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1" r:id="rId2"/>
    <p:sldId id="257" r:id="rId3"/>
    <p:sldId id="258" r:id="rId4"/>
    <p:sldId id="322" r:id="rId5"/>
    <p:sldId id="323" r:id="rId6"/>
    <p:sldId id="324" r:id="rId7"/>
    <p:sldId id="269" r:id="rId8"/>
    <p:sldId id="314" r:id="rId9"/>
    <p:sldId id="315" r:id="rId10"/>
    <p:sldId id="316" r:id="rId11"/>
    <p:sldId id="272" r:id="rId12"/>
    <p:sldId id="317" r:id="rId13"/>
    <p:sldId id="318" r:id="rId14"/>
    <p:sldId id="319" r:id="rId15"/>
    <p:sldId id="270" r:id="rId16"/>
    <p:sldId id="320" r:id="rId17"/>
    <p:sldId id="273" r:id="rId18"/>
    <p:sldId id="261" r:id="rId19"/>
    <p:sldId id="276" r:id="rId20"/>
    <p:sldId id="274" r:id="rId21"/>
    <p:sldId id="277" r:id="rId22"/>
    <p:sldId id="278" r:id="rId23"/>
    <p:sldId id="275" r:id="rId24"/>
    <p:sldId id="262" r:id="rId25"/>
    <p:sldId id="281" r:id="rId26"/>
    <p:sldId id="282" r:id="rId27"/>
    <p:sldId id="325" r:id="rId28"/>
    <p:sldId id="267" r:id="rId29"/>
    <p:sldId id="265" r:id="rId30"/>
    <p:sldId id="266" r:id="rId31"/>
    <p:sldId id="283" r:id="rId32"/>
    <p:sldId id="284" r:id="rId33"/>
    <p:sldId id="287" r:id="rId34"/>
    <p:sldId id="288" r:id="rId35"/>
    <p:sldId id="289" r:id="rId36"/>
    <p:sldId id="290" r:id="rId37"/>
    <p:sldId id="285" r:id="rId38"/>
    <p:sldId id="293" r:id="rId39"/>
    <p:sldId id="292" r:id="rId40"/>
    <p:sldId id="291" r:id="rId41"/>
    <p:sldId id="295" r:id="rId42"/>
    <p:sldId id="296" r:id="rId43"/>
    <p:sldId id="299" r:id="rId44"/>
    <p:sldId id="301" r:id="rId45"/>
    <p:sldId id="302" r:id="rId46"/>
    <p:sldId id="305" r:id="rId47"/>
    <p:sldId id="303" r:id="rId48"/>
    <p:sldId id="306" r:id="rId49"/>
    <p:sldId id="307" r:id="rId50"/>
    <p:sldId id="308" r:id="rId51"/>
    <p:sldId id="304" r:id="rId52"/>
    <p:sldId id="311" r:id="rId53"/>
    <p:sldId id="313" r:id="rId54"/>
    <p:sldId id="328" r:id="rId55"/>
    <p:sldId id="326" r:id="rId56"/>
    <p:sldId id="327" r:id="rId57"/>
    <p:sldId id="312" r:id="rId58"/>
    <p:sldId id="32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B2B2B2"/>
    <a:srgbClr val="5F5F5F"/>
    <a:srgbClr val="0066FF"/>
    <a:srgbClr val="FF66FF"/>
    <a:srgbClr val="0033CC"/>
    <a:srgbClr val="969696"/>
    <a:srgbClr val="CCCC00"/>
    <a:srgbClr val="808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864" y="-4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8CC7-44C3-4490-A111-DC62B2991F87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CEC3-D4FA-4D34-ABEE-3E2FDA72D8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6EA7-F9B8-4B54-824A-1EE4D080150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“That sounds a bit stupid to me,” said Prof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Ambaum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suspiciously.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CEC3-D4FA-4D34-ABEE-3E2FDA72D8DE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CEC3-D4FA-4D34-ABEE-3E2FDA72D8DE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23C0-71D9-4DAF-A8AF-EAB00F82F1CE}" type="datetimeFigureOut">
              <a:rPr lang="en-GB" smtClean="0"/>
              <a:pPr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3E60-1BAE-4506-AA09-350C08D935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file:///C:\Users\Acer\Documents\mrmet-final\toy_plastic_inflatable_ball_hit_window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cer\Documents\mrmet-final\Introduction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wahwahwah.mp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Users\Acer\Documents\mrmet-final\rushing_water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Users\Acer\Documents\mrmet-final\toilet_flush.mp3" TargetMode="External"/><Relationship Id="rId1" Type="http://schemas.openxmlformats.org/officeDocument/2006/relationships/audio" Target="file:///C:\Users\Acer\Documents\mrmet-final\lift_bell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mrmet10song_v2.mid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wahwahwah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0"/>
          <p:cNvGrpSpPr/>
          <p:nvPr/>
        </p:nvGrpSpPr>
        <p:grpSpPr>
          <a:xfrm>
            <a:off x="4716016" y="2492896"/>
            <a:ext cx="2160240" cy="3508644"/>
            <a:chOff x="4427984" y="2636912"/>
            <a:chExt cx="2160240" cy="3508644"/>
          </a:xfrm>
        </p:grpSpPr>
        <p:grpSp>
          <p:nvGrpSpPr>
            <p:cNvPr id="20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23" name="Chord 2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2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860032" y="2492896"/>
            <a:ext cx="2262658" cy="3508644"/>
            <a:chOff x="4822814" y="-891480"/>
            <a:chExt cx="2262658" cy="3508644"/>
          </a:xfrm>
        </p:grpSpPr>
        <p:grpSp>
          <p:nvGrpSpPr>
            <p:cNvPr id="38" name="Group 19"/>
            <p:cNvGrpSpPr/>
            <p:nvPr/>
          </p:nvGrpSpPr>
          <p:grpSpPr>
            <a:xfrm flipH="1">
              <a:off x="4860032" y="-891480"/>
              <a:ext cx="2225440" cy="3508644"/>
              <a:chOff x="149000" y="1700808"/>
              <a:chExt cx="3630913" cy="5655140"/>
            </a:xfrm>
          </p:grpSpPr>
          <p:sp>
            <p:nvSpPr>
              <p:cNvPr id="85" name="Chord 84"/>
              <p:cNvSpPr/>
              <p:nvPr/>
            </p:nvSpPr>
            <p:spPr>
              <a:xfrm>
                <a:off x="467544" y="2348880"/>
                <a:ext cx="3312369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8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149000" y="3189001"/>
                <a:ext cx="1163738" cy="1181201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66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599178">
              <a:off x="5143171" y="297053"/>
              <a:ext cx="822732" cy="1463445"/>
            </a:xfrm>
            <a:prstGeom prst="rect">
              <a:avLst/>
            </a:prstGeom>
            <a:noFill/>
          </p:spPr>
        </p:pic>
        <p:sp>
          <p:nvSpPr>
            <p:cNvPr id="84" name="Freeform 83"/>
            <p:cNvSpPr/>
            <p:nvPr/>
          </p:nvSpPr>
          <p:spPr>
            <a:xfrm rot="10800000" flipV="1">
              <a:off x="5492711" y="188640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150"/>
          <p:cNvGrpSpPr/>
          <p:nvPr/>
        </p:nvGrpSpPr>
        <p:grpSpPr>
          <a:xfrm>
            <a:off x="4211960" y="2492896"/>
            <a:ext cx="3293377" cy="3508644"/>
            <a:chOff x="1475656" y="0"/>
            <a:chExt cx="3293377" cy="3508644"/>
          </a:xfrm>
        </p:grpSpPr>
        <p:grpSp>
          <p:nvGrpSpPr>
            <p:cNvPr id="31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127" name="Freeform 126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2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Chord 131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3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39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0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148" name="Arc 147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56"/>
          <p:cNvGrpSpPr/>
          <p:nvPr/>
        </p:nvGrpSpPr>
        <p:grpSpPr>
          <a:xfrm rot="20217611">
            <a:off x="4293001" y="2241383"/>
            <a:ext cx="901452" cy="1701802"/>
            <a:chOff x="1738344" y="-256637"/>
            <a:chExt cx="901452" cy="1701802"/>
          </a:xfrm>
        </p:grpSpPr>
        <p:sp>
          <p:nvSpPr>
            <p:cNvPr id="55" name="Freeform 5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314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3" name="Group 57"/>
          <p:cNvGrpSpPr/>
          <p:nvPr/>
        </p:nvGrpSpPr>
        <p:grpSpPr>
          <a:xfrm rot="383250">
            <a:off x="4449788" y="2570361"/>
            <a:ext cx="1463445" cy="1269964"/>
            <a:chOff x="1556931" y="175201"/>
            <a:chExt cx="1463445" cy="1269964"/>
          </a:xfrm>
        </p:grpSpPr>
        <p:sp>
          <p:nvSpPr>
            <p:cNvPr id="59" name="Freeform 5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54" name="Freeform 53"/>
          <p:cNvSpPr/>
          <p:nvPr/>
        </p:nvSpPr>
        <p:spPr>
          <a:xfrm rot="8599623">
            <a:off x="4589212" y="2676530"/>
            <a:ext cx="656203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3159765" flipV="1">
            <a:off x="6651148" y="2699749"/>
            <a:ext cx="656203" cy="102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 rot="844739">
            <a:off x="4614509" y="3404753"/>
            <a:ext cx="516811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1052350" flipH="1">
            <a:off x="6618542" y="3390449"/>
            <a:ext cx="502056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4860032" y="2492896"/>
            <a:ext cx="2030200" cy="3508644"/>
            <a:chOff x="4860032" y="2492896"/>
            <a:chExt cx="2030200" cy="3508644"/>
          </a:xfrm>
        </p:grpSpPr>
        <p:sp>
          <p:nvSpPr>
            <p:cNvPr id="9" name="Freeform 8"/>
            <p:cNvSpPr/>
            <p:nvPr/>
          </p:nvSpPr>
          <p:spPr>
            <a:xfrm flipH="1">
              <a:off x="5940152" y="4581128"/>
              <a:ext cx="641014" cy="76133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67954" y="4581128"/>
              <a:ext cx="556174" cy="76133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10"/>
            <p:cNvSpPr/>
            <p:nvPr/>
          </p:nvSpPr>
          <p:spPr>
            <a:xfrm>
              <a:off x="4860032" y="2894982"/>
              <a:ext cx="2030200" cy="310655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24"/>
            <p:cNvGrpSpPr/>
            <p:nvPr/>
          </p:nvGrpSpPr>
          <p:grpSpPr>
            <a:xfrm>
              <a:off x="5389649" y="2492896"/>
              <a:ext cx="983407" cy="928728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Arc 13"/>
          <p:cNvSpPr/>
          <p:nvPr/>
        </p:nvSpPr>
        <p:spPr>
          <a:xfrm flipV="1">
            <a:off x="5508104" y="4005064"/>
            <a:ext cx="713272" cy="640182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6" name="Group 27"/>
          <p:cNvGrpSpPr/>
          <p:nvPr/>
        </p:nvGrpSpPr>
        <p:grpSpPr>
          <a:xfrm>
            <a:off x="5220072" y="3212976"/>
            <a:ext cx="720080" cy="144016"/>
            <a:chOff x="3563888" y="1484784"/>
            <a:chExt cx="720080" cy="144016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563888" y="1556792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972600" y="2420888"/>
            <a:ext cx="304800" cy="304800"/>
          </a:xfrm>
          <a:prstGeom prst="rect">
            <a:avLst/>
          </a:prstGeom>
        </p:spPr>
      </p:pic>
      <p:pic>
        <p:nvPicPr>
          <p:cNvPr id="80" name="boing.wav">
            <a:hlinkClick r:id="" action="ppaction://media"/>
          </p:cNvPr>
          <p:cNvPicPr>
            <a:picLocks noRot="1" noChangeAspect="1"/>
          </p:cNvPicPr>
          <p:nvPr>
            <a:wavAudioFile r:embed="rId2" name="boing.wav"/>
          </p:nvPr>
        </p:nvPicPr>
        <p:blipFill>
          <a:blip r:embed="rId6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  <p:sp>
        <p:nvSpPr>
          <p:cNvPr id="119" name="Moon 118"/>
          <p:cNvSpPr/>
          <p:nvPr/>
        </p:nvSpPr>
        <p:spPr>
          <a:xfrm rot="5400000">
            <a:off x="5591032" y="3634104"/>
            <a:ext cx="576065" cy="1029954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0" name="Group 27"/>
          <p:cNvGrpSpPr/>
          <p:nvPr/>
        </p:nvGrpSpPr>
        <p:grpSpPr>
          <a:xfrm flipV="1">
            <a:off x="5220072" y="3212976"/>
            <a:ext cx="720080" cy="144016"/>
            <a:chOff x="3563888" y="1484784"/>
            <a:chExt cx="720080" cy="144016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563888" y="148478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58"/>
          <p:cNvGrpSpPr/>
          <p:nvPr/>
        </p:nvGrpSpPr>
        <p:grpSpPr>
          <a:xfrm>
            <a:off x="5580112" y="3421373"/>
            <a:ext cx="545880" cy="223651"/>
            <a:chOff x="7037685" y="3084031"/>
            <a:chExt cx="544274" cy="189913"/>
          </a:xfrm>
        </p:grpSpPr>
        <p:sp>
          <p:nvSpPr>
            <p:cNvPr id="144" name="Oval 143"/>
            <p:cNvSpPr/>
            <p:nvPr/>
          </p:nvSpPr>
          <p:spPr>
            <a:xfrm>
              <a:off x="7037685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7485091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076056" y="3356992"/>
            <a:ext cx="751193" cy="1288254"/>
            <a:chOff x="3131840" y="1848524"/>
            <a:chExt cx="751193" cy="1288254"/>
          </a:xfrm>
        </p:grpSpPr>
        <p:grpSp>
          <p:nvGrpSpPr>
            <p:cNvPr id="13" name="Group 158"/>
            <p:cNvGrpSpPr/>
            <p:nvPr/>
          </p:nvGrpSpPr>
          <p:grpSpPr>
            <a:xfrm>
              <a:off x="3337153" y="1848524"/>
              <a:ext cx="545880" cy="223651"/>
              <a:chOff x="7037685" y="3084031"/>
              <a:chExt cx="544274" cy="1899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037685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091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7" name="Arc 146"/>
            <p:cNvSpPr/>
            <p:nvPr/>
          </p:nvSpPr>
          <p:spPr>
            <a:xfrm flipV="1">
              <a:off x="3131840" y="2496596"/>
              <a:ext cx="713272" cy="640182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4" name="Group 27"/>
          <p:cNvGrpSpPr/>
          <p:nvPr/>
        </p:nvGrpSpPr>
        <p:grpSpPr>
          <a:xfrm flipV="1">
            <a:off x="5436096" y="3212976"/>
            <a:ext cx="792088" cy="144016"/>
            <a:chOff x="3491880" y="1484784"/>
            <a:chExt cx="792088" cy="144016"/>
          </a:xfrm>
        </p:grpSpPr>
        <p:cxnSp>
          <p:nvCxnSpPr>
            <p:cNvPr id="155" name="Straight Connector 154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491880" y="148478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27"/>
          <p:cNvGrpSpPr/>
          <p:nvPr/>
        </p:nvGrpSpPr>
        <p:grpSpPr>
          <a:xfrm>
            <a:off x="5436096" y="3284984"/>
            <a:ext cx="792088" cy="144016"/>
            <a:chOff x="3491880" y="1484784"/>
            <a:chExt cx="792088" cy="144016"/>
          </a:xfrm>
        </p:grpSpPr>
        <p:cxnSp>
          <p:nvCxnSpPr>
            <p:cNvPr id="163" name="Straight Connector 162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491880" y="148478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Arc 164"/>
          <p:cNvSpPr/>
          <p:nvPr/>
        </p:nvSpPr>
        <p:spPr>
          <a:xfrm>
            <a:off x="5508104" y="3645024"/>
            <a:ext cx="713272" cy="646594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84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3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2.96296E-6 L -0.00833 -0.10231 L -0.00781 -2.96296E-6 L -0.00729 -0.10231 L -0.00677 -2.96296E-6 L -0.00624 -0.10231 L -0.00555 -2.96296E-6 L -0.00503 -0.10231 L -0.00451 -2.96296E-6 L -0.00399 -0.10231 L -0.00347 -2.96296E-6 L -0.00277 -0.10231 L -0.00225 -2.96296E-6 L -0.00173 -0.10231 L -0.00121 -2.96296E-6 L -0.00069 -0.10231 L 5E-6 -2.96296E-6 " pathEditMode="relative" rAng="0" ptsTypes="AAAAAAAAAAAAAAAAA">
                                      <p:cBhvr>
                                        <p:cTn id="8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11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2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>
                <p:cTn id="1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" grpId="0" animBg="1"/>
      <p:bldP spid="5" grpId="1" animBg="1"/>
      <p:bldP spid="6" grpId="0" animBg="1"/>
      <p:bldP spid="6" grpId="2" animBg="1"/>
      <p:bldP spid="6" grpId="3" animBg="1"/>
      <p:bldP spid="6" grpId="4" animBg="1"/>
      <p:bldP spid="6" grpId="6" animBg="1"/>
      <p:bldP spid="6" grpId="7" animBg="1"/>
      <p:bldP spid="7" grpId="0" animBg="1"/>
      <p:bldP spid="7" grpId="2" animBg="1"/>
      <p:bldP spid="7" grpId="4" animBg="1"/>
      <p:bldP spid="7" grpId="5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19" grpId="0" animBg="1"/>
      <p:bldP spid="119" grpId="1" animBg="1"/>
      <p:bldP spid="165" grpId="0" animBg="1"/>
      <p:bldP spid="16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66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Freeform 96"/>
          <p:cNvSpPr/>
          <p:nvPr/>
        </p:nvSpPr>
        <p:spPr>
          <a:xfrm>
            <a:off x="4560390" y="3250367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3876305" flipV="1">
            <a:off x="6851645" y="2661447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rot="2843234" flipV="1">
            <a:off x="3353174" y="2080093"/>
            <a:ext cx="740402" cy="1122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flipH="1">
            <a:off x="6732240" y="3284984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7803526">
            <a:off x="4497675" y="2355028"/>
            <a:ext cx="704732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Arc 39"/>
          <p:cNvSpPr/>
          <p:nvPr/>
        </p:nvSpPr>
        <p:spPr>
          <a:xfrm>
            <a:off x="5364088" y="41871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2699792" y="2484782"/>
            <a:ext cx="432050" cy="1272804"/>
            <a:chOff x="2699792" y="2484782"/>
            <a:chExt cx="432050" cy="1272804"/>
          </a:xfrm>
        </p:grpSpPr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0" name="Arc 109"/>
            <p:cNvSpPr/>
            <p:nvPr/>
          </p:nvSpPr>
          <p:spPr>
            <a:xfrm>
              <a:off x="2699792" y="3284984"/>
              <a:ext cx="432050" cy="472602"/>
            </a:xfrm>
            <a:prstGeom prst="arc">
              <a:avLst>
                <a:gd name="adj1" fmla="val 11462497"/>
                <a:gd name="adj2" fmla="val 208046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Arc 42"/>
          <p:cNvSpPr/>
          <p:nvPr/>
        </p:nvSpPr>
        <p:spPr>
          <a:xfrm flipV="1">
            <a:off x="5364088" y="3573016"/>
            <a:ext cx="1152128" cy="771128"/>
          </a:xfrm>
          <a:prstGeom prst="arc">
            <a:avLst>
              <a:gd name="adj1" fmla="val 12001792"/>
              <a:gd name="adj2" fmla="val 204332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3013224" y="2492896"/>
            <a:ext cx="360040" cy="982849"/>
            <a:chOff x="3923928" y="1891467"/>
            <a:chExt cx="360040" cy="982849"/>
          </a:xfrm>
        </p:grpSpPr>
        <p:sp>
          <p:nvSpPr>
            <p:cNvPr id="44" name="Chord 7"/>
            <p:cNvSpPr/>
            <p:nvPr/>
          </p:nvSpPr>
          <p:spPr>
            <a:xfrm>
              <a:off x="3923928" y="2204864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3923928" y="1891467"/>
              <a:ext cx="360040" cy="216024"/>
              <a:chOff x="3275856" y="2564904"/>
              <a:chExt cx="360040" cy="21616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4008636" y="2658155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43"/>
          <p:cNvGrpSpPr/>
          <p:nvPr/>
        </p:nvGrpSpPr>
        <p:grpSpPr>
          <a:xfrm>
            <a:off x="5148064" y="3140968"/>
            <a:ext cx="576065" cy="761630"/>
            <a:chOff x="5680483" y="2924944"/>
            <a:chExt cx="576065" cy="761630"/>
          </a:xfrm>
        </p:grpSpPr>
        <p:sp>
          <p:nvSpPr>
            <p:cNvPr id="52" name="Chord 51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Arc 54"/>
          <p:cNvSpPr/>
          <p:nvPr/>
        </p:nvSpPr>
        <p:spPr>
          <a:xfrm flipV="1">
            <a:off x="4889463" y="3573016"/>
            <a:ext cx="1152128" cy="771128"/>
          </a:xfrm>
          <a:prstGeom prst="arc">
            <a:avLst>
              <a:gd name="adj1" fmla="val 12001792"/>
              <a:gd name="adj2" fmla="val 204332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3876305" flipV="1">
            <a:off x="6779638" y="2733454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3504833">
            <a:off x="1857312" y="3123968"/>
            <a:ext cx="641564" cy="916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6783076" flipV="1">
            <a:off x="6847134" y="3440261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2699792" y="2492896"/>
            <a:ext cx="360040" cy="982849"/>
            <a:chOff x="3923928" y="1891467"/>
            <a:chExt cx="360040" cy="982849"/>
          </a:xfrm>
        </p:grpSpPr>
        <p:sp>
          <p:nvSpPr>
            <p:cNvPr id="60" name="Chord 7"/>
            <p:cNvSpPr/>
            <p:nvPr/>
          </p:nvSpPr>
          <p:spPr>
            <a:xfrm>
              <a:off x="3923928" y="2204864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21"/>
            <p:cNvGrpSpPr/>
            <p:nvPr/>
          </p:nvGrpSpPr>
          <p:grpSpPr>
            <a:xfrm>
              <a:off x="3923928" y="1891467"/>
              <a:ext cx="360040" cy="216024"/>
              <a:chOff x="3275856" y="2564904"/>
              <a:chExt cx="360040" cy="21616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4008636" y="2658155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Freeform 85"/>
          <p:cNvSpPr/>
          <p:nvPr/>
        </p:nvSpPr>
        <p:spPr>
          <a:xfrm rot="7158402">
            <a:off x="1855550" y="2538654"/>
            <a:ext cx="641564" cy="916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4" grpId="0" animBg="1"/>
      <p:bldP spid="93" grpId="0" animBg="1"/>
      <p:bldP spid="93" grpId="1" animBg="1"/>
      <p:bldP spid="85" grpId="0" animBg="1"/>
      <p:bldP spid="11" grpId="0" animBg="1"/>
      <p:bldP spid="113" grpId="0" animBg="1"/>
      <p:bldP spid="111" grpId="0" animBg="1"/>
      <p:bldP spid="40" grpId="0" animBg="1"/>
      <p:bldP spid="42" grpId="0" animBg="1"/>
      <p:bldP spid="42" grpId="1" animBg="1"/>
      <p:bldP spid="42" grpId="2" animBg="1"/>
      <p:bldP spid="43" grpId="1" animBg="1"/>
      <p:bldP spid="43" grpId="2" animBg="1"/>
      <p:bldP spid="55" grpId="1" animBg="1"/>
      <p:bldP spid="55" grpId="2" animBg="1"/>
      <p:bldP spid="56" grpId="0" animBg="1"/>
      <p:bldP spid="56" grpId="1" animBg="1"/>
      <p:bldP spid="57" grpId="1" animBg="1"/>
      <p:bldP spid="58" grpId="1" animBg="1"/>
      <p:bldP spid="86" grpId="0" animBg="1"/>
      <p:bldP spid="8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7740352" y="1268760"/>
            <a:ext cx="1714471" cy="2293303"/>
            <a:chOff x="5292080" y="1700808"/>
            <a:chExt cx="2857452" cy="3822172"/>
          </a:xfrm>
        </p:grpSpPr>
        <p:grpSp>
          <p:nvGrpSpPr>
            <p:cNvPr id="107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113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110" name="Chord 109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286656" y="1844824"/>
            <a:ext cx="1857344" cy="2484412"/>
            <a:chOff x="5292080" y="1700808"/>
            <a:chExt cx="2857452" cy="3822172"/>
          </a:xfrm>
        </p:grpSpPr>
        <p:grpSp>
          <p:nvGrpSpPr>
            <p:cNvPr id="96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102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99" name="Chord 98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6660232" y="2276872"/>
            <a:ext cx="2000216" cy="2675520"/>
            <a:chOff x="5292080" y="1700808"/>
            <a:chExt cx="2857452" cy="3822172"/>
          </a:xfrm>
        </p:grpSpPr>
        <p:grpSp>
          <p:nvGrpSpPr>
            <p:cNvPr id="85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91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88" name="Chord 87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5796136" y="2564904"/>
            <a:ext cx="2143089" cy="2866629"/>
            <a:chOff x="5292080" y="1700808"/>
            <a:chExt cx="2857452" cy="3822172"/>
          </a:xfrm>
        </p:grpSpPr>
        <p:grpSp>
          <p:nvGrpSpPr>
            <p:cNvPr id="74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80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77" name="Chord 76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4860032" y="2780928"/>
            <a:ext cx="2285962" cy="3057738"/>
            <a:chOff x="5292080" y="1700808"/>
            <a:chExt cx="2857452" cy="3822172"/>
          </a:xfrm>
        </p:grpSpPr>
        <p:grpSp>
          <p:nvGrpSpPr>
            <p:cNvPr id="63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69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66" name="Chord 65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3779912" y="2636912"/>
            <a:ext cx="2428833" cy="3248846"/>
            <a:chOff x="5292080" y="1700808"/>
            <a:chExt cx="2857452" cy="3822172"/>
          </a:xfrm>
        </p:grpSpPr>
        <p:grpSp>
          <p:nvGrpSpPr>
            <p:cNvPr id="52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58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55" name="Chord 54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5776" y="2420888"/>
            <a:ext cx="2571707" cy="3439955"/>
            <a:chOff x="5292080" y="1700808"/>
            <a:chExt cx="2857452" cy="3822172"/>
          </a:xfrm>
        </p:grpSpPr>
        <p:grpSp>
          <p:nvGrpSpPr>
            <p:cNvPr id="41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47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44" name="Chord 43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59632" y="2060848"/>
            <a:ext cx="2714579" cy="3631063"/>
            <a:chOff x="5292080" y="1700808"/>
            <a:chExt cx="2857452" cy="3822172"/>
          </a:xfrm>
        </p:grpSpPr>
        <p:grpSp>
          <p:nvGrpSpPr>
            <p:cNvPr id="29" name="Group 20"/>
            <p:cNvGrpSpPr/>
            <p:nvPr/>
          </p:nvGrpSpPr>
          <p:grpSpPr>
            <a:xfrm>
              <a:off x="5292080" y="1700808"/>
              <a:ext cx="2857452" cy="3822172"/>
              <a:chOff x="1475656" y="2564904"/>
              <a:chExt cx="2160240" cy="2808312"/>
            </a:xfrm>
          </p:grpSpPr>
          <p:sp>
            <p:nvSpPr>
              <p:cNvPr id="30" name="Oval 1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6337534" y="2706643"/>
              <a:ext cx="804670" cy="1063874"/>
              <a:chOff x="5680483" y="2924944"/>
              <a:chExt cx="576065" cy="761630"/>
            </a:xfrm>
          </p:grpSpPr>
          <p:sp>
            <p:nvSpPr>
              <p:cNvPr id="35" name="Chord 34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6599667" y="4114812"/>
              <a:ext cx="402334" cy="5029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reeform 21"/>
          <p:cNvSpPr/>
          <p:nvPr/>
        </p:nvSpPr>
        <p:spPr>
          <a:xfrm>
            <a:off x="-5558305" y="1142420"/>
            <a:ext cx="948828" cy="22369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flipH="1">
            <a:off x="-2533969" y="1142420"/>
            <a:ext cx="959672" cy="223695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-2230367" y="4446542"/>
            <a:ext cx="868504" cy="142643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flipH="1">
            <a:off x="-955264" y="4509120"/>
            <a:ext cx="955264" cy="13839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7408272">
            <a:off x="-5917020" y="417609"/>
            <a:ext cx="1056374" cy="177965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14481781" flipH="1">
            <a:off x="-2186319" y="462453"/>
            <a:ext cx="1023508" cy="177965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20"/>
          <p:cNvGrpSpPr/>
          <p:nvPr/>
        </p:nvGrpSpPr>
        <p:grpSpPr>
          <a:xfrm>
            <a:off x="-4095" y="1484784"/>
            <a:ext cx="2857452" cy="3822172"/>
            <a:chOff x="1475656" y="2564904"/>
            <a:chExt cx="2160240" cy="2808312"/>
          </a:xfrm>
        </p:grpSpPr>
        <p:sp>
          <p:nvSpPr>
            <p:cNvPr id="16" name="Oval 10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Arc 8"/>
          <p:cNvSpPr/>
          <p:nvPr/>
        </p:nvSpPr>
        <p:spPr>
          <a:xfrm>
            <a:off x="707592" y="4150264"/>
            <a:ext cx="1609338" cy="955527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43"/>
          <p:cNvGrpSpPr/>
          <p:nvPr/>
        </p:nvGrpSpPr>
        <p:grpSpPr>
          <a:xfrm>
            <a:off x="1048961" y="2490619"/>
            <a:ext cx="804670" cy="1063874"/>
            <a:chOff x="5680483" y="2924944"/>
            <a:chExt cx="576065" cy="761630"/>
          </a:xfrm>
        </p:grpSpPr>
        <p:sp>
          <p:nvSpPr>
            <p:cNvPr id="13" name="Chord 12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1311094" y="3898788"/>
            <a:ext cx="402334" cy="5029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76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8" name="Rectangle 77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1" name="Group 70"/>
          <p:cNvGrpSpPr/>
          <p:nvPr/>
        </p:nvGrpSpPr>
        <p:grpSpPr>
          <a:xfrm rot="21282120">
            <a:off x="3159338" y="2178457"/>
            <a:ext cx="1017470" cy="642678"/>
            <a:chOff x="-347663" y="796236"/>
            <a:chExt cx="2959630" cy="1893885"/>
          </a:xfrm>
          <a:solidFill>
            <a:srgbClr val="3399FF"/>
          </a:solidFill>
        </p:grpSpPr>
        <p:sp>
          <p:nvSpPr>
            <p:cNvPr id="72" name="Freeform 71"/>
            <p:cNvSpPr/>
            <p:nvPr/>
          </p:nvSpPr>
          <p:spPr>
            <a:xfrm rot="13838807" flipH="1">
              <a:off x="185209" y="263364"/>
              <a:ext cx="1893885" cy="29596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Freeform 85"/>
          <p:cNvSpPr/>
          <p:nvPr/>
        </p:nvSpPr>
        <p:spPr>
          <a:xfrm rot="2937903">
            <a:off x="1822711" y="3081504"/>
            <a:ext cx="641564" cy="916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>
            <a:off x="4560390" y="3250367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 rot="7112654" flipV="1">
            <a:off x="3450076" y="3095464"/>
            <a:ext cx="608612" cy="92236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rot="2843234" flipV="1">
            <a:off x="3329269" y="2288681"/>
            <a:ext cx="680068" cy="103065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flipH="1">
            <a:off x="6694140" y="3284984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7803526">
            <a:off x="4497675" y="2355028"/>
            <a:ext cx="704732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Arc 39"/>
          <p:cNvSpPr/>
          <p:nvPr/>
        </p:nvSpPr>
        <p:spPr>
          <a:xfrm>
            <a:off x="5325988" y="42125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2746400" y="2484782"/>
            <a:ext cx="360040" cy="601611"/>
            <a:chOff x="2746400" y="2484782"/>
            <a:chExt cx="360040" cy="601611"/>
          </a:xfrm>
        </p:grpSpPr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49"/>
          <p:cNvGrpSpPr/>
          <p:nvPr/>
        </p:nvGrpSpPr>
        <p:grpSpPr>
          <a:xfrm>
            <a:off x="2987824" y="2492896"/>
            <a:ext cx="360040" cy="982849"/>
            <a:chOff x="3923928" y="1891467"/>
            <a:chExt cx="360040" cy="982849"/>
          </a:xfrm>
        </p:grpSpPr>
        <p:sp>
          <p:nvSpPr>
            <p:cNvPr id="44" name="Chord 7"/>
            <p:cNvSpPr/>
            <p:nvPr/>
          </p:nvSpPr>
          <p:spPr>
            <a:xfrm>
              <a:off x="3923928" y="2204864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1"/>
            <p:cNvGrpSpPr/>
            <p:nvPr/>
          </p:nvGrpSpPr>
          <p:grpSpPr>
            <a:xfrm>
              <a:off x="3923928" y="1891467"/>
              <a:ext cx="360040" cy="216024"/>
              <a:chOff x="3275856" y="2564904"/>
              <a:chExt cx="360040" cy="21616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4008636" y="2658155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76056" y="3140968"/>
            <a:ext cx="576065" cy="1296008"/>
            <a:chOff x="6516216" y="260648"/>
            <a:chExt cx="576065" cy="1296008"/>
          </a:xfrm>
        </p:grpSpPr>
        <p:sp>
          <p:nvSpPr>
            <p:cNvPr id="42" name="Oval 41"/>
            <p:cNvSpPr/>
            <p:nvPr/>
          </p:nvSpPr>
          <p:spPr>
            <a:xfrm>
              <a:off x="6640648" y="1196752"/>
              <a:ext cx="345716" cy="3599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43"/>
            <p:cNvGrpSpPr/>
            <p:nvPr/>
          </p:nvGrpSpPr>
          <p:grpSpPr>
            <a:xfrm>
              <a:off x="6516216" y="260648"/>
              <a:ext cx="576065" cy="761630"/>
              <a:chOff x="5680483" y="2924944"/>
              <a:chExt cx="576065" cy="761630"/>
            </a:xfrm>
          </p:grpSpPr>
          <p:sp>
            <p:nvSpPr>
              <p:cNvPr id="52" name="Chord 51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7" name="Freeform 56"/>
          <p:cNvSpPr/>
          <p:nvPr/>
        </p:nvSpPr>
        <p:spPr>
          <a:xfrm rot="3504833">
            <a:off x="1892595" y="3123969"/>
            <a:ext cx="641564" cy="916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6783076" flipV="1">
            <a:off x="6847134" y="3440261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2843808" y="3284984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5738452" y="4123816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30"/>
          <p:cNvGrpSpPr/>
          <p:nvPr/>
        </p:nvGrpSpPr>
        <p:grpSpPr>
          <a:xfrm flipV="1">
            <a:off x="5508104" y="3022352"/>
            <a:ext cx="792088" cy="72008"/>
            <a:chOff x="3347864" y="2492896"/>
            <a:chExt cx="665183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7" grpId="0" animBg="1"/>
      <p:bldP spid="104" grpId="0" animBg="1"/>
      <p:bldP spid="94" grpId="0" animBg="1"/>
      <p:bldP spid="94" grpId="1" animBg="1"/>
      <p:bldP spid="85" grpId="0" animBg="1"/>
      <p:bldP spid="11" grpId="0" animBg="1"/>
      <p:bldP spid="11" grpId="1" animBg="1"/>
      <p:bldP spid="113" grpId="0" animBg="1"/>
      <p:bldP spid="111" grpId="0" animBg="1"/>
      <p:bldP spid="40" grpId="0" animBg="1"/>
      <p:bldP spid="110" grpId="0" animBg="1"/>
      <p:bldP spid="110" grpId="1" animBg="1"/>
      <p:bldP spid="57" grpId="0" animBg="1"/>
      <p:bldP spid="58" grpId="0" animBg="1"/>
      <p:bldP spid="62" grpId="0" animBg="1"/>
      <p:bldP spid="66" grpId="0" animBg="1"/>
      <p:bldP spid="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1748992" y="-1489147"/>
            <a:ext cx="11433560" cy="8635179"/>
            <a:chOff x="-1748992" y="-1489147"/>
            <a:chExt cx="11433560" cy="8635179"/>
          </a:xfrm>
        </p:grpSpPr>
        <p:pic>
          <p:nvPicPr>
            <p:cNvPr id="84" name="Picture 2" descr="https://www.wetterzentrale.de/maps/archive/2019/sat/SAT_1_201912092030_40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48992" y="-1489147"/>
              <a:ext cx="6408712" cy="44860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85" name="Picture 4" descr="https://www.wetterzentrale.de/maps/GFSOPEU18_3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9799" y="-769067"/>
              <a:ext cx="4304769" cy="3456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88" name="Rectangle 87"/>
            <p:cNvSpPr/>
            <p:nvPr/>
          </p:nvSpPr>
          <p:spPr>
            <a:xfrm>
              <a:off x="-324544" y="4005064"/>
              <a:ext cx="9793088" cy="314096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 30"/>
          <p:cNvSpPr/>
          <p:nvPr/>
        </p:nvSpPr>
        <p:spPr>
          <a:xfrm flipH="1">
            <a:off x="7926720" y="3407731"/>
            <a:ext cx="475535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 29"/>
          <p:cNvSpPr/>
          <p:nvPr/>
        </p:nvSpPr>
        <p:spPr>
          <a:xfrm>
            <a:off x="5058392" y="3447293"/>
            <a:ext cx="541127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3498835" y="-299402"/>
            <a:ext cx="433112" cy="732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flipH="1">
            <a:off x="5035083" y="-325474"/>
            <a:ext cx="430150" cy="732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5400000">
            <a:off x="3255010" y="-366578"/>
            <a:ext cx="547274" cy="7936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5237948" flipV="1">
            <a:off x="5232232" y="-421857"/>
            <a:ext cx="547275" cy="8437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1"/>
          <p:cNvGrpSpPr/>
          <p:nvPr/>
        </p:nvGrpSpPr>
        <p:grpSpPr>
          <a:xfrm>
            <a:off x="3806084" y="-675456"/>
            <a:ext cx="1413349" cy="5997215"/>
            <a:chOff x="3806084" y="-675456"/>
            <a:chExt cx="1413349" cy="5997215"/>
          </a:xfrm>
        </p:grpSpPr>
        <p:sp>
          <p:nvSpPr>
            <p:cNvPr id="42" name="Freeform 41"/>
            <p:cNvSpPr/>
            <p:nvPr/>
          </p:nvSpPr>
          <p:spPr>
            <a:xfrm>
              <a:off x="3806084" y="491149"/>
              <a:ext cx="578322" cy="483061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608654" y="607809"/>
              <a:ext cx="605723" cy="46945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806084" y="-675456"/>
              <a:ext cx="1413349" cy="145825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 rot="5400000">
            <a:off x="4844167" y="3233619"/>
            <a:ext cx="630322" cy="9855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54"/>
          <p:cNvGrpSpPr/>
          <p:nvPr/>
        </p:nvGrpSpPr>
        <p:grpSpPr>
          <a:xfrm>
            <a:off x="250320" y="3501008"/>
            <a:ext cx="1369352" cy="997647"/>
            <a:chOff x="297025" y="3951828"/>
            <a:chExt cx="1369352" cy="997647"/>
          </a:xfrm>
        </p:grpSpPr>
        <p:sp>
          <p:nvSpPr>
            <p:cNvPr id="54" name="Freeform 53"/>
            <p:cNvSpPr/>
            <p:nvPr/>
          </p:nvSpPr>
          <p:spPr>
            <a:xfrm rot="4320897">
              <a:off x="684961" y="3754690"/>
              <a:ext cx="784278" cy="117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51"/>
            <p:cNvGrpSpPr/>
            <p:nvPr/>
          </p:nvGrpSpPr>
          <p:grpSpPr>
            <a:xfrm rot="21155615" flipH="1">
              <a:off x="297025" y="4194586"/>
              <a:ext cx="754888" cy="754889"/>
              <a:chOff x="395536" y="4509120"/>
              <a:chExt cx="754888" cy="754889"/>
            </a:xfrm>
            <a:gradFill flip="none" rotWithShape="1">
              <a:gsLst>
                <a:gs pos="6000">
                  <a:srgbClr val="FFFF00"/>
                </a:gs>
                <a:gs pos="50000">
                  <a:srgbClr val="FF0000"/>
                </a:gs>
                <a:gs pos="65000">
                  <a:srgbClr val="FFFF00"/>
                </a:gs>
              </a:gsLst>
              <a:lin ang="0" scaled="1"/>
              <a:tileRect/>
            </a:gradFill>
          </p:grpSpPr>
          <p:sp>
            <p:nvSpPr>
              <p:cNvPr id="50" name="Rounded Rectangle 49"/>
              <p:cNvSpPr/>
              <p:nvPr/>
            </p:nvSpPr>
            <p:spPr>
              <a:xfrm>
                <a:off x="395536" y="4509120"/>
                <a:ext cx="518723" cy="754889"/>
              </a:xfrm>
              <a:prstGeom prst="roundRect">
                <a:avLst>
                  <a:gd name="adj" fmla="val 733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 smtClean="0">
                    <a:solidFill>
                      <a:schemeClr val="tx1"/>
                    </a:solidFill>
                    <a:latin typeface="Freestyle Script" pitchFamily="66" charset="0"/>
                  </a:rPr>
                  <a:t>Ted</a:t>
                </a:r>
                <a:endParaRPr lang="en-GB" sz="1000" b="1" dirty="0">
                  <a:solidFill>
                    <a:schemeClr val="tx1"/>
                  </a:solidFill>
                  <a:latin typeface="Freestyle Script" pitchFamily="66" charset="0"/>
                </a:endParaRPr>
              </a:p>
            </p:txBody>
          </p:sp>
          <p:sp>
            <p:nvSpPr>
              <p:cNvPr id="51" name="Block Arc 50"/>
              <p:cNvSpPr/>
              <p:nvPr/>
            </p:nvSpPr>
            <p:spPr>
              <a:xfrm rot="5400000">
                <a:off x="643074" y="4648817"/>
                <a:ext cx="539206" cy="475495"/>
              </a:xfrm>
              <a:prstGeom prst="blockArc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3" name="Freeform 52"/>
          <p:cNvSpPr/>
          <p:nvPr/>
        </p:nvSpPr>
        <p:spPr>
          <a:xfrm flipH="1">
            <a:off x="3131840" y="3212976"/>
            <a:ext cx="475535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4609444" y="-391687"/>
            <a:ext cx="54622" cy="205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10800000">
            <a:off x="4139952" y="-171399"/>
            <a:ext cx="764711" cy="59702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321880" y="-383146"/>
            <a:ext cx="54622" cy="205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79"/>
          <p:cNvGrpSpPr/>
          <p:nvPr/>
        </p:nvGrpSpPr>
        <p:grpSpPr>
          <a:xfrm>
            <a:off x="1245350" y="2593828"/>
            <a:ext cx="2099961" cy="2968772"/>
            <a:chOff x="1245350" y="2593828"/>
            <a:chExt cx="2099961" cy="2968772"/>
          </a:xfrm>
        </p:grpSpPr>
        <p:sp>
          <p:nvSpPr>
            <p:cNvPr id="8" name="Freeform 7"/>
            <p:cNvSpPr/>
            <p:nvPr/>
          </p:nvSpPr>
          <p:spPr>
            <a:xfrm>
              <a:off x="1314270" y="4600782"/>
              <a:ext cx="812206" cy="9618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2485918" y="4600782"/>
              <a:ext cx="859393" cy="9618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245350" y="2593828"/>
              <a:ext cx="2067614" cy="22145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653764" y="3054829"/>
            <a:ext cx="1300248" cy="1226049"/>
            <a:chOff x="1653764" y="3054829"/>
            <a:chExt cx="1300248" cy="1226049"/>
          </a:xfrm>
        </p:grpSpPr>
        <p:sp>
          <p:nvSpPr>
            <p:cNvPr id="11" name="Oval 10"/>
            <p:cNvSpPr/>
            <p:nvPr/>
          </p:nvSpPr>
          <p:spPr>
            <a:xfrm flipH="1">
              <a:off x="2101088" y="3436008"/>
              <a:ext cx="354613" cy="4312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 rot="10800000" flipV="1">
              <a:off x="1653764" y="3364208"/>
              <a:ext cx="1300248" cy="916670"/>
            </a:xfrm>
            <a:prstGeom prst="arc">
              <a:avLst>
                <a:gd name="adj1" fmla="val 166728"/>
                <a:gd name="adj2" fmla="val 1041869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" name="Group 3"/>
            <p:cNvGrpSpPr/>
            <p:nvPr/>
          </p:nvGrpSpPr>
          <p:grpSpPr>
            <a:xfrm>
              <a:off x="1934552" y="3054829"/>
              <a:ext cx="689204" cy="300256"/>
              <a:chOff x="1931854" y="2495664"/>
              <a:chExt cx="865363" cy="377001"/>
            </a:xfrm>
          </p:grpSpPr>
          <p:sp>
            <p:nvSpPr>
              <p:cNvPr id="5" name="Oval 4"/>
              <p:cNvSpPr/>
              <p:nvPr/>
            </p:nvSpPr>
            <p:spPr>
              <a:xfrm flipH="1">
                <a:off x="2601252" y="2495664"/>
                <a:ext cx="195965" cy="3770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 flipH="1">
                <a:off x="1931854" y="2495664"/>
                <a:ext cx="195965" cy="3770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9" name="Freeform 28"/>
          <p:cNvSpPr/>
          <p:nvPr/>
        </p:nvSpPr>
        <p:spPr>
          <a:xfrm rot="5400000" flipV="1">
            <a:off x="8029436" y="3139916"/>
            <a:ext cx="630322" cy="10644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flipH="1">
            <a:off x="6894121" y="4741671"/>
            <a:ext cx="591775" cy="7729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6033623" y="4741671"/>
            <a:ext cx="559280" cy="7729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ame 33"/>
          <p:cNvSpPr/>
          <p:nvPr/>
        </p:nvSpPr>
        <p:spPr>
          <a:xfrm>
            <a:off x="5517324" y="2943752"/>
            <a:ext cx="2466762" cy="1913913"/>
          </a:xfrm>
          <a:prstGeom prst="frame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10800000">
            <a:off x="6427340" y="3789040"/>
            <a:ext cx="631032" cy="55621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78"/>
          <p:cNvGrpSpPr/>
          <p:nvPr/>
        </p:nvGrpSpPr>
        <p:grpSpPr>
          <a:xfrm>
            <a:off x="6549922" y="3523726"/>
            <a:ext cx="398378" cy="228107"/>
            <a:chOff x="6549922" y="3523726"/>
            <a:chExt cx="398378" cy="228107"/>
          </a:xfrm>
        </p:grpSpPr>
        <p:sp>
          <p:nvSpPr>
            <p:cNvPr id="35" name="Oval 34"/>
            <p:cNvSpPr/>
            <p:nvPr/>
          </p:nvSpPr>
          <p:spPr>
            <a:xfrm>
              <a:off x="6836755" y="3523726"/>
              <a:ext cx="111545" cy="2281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549922" y="3523726"/>
              <a:ext cx="111545" cy="2281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39752" y="3068960"/>
            <a:ext cx="689204" cy="1406808"/>
            <a:chOff x="6292948" y="764704"/>
            <a:chExt cx="689204" cy="1406808"/>
          </a:xfrm>
        </p:grpSpPr>
        <p:sp>
          <p:nvSpPr>
            <p:cNvPr id="38" name="Oval 37"/>
            <p:cNvSpPr/>
            <p:nvPr/>
          </p:nvSpPr>
          <p:spPr>
            <a:xfrm>
              <a:off x="6516216" y="1772816"/>
              <a:ext cx="284316" cy="3986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87"/>
            <p:cNvGrpSpPr/>
            <p:nvPr/>
          </p:nvGrpSpPr>
          <p:grpSpPr>
            <a:xfrm>
              <a:off x="6292948" y="764704"/>
              <a:ext cx="689204" cy="812388"/>
              <a:chOff x="6364956" y="743357"/>
              <a:chExt cx="689204" cy="812388"/>
            </a:xfrm>
          </p:grpSpPr>
          <p:sp>
            <p:nvSpPr>
              <p:cNvPr id="83" name="Oval 82"/>
              <p:cNvSpPr/>
              <p:nvPr/>
            </p:nvSpPr>
            <p:spPr>
              <a:xfrm flipH="1">
                <a:off x="6531492" y="1124536"/>
                <a:ext cx="354613" cy="431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84"/>
              <p:cNvGrpSpPr/>
              <p:nvPr/>
            </p:nvGrpSpPr>
            <p:grpSpPr>
              <a:xfrm>
                <a:off x="6364956" y="743357"/>
                <a:ext cx="689204" cy="300256"/>
                <a:chOff x="1931854" y="2495664"/>
                <a:chExt cx="865363" cy="377001"/>
              </a:xfrm>
            </p:grpSpPr>
            <p:sp>
              <p:nvSpPr>
                <p:cNvPr id="86" name="Oval 85"/>
                <p:cNvSpPr/>
                <p:nvPr/>
              </p:nvSpPr>
              <p:spPr>
                <a:xfrm flipH="1">
                  <a:off x="2601252" y="2495664"/>
                  <a:ext cx="195965" cy="3770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flipH="1">
                  <a:off x="1931854" y="2495664"/>
                  <a:ext cx="195965" cy="3770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81" name="Oval 80"/>
          <p:cNvSpPr/>
          <p:nvPr/>
        </p:nvSpPr>
        <p:spPr>
          <a:xfrm>
            <a:off x="6588224" y="4064372"/>
            <a:ext cx="288032" cy="326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69"/>
          <p:cNvGrpSpPr/>
          <p:nvPr/>
        </p:nvGrpSpPr>
        <p:grpSpPr>
          <a:xfrm rot="21083597">
            <a:off x="310541" y="3025568"/>
            <a:ext cx="1412126" cy="895037"/>
            <a:chOff x="407857" y="803886"/>
            <a:chExt cx="1412126" cy="895037"/>
          </a:xfrm>
        </p:grpSpPr>
        <p:sp>
          <p:nvSpPr>
            <p:cNvPr id="66" name="Freeform 65"/>
            <p:cNvSpPr/>
            <p:nvPr/>
          </p:nvSpPr>
          <p:spPr>
            <a:xfrm rot="7036439">
              <a:off x="838567" y="717507"/>
              <a:ext cx="784278" cy="117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51"/>
            <p:cNvGrpSpPr/>
            <p:nvPr/>
          </p:nvGrpSpPr>
          <p:grpSpPr>
            <a:xfrm rot="599236" flipH="1">
              <a:off x="407857" y="803886"/>
              <a:ext cx="754888" cy="754889"/>
              <a:chOff x="395536" y="4509120"/>
              <a:chExt cx="754888" cy="754889"/>
            </a:xfrm>
            <a:gradFill flip="none" rotWithShape="1">
              <a:gsLst>
                <a:gs pos="6000">
                  <a:srgbClr val="FFFF00"/>
                </a:gs>
                <a:gs pos="50000">
                  <a:srgbClr val="FF0000"/>
                </a:gs>
                <a:gs pos="65000">
                  <a:srgbClr val="FFFF00"/>
                </a:gs>
              </a:gsLst>
              <a:lin ang="0" scaled="1"/>
              <a:tileRect/>
            </a:gradFill>
          </p:grpSpPr>
          <p:sp>
            <p:nvSpPr>
              <p:cNvPr id="68" name="Rounded Rectangle 67"/>
              <p:cNvSpPr/>
              <p:nvPr/>
            </p:nvSpPr>
            <p:spPr>
              <a:xfrm>
                <a:off x="395536" y="4509120"/>
                <a:ext cx="518723" cy="754889"/>
              </a:xfrm>
              <a:prstGeom prst="roundRect">
                <a:avLst>
                  <a:gd name="adj" fmla="val 733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 smtClean="0">
                    <a:solidFill>
                      <a:schemeClr val="tx1"/>
                    </a:solidFill>
                    <a:latin typeface="Freestyle Script" pitchFamily="66" charset="0"/>
                  </a:rPr>
                  <a:t>Ted</a:t>
                </a:r>
                <a:endParaRPr lang="en-GB" sz="1000" b="1" dirty="0">
                  <a:solidFill>
                    <a:schemeClr val="tx1"/>
                  </a:solidFill>
                  <a:latin typeface="Freestyle Script" pitchFamily="66" charset="0"/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5400000">
                <a:off x="643074" y="4648817"/>
                <a:ext cx="539206" cy="475495"/>
              </a:xfrm>
              <a:prstGeom prst="blockArc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2" name="Oval 91"/>
          <p:cNvSpPr/>
          <p:nvPr/>
        </p:nvSpPr>
        <p:spPr>
          <a:xfrm>
            <a:off x="4427984" y="227296"/>
            <a:ext cx="219868" cy="2493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75" grpId="0" animBg="1"/>
      <p:bldP spid="53" grpId="0" animBg="1"/>
      <p:bldP spid="46" grpId="0" animBg="1"/>
      <p:bldP spid="29" grpId="0" animBg="1"/>
      <p:bldP spid="36" grpId="0" animBg="1"/>
      <p:bldP spid="36" grpId="1" animBg="1"/>
      <p:bldP spid="81" grpId="0" animBg="1"/>
      <p:bldP spid="81" grpId="1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84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8" name="Rectangle 87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8" name="Group 77"/>
          <p:cNvGrpSpPr/>
          <p:nvPr/>
        </p:nvGrpSpPr>
        <p:grpSpPr>
          <a:xfrm>
            <a:off x="1232438" y="3212976"/>
            <a:ext cx="1467354" cy="1431858"/>
            <a:chOff x="671724" y="3395306"/>
            <a:chExt cx="1467354" cy="1431858"/>
          </a:xfrm>
        </p:grpSpPr>
        <p:sp>
          <p:nvSpPr>
            <p:cNvPr id="76" name="Freeform 75"/>
            <p:cNvSpPr/>
            <p:nvPr/>
          </p:nvSpPr>
          <p:spPr>
            <a:xfrm rot="3720682">
              <a:off x="1251315" y="3318062"/>
              <a:ext cx="713306" cy="10622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mbau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302200">
              <a:off x="671724" y="3395306"/>
              <a:ext cx="947741" cy="14318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79" name="Freeform 78"/>
          <p:cNvSpPr/>
          <p:nvPr/>
        </p:nvSpPr>
        <p:spPr>
          <a:xfrm rot="6851350" flipV="1">
            <a:off x="3444922" y="3074334"/>
            <a:ext cx="608612" cy="92236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 rot="6990720">
            <a:off x="1708170" y="2670240"/>
            <a:ext cx="641564" cy="916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>
            <a:off x="4560390" y="3250367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 rot="3334268" flipV="1">
            <a:off x="3451988" y="2615466"/>
            <a:ext cx="608612" cy="92236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flipH="1">
            <a:off x="6694140" y="3284984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Arc 39"/>
          <p:cNvSpPr/>
          <p:nvPr/>
        </p:nvSpPr>
        <p:spPr>
          <a:xfrm>
            <a:off x="5325988" y="42125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69"/>
          <p:cNvGrpSpPr/>
          <p:nvPr/>
        </p:nvGrpSpPr>
        <p:grpSpPr>
          <a:xfrm>
            <a:off x="2746400" y="2484782"/>
            <a:ext cx="360040" cy="601611"/>
            <a:chOff x="2746400" y="2484782"/>
            <a:chExt cx="360040" cy="601611"/>
          </a:xfrm>
        </p:grpSpPr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49"/>
          <p:cNvGrpSpPr/>
          <p:nvPr/>
        </p:nvGrpSpPr>
        <p:grpSpPr>
          <a:xfrm>
            <a:off x="2987824" y="2492896"/>
            <a:ext cx="360040" cy="982849"/>
            <a:chOff x="3923928" y="1891467"/>
            <a:chExt cx="360040" cy="982849"/>
          </a:xfrm>
        </p:grpSpPr>
        <p:sp>
          <p:nvSpPr>
            <p:cNvPr id="44" name="Chord 7"/>
            <p:cNvSpPr/>
            <p:nvPr/>
          </p:nvSpPr>
          <p:spPr>
            <a:xfrm>
              <a:off x="3923928" y="2204864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1"/>
            <p:cNvGrpSpPr/>
            <p:nvPr/>
          </p:nvGrpSpPr>
          <p:grpSpPr>
            <a:xfrm>
              <a:off x="3923928" y="1891467"/>
              <a:ext cx="360040" cy="216024"/>
              <a:chOff x="3275856" y="2564904"/>
              <a:chExt cx="360040" cy="21616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4008636" y="2658155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64"/>
          <p:cNvGrpSpPr/>
          <p:nvPr/>
        </p:nvGrpSpPr>
        <p:grpSpPr>
          <a:xfrm>
            <a:off x="5076056" y="3140968"/>
            <a:ext cx="576065" cy="1296008"/>
            <a:chOff x="6516216" y="260648"/>
            <a:chExt cx="576065" cy="1296008"/>
          </a:xfrm>
        </p:grpSpPr>
        <p:sp>
          <p:nvSpPr>
            <p:cNvPr id="42" name="Oval 41"/>
            <p:cNvSpPr/>
            <p:nvPr/>
          </p:nvSpPr>
          <p:spPr>
            <a:xfrm>
              <a:off x="6640648" y="1196752"/>
              <a:ext cx="345716" cy="3599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43"/>
            <p:cNvGrpSpPr/>
            <p:nvPr/>
          </p:nvGrpSpPr>
          <p:grpSpPr>
            <a:xfrm>
              <a:off x="6516216" y="260648"/>
              <a:ext cx="576065" cy="761630"/>
              <a:chOff x="5680483" y="2924944"/>
              <a:chExt cx="576065" cy="761630"/>
            </a:xfrm>
          </p:grpSpPr>
          <p:sp>
            <p:nvSpPr>
              <p:cNvPr id="52" name="Chord 51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Freeform 55"/>
          <p:cNvSpPr/>
          <p:nvPr/>
        </p:nvSpPr>
        <p:spPr>
          <a:xfrm rot="3876305" flipV="1">
            <a:off x="6707630" y="2805462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6783076" flipV="1">
            <a:off x="6703119" y="3368254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2822600" y="3284984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2674392" y="2348880"/>
            <a:ext cx="495672" cy="84212"/>
            <a:chOff x="3347864" y="2492896"/>
            <a:chExt cx="665183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448462" y="3365294"/>
            <a:ext cx="1467354" cy="1431858"/>
            <a:chOff x="671724" y="3395306"/>
            <a:chExt cx="1467354" cy="1431858"/>
          </a:xfrm>
        </p:grpSpPr>
        <p:sp>
          <p:nvSpPr>
            <p:cNvPr id="81" name="Freeform 80"/>
            <p:cNvSpPr/>
            <p:nvPr/>
          </p:nvSpPr>
          <p:spPr>
            <a:xfrm rot="3720682">
              <a:off x="1251315" y="3318062"/>
              <a:ext cx="713306" cy="10622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2" name="Picture 81" descr="ambau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302200">
              <a:off x="671724" y="3395306"/>
              <a:ext cx="947741" cy="14318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pic>
        <p:nvPicPr>
          <p:cNvPr id="69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900592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39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79" grpId="0" animBg="1"/>
      <p:bldP spid="79" grpId="1" animBg="1"/>
      <p:bldP spid="86" grpId="0" animBg="1"/>
      <p:bldP spid="86" grpId="1" animBg="1"/>
      <p:bldP spid="97" grpId="0" animBg="1"/>
      <p:bldP spid="104" grpId="0" animBg="1"/>
      <p:bldP spid="104" grpId="1" animBg="1"/>
      <p:bldP spid="104" grpId="2" animBg="1"/>
      <p:bldP spid="94" grpId="0" animBg="1"/>
      <p:bldP spid="94" grpId="1" animBg="1"/>
      <p:bldP spid="94" grpId="2" animBg="1"/>
      <p:bldP spid="11" grpId="0" animBg="1"/>
      <p:bldP spid="113" grpId="0" animBg="1"/>
      <p:bldP spid="40" grpId="0" animBg="1"/>
      <p:bldP spid="110" grpId="0" animBg="1"/>
      <p:bldP spid="110" grpId="1" animBg="1"/>
      <p:bldP spid="56" grpId="0" animBg="1"/>
      <p:bldP spid="56" grpId="1" animBg="1"/>
      <p:bldP spid="58" grpId="0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956376" y="1628800"/>
            <a:ext cx="1029493" cy="3159025"/>
            <a:chOff x="4283968" y="1988840"/>
            <a:chExt cx="1871806" cy="5743682"/>
          </a:xfrm>
        </p:grpSpPr>
        <p:sp>
          <p:nvSpPr>
            <p:cNvPr id="14" name="Rounded Rectangle 13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236296" y="1999015"/>
            <a:ext cx="1123084" cy="3446209"/>
            <a:chOff x="4283968" y="1988840"/>
            <a:chExt cx="1871806" cy="5743682"/>
          </a:xfrm>
        </p:grpSpPr>
        <p:sp>
          <p:nvSpPr>
            <p:cNvPr id="22" name="Rounded Rectangle 21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444208" y="2215887"/>
            <a:ext cx="1216674" cy="3733393"/>
            <a:chOff x="4283968" y="1988840"/>
            <a:chExt cx="1871806" cy="5743682"/>
          </a:xfrm>
        </p:grpSpPr>
        <p:sp>
          <p:nvSpPr>
            <p:cNvPr id="29" name="Rounded Rectangle 28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580112" y="2420888"/>
            <a:ext cx="1310264" cy="4020577"/>
            <a:chOff x="4283968" y="1988840"/>
            <a:chExt cx="1871806" cy="5743682"/>
          </a:xfrm>
        </p:grpSpPr>
        <p:sp>
          <p:nvSpPr>
            <p:cNvPr id="36" name="Rounded Rectangle 35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680313" y="2433606"/>
            <a:ext cx="1403855" cy="4307762"/>
            <a:chOff x="4283968" y="1988840"/>
            <a:chExt cx="1871806" cy="5743682"/>
          </a:xfrm>
        </p:grpSpPr>
        <p:sp>
          <p:nvSpPr>
            <p:cNvPr id="43" name="Rounded Rectangle 42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3635896" y="2075262"/>
            <a:ext cx="1591035" cy="4882130"/>
            <a:chOff x="4283968" y="1988840"/>
            <a:chExt cx="1871806" cy="5743682"/>
          </a:xfrm>
        </p:grpSpPr>
        <p:sp>
          <p:nvSpPr>
            <p:cNvPr id="50" name="Rounded Rectangle 49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599343" y="1788078"/>
            <a:ext cx="1684625" cy="5169314"/>
            <a:chOff x="4283968" y="1988840"/>
            <a:chExt cx="1871806" cy="5743682"/>
          </a:xfrm>
        </p:grpSpPr>
        <p:sp>
          <p:nvSpPr>
            <p:cNvPr id="57" name="Rounded Rectangle 56"/>
            <p:cNvSpPr/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569648" y="1412776"/>
            <a:ext cx="1778216" cy="5456498"/>
            <a:chOff x="4283968" y="1988840"/>
            <a:chExt cx="1871806" cy="5743682"/>
          </a:xfrm>
        </p:grpSpPr>
        <p:sp>
          <p:nvSpPr>
            <p:cNvPr id="64" name="Rounded Rectangle 63"/>
            <p:cNvSpPr>
              <a:spLocks noChangeAspect="1"/>
            </p:cNvSpPr>
            <p:nvPr/>
          </p:nvSpPr>
          <p:spPr>
            <a:xfrm>
              <a:off x="4283968" y="1988840"/>
              <a:ext cx="1871806" cy="5743682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hord 7"/>
            <p:cNvSpPr/>
            <p:nvPr/>
          </p:nvSpPr>
          <p:spPr>
            <a:xfrm>
              <a:off x="4925931" y="3530241"/>
              <a:ext cx="618734" cy="49946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5057983" y="4373855"/>
              <a:ext cx="359832" cy="3745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7" name="Group 15"/>
            <p:cNvGrpSpPr/>
            <p:nvPr/>
          </p:nvGrpSpPr>
          <p:grpSpPr>
            <a:xfrm>
              <a:off x="4788024" y="3140968"/>
              <a:ext cx="860244" cy="0"/>
              <a:chOff x="1835696" y="1556792"/>
              <a:chExt cx="1080120" cy="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83569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555776" y="1556792"/>
                <a:ext cx="360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ounded Rectangle 1"/>
          <p:cNvSpPr/>
          <p:nvPr/>
        </p:nvSpPr>
        <p:spPr>
          <a:xfrm>
            <a:off x="395536" y="908720"/>
            <a:ext cx="1871806" cy="5743682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ord 7"/>
          <p:cNvSpPr/>
          <p:nvPr/>
        </p:nvSpPr>
        <p:spPr>
          <a:xfrm>
            <a:off x="1037499" y="2450121"/>
            <a:ext cx="618734" cy="499463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1"/>
          <p:cNvGrpSpPr/>
          <p:nvPr/>
        </p:nvGrpSpPr>
        <p:grpSpPr>
          <a:xfrm>
            <a:off x="1037499" y="1907016"/>
            <a:ext cx="623935" cy="374361"/>
            <a:chOff x="3275856" y="2564904"/>
            <a:chExt cx="360040" cy="216161"/>
          </a:xfrm>
        </p:grpSpPr>
        <p:sp>
          <p:nvSpPr>
            <p:cNvPr id="6" name="Oval 5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/>
          <p:cNvSpPr/>
          <p:nvPr/>
        </p:nvSpPr>
        <p:spPr>
          <a:xfrm>
            <a:off x="1169551" y="3293735"/>
            <a:ext cx="359832" cy="3745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5"/>
          <p:cNvGrpSpPr/>
          <p:nvPr/>
        </p:nvGrpSpPr>
        <p:grpSpPr>
          <a:xfrm>
            <a:off x="899592" y="2060848"/>
            <a:ext cx="860244" cy="0"/>
            <a:chOff x="1835696" y="1556792"/>
            <a:chExt cx="108012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83569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5577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138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0" name="Rectangle 139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1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14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6" name="Group 135"/>
          <p:cNvGrpSpPr/>
          <p:nvPr/>
        </p:nvGrpSpPr>
        <p:grpSpPr>
          <a:xfrm>
            <a:off x="2060228" y="1904132"/>
            <a:ext cx="5315892" cy="3314375"/>
            <a:chOff x="2051720" y="188640"/>
            <a:chExt cx="5315892" cy="3314375"/>
          </a:xfrm>
        </p:grpSpPr>
        <p:grpSp>
          <p:nvGrpSpPr>
            <p:cNvPr id="115" name="Group 114"/>
            <p:cNvGrpSpPr/>
            <p:nvPr/>
          </p:nvGrpSpPr>
          <p:grpSpPr>
            <a:xfrm>
              <a:off x="2051720" y="188640"/>
              <a:ext cx="1584178" cy="3314375"/>
              <a:chOff x="-324544" y="0"/>
              <a:chExt cx="1584178" cy="3314375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0" y="0"/>
                <a:ext cx="1080120" cy="331437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8" name="Group 49"/>
              <p:cNvGrpSpPr/>
              <p:nvPr/>
            </p:nvGrpSpPr>
            <p:grpSpPr>
              <a:xfrm>
                <a:off x="902593" y="584178"/>
                <a:ext cx="357039" cy="601611"/>
                <a:chOff x="4214654" y="1891467"/>
                <a:chExt cx="357039" cy="601611"/>
              </a:xfrm>
            </p:grpSpPr>
            <p:sp>
              <p:nvSpPr>
                <p:cNvPr id="89" name="Chord 7"/>
                <p:cNvSpPr/>
                <p:nvPr/>
              </p:nvSpPr>
              <p:spPr>
                <a:xfrm>
                  <a:off x="4214654" y="2204864"/>
                  <a:ext cx="357039" cy="288214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4232962" y="1891467"/>
                  <a:ext cx="51006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01" name="Straight Connector 100"/>
              <p:cNvCxnSpPr/>
              <p:nvPr/>
            </p:nvCxnSpPr>
            <p:spPr>
              <a:xfrm>
                <a:off x="827584" y="404664"/>
                <a:ext cx="160974" cy="84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Arc 102"/>
              <p:cNvSpPr/>
              <p:nvPr/>
            </p:nvSpPr>
            <p:spPr>
              <a:xfrm>
                <a:off x="827584" y="1340768"/>
                <a:ext cx="432050" cy="472602"/>
              </a:xfrm>
              <a:prstGeom prst="arc">
                <a:avLst>
                  <a:gd name="adj1" fmla="val 11462497"/>
                  <a:gd name="adj2" fmla="val 1655051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-324544" y="1556792"/>
                <a:ext cx="1431858" cy="1390386"/>
                <a:chOff x="2398063" y="297760"/>
                <a:chExt cx="1431858" cy="1390386"/>
              </a:xfrm>
            </p:grpSpPr>
            <p:pic>
              <p:nvPicPr>
                <p:cNvPr id="99" name="Picture 98" descr="ambaum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16354982">
                  <a:off x="2640121" y="498347"/>
                  <a:ext cx="947741" cy="1431858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</p:pic>
            <p:sp>
              <p:nvSpPr>
                <p:cNvPr id="98" name="Freeform 97"/>
                <p:cNvSpPr/>
                <p:nvPr/>
              </p:nvSpPr>
              <p:spPr>
                <a:xfrm rot="391773" flipH="1">
                  <a:off x="2748120" y="297760"/>
                  <a:ext cx="732816" cy="106222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4872732" y="620688"/>
              <a:ext cx="2494880" cy="2736303"/>
              <a:chOff x="3203848" y="-315416"/>
              <a:chExt cx="2494880" cy="2736303"/>
            </a:xfrm>
          </p:grpSpPr>
          <p:grpSp>
            <p:nvGrpSpPr>
              <p:cNvPr id="119" name="Group 20"/>
              <p:cNvGrpSpPr/>
              <p:nvPr/>
            </p:nvGrpSpPr>
            <p:grpSpPr>
              <a:xfrm>
                <a:off x="3203848" y="-315416"/>
                <a:ext cx="2045655" cy="2736303"/>
                <a:chOff x="1475656" y="2564904"/>
                <a:chExt cx="2160240" cy="2808312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4" name="Group 43"/>
              <p:cNvGrpSpPr/>
              <p:nvPr/>
            </p:nvGrpSpPr>
            <p:grpSpPr>
              <a:xfrm>
                <a:off x="4868701" y="488834"/>
                <a:ext cx="576065" cy="749468"/>
                <a:chOff x="5680483" y="2937106"/>
                <a:chExt cx="576065" cy="749468"/>
              </a:xfrm>
            </p:grpSpPr>
            <p:sp>
              <p:nvSpPr>
                <p:cNvPr id="125" name="Chord 124"/>
                <p:cNvSpPr/>
                <p:nvPr/>
              </p:nvSpPr>
              <p:spPr>
                <a:xfrm>
                  <a:off x="5680483" y="3295681"/>
                  <a:ext cx="576065" cy="390893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704477" y="2937106"/>
                  <a:ext cx="82295" cy="2931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8" name="Arc 127"/>
              <p:cNvSpPr/>
              <p:nvPr/>
            </p:nvSpPr>
            <p:spPr>
              <a:xfrm>
                <a:off x="4546600" y="1548284"/>
                <a:ext cx="1152128" cy="864096"/>
              </a:xfrm>
              <a:prstGeom prst="arc">
                <a:avLst>
                  <a:gd name="adj1" fmla="val 13520168"/>
                  <a:gd name="adj2" fmla="val 1672520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V="1">
                <a:off x="4741416" y="391964"/>
                <a:ext cx="25723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reeform 131"/>
              <p:cNvSpPr/>
              <p:nvPr/>
            </p:nvSpPr>
            <p:spPr>
              <a:xfrm rot="10588089" flipV="1">
                <a:off x="3836250" y="1073465"/>
                <a:ext cx="704732" cy="102875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8" name="Freeform 57"/>
          <p:cNvSpPr/>
          <p:nvPr/>
        </p:nvSpPr>
        <p:spPr>
          <a:xfrm rot="4889319" flipV="1">
            <a:off x="6940737" y="2763176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7"/>
          <p:cNvGrpSpPr/>
          <p:nvPr/>
        </p:nvGrpSpPr>
        <p:grpSpPr>
          <a:xfrm>
            <a:off x="1232438" y="3212976"/>
            <a:ext cx="1467354" cy="1431858"/>
            <a:chOff x="671724" y="3395306"/>
            <a:chExt cx="1467354" cy="1431858"/>
          </a:xfrm>
        </p:grpSpPr>
        <p:sp>
          <p:nvSpPr>
            <p:cNvPr id="76" name="Freeform 75"/>
            <p:cNvSpPr/>
            <p:nvPr/>
          </p:nvSpPr>
          <p:spPr>
            <a:xfrm rot="3720682">
              <a:off x="1251315" y="3318062"/>
              <a:ext cx="713306" cy="10622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mbau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302200">
              <a:off x="671724" y="3395306"/>
              <a:ext cx="947741" cy="14318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97" name="Freeform 96"/>
          <p:cNvSpPr/>
          <p:nvPr/>
        </p:nvSpPr>
        <p:spPr>
          <a:xfrm>
            <a:off x="4560390" y="3250367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57645" y="3068960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5" name="Group 134"/>
          <p:cNvGrpSpPr/>
          <p:nvPr/>
        </p:nvGrpSpPr>
        <p:grpSpPr>
          <a:xfrm>
            <a:off x="2245123" y="1908718"/>
            <a:ext cx="1312072" cy="3926355"/>
            <a:chOff x="2245123" y="1908718"/>
            <a:chExt cx="1312072" cy="3926355"/>
          </a:xfrm>
        </p:grpSpPr>
        <p:sp>
          <p:nvSpPr>
            <p:cNvPr id="12" name="Freeform 11"/>
            <p:cNvSpPr/>
            <p:nvPr/>
          </p:nvSpPr>
          <p:spPr>
            <a:xfrm>
              <a:off x="2245123" y="5057346"/>
              <a:ext cx="600514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2989653" y="5057346"/>
              <a:ext cx="567542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75957" y="1908718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Freeform 112"/>
          <p:cNvSpPr/>
          <p:nvPr/>
        </p:nvSpPr>
        <p:spPr>
          <a:xfrm flipH="1">
            <a:off x="6694140" y="3284984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Arc 39"/>
          <p:cNvSpPr/>
          <p:nvPr/>
        </p:nvSpPr>
        <p:spPr>
          <a:xfrm>
            <a:off x="5325988" y="42125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69"/>
          <p:cNvGrpSpPr/>
          <p:nvPr/>
        </p:nvGrpSpPr>
        <p:grpSpPr>
          <a:xfrm>
            <a:off x="2746400" y="2484782"/>
            <a:ext cx="360040" cy="601611"/>
            <a:chOff x="2746400" y="2484782"/>
            <a:chExt cx="360040" cy="601611"/>
          </a:xfrm>
        </p:grpSpPr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49"/>
          <p:cNvGrpSpPr/>
          <p:nvPr/>
        </p:nvGrpSpPr>
        <p:grpSpPr>
          <a:xfrm>
            <a:off x="2987824" y="2492896"/>
            <a:ext cx="360040" cy="982849"/>
            <a:chOff x="3923928" y="1891467"/>
            <a:chExt cx="360040" cy="982849"/>
          </a:xfrm>
        </p:grpSpPr>
        <p:sp>
          <p:nvSpPr>
            <p:cNvPr id="44" name="Chord 7"/>
            <p:cNvSpPr/>
            <p:nvPr/>
          </p:nvSpPr>
          <p:spPr>
            <a:xfrm>
              <a:off x="3923928" y="2204864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1"/>
            <p:cNvGrpSpPr/>
            <p:nvPr/>
          </p:nvGrpSpPr>
          <p:grpSpPr>
            <a:xfrm>
              <a:off x="3923928" y="1891467"/>
              <a:ext cx="360040" cy="216024"/>
              <a:chOff x="3275856" y="2564904"/>
              <a:chExt cx="360040" cy="21616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4008636" y="2658155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64"/>
          <p:cNvGrpSpPr/>
          <p:nvPr/>
        </p:nvGrpSpPr>
        <p:grpSpPr>
          <a:xfrm>
            <a:off x="5076056" y="3140968"/>
            <a:ext cx="576065" cy="1296008"/>
            <a:chOff x="6516216" y="260648"/>
            <a:chExt cx="576065" cy="1296008"/>
          </a:xfrm>
        </p:grpSpPr>
        <p:sp>
          <p:nvSpPr>
            <p:cNvPr id="42" name="Oval 41"/>
            <p:cNvSpPr/>
            <p:nvPr/>
          </p:nvSpPr>
          <p:spPr>
            <a:xfrm>
              <a:off x="6640648" y="1196752"/>
              <a:ext cx="345716" cy="3599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43"/>
            <p:cNvGrpSpPr/>
            <p:nvPr/>
          </p:nvGrpSpPr>
          <p:grpSpPr>
            <a:xfrm>
              <a:off x="6516216" y="260648"/>
              <a:ext cx="576065" cy="761630"/>
              <a:chOff x="5680483" y="2924944"/>
              <a:chExt cx="576065" cy="761630"/>
            </a:xfrm>
          </p:grpSpPr>
          <p:sp>
            <p:nvSpPr>
              <p:cNvPr id="52" name="Chord 51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Freeform 55"/>
          <p:cNvSpPr/>
          <p:nvPr/>
        </p:nvSpPr>
        <p:spPr>
          <a:xfrm rot="3876305" flipV="1">
            <a:off x="6707630" y="2805462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5724128" y="4149080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0"/>
          <p:cNvGrpSpPr/>
          <p:nvPr/>
        </p:nvGrpSpPr>
        <p:grpSpPr>
          <a:xfrm flipV="1">
            <a:off x="5495404" y="3056260"/>
            <a:ext cx="792088" cy="72008"/>
            <a:chOff x="3347864" y="2492896"/>
            <a:chExt cx="665183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69"/>
          <p:cNvGrpSpPr/>
          <p:nvPr/>
        </p:nvGrpSpPr>
        <p:grpSpPr>
          <a:xfrm>
            <a:off x="2674392" y="2348880"/>
            <a:ext cx="495672" cy="84212"/>
            <a:chOff x="3347864" y="2492896"/>
            <a:chExt cx="665183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9"/>
          <p:cNvGrpSpPr/>
          <p:nvPr/>
        </p:nvGrpSpPr>
        <p:grpSpPr>
          <a:xfrm>
            <a:off x="1448462" y="3365294"/>
            <a:ext cx="1467354" cy="1431858"/>
            <a:chOff x="671724" y="3395306"/>
            <a:chExt cx="1467354" cy="1431858"/>
          </a:xfrm>
        </p:grpSpPr>
        <p:sp>
          <p:nvSpPr>
            <p:cNvPr id="81" name="Freeform 80"/>
            <p:cNvSpPr/>
            <p:nvPr/>
          </p:nvSpPr>
          <p:spPr>
            <a:xfrm rot="3720682">
              <a:off x="1251315" y="3318062"/>
              <a:ext cx="713306" cy="10622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2" name="Picture 81" descr="ambau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302200">
              <a:off x="671724" y="3395306"/>
              <a:ext cx="947741" cy="14318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80" name="Group 69"/>
          <p:cNvGrpSpPr/>
          <p:nvPr/>
        </p:nvGrpSpPr>
        <p:grpSpPr>
          <a:xfrm>
            <a:off x="2924200" y="2348880"/>
            <a:ext cx="495672" cy="84212"/>
            <a:chOff x="3347864" y="2492896"/>
            <a:chExt cx="665183" cy="144016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97" grpId="0" animBg="1"/>
      <p:bldP spid="97" grpId="1" animBg="1"/>
      <p:bldP spid="11" grpId="0" animBg="1"/>
      <p:bldP spid="11" grpId="1" animBg="1"/>
      <p:bldP spid="113" grpId="0" animBg="1"/>
      <p:bldP spid="113" grpId="1" animBg="1"/>
      <p:bldP spid="113" grpId="2" animBg="1"/>
      <p:bldP spid="40" grpId="0" animBg="1"/>
      <p:bldP spid="40" grpId="1" animBg="1"/>
      <p:bldP spid="110" grpId="0" animBg="1"/>
      <p:bldP spid="110" grpId="1" animBg="1"/>
      <p:bldP spid="56" grpId="0" animBg="1"/>
      <p:bldP spid="66" grpId="0" animBg="1"/>
      <p:bldP spid="6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-756592" y="-1664804"/>
            <a:ext cx="10657184" cy="5972014"/>
            <a:chOff x="-756592" y="-1664804"/>
            <a:chExt cx="10657184" cy="5972014"/>
          </a:xfrm>
        </p:grpSpPr>
        <p:grpSp>
          <p:nvGrpSpPr>
            <p:cNvPr id="114" name="Group 113"/>
            <p:cNvGrpSpPr/>
            <p:nvPr/>
          </p:nvGrpSpPr>
          <p:grpSpPr>
            <a:xfrm>
              <a:off x="827584" y="-1664804"/>
              <a:ext cx="2376264" cy="3897052"/>
              <a:chOff x="827584" y="-1664804"/>
              <a:chExt cx="2376264" cy="3897052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0" y="1412776"/>
              <a:ext cx="7097936" cy="1561158"/>
              <a:chOff x="1619672" y="3118123"/>
              <a:chExt cx="7529983" cy="1656184"/>
            </a:xfrm>
          </p:grpSpPr>
          <p:sp>
            <p:nvSpPr>
              <p:cNvPr id="151" name="Cloud 150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2" name="Cloud 151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3" name="Cloud 152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4" name="Cloud 153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5" name="Cloud 154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6" name="Cloud 155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7" name="Cloud 156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8" name="Cloud 157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9" name="Cloud 158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0" name="Cloud 159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Cloud 160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2" name="Cloud 161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3" name="Cloud 162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4" name="Cloud 163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5" name="Cloud 164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-756592" y="1988840"/>
              <a:ext cx="7529983" cy="1656184"/>
              <a:chOff x="1619672" y="3118123"/>
              <a:chExt cx="7529983" cy="1656184"/>
            </a:xfrm>
          </p:grpSpPr>
          <p:sp>
            <p:nvSpPr>
              <p:cNvPr id="119" name="Cloud 118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Cloud 119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1" name="Cloud 120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Cloud 121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3" name="Cloud 122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Cloud 124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Cloud 125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7" name="Cloud 126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8" name="Cloud 127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Cloud 128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0" name="Cloud 129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Cloud 130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2" name="Cloud 131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3" name="Cloud 132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3707904" y="-1188132"/>
              <a:ext cx="2376264" cy="3897052"/>
              <a:chOff x="827584" y="-1664804"/>
              <a:chExt cx="2376264" cy="389705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370609" y="2276872"/>
              <a:ext cx="7529983" cy="1656184"/>
              <a:chOff x="1619672" y="3118123"/>
              <a:chExt cx="7529983" cy="1656184"/>
            </a:xfrm>
          </p:grpSpPr>
          <p:sp>
            <p:nvSpPr>
              <p:cNvPr id="135" name="Cloud 134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6" name="Cloud 135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7" name="Cloud 136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Cloud 137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9" name="Cloud 138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0" name="Cloud 139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Cloud 140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2" name="Cloud 141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3" name="Cloud 142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4" name="Cloud 143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5" name="Cloud 144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6" name="Cloud 145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7" name="Cloud 146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8" name="Cloud 147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loud 148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699792" y="2924944"/>
              <a:ext cx="3229768" cy="1382266"/>
              <a:chOff x="827584" y="3140968"/>
              <a:chExt cx="3229768" cy="1382266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827584" y="3284984"/>
                <a:ext cx="3229768" cy="1238250"/>
              </a:xfrm>
              <a:custGeom>
                <a:avLst/>
                <a:gdLst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68562 w 3229768"/>
                  <a:gd name="connsiteY22" fmla="*/ 0 h 1238250"/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48272 w 3229768"/>
                  <a:gd name="connsiteY22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29768" h="1238250">
                    <a:moveTo>
                      <a:pt x="715962" y="23812"/>
                    </a:moveTo>
                    <a:cubicBezTo>
                      <a:pt x="720328" y="248443"/>
                      <a:pt x="724694" y="473075"/>
                      <a:pt x="692150" y="604837"/>
                    </a:cubicBezTo>
                    <a:cubicBezTo>
                      <a:pt x="659606" y="736599"/>
                      <a:pt x="583406" y="754856"/>
                      <a:pt x="520700" y="814387"/>
                    </a:cubicBezTo>
                    <a:cubicBezTo>
                      <a:pt x="457994" y="873918"/>
                      <a:pt x="383381" y="919956"/>
                      <a:pt x="315912" y="962025"/>
                    </a:cubicBezTo>
                    <a:cubicBezTo>
                      <a:pt x="248443" y="1004094"/>
                      <a:pt x="157162" y="1042988"/>
                      <a:pt x="115887" y="1066800"/>
                    </a:cubicBezTo>
                    <a:cubicBezTo>
                      <a:pt x="74612" y="1090612"/>
                      <a:pt x="0" y="1113631"/>
                      <a:pt x="68262" y="1104900"/>
                    </a:cubicBezTo>
                    <a:cubicBezTo>
                      <a:pt x="136525" y="1096169"/>
                      <a:pt x="407193" y="1036637"/>
                      <a:pt x="525462" y="1014412"/>
                    </a:cubicBezTo>
                    <a:cubicBezTo>
                      <a:pt x="643731" y="992187"/>
                      <a:pt x="714375" y="952500"/>
                      <a:pt x="777875" y="971550"/>
                    </a:cubicBezTo>
                    <a:cubicBezTo>
                      <a:pt x="841375" y="990600"/>
                      <a:pt x="866775" y="1095375"/>
                      <a:pt x="906462" y="1128712"/>
                    </a:cubicBezTo>
                    <a:cubicBezTo>
                      <a:pt x="946149" y="1162049"/>
                      <a:pt x="961231" y="1195387"/>
                      <a:pt x="1016000" y="1171575"/>
                    </a:cubicBezTo>
                    <a:cubicBezTo>
                      <a:pt x="1070769" y="1147763"/>
                      <a:pt x="1145381" y="989806"/>
                      <a:pt x="1235075" y="985837"/>
                    </a:cubicBezTo>
                    <a:cubicBezTo>
                      <a:pt x="1324769" y="981868"/>
                      <a:pt x="1430337" y="1108075"/>
                      <a:pt x="1554162" y="1147762"/>
                    </a:cubicBezTo>
                    <a:cubicBezTo>
                      <a:pt x="1677987" y="1187449"/>
                      <a:pt x="1881188" y="1238250"/>
                      <a:pt x="1978025" y="1223962"/>
                    </a:cubicBezTo>
                    <a:cubicBezTo>
                      <a:pt x="2074863" y="1209675"/>
                      <a:pt x="2067719" y="1087437"/>
                      <a:pt x="2135187" y="1062037"/>
                    </a:cubicBezTo>
                    <a:cubicBezTo>
                      <a:pt x="2202655" y="1036637"/>
                      <a:pt x="2285206" y="1043781"/>
                      <a:pt x="2382837" y="1071562"/>
                    </a:cubicBezTo>
                    <a:cubicBezTo>
                      <a:pt x="2480468" y="1099343"/>
                      <a:pt x="2686844" y="1236663"/>
                      <a:pt x="2720975" y="1228725"/>
                    </a:cubicBezTo>
                    <a:cubicBezTo>
                      <a:pt x="2755106" y="1220787"/>
                      <a:pt x="2534444" y="1041400"/>
                      <a:pt x="2587625" y="1023937"/>
                    </a:cubicBezTo>
                    <a:cubicBezTo>
                      <a:pt x="2640806" y="1006475"/>
                      <a:pt x="2937668" y="1112838"/>
                      <a:pt x="3040062" y="1123950"/>
                    </a:cubicBezTo>
                    <a:cubicBezTo>
                      <a:pt x="3142456" y="1135063"/>
                      <a:pt x="3229768" y="1116806"/>
                      <a:pt x="3201987" y="1090612"/>
                    </a:cubicBezTo>
                    <a:cubicBezTo>
                      <a:pt x="3174206" y="1064418"/>
                      <a:pt x="2974975" y="1012824"/>
                      <a:pt x="2873375" y="966787"/>
                    </a:cubicBezTo>
                    <a:cubicBezTo>
                      <a:pt x="2771775" y="920750"/>
                      <a:pt x="2663031" y="875506"/>
                      <a:pt x="2592387" y="814387"/>
                    </a:cubicBezTo>
                    <a:cubicBezTo>
                      <a:pt x="2521743" y="753268"/>
                      <a:pt x="2473531" y="735806"/>
                      <a:pt x="2449512" y="600075"/>
                    </a:cubicBezTo>
                    <a:cubicBezTo>
                      <a:pt x="2425493" y="464344"/>
                      <a:pt x="2428428" y="232172"/>
                      <a:pt x="2448272" y="0"/>
                    </a:cubicBezTo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6"/>
              <p:cNvGrpSpPr/>
              <p:nvPr/>
            </p:nvGrpSpPr>
            <p:grpSpPr>
              <a:xfrm>
                <a:off x="1547664" y="3140968"/>
                <a:ext cx="1728192" cy="360040"/>
                <a:chOff x="1547664" y="3140968"/>
                <a:chExt cx="1800200" cy="360040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1547664" y="3140968"/>
                  <a:ext cx="1800200" cy="360040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3"/>
                <p:cNvSpPr/>
                <p:nvPr/>
              </p:nvSpPr>
              <p:spPr>
                <a:xfrm>
                  <a:off x="1691680" y="3195439"/>
                  <a:ext cx="1512168" cy="233561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907704" y="3243065"/>
                  <a:ext cx="1080120" cy="118690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63" name="Group 62"/>
          <p:cNvGrpSpPr/>
          <p:nvPr/>
        </p:nvGrpSpPr>
        <p:grpSpPr>
          <a:xfrm>
            <a:off x="683568" y="4437112"/>
            <a:ext cx="4097921" cy="1365893"/>
            <a:chOff x="474079" y="980728"/>
            <a:chExt cx="4097921" cy="1365893"/>
          </a:xfrm>
        </p:grpSpPr>
        <p:sp>
          <p:nvSpPr>
            <p:cNvPr id="35" name="Freeform 34"/>
            <p:cNvSpPr/>
            <p:nvPr/>
          </p:nvSpPr>
          <p:spPr>
            <a:xfrm rot="16200000" flipH="1">
              <a:off x="3738167" y="1292698"/>
              <a:ext cx="720080" cy="94758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 rot="16200000">
              <a:off x="1582334" y="79823"/>
              <a:ext cx="1158543" cy="3375054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7"/>
            <p:cNvSpPr/>
            <p:nvPr/>
          </p:nvSpPr>
          <p:spPr>
            <a:xfrm rot="16123466">
              <a:off x="1452445" y="1096327"/>
              <a:ext cx="400483" cy="30682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rot="16123466">
              <a:off x="2048091" y="970170"/>
              <a:ext cx="553340" cy="574456"/>
            </a:xfrm>
            <a:prstGeom prst="arc">
              <a:avLst>
                <a:gd name="adj1" fmla="val 11462497"/>
                <a:gd name="adj2" fmla="val 1691882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 rot="5790060" flipV="1">
              <a:off x="2133592" y="1390155"/>
              <a:ext cx="645622" cy="124733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16200000" flipH="1">
              <a:off x="3425694" y="1389146"/>
              <a:ext cx="715781" cy="11824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59632" y="134076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55"/>
          <p:cNvSpPr/>
          <p:nvPr/>
        </p:nvSpPr>
        <p:spPr>
          <a:xfrm rot="3011629" flipV="1">
            <a:off x="2919047" y="3380601"/>
            <a:ext cx="646176" cy="124840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765275" y="3696630"/>
            <a:ext cx="3962223" cy="2328532"/>
            <a:chOff x="765275" y="3696630"/>
            <a:chExt cx="3962223" cy="2328532"/>
          </a:xfrm>
        </p:grpSpPr>
        <p:sp>
          <p:nvSpPr>
            <p:cNvPr id="27" name="Freeform 26"/>
            <p:cNvSpPr/>
            <p:nvPr/>
          </p:nvSpPr>
          <p:spPr>
            <a:xfrm rot="16200000" flipH="1">
              <a:off x="3893665" y="4827415"/>
              <a:ext cx="720080" cy="94758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 rot="18414444">
              <a:off x="1873530" y="2930030"/>
              <a:ext cx="1158543" cy="3375054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hord 7"/>
            <p:cNvSpPr/>
            <p:nvPr/>
          </p:nvSpPr>
          <p:spPr>
            <a:xfrm rot="18382291">
              <a:off x="2165759" y="3743461"/>
              <a:ext cx="400483" cy="30682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 rot="18382291">
              <a:off x="1916698" y="3693238"/>
              <a:ext cx="57212" cy="230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rot="16200000" flipH="1">
              <a:off x="3581192" y="4923863"/>
              <a:ext cx="715781" cy="118243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rot="21431584" flipH="1">
              <a:off x="1720546" y="4821340"/>
              <a:ext cx="1017349" cy="120382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964370"/>
                <a:gd name="connsiteY0" fmla="*/ 164738 h 974399"/>
                <a:gd name="connsiteX1" fmla="*/ 239713 w 964370"/>
                <a:gd name="connsiteY1" fmla="*/ 381071 h 974399"/>
                <a:gd name="connsiteX2" fmla="*/ 82550 w 964370"/>
                <a:gd name="connsiteY2" fmla="*/ 476321 h 974399"/>
                <a:gd name="connsiteX3" fmla="*/ 3969 w 964370"/>
                <a:gd name="connsiteY3" fmla="*/ 614433 h 974399"/>
                <a:gd name="connsiteX4" fmla="*/ 106363 w 964370"/>
                <a:gd name="connsiteY4" fmla="*/ 628721 h 974399"/>
                <a:gd name="connsiteX5" fmla="*/ 254000 w 964370"/>
                <a:gd name="connsiteY5" fmla="*/ 526327 h 974399"/>
                <a:gd name="connsiteX6" fmla="*/ 261144 w 964370"/>
                <a:gd name="connsiteY6" fmla="*/ 538233 h 974399"/>
                <a:gd name="connsiteX7" fmla="*/ 223044 w 964370"/>
                <a:gd name="connsiteY7" fmla="*/ 673964 h 974399"/>
                <a:gd name="connsiteX8" fmla="*/ 198834 w 964370"/>
                <a:gd name="connsiteY8" fmla="*/ 800171 h 974399"/>
                <a:gd name="connsiteX9" fmla="*/ 248147 w 964370"/>
                <a:gd name="connsiteY9" fmla="*/ 890286 h 974399"/>
                <a:gd name="connsiteX10" fmla="*/ 335682 w 964370"/>
                <a:gd name="connsiteY10" fmla="*/ 748552 h 974399"/>
                <a:gd name="connsiteX11" fmla="*/ 368300 w 964370"/>
                <a:gd name="connsiteY11" fmla="*/ 628720 h 974399"/>
                <a:gd name="connsiteX12" fmla="*/ 375444 w 964370"/>
                <a:gd name="connsiteY12" fmla="*/ 695396 h 974399"/>
                <a:gd name="connsiteX13" fmla="*/ 401638 w 964370"/>
                <a:gd name="connsiteY13" fmla="*/ 907327 h 974399"/>
                <a:gd name="connsiteX14" fmla="*/ 451644 w 964370"/>
                <a:gd name="connsiteY14" fmla="*/ 974002 h 974399"/>
                <a:gd name="connsiteX15" fmla="*/ 504032 w 964370"/>
                <a:gd name="connsiteY15" fmla="*/ 909708 h 974399"/>
                <a:gd name="connsiteX16" fmla="*/ 504032 w 964370"/>
                <a:gd name="connsiteY16" fmla="*/ 669201 h 974399"/>
                <a:gd name="connsiteX17" fmla="*/ 527844 w 964370"/>
                <a:gd name="connsiteY17" fmla="*/ 783502 h 974399"/>
                <a:gd name="connsiteX18" fmla="*/ 573088 w 964370"/>
                <a:gd name="connsiteY18" fmla="*/ 881133 h 974399"/>
                <a:gd name="connsiteX19" fmla="*/ 625475 w 964370"/>
                <a:gd name="connsiteY19" fmla="*/ 902564 h 974399"/>
                <a:gd name="connsiteX20" fmla="*/ 662013 w 964370"/>
                <a:gd name="connsiteY20" fmla="*/ 845613 h 974399"/>
                <a:gd name="connsiteX21" fmla="*/ 644525 w 964370"/>
                <a:gd name="connsiteY21" fmla="*/ 723971 h 974399"/>
                <a:gd name="connsiteX22" fmla="*/ 632619 w 964370"/>
                <a:gd name="connsiteY22" fmla="*/ 647771 h 974399"/>
                <a:gd name="connsiteX23" fmla="*/ 718344 w 964370"/>
                <a:gd name="connsiteY23" fmla="*/ 797789 h 974399"/>
                <a:gd name="connsiteX24" fmla="*/ 957623 w 964370"/>
                <a:gd name="connsiteY24" fmla="*/ 776624 h 974399"/>
                <a:gd name="connsiteX25" fmla="*/ 758825 w 964370"/>
                <a:gd name="connsiteY25" fmla="*/ 635864 h 974399"/>
                <a:gd name="connsiteX26" fmla="*/ 668338 w 964370"/>
                <a:gd name="connsiteY26" fmla="*/ 464414 h 974399"/>
                <a:gd name="connsiteX27" fmla="*/ 577964 w 964370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27844 w 958366"/>
                <a:gd name="connsiteY17" fmla="*/ 783502 h 974399"/>
                <a:gd name="connsiteX18" fmla="*/ 573088 w 958366"/>
                <a:gd name="connsiteY18" fmla="*/ 881133 h 974399"/>
                <a:gd name="connsiteX19" fmla="*/ 625475 w 958366"/>
                <a:gd name="connsiteY19" fmla="*/ 902564 h 974399"/>
                <a:gd name="connsiteX20" fmla="*/ 662013 w 958366"/>
                <a:gd name="connsiteY20" fmla="*/ 845613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27844 w 958366"/>
                <a:gd name="connsiteY17" fmla="*/ 783502 h 974399"/>
                <a:gd name="connsiteX18" fmla="*/ 573088 w 958366"/>
                <a:gd name="connsiteY18" fmla="*/ 881133 h 974399"/>
                <a:gd name="connsiteX19" fmla="*/ 625475 w 958366"/>
                <a:gd name="connsiteY19" fmla="*/ 902564 h 974399"/>
                <a:gd name="connsiteX20" fmla="*/ 689938 w 958366"/>
                <a:gd name="connsiteY20" fmla="*/ 846256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27844 w 958366"/>
                <a:gd name="connsiteY17" fmla="*/ 783502 h 974399"/>
                <a:gd name="connsiteX18" fmla="*/ 573088 w 958366"/>
                <a:gd name="connsiteY18" fmla="*/ 881133 h 974399"/>
                <a:gd name="connsiteX19" fmla="*/ 625475 w 958366"/>
                <a:gd name="connsiteY19" fmla="*/ 902564 h 974399"/>
                <a:gd name="connsiteX20" fmla="*/ 757690 w 958366"/>
                <a:gd name="connsiteY20" fmla="*/ 843401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27844 w 958366"/>
                <a:gd name="connsiteY17" fmla="*/ 783502 h 974399"/>
                <a:gd name="connsiteX18" fmla="*/ 573088 w 958366"/>
                <a:gd name="connsiteY18" fmla="*/ 881133 h 974399"/>
                <a:gd name="connsiteX19" fmla="*/ 689938 w 958366"/>
                <a:gd name="connsiteY19" fmla="*/ 846256 h 974399"/>
                <a:gd name="connsiteX20" fmla="*/ 757690 w 958366"/>
                <a:gd name="connsiteY20" fmla="*/ 843401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27844 w 958366"/>
                <a:gd name="connsiteY17" fmla="*/ 783502 h 974399"/>
                <a:gd name="connsiteX18" fmla="*/ 618864 w 958366"/>
                <a:gd name="connsiteY18" fmla="*/ 790895 h 974399"/>
                <a:gd name="connsiteX19" fmla="*/ 689938 w 958366"/>
                <a:gd name="connsiteY19" fmla="*/ 846256 h 974399"/>
                <a:gd name="connsiteX20" fmla="*/ 757690 w 958366"/>
                <a:gd name="connsiteY20" fmla="*/ 843401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44469 w 958366"/>
                <a:gd name="connsiteY17" fmla="*/ 677320 h 974399"/>
                <a:gd name="connsiteX18" fmla="*/ 618864 w 958366"/>
                <a:gd name="connsiteY18" fmla="*/ 790895 h 974399"/>
                <a:gd name="connsiteX19" fmla="*/ 689938 w 958366"/>
                <a:gd name="connsiteY19" fmla="*/ 846256 h 974399"/>
                <a:gd name="connsiteX20" fmla="*/ 757690 w 958366"/>
                <a:gd name="connsiteY20" fmla="*/ 843401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44469 w 958366"/>
                <a:gd name="connsiteY17" fmla="*/ 677320 h 974399"/>
                <a:gd name="connsiteX18" fmla="*/ 622186 w 958366"/>
                <a:gd name="connsiteY18" fmla="*/ 849110 h 974399"/>
                <a:gd name="connsiteX19" fmla="*/ 689938 w 958366"/>
                <a:gd name="connsiteY19" fmla="*/ 846256 h 974399"/>
                <a:gd name="connsiteX20" fmla="*/ 757690 w 958366"/>
                <a:gd name="connsiteY20" fmla="*/ 843401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  <a:gd name="connsiteX0" fmla="*/ 240017 w 958366"/>
                <a:gd name="connsiteY0" fmla="*/ 164738 h 974399"/>
                <a:gd name="connsiteX1" fmla="*/ 239713 w 958366"/>
                <a:gd name="connsiteY1" fmla="*/ 381071 h 974399"/>
                <a:gd name="connsiteX2" fmla="*/ 82550 w 958366"/>
                <a:gd name="connsiteY2" fmla="*/ 476321 h 974399"/>
                <a:gd name="connsiteX3" fmla="*/ 3969 w 958366"/>
                <a:gd name="connsiteY3" fmla="*/ 614433 h 974399"/>
                <a:gd name="connsiteX4" fmla="*/ 106363 w 958366"/>
                <a:gd name="connsiteY4" fmla="*/ 628721 h 974399"/>
                <a:gd name="connsiteX5" fmla="*/ 254000 w 958366"/>
                <a:gd name="connsiteY5" fmla="*/ 526327 h 974399"/>
                <a:gd name="connsiteX6" fmla="*/ 261144 w 958366"/>
                <a:gd name="connsiteY6" fmla="*/ 538233 h 974399"/>
                <a:gd name="connsiteX7" fmla="*/ 223044 w 958366"/>
                <a:gd name="connsiteY7" fmla="*/ 673964 h 974399"/>
                <a:gd name="connsiteX8" fmla="*/ 198834 w 958366"/>
                <a:gd name="connsiteY8" fmla="*/ 800171 h 974399"/>
                <a:gd name="connsiteX9" fmla="*/ 248147 w 958366"/>
                <a:gd name="connsiteY9" fmla="*/ 890286 h 974399"/>
                <a:gd name="connsiteX10" fmla="*/ 335682 w 958366"/>
                <a:gd name="connsiteY10" fmla="*/ 748552 h 974399"/>
                <a:gd name="connsiteX11" fmla="*/ 368300 w 958366"/>
                <a:gd name="connsiteY11" fmla="*/ 628720 h 974399"/>
                <a:gd name="connsiteX12" fmla="*/ 375444 w 958366"/>
                <a:gd name="connsiteY12" fmla="*/ 695396 h 974399"/>
                <a:gd name="connsiteX13" fmla="*/ 401638 w 958366"/>
                <a:gd name="connsiteY13" fmla="*/ 907327 h 974399"/>
                <a:gd name="connsiteX14" fmla="*/ 451644 w 958366"/>
                <a:gd name="connsiteY14" fmla="*/ 974002 h 974399"/>
                <a:gd name="connsiteX15" fmla="*/ 504032 w 958366"/>
                <a:gd name="connsiteY15" fmla="*/ 909708 h 974399"/>
                <a:gd name="connsiteX16" fmla="*/ 504032 w 958366"/>
                <a:gd name="connsiteY16" fmla="*/ 669201 h 974399"/>
                <a:gd name="connsiteX17" fmla="*/ 544469 w 958366"/>
                <a:gd name="connsiteY17" fmla="*/ 677320 h 974399"/>
                <a:gd name="connsiteX18" fmla="*/ 622186 w 958366"/>
                <a:gd name="connsiteY18" fmla="*/ 849110 h 974399"/>
                <a:gd name="connsiteX19" fmla="*/ 761010 w 958366"/>
                <a:gd name="connsiteY19" fmla="*/ 901616 h 974399"/>
                <a:gd name="connsiteX20" fmla="*/ 757690 w 958366"/>
                <a:gd name="connsiteY20" fmla="*/ 843401 h 974399"/>
                <a:gd name="connsiteX21" fmla="*/ 644525 w 958366"/>
                <a:gd name="connsiteY21" fmla="*/ 723971 h 974399"/>
                <a:gd name="connsiteX22" fmla="*/ 632619 w 958366"/>
                <a:gd name="connsiteY22" fmla="*/ 647771 h 974399"/>
                <a:gd name="connsiteX23" fmla="*/ 754368 w 958366"/>
                <a:gd name="connsiteY23" fmla="*/ 785187 h 974399"/>
                <a:gd name="connsiteX24" fmla="*/ 957623 w 958366"/>
                <a:gd name="connsiteY24" fmla="*/ 776624 h 974399"/>
                <a:gd name="connsiteX25" fmla="*/ 758825 w 958366"/>
                <a:gd name="connsiteY25" fmla="*/ 635864 h 974399"/>
                <a:gd name="connsiteX26" fmla="*/ 668338 w 958366"/>
                <a:gd name="connsiteY26" fmla="*/ 464414 h 974399"/>
                <a:gd name="connsiteX27" fmla="*/ 577964 w 958366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58366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497293" y="707932"/>
                    <a:pt x="504032" y="669201"/>
                  </a:cubicBezTo>
                  <a:cubicBezTo>
                    <a:pt x="510771" y="630470"/>
                    <a:pt x="524777" y="647335"/>
                    <a:pt x="544469" y="677320"/>
                  </a:cubicBezTo>
                  <a:cubicBezTo>
                    <a:pt x="564161" y="707305"/>
                    <a:pt x="586096" y="811727"/>
                    <a:pt x="622186" y="849110"/>
                  </a:cubicBezTo>
                  <a:cubicBezTo>
                    <a:pt x="658276" y="886493"/>
                    <a:pt x="738426" y="902568"/>
                    <a:pt x="761010" y="901616"/>
                  </a:cubicBezTo>
                  <a:cubicBezTo>
                    <a:pt x="783594" y="900665"/>
                    <a:pt x="777104" y="873008"/>
                    <a:pt x="757690" y="843401"/>
                  </a:cubicBezTo>
                  <a:cubicBezTo>
                    <a:pt x="738276" y="813794"/>
                    <a:pt x="665370" y="756576"/>
                    <a:pt x="644525" y="723971"/>
                  </a:cubicBezTo>
                  <a:cubicBezTo>
                    <a:pt x="623680" y="691366"/>
                    <a:pt x="614312" y="637568"/>
                    <a:pt x="632619" y="647771"/>
                  </a:cubicBezTo>
                  <a:cubicBezTo>
                    <a:pt x="650926" y="657974"/>
                    <a:pt x="700201" y="763712"/>
                    <a:pt x="754368" y="785187"/>
                  </a:cubicBezTo>
                  <a:cubicBezTo>
                    <a:pt x="808535" y="806662"/>
                    <a:pt x="956880" y="801511"/>
                    <a:pt x="957623" y="776624"/>
                  </a:cubicBezTo>
                  <a:cubicBezTo>
                    <a:pt x="958366" y="751737"/>
                    <a:pt x="807039" y="687899"/>
                    <a:pt x="758825" y="635864"/>
                  </a:cubicBezTo>
                  <a:cubicBezTo>
                    <a:pt x="710611" y="583829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Arc 8"/>
          <p:cNvSpPr/>
          <p:nvPr/>
        </p:nvSpPr>
        <p:spPr>
          <a:xfrm rot="18382291">
            <a:off x="2621492" y="4025762"/>
            <a:ext cx="553340" cy="574456"/>
          </a:xfrm>
          <a:prstGeom prst="arc">
            <a:avLst>
              <a:gd name="adj1" fmla="val 11462497"/>
              <a:gd name="adj2" fmla="val 169188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12808272">
            <a:off x="7480495" y="3660079"/>
            <a:ext cx="639852" cy="10779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5400000">
            <a:off x="5925929" y="4883382"/>
            <a:ext cx="532499" cy="79208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20"/>
          <p:cNvGrpSpPr/>
          <p:nvPr/>
        </p:nvGrpSpPr>
        <p:grpSpPr>
          <a:xfrm rot="5400000">
            <a:off x="6506743" y="4004003"/>
            <a:ext cx="1730775" cy="2315112"/>
            <a:chOff x="1475656" y="2564904"/>
            <a:chExt cx="2160240" cy="2808312"/>
          </a:xfrm>
        </p:grpSpPr>
        <p:sp>
          <p:nvSpPr>
            <p:cNvPr id="52" name="Oval 10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Arc 45"/>
          <p:cNvSpPr/>
          <p:nvPr/>
        </p:nvSpPr>
        <p:spPr>
          <a:xfrm rot="5400000">
            <a:off x="6102183" y="4284606"/>
            <a:ext cx="974785" cy="578768"/>
          </a:xfrm>
          <a:prstGeom prst="arc">
            <a:avLst>
              <a:gd name="adj1" fmla="val 13965206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hord 48"/>
          <p:cNvSpPr/>
          <p:nvPr/>
        </p:nvSpPr>
        <p:spPr>
          <a:xfrm rot="5400000">
            <a:off x="7013946" y="4227414"/>
            <a:ext cx="487393" cy="33072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5400000">
            <a:off x="7613536" y="4419912"/>
            <a:ext cx="69628" cy="248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5400000">
            <a:off x="5991307" y="5218694"/>
            <a:ext cx="552764" cy="7684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rot="19030209">
            <a:off x="7376341" y="5151442"/>
            <a:ext cx="617696" cy="10779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 rot="18710974">
            <a:off x="2574130" y="4057951"/>
            <a:ext cx="217156" cy="2714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>
            <a:off x="7668344" y="443711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2469298">
            <a:off x="668125" y="4263579"/>
            <a:ext cx="360040" cy="720080"/>
            <a:chOff x="2555776" y="1854349"/>
            <a:chExt cx="360040" cy="720080"/>
          </a:xfrm>
        </p:grpSpPr>
        <p:sp>
          <p:nvSpPr>
            <p:cNvPr id="41" name="Chord 40"/>
            <p:cNvSpPr/>
            <p:nvPr/>
          </p:nvSpPr>
          <p:spPr>
            <a:xfrm>
              <a:off x="2555776" y="2060848"/>
              <a:ext cx="360040" cy="288032"/>
            </a:xfrm>
            <a:prstGeom prst="chord">
              <a:avLst>
                <a:gd name="adj1" fmla="val 21569282"/>
                <a:gd name="adj2" fmla="val 10815807"/>
              </a:avLst>
            </a:prstGeom>
            <a:solidFill>
              <a:srgbClr val="808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hord 41"/>
            <p:cNvSpPr/>
            <p:nvPr/>
          </p:nvSpPr>
          <p:spPr>
            <a:xfrm>
              <a:off x="2571651" y="1854349"/>
              <a:ext cx="328191" cy="720080"/>
            </a:xfrm>
            <a:prstGeom prst="chord">
              <a:avLst>
                <a:gd name="adj1" fmla="val 11040853"/>
                <a:gd name="adj2" fmla="val 21317845"/>
              </a:avLst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20446" y="2343150"/>
              <a:ext cx="83079" cy="136525"/>
            </a:xfrm>
            <a:custGeom>
              <a:avLst/>
              <a:gdLst>
                <a:gd name="connsiteX0" fmla="*/ 3704 w 83079"/>
                <a:gd name="connsiteY0" fmla="*/ 0 h 136525"/>
                <a:gd name="connsiteX1" fmla="*/ 13229 w 83079"/>
                <a:gd name="connsiteY1" fmla="*/ 82550 h 136525"/>
                <a:gd name="connsiteX2" fmla="*/ 83079 w 83079"/>
                <a:gd name="connsiteY2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79" h="136525">
                  <a:moveTo>
                    <a:pt x="3704" y="0"/>
                  </a:moveTo>
                  <a:cubicBezTo>
                    <a:pt x="1852" y="29898"/>
                    <a:pt x="0" y="59796"/>
                    <a:pt x="13229" y="82550"/>
                  </a:cubicBezTo>
                  <a:cubicBezTo>
                    <a:pt x="26458" y="105304"/>
                    <a:pt x="54768" y="120914"/>
                    <a:pt x="83079" y="1365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8" name="pop.wav">
            <a:hlinkClick r:id="" action="ppaction://media"/>
          </p:cNvPr>
          <p:cNvPicPr>
            <a:picLocks noRot="1" noChangeAspect="1"/>
          </p:cNvPicPr>
          <p:nvPr>
            <a:wavAudioFile r:embed="rId1" name="pop.wav"/>
          </p:nvPr>
        </p:nvPicPr>
        <p:blipFill>
          <a:blip r:embed="rId3" cstate="print"/>
          <a:stretch>
            <a:fillRect/>
          </a:stretch>
        </p:blipFill>
        <p:spPr>
          <a:xfrm>
            <a:off x="9828584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07407E-6 L -0.03681 -0.02777 C -0.04445 -0.03402 -0.0559 -0.0375 -0.06771 -0.0375 C -0.0816 -0.0375 -0.09202 -0.03402 -0.09965 -0.02777 L -0.13611 -4.07407E-6 " pathEditMode="relative" rAng="0" ptsTypes="FffFF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1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56" grpId="0" animBg="1"/>
      <p:bldP spid="9" grpId="0" animBg="1"/>
      <p:bldP spid="9" grpId="1" animBg="1"/>
      <p:bldP spid="39" grpId="0" animBg="1"/>
      <p:bldP spid="50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324"/>
          <p:cNvGrpSpPr/>
          <p:nvPr/>
        </p:nvGrpSpPr>
        <p:grpSpPr>
          <a:xfrm>
            <a:off x="36117" y="-3051720"/>
            <a:ext cx="10269351" cy="6371473"/>
            <a:chOff x="36117" y="-3051720"/>
            <a:chExt cx="10269351" cy="6371473"/>
          </a:xfrm>
        </p:grpSpPr>
        <p:grpSp>
          <p:nvGrpSpPr>
            <p:cNvPr id="276" name="Group 275"/>
            <p:cNvGrpSpPr/>
            <p:nvPr/>
          </p:nvGrpSpPr>
          <p:grpSpPr>
            <a:xfrm>
              <a:off x="233772" y="-3051720"/>
              <a:ext cx="8676456" cy="5830560"/>
              <a:chOff x="-1836712" y="-2043608"/>
              <a:chExt cx="12025336" cy="4606424"/>
            </a:xfrm>
          </p:grpSpPr>
          <p:grpSp>
            <p:nvGrpSpPr>
              <p:cNvPr id="277" name="Group 31"/>
              <p:cNvGrpSpPr/>
              <p:nvPr/>
            </p:nvGrpSpPr>
            <p:grpSpPr>
              <a:xfrm>
                <a:off x="6695728" y="-1971600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20" name="Rectangle 319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1" name="Isosceles Triangle 320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2" name="Isosceles Triangle 321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3" name="Isosceles Triangle 322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8" name="Group 31"/>
              <p:cNvGrpSpPr/>
              <p:nvPr/>
            </p:nvGrpSpPr>
            <p:grpSpPr>
              <a:xfrm>
                <a:off x="683568" y="-204360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15" name="Rectangle 314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6" name="Isosceles Triangle 315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7" name="Isosceles Triangle 316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8" name="Isosceles Triangle 317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9" name="Isosceles Triangle 318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9" name="Group 31"/>
              <p:cNvGrpSpPr/>
              <p:nvPr/>
            </p:nvGrpSpPr>
            <p:grpSpPr>
              <a:xfrm>
                <a:off x="2339752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1" name="Isosceles Triangle 310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3" name="Isosceles Triangle 312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0" name="Group 31"/>
              <p:cNvGrpSpPr/>
              <p:nvPr/>
            </p:nvGrpSpPr>
            <p:grpSpPr>
              <a:xfrm>
                <a:off x="5148064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6" name="Isosceles Triangle 305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7" name="Isosceles Triangle 306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" name="Isosceles Triangle 307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9" name="Isosceles Triangle 308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1" name="Group 31"/>
              <p:cNvGrpSpPr/>
              <p:nvPr/>
            </p:nvGrpSpPr>
            <p:grpSpPr>
              <a:xfrm>
                <a:off x="7596336" y="-1395536"/>
                <a:ext cx="2592288" cy="3598312"/>
                <a:chOff x="7380312" y="1124744"/>
                <a:chExt cx="2376264" cy="4752528"/>
              </a:xfrm>
            </p:grpSpPr>
            <p:sp>
              <p:nvSpPr>
                <p:cNvPr id="300" name="Rectangle 299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1" name="Isosceles Triangle 300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2" name="Isosceles Triangle 301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3" name="Isosceles Triangle 302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2" name="Group 31"/>
              <p:cNvGrpSpPr/>
              <p:nvPr/>
            </p:nvGrpSpPr>
            <p:grpSpPr>
              <a:xfrm>
                <a:off x="3635896" y="-1467544"/>
                <a:ext cx="2664296" cy="3598312"/>
                <a:chOff x="7380312" y="1124744"/>
                <a:chExt cx="2376264" cy="4752528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6" name="Isosceles Triangle 295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8" name="Isosceles Triangle 297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9" name="Isosceles Triangle 298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3" name="Group 31"/>
              <p:cNvGrpSpPr/>
              <p:nvPr/>
            </p:nvGrpSpPr>
            <p:grpSpPr>
              <a:xfrm>
                <a:off x="-684584" y="-146754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Isosceles Triangle 290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2" name="Isosceles Triangle 291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3" name="Isosceles Triangle 292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4" name="Isosceles Triangle 293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4" name="Group 31"/>
              <p:cNvGrpSpPr/>
              <p:nvPr/>
            </p:nvGrpSpPr>
            <p:grpSpPr>
              <a:xfrm>
                <a:off x="-1836712" y="-110750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285" name="Rectangle 284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Isosceles Triangle 285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Isosceles Triangle 286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8" name="Isosceles Triangle 287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Isosceles Triangle 288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 flipH="1">
              <a:off x="36117" y="1052736"/>
              <a:ext cx="10269351" cy="2267017"/>
              <a:chOff x="-612576" y="1556792"/>
              <a:chExt cx="10185021" cy="2267017"/>
            </a:xfrm>
          </p:grpSpPr>
          <p:grpSp>
            <p:nvGrpSpPr>
              <p:cNvPr id="225" name="Group 1"/>
              <p:cNvGrpSpPr/>
              <p:nvPr/>
            </p:nvGrpSpPr>
            <p:grpSpPr>
              <a:xfrm>
                <a:off x="-612576" y="1556792"/>
                <a:ext cx="7272809" cy="1901924"/>
                <a:chOff x="755576" y="3831332"/>
                <a:chExt cx="8640960" cy="2045940"/>
              </a:xfrm>
            </p:grpSpPr>
            <p:sp>
              <p:nvSpPr>
                <p:cNvPr id="233" name="Cloud 232"/>
                <p:cNvSpPr/>
                <p:nvPr/>
              </p:nvSpPr>
              <p:spPr>
                <a:xfrm>
                  <a:off x="1115616" y="384048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4" name="Cloud 3"/>
                <p:cNvSpPr/>
                <p:nvPr/>
              </p:nvSpPr>
              <p:spPr>
                <a:xfrm>
                  <a:off x="4139952" y="383820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5" name="Cloud 4"/>
                <p:cNvSpPr/>
                <p:nvPr/>
              </p:nvSpPr>
              <p:spPr>
                <a:xfrm>
                  <a:off x="3129583" y="383133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6" name="Cloud 5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7" name="Cloud 6"/>
                <p:cNvSpPr/>
                <p:nvPr/>
              </p:nvSpPr>
              <p:spPr>
                <a:xfrm>
                  <a:off x="1979712" y="386275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8" name="Cloud 7"/>
                <p:cNvSpPr/>
                <p:nvPr/>
              </p:nvSpPr>
              <p:spPr>
                <a:xfrm>
                  <a:off x="3779912" y="419824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9" name="Cloud 8"/>
                <p:cNvSpPr/>
                <p:nvPr/>
              </p:nvSpPr>
              <p:spPr>
                <a:xfrm>
                  <a:off x="29158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0" name="Cloud 9"/>
                <p:cNvSpPr/>
                <p:nvPr/>
              </p:nvSpPr>
              <p:spPr>
                <a:xfrm>
                  <a:off x="4932040" y="398221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1" name="Cloud 10"/>
                <p:cNvSpPr/>
                <p:nvPr/>
              </p:nvSpPr>
              <p:spPr>
                <a:xfrm>
                  <a:off x="11156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2" name="Cloud 11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3" name="Cloud 12"/>
                <p:cNvSpPr/>
                <p:nvPr/>
              </p:nvSpPr>
              <p:spPr>
                <a:xfrm>
                  <a:off x="7092280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4" name="Cloud 13"/>
                <p:cNvSpPr/>
                <p:nvPr/>
              </p:nvSpPr>
              <p:spPr>
                <a:xfrm>
                  <a:off x="5868144" y="4149080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5" name="Cloud 14"/>
                <p:cNvSpPr/>
                <p:nvPr/>
              </p:nvSpPr>
              <p:spPr>
                <a:xfrm>
                  <a:off x="5148064" y="407707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6" name="Cloud 15"/>
                <p:cNvSpPr/>
                <p:nvPr/>
              </p:nvSpPr>
              <p:spPr>
                <a:xfrm>
                  <a:off x="5508104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7" name="Cloud 16"/>
                <p:cNvSpPr/>
                <p:nvPr/>
              </p:nvSpPr>
              <p:spPr>
                <a:xfrm>
                  <a:off x="4283968" y="4365104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8" name="Cloud 17"/>
                <p:cNvSpPr/>
                <p:nvPr/>
              </p:nvSpPr>
              <p:spPr>
                <a:xfrm>
                  <a:off x="2123728" y="443711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49" name="Group 40"/>
                <p:cNvGrpSpPr/>
                <p:nvPr/>
              </p:nvGrpSpPr>
              <p:grpSpPr>
                <a:xfrm>
                  <a:off x="755576" y="4437112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4" name="Rectangle 4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Cloud 4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0" name="Group 41"/>
                <p:cNvGrpSpPr/>
                <p:nvPr/>
              </p:nvGrpSpPr>
              <p:grpSpPr>
                <a:xfrm>
                  <a:off x="608416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2" name="Rectangle 4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3" name="Cloud 4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1" name="Group 42"/>
                <p:cNvGrpSpPr/>
                <p:nvPr/>
              </p:nvGrpSpPr>
              <p:grpSpPr>
                <a:xfrm>
                  <a:off x="7956376" y="414908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0" name="Rectangle 3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Cloud 4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2" name="Group 43"/>
                <p:cNvGrpSpPr/>
                <p:nvPr/>
              </p:nvGrpSpPr>
              <p:grpSpPr>
                <a:xfrm>
                  <a:off x="716428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8" name="Rectangle 37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Cloud 38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3" name="Group 44"/>
                <p:cNvGrpSpPr/>
                <p:nvPr/>
              </p:nvGrpSpPr>
              <p:grpSpPr>
                <a:xfrm>
                  <a:off x="3097014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6" name="Rectangle 35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7" name="Cloud 36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4" name="Group 45"/>
                <p:cNvGrpSpPr/>
                <p:nvPr/>
              </p:nvGrpSpPr>
              <p:grpSpPr>
                <a:xfrm>
                  <a:off x="4860032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4" name="Rectangle 3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Cloud 3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5" name="Group 46"/>
                <p:cNvGrpSpPr/>
                <p:nvPr/>
              </p:nvGrpSpPr>
              <p:grpSpPr>
                <a:xfrm>
                  <a:off x="3995936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2" name="Rectangle 3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Cloud 3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6" name="Group 47"/>
                <p:cNvGrpSpPr/>
                <p:nvPr/>
              </p:nvGrpSpPr>
              <p:grpSpPr>
                <a:xfrm>
                  <a:off x="1547664" y="4581128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0" name="Rectangle 5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1" name="Cloud 3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7" name="Group 48"/>
                <p:cNvGrpSpPr/>
                <p:nvPr/>
              </p:nvGrpSpPr>
              <p:grpSpPr>
                <a:xfrm>
                  <a:off x="2483768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58" name="Rectangle 4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Cloud 5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230" name="Freeform 229"/>
              <p:cNvSpPr/>
              <p:nvPr/>
            </p:nvSpPr>
            <p:spPr>
              <a:xfrm rot="18658646">
                <a:off x="8390123" y="2641487"/>
                <a:ext cx="1259526" cy="1105118"/>
              </a:xfrm>
              <a:custGeom>
                <a:avLst/>
                <a:gdLst>
                  <a:gd name="connsiteX0" fmla="*/ 437214 w 1249181"/>
                  <a:gd name="connsiteY0" fmla="*/ 2498 h 1114268"/>
                  <a:gd name="connsiteX1" fmla="*/ 47469 w 1249181"/>
                  <a:gd name="connsiteY1" fmla="*/ 362262 h 1114268"/>
                  <a:gd name="connsiteX2" fmla="*/ 722027 w 1249181"/>
                  <a:gd name="connsiteY2" fmla="*/ 1111770 h 1114268"/>
                  <a:gd name="connsiteX3" fmla="*/ 1201712 w 1249181"/>
                  <a:gd name="connsiteY3" fmla="*/ 347272 h 1114268"/>
                  <a:gd name="connsiteX4" fmla="*/ 437214 w 1249181"/>
                  <a:gd name="connsiteY4" fmla="*/ 2498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181" h="1114268">
                    <a:moveTo>
                      <a:pt x="437214" y="2498"/>
                    </a:moveTo>
                    <a:cubicBezTo>
                      <a:pt x="244840" y="4996"/>
                      <a:pt x="0" y="177383"/>
                      <a:pt x="47469" y="362262"/>
                    </a:cubicBezTo>
                    <a:cubicBezTo>
                      <a:pt x="94938" y="547141"/>
                      <a:pt x="529653" y="1114268"/>
                      <a:pt x="722027" y="1111770"/>
                    </a:cubicBezTo>
                    <a:cubicBezTo>
                      <a:pt x="914401" y="1109272"/>
                      <a:pt x="1249181" y="532151"/>
                      <a:pt x="1201712" y="347272"/>
                    </a:cubicBezTo>
                    <a:cubicBezTo>
                      <a:pt x="1154243" y="162393"/>
                      <a:pt x="629588" y="0"/>
                      <a:pt x="437214" y="2498"/>
                    </a:cubicBezTo>
                    <a:close/>
                  </a:path>
                </a:pathLst>
              </a:custGeom>
              <a:solidFill>
                <a:srgbClr val="96969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827584" y="980728"/>
            <a:ext cx="6768752" cy="4238347"/>
            <a:chOff x="979984" y="1133129"/>
            <a:chExt cx="6768752" cy="4238347"/>
          </a:xfrm>
        </p:grpSpPr>
        <p:grpSp>
          <p:nvGrpSpPr>
            <p:cNvPr id="145" name="Group 144"/>
            <p:cNvGrpSpPr/>
            <p:nvPr/>
          </p:nvGrpSpPr>
          <p:grpSpPr>
            <a:xfrm>
              <a:off x="979984" y="3221360"/>
              <a:ext cx="6768752" cy="2150116"/>
              <a:chOff x="827584" y="3068960"/>
              <a:chExt cx="6768752" cy="2150116"/>
            </a:xfrm>
          </p:grpSpPr>
          <p:grpSp>
            <p:nvGrpSpPr>
              <p:cNvPr id="146" name="Group 118"/>
              <p:cNvGrpSpPr/>
              <p:nvPr/>
            </p:nvGrpSpPr>
            <p:grpSpPr>
              <a:xfrm>
                <a:off x="5868144" y="3068960"/>
                <a:ext cx="1368152" cy="1512168"/>
                <a:chOff x="5580112" y="2132856"/>
                <a:chExt cx="1368152" cy="1512168"/>
              </a:xfrm>
            </p:grpSpPr>
            <p:sp>
              <p:nvSpPr>
                <p:cNvPr id="160" name="Chord 159"/>
                <p:cNvSpPr/>
                <p:nvPr/>
              </p:nvSpPr>
              <p:spPr>
                <a:xfrm>
                  <a:off x="5580112" y="2204864"/>
                  <a:ext cx="920864" cy="1440160"/>
                </a:xfrm>
                <a:prstGeom prst="chord">
                  <a:avLst>
                    <a:gd name="adj1" fmla="val 7976225"/>
                    <a:gd name="adj2" fmla="val 2833949"/>
                  </a:avLst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516216" y="2132856"/>
                  <a:ext cx="432048" cy="1059656"/>
                </a:xfrm>
                <a:custGeom>
                  <a:avLst/>
                  <a:gdLst>
                    <a:gd name="connsiteX0" fmla="*/ 0 w 334168"/>
                    <a:gd name="connsiteY0" fmla="*/ 964406 h 1059656"/>
                    <a:gd name="connsiteX1" fmla="*/ 95250 w 334168"/>
                    <a:gd name="connsiteY1" fmla="*/ 740568 h 1059656"/>
                    <a:gd name="connsiteX2" fmla="*/ 109537 w 334168"/>
                    <a:gd name="connsiteY2" fmla="*/ 454818 h 1059656"/>
                    <a:gd name="connsiteX3" fmla="*/ 100012 w 334168"/>
                    <a:gd name="connsiteY3" fmla="*/ 254793 h 1059656"/>
                    <a:gd name="connsiteX4" fmla="*/ 138112 w 334168"/>
                    <a:gd name="connsiteY4" fmla="*/ 78581 h 1059656"/>
                    <a:gd name="connsiteX5" fmla="*/ 271462 w 334168"/>
                    <a:gd name="connsiteY5" fmla="*/ 2381 h 1059656"/>
                    <a:gd name="connsiteX6" fmla="*/ 328612 w 334168"/>
                    <a:gd name="connsiteY6" fmla="*/ 64293 h 1059656"/>
                    <a:gd name="connsiteX7" fmla="*/ 238125 w 334168"/>
                    <a:gd name="connsiteY7" fmla="*/ 121443 h 1059656"/>
                    <a:gd name="connsiteX8" fmla="*/ 200025 w 334168"/>
                    <a:gd name="connsiteY8" fmla="*/ 230981 h 1059656"/>
                    <a:gd name="connsiteX9" fmla="*/ 200025 w 334168"/>
                    <a:gd name="connsiteY9" fmla="*/ 440531 h 1059656"/>
                    <a:gd name="connsiteX10" fmla="*/ 214312 w 334168"/>
                    <a:gd name="connsiteY10" fmla="*/ 650081 h 1059656"/>
                    <a:gd name="connsiteX11" fmla="*/ 185737 w 334168"/>
                    <a:gd name="connsiteY11" fmla="*/ 883443 h 1059656"/>
                    <a:gd name="connsiteX12" fmla="*/ 95250 w 334168"/>
                    <a:gd name="connsiteY12" fmla="*/ 1031081 h 1059656"/>
                    <a:gd name="connsiteX13" fmla="*/ 0 w 334168"/>
                    <a:gd name="connsiteY13" fmla="*/ 1054893 h 105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4168" h="1059656">
                      <a:moveTo>
                        <a:pt x="0" y="964406"/>
                      </a:moveTo>
                      <a:cubicBezTo>
                        <a:pt x="38497" y="894952"/>
                        <a:pt x="76994" y="825499"/>
                        <a:pt x="95250" y="740568"/>
                      </a:cubicBezTo>
                      <a:cubicBezTo>
                        <a:pt x="113506" y="655637"/>
                        <a:pt x="108743" y="535780"/>
                        <a:pt x="109537" y="454818"/>
                      </a:cubicBezTo>
                      <a:cubicBezTo>
                        <a:pt x="110331" y="373856"/>
                        <a:pt x="95250" y="317499"/>
                        <a:pt x="100012" y="254793"/>
                      </a:cubicBezTo>
                      <a:cubicBezTo>
                        <a:pt x="104774" y="192087"/>
                        <a:pt x="109537" y="120650"/>
                        <a:pt x="138112" y="78581"/>
                      </a:cubicBezTo>
                      <a:cubicBezTo>
                        <a:pt x="166687" y="36512"/>
                        <a:pt x="239712" y="4762"/>
                        <a:pt x="271462" y="2381"/>
                      </a:cubicBezTo>
                      <a:cubicBezTo>
                        <a:pt x="303212" y="0"/>
                        <a:pt x="334168" y="44449"/>
                        <a:pt x="328612" y="64293"/>
                      </a:cubicBezTo>
                      <a:cubicBezTo>
                        <a:pt x="323056" y="84137"/>
                        <a:pt x="259556" y="93662"/>
                        <a:pt x="238125" y="121443"/>
                      </a:cubicBezTo>
                      <a:cubicBezTo>
                        <a:pt x="216694" y="149224"/>
                        <a:pt x="206375" y="177800"/>
                        <a:pt x="200025" y="230981"/>
                      </a:cubicBezTo>
                      <a:cubicBezTo>
                        <a:pt x="193675" y="284162"/>
                        <a:pt x="197644" y="370681"/>
                        <a:pt x="200025" y="440531"/>
                      </a:cubicBezTo>
                      <a:cubicBezTo>
                        <a:pt x="202406" y="510381"/>
                        <a:pt x="216693" y="576262"/>
                        <a:pt x="214312" y="650081"/>
                      </a:cubicBezTo>
                      <a:cubicBezTo>
                        <a:pt x="211931" y="723900"/>
                        <a:pt x="205581" y="819943"/>
                        <a:pt x="185737" y="883443"/>
                      </a:cubicBezTo>
                      <a:cubicBezTo>
                        <a:pt x="165893" y="946943"/>
                        <a:pt x="126206" y="1002506"/>
                        <a:pt x="95250" y="1031081"/>
                      </a:cubicBezTo>
                      <a:cubicBezTo>
                        <a:pt x="64294" y="1059656"/>
                        <a:pt x="32147" y="1057274"/>
                        <a:pt x="0" y="1054893"/>
                      </a:cubicBezTo>
                    </a:path>
                  </a:pathLst>
                </a:cu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7" name="Group 55"/>
              <p:cNvGrpSpPr/>
              <p:nvPr/>
            </p:nvGrpSpPr>
            <p:grpSpPr>
              <a:xfrm flipH="1">
                <a:off x="827584" y="3140968"/>
                <a:ext cx="3960440" cy="2064104"/>
                <a:chOff x="4932040" y="2433638"/>
                <a:chExt cx="1008112" cy="56331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5580112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4932040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5133975" y="2805113"/>
                  <a:ext cx="257175" cy="52387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H="1" flipV="1">
                  <a:off x="5567364" y="2433638"/>
                  <a:ext cx="180974" cy="371475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5385817" y="2605088"/>
                  <a:ext cx="243458" cy="258316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5128642" y="2562225"/>
                  <a:ext cx="195833" cy="233933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324475" y="2562225"/>
                  <a:ext cx="285750" cy="0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5220072" y="2492896"/>
                  <a:ext cx="156791" cy="16942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 flipV="1">
                  <a:off x="5295900" y="2500314"/>
                  <a:ext cx="100013" cy="371474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Freeform 147"/>
              <p:cNvSpPr/>
              <p:nvPr/>
            </p:nvSpPr>
            <p:spPr>
              <a:xfrm>
                <a:off x="5148064" y="3861049"/>
                <a:ext cx="2448272" cy="792088"/>
              </a:xfrm>
              <a:custGeom>
                <a:avLst/>
                <a:gdLst>
                  <a:gd name="connsiteX0" fmla="*/ 119921 w 2383436"/>
                  <a:gd name="connsiteY0" fmla="*/ 704538 h 764499"/>
                  <a:gd name="connsiteX1" fmla="*/ 2068642 w 2383436"/>
                  <a:gd name="connsiteY1" fmla="*/ 764499 h 764499"/>
                  <a:gd name="connsiteX2" fmla="*/ 2383436 w 2383436"/>
                  <a:gd name="connsiteY2" fmla="*/ 14991 h 764499"/>
                  <a:gd name="connsiteX3" fmla="*/ 0 w 2383436"/>
                  <a:gd name="connsiteY3" fmla="*/ 0 h 764499"/>
                  <a:gd name="connsiteX4" fmla="*/ 119921 w 2383436"/>
                  <a:gd name="connsiteY4" fmla="*/ 704538 h 764499"/>
                  <a:gd name="connsiteX0" fmla="*/ 102540 w 2383436"/>
                  <a:gd name="connsiteY0" fmla="*/ 770684 h 770684"/>
                  <a:gd name="connsiteX1" fmla="*/ 2068642 w 2383436"/>
                  <a:gd name="connsiteY1" fmla="*/ 764499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383436"/>
                  <a:gd name="connsiteY0" fmla="*/ 770684 h 842691"/>
                  <a:gd name="connsiteX1" fmla="*/ 2046756 w 2383436"/>
                  <a:gd name="connsiteY1" fmla="*/ 842691 h 842691"/>
                  <a:gd name="connsiteX2" fmla="*/ 2383436 w 2383436"/>
                  <a:gd name="connsiteY2" fmla="*/ 14991 h 842691"/>
                  <a:gd name="connsiteX3" fmla="*/ 0 w 2383436"/>
                  <a:gd name="connsiteY3" fmla="*/ 0 h 842691"/>
                  <a:gd name="connsiteX4" fmla="*/ 102540 w 2383436"/>
                  <a:gd name="connsiteY4" fmla="*/ 770684 h 842691"/>
                  <a:gd name="connsiteX0" fmla="*/ 102540 w 2383436"/>
                  <a:gd name="connsiteY0" fmla="*/ 770684 h 770684"/>
                  <a:gd name="connsiteX1" fmla="*/ 2046756 w 2383436"/>
                  <a:gd name="connsiteY1" fmla="*/ 770683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262780"/>
                  <a:gd name="connsiteY0" fmla="*/ 792089 h 792089"/>
                  <a:gd name="connsiteX1" fmla="*/ 2046756 w 2262780"/>
                  <a:gd name="connsiteY1" fmla="*/ 792088 h 792089"/>
                  <a:gd name="connsiteX2" fmla="*/ 2262780 w 2262780"/>
                  <a:gd name="connsiteY2" fmla="*/ 0 h 792089"/>
                  <a:gd name="connsiteX3" fmla="*/ 0 w 2262780"/>
                  <a:gd name="connsiteY3" fmla="*/ 21405 h 792089"/>
                  <a:gd name="connsiteX4" fmla="*/ 102540 w 2262780"/>
                  <a:gd name="connsiteY4" fmla="*/ 792089 h 792089"/>
                  <a:gd name="connsiteX0" fmla="*/ 216024 w 2376264"/>
                  <a:gd name="connsiteY0" fmla="*/ 792089 h 792089"/>
                  <a:gd name="connsiteX1" fmla="*/ 2160240 w 2376264"/>
                  <a:gd name="connsiteY1" fmla="*/ 792088 h 792089"/>
                  <a:gd name="connsiteX2" fmla="*/ 2376264 w 2376264"/>
                  <a:gd name="connsiteY2" fmla="*/ 0 h 792089"/>
                  <a:gd name="connsiteX3" fmla="*/ 0 w 2376264"/>
                  <a:gd name="connsiteY3" fmla="*/ 1 h 792089"/>
                  <a:gd name="connsiteX4" fmla="*/ 216024 w 2376264"/>
                  <a:gd name="connsiteY4" fmla="*/ 792089 h 792089"/>
                  <a:gd name="connsiteX0" fmla="*/ 216024 w 2448272"/>
                  <a:gd name="connsiteY0" fmla="*/ 792088 h 792088"/>
                  <a:gd name="connsiteX1" fmla="*/ 2160240 w 2448272"/>
                  <a:gd name="connsiteY1" fmla="*/ 792087 h 792088"/>
                  <a:gd name="connsiteX2" fmla="*/ 2448272 w 2448272"/>
                  <a:gd name="connsiteY2" fmla="*/ 0 h 792088"/>
                  <a:gd name="connsiteX3" fmla="*/ 0 w 2448272"/>
                  <a:gd name="connsiteY3" fmla="*/ 0 h 792088"/>
                  <a:gd name="connsiteX4" fmla="*/ 216024 w 2448272"/>
                  <a:gd name="connsiteY4" fmla="*/ 792088 h 7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272" h="792088">
                    <a:moveTo>
                      <a:pt x="216024" y="792088"/>
                    </a:moveTo>
                    <a:lnTo>
                      <a:pt x="2160240" y="792087"/>
                    </a:lnTo>
                    <a:lnTo>
                      <a:pt x="2448272" y="0"/>
                    </a:lnTo>
                    <a:lnTo>
                      <a:pt x="0" y="0"/>
                    </a:lnTo>
                    <a:lnTo>
                      <a:pt x="216024" y="7920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 flipH="1">
                <a:off x="6300192" y="4437112"/>
                <a:ext cx="838380" cy="781964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0" name="Straight Connector 149"/>
              <p:cNvCxnSpPr>
                <a:stCxn id="148" idx="0"/>
              </p:cNvCxnSpPr>
              <p:nvPr/>
            </p:nvCxnSpPr>
            <p:spPr>
              <a:xfrm flipH="1" flipV="1">
                <a:off x="4067944" y="4437112"/>
                <a:ext cx="1296144" cy="2160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6020544" y="2645296"/>
              <a:ext cx="854572" cy="764070"/>
              <a:chOff x="5517628" y="792722"/>
              <a:chExt cx="854572" cy="764070"/>
            </a:xfrm>
          </p:grpSpPr>
          <p:sp>
            <p:nvSpPr>
              <p:cNvPr id="163" name="Freeform 162"/>
              <p:cNvSpPr/>
              <p:nvPr/>
            </p:nvSpPr>
            <p:spPr>
              <a:xfrm rot="20665697" flipH="1">
                <a:off x="5707121" y="792722"/>
                <a:ext cx="216024" cy="246288"/>
              </a:xfrm>
              <a:custGeom>
                <a:avLst/>
                <a:gdLst>
                  <a:gd name="connsiteX0" fmla="*/ 0 w 274320"/>
                  <a:gd name="connsiteY0" fmla="*/ 290830 h 298450"/>
                  <a:gd name="connsiteX1" fmla="*/ 121920 w 274320"/>
                  <a:gd name="connsiteY1" fmla="*/ 1270 h 298450"/>
                  <a:gd name="connsiteX2" fmla="*/ 274320 w 274320"/>
                  <a:gd name="connsiteY2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298450">
                    <a:moveTo>
                      <a:pt x="0" y="290830"/>
                    </a:moveTo>
                    <a:cubicBezTo>
                      <a:pt x="38100" y="145415"/>
                      <a:pt x="76200" y="0"/>
                      <a:pt x="121920" y="1270"/>
                    </a:cubicBezTo>
                    <a:cubicBezTo>
                      <a:pt x="167640" y="2540"/>
                      <a:pt x="220980" y="150495"/>
                      <a:pt x="274320" y="29845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580112" y="908720"/>
                <a:ext cx="792088" cy="64807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968634">
                <a:off x="5910025" y="793315"/>
                <a:ext cx="216024" cy="246251"/>
              </a:xfrm>
              <a:custGeom>
                <a:avLst/>
                <a:gdLst>
                  <a:gd name="connsiteX0" fmla="*/ 0 w 274320"/>
                  <a:gd name="connsiteY0" fmla="*/ 290830 h 298450"/>
                  <a:gd name="connsiteX1" fmla="*/ 121920 w 274320"/>
                  <a:gd name="connsiteY1" fmla="*/ 1270 h 298450"/>
                  <a:gd name="connsiteX2" fmla="*/ 274320 w 274320"/>
                  <a:gd name="connsiteY2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298450">
                    <a:moveTo>
                      <a:pt x="0" y="290830"/>
                    </a:moveTo>
                    <a:cubicBezTo>
                      <a:pt x="38100" y="145415"/>
                      <a:pt x="76200" y="0"/>
                      <a:pt x="121920" y="1270"/>
                    </a:cubicBezTo>
                    <a:cubicBezTo>
                      <a:pt x="167640" y="2540"/>
                      <a:pt x="220980" y="150495"/>
                      <a:pt x="274320" y="29845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736033" y="110093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 rot="10800000">
                <a:off x="5577731" y="1244950"/>
                <a:ext cx="109364" cy="10522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Arc 167"/>
              <p:cNvSpPr/>
              <p:nvPr/>
            </p:nvSpPr>
            <p:spPr>
              <a:xfrm>
                <a:off x="5517628" y="1161037"/>
                <a:ext cx="288032" cy="288032"/>
              </a:xfrm>
              <a:prstGeom prst="arc">
                <a:avLst>
                  <a:gd name="adj1" fmla="val 1198306"/>
                  <a:gd name="adj2" fmla="val 47437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9" name="Group 55"/>
              <p:cNvGrpSpPr/>
              <p:nvPr/>
            </p:nvGrpSpPr>
            <p:grpSpPr>
              <a:xfrm>
                <a:off x="5872897" y="1259236"/>
                <a:ext cx="295182" cy="216024"/>
                <a:chOff x="5910780" y="1268760"/>
                <a:chExt cx="263830" cy="216024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5915542" y="1268760"/>
                  <a:ext cx="259060" cy="4807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5917924" y="1340768"/>
                  <a:ext cx="256679" cy="2256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5917930" y="1371599"/>
                  <a:ext cx="256680" cy="41177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5910780" y="1395412"/>
                  <a:ext cx="263823" cy="89372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4" name="Group 173"/>
            <p:cNvGrpSpPr/>
            <p:nvPr/>
          </p:nvGrpSpPr>
          <p:grpSpPr>
            <a:xfrm>
              <a:off x="1988096" y="1133129"/>
              <a:ext cx="1872207" cy="3168351"/>
              <a:chOff x="1907705" y="836712"/>
              <a:chExt cx="1872207" cy="3168351"/>
            </a:xfrm>
          </p:grpSpPr>
          <p:sp>
            <p:nvSpPr>
              <p:cNvPr id="175" name="Isosceles Triangle 174"/>
              <p:cNvSpPr/>
              <p:nvPr/>
            </p:nvSpPr>
            <p:spPr>
              <a:xfrm rot="5400000" flipH="1" flipV="1">
                <a:off x="1130387" y="1673576"/>
                <a:ext cx="3108805" cy="155417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6" name="Group 51"/>
              <p:cNvGrpSpPr/>
              <p:nvPr/>
            </p:nvGrpSpPr>
            <p:grpSpPr>
              <a:xfrm rot="663323">
                <a:off x="2919567" y="836712"/>
                <a:ext cx="860345" cy="613742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80" name="Freeform 179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" name="Chord 180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7" name="Oval 176"/>
              <p:cNvSpPr/>
              <p:nvPr/>
            </p:nvSpPr>
            <p:spPr>
              <a:xfrm>
                <a:off x="2491727" y="1977222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782644" y="1985732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Freeform 178"/>
              <p:cNvSpPr/>
              <p:nvPr/>
            </p:nvSpPr>
            <p:spPr>
              <a:xfrm rot="4407028">
                <a:off x="2304789" y="2624022"/>
                <a:ext cx="574992" cy="80674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827584" y="980728"/>
            <a:ext cx="6768752" cy="4238348"/>
            <a:chOff x="827584" y="980728"/>
            <a:chExt cx="6768752" cy="4238348"/>
          </a:xfrm>
        </p:grpSpPr>
        <p:grpSp>
          <p:nvGrpSpPr>
            <p:cNvPr id="77" name="Group 76"/>
            <p:cNvGrpSpPr/>
            <p:nvPr/>
          </p:nvGrpSpPr>
          <p:grpSpPr>
            <a:xfrm>
              <a:off x="827584" y="3068960"/>
              <a:ext cx="6768752" cy="2150116"/>
              <a:chOff x="827584" y="3068960"/>
              <a:chExt cx="6768752" cy="2150116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5868144" y="3068960"/>
                <a:ext cx="1368152" cy="1512168"/>
                <a:chOff x="5580112" y="2132856"/>
                <a:chExt cx="1368152" cy="1512168"/>
              </a:xfrm>
            </p:grpSpPr>
            <p:sp>
              <p:nvSpPr>
                <p:cNvPr id="27" name="Chord 26"/>
                <p:cNvSpPr/>
                <p:nvPr/>
              </p:nvSpPr>
              <p:spPr>
                <a:xfrm>
                  <a:off x="5580112" y="2204864"/>
                  <a:ext cx="920864" cy="1440160"/>
                </a:xfrm>
                <a:prstGeom prst="chord">
                  <a:avLst>
                    <a:gd name="adj1" fmla="val 7976225"/>
                    <a:gd name="adj2" fmla="val 2833949"/>
                  </a:avLst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516216" y="2132856"/>
                  <a:ext cx="432048" cy="1059656"/>
                </a:xfrm>
                <a:custGeom>
                  <a:avLst/>
                  <a:gdLst>
                    <a:gd name="connsiteX0" fmla="*/ 0 w 334168"/>
                    <a:gd name="connsiteY0" fmla="*/ 964406 h 1059656"/>
                    <a:gd name="connsiteX1" fmla="*/ 95250 w 334168"/>
                    <a:gd name="connsiteY1" fmla="*/ 740568 h 1059656"/>
                    <a:gd name="connsiteX2" fmla="*/ 109537 w 334168"/>
                    <a:gd name="connsiteY2" fmla="*/ 454818 h 1059656"/>
                    <a:gd name="connsiteX3" fmla="*/ 100012 w 334168"/>
                    <a:gd name="connsiteY3" fmla="*/ 254793 h 1059656"/>
                    <a:gd name="connsiteX4" fmla="*/ 138112 w 334168"/>
                    <a:gd name="connsiteY4" fmla="*/ 78581 h 1059656"/>
                    <a:gd name="connsiteX5" fmla="*/ 271462 w 334168"/>
                    <a:gd name="connsiteY5" fmla="*/ 2381 h 1059656"/>
                    <a:gd name="connsiteX6" fmla="*/ 328612 w 334168"/>
                    <a:gd name="connsiteY6" fmla="*/ 64293 h 1059656"/>
                    <a:gd name="connsiteX7" fmla="*/ 238125 w 334168"/>
                    <a:gd name="connsiteY7" fmla="*/ 121443 h 1059656"/>
                    <a:gd name="connsiteX8" fmla="*/ 200025 w 334168"/>
                    <a:gd name="connsiteY8" fmla="*/ 230981 h 1059656"/>
                    <a:gd name="connsiteX9" fmla="*/ 200025 w 334168"/>
                    <a:gd name="connsiteY9" fmla="*/ 440531 h 1059656"/>
                    <a:gd name="connsiteX10" fmla="*/ 214312 w 334168"/>
                    <a:gd name="connsiteY10" fmla="*/ 650081 h 1059656"/>
                    <a:gd name="connsiteX11" fmla="*/ 185737 w 334168"/>
                    <a:gd name="connsiteY11" fmla="*/ 883443 h 1059656"/>
                    <a:gd name="connsiteX12" fmla="*/ 95250 w 334168"/>
                    <a:gd name="connsiteY12" fmla="*/ 1031081 h 1059656"/>
                    <a:gd name="connsiteX13" fmla="*/ 0 w 334168"/>
                    <a:gd name="connsiteY13" fmla="*/ 1054893 h 105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4168" h="1059656">
                      <a:moveTo>
                        <a:pt x="0" y="964406"/>
                      </a:moveTo>
                      <a:cubicBezTo>
                        <a:pt x="38497" y="894952"/>
                        <a:pt x="76994" y="825499"/>
                        <a:pt x="95250" y="740568"/>
                      </a:cubicBezTo>
                      <a:cubicBezTo>
                        <a:pt x="113506" y="655637"/>
                        <a:pt x="108743" y="535780"/>
                        <a:pt x="109537" y="454818"/>
                      </a:cubicBezTo>
                      <a:cubicBezTo>
                        <a:pt x="110331" y="373856"/>
                        <a:pt x="95250" y="317499"/>
                        <a:pt x="100012" y="254793"/>
                      </a:cubicBezTo>
                      <a:cubicBezTo>
                        <a:pt x="104774" y="192087"/>
                        <a:pt x="109537" y="120650"/>
                        <a:pt x="138112" y="78581"/>
                      </a:cubicBezTo>
                      <a:cubicBezTo>
                        <a:pt x="166687" y="36512"/>
                        <a:pt x="239712" y="4762"/>
                        <a:pt x="271462" y="2381"/>
                      </a:cubicBezTo>
                      <a:cubicBezTo>
                        <a:pt x="303212" y="0"/>
                        <a:pt x="334168" y="44449"/>
                        <a:pt x="328612" y="64293"/>
                      </a:cubicBezTo>
                      <a:cubicBezTo>
                        <a:pt x="323056" y="84137"/>
                        <a:pt x="259556" y="93662"/>
                        <a:pt x="238125" y="121443"/>
                      </a:cubicBezTo>
                      <a:cubicBezTo>
                        <a:pt x="216694" y="149224"/>
                        <a:pt x="206375" y="177800"/>
                        <a:pt x="200025" y="230981"/>
                      </a:cubicBezTo>
                      <a:cubicBezTo>
                        <a:pt x="193675" y="284162"/>
                        <a:pt x="197644" y="370681"/>
                        <a:pt x="200025" y="440531"/>
                      </a:cubicBezTo>
                      <a:cubicBezTo>
                        <a:pt x="202406" y="510381"/>
                        <a:pt x="216693" y="576262"/>
                        <a:pt x="214312" y="650081"/>
                      </a:cubicBezTo>
                      <a:cubicBezTo>
                        <a:pt x="211931" y="723900"/>
                        <a:pt x="205581" y="819943"/>
                        <a:pt x="185737" y="883443"/>
                      </a:cubicBezTo>
                      <a:cubicBezTo>
                        <a:pt x="165893" y="946943"/>
                        <a:pt x="126206" y="1002506"/>
                        <a:pt x="95250" y="1031081"/>
                      </a:cubicBezTo>
                      <a:cubicBezTo>
                        <a:pt x="64294" y="1059656"/>
                        <a:pt x="32147" y="1057274"/>
                        <a:pt x="0" y="1054893"/>
                      </a:cubicBezTo>
                    </a:path>
                  </a:pathLst>
                </a:cu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55"/>
              <p:cNvGrpSpPr/>
              <p:nvPr/>
            </p:nvGrpSpPr>
            <p:grpSpPr>
              <a:xfrm flipH="1">
                <a:off x="827584" y="3140968"/>
                <a:ext cx="3960440" cy="2064104"/>
                <a:chOff x="4932040" y="2433638"/>
                <a:chExt cx="1008112" cy="56331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580112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932040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133975" y="2805113"/>
                  <a:ext cx="257175" cy="52387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5567364" y="2433638"/>
                  <a:ext cx="180974" cy="371475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385817" y="2605088"/>
                  <a:ext cx="243458" cy="258316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5128642" y="2562225"/>
                  <a:ext cx="195833" cy="233933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324475" y="2562225"/>
                  <a:ext cx="285750" cy="0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220072" y="2492896"/>
                  <a:ext cx="156791" cy="16942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295900" y="2500314"/>
                  <a:ext cx="100013" cy="371474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Freeform 23"/>
              <p:cNvSpPr/>
              <p:nvPr/>
            </p:nvSpPr>
            <p:spPr>
              <a:xfrm>
                <a:off x="5148064" y="3861049"/>
                <a:ext cx="2448272" cy="792088"/>
              </a:xfrm>
              <a:custGeom>
                <a:avLst/>
                <a:gdLst>
                  <a:gd name="connsiteX0" fmla="*/ 119921 w 2383436"/>
                  <a:gd name="connsiteY0" fmla="*/ 704538 h 764499"/>
                  <a:gd name="connsiteX1" fmla="*/ 2068642 w 2383436"/>
                  <a:gd name="connsiteY1" fmla="*/ 764499 h 764499"/>
                  <a:gd name="connsiteX2" fmla="*/ 2383436 w 2383436"/>
                  <a:gd name="connsiteY2" fmla="*/ 14991 h 764499"/>
                  <a:gd name="connsiteX3" fmla="*/ 0 w 2383436"/>
                  <a:gd name="connsiteY3" fmla="*/ 0 h 764499"/>
                  <a:gd name="connsiteX4" fmla="*/ 119921 w 2383436"/>
                  <a:gd name="connsiteY4" fmla="*/ 704538 h 764499"/>
                  <a:gd name="connsiteX0" fmla="*/ 102540 w 2383436"/>
                  <a:gd name="connsiteY0" fmla="*/ 770684 h 770684"/>
                  <a:gd name="connsiteX1" fmla="*/ 2068642 w 2383436"/>
                  <a:gd name="connsiteY1" fmla="*/ 764499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383436"/>
                  <a:gd name="connsiteY0" fmla="*/ 770684 h 842691"/>
                  <a:gd name="connsiteX1" fmla="*/ 2046756 w 2383436"/>
                  <a:gd name="connsiteY1" fmla="*/ 842691 h 842691"/>
                  <a:gd name="connsiteX2" fmla="*/ 2383436 w 2383436"/>
                  <a:gd name="connsiteY2" fmla="*/ 14991 h 842691"/>
                  <a:gd name="connsiteX3" fmla="*/ 0 w 2383436"/>
                  <a:gd name="connsiteY3" fmla="*/ 0 h 842691"/>
                  <a:gd name="connsiteX4" fmla="*/ 102540 w 2383436"/>
                  <a:gd name="connsiteY4" fmla="*/ 770684 h 842691"/>
                  <a:gd name="connsiteX0" fmla="*/ 102540 w 2383436"/>
                  <a:gd name="connsiteY0" fmla="*/ 770684 h 770684"/>
                  <a:gd name="connsiteX1" fmla="*/ 2046756 w 2383436"/>
                  <a:gd name="connsiteY1" fmla="*/ 770683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262780"/>
                  <a:gd name="connsiteY0" fmla="*/ 792089 h 792089"/>
                  <a:gd name="connsiteX1" fmla="*/ 2046756 w 2262780"/>
                  <a:gd name="connsiteY1" fmla="*/ 792088 h 792089"/>
                  <a:gd name="connsiteX2" fmla="*/ 2262780 w 2262780"/>
                  <a:gd name="connsiteY2" fmla="*/ 0 h 792089"/>
                  <a:gd name="connsiteX3" fmla="*/ 0 w 2262780"/>
                  <a:gd name="connsiteY3" fmla="*/ 21405 h 792089"/>
                  <a:gd name="connsiteX4" fmla="*/ 102540 w 2262780"/>
                  <a:gd name="connsiteY4" fmla="*/ 792089 h 792089"/>
                  <a:gd name="connsiteX0" fmla="*/ 216024 w 2376264"/>
                  <a:gd name="connsiteY0" fmla="*/ 792089 h 792089"/>
                  <a:gd name="connsiteX1" fmla="*/ 2160240 w 2376264"/>
                  <a:gd name="connsiteY1" fmla="*/ 792088 h 792089"/>
                  <a:gd name="connsiteX2" fmla="*/ 2376264 w 2376264"/>
                  <a:gd name="connsiteY2" fmla="*/ 0 h 792089"/>
                  <a:gd name="connsiteX3" fmla="*/ 0 w 2376264"/>
                  <a:gd name="connsiteY3" fmla="*/ 1 h 792089"/>
                  <a:gd name="connsiteX4" fmla="*/ 216024 w 2376264"/>
                  <a:gd name="connsiteY4" fmla="*/ 792089 h 792089"/>
                  <a:gd name="connsiteX0" fmla="*/ 216024 w 2448272"/>
                  <a:gd name="connsiteY0" fmla="*/ 792088 h 792088"/>
                  <a:gd name="connsiteX1" fmla="*/ 2160240 w 2448272"/>
                  <a:gd name="connsiteY1" fmla="*/ 792087 h 792088"/>
                  <a:gd name="connsiteX2" fmla="*/ 2448272 w 2448272"/>
                  <a:gd name="connsiteY2" fmla="*/ 0 h 792088"/>
                  <a:gd name="connsiteX3" fmla="*/ 0 w 2448272"/>
                  <a:gd name="connsiteY3" fmla="*/ 0 h 792088"/>
                  <a:gd name="connsiteX4" fmla="*/ 216024 w 2448272"/>
                  <a:gd name="connsiteY4" fmla="*/ 792088 h 7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272" h="792088">
                    <a:moveTo>
                      <a:pt x="216024" y="792088"/>
                    </a:moveTo>
                    <a:lnTo>
                      <a:pt x="2160240" y="792087"/>
                    </a:lnTo>
                    <a:lnTo>
                      <a:pt x="2448272" y="0"/>
                    </a:lnTo>
                    <a:lnTo>
                      <a:pt x="0" y="0"/>
                    </a:lnTo>
                    <a:lnTo>
                      <a:pt x="216024" y="7920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 flipH="1">
                <a:off x="6300192" y="4437112"/>
                <a:ext cx="838380" cy="781964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/>
              <p:cNvCxnSpPr>
                <a:stCxn id="24" idx="0"/>
              </p:cNvCxnSpPr>
              <p:nvPr/>
            </p:nvCxnSpPr>
            <p:spPr>
              <a:xfrm flipH="1" flipV="1">
                <a:off x="4067944" y="4437112"/>
                <a:ext cx="1296144" cy="2160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Isosceles Triangle 6"/>
            <p:cNvSpPr/>
            <p:nvPr/>
          </p:nvSpPr>
          <p:spPr>
            <a:xfrm rot="5400000" flipH="1" flipV="1">
              <a:off x="1058378" y="1817592"/>
              <a:ext cx="3108805" cy="155417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51"/>
            <p:cNvGrpSpPr/>
            <p:nvPr/>
          </p:nvGrpSpPr>
          <p:grpSpPr>
            <a:xfrm rot="663323">
              <a:off x="2847558" y="980728"/>
              <a:ext cx="860345" cy="613742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2" name="Freeform 11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3" name="Freeform 182"/>
            <p:cNvSpPr/>
            <p:nvPr/>
          </p:nvSpPr>
          <p:spPr>
            <a:xfrm rot="463792">
              <a:off x="2687794" y="3684355"/>
              <a:ext cx="648072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33653" y="2511946"/>
            <a:ext cx="996207" cy="742507"/>
            <a:chOff x="5375993" y="814285"/>
            <a:chExt cx="996207" cy="742507"/>
          </a:xfrm>
        </p:grpSpPr>
        <p:grpSp>
          <p:nvGrpSpPr>
            <p:cNvPr id="57" name="Group 56"/>
            <p:cNvGrpSpPr/>
            <p:nvPr/>
          </p:nvGrpSpPr>
          <p:grpSpPr>
            <a:xfrm flipH="1">
              <a:off x="5375993" y="1259236"/>
              <a:ext cx="262140" cy="216024"/>
              <a:chOff x="6028827" y="1268760"/>
              <a:chExt cx="263822" cy="216024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 rot="19730888" flipH="1">
              <a:off x="5580196" y="836630"/>
              <a:ext cx="216024" cy="257962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580112" y="908720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 rot="1392378">
              <a:off x="6111829" y="814285"/>
              <a:ext cx="216024" cy="273147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675930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5891954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5710582" y="1244950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/>
            <p:cNvSpPr/>
            <p:nvPr/>
          </p:nvSpPr>
          <p:spPr>
            <a:xfrm>
              <a:off x="5652120" y="1161037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005016" y="1259236"/>
              <a:ext cx="295175" cy="216024"/>
              <a:chOff x="6028827" y="1268760"/>
              <a:chExt cx="263822" cy="21602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5868144" y="2492896"/>
            <a:ext cx="854572" cy="764070"/>
            <a:chOff x="5517628" y="792722"/>
            <a:chExt cx="854572" cy="764070"/>
          </a:xfrm>
        </p:grpSpPr>
        <p:sp>
          <p:nvSpPr>
            <p:cNvPr id="65" name="Freeform 64"/>
            <p:cNvSpPr/>
            <p:nvPr/>
          </p:nvSpPr>
          <p:spPr>
            <a:xfrm rot="20665697" flipH="1">
              <a:off x="5707121" y="792722"/>
              <a:ext cx="216024" cy="246288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5580112" y="908720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rot="968634">
              <a:off x="5910025" y="793315"/>
              <a:ext cx="216024" cy="246251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5736033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5577731" y="1244950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Arc 70"/>
            <p:cNvSpPr/>
            <p:nvPr/>
          </p:nvSpPr>
          <p:spPr>
            <a:xfrm>
              <a:off x="5517628" y="1161037"/>
              <a:ext cx="288032" cy="288032"/>
            </a:xfrm>
            <a:prstGeom prst="arc">
              <a:avLst>
                <a:gd name="adj1" fmla="val 1198306"/>
                <a:gd name="adj2" fmla="val 47437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55"/>
            <p:cNvGrpSpPr/>
            <p:nvPr/>
          </p:nvGrpSpPr>
          <p:grpSpPr>
            <a:xfrm>
              <a:off x="5872897" y="1259236"/>
              <a:ext cx="295182" cy="216024"/>
              <a:chOff x="5910780" y="1268760"/>
              <a:chExt cx="263830" cy="21602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5915542" y="1268760"/>
                <a:ext cx="259060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5917924" y="1340768"/>
                <a:ext cx="256679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917930" y="1371599"/>
                <a:ext cx="256680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910780" y="1395412"/>
                <a:ext cx="263823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Freeform 10"/>
          <p:cNvSpPr/>
          <p:nvPr/>
        </p:nvSpPr>
        <p:spPr>
          <a:xfrm rot="4407028">
            <a:off x="2232780" y="2768038"/>
            <a:ext cx="574992" cy="8067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4" name="Group 183"/>
          <p:cNvGrpSpPr/>
          <p:nvPr/>
        </p:nvGrpSpPr>
        <p:grpSpPr>
          <a:xfrm>
            <a:off x="2123728" y="2121238"/>
            <a:ext cx="658456" cy="803706"/>
            <a:chOff x="2123728" y="2121238"/>
            <a:chExt cx="658456" cy="803706"/>
          </a:xfrm>
        </p:grpSpPr>
        <p:sp>
          <p:nvSpPr>
            <p:cNvPr id="9" name="Oval 8"/>
            <p:cNvSpPr/>
            <p:nvPr/>
          </p:nvSpPr>
          <p:spPr>
            <a:xfrm>
              <a:off x="2419718" y="2121238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710635" y="2129748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Arc 142"/>
            <p:cNvSpPr/>
            <p:nvPr/>
          </p:nvSpPr>
          <p:spPr>
            <a:xfrm>
              <a:off x="2123728" y="2350488"/>
              <a:ext cx="658456" cy="574456"/>
            </a:xfrm>
            <a:prstGeom prst="arc">
              <a:avLst>
                <a:gd name="adj1" fmla="val 1068952"/>
                <a:gd name="adj2" fmla="val 96490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411760" y="2132856"/>
            <a:ext cx="658456" cy="862488"/>
            <a:chOff x="2195736" y="2121238"/>
            <a:chExt cx="658456" cy="862488"/>
          </a:xfrm>
        </p:grpSpPr>
        <p:sp>
          <p:nvSpPr>
            <p:cNvPr id="186" name="Oval 185"/>
            <p:cNvSpPr/>
            <p:nvPr/>
          </p:nvSpPr>
          <p:spPr>
            <a:xfrm>
              <a:off x="2419718" y="2121238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/>
            <p:cNvSpPr/>
            <p:nvPr/>
          </p:nvSpPr>
          <p:spPr>
            <a:xfrm>
              <a:off x="2710635" y="2129748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Arc 187"/>
            <p:cNvSpPr/>
            <p:nvPr/>
          </p:nvSpPr>
          <p:spPr>
            <a:xfrm>
              <a:off x="2195736" y="2409270"/>
              <a:ext cx="658456" cy="574456"/>
            </a:xfrm>
            <a:prstGeom prst="arc">
              <a:avLst>
                <a:gd name="adj1" fmla="val 1068952"/>
                <a:gd name="adj2" fmla="val 96490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9" name="Freeform 188"/>
          <p:cNvSpPr/>
          <p:nvPr/>
        </p:nvSpPr>
        <p:spPr>
          <a:xfrm rot="3714682" flipV="1">
            <a:off x="3287664" y="2014568"/>
            <a:ext cx="574992" cy="8613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756592" y="-1664804"/>
            <a:ext cx="10657184" cy="5972014"/>
            <a:chOff x="-756592" y="-1664804"/>
            <a:chExt cx="10657184" cy="5972014"/>
          </a:xfrm>
        </p:grpSpPr>
        <p:grpSp>
          <p:nvGrpSpPr>
            <p:cNvPr id="41" name="Group 113"/>
            <p:cNvGrpSpPr/>
            <p:nvPr/>
          </p:nvGrpSpPr>
          <p:grpSpPr>
            <a:xfrm>
              <a:off x="827584" y="-1664804"/>
              <a:ext cx="2376264" cy="3897052"/>
              <a:chOff x="827584" y="-1664804"/>
              <a:chExt cx="2376264" cy="3897052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149"/>
            <p:cNvGrpSpPr/>
            <p:nvPr/>
          </p:nvGrpSpPr>
          <p:grpSpPr>
            <a:xfrm>
              <a:off x="0" y="1412776"/>
              <a:ext cx="7097936" cy="1561158"/>
              <a:chOff x="1619672" y="3118123"/>
              <a:chExt cx="7529983" cy="1656184"/>
            </a:xfrm>
          </p:grpSpPr>
          <p:sp>
            <p:nvSpPr>
              <p:cNvPr id="117" name="Cloud 116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Cloud 117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Cloud 119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1" name="Cloud 120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Cloud 121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3" name="Cloud 122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Cloud 124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Cloud 125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7" name="Cloud 126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8" name="Cloud 127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Cloud 128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0" name="Cloud 129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Cloud 130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117"/>
            <p:cNvGrpSpPr/>
            <p:nvPr/>
          </p:nvGrpSpPr>
          <p:grpSpPr>
            <a:xfrm>
              <a:off x="-756592" y="1988840"/>
              <a:ext cx="7529983" cy="1656184"/>
              <a:chOff x="1619672" y="3118123"/>
              <a:chExt cx="7529983" cy="1656184"/>
            </a:xfrm>
          </p:grpSpPr>
          <p:sp>
            <p:nvSpPr>
              <p:cNvPr id="102" name="Cloud 101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Cloud 102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4" name="Cloud 103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5" name="Cloud 104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6" name="Cloud 105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7" name="Cloud 106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8" name="Cloud 107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9" name="Cloud 108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0" name="Cloud 109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1" name="Cloud 110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2" name="Cloud 111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3" name="Cloud 112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4" name="Cloud 113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5" name="Cloud 114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" name="Cloud 115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6" name="Group 114"/>
            <p:cNvGrpSpPr/>
            <p:nvPr/>
          </p:nvGrpSpPr>
          <p:grpSpPr>
            <a:xfrm>
              <a:off x="3707904" y="-1188132"/>
              <a:ext cx="2376264" cy="3897052"/>
              <a:chOff x="827584" y="-1664804"/>
              <a:chExt cx="2376264" cy="389705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133"/>
            <p:cNvGrpSpPr/>
            <p:nvPr/>
          </p:nvGrpSpPr>
          <p:grpSpPr>
            <a:xfrm>
              <a:off x="2370609" y="2276872"/>
              <a:ext cx="7529983" cy="1656184"/>
              <a:chOff x="1619672" y="3118123"/>
              <a:chExt cx="7529983" cy="1656184"/>
            </a:xfrm>
          </p:grpSpPr>
          <p:sp>
            <p:nvSpPr>
              <p:cNvPr id="78" name="Cloud 77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Cloud 78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0" name="Cloud 79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Cloud 80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Cloud 81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Cloud 82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Cloud 83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Cloud 84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Cloud 90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Cloud 93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Cloud 94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Cloud 95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7" name="Cloud 96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8" name="Cloud 97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Cloud 98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0" name="Group 63"/>
            <p:cNvGrpSpPr/>
            <p:nvPr/>
          </p:nvGrpSpPr>
          <p:grpSpPr>
            <a:xfrm>
              <a:off x="2699792" y="2924944"/>
              <a:ext cx="3229768" cy="1382266"/>
              <a:chOff x="827584" y="3140968"/>
              <a:chExt cx="3229768" cy="1382266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827584" y="3284984"/>
                <a:ext cx="3229768" cy="1238250"/>
              </a:xfrm>
              <a:custGeom>
                <a:avLst/>
                <a:gdLst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68562 w 3229768"/>
                  <a:gd name="connsiteY22" fmla="*/ 0 h 1238250"/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48272 w 3229768"/>
                  <a:gd name="connsiteY22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29768" h="1238250">
                    <a:moveTo>
                      <a:pt x="715962" y="23812"/>
                    </a:moveTo>
                    <a:cubicBezTo>
                      <a:pt x="720328" y="248443"/>
                      <a:pt x="724694" y="473075"/>
                      <a:pt x="692150" y="604837"/>
                    </a:cubicBezTo>
                    <a:cubicBezTo>
                      <a:pt x="659606" y="736599"/>
                      <a:pt x="583406" y="754856"/>
                      <a:pt x="520700" y="814387"/>
                    </a:cubicBezTo>
                    <a:cubicBezTo>
                      <a:pt x="457994" y="873918"/>
                      <a:pt x="383381" y="919956"/>
                      <a:pt x="315912" y="962025"/>
                    </a:cubicBezTo>
                    <a:cubicBezTo>
                      <a:pt x="248443" y="1004094"/>
                      <a:pt x="157162" y="1042988"/>
                      <a:pt x="115887" y="1066800"/>
                    </a:cubicBezTo>
                    <a:cubicBezTo>
                      <a:pt x="74612" y="1090612"/>
                      <a:pt x="0" y="1113631"/>
                      <a:pt x="68262" y="1104900"/>
                    </a:cubicBezTo>
                    <a:cubicBezTo>
                      <a:pt x="136525" y="1096169"/>
                      <a:pt x="407193" y="1036637"/>
                      <a:pt x="525462" y="1014412"/>
                    </a:cubicBezTo>
                    <a:cubicBezTo>
                      <a:pt x="643731" y="992187"/>
                      <a:pt x="714375" y="952500"/>
                      <a:pt x="777875" y="971550"/>
                    </a:cubicBezTo>
                    <a:cubicBezTo>
                      <a:pt x="841375" y="990600"/>
                      <a:pt x="866775" y="1095375"/>
                      <a:pt x="906462" y="1128712"/>
                    </a:cubicBezTo>
                    <a:cubicBezTo>
                      <a:pt x="946149" y="1162049"/>
                      <a:pt x="961231" y="1195387"/>
                      <a:pt x="1016000" y="1171575"/>
                    </a:cubicBezTo>
                    <a:cubicBezTo>
                      <a:pt x="1070769" y="1147763"/>
                      <a:pt x="1145381" y="989806"/>
                      <a:pt x="1235075" y="985837"/>
                    </a:cubicBezTo>
                    <a:cubicBezTo>
                      <a:pt x="1324769" y="981868"/>
                      <a:pt x="1430337" y="1108075"/>
                      <a:pt x="1554162" y="1147762"/>
                    </a:cubicBezTo>
                    <a:cubicBezTo>
                      <a:pt x="1677987" y="1187449"/>
                      <a:pt x="1881188" y="1238250"/>
                      <a:pt x="1978025" y="1223962"/>
                    </a:cubicBezTo>
                    <a:cubicBezTo>
                      <a:pt x="2074863" y="1209675"/>
                      <a:pt x="2067719" y="1087437"/>
                      <a:pt x="2135187" y="1062037"/>
                    </a:cubicBezTo>
                    <a:cubicBezTo>
                      <a:pt x="2202655" y="1036637"/>
                      <a:pt x="2285206" y="1043781"/>
                      <a:pt x="2382837" y="1071562"/>
                    </a:cubicBezTo>
                    <a:cubicBezTo>
                      <a:pt x="2480468" y="1099343"/>
                      <a:pt x="2686844" y="1236663"/>
                      <a:pt x="2720975" y="1228725"/>
                    </a:cubicBezTo>
                    <a:cubicBezTo>
                      <a:pt x="2755106" y="1220787"/>
                      <a:pt x="2534444" y="1041400"/>
                      <a:pt x="2587625" y="1023937"/>
                    </a:cubicBezTo>
                    <a:cubicBezTo>
                      <a:pt x="2640806" y="1006475"/>
                      <a:pt x="2937668" y="1112838"/>
                      <a:pt x="3040062" y="1123950"/>
                    </a:cubicBezTo>
                    <a:cubicBezTo>
                      <a:pt x="3142456" y="1135063"/>
                      <a:pt x="3229768" y="1116806"/>
                      <a:pt x="3201987" y="1090612"/>
                    </a:cubicBezTo>
                    <a:cubicBezTo>
                      <a:pt x="3174206" y="1064418"/>
                      <a:pt x="2974975" y="1012824"/>
                      <a:pt x="2873375" y="966787"/>
                    </a:cubicBezTo>
                    <a:cubicBezTo>
                      <a:pt x="2771775" y="920750"/>
                      <a:pt x="2663031" y="875506"/>
                      <a:pt x="2592387" y="814387"/>
                    </a:cubicBezTo>
                    <a:cubicBezTo>
                      <a:pt x="2521743" y="753268"/>
                      <a:pt x="2473531" y="735806"/>
                      <a:pt x="2449512" y="600075"/>
                    </a:cubicBezTo>
                    <a:cubicBezTo>
                      <a:pt x="2425493" y="464344"/>
                      <a:pt x="2428428" y="232172"/>
                      <a:pt x="2448272" y="0"/>
                    </a:cubicBezTo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4" name="Group 6"/>
              <p:cNvGrpSpPr/>
              <p:nvPr/>
            </p:nvGrpSpPr>
            <p:grpSpPr>
              <a:xfrm>
                <a:off x="1547664" y="3140968"/>
                <a:ext cx="1728192" cy="360040"/>
                <a:chOff x="1547664" y="3140968"/>
                <a:chExt cx="1800200" cy="36004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1547664" y="3140968"/>
                  <a:ext cx="1800200" cy="360040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3"/>
                <p:cNvSpPr/>
                <p:nvPr/>
              </p:nvSpPr>
              <p:spPr>
                <a:xfrm>
                  <a:off x="1691680" y="3195439"/>
                  <a:ext cx="1512168" cy="233561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907704" y="3243065"/>
                  <a:ext cx="1080120" cy="118690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2" name="Group 20"/>
          <p:cNvGrpSpPr/>
          <p:nvPr/>
        </p:nvGrpSpPr>
        <p:grpSpPr>
          <a:xfrm rot="1250563">
            <a:off x="6306674" y="3332701"/>
            <a:ext cx="1966224" cy="2630054"/>
            <a:chOff x="1475656" y="2564904"/>
            <a:chExt cx="2160240" cy="2808312"/>
          </a:xfrm>
        </p:grpSpPr>
        <p:sp>
          <p:nvSpPr>
            <p:cNvPr id="52" name="Oval 10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Arc 45"/>
          <p:cNvSpPr/>
          <p:nvPr/>
        </p:nvSpPr>
        <p:spPr>
          <a:xfrm rot="1250563">
            <a:off x="5979418" y="4776568"/>
            <a:ext cx="974785" cy="578768"/>
          </a:xfrm>
          <a:prstGeom prst="arc">
            <a:avLst>
              <a:gd name="adj1" fmla="val 1348374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hord 48"/>
          <p:cNvSpPr/>
          <p:nvPr/>
        </p:nvSpPr>
        <p:spPr>
          <a:xfrm rot="711429">
            <a:off x="6297166" y="4164577"/>
            <a:ext cx="487393" cy="33072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6" name="Group 85"/>
          <p:cNvGrpSpPr/>
          <p:nvPr/>
        </p:nvGrpSpPr>
        <p:grpSpPr>
          <a:xfrm rot="3088873">
            <a:off x="2974723" y="3624146"/>
            <a:ext cx="1224136" cy="740783"/>
            <a:chOff x="-333721" y="835738"/>
            <a:chExt cx="2836640" cy="1893885"/>
          </a:xfrm>
          <a:solidFill>
            <a:srgbClr val="3399FF"/>
          </a:solidFill>
        </p:grpSpPr>
        <p:sp>
          <p:nvSpPr>
            <p:cNvPr id="87" name="Freeform 86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0" name="Freeform 69"/>
          <p:cNvSpPr/>
          <p:nvPr/>
        </p:nvSpPr>
        <p:spPr>
          <a:xfrm rot="6813705" flipV="1">
            <a:off x="3228174" y="3850314"/>
            <a:ext cx="740402" cy="1166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3313639" flipV="1">
            <a:off x="3163790" y="2906441"/>
            <a:ext cx="740402" cy="1166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6200000" flipH="1">
            <a:off x="3101577" y="4899423"/>
            <a:ext cx="720080" cy="9475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5400000">
            <a:off x="5868143" y="4869162"/>
            <a:ext cx="576065" cy="8640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1294305">
            <a:off x="6958872" y="3982057"/>
            <a:ext cx="90996" cy="248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2045305" y="2492896"/>
            <a:ext cx="1158543" cy="3375054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hord 7"/>
          <p:cNvSpPr/>
          <p:nvPr/>
        </p:nvSpPr>
        <p:spPr>
          <a:xfrm>
            <a:off x="2541517" y="3431561"/>
            <a:ext cx="400483" cy="306822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541517" y="3074681"/>
            <a:ext cx="57212" cy="2301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2483768" y="3949384"/>
            <a:ext cx="553340" cy="574456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2930405" y="3074681"/>
            <a:ext cx="57212" cy="2301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30"/>
          <p:cNvGrpSpPr/>
          <p:nvPr/>
        </p:nvGrpSpPr>
        <p:grpSpPr>
          <a:xfrm>
            <a:off x="2435292" y="2924944"/>
            <a:ext cx="624540" cy="89220"/>
            <a:chOff x="3347864" y="2492896"/>
            <a:chExt cx="576064" cy="14401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 rot="16815901" flipH="1">
            <a:off x="2843418" y="5023491"/>
            <a:ext cx="715781" cy="118243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66800 w 626018"/>
              <a:gd name="connsiteY0" fmla="*/ 0 h 1063583"/>
              <a:gd name="connsiteX1" fmla="*/ 586978 w 626018"/>
              <a:gd name="connsiteY1" fmla="*/ 891213 h 1063583"/>
              <a:gd name="connsiteX2" fmla="*/ 332557 w 626018"/>
              <a:gd name="connsiteY2" fmla="*/ 1034212 h 1063583"/>
              <a:gd name="connsiteX3" fmla="*/ 65484 w 626018"/>
              <a:gd name="connsiteY3" fmla="*/ 993607 h 1063583"/>
              <a:gd name="connsiteX4" fmla="*/ 15478 w 626018"/>
              <a:gd name="connsiteY4" fmla="*/ 855494 h 1063583"/>
              <a:gd name="connsiteX5" fmla="*/ 158353 w 626018"/>
              <a:gd name="connsiteY5" fmla="*/ 724525 h 1063583"/>
              <a:gd name="connsiteX6" fmla="*/ 386581 w 626018"/>
              <a:gd name="connsiteY6" fmla="*/ 784602 h 1063583"/>
              <a:gd name="connsiteX7" fmla="*/ 408384 w 626018"/>
              <a:gd name="connsiteY7" fmla="*/ 738813 h 1063583"/>
              <a:gd name="connsiteX8" fmla="*/ 403622 w 626018"/>
              <a:gd name="connsiteY8" fmla="*/ 183982 h 10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18" h="1063583">
                <a:moveTo>
                  <a:pt x="566800" y="0"/>
                </a:moveTo>
                <a:cubicBezTo>
                  <a:pt x="585056" y="268089"/>
                  <a:pt x="626018" y="718844"/>
                  <a:pt x="586978" y="891213"/>
                </a:cubicBezTo>
                <a:cubicBezTo>
                  <a:pt x="547938" y="1063582"/>
                  <a:pt x="393081" y="1036320"/>
                  <a:pt x="332557" y="1034212"/>
                </a:cubicBezTo>
                <a:cubicBezTo>
                  <a:pt x="247154" y="1031782"/>
                  <a:pt x="118330" y="1023393"/>
                  <a:pt x="65484" y="993607"/>
                </a:cubicBezTo>
                <a:cubicBezTo>
                  <a:pt x="12638" y="963821"/>
                  <a:pt x="0" y="900341"/>
                  <a:pt x="15478" y="855494"/>
                </a:cubicBezTo>
                <a:cubicBezTo>
                  <a:pt x="30956" y="810647"/>
                  <a:pt x="96503" y="736340"/>
                  <a:pt x="158353" y="724525"/>
                </a:cubicBezTo>
                <a:cubicBezTo>
                  <a:pt x="220203" y="712710"/>
                  <a:pt x="344909" y="782221"/>
                  <a:pt x="386581" y="784602"/>
                </a:cubicBezTo>
                <a:cubicBezTo>
                  <a:pt x="428253" y="786983"/>
                  <a:pt x="405544" y="838916"/>
                  <a:pt x="408384" y="738813"/>
                </a:cubicBezTo>
                <a:cubicBezTo>
                  <a:pt x="411224" y="638710"/>
                  <a:pt x="406400" y="413375"/>
                  <a:pt x="403622" y="183982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3240539">
            <a:off x="1377971" y="3912388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7330235">
            <a:off x="1308007" y="2956878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2676932" y="3876288"/>
            <a:ext cx="216024" cy="277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5400000">
            <a:off x="6086072" y="5206375"/>
            <a:ext cx="597989" cy="83836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1294305">
            <a:off x="6613119" y="3869090"/>
            <a:ext cx="90996" cy="248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20454601">
            <a:off x="7364786" y="5055455"/>
            <a:ext cx="855193" cy="92953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964370"/>
              <a:gd name="connsiteY0" fmla="*/ 164738 h 974399"/>
              <a:gd name="connsiteX1" fmla="*/ 239713 w 964370"/>
              <a:gd name="connsiteY1" fmla="*/ 381071 h 974399"/>
              <a:gd name="connsiteX2" fmla="*/ 82550 w 964370"/>
              <a:gd name="connsiteY2" fmla="*/ 476321 h 974399"/>
              <a:gd name="connsiteX3" fmla="*/ 3969 w 964370"/>
              <a:gd name="connsiteY3" fmla="*/ 614433 h 974399"/>
              <a:gd name="connsiteX4" fmla="*/ 106363 w 964370"/>
              <a:gd name="connsiteY4" fmla="*/ 628721 h 974399"/>
              <a:gd name="connsiteX5" fmla="*/ 254000 w 964370"/>
              <a:gd name="connsiteY5" fmla="*/ 526327 h 974399"/>
              <a:gd name="connsiteX6" fmla="*/ 261144 w 964370"/>
              <a:gd name="connsiteY6" fmla="*/ 538233 h 974399"/>
              <a:gd name="connsiteX7" fmla="*/ 223044 w 964370"/>
              <a:gd name="connsiteY7" fmla="*/ 673964 h 974399"/>
              <a:gd name="connsiteX8" fmla="*/ 198834 w 964370"/>
              <a:gd name="connsiteY8" fmla="*/ 800171 h 974399"/>
              <a:gd name="connsiteX9" fmla="*/ 248147 w 964370"/>
              <a:gd name="connsiteY9" fmla="*/ 890286 h 974399"/>
              <a:gd name="connsiteX10" fmla="*/ 335682 w 964370"/>
              <a:gd name="connsiteY10" fmla="*/ 748552 h 974399"/>
              <a:gd name="connsiteX11" fmla="*/ 368300 w 964370"/>
              <a:gd name="connsiteY11" fmla="*/ 628720 h 974399"/>
              <a:gd name="connsiteX12" fmla="*/ 375444 w 964370"/>
              <a:gd name="connsiteY12" fmla="*/ 695396 h 974399"/>
              <a:gd name="connsiteX13" fmla="*/ 401638 w 964370"/>
              <a:gd name="connsiteY13" fmla="*/ 907327 h 974399"/>
              <a:gd name="connsiteX14" fmla="*/ 451644 w 964370"/>
              <a:gd name="connsiteY14" fmla="*/ 974002 h 974399"/>
              <a:gd name="connsiteX15" fmla="*/ 504032 w 964370"/>
              <a:gd name="connsiteY15" fmla="*/ 909708 h 974399"/>
              <a:gd name="connsiteX16" fmla="*/ 504032 w 964370"/>
              <a:gd name="connsiteY16" fmla="*/ 669201 h 974399"/>
              <a:gd name="connsiteX17" fmla="*/ 527844 w 964370"/>
              <a:gd name="connsiteY17" fmla="*/ 783502 h 974399"/>
              <a:gd name="connsiteX18" fmla="*/ 573088 w 964370"/>
              <a:gd name="connsiteY18" fmla="*/ 881133 h 974399"/>
              <a:gd name="connsiteX19" fmla="*/ 625475 w 964370"/>
              <a:gd name="connsiteY19" fmla="*/ 902564 h 974399"/>
              <a:gd name="connsiteX20" fmla="*/ 662013 w 964370"/>
              <a:gd name="connsiteY20" fmla="*/ 845613 h 974399"/>
              <a:gd name="connsiteX21" fmla="*/ 644525 w 964370"/>
              <a:gd name="connsiteY21" fmla="*/ 723971 h 974399"/>
              <a:gd name="connsiteX22" fmla="*/ 632619 w 964370"/>
              <a:gd name="connsiteY22" fmla="*/ 647771 h 974399"/>
              <a:gd name="connsiteX23" fmla="*/ 718344 w 964370"/>
              <a:gd name="connsiteY23" fmla="*/ 797789 h 974399"/>
              <a:gd name="connsiteX24" fmla="*/ 957623 w 964370"/>
              <a:gd name="connsiteY24" fmla="*/ 776624 h 974399"/>
              <a:gd name="connsiteX25" fmla="*/ 758825 w 964370"/>
              <a:gd name="connsiteY25" fmla="*/ 635864 h 974399"/>
              <a:gd name="connsiteX26" fmla="*/ 668338 w 964370"/>
              <a:gd name="connsiteY26" fmla="*/ 464414 h 974399"/>
              <a:gd name="connsiteX27" fmla="*/ 577964 w 964370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27844 w 958366"/>
              <a:gd name="connsiteY17" fmla="*/ 783502 h 974399"/>
              <a:gd name="connsiteX18" fmla="*/ 573088 w 958366"/>
              <a:gd name="connsiteY18" fmla="*/ 881133 h 974399"/>
              <a:gd name="connsiteX19" fmla="*/ 625475 w 958366"/>
              <a:gd name="connsiteY19" fmla="*/ 902564 h 974399"/>
              <a:gd name="connsiteX20" fmla="*/ 662013 w 958366"/>
              <a:gd name="connsiteY20" fmla="*/ 845613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27844 w 958366"/>
              <a:gd name="connsiteY17" fmla="*/ 783502 h 974399"/>
              <a:gd name="connsiteX18" fmla="*/ 573088 w 958366"/>
              <a:gd name="connsiteY18" fmla="*/ 881133 h 974399"/>
              <a:gd name="connsiteX19" fmla="*/ 625475 w 958366"/>
              <a:gd name="connsiteY19" fmla="*/ 902564 h 974399"/>
              <a:gd name="connsiteX20" fmla="*/ 689938 w 958366"/>
              <a:gd name="connsiteY20" fmla="*/ 846256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27844 w 958366"/>
              <a:gd name="connsiteY17" fmla="*/ 783502 h 974399"/>
              <a:gd name="connsiteX18" fmla="*/ 573088 w 958366"/>
              <a:gd name="connsiteY18" fmla="*/ 881133 h 974399"/>
              <a:gd name="connsiteX19" fmla="*/ 625475 w 958366"/>
              <a:gd name="connsiteY19" fmla="*/ 902564 h 974399"/>
              <a:gd name="connsiteX20" fmla="*/ 757690 w 958366"/>
              <a:gd name="connsiteY20" fmla="*/ 843401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27844 w 958366"/>
              <a:gd name="connsiteY17" fmla="*/ 783502 h 974399"/>
              <a:gd name="connsiteX18" fmla="*/ 573088 w 958366"/>
              <a:gd name="connsiteY18" fmla="*/ 881133 h 974399"/>
              <a:gd name="connsiteX19" fmla="*/ 689938 w 958366"/>
              <a:gd name="connsiteY19" fmla="*/ 846256 h 974399"/>
              <a:gd name="connsiteX20" fmla="*/ 757690 w 958366"/>
              <a:gd name="connsiteY20" fmla="*/ 843401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27844 w 958366"/>
              <a:gd name="connsiteY17" fmla="*/ 783502 h 974399"/>
              <a:gd name="connsiteX18" fmla="*/ 618864 w 958366"/>
              <a:gd name="connsiteY18" fmla="*/ 790895 h 974399"/>
              <a:gd name="connsiteX19" fmla="*/ 689938 w 958366"/>
              <a:gd name="connsiteY19" fmla="*/ 846256 h 974399"/>
              <a:gd name="connsiteX20" fmla="*/ 757690 w 958366"/>
              <a:gd name="connsiteY20" fmla="*/ 843401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44469 w 958366"/>
              <a:gd name="connsiteY17" fmla="*/ 677320 h 974399"/>
              <a:gd name="connsiteX18" fmla="*/ 618864 w 958366"/>
              <a:gd name="connsiteY18" fmla="*/ 790895 h 974399"/>
              <a:gd name="connsiteX19" fmla="*/ 689938 w 958366"/>
              <a:gd name="connsiteY19" fmla="*/ 846256 h 974399"/>
              <a:gd name="connsiteX20" fmla="*/ 757690 w 958366"/>
              <a:gd name="connsiteY20" fmla="*/ 843401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44469 w 958366"/>
              <a:gd name="connsiteY17" fmla="*/ 677320 h 974399"/>
              <a:gd name="connsiteX18" fmla="*/ 622186 w 958366"/>
              <a:gd name="connsiteY18" fmla="*/ 849110 h 974399"/>
              <a:gd name="connsiteX19" fmla="*/ 689938 w 958366"/>
              <a:gd name="connsiteY19" fmla="*/ 846256 h 974399"/>
              <a:gd name="connsiteX20" fmla="*/ 757690 w 958366"/>
              <a:gd name="connsiteY20" fmla="*/ 843401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  <a:gd name="connsiteX0" fmla="*/ 240017 w 958366"/>
              <a:gd name="connsiteY0" fmla="*/ 164738 h 974399"/>
              <a:gd name="connsiteX1" fmla="*/ 239713 w 958366"/>
              <a:gd name="connsiteY1" fmla="*/ 381071 h 974399"/>
              <a:gd name="connsiteX2" fmla="*/ 82550 w 958366"/>
              <a:gd name="connsiteY2" fmla="*/ 476321 h 974399"/>
              <a:gd name="connsiteX3" fmla="*/ 3969 w 958366"/>
              <a:gd name="connsiteY3" fmla="*/ 614433 h 974399"/>
              <a:gd name="connsiteX4" fmla="*/ 106363 w 958366"/>
              <a:gd name="connsiteY4" fmla="*/ 628721 h 974399"/>
              <a:gd name="connsiteX5" fmla="*/ 254000 w 958366"/>
              <a:gd name="connsiteY5" fmla="*/ 526327 h 974399"/>
              <a:gd name="connsiteX6" fmla="*/ 261144 w 958366"/>
              <a:gd name="connsiteY6" fmla="*/ 538233 h 974399"/>
              <a:gd name="connsiteX7" fmla="*/ 223044 w 958366"/>
              <a:gd name="connsiteY7" fmla="*/ 673964 h 974399"/>
              <a:gd name="connsiteX8" fmla="*/ 198834 w 958366"/>
              <a:gd name="connsiteY8" fmla="*/ 800171 h 974399"/>
              <a:gd name="connsiteX9" fmla="*/ 248147 w 958366"/>
              <a:gd name="connsiteY9" fmla="*/ 890286 h 974399"/>
              <a:gd name="connsiteX10" fmla="*/ 335682 w 958366"/>
              <a:gd name="connsiteY10" fmla="*/ 748552 h 974399"/>
              <a:gd name="connsiteX11" fmla="*/ 368300 w 958366"/>
              <a:gd name="connsiteY11" fmla="*/ 628720 h 974399"/>
              <a:gd name="connsiteX12" fmla="*/ 375444 w 958366"/>
              <a:gd name="connsiteY12" fmla="*/ 695396 h 974399"/>
              <a:gd name="connsiteX13" fmla="*/ 401638 w 958366"/>
              <a:gd name="connsiteY13" fmla="*/ 907327 h 974399"/>
              <a:gd name="connsiteX14" fmla="*/ 451644 w 958366"/>
              <a:gd name="connsiteY14" fmla="*/ 974002 h 974399"/>
              <a:gd name="connsiteX15" fmla="*/ 504032 w 958366"/>
              <a:gd name="connsiteY15" fmla="*/ 909708 h 974399"/>
              <a:gd name="connsiteX16" fmla="*/ 504032 w 958366"/>
              <a:gd name="connsiteY16" fmla="*/ 669201 h 974399"/>
              <a:gd name="connsiteX17" fmla="*/ 544469 w 958366"/>
              <a:gd name="connsiteY17" fmla="*/ 677320 h 974399"/>
              <a:gd name="connsiteX18" fmla="*/ 622186 w 958366"/>
              <a:gd name="connsiteY18" fmla="*/ 849110 h 974399"/>
              <a:gd name="connsiteX19" fmla="*/ 761010 w 958366"/>
              <a:gd name="connsiteY19" fmla="*/ 901616 h 974399"/>
              <a:gd name="connsiteX20" fmla="*/ 757690 w 958366"/>
              <a:gd name="connsiteY20" fmla="*/ 843401 h 974399"/>
              <a:gd name="connsiteX21" fmla="*/ 644525 w 958366"/>
              <a:gd name="connsiteY21" fmla="*/ 723971 h 974399"/>
              <a:gd name="connsiteX22" fmla="*/ 632619 w 958366"/>
              <a:gd name="connsiteY22" fmla="*/ 647771 h 974399"/>
              <a:gd name="connsiteX23" fmla="*/ 754368 w 958366"/>
              <a:gd name="connsiteY23" fmla="*/ 785187 h 974399"/>
              <a:gd name="connsiteX24" fmla="*/ 957623 w 958366"/>
              <a:gd name="connsiteY24" fmla="*/ 776624 h 974399"/>
              <a:gd name="connsiteX25" fmla="*/ 758825 w 958366"/>
              <a:gd name="connsiteY25" fmla="*/ 635864 h 974399"/>
              <a:gd name="connsiteX26" fmla="*/ 668338 w 958366"/>
              <a:gd name="connsiteY26" fmla="*/ 464414 h 974399"/>
              <a:gd name="connsiteX27" fmla="*/ 577964 w 958366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66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497293" y="707932"/>
                  <a:pt x="504032" y="669201"/>
                </a:cubicBezTo>
                <a:cubicBezTo>
                  <a:pt x="510771" y="630470"/>
                  <a:pt x="524777" y="647335"/>
                  <a:pt x="544469" y="677320"/>
                </a:cubicBezTo>
                <a:cubicBezTo>
                  <a:pt x="564161" y="707305"/>
                  <a:pt x="586096" y="811727"/>
                  <a:pt x="622186" y="849110"/>
                </a:cubicBezTo>
                <a:cubicBezTo>
                  <a:pt x="658276" y="886493"/>
                  <a:pt x="738426" y="902568"/>
                  <a:pt x="761010" y="901616"/>
                </a:cubicBezTo>
                <a:cubicBezTo>
                  <a:pt x="783594" y="900665"/>
                  <a:pt x="777104" y="873008"/>
                  <a:pt x="757690" y="843401"/>
                </a:cubicBezTo>
                <a:cubicBezTo>
                  <a:pt x="738276" y="813794"/>
                  <a:pt x="665370" y="756576"/>
                  <a:pt x="644525" y="723971"/>
                </a:cubicBezTo>
                <a:cubicBezTo>
                  <a:pt x="623680" y="691366"/>
                  <a:pt x="614312" y="637568"/>
                  <a:pt x="632619" y="647771"/>
                </a:cubicBezTo>
                <a:cubicBezTo>
                  <a:pt x="650926" y="657974"/>
                  <a:pt x="700201" y="763712"/>
                  <a:pt x="754368" y="785187"/>
                </a:cubicBezTo>
                <a:cubicBezTo>
                  <a:pt x="808535" y="806662"/>
                  <a:pt x="956880" y="801511"/>
                  <a:pt x="957623" y="776624"/>
                </a:cubicBezTo>
                <a:cubicBezTo>
                  <a:pt x="958366" y="751737"/>
                  <a:pt x="807039" y="687899"/>
                  <a:pt x="758825" y="635864"/>
                </a:cubicBezTo>
                <a:cubicBezTo>
                  <a:pt x="710611" y="583829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2" grpId="1" animBg="1"/>
      <p:bldP spid="59" grpId="0" animBg="1"/>
      <p:bldP spid="45" grpId="0" animBg="1"/>
      <p:bldP spid="71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36117" y="-3051720"/>
            <a:ext cx="10269351" cy="6371473"/>
            <a:chOff x="36117" y="-3051720"/>
            <a:chExt cx="10269351" cy="6371473"/>
          </a:xfrm>
        </p:grpSpPr>
        <p:grpSp>
          <p:nvGrpSpPr>
            <p:cNvPr id="100" name="Group 275"/>
            <p:cNvGrpSpPr/>
            <p:nvPr/>
          </p:nvGrpSpPr>
          <p:grpSpPr>
            <a:xfrm>
              <a:off x="233772" y="-3051720"/>
              <a:ext cx="8676456" cy="5830560"/>
              <a:chOff x="-1836712" y="-2043608"/>
              <a:chExt cx="12025336" cy="4606424"/>
            </a:xfrm>
          </p:grpSpPr>
          <p:grpSp>
            <p:nvGrpSpPr>
              <p:cNvPr id="151" name="Group 31"/>
              <p:cNvGrpSpPr/>
              <p:nvPr/>
            </p:nvGrpSpPr>
            <p:grpSpPr>
              <a:xfrm>
                <a:off x="6695728" y="-1971600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Isosceles Triangle 217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9" name="Isosceles Triangle 218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Isosceles Triangle 219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Isosceles Triangle 220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2" name="Group 31"/>
              <p:cNvGrpSpPr/>
              <p:nvPr/>
            </p:nvGrpSpPr>
            <p:grpSpPr>
              <a:xfrm>
                <a:off x="683568" y="-204360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3" name="Isosceles Triangle 212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4" name="Isosceles Triangle 213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" name="Isosceles Triangle 214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3" name="Group 31"/>
              <p:cNvGrpSpPr/>
              <p:nvPr/>
            </p:nvGrpSpPr>
            <p:grpSpPr>
              <a:xfrm>
                <a:off x="2339752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Isosceles Triangle 191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Isosceles Triangle 192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" name="Isosceles Triangle 210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4" name="Group 31"/>
              <p:cNvGrpSpPr/>
              <p:nvPr/>
            </p:nvGrpSpPr>
            <p:grpSpPr>
              <a:xfrm>
                <a:off x="5148064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Isosceles Triangle 181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Isosceles Triangle 184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Isosceles Triangle 189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5" name="Group 31"/>
              <p:cNvGrpSpPr/>
              <p:nvPr/>
            </p:nvGrpSpPr>
            <p:grpSpPr>
              <a:xfrm>
                <a:off x="7596336" y="-1395536"/>
                <a:ext cx="2592288" cy="3598312"/>
                <a:chOff x="7380312" y="1124744"/>
                <a:chExt cx="2376264" cy="4752528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Isosceles Triangle 176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Isosceles Triangle 177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Isosceles Triangle 178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Isosceles Triangle 179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6" name="Group 31"/>
              <p:cNvGrpSpPr/>
              <p:nvPr/>
            </p:nvGrpSpPr>
            <p:grpSpPr>
              <a:xfrm>
                <a:off x="3635896" y="-1467544"/>
                <a:ext cx="2664296" cy="3598312"/>
                <a:chOff x="7380312" y="1124744"/>
                <a:chExt cx="2376264" cy="4752528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Isosceles Triangle 169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Isosceles Triangle 17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Isosceles Triangle 171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Isosceles Triangle 172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7" name="Group 31"/>
              <p:cNvGrpSpPr/>
              <p:nvPr/>
            </p:nvGrpSpPr>
            <p:grpSpPr>
              <a:xfrm>
                <a:off x="-684584" y="-146754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Isosceles Triangle 164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Isosceles Triangle 165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Isosceles Triangle 166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Isosceles Triangle 167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8" name="Group 31"/>
              <p:cNvGrpSpPr/>
              <p:nvPr/>
            </p:nvGrpSpPr>
            <p:grpSpPr>
              <a:xfrm>
                <a:off x="-1836712" y="-110750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Isosceles Triangle 159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Isosceles Triangle 16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Isosceles Triangle 161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Isosceles Triangle 162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1" name="Group 222"/>
            <p:cNvGrpSpPr/>
            <p:nvPr/>
          </p:nvGrpSpPr>
          <p:grpSpPr>
            <a:xfrm flipH="1">
              <a:off x="36117" y="1052736"/>
              <a:ext cx="10269351" cy="2267017"/>
              <a:chOff x="-612576" y="1556792"/>
              <a:chExt cx="10185021" cy="2267017"/>
            </a:xfrm>
          </p:grpSpPr>
          <p:grpSp>
            <p:nvGrpSpPr>
              <p:cNvPr id="102" name="Group 1"/>
              <p:cNvGrpSpPr/>
              <p:nvPr/>
            </p:nvGrpSpPr>
            <p:grpSpPr>
              <a:xfrm>
                <a:off x="-612576" y="1556792"/>
                <a:ext cx="7272809" cy="1901924"/>
                <a:chOff x="755576" y="3831332"/>
                <a:chExt cx="8640960" cy="2045940"/>
              </a:xfrm>
            </p:grpSpPr>
            <p:sp>
              <p:nvSpPr>
                <p:cNvPr id="104" name="Cloud 103"/>
                <p:cNvSpPr/>
                <p:nvPr/>
              </p:nvSpPr>
              <p:spPr>
                <a:xfrm>
                  <a:off x="1115616" y="384048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5" name="Cloud 3"/>
                <p:cNvSpPr/>
                <p:nvPr/>
              </p:nvSpPr>
              <p:spPr>
                <a:xfrm>
                  <a:off x="4139952" y="383820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6" name="Cloud 4"/>
                <p:cNvSpPr/>
                <p:nvPr/>
              </p:nvSpPr>
              <p:spPr>
                <a:xfrm>
                  <a:off x="3129583" y="383133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7" name="Cloud 5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8" name="Cloud 6"/>
                <p:cNvSpPr/>
                <p:nvPr/>
              </p:nvSpPr>
              <p:spPr>
                <a:xfrm>
                  <a:off x="1979712" y="386275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9" name="Cloud 7"/>
                <p:cNvSpPr/>
                <p:nvPr/>
              </p:nvSpPr>
              <p:spPr>
                <a:xfrm>
                  <a:off x="3779912" y="419824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0" name="Cloud 8"/>
                <p:cNvSpPr/>
                <p:nvPr/>
              </p:nvSpPr>
              <p:spPr>
                <a:xfrm>
                  <a:off x="29158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1" name="Cloud 9"/>
                <p:cNvSpPr/>
                <p:nvPr/>
              </p:nvSpPr>
              <p:spPr>
                <a:xfrm>
                  <a:off x="4932040" y="398221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2" name="Cloud 10"/>
                <p:cNvSpPr/>
                <p:nvPr/>
              </p:nvSpPr>
              <p:spPr>
                <a:xfrm>
                  <a:off x="11156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3" name="Cloud 11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4" name="Cloud 12"/>
                <p:cNvSpPr/>
                <p:nvPr/>
              </p:nvSpPr>
              <p:spPr>
                <a:xfrm>
                  <a:off x="7092280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Cloud 13"/>
                <p:cNvSpPr/>
                <p:nvPr/>
              </p:nvSpPr>
              <p:spPr>
                <a:xfrm>
                  <a:off x="5868144" y="4149080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6" name="Cloud 14"/>
                <p:cNvSpPr/>
                <p:nvPr/>
              </p:nvSpPr>
              <p:spPr>
                <a:xfrm>
                  <a:off x="5148064" y="407707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7" name="Cloud 15"/>
                <p:cNvSpPr/>
                <p:nvPr/>
              </p:nvSpPr>
              <p:spPr>
                <a:xfrm>
                  <a:off x="5508104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9" name="Cloud 16"/>
                <p:cNvSpPr/>
                <p:nvPr/>
              </p:nvSpPr>
              <p:spPr>
                <a:xfrm>
                  <a:off x="4283968" y="4365104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0" name="Cloud 17"/>
                <p:cNvSpPr/>
                <p:nvPr/>
              </p:nvSpPr>
              <p:spPr>
                <a:xfrm>
                  <a:off x="2123728" y="443711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21" name="Group 40"/>
                <p:cNvGrpSpPr/>
                <p:nvPr/>
              </p:nvGrpSpPr>
              <p:grpSpPr>
                <a:xfrm>
                  <a:off x="755576" y="4437112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9" name="Rectangle 4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Cloud 4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2" name="Group 41"/>
                <p:cNvGrpSpPr/>
                <p:nvPr/>
              </p:nvGrpSpPr>
              <p:grpSpPr>
                <a:xfrm>
                  <a:off x="608416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7" name="Rectangle 4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Cloud 4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3" name="Group 42"/>
                <p:cNvGrpSpPr/>
                <p:nvPr/>
              </p:nvGrpSpPr>
              <p:grpSpPr>
                <a:xfrm>
                  <a:off x="7956376" y="414908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3" name="Rectangle 3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Cloud 4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4" name="Group 43"/>
                <p:cNvGrpSpPr/>
                <p:nvPr/>
              </p:nvGrpSpPr>
              <p:grpSpPr>
                <a:xfrm>
                  <a:off x="716428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0" name="Rectangle 37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Cloud 38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5" name="Group 44"/>
                <p:cNvGrpSpPr/>
                <p:nvPr/>
              </p:nvGrpSpPr>
              <p:grpSpPr>
                <a:xfrm>
                  <a:off x="3097014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38" name="Rectangle 35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Cloud 36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6" name="Group 45"/>
                <p:cNvGrpSpPr/>
                <p:nvPr/>
              </p:nvGrpSpPr>
              <p:grpSpPr>
                <a:xfrm>
                  <a:off x="4860032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36" name="Rectangle 3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Cloud 3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7" name="Group 46"/>
                <p:cNvGrpSpPr/>
                <p:nvPr/>
              </p:nvGrpSpPr>
              <p:grpSpPr>
                <a:xfrm>
                  <a:off x="3995936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34" name="Rectangle 3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Cloud 3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8" name="Group 47"/>
                <p:cNvGrpSpPr/>
                <p:nvPr/>
              </p:nvGrpSpPr>
              <p:grpSpPr>
                <a:xfrm>
                  <a:off x="1547664" y="4581128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32" name="Rectangle 5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Cloud 3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29" name="Group 48"/>
                <p:cNvGrpSpPr/>
                <p:nvPr/>
              </p:nvGrpSpPr>
              <p:grpSpPr>
                <a:xfrm>
                  <a:off x="2483768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30" name="Rectangle 4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Cloud 5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103" name="Freeform 102"/>
              <p:cNvSpPr/>
              <p:nvPr/>
            </p:nvSpPr>
            <p:spPr>
              <a:xfrm rot="18658646">
                <a:off x="8390123" y="2641487"/>
                <a:ext cx="1259526" cy="1105118"/>
              </a:xfrm>
              <a:custGeom>
                <a:avLst/>
                <a:gdLst>
                  <a:gd name="connsiteX0" fmla="*/ 437214 w 1249181"/>
                  <a:gd name="connsiteY0" fmla="*/ 2498 h 1114268"/>
                  <a:gd name="connsiteX1" fmla="*/ 47469 w 1249181"/>
                  <a:gd name="connsiteY1" fmla="*/ 362262 h 1114268"/>
                  <a:gd name="connsiteX2" fmla="*/ 722027 w 1249181"/>
                  <a:gd name="connsiteY2" fmla="*/ 1111770 h 1114268"/>
                  <a:gd name="connsiteX3" fmla="*/ 1201712 w 1249181"/>
                  <a:gd name="connsiteY3" fmla="*/ 347272 h 1114268"/>
                  <a:gd name="connsiteX4" fmla="*/ 437214 w 1249181"/>
                  <a:gd name="connsiteY4" fmla="*/ 2498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181" h="1114268">
                    <a:moveTo>
                      <a:pt x="437214" y="2498"/>
                    </a:moveTo>
                    <a:cubicBezTo>
                      <a:pt x="244840" y="4996"/>
                      <a:pt x="0" y="177383"/>
                      <a:pt x="47469" y="362262"/>
                    </a:cubicBezTo>
                    <a:cubicBezTo>
                      <a:pt x="94938" y="547141"/>
                      <a:pt x="529653" y="1114268"/>
                      <a:pt x="722027" y="1111770"/>
                    </a:cubicBezTo>
                    <a:cubicBezTo>
                      <a:pt x="914401" y="1109272"/>
                      <a:pt x="1249181" y="532151"/>
                      <a:pt x="1201712" y="347272"/>
                    </a:cubicBezTo>
                    <a:cubicBezTo>
                      <a:pt x="1154243" y="162393"/>
                      <a:pt x="629588" y="0"/>
                      <a:pt x="437214" y="2498"/>
                    </a:cubicBezTo>
                    <a:close/>
                  </a:path>
                </a:pathLst>
              </a:custGeom>
              <a:solidFill>
                <a:srgbClr val="96969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5" name="Freeform 144"/>
          <p:cNvSpPr/>
          <p:nvPr/>
        </p:nvSpPr>
        <p:spPr>
          <a:xfrm>
            <a:off x="2915816" y="4509120"/>
            <a:ext cx="648072" cy="9361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66800 w 626018"/>
              <a:gd name="connsiteY0" fmla="*/ 0 h 1063583"/>
              <a:gd name="connsiteX1" fmla="*/ 586978 w 626018"/>
              <a:gd name="connsiteY1" fmla="*/ 891213 h 1063583"/>
              <a:gd name="connsiteX2" fmla="*/ 332557 w 626018"/>
              <a:gd name="connsiteY2" fmla="*/ 1034212 h 1063583"/>
              <a:gd name="connsiteX3" fmla="*/ 65484 w 626018"/>
              <a:gd name="connsiteY3" fmla="*/ 993607 h 1063583"/>
              <a:gd name="connsiteX4" fmla="*/ 15478 w 626018"/>
              <a:gd name="connsiteY4" fmla="*/ 855494 h 1063583"/>
              <a:gd name="connsiteX5" fmla="*/ 158353 w 626018"/>
              <a:gd name="connsiteY5" fmla="*/ 724525 h 1063583"/>
              <a:gd name="connsiteX6" fmla="*/ 386581 w 626018"/>
              <a:gd name="connsiteY6" fmla="*/ 784602 h 1063583"/>
              <a:gd name="connsiteX7" fmla="*/ 408384 w 626018"/>
              <a:gd name="connsiteY7" fmla="*/ 738813 h 1063583"/>
              <a:gd name="connsiteX8" fmla="*/ 403622 w 626018"/>
              <a:gd name="connsiteY8" fmla="*/ 183982 h 10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18" h="1063583">
                <a:moveTo>
                  <a:pt x="566800" y="0"/>
                </a:moveTo>
                <a:cubicBezTo>
                  <a:pt x="585056" y="268089"/>
                  <a:pt x="626018" y="718844"/>
                  <a:pt x="586978" y="891213"/>
                </a:cubicBezTo>
                <a:cubicBezTo>
                  <a:pt x="547938" y="1063582"/>
                  <a:pt x="393081" y="1036320"/>
                  <a:pt x="332557" y="1034212"/>
                </a:cubicBezTo>
                <a:cubicBezTo>
                  <a:pt x="247154" y="1031782"/>
                  <a:pt x="118330" y="1023393"/>
                  <a:pt x="65484" y="993607"/>
                </a:cubicBezTo>
                <a:cubicBezTo>
                  <a:pt x="12638" y="963821"/>
                  <a:pt x="0" y="900341"/>
                  <a:pt x="15478" y="855494"/>
                </a:cubicBezTo>
                <a:cubicBezTo>
                  <a:pt x="30956" y="810647"/>
                  <a:pt x="96503" y="736340"/>
                  <a:pt x="158353" y="724525"/>
                </a:cubicBezTo>
                <a:cubicBezTo>
                  <a:pt x="220203" y="712710"/>
                  <a:pt x="344909" y="782221"/>
                  <a:pt x="386581" y="784602"/>
                </a:cubicBezTo>
                <a:cubicBezTo>
                  <a:pt x="428253" y="786983"/>
                  <a:pt x="405544" y="838916"/>
                  <a:pt x="408384" y="738813"/>
                </a:cubicBezTo>
                <a:cubicBezTo>
                  <a:pt x="411224" y="638710"/>
                  <a:pt x="406400" y="413375"/>
                  <a:pt x="403622" y="183982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76"/>
          <p:cNvGrpSpPr/>
          <p:nvPr/>
        </p:nvGrpSpPr>
        <p:grpSpPr>
          <a:xfrm>
            <a:off x="827584" y="2492896"/>
            <a:ext cx="6768752" cy="2150116"/>
            <a:chOff x="827584" y="3068960"/>
            <a:chExt cx="6768752" cy="2150116"/>
          </a:xfrm>
        </p:grpSpPr>
        <p:grpSp>
          <p:nvGrpSpPr>
            <p:cNvPr id="4" name="Group 118"/>
            <p:cNvGrpSpPr/>
            <p:nvPr/>
          </p:nvGrpSpPr>
          <p:grpSpPr>
            <a:xfrm>
              <a:off x="5868144" y="3068960"/>
              <a:ext cx="1368152" cy="1512168"/>
              <a:chOff x="5580112" y="2132856"/>
              <a:chExt cx="1368152" cy="1512168"/>
            </a:xfrm>
          </p:grpSpPr>
          <p:sp>
            <p:nvSpPr>
              <p:cNvPr id="27" name="Chord 26"/>
              <p:cNvSpPr/>
              <p:nvPr/>
            </p:nvSpPr>
            <p:spPr>
              <a:xfrm>
                <a:off x="5580112" y="2204864"/>
                <a:ext cx="920864" cy="1440160"/>
              </a:xfrm>
              <a:prstGeom prst="chord">
                <a:avLst>
                  <a:gd name="adj1" fmla="val 7976225"/>
                  <a:gd name="adj2" fmla="val 2833949"/>
                </a:avLst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516216" y="2132856"/>
                <a:ext cx="432048" cy="1059656"/>
              </a:xfrm>
              <a:custGeom>
                <a:avLst/>
                <a:gdLst>
                  <a:gd name="connsiteX0" fmla="*/ 0 w 334168"/>
                  <a:gd name="connsiteY0" fmla="*/ 964406 h 1059656"/>
                  <a:gd name="connsiteX1" fmla="*/ 95250 w 334168"/>
                  <a:gd name="connsiteY1" fmla="*/ 740568 h 1059656"/>
                  <a:gd name="connsiteX2" fmla="*/ 109537 w 334168"/>
                  <a:gd name="connsiteY2" fmla="*/ 454818 h 1059656"/>
                  <a:gd name="connsiteX3" fmla="*/ 100012 w 334168"/>
                  <a:gd name="connsiteY3" fmla="*/ 254793 h 1059656"/>
                  <a:gd name="connsiteX4" fmla="*/ 138112 w 334168"/>
                  <a:gd name="connsiteY4" fmla="*/ 78581 h 1059656"/>
                  <a:gd name="connsiteX5" fmla="*/ 271462 w 334168"/>
                  <a:gd name="connsiteY5" fmla="*/ 2381 h 1059656"/>
                  <a:gd name="connsiteX6" fmla="*/ 328612 w 334168"/>
                  <a:gd name="connsiteY6" fmla="*/ 64293 h 1059656"/>
                  <a:gd name="connsiteX7" fmla="*/ 238125 w 334168"/>
                  <a:gd name="connsiteY7" fmla="*/ 121443 h 1059656"/>
                  <a:gd name="connsiteX8" fmla="*/ 200025 w 334168"/>
                  <a:gd name="connsiteY8" fmla="*/ 230981 h 1059656"/>
                  <a:gd name="connsiteX9" fmla="*/ 200025 w 334168"/>
                  <a:gd name="connsiteY9" fmla="*/ 440531 h 1059656"/>
                  <a:gd name="connsiteX10" fmla="*/ 214312 w 334168"/>
                  <a:gd name="connsiteY10" fmla="*/ 650081 h 1059656"/>
                  <a:gd name="connsiteX11" fmla="*/ 185737 w 334168"/>
                  <a:gd name="connsiteY11" fmla="*/ 883443 h 1059656"/>
                  <a:gd name="connsiteX12" fmla="*/ 95250 w 334168"/>
                  <a:gd name="connsiteY12" fmla="*/ 1031081 h 1059656"/>
                  <a:gd name="connsiteX13" fmla="*/ 0 w 334168"/>
                  <a:gd name="connsiteY13" fmla="*/ 1054893 h 105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168" h="1059656">
                    <a:moveTo>
                      <a:pt x="0" y="964406"/>
                    </a:moveTo>
                    <a:cubicBezTo>
                      <a:pt x="38497" y="894952"/>
                      <a:pt x="76994" y="825499"/>
                      <a:pt x="95250" y="740568"/>
                    </a:cubicBezTo>
                    <a:cubicBezTo>
                      <a:pt x="113506" y="655637"/>
                      <a:pt x="108743" y="535780"/>
                      <a:pt x="109537" y="454818"/>
                    </a:cubicBezTo>
                    <a:cubicBezTo>
                      <a:pt x="110331" y="373856"/>
                      <a:pt x="95250" y="317499"/>
                      <a:pt x="100012" y="254793"/>
                    </a:cubicBezTo>
                    <a:cubicBezTo>
                      <a:pt x="104774" y="192087"/>
                      <a:pt x="109537" y="120650"/>
                      <a:pt x="138112" y="78581"/>
                    </a:cubicBezTo>
                    <a:cubicBezTo>
                      <a:pt x="166687" y="36512"/>
                      <a:pt x="239712" y="4762"/>
                      <a:pt x="271462" y="2381"/>
                    </a:cubicBezTo>
                    <a:cubicBezTo>
                      <a:pt x="303212" y="0"/>
                      <a:pt x="334168" y="44449"/>
                      <a:pt x="328612" y="64293"/>
                    </a:cubicBezTo>
                    <a:cubicBezTo>
                      <a:pt x="323056" y="84137"/>
                      <a:pt x="259556" y="93662"/>
                      <a:pt x="238125" y="121443"/>
                    </a:cubicBezTo>
                    <a:cubicBezTo>
                      <a:pt x="216694" y="149224"/>
                      <a:pt x="206375" y="177800"/>
                      <a:pt x="200025" y="230981"/>
                    </a:cubicBezTo>
                    <a:cubicBezTo>
                      <a:pt x="193675" y="284162"/>
                      <a:pt x="197644" y="370681"/>
                      <a:pt x="200025" y="440531"/>
                    </a:cubicBezTo>
                    <a:cubicBezTo>
                      <a:pt x="202406" y="510381"/>
                      <a:pt x="216693" y="576262"/>
                      <a:pt x="214312" y="650081"/>
                    </a:cubicBezTo>
                    <a:cubicBezTo>
                      <a:pt x="211931" y="723900"/>
                      <a:pt x="205581" y="819943"/>
                      <a:pt x="185737" y="883443"/>
                    </a:cubicBezTo>
                    <a:cubicBezTo>
                      <a:pt x="165893" y="946943"/>
                      <a:pt x="126206" y="1002506"/>
                      <a:pt x="95250" y="1031081"/>
                    </a:cubicBezTo>
                    <a:cubicBezTo>
                      <a:pt x="64294" y="1059656"/>
                      <a:pt x="32147" y="1057274"/>
                      <a:pt x="0" y="1054893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55"/>
            <p:cNvGrpSpPr/>
            <p:nvPr/>
          </p:nvGrpSpPr>
          <p:grpSpPr>
            <a:xfrm flipH="1">
              <a:off x="827584" y="3140968"/>
              <a:ext cx="3960440" cy="2064104"/>
              <a:chOff x="4932040" y="2433638"/>
              <a:chExt cx="1008112" cy="56331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23"/>
            <p:cNvSpPr/>
            <p:nvPr/>
          </p:nvSpPr>
          <p:spPr>
            <a:xfrm>
              <a:off x="5148064" y="3861049"/>
              <a:ext cx="2448272" cy="792088"/>
            </a:xfrm>
            <a:custGeom>
              <a:avLst/>
              <a:gdLst>
                <a:gd name="connsiteX0" fmla="*/ 119921 w 2383436"/>
                <a:gd name="connsiteY0" fmla="*/ 704538 h 764499"/>
                <a:gd name="connsiteX1" fmla="*/ 2068642 w 2383436"/>
                <a:gd name="connsiteY1" fmla="*/ 764499 h 764499"/>
                <a:gd name="connsiteX2" fmla="*/ 2383436 w 2383436"/>
                <a:gd name="connsiteY2" fmla="*/ 14991 h 764499"/>
                <a:gd name="connsiteX3" fmla="*/ 0 w 2383436"/>
                <a:gd name="connsiteY3" fmla="*/ 0 h 764499"/>
                <a:gd name="connsiteX4" fmla="*/ 119921 w 2383436"/>
                <a:gd name="connsiteY4" fmla="*/ 704538 h 764499"/>
                <a:gd name="connsiteX0" fmla="*/ 102540 w 2383436"/>
                <a:gd name="connsiteY0" fmla="*/ 770684 h 770684"/>
                <a:gd name="connsiteX1" fmla="*/ 2068642 w 2383436"/>
                <a:gd name="connsiteY1" fmla="*/ 764499 h 770684"/>
                <a:gd name="connsiteX2" fmla="*/ 2383436 w 2383436"/>
                <a:gd name="connsiteY2" fmla="*/ 14991 h 770684"/>
                <a:gd name="connsiteX3" fmla="*/ 0 w 2383436"/>
                <a:gd name="connsiteY3" fmla="*/ 0 h 770684"/>
                <a:gd name="connsiteX4" fmla="*/ 102540 w 2383436"/>
                <a:gd name="connsiteY4" fmla="*/ 770684 h 770684"/>
                <a:gd name="connsiteX0" fmla="*/ 102540 w 2383436"/>
                <a:gd name="connsiteY0" fmla="*/ 770684 h 842691"/>
                <a:gd name="connsiteX1" fmla="*/ 2046756 w 2383436"/>
                <a:gd name="connsiteY1" fmla="*/ 842691 h 842691"/>
                <a:gd name="connsiteX2" fmla="*/ 2383436 w 2383436"/>
                <a:gd name="connsiteY2" fmla="*/ 14991 h 842691"/>
                <a:gd name="connsiteX3" fmla="*/ 0 w 2383436"/>
                <a:gd name="connsiteY3" fmla="*/ 0 h 842691"/>
                <a:gd name="connsiteX4" fmla="*/ 102540 w 2383436"/>
                <a:gd name="connsiteY4" fmla="*/ 770684 h 842691"/>
                <a:gd name="connsiteX0" fmla="*/ 102540 w 2383436"/>
                <a:gd name="connsiteY0" fmla="*/ 770684 h 770684"/>
                <a:gd name="connsiteX1" fmla="*/ 2046756 w 2383436"/>
                <a:gd name="connsiteY1" fmla="*/ 770683 h 770684"/>
                <a:gd name="connsiteX2" fmla="*/ 2383436 w 2383436"/>
                <a:gd name="connsiteY2" fmla="*/ 14991 h 770684"/>
                <a:gd name="connsiteX3" fmla="*/ 0 w 2383436"/>
                <a:gd name="connsiteY3" fmla="*/ 0 h 770684"/>
                <a:gd name="connsiteX4" fmla="*/ 102540 w 2383436"/>
                <a:gd name="connsiteY4" fmla="*/ 770684 h 770684"/>
                <a:gd name="connsiteX0" fmla="*/ 102540 w 2262780"/>
                <a:gd name="connsiteY0" fmla="*/ 792089 h 792089"/>
                <a:gd name="connsiteX1" fmla="*/ 2046756 w 2262780"/>
                <a:gd name="connsiteY1" fmla="*/ 792088 h 792089"/>
                <a:gd name="connsiteX2" fmla="*/ 2262780 w 2262780"/>
                <a:gd name="connsiteY2" fmla="*/ 0 h 792089"/>
                <a:gd name="connsiteX3" fmla="*/ 0 w 2262780"/>
                <a:gd name="connsiteY3" fmla="*/ 21405 h 792089"/>
                <a:gd name="connsiteX4" fmla="*/ 102540 w 2262780"/>
                <a:gd name="connsiteY4" fmla="*/ 792089 h 792089"/>
                <a:gd name="connsiteX0" fmla="*/ 216024 w 2376264"/>
                <a:gd name="connsiteY0" fmla="*/ 792089 h 792089"/>
                <a:gd name="connsiteX1" fmla="*/ 2160240 w 2376264"/>
                <a:gd name="connsiteY1" fmla="*/ 792088 h 792089"/>
                <a:gd name="connsiteX2" fmla="*/ 2376264 w 2376264"/>
                <a:gd name="connsiteY2" fmla="*/ 0 h 792089"/>
                <a:gd name="connsiteX3" fmla="*/ 0 w 2376264"/>
                <a:gd name="connsiteY3" fmla="*/ 1 h 792089"/>
                <a:gd name="connsiteX4" fmla="*/ 216024 w 2376264"/>
                <a:gd name="connsiteY4" fmla="*/ 792089 h 792089"/>
                <a:gd name="connsiteX0" fmla="*/ 216024 w 2448272"/>
                <a:gd name="connsiteY0" fmla="*/ 792088 h 792088"/>
                <a:gd name="connsiteX1" fmla="*/ 2160240 w 2448272"/>
                <a:gd name="connsiteY1" fmla="*/ 792087 h 792088"/>
                <a:gd name="connsiteX2" fmla="*/ 2448272 w 2448272"/>
                <a:gd name="connsiteY2" fmla="*/ 0 h 792088"/>
                <a:gd name="connsiteX3" fmla="*/ 0 w 2448272"/>
                <a:gd name="connsiteY3" fmla="*/ 0 h 792088"/>
                <a:gd name="connsiteX4" fmla="*/ 216024 w 2448272"/>
                <a:gd name="connsiteY4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272" h="792088">
                  <a:moveTo>
                    <a:pt x="216024" y="792088"/>
                  </a:moveTo>
                  <a:lnTo>
                    <a:pt x="2160240" y="792087"/>
                  </a:lnTo>
                  <a:lnTo>
                    <a:pt x="2448272" y="0"/>
                  </a:lnTo>
                  <a:lnTo>
                    <a:pt x="0" y="0"/>
                  </a:lnTo>
                  <a:lnTo>
                    <a:pt x="216024" y="7920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6300192" y="4437112"/>
              <a:ext cx="838380" cy="781964"/>
            </a:xfrm>
            <a:prstGeom prst="ellipse">
              <a:avLst/>
            </a:prstGeom>
            <a:noFill/>
            <a:ln w="152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067944" y="4437112"/>
              <a:ext cx="1296144" cy="2160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6"/>
          <p:cNvSpPr/>
          <p:nvPr/>
        </p:nvSpPr>
        <p:spPr>
          <a:xfrm rot="5400000" flipH="1" flipV="1">
            <a:off x="1490427" y="2910173"/>
            <a:ext cx="3108805" cy="1554170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1"/>
          <p:cNvGrpSpPr/>
          <p:nvPr/>
        </p:nvGrpSpPr>
        <p:grpSpPr>
          <a:xfrm rot="663323">
            <a:off x="3254710" y="2090391"/>
            <a:ext cx="860345" cy="613742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12" name="Freeform 11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Chord 12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3" name="Freeform 182"/>
          <p:cNvSpPr/>
          <p:nvPr/>
        </p:nvSpPr>
        <p:spPr>
          <a:xfrm>
            <a:off x="3203848" y="4653136"/>
            <a:ext cx="648072" cy="9361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66800 w 626018"/>
              <a:gd name="connsiteY0" fmla="*/ 0 h 1063583"/>
              <a:gd name="connsiteX1" fmla="*/ 586978 w 626018"/>
              <a:gd name="connsiteY1" fmla="*/ 891213 h 1063583"/>
              <a:gd name="connsiteX2" fmla="*/ 332557 w 626018"/>
              <a:gd name="connsiteY2" fmla="*/ 1034212 h 1063583"/>
              <a:gd name="connsiteX3" fmla="*/ 65484 w 626018"/>
              <a:gd name="connsiteY3" fmla="*/ 993607 h 1063583"/>
              <a:gd name="connsiteX4" fmla="*/ 15478 w 626018"/>
              <a:gd name="connsiteY4" fmla="*/ 855494 h 1063583"/>
              <a:gd name="connsiteX5" fmla="*/ 158353 w 626018"/>
              <a:gd name="connsiteY5" fmla="*/ 724525 h 1063583"/>
              <a:gd name="connsiteX6" fmla="*/ 386581 w 626018"/>
              <a:gd name="connsiteY6" fmla="*/ 784602 h 1063583"/>
              <a:gd name="connsiteX7" fmla="*/ 408384 w 626018"/>
              <a:gd name="connsiteY7" fmla="*/ 738813 h 1063583"/>
              <a:gd name="connsiteX8" fmla="*/ 403622 w 626018"/>
              <a:gd name="connsiteY8" fmla="*/ 183982 h 10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18" h="1063583">
                <a:moveTo>
                  <a:pt x="566800" y="0"/>
                </a:moveTo>
                <a:cubicBezTo>
                  <a:pt x="585056" y="268089"/>
                  <a:pt x="626018" y="718844"/>
                  <a:pt x="586978" y="891213"/>
                </a:cubicBezTo>
                <a:cubicBezTo>
                  <a:pt x="547938" y="1063582"/>
                  <a:pt x="393081" y="1036320"/>
                  <a:pt x="332557" y="1034212"/>
                </a:cubicBezTo>
                <a:cubicBezTo>
                  <a:pt x="247154" y="1031782"/>
                  <a:pt x="118330" y="1023393"/>
                  <a:pt x="65484" y="993607"/>
                </a:cubicBezTo>
                <a:cubicBezTo>
                  <a:pt x="12638" y="963821"/>
                  <a:pt x="0" y="900341"/>
                  <a:pt x="15478" y="855494"/>
                </a:cubicBezTo>
                <a:cubicBezTo>
                  <a:pt x="30956" y="810647"/>
                  <a:pt x="96503" y="736340"/>
                  <a:pt x="158353" y="724525"/>
                </a:cubicBezTo>
                <a:cubicBezTo>
                  <a:pt x="220203" y="712710"/>
                  <a:pt x="344909" y="782221"/>
                  <a:pt x="386581" y="784602"/>
                </a:cubicBezTo>
                <a:cubicBezTo>
                  <a:pt x="428253" y="786983"/>
                  <a:pt x="405544" y="838916"/>
                  <a:pt x="408384" y="738813"/>
                </a:cubicBezTo>
                <a:cubicBezTo>
                  <a:pt x="411224" y="638710"/>
                  <a:pt x="406400" y="413375"/>
                  <a:pt x="403622" y="183982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2843808" y="3789040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2995782" y="3140968"/>
            <a:ext cx="57562" cy="2051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/>
        </p:nvSpPr>
        <p:spPr>
          <a:xfrm>
            <a:off x="3286699" y="3149478"/>
            <a:ext cx="57562" cy="2051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Arc 187"/>
          <p:cNvSpPr/>
          <p:nvPr/>
        </p:nvSpPr>
        <p:spPr>
          <a:xfrm>
            <a:off x="2699792" y="3429000"/>
            <a:ext cx="658456" cy="574456"/>
          </a:xfrm>
          <a:prstGeom prst="arc">
            <a:avLst>
              <a:gd name="adj1" fmla="val 1068952"/>
              <a:gd name="adj2" fmla="val 964902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 rot="3714682" flipV="1">
            <a:off x="3769176" y="2878665"/>
            <a:ext cx="574992" cy="8613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191"/>
          <p:cNvGrpSpPr/>
          <p:nvPr/>
        </p:nvGrpSpPr>
        <p:grpSpPr>
          <a:xfrm>
            <a:off x="5724128" y="1916832"/>
            <a:ext cx="996207" cy="742507"/>
            <a:chOff x="5375993" y="814285"/>
            <a:chExt cx="996207" cy="742507"/>
          </a:xfrm>
        </p:grpSpPr>
        <p:grpSp>
          <p:nvGrpSpPr>
            <p:cNvPr id="56" name="Group 56"/>
            <p:cNvGrpSpPr/>
            <p:nvPr/>
          </p:nvGrpSpPr>
          <p:grpSpPr>
            <a:xfrm flipH="1">
              <a:off x="5375993" y="1259236"/>
              <a:ext cx="262140" cy="216024"/>
              <a:chOff x="6028827" y="1268760"/>
              <a:chExt cx="263822" cy="216024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Freeform 193"/>
            <p:cNvSpPr/>
            <p:nvPr/>
          </p:nvSpPr>
          <p:spPr>
            <a:xfrm rot="19730888" flipH="1">
              <a:off x="5580196" y="836630"/>
              <a:ext cx="216024" cy="257962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80112" y="908720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 rot="1392378">
              <a:off x="6111829" y="814285"/>
              <a:ext cx="216024" cy="273147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5675930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5891954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Isosceles Triangle 198"/>
            <p:cNvSpPr/>
            <p:nvPr/>
          </p:nvSpPr>
          <p:spPr>
            <a:xfrm rot="10800000">
              <a:off x="5710582" y="1244950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Arc 199"/>
            <p:cNvSpPr/>
            <p:nvPr/>
          </p:nvSpPr>
          <p:spPr>
            <a:xfrm>
              <a:off x="5652120" y="1161037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5"/>
            <p:cNvGrpSpPr/>
            <p:nvPr/>
          </p:nvGrpSpPr>
          <p:grpSpPr>
            <a:xfrm>
              <a:off x="6005016" y="1259236"/>
              <a:ext cx="295175" cy="216024"/>
              <a:chOff x="6028827" y="1268760"/>
              <a:chExt cx="263822" cy="216024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0" name="Freeform 209"/>
          <p:cNvSpPr/>
          <p:nvPr/>
        </p:nvSpPr>
        <p:spPr>
          <a:xfrm rot="8083703" flipV="1">
            <a:off x="3568678" y="3577666"/>
            <a:ext cx="574992" cy="8613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6" name="Group 175"/>
          <p:cNvGrpSpPr/>
          <p:nvPr/>
        </p:nvGrpSpPr>
        <p:grpSpPr>
          <a:xfrm>
            <a:off x="5831540" y="1935884"/>
            <a:ext cx="982234" cy="721116"/>
            <a:chOff x="4572000" y="1340768"/>
            <a:chExt cx="982234" cy="721116"/>
          </a:xfrm>
        </p:grpSpPr>
        <p:sp>
          <p:nvSpPr>
            <p:cNvPr id="84" name="Oval 83"/>
            <p:cNvSpPr/>
            <p:nvPr/>
          </p:nvSpPr>
          <p:spPr>
            <a:xfrm>
              <a:off x="4678219" y="1413812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rot="2020181">
              <a:off x="5267418" y="1340768"/>
              <a:ext cx="216024" cy="226209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4978156" y="1750042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Arc 88"/>
            <p:cNvSpPr/>
            <p:nvPr/>
          </p:nvSpPr>
          <p:spPr>
            <a:xfrm>
              <a:off x="4906148" y="1666129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55"/>
            <p:cNvGrpSpPr/>
            <p:nvPr/>
          </p:nvGrpSpPr>
          <p:grpSpPr>
            <a:xfrm>
              <a:off x="5259054" y="1764328"/>
              <a:ext cx="295180" cy="216024"/>
              <a:chOff x="6168184" y="1268760"/>
              <a:chExt cx="263826" cy="21602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6172951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6175328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175328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168184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56"/>
            <p:cNvGrpSpPr/>
            <p:nvPr/>
          </p:nvGrpSpPr>
          <p:grpSpPr>
            <a:xfrm flipH="1">
              <a:off x="4572000" y="1764328"/>
              <a:ext cx="262140" cy="216024"/>
              <a:chOff x="5930299" y="1268760"/>
              <a:chExt cx="263822" cy="21602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5935062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937443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37443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930299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82"/>
            <p:cNvSpPr/>
            <p:nvPr/>
          </p:nvSpPr>
          <p:spPr>
            <a:xfrm rot="19381819" flipH="1">
              <a:off x="4658086" y="1368884"/>
              <a:ext cx="216024" cy="196336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4908225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129012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  <p:bldP spid="188" grpId="0" animBg="1"/>
      <p:bldP spid="188" grpId="1" animBg="1"/>
      <p:bldP spid="189" grpId="0" animBg="1"/>
      <p:bldP spid="2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756592" y="-1664804"/>
            <a:ext cx="10657184" cy="5972014"/>
            <a:chOff x="-756592" y="-1664804"/>
            <a:chExt cx="10657184" cy="5972014"/>
          </a:xfrm>
        </p:grpSpPr>
        <p:grpSp>
          <p:nvGrpSpPr>
            <p:cNvPr id="76" name="Group 113"/>
            <p:cNvGrpSpPr/>
            <p:nvPr/>
          </p:nvGrpSpPr>
          <p:grpSpPr>
            <a:xfrm>
              <a:off x="827584" y="-1664804"/>
              <a:ext cx="2376264" cy="3897052"/>
              <a:chOff x="827584" y="-1664804"/>
              <a:chExt cx="2376264" cy="3897052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149"/>
            <p:cNvGrpSpPr/>
            <p:nvPr/>
          </p:nvGrpSpPr>
          <p:grpSpPr>
            <a:xfrm>
              <a:off x="0" y="1412776"/>
              <a:ext cx="7097936" cy="1561158"/>
              <a:chOff x="1619672" y="3118123"/>
              <a:chExt cx="7529983" cy="1656184"/>
            </a:xfrm>
          </p:grpSpPr>
          <p:sp>
            <p:nvSpPr>
              <p:cNvPr id="124" name="Cloud 123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Cloud 124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Cloud 125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7" name="Cloud 126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8" name="Cloud 127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Cloud 128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0" name="Cloud 129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Cloud 130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2" name="Cloud 131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3" name="Cloud 132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4" name="Cloud 133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5" name="Cloud 134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6" name="Cloud 135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7" name="Cloud 136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Cloud 137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8" name="Group 117"/>
            <p:cNvGrpSpPr/>
            <p:nvPr/>
          </p:nvGrpSpPr>
          <p:grpSpPr>
            <a:xfrm>
              <a:off x="-756592" y="1988840"/>
              <a:ext cx="7529983" cy="1656184"/>
              <a:chOff x="1619672" y="3118123"/>
              <a:chExt cx="7529983" cy="1656184"/>
            </a:xfrm>
          </p:grpSpPr>
          <p:sp>
            <p:nvSpPr>
              <p:cNvPr id="109" name="Cloud 108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0" name="Cloud 109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1" name="Cloud 110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2" name="Cloud 111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3" name="Cloud 112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4" name="Cloud 113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5" name="Cloud 114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" name="Cloud 115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" name="Cloud 116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Cloud 117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Cloud 119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1" name="Cloud 120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Cloud 121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3" name="Cloud 122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9" name="Group 114"/>
            <p:cNvGrpSpPr/>
            <p:nvPr/>
          </p:nvGrpSpPr>
          <p:grpSpPr>
            <a:xfrm>
              <a:off x="3707904" y="-1188132"/>
              <a:ext cx="2376264" cy="3897052"/>
              <a:chOff x="827584" y="-1664804"/>
              <a:chExt cx="2376264" cy="3897052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133"/>
            <p:cNvGrpSpPr/>
            <p:nvPr/>
          </p:nvGrpSpPr>
          <p:grpSpPr>
            <a:xfrm>
              <a:off x="2370609" y="2276872"/>
              <a:ext cx="7529983" cy="1656184"/>
              <a:chOff x="1619672" y="3118123"/>
              <a:chExt cx="7529983" cy="1656184"/>
            </a:xfrm>
          </p:grpSpPr>
          <p:sp>
            <p:nvSpPr>
              <p:cNvPr id="91" name="Cloud 90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Cloud 92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Cloud 93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Cloud 94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Cloud 95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7" name="Cloud 96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8" name="Cloud 97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Cloud 98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0" name="Cloud 99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1" name="Cloud 100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2" name="Cloud 101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Cloud 102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4" name="Cloud 103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5" name="Cloud 104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6" name="Cloud 105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1" name="Group 63"/>
            <p:cNvGrpSpPr/>
            <p:nvPr/>
          </p:nvGrpSpPr>
          <p:grpSpPr>
            <a:xfrm>
              <a:off x="2699792" y="2924944"/>
              <a:ext cx="3229768" cy="1382266"/>
              <a:chOff x="827584" y="3140968"/>
              <a:chExt cx="3229768" cy="1382266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827584" y="3284984"/>
                <a:ext cx="3229768" cy="1238250"/>
              </a:xfrm>
              <a:custGeom>
                <a:avLst/>
                <a:gdLst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68562 w 3229768"/>
                  <a:gd name="connsiteY22" fmla="*/ 0 h 1238250"/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48272 w 3229768"/>
                  <a:gd name="connsiteY22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29768" h="1238250">
                    <a:moveTo>
                      <a:pt x="715962" y="23812"/>
                    </a:moveTo>
                    <a:cubicBezTo>
                      <a:pt x="720328" y="248443"/>
                      <a:pt x="724694" y="473075"/>
                      <a:pt x="692150" y="604837"/>
                    </a:cubicBezTo>
                    <a:cubicBezTo>
                      <a:pt x="659606" y="736599"/>
                      <a:pt x="583406" y="754856"/>
                      <a:pt x="520700" y="814387"/>
                    </a:cubicBezTo>
                    <a:cubicBezTo>
                      <a:pt x="457994" y="873918"/>
                      <a:pt x="383381" y="919956"/>
                      <a:pt x="315912" y="962025"/>
                    </a:cubicBezTo>
                    <a:cubicBezTo>
                      <a:pt x="248443" y="1004094"/>
                      <a:pt x="157162" y="1042988"/>
                      <a:pt x="115887" y="1066800"/>
                    </a:cubicBezTo>
                    <a:cubicBezTo>
                      <a:pt x="74612" y="1090612"/>
                      <a:pt x="0" y="1113631"/>
                      <a:pt x="68262" y="1104900"/>
                    </a:cubicBezTo>
                    <a:cubicBezTo>
                      <a:pt x="136525" y="1096169"/>
                      <a:pt x="407193" y="1036637"/>
                      <a:pt x="525462" y="1014412"/>
                    </a:cubicBezTo>
                    <a:cubicBezTo>
                      <a:pt x="643731" y="992187"/>
                      <a:pt x="714375" y="952500"/>
                      <a:pt x="777875" y="971550"/>
                    </a:cubicBezTo>
                    <a:cubicBezTo>
                      <a:pt x="841375" y="990600"/>
                      <a:pt x="866775" y="1095375"/>
                      <a:pt x="906462" y="1128712"/>
                    </a:cubicBezTo>
                    <a:cubicBezTo>
                      <a:pt x="946149" y="1162049"/>
                      <a:pt x="961231" y="1195387"/>
                      <a:pt x="1016000" y="1171575"/>
                    </a:cubicBezTo>
                    <a:cubicBezTo>
                      <a:pt x="1070769" y="1147763"/>
                      <a:pt x="1145381" y="989806"/>
                      <a:pt x="1235075" y="985837"/>
                    </a:cubicBezTo>
                    <a:cubicBezTo>
                      <a:pt x="1324769" y="981868"/>
                      <a:pt x="1430337" y="1108075"/>
                      <a:pt x="1554162" y="1147762"/>
                    </a:cubicBezTo>
                    <a:cubicBezTo>
                      <a:pt x="1677987" y="1187449"/>
                      <a:pt x="1881188" y="1238250"/>
                      <a:pt x="1978025" y="1223962"/>
                    </a:cubicBezTo>
                    <a:cubicBezTo>
                      <a:pt x="2074863" y="1209675"/>
                      <a:pt x="2067719" y="1087437"/>
                      <a:pt x="2135187" y="1062037"/>
                    </a:cubicBezTo>
                    <a:cubicBezTo>
                      <a:pt x="2202655" y="1036637"/>
                      <a:pt x="2285206" y="1043781"/>
                      <a:pt x="2382837" y="1071562"/>
                    </a:cubicBezTo>
                    <a:cubicBezTo>
                      <a:pt x="2480468" y="1099343"/>
                      <a:pt x="2686844" y="1236663"/>
                      <a:pt x="2720975" y="1228725"/>
                    </a:cubicBezTo>
                    <a:cubicBezTo>
                      <a:pt x="2755106" y="1220787"/>
                      <a:pt x="2534444" y="1041400"/>
                      <a:pt x="2587625" y="1023937"/>
                    </a:cubicBezTo>
                    <a:cubicBezTo>
                      <a:pt x="2640806" y="1006475"/>
                      <a:pt x="2937668" y="1112838"/>
                      <a:pt x="3040062" y="1123950"/>
                    </a:cubicBezTo>
                    <a:cubicBezTo>
                      <a:pt x="3142456" y="1135063"/>
                      <a:pt x="3229768" y="1116806"/>
                      <a:pt x="3201987" y="1090612"/>
                    </a:cubicBezTo>
                    <a:cubicBezTo>
                      <a:pt x="3174206" y="1064418"/>
                      <a:pt x="2974975" y="1012824"/>
                      <a:pt x="2873375" y="966787"/>
                    </a:cubicBezTo>
                    <a:cubicBezTo>
                      <a:pt x="2771775" y="920750"/>
                      <a:pt x="2663031" y="875506"/>
                      <a:pt x="2592387" y="814387"/>
                    </a:cubicBezTo>
                    <a:cubicBezTo>
                      <a:pt x="2521743" y="753268"/>
                      <a:pt x="2473531" y="735806"/>
                      <a:pt x="2449512" y="600075"/>
                    </a:cubicBezTo>
                    <a:cubicBezTo>
                      <a:pt x="2425493" y="464344"/>
                      <a:pt x="2428428" y="232172"/>
                      <a:pt x="2448272" y="0"/>
                    </a:cubicBezTo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3" name="Group 6"/>
              <p:cNvGrpSpPr/>
              <p:nvPr/>
            </p:nvGrpSpPr>
            <p:grpSpPr>
              <a:xfrm>
                <a:off x="1547664" y="3140968"/>
                <a:ext cx="1728192" cy="360040"/>
                <a:chOff x="1547664" y="3140968"/>
                <a:chExt cx="1800200" cy="36004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1547664" y="3140968"/>
                  <a:ext cx="1800200" cy="360040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3"/>
                <p:cNvSpPr/>
                <p:nvPr/>
              </p:nvSpPr>
              <p:spPr>
                <a:xfrm>
                  <a:off x="1691680" y="3195439"/>
                  <a:ext cx="1512168" cy="233561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907704" y="3243065"/>
                  <a:ext cx="1080120" cy="118690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1" name="Freeform 40"/>
          <p:cNvSpPr/>
          <p:nvPr/>
        </p:nvSpPr>
        <p:spPr>
          <a:xfrm>
            <a:off x="5724128" y="3573016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 rot="20718204" flipH="1">
            <a:off x="5068429" y="3792690"/>
            <a:ext cx="1250340" cy="668775"/>
            <a:chOff x="5711026" y="1319890"/>
            <a:chExt cx="1224136" cy="740783"/>
          </a:xfrm>
          <a:solidFill>
            <a:srgbClr val="0033CC"/>
          </a:solidFill>
        </p:grpSpPr>
        <p:sp>
          <p:nvSpPr>
            <p:cNvPr id="47" name="Freeform 46"/>
            <p:cNvSpPr/>
            <p:nvPr/>
          </p:nvSpPr>
          <p:spPr>
            <a:xfrm rot="15918059" flipH="1">
              <a:off x="5952702" y="1078214"/>
              <a:ext cx="740783" cy="122413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rot="2079252">
              <a:off x="6369987" y="1632928"/>
              <a:ext cx="226412" cy="155378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 rot="2079252">
              <a:off x="6390617" y="1753742"/>
              <a:ext cx="246897" cy="15244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 rot="2079252">
              <a:off x="6452693" y="1894603"/>
              <a:ext cx="153098" cy="105539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0" name="Freeform 69"/>
          <p:cNvSpPr/>
          <p:nvPr/>
        </p:nvSpPr>
        <p:spPr>
          <a:xfrm rot="6813705" flipV="1">
            <a:off x="3228174" y="3850314"/>
            <a:ext cx="740402" cy="1166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6200000" flipH="1">
            <a:off x="3101577" y="4899423"/>
            <a:ext cx="720080" cy="9475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flipH="1">
            <a:off x="7020270" y="5163246"/>
            <a:ext cx="576066" cy="8640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2045305" y="2492896"/>
            <a:ext cx="1158543" cy="3375054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hord 7"/>
          <p:cNvSpPr/>
          <p:nvPr/>
        </p:nvSpPr>
        <p:spPr>
          <a:xfrm>
            <a:off x="2541517" y="3431561"/>
            <a:ext cx="400483" cy="306822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541517" y="3074681"/>
            <a:ext cx="57212" cy="2301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2483768" y="3949384"/>
            <a:ext cx="553340" cy="574456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2930405" y="3074681"/>
            <a:ext cx="57212" cy="2301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16815901" flipH="1">
            <a:off x="2843418" y="5023491"/>
            <a:ext cx="715781" cy="118243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66800 w 626018"/>
              <a:gd name="connsiteY0" fmla="*/ 0 h 1063583"/>
              <a:gd name="connsiteX1" fmla="*/ 586978 w 626018"/>
              <a:gd name="connsiteY1" fmla="*/ 891213 h 1063583"/>
              <a:gd name="connsiteX2" fmla="*/ 332557 w 626018"/>
              <a:gd name="connsiteY2" fmla="*/ 1034212 h 1063583"/>
              <a:gd name="connsiteX3" fmla="*/ 65484 w 626018"/>
              <a:gd name="connsiteY3" fmla="*/ 993607 h 1063583"/>
              <a:gd name="connsiteX4" fmla="*/ 15478 w 626018"/>
              <a:gd name="connsiteY4" fmla="*/ 855494 h 1063583"/>
              <a:gd name="connsiteX5" fmla="*/ 158353 w 626018"/>
              <a:gd name="connsiteY5" fmla="*/ 724525 h 1063583"/>
              <a:gd name="connsiteX6" fmla="*/ 386581 w 626018"/>
              <a:gd name="connsiteY6" fmla="*/ 784602 h 1063583"/>
              <a:gd name="connsiteX7" fmla="*/ 408384 w 626018"/>
              <a:gd name="connsiteY7" fmla="*/ 738813 h 1063583"/>
              <a:gd name="connsiteX8" fmla="*/ 403622 w 626018"/>
              <a:gd name="connsiteY8" fmla="*/ 183982 h 10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18" h="1063583">
                <a:moveTo>
                  <a:pt x="566800" y="0"/>
                </a:moveTo>
                <a:cubicBezTo>
                  <a:pt x="585056" y="268089"/>
                  <a:pt x="626018" y="718844"/>
                  <a:pt x="586978" y="891213"/>
                </a:cubicBezTo>
                <a:cubicBezTo>
                  <a:pt x="547938" y="1063582"/>
                  <a:pt x="393081" y="1036320"/>
                  <a:pt x="332557" y="1034212"/>
                </a:cubicBezTo>
                <a:cubicBezTo>
                  <a:pt x="247154" y="1031782"/>
                  <a:pt x="118330" y="1023393"/>
                  <a:pt x="65484" y="993607"/>
                </a:cubicBezTo>
                <a:cubicBezTo>
                  <a:pt x="12638" y="963821"/>
                  <a:pt x="0" y="900341"/>
                  <a:pt x="15478" y="855494"/>
                </a:cubicBezTo>
                <a:cubicBezTo>
                  <a:pt x="30956" y="810647"/>
                  <a:pt x="96503" y="736340"/>
                  <a:pt x="158353" y="724525"/>
                </a:cubicBezTo>
                <a:cubicBezTo>
                  <a:pt x="220203" y="712710"/>
                  <a:pt x="344909" y="782221"/>
                  <a:pt x="386581" y="784602"/>
                </a:cubicBezTo>
                <a:cubicBezTo>
                  <a:pt x="428253" y="786983"/>
                  <a:pt x="405544" y="838916"/>
                  <a:pt x="408384" y="738813"/>
                </a:cubicBezTo>
                <a:cubicBezTo>
                  <a:pt x="411224" y="638710"/>
                  <a:pt x="406400" y="413375"/>
                  <a:pt x="403622" y="183982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340177" flipH="1">
            <a:off x="1821340" y="4038722"/>
            <a:ext cx="741006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6278267" y="5188979"/>
            <a:ext cx="597989" cy="83836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0"/>
          <p:cNvGrpSpPr/>
          <p:nvPr/>
        </p:nvGrpSpPr>
        <p:grpSpPr>
          <a:xfrm>
            <a:off x="6088768" y="2924944"/>
            <a:ext cx="1867608" cy="2498144"/>
            <a:chOff x="1475656" y="2564904"/>
            <a:chExt cx="2160240" cy="2808312"/>
          </a:xfrm>
        </p:grpSpPr>
        <p:sp>
          <p:nvSpPr>
            <p:cNvPr id="52" name="Oval 10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Arc 45"/>
          <p:cNvSpPr/>
          <p:nvPr/>
        </p:nvSpPr>
        <p:spPr>
          <a:xfrm rot="146477">
            <a:off x="6105610" y="4580601"/>
            <a:ext cx="974785" cy="578768"/>
          </a:xfrm>
          <a:prstGeom prst="arc">
            <a:avLst>
              <a:gd name="adj1" fmla="val 12927426"/>
              <a:gd name="adj2" fmla="val 19540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hord 48"/>
          <p:cNvSpPr/>
          <p:nvPr/>
        </p:nvSpPr>
        <p:spPr>
          <a:xfrm>
            <a:off x="6381758" y="3984039"/>
            <a:ext cx="487393" cy="33072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190219">
            <a:off x="6820595" y="3626325"/>
            <a:ext cx="90996" cy="248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190219">
            <a:off x="6460555" y="3626325"/>
            <a:ext cx="90996" cy="248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7308304" y="4077072"/>
            <a:ext cx="690862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516216" y="4509120"/>
            <a:ext cx="216024" cy="277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 rot="146477" flipV="1">
            <a:off x="6167624" y="4097580"/>
            <a:ext cx="974785" cy="558262"/>
          </a:xfrm>
          <a:prstGeom prst="arc">
            <a:avLst>
              <a:gd name="adj1" fmla="val 12927426"/>
              <a:gd name="adj2" fmla="val 19540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74" grpId="0" animBg="1"/>
      <p:bldP spid="74" grpId="1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36117" y="-3051720"/>
            <a:ext cx="10269351" cy="6371473"/>
            <a:chOff x="36117" y="-3051720"/>
            <a:chExt cx="10269351" cy="6371473"/>
          </a:xfrm>
        </p:grpSpPr>
        <p:grpSp>
          <p:nvGrpSpPr>
            <p:cNvPr id="125" name="Group 275"/>
            <p:cNvGrpSpPr/>
            <p:nvPr/>
          </p:nvGrpSpPr>
          <p:grpSpPr>
            <a:xfrm>
              <a:off x="233772" y="-3051720"/>
              <a:ext cx="8676456" cy="5830560"/>
              <a:chOff x="-1836712" y="-2043608"/>
              <a:chExt cx="12025336" cy="4606424"/>
            </a:xfrm>
          </p:grpSpPr>
          <p:grpSp>
            <p:nvGrpSpPr>
              <p:cNvPr id="173" name="Group 31"/>
              <p:cNvGrpSpPr/>
              <p:nvPr/>
            </p:nvGrpSpPr>
            <p:grpSpPr>
              <a:xfrm>
                <a:off x="6695728" y="-1971600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Isosceles Triangle 232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Isosceles Triangle 233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Isosceles Triangle 234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Isosceles Triangle 235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5" name="Group 31"/>
              <p:cNvGrpSpPr/>
              <p:nvPr/>
            </p:nvGrpSpPr>
            <p:grpSpPr>
              <a:xfrm>
                <a:off x="683568" y="-204360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227" name="Rectangle 226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Isosceles Triangle 227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Isosceles Triangle 228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Isosceles Triangle 229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Isosceles Triangle 230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6" name="Group 31"/>
              <p:cNvGrpSpPr/>
              <p:nvPr/>
            </p:nvGrpSpPr>
            <p:grpSpPr>
              <a:xfrm>
                <a:off x="2339752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Isosceles Triangle 222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Isosceles Triangle 223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Isosceles Triangle 225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7" name="Group 31"/>
              <p:cNvGrpSpPr/>
              <p:nvPr/>
            </p:nvGrpSpPr>
            <p:grpSpPr>
              <a:xfrm>
                <a:off x="5148064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Isosceles Triangle 217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9" name="Isosceles Triangle 218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Isosceles Triangle 219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Isosceles Triangle 220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8" name="Group 31"/>
              <p:cNvGrpSpPr/>
              <p:nvPr/>
            </p:nvGrpSpPr>
            <p:grpSpPr>
              <a:xfrm>
                <a:off x="7596336" y="-1395536"/>
                <a:ext cx="2592288" cy="3598312"/>
                <a:chOff x="7380312" y="1124744"/>
                <a:chExt cx="2376264" cy="4752528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3" name="Isosceles Triangle 212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4" name="Isosceles Triangle 213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" name="Isosceles Triangle 214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9" name="Group 31"/>
              <p:cNvGrpSpPr/>
              <p:nvPr/>
            </p:nvGrpSpPr>
            <p:grpSpPr>
              <a:xfrm>
                <a:off x="3635896" y="-1467544"/>
                <a:ext cx="2664296" cy="3598312"/>
                <a:chOff x="7380312" y="1124744"/>
                <a:chExt cx="2376264" cy="4752528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Isosceles Triangle 192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Isosceles Triangle 209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" name="Isosceles Triangle 210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0" name="Group 31"/>
              <p:cNvGrpSpPr/>
              <p:nvPr/>
            </p:nvGrpSpPr>
            <p:grpSpPr>
              <a:xfrm>
                <a:off x="-684584" y="-146754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Isosceles Triangle 187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Isosceles Triangle 188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Isosceles Triangle 189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1" name="Isosceles Triangle 190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1" name="Group 31"/>
              <p:cNvGrpSpPr/>
              <p:nvPr/>
            </p:nvGrpSpPr>
            <p:grpSpPr>
              <a:xfrm>
                <a:off x="-1836712" y="-110750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182" name="Rectangle 181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Isosceles Triangle 182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Isosceles Triangle 184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Isosceles Triangle 185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6" name="Group 222"/>
            <p:cNvGrpSpPr/>
            <p:nvPr/>
          </p:nvGrpSpPr>
          <p:grpSpPr>
            <a:xfrm flipH="1">
              <a:off x="36117" y="1052736"/>
              <a:ext cx="10269351" cy="2267017"/>
              <a:chOff x="-612576" y="1556792"/>
              <a:chExt cx="10185021" cy="2267017"/>
            </a:xfrm>
          </p:grpSpPr>
          <p:grpSp>
            <p:nvGrpSpPr>
              <p:cNvPr id="127" name="Group 1"/>
              <p:cNvGrpSpPr/>
              <p:nvPr/>
            </p:nvGrpSpPr>
            <p:grpSpPr>
              <a:xfrm>
                <a:off x="-612576" y="1556792"/>
                <a:ext cx="7272809" cy="1901924"/>
                <a:chOff x="755576" y="3831332"/>
                <a:chExt cx="8640960" cy="2045940"/>
              </a:xfrm>
            </p:grpSpPr>
            <p:sp>
              <p:nvSpPr>
                <p:cNvPr id="129" name="Cloud 128"/>
                <p:cNvSpPr/>
                <p:nvPr/>
              </p:nvSpPr>
              <p:spPr>
                <a:xfrm>
                  <a:off x="1115616" y="384048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0" name="Cloud 3"/>
                <p:cNvSpPr/>
                <p:nvPr/>
              </p:nvSpPr>
              <p:spPr>
                <a:xfrm>
                  <a:off x="4139952" y="383820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1" name="Cloud 4"/>
                <p:cNvSpPr/>
                <p:nvPr/>
              </p:nvSpPr>
              <p:spPr>
                <a:xfrm>
                  <a:off x="3129583" y="383133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2" name="Cloud 5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3" name="Cloud 6"/>
                <p:cNvSpPr/>
                <p:nvPr/>
              </p:nvSpPr>
              <p:spPr>
                <a:xfrm>
                  <a:off x="1979712" y="386275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4" name="Cloud 7"/>
                <p:cNvSpPr/>
                <p:nvPr/>
              </p:nvSpPr>
              <p:spPr>
                <a:xfrm>
                  <a:off x="3779912" y="419824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Cloud 8"/>
                <p:cNvSpPr/>
                <p:nvPr/>
              </p:nvSpPr>
              <p:spPr>
                <a:xfrm>
                  <a:off x="29158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6" name="Cloud 9"/>
                <p:cNvSpPr/>
                <p:nvPr/>
              </p:nvSpPr>
              <p:spPr>
                <a:xfrm>
                  <a:off x="4932040" y="398221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7" name="Cloud 10"/>
                <p:cNvSpPr/>
                <p:nvPr/>
              </p:nvSpPr>
              <p:spPr>
                <a:xfrm>
                  <a:off x="11156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8" name="Cloud 11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9" name="Cloud 12"/>
                <p:cNvSpPr/>
                <p:nvPr/>
              </p:nvSpPr>
              <p:spPr>
                <a:xfrm>
                  <a:off x="7092280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0" name="Cloud 13"/>
                <p:cNvSpPr/>
                <p:nvPr/>
              </p:nvSpPr>
              <p:spPr>
                <a:xfrm>
                  <a:off x="5868144" y="4149080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1" name="Cloud 14"/>
                <p:cNvSpPr/>
                <p:nvPr/>
              </p:nvSpPr>
              <p:spPr>
                <a:xfrm>
                  <a:off x="5148064" y="407707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2" name="Cloud 15"/>
                <p:cNvSpPr/>
                <p:nvPr/>
              </p:nvSpPr>
              <p:spPr>
                <a:xfrm>
                  <a:off x="5508104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3" name="Cloud 16"/>
                <p:cNvSpPr/>
                <p:nvPr/>
              </p:nvSpPr>
              <p:spPr>
                <a:xfrm>
                  <a:off x="4283968" y="4365104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4" name="Cloud 17"/>
                <p:cNvSpPr/>
                <p:nvPr/>
              </p:nvSpPr>
              <p:spPr>
                <a:xfrm>
                  <a:off x="2123728" y="443711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45" name="Group 40"/>
                <p:cNvGrpSpPr/>
                <p:nvPr/>
              </p:nvGrpSpPr>
              <p:grpSpPr>
                <a:xfrm>
                  <a:off x="755576" y="4437112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71" name="Rectangle 4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" name="Cloud 4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47" name="Group 41"/>
                <p:cNvGrpSpPr/>
                <p:nvPr/>
              </p:nvGrpSpPr>
              <p:grpSpPr>
                <a:xfrm>
                  <a:off x="608416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69" name="Rectangle 4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Cloud 4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48" name="Group 42"/>
                <p:cNvGrpSpPr/>
                <p:nvPr/>
              </p:nvGrpSpPr>
              <p:grpSpPr>
                <a:xfrm>
                  <a:off x="7956376" y="414908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67" name="Rectangle 3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Cloud 4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49" name="Group 43"/>
                <p:cNvGrpSpPr/>
                <p:nvPr/>
              </p:nvGrpSpPr>
              <p:grpSpPr>
                <a:xfrm>
                  <a:off x="716428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65" name="Rectangle 37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Cloud 38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50" name="Group 44"/>
                <p:cNvGrpSpPr/>
                <p:nvPr/>
              </p:nvGrpSpPr>
              <p:grpSpPr>
                <a:xfrm>
                  <a:off x="3097014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63" name="Rectangle 35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Cloud 36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51" name="Group 45"/>
                <p:cNvGrpSpPr/>
                <p:nvPr/>
              </p:nvGrpSpPr>
              <p:grpSpPr>
                <a:xfrm>
                  <a:off x="4860032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61" name="Rectangle 3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Cloud 3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52" name="Group 46"/>
                <p:cNvGrpSpPr/>
                <p:nvPr/>
              </p:nvGrpSpPr>
              <p:grpSpPr>
                <a:xfrm>
                  <a:off x="3995936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59" name="Rectangle 3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Cloud 3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53" name="Group 47"/>
                <p:cNvGrpSpPr/>
                <p:nvPr/>
              </p:nvGrpSpPr>
              <p:grpSpPr>
                <a:xfrm>
                  <a:off x="1547664" y="4581128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57" name="Rectangle 5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Cloud 3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54" name="Group 48"/>
                <p:cNvGrpSpPr/>
                <p:nvPr/>
              </p:nvGrpSpPr>
              <p:grpSpPr>
                <a:xfrm>
                  <a:off x="2483768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55" name="Rectangle 4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Cloud 5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128" name="Freeform 127"/>
              <p:cNvSpPr/>
              <p:nvPr/>
            </p:nvSpPr>
            <p:spPr>
              <a:xfrm rot="18658646">
                <a:off x="8390123" y="2641487"/>
                <a:ext cx="1259526" cy="1105118"/>
              </a:xfrm>
              <a:custGeom>
                <a:avLst/>
                <a:gdLst>
                  <a:gd name="connsiteX0" fmla="*/ 437214 w 1249181"/>
                  <a:gd name="connsiteY0" fmla="*/ 2498 h 1114268"/>
                  <a:gd name="connsiteX1" fmla="*/ 47469 w 1249181"/>
                  <a:gd name="connsiteY1" fmla="*/ 362262 h 1114268"/>
                  <a:gd name="connsiteX2" fmla="*/ 722027 w 1249181"/>
                  <a:gd name="connsiteY2" fmla="*/ 1111770 h 1114268"/>
                  <a:gd name="connsiteX3" fmla="*/ 1201712 w 1249181"/>
                  <a:gd name="connsiteY3" fmla="*/ 347272 h 1114268"/>
                  <a:gd name="connsiteX4" fmla="*/ 437214 w 1249181"/>
                  <a:gd name="connsiteY4" fmla="*/ 2498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181" h="1114268">
                    <a:moveTo>
                      <a:pt x="437214" y="2498"/>
                    </a:moveTo>
                    <a:cubicBezTo>
                      <a:pt x="244840" y="4996"/>
                      <a:pt x="0" y="177383"/>
                      <a:pt x="47469" y="362262"/>
                    </a:cubicBezTo>
                    <a:cubicBezTo>
                      <a:pt x="94938" y="547141"/>
                      <a:pt x="529653" y="1114268"/>
                      <a:pt x="722027" y="1111770"/>
                    </a:cubicBezTo>
                    <a:cubicBezTo>
                      <a:pt x="914401" y="1109272"/>
                      <a:pt x="1249181" y="532151"/>
                      <a:pt x="1201712" y="347272"/>
                    </a:cubicBezTo>
                    <a:cubicBezTo>
                      <a:pt x="1154243" y="162393"/>
                      <a:pt x="629588" y="0"/>
                      <a:pt x="437214" y="2498"/>
                    </a:cubicBezTo>
                    <a:close/>
                  </a:path>
                </a:pathLst>
              </a:custGeom>
              <a:solidFill>
                <a:srgbClr val="96969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76"/>
          <p:cNvGrpSpPr/>
          <p:nvPr/>
        </p:nvGrpSpPr>
        <p:grpSpPr>
          <a:xfrm>
            <a:off x="827584" y="2492896"/>
            <a:ext cx="6768752" cy="2150116"/>
            <a:chOff x="827584" y="3068960"/>
            <a:chExt cx="6768752" cy="2150116"/>
          </a:xfrm>
        </p:grpSpPr>
        <p:grpSp>
          <p:nvGrpSpPr>
            <p:cNvPr id="3" name="Group 118"/>
            <p:cNvGrpSpPr/>
            <p:nvPr/>
          </p:nvGrpSpPr>
          <p:grpSpPr>
            <a:xfrm>
              <a:off x="5868144" y="3068960"/>
              <a:ext cx="1368152" cy="1512168"/>
              <a:chOff x="5580112" y="2132856"/>
              <a:chExt cx="1368152" cy="1512168"/>
            </a:xfrm>
          </p:grpSpPr>
          <p:sp>
            <p:nvSpPr>
              <p:cNvPr id="27" name="Chord 26"/>
              <p:cNvSpPr/>
              <p:nvPr/>
            </p:nvSpPr>
            <p:spPr>
              <a:xfrm>
                <a:off x="5580112" y="2204864"/>
                <a:ext cx="920864" cy="1440160"/>
              </a:xfrm>
              <a:prstGeom prst="chord">
                <a:avLst>
                  <a:gd name="adj1" fmla="val 7976225"/>
                  <a:gd name="adj2" fmla="val 2833949"/>
                </a:avLst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516216" y="2132856"/>
                <a:ext cx="432048" cy="1059656"/>
              </a:xfrm>
              <a:custGeom>
                <a:avLst/>
                <a:gdLst>
                  <a:gd name="connsiteX0" fmla="*/ 0 w 334168"/>
                  <a:gd name="connsiteY0" fmla="*/ 964406 h 1059656"/>
                  <a:gd name="connsiteX1" fmla="*/ 95250 w 334168"/>
                  <a:gd name="connsiteY1" fmla="*/ 740568 h 1059656"/>
                  <a:gd name="connsiteX2" fmla="*/ 109537 w 334168"/>
                  <a:gd name="connsiteY2" fmla="*/ 454818 h 1059656"/>
                  <a:gd name="connsiteX3" fmla="*/ 100012 w 334168"/>
                  <a:gd name="connsiteY3" fmla="*/ 254793 h 1059656"/>
                  <a:gd name="connsiteX4" fmla="*/ 138112 w 334168"/>
                  <a:gd name="connsiteY4" fmla="*/ 78581 h 1059656"/>
                  <a:gd name="connsiteX5" fmla="*/ 271462 w 334168"/>
                  <a:gd name="connsiteY5" fmla="*/ 2381 h 1059656"/>
                  <a:gd name="connsiteX6" fmla="*/ 328612 w 334168"/>
                  <a:gd name="connsiteY6" fmla="*/ 64293 h 1059656"/>
                  <a:gd name="connsiteX7" fmla="*/ 238125 w 334168"/>
                  <a:gd name="connsiteY7" fmla="*/ 121443 h 1059656"/>
                  <a:gd name="connsiteX8" fmla="*/ 200025 w 334168"/>
                  <a:gd name="connsiteY8" fmla="*/ 230981 h 1059656"/>
                  <a:gd name="connsiteX9" fmla="*/ 200025 w 334168"/>
                  <a:gd name="connsiteY9" fmla="*/ 440531 h 1059656"/>
                  <a:gd name="connsiteX10" fmla="*/ 214312 w 334168"/>
                  <a:gd name="connsiteY10" fmla="*/ 650081 h 1059656"/>
                  <a:gd name="connsiteX11" fmla="*/ 185737 w 334168"/>
                  <a:gd name="connsiteY11" fmla="*/ 883443 h 1059656"/>
                  <a:gd name="connsiteX12" fmla="*/ 95250 w 334168"/>
                  <a:gd name="connsiteY12" fmla="*/ 1031081 h 1059656"/>
                  <a:gd name="connsiteX13" fmla="*/ 0 w 334168"/>
                  <a:gd name="connsiteY13" fmla="*/ 1054893 h 105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168" h="1059656">
                    <a:moveTo>
                      <a:pt x="0" y="964406"/>
                    </a:moveTo>
                    <a:cubicBezTo>
                      <a:pt x="38497" y="894952"/>
                      <a:pt x="76994" y="825499"/>
                      <a:pt x="95250" y="740568"/>
                    </a:cubicBezTo>
                    <a:cubicBezTo>
                      <a:pt x="113506" y="655637"/>
                      <a:pt x="108743" y="535780"/>
                      <a:pt x="109537" y="454818"/>
                    </a:cubicBezTo>
                    <a:cubicBezTo>
                      <a:pt x="110331" y="373856"/>
                      <a:pt x="95250" y="317499"/>
                      <a:pt x="100012" y="254793"/>
                    </a:cubicBezTo>
                    <a:cubicBezTo>
                      <a:pt x="104774" y="192087"/>
                      <a:pt x="109537" y="120650"/>
                      <a:pt x="138112" y="78581"/>
                    </a:cubicBezTo>
                    <a:cubicBezTo>
                      <a:pt x="166687" y="36512"/>
                      <a:pt x="239712" y="4762"/>
                      <a:pt x="271462" y="2381"/>
                    </a:cubicBezTo>
                    <a:cubicBezTo>
                      <a:pt x="303212" y="0"/>
                      <a:pt x="334168" y="44449"/>
                      <a:pt x="328612" y="64293"/>
                    </a:cubicBezTo>
                    <a:cubicBezTo>
                      <a:pt x="323056" y="84137"/>
                      <a:pt x="259556" y="93662"/>
                      <a:pt x="238125" y="121443"/>
                    </a:cubicBezTo>
                    <a:cubicBezTo>
                      <a:pt x="216694" y="149224"/>
                      <a:pt x="206375" y="177800"/>
                      <a:pt x="200025" y="230981"/>
                    </a:cubicBezTo>
                    <a:cubicBezTo>
                      <a:pt x="193675" y="284162"/>
                      <a:pt x="197644" y="370681"/>
                      <a:pt x="200025" y="440531"/>
                    </a:cubicBezTo>
                    <a:cubicBezTo>
                      <a:pt x="202406" y="510381"/>
                      <a:pt x="216693" y="576262"/>
                      <a:pt x="214312" y="650081"/>
                    </a:cubicBezTo>
                    <a:cubicBezTo>
                      <a:pt x="211931" y="723900"/>
                      <a:pt x="205581" y="819943"/>
                      <a:pt x="185737" y="883443"/>
                    </a:cubicBezTo>
                    <a:cubicBezTo>
                      <a:pt x="165893" y="946943"/>
                      <a:pt x="126206" y="1002506"/>
                      <a:pt x="95250" y="1031081"/>
                    </a:cubicBezTo>
                    <a:cubicBezTo>
                      <a:pt x="64294" y="1059656"/>
                      <a:pt x="32147" y="1057274"/>
                      <a:pt x="0" y="1054893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55"/>
            <p:cNvGrpSpPr/>
            <p:nvPr/>
          </p:nvGrpSpPr>
          <p:grpSpPr>
            <a:xfrm flipH="1">
              <a:off x="827584" y="3140968"/>
              <a:ext cx="3960440" cy="2064104"/>
              <a:chOff x="4932040" y="2433638"/>
              <a:chExt cx="1008112" cy="56331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23"/>
            <p:cNvSpPr/>
            <p:nvPr/>
          </p:nvSpPr>
          <p:spPr>
            <a:xfrm>
              <a:off x="5148064" y="3861049"/>
              <a:ext cx="2448272" cy="792088"/>
            </a:xfrm>
            <a:custGeom>
              <a:avLst/>
              <a:gdLst>
                <a:gd name="connsiteX0" fmla="*/ 119921 w 2383436"/>
                <a:gd name="connsiteY0" fmla="*/ 704538 h 764499"/>
                <a:gd name="connsiteX1" fmla="*/ 2068642 w 2383436"/>
                <a:gd name="connsiteY1" fmla="*/ 764499 h 764499"/>
                <a:gd name="connsiteX2" fmla="*/ 2383436 w 2383436"/>
                <a:gd name="connsiteY2" fmla="*/ 14991 h 764499"/>
                <a:gd name="connsiteX3" fmla="*/ 0 w 2383436"/>
                <a:gd name="connsiteY3" fmla="*/ 0 h 764499"/>
                <a:gd name="connsiteX4" fmla="*/ 119921 w 2383436"/>
                <a:gd name="connsiteY4" fmla="*/ 704538 h 764499"/>
                <a:gd name="connsiteX0" fmla="*/ 102540 w 2383436"/>
                <a:gd name="connsiteY0" fmla="*/ 770684 h 770684"/>
                <a:gd name="connsiteX1" fmla="*/ 2068642 w 2383436"/>
                <a:gd name="connsiteY1" fmla="*/ 764499 h 770684"/>
                <a:gd name="connsiteX2" fmla="*/ 2383436 w 2383436"/>
                <a:gd name="connsiteY2" fmla="*/ 14991 h 770684"/>
                <a:gd name="connsiteX3" fmla="*/ 0 w 2383436"/>
                <a:gd name="connsiteY3" fmla="*/ 0 h 770684"/>
                <a:gd name="connsiteX4" fmla="*/ 102540 w 2383436"/>
                <a:gd name="connsiteY4" fmla="*/ 770684 h 770684"/>
                <a:gd name="connsiteX0" fmla="*/ 102540 w 2383436"/>
                <a:gd name="connsiteY0" fmla="*/ 770684 h 842691"/>
                <a:gd name="connsiteX1" fmla="*/ 2046756 w 2383436"/>
                <a:gd name="connsiteY1" fmla="*/ 842691 h 842691"/>
                <a:gd name="connsiteX2" fmla="*/ 2383436 w 2383436"/>
                <a:gd name="connsiteY2" fmla="*/ 14991 h 842691"/>
                <a:gd name="connsiteX3" fmla="*/ 0 w 2383436"/>
                <a:gd name="connsiteY3" fmla="*/ 0 h 842691"/>
                <a:gd name="connsiteX4" fmla="*/ 102540 w 2383436"/>
                <a:gd name="connsiteY4" fmla="*/ 770684 h 842691"/>
                <a:gd name="connsiteX0" fmla="*/ 102540 w 2383436"/>
                <a:gd name="connsiteY0" fmla="*/ 770684 h 770684"/>
                <a:gd name="connsiteX1" fmla="*/ 2046756 w 2383436"/>
                <a:gd name="connsiteY1" fmla="*/ 770683 h 770684"/>
                <a:gd name="connsiteX2" fmla="*/ 2383436 w 2383436"/>
                <a:gd name="connsiteY2" fmla="*/ 14991 h 770684"/>
                <a:gd name="connsiteX3" fmla="*/ 0 w 2383436"/>
                <a:gd name="connsiteY3" fmla="*/ 0 h 770684"/>
                <a:gd name="connsiteX4" fmla="*/ 102540 w 2383436"/>
                <a:gd name="connsiteY4" fmla="*/ 770684 h 770684"/>
                <a:gd name="connsiteX0" fmla="*/ 102540 w 2262780"/>
                <a:gd name="connsiteY0" fmla="*/ 792089 h 792089"/>
                <a:gd name="connsiteX1" fmla="*/ 2046756 w 2262780"/>
                <a:gd name="connsiteY1" fmla="*/ 792088 h 792089"/>
                <a:gd name="connsiteX2" fmla="*/ 2262780 w 2262780"/>
                <a:gd name="connsiteY2" fmla="*/ 0 h 792089"/>
                <a:gd name="connsiteX3" fmla="*/ 0 w 2262780"/>
                <a:gd name="connsiteY3" fmla="*/ 21405 h 792089"/>
                <a:gd name="connsiteX4" fmla="*/ 102540 w 2262780"/>
                <a:gd name="connsiteY4" fmla="*/ 792089 h 792089"/>
                <a:gd name="connsiteX0" fmla="*/ 216024 w 2376264"/>
                <a:gd name="connsiteY0" fmla="*/ 792089 h 792089"/>
                <a:gd name="connsiteX1" fmla="*/ 2160240 w 2376264"/>
                <a:gd name="connsiteY1" fmla="*/ 792088 h 792089"/>
                <a:gd name="connsiteX2" fmla="*/ 2376264 w 2376264"/>
                <a:gd name="connsiteY2" fmla="*/ 0 h 792089"/>
                <a:gd name="connsiteX3" fmla="*/ 0 w 2376264"/>
                <a:gd name="connsiteY3" fmla="*/ 1 h 792089"/>
                <a:gd name="connsiteX4" fmla="*/ 216024 w 2376264"/>
                <a:gd name="connsiteY4" fmla="*/ 792089 h 792089"/>
                <a:gd name="connsiteX0" fmla="*/ 216024 w 2448272"/>
                <a:gd name="connsiteY0" fmla="*/ 792088 h 792088"/>
                <a:gd name="connsiteX1" fmla="*/ 2160240 w 2448272"/>
                <a:gd name="connsiteY1" fmla="*/ 792087 h 792088"/>
                <a:gd name="connsiteX2" fmla="*/ 2448272 w 2448272"/>
                <a:gd name="connsiteY2" fmla="*/ 0 h 792088"/>
                <a:gd name="connsiteX3" fmla="*/ 0 w 2448272"/>
                <a:gd name="connsiteY3" fmla="*/ 0 h 792088"/>
                <a:gd name="connsiteX4" fmla="*/ 216024 w 2448272"/>
                <a:gd name="connsiteY4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272" h="792088">
                  <a:moveTo>
                    <a:pt x="216024" y="792088"/>
                  </a:moveTo>
                  <a:lnTo>
                    <a:pt x="2160240" y="792087"/>
                  </a:lnTo>
                  <a:lnTo>
                    <a:pt x="2448272" y="0"/>
                  </a:lnTo>
                  <a:lnTo>
                    <a:pt x="0" y="0"/>
                  </a:lnTo>
                  <a:lnTo>
                    <a:pt x="216024" y="7920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6300192" y="4437112"/>
              <a:ext cx="838380" cy="781964"/>
            </a:xfrm>
            <a:prstGeom prst="ellipse">
              <a:avLst/>
            </a:prstGeom>
            <a:noFill/>
            <a:ln w="152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067944" y="4437112"/>
              <a:ext cx="1296144" cy="2160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91"/>
          <p:cNvGrpSpPr/>
          <p:nvPr/>
        </p:nvGrpSpPr>
        <p:grpSpPr>
          <a:xfrm>
            <a:off x="5724128" y="1916832"/>
            <a:ext cx="996207" cy="742507"/>
            <a:chOff x="5375993" y="814285"/>
            <a:chExt cx="996207" cy="742507"/>
          </a:xfrm>
        </p:grpSpPr>
        <p:grpSp>
          <p:nvGrpSpPr>
            <p:cNvPr id="35" name="Group 56"/>
            <p:cNvGrpSpPr/>
            <p:nvPr/>
          </p:nvGrpSpPr>
          <p:grpSpPr>
            <a:xfrm flipH="1">
              <a:off x="5375993" y="1259236"/>
              <a:ext cx="262140" cy="216024"/>
              <a:chOff x="6028827" y="1268760"/>
              <a:chExt cx="263822" cy="216024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Freeform 193"/>
            <p:cNvSpPr/>
            <p:nvPr/>
          </p:nvSpPr>
          <p:spPr>
            <a:xfrm rot="19730888" flipH="1">
              <a:off x="5580196" y="836630"/>
              <a:ext cx="216024" cy="257962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80112" y="908720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 rot="1392378">
              <a:off x="6111829" y="814285"/>
              <a:ext cx="216024" cy="273147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5675930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5891954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Isosceles Triangle 198"/>
            <p:cNvSpPr/>
            <p:nvPr/>
          </p:nvSpPr>
          <p:spPr>
            <a:xfrm rot="10800000">
              <a:off x="5710582" y="1244950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Arc 199"/>
            <p:cNvSpPr/>
            <p:nvPr/>
          </p:nvSpPr>
          <p:spPr>
            <a:xfrm>
              <a:off x="5652120" y="1161037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55"/>
            <p:cNvGrpSpPr/>
            <p:nvPr/>
          </p:nvGrpSpPr>
          <p:grpSpPr>
            <a:xfrm>
              <a:off x="6005016" y="1259236"/>
              <a:ext cx="295175" cy="216024"/>
              <a:chOff x="6028827" y="1268760"/>
              <a:chExt cx="263822" cy="216024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175"/>
          <p:cNvGrpSpPr/>
          <p:nvPr/>
        </p:nvGrpSpPr>
        <p:grpSpPr>
          <a:xfrm>
            <a:off x="5822014" y="1916832"/>
            <a:ext cx="982234" cy="721116"/>
            <a:chOff x="4572000" y="1340768"/>
            <a:chExt cx="982234" cy="721116"/>
          </a:xfrm>
        </p:grpSpPr>
        <p:sp>
          <p:nvSpPr>
            <p:cNvPr id="84" name="Oval 83"/>
            <p:cNvSpPr/>
            <p:nvPr/>
          </p:nvSpPr>
          <p:spPr>
            <a:xfrm>
              <a:off x="4678219" y="1413812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rot="2020181">
              <a:off x="5267418" y="1340768"/>
              <a:ext cx="216024" cy="226209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4978156" y="1750042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Arc 88"/>
            <p:cNvSpPr/>
            <p:nvPr/>
          </p:nvSpPr>
          <p:spPr>
            <a:xfrm>
              <a:off x="4906148" y="1666129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55"/>
            <p:cNvGrpSpPr/>
            <p:nvPr/>
          </p:nvGrpSpPr>
          <p:grpSpPr>
            <a:xfrm>
              <a:off x="5259054" y="1764328"/>
              <a:ext cx="295180" cy="216024"/>
              <a:chOff x="6168184" y="1268760"/>
              <a:chExt cx="263826" cy="21602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6172951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6175328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175328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168184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56"/>
            <p:cNvGrpSpPr/>
            <p:nvPr/>
          </p:nvGrpSpPr>
          <p:grpSpPr>
            <a:xfrm flipH="1">
              <a:off x="4572000" y="1764328"/>
              <a:ext cx="262140" cy="216024"/>
              <a:chOff x="5930299" y="1268760"/>
              <a:chExt cx="263822" cy="21602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5935062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937443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37443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930299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82"/>
            <p:cNvSpPr/>
            <p:nvPr/>
          </p:nvSpPr>
          <p:spPr>
            <a:xfrm rot="19381819" flipH="1">
              <a:off x="4658086" y="1368884"/>
              <a:ext cx="216024" cy="196336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4908225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129012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Freeform 99"/>
          <p:cNvSpPr/>
          <p:nvPr/>
        </p:nvSpPr>
        <p:spPr>
          <a:xfrm>
            <a:off x="2267744" y="3212976"/>
            <a:ext cx="575498" cy="115758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3516297" flipH="1">
            <a:off x="3765849" y="2565239"/>
            <a:ext cx="574992" cy="89050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101"/>
          <p:cNvGrpSpPr/>
          <p:nvPr/>
        </p:nvGrpSpPr>
        <p:grpSpPr>
          <a:xfrm>
            <a:off x="2424029" y="2060848"/>
            <a:ext cx="1847311" cy="3570857"/>
            <a:chOff x="2424029" y="2060848"/>
            <a:chExt cx="1847311" cy="3570857"/>
          </a:xfrm>
        </p:grpSpPr>
        <p:sp>
          <p:nvSpPr>
            <p:cNvPr id="103" name="Freeform 102"/>
            <p:cNvSpPr/>
            <p:nvPr/>
          </p:nvSpPr>
          <p:spPr>
            <a:xfrm flipH="1">
              <a:off x="3059834" y="4479577"/>
              <a:ext cx="648073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Isosceles Triangle 103"/>
            <p:cNvSpPr/>
            <p:nvPr/>
          </p:nvSpPr>
          <p:spPr>
            <a:xfrm rot="16200000" flipV="1">
              <a:off x="1939852" y="2880629"/>
              <a:ext cx="3108805" cy="155417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" name="Group 51"/>
            <p:cNvGrpSpPr/>
            <p:nvPr/>
          </p:nvGrpSpPr>
          <p:grpSpPr>
            <a:xfrm rot="20936677" flipH="1">
              <a:off x="2424029" y="2060848"/>
              <a:ext cx="860346" cy="613742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07" name="Freeform 106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8" name="Chord 107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Freeform 105"/>
            <p:cNvSpPr/>
            <p:nvPr/>
          </p:nvSpPr>
          <p:spPr>
            <a:xfrm flipH="1">
              <a:off x="2771802" y="4695601"/>
              <a:ext cx="648073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Oval 6"/>
          <p:cNvSpPr/>
          <p:nvPr/>
        </p:nvSpPr>
        <p:spPr>
          <a:xfrm flipH="1">
            <a:off x="3419872" y="3789040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3194824" y="3111425"/>
            <a:ext cx="348478" cy="213626"/>
            <a:chOff x="3194824" y="3111425"/>
            <a:chExt cx="348478" cy="213626"/>
          </a:xfrm>
        </p:grpSpPr>
        <p:sp>
          <p:nvSpPr>
            <p:cNvPr id="111" name="Oval 110"/>
            <p:cNvSpPr/>
            <p:nvPr/>
          </p:nvSpPr>
          <p:spPr>
            <a:xfrm flipH="1">
              <a:off x="3485740" y="3111425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3194824" y="3119935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Arc 112"/>
          <p:cNvSpPr/>
          <p:nvPr/>
        </p:nvSpPr>
        <p:spPr>
          <a:xfrm flipH="1">
            <a:off x="3203848" y="3429000"/>
            <a:ext cx="658457" cy="574456"/>
          </a:xfrm>
          <a:prstGeom prst="arc">
            <a:avLst>
              <a:gd name="adj1" fmla="val 1068952"/>
              <a:gd name="adj2" fmla="val 964902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12173664" flipH="1" flipV="1">
            <a:off x="2484657" y="3506918"/>
            <a:ext cx="574992" cy="86138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114"/>
          <p:cNvGrpSpPr/>
          <p:nvPr/>
        </p:nvGrpSpPr>
        <p:grpSpPr>
          <a:xfrm>
            <a:off x="3275856" y="3212976"/>
            <a:ext cx="348478" cy="213626"/>
            <a:chOff x="3194824" y="3111425"/>
            <a:chExt cx="348478" cy="213626"/>
          </a:xfrm>
        </p:grpSpPr>
        <p:sp>
          <p:nvSpPr>
            <p:cNvPr id="116" name="Oval 115"/>
            <p:cNvSpPr/>
            <p:nvPr/>
          </p:nvSpPr>
          <p:spPr>
            <a:xfrm flipH="1">
              <a:off x="3485740" y="3111425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3194824" y="3119935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915816" y="3284984"/>
            <a:ext cx="1306716" cy="970192"/>
            <a:chOff x="6145604" y="3068960"/>
            <a:chExt cx="1306716" cy="970192"/>
          </a:xfrm>
        </p:grpSpPr>
        <p:grpSp>
          <p:nvGrpSpPr>
            <p:cNvPr id="120" name="Group 17"/>
            <p:cNvGrpSpPr/>
            <p:nvPr/>
          </p:nvGrpSpPr>
          <p:grpSpPr>
            <a:xfrm rot="21144935">
              <a:off x="6660232" y="3068960"/>
              <a:ext cx="792088" cy="936104"/>
              <a:chOff x="6588224" y="2132856"/>
              <a:chExt cx="792088" cy="936104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6588224" y="2564904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lowchart: Data 122"/>
              <p:cNvSpPr/>
              <p:nvPr/>
            </p:nvSpPr>
            <p:spPr>
              <a:xfrm>
                <a:off x="6588224" y="2132856"/>
                <a:ext cx="792088" cy="432048"/>
              </a:xfrm>
              <a:prstGeom prst="flowChartInputOutpu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Freeform 120"/>
            <p:cNvSpPr/>
            <p:nvPr/>
          </p:nvSpPr>
          <p:spPr>
            <a:xfrm rot="15259769" flipH="1">
              <a:off x="6294434" y="3315330"/>
              <a:ext cx="574992" cy="87265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1" grpId="0" animBg="1"/>
      <p:bldP spid="109" grpId="0" animBg="1"/>
      <p:bldP spid="113" grpId="0" animBg="1"/>
      <p:bldP spid="1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 flipH="1">
            <a:off x="1373438" y="404812"/>
            <a:ext cx="8909340" cy="5820624"/>
            <a:chOff x="6145604" y="3172848"/>
            <a:chExt cx="1305386" cy="866304"/>
          </a:xfrm>
        </p:grpSpPr>
        <p:sp>
          <p:nvSpPr>
            <p:cNvPr id="28" name="Freeform 27"/>
            <p:cNvSpPr/>
            <p:nvPr/>
          </p:nvSpPr>
          <p:spPr>
            <a:xfrm rot="15259769" flipH="1">
              <a:off x="6294434" y="3315330"/>
              <a:ext cx="574992" cy="87265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17"/>
            <p:cNvGrpSpPr/>
            <p:nvPr/>
          </p:nvGrpSpPr>
          <p:grpSpPr>
            <a:xfrm rot="21144935">
              <a:off x="6650318" y="3172848"/>
              <a:ext cx="800672" cy="831229"/>
              <a:chOff x="6571570" y="2235554"/>
              <a:chExt cx="800672" cy="8312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571698" y="2562727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>
                  <a:buAutoNum type="arabicPeriod"/>
                </a:pPr>
                <a:endParaRPr lang="en-GB" sz="1600" dirty="0" smtClean="0">
                  <a:solidFill>
                    <a:schemeClr val="tx1"/>
                  </a:solidFill>
                  <a:latin typeface="Kristen ITC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2800" dirty="0" smtClean="0">
                    <a:solidFill>
                      <a:schemeClr val="tx1"/>
                    </a:solidFill>
                    <a:latin typeface="Kristen ITC" pitchFamily="66" charset="0"/>
                  </a:rPr>
                  <a:t>Take </a:t>
                </a:r>
                <a:r>
                  <a:rPr lang="en-GB" sz="4800" b="1" dirty="0" smtClean="0">
                    <a:solidFill>
                      <a:schemeClr val="tx1"/>
                    </a:solidFill>
                    <a:latin typeface="Kristen ITC" pitchFamily="66" charset="0"/>
                  </a:rPr>
                  <a:t>CAT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Kristen ITC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Kristen ITC" pitchFamily="66" charset="0"/>
                  </a:rPr>
                  <a:t>to the vet for worming.</a:t>
                </a:r>
              </a:p>
              <a:p>
                <a:pPr marL="342900" indent="-342900">
                  <a:buAutoNum type="arabicPeriod"/>
                </a:pPr>
                <a:endParaRPr lang="en-GB" sz="2800" dirty="0" smtClean="0">
                  <a:solidFill>
                    <a:schemeClr val="tx1"/>
                  </a:solidFill>
                  <a:latin typeface="Kristen ITC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2800" dirty="0" smtClean="0">
                    <a:solidFill>
                      <a:schemeClr val="tx1"/>
                    </a:solidFill>
                    <a:latin typeface="Kristen ITC" pitchFamily="66" charset="0"/>
                  </a:rPr>
                  <a:t>Take </a:t>
                </a:r>
                <a:r>
                  <a:rPr lang="en-GB" sz="4800" b="1" dirty="0" smtClean="0">
                    <a:solidFill>
                      <a:schemeClr val="tx1"/>
                    </a:solidFill>
                    <a:latin typeface="Kristen ITC" pitchFamily="66" charset="0"/>
                  </a:rPr>
                  <a:t>WIFE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Kristen ITC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Kristen ITC" pitchFamily="66" charset="0"/>
                  </a:rPr>
                  <a:t>to the hairdresser.</a:t>
                </a:r>
                <a:endParaRPr lang="en-GB" sz="2800" dirty="0">
                  <a:solidFill>
                    <a:schemeClr val="tx1"/>
                  </a:solidFill>
                  <a:latin typeface="Kristen ITC" pitchFamily="66" charset="0"/>
                </a:endParaRPr>
              </a:p>
            </p:txBody>
          </p:sp>
          <p:sp>
            <p:nvSpPr>
              <p:cNvPr id="30" name="Flowchart: Data 29"/>
              <p:cNvSpPr/>
              <p:nvPr/>
            </p:nvSpPr>
            <p:spPr>
              <a:xfrm>
                <a:off x="6571570" y="2235554"/>
                <a:ext cx="800672" cy="327309"/>
              </a:xfrm>
              <a:prstGeom prst="flowChartInputOutpu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2" name="Freeform 31"/>
          <p:cNvSpPr/>
          <p:nvPr/>
        </p:nvSpPr>
        <p:spPr>
          <a:xfrm rot="13838807" flipH="1">
            <a:off x="-218571" y="2885208"/>
            <a:ext cx="2938000" cy="44580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89888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0667" y="641920"/>
                  <a:pt x="368300" y="628720"/>
                </a:cubicBezTo>
                <a:cubicBezTo>
                  <a:pt x="375933" y="615520"/>
                  <a:pt x="376884" y="654286"/>
                  <a:pt x="381480" y="669351"/>
                </a:cubicBezTo>
                <a:cubicBezTo>
                  <a:pt x="386076" y="684416"/>
                  <a:pt x="386653" y="710287"/>
                  <a:pt x="395874" y="719109"/>
                </a:cubicBezTo>
                <a:cubicBezTo>
                  <a:pt x="405095" y="727931"/>
                  <a:pt x="422486" y="726578"/>
                  <a:pt x="436804" y="722284"/>
                </a:cubicBezTo>
                <a:cubicBezTo>
                  <a:pt x="451122" y="717990"/>
                  <a:pt x="472936" y="708874"/>
                  <a:pt x="481781" y="693346"/>
                </a:cubicBezTo>
                <a:cubicBezTo>
                  <a:pt x="490626" y="677818"/>
                  <a:pt x="486167" y="633143"/>
                  <a:pt x="489875" y="629119"/>
                </a:cubicBezTo>
                <a:cubicBezTo>
                  <a:pt x="493584" y="625095"/>
                  <a:pt x="498559" y="657967"/>
                  <a:pt x="504032" y="669201"/>
                </a:cubicBezTo>
                <a:cubicBezTo>
                  <a:pt x="509505" y="680435"/>
                  <a:pt x="513451" y="686086"/>
                  <a:pt x="522711" y="696521"/>
                </a:cubicBezTo>
                <a:cubicBezTo>
                  <a:pt x="531971" y="706956"/>
                  <a:pt x="546626" y="725398"/>
                  <a:pt x="559595" y="731809"/>
                </a:cubicBezTo>
                <a:cubicBezTo>
                  <a:pt x="572564" y="738220"/>
                  <a:pt x="586206" y="739279"/>
                  <a:pt x="600524" y="734985"/>
                </a:cubicBezTo>
                <a:cubicBezTo>
                  <a:pt x="614842" y="730691"/>
                  <a:pt x="640404" y="719163"/>
                  <a:pt x="645501" y="706047"/>
                </a:cubicBezTo>
                <a:cubicBezTo>
                  <a:pt x="650598" y="692931"/>
                  <a:pt x="633254" y="666002"/>
                  <a:pt x="631107" y="656289"/>
                </a:cubicBezTo>
                <a:cubicBezTo>
                  <a:pt x="628960" y="646576"/>
                  <a:pt x="620325" y="636008"/>
                  <a:pt x="632619" y="647771"/>
                </a:cubicBezTo>
                <a:cubicBezTo>
                  <a:pt x="644913" y="659534"/>
                  <a:pt x="683839" y="728850"/>
                  <a:pt x="704873" y="726866"/>
                </a:cubicBezTo>
                <a:cubicBezTo>
                  <a:pt x="725907" y="724882"/>
                  <a:pt x="764914" y="679606"/>
                  <a:pt x="758825" y="635864"/>
                </a:cubicBezTo>
                <a:cubicBezTo>
                  <a:pt x="752736" y="592122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00104 0.2268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6117" y="-3051720"/>
            <a:ext cx="10269351" cy="6371473"/>
            <a:chOff x="36117" y="-3051720"/>
            <a:chExt cx="10269351" cy="6371473"/>
          </a:xfrm>
        </p:grpSpPr>
        <p:grpSp>
          <p:nvGrpSpPr>
            <p:cNvPr id="109" name="Group 275"/>
            <p:cNvGrpSpPr/>
            <p:nvPr/>
          </p:nvGrpSpPr>
          <p:grpSpPr>
            <a:xfrm>
              <a:off x="233772" y="-3051720"/>
              <a:ext cx="8676456" cy="5830560"/>
              <a:chOff x="-1836712" y="-2043608"/>
              <a:chExt cx="12025336" cy="4606424"/>
            </a:xfrm>
          </p:grpSpPr>
          <p:grpSp>
            <p:nvGrpSpPr>
              <p:cNvPr id="156" name="Group 31"/>
              <p:cNvGrpSpPr/>
              <p:nvPr/>
            </p:nvGrpSpPr>
            <p:grpSpPr>
              <a:xfrm>
                <a:off x="6695728" y="-1971600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7" name="Group 31"/>
              <p:cNvGrpSpPr/>
              <p:nvPr/>
            </p:nvGrpSpPr>
            <p:grpSpPr>
              <a:xfrm>
                <a:off x="683568" y="-204360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Isosceles Triangle 194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Isosceles Triangle 195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Isosceles Triangle 196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8" name="Isosceles Triangle 197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8" name="Group 31"/>
              <p:cNvGrpSpPr/>
              <p:nvPr/>
            </p:nvGrpSpPr>
            <p:grpSpPr>
              <a:xfrm>
                <a:off x="2339752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Isosceles Triangle 189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1" name="Isosceles Triangle 19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Isosceles Triangle 191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Isosceles Triangle 192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9" name="Group 31"/>
              <p:cNvGrpSpPr/>
              <p:nvPr/>
            </p:nvGrpSpPr>
            <p:grpSpPr>
              <a:xfrm>
                <a:off x="5148064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Isosceles Triangle 184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Isosceles Triangle 185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Isosceles Triangle 186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Isosceles Triangle 187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0" name="Group 31"/>
              <p:cNvGrpSpPr/>
              <p:nvPr/>
            </p:nvGrpSpPr>
            <p:grpSpPr>
              <a:xfrm>
                <a:off x="7596336" y="-1395536"/>
                <a:ext cx="2592288" cy="3598312"/>
                <a:chOff x="7380312" y="1124744"/>
                <a:chExt cx="2376264" cy="4752528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Isosceles Triangle 179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Isosceles Triangle 18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Isosceles Triangle 181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Isosceles Triangle 182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1" name="Group 31"/>
              <p:cNvGrpSpPr/>
              <p:nvPr/>
            </p:nvGrpSpPr>
            <p:grpSpPr>
              <a:xfrm>
                <a:off x="3635896" y="-1467544"/>
                <a:ext cx="2664296" cy="3598312"/>
                <a:chOff x="7380312" y="1124744"/>
                <a:chExt cx="2376264" cy="4752528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Isosceles Triangle 174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Isosceles Triangle 175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Isosceles Triangle 176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Isosceles Triangle 177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2" name="Group 31"/>
              <p:cNvGrpSpPr/>
              <p:nvPr/>
            </p:nvGrpSpPr>
            <p:grpSpPr>
              <a:xfrm>
                <a:off x="-684584" y="-146754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Isosceles Triangle 169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Isosceles Triangle 170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Isosceles Triangle 171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Isosceles Triangle 172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3" name="Group 31"/>
              <p:cNvGrpSpPr/>
              <p:nvPr/>
            </p:nvGrpSpPr>
            <p:grpSpPr>
              <a:xfrm>
                <a:off x="-1836712" y="-110750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Isosceles Triangle 164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Isosceles Triangle 165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Isosceles Triangle 166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Isosceles Triangle 167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0" name="Group 222"/>
            <p:cNvGrpSpPr/>
            <p:nvPr/>
          </p:nvGrpSpPr>
          <p:grpSpPr>
            <a:xfrm flipH="1">
              <a:off x="36117" y="1052736"/>
              <a:ext cx="10269351" cy="2267017"/>
              <a:chOff x="-612576" y="1556792"/>
              <a:chExt cx="10185021" cy="2267017"/>
            </a:xfrm>
          </p:grpSpPr>
          <p:grpSp>
            <p:nvGrpSpPr>
              <p:cNvPr id="111" name="Group 1"/>
              <p:cNvGrpSpPr/>
              <p:nvPr/>
            </p:nvGrpSpPr>
            <p:grpSpPr>
              <a:xfrm>
                <a:off x="-612576" y="1556792"/>
                <a:ext cx="7272809" cy="1901924"/>
                <a:chOff x="755576" y="3831332"/>
                <a:chExt cx="8640960" cy="2045940"/>
              </a:xfrm>
            </p:grpSpPr>
            <p:sp>
              <p:nvSpPr>
                <p:cNvPr id="113" name="Cloud 112"/>
                <p:cNvSpPr/>
                <p:nvPr/>
              </p:nvSpPr>
              <p:spPr>
                <a:xfrm>
                  <a:off x="1115616" y="384048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4" name="Cloud 3"/>
                <p:cNvSpPr/>
                <p:nvPr/>
              </p:nvSpPr>
              <p:spPr>
                <a:xfrm>
                  <a:off x="4139952" y="383820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Cloud 4"/>
                <p:cNvSpPr/>
                <p:nvPr/>
              </p:nvSpPr>
              <p:spPr>
                <a:xfrm>
                  <a:off x="3129583" y="383133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6" name="Cloud 5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7" name="Cloud 6"/>
                <p:cNvSpPr/>
                <p:nvPr/>
              </p:nvSpPr>
              <p:spPr>
                <a:xfrm>
                  <a:off x="1979712" y="386275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8" name="Cloud 7"/>
                <p:cNvSpPr/>
                <p:nvPr/>
              </p:nvSpPr>
              <p:spPr>
                <a:xfrm>
                  <a:off x="3779912" y="419824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9" name="Cloud 8"/>
                <p:cNvSpPr/>
                <p:nvPr/>
              </p:nvSpPr>
              <p:spPr>
                <a:xfrm>
                  <a:off x="29158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0" name="Cloud 9"/>
                <p:cNvSpPr/>
                <p:nvPr/>
              </p:nvSpPr>
              <p:spPr>
                <a:xfrm>
                  <a:off x="4932040" y="398221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1" name="Cloud 10"/>
                <p:cNvSpPr/>
                <p:nvPr/>
              </p:nvSpPr>
              <p:spPr>
                <a:xfrm>
                  <a:off x="11156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2" name="Cloud 11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3" name="Cloud 12"/>
                <p:cNvSpPr/>
                <p:nvPr/>
              </p:nvSpPr>
              <p:spPr>
                <a:xfrm>
                  <a:off x="7092280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4" name="Cloud 13"/>
                <p:cNvSpPr/>
                <p:nvPr/>
              </p:nvSpPr>
              <p:spPr>
                <a:xfrm>
                  <a:off x="5868144" y="4149080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5" name="Cloud 14"/>
                <p:cNvSpPr/>
                <p:nvPr/>
              </p:nvSpPr>
              <p:spPr>
                <a:xfrm>
                  <a:off x="5148064" y="407707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6" name="Cloud 15"/>
                <p:cNvSpPr/>
                <p:nvPr/>
              </p:nvSpPr>
              <p:spPr>
                <a:xfrm>
                  <a:off x="5508104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7" name="Cloud 16"/>
                <p:cNvSpPr/>
                <p:nvPr/>
              </p:nvSpPr>
              <p:spPr>
                <a:xfrm>
                  <a:off x="4283968" y="4365104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8" name="Cloud 17"/>
                <p:cNvSpPr/>
                <p:nvPr/>
              </p:nvSpPr>
              <p:spPr>
                <a:xfrm>
                  <a:off x="2123728" y="443711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29" name="Group 40"/>
                <p:cNvGrpSpPr/>
                <p:nvPr/>
              </p:nvGrpSpPr>
              <p:grpSpPr>
                <a:xfrm>
                  <a:off x="755576" y="4437112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54" name="Rectangle 4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Cloud 4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0" name="Group 41"/>
                <p:cNvGrpSpPr/>
                <p:nvPr/>
              </p:nvGrpSpPr>
              <p:grpSpPr>
                <a:xfrm>
                  <a:off x="608416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52" name="Rectangle 4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Cloud 4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1" name="Group 42"/>
                <p:cNvGrpSpPr/>
                <p:nvPr/>
              </p:nvGrpSpPr>
              <p:grpSpPr>
                <a:xfrm>
                  <a:off x="7956376" y="414908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50" name="Rectangle 3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Cloud 4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2" name="Group 43"/>
                <p:cNvGrpSpPr/>
                <p:nvPr/>
              </p:nvGrpSpPr>
              <p:grpSpPr>
                <a:xfrm>
                  <a:off x="716428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8" name="Rectangle 37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Cloud 38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3" name="Group 44"/>
                <p:cNvGrpSpPr/>
                <p:nvPr/>
              </p:nvGrpSpPr>
              <p:grpSpPr>
                <a:xfrm>
                  <a:off x="3097014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6" name="Rectangle 35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Cloud 36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4" name="Group 45"/>
                <p:cNvGrpSpPr/>
                <p:nvPr/>
              </p:nvGrpSpPr>
              <p:grpSpPr>
                <a:xfrm>
                  <a:off x="4860032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4" name="Rectangle 3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Cloud 3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5" name="Group 46"/>
                <p:cNvGrpSpPr/>
                <p:nvPr/>
              </p:nvGrpSpPr>
              <p:grpSpPr>
                <a:xfrm>
                  <a:off x="3995936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2" name="Rectangle 3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Cloud 3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6" name="Group 47"/>
                <p:cNvGrpSpPr/>
                <p:nvPr/>
              </p:nvGrpSpPr>
              <p:grpSpPr>
                <a:xfrm>
                  <a:off x="1547664" y="4581128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40" name="Rectangle 5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Cloud 3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137" name="Group 48"/>
                <p:cNvGrpSpPr/>
                <p:nvPr/>
              </p:nvGrpSpPr>
              <p:grpSpPr>
                <a:xfrm>
                  <a:off x="2483768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138" name="Rectangle 4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Cloud 5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112" name="Freeform 111"/>
              <p:cNvSpPr/>
              <p:nvPr/>
            </p:nvSpPr>
            <p:spPr>
              <a:xfrm rot="18658646">
                <a:off x="8390123" y="2641487"/>
                <a:ext cx="1259526" cy="1105118"/>
              </a:xfrm>
              <a:custGeom>
                <a:avLst/>
                <a:gdLst>
                  <a:gd name="connsiteX0" fmla="*/ 437214 w 1249181"/>
                  <a:gd name="connsiteY0" fmla="*/ 2498 h 1114268"/>
                  <a:gd name="connsiteX1" fmla="*/ 47469 w 1249181"/>
                  <a:gd name="connsiteY1" fmla="*/ 362262 h 1114268"/>
                  <a:gd name="connsiteX2" fmla="*/ 722027 w 1249181"/>
                  <a:gd name="connsiteY2" fmla="*/ 1111770 h 1114268"/>
                  <a:gd name="connsiteX3" fmla="*/ 1201712 w 1249181"/>
                  <a:gd name="connsiteY3" fmla="*/ 347272 h 1114268"/>
                  <a:gd name="connsiteX4" fmla="*/ 437214 w 1249181"/>
                  <a:gd name="connsiteY4" fmla="*/ 2498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181" h="1114268">
                    <a:moveTo>
                      <a:pt x="437214" y="2498"/>
                    </a:moveTo>
                    <a:cubicBezTo>
                      <a:pt x="244840" y="4996"/>
                      <a:pt x="0" y="177383"/>
                      <a:pt x="47469" y="362262"/>
                    </a:cubicBezTo>
                    <a:cubicBezTo>
                      <a:pt x="94938" y="547141"/>
                      <a:pt x="529653" y="1114268"/>
                      <a:pt x="722027" y="1111770"/>
                    </a:cubicBezTo>
                    <a:cubicBezTo>
                      <a:pt x="914401" y="1109272"/>
                      <a:pt x="1249181" y="532151"/>
                      <a:pt x="1201712" y="347272"/>
                    </a:cubicBezTo>
                    <a:cubicBezTo>
                      <a:pt x="1154243" y="162393"/>
                      <a:pt x="629588" y="0"/>
                      <a:pt x="437214" y="2498"/>
                    </a:cubicBezTo>
                    <a:close/>
                  </a:path>
                </a:pathLst>
              </a:custGeom>
              <a:solidFill>
                <a:srgbClr val="96969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5" name="Group 76"/>
          <p:cNvGrpSpPr/>
          <p:nvPr/>
        </p:nvGrpSpPr>
        <p:grpSpPr>
          <a:xfrm>
            <a:off x="827584" y="2492896"/>
            <a:ext cx="6768752" cy="2150116"/>
            <a:chOff x="827584" y="3068960"/>
            <a:chExt cx="6768752" cy="2150116"/>
          </a:xfrm>
        </p:grpSpPr>
        <p:grpSp>
          <p:nvGrpSpPr>
            <p:cNvPr id="56" name="Group 118"/>
            <p:cNvGrpSpPr/>
            <p:nvPr/>
          </p:nvGrpSpPr>
          <p:grpSpPr>
            <a:xfrm>
              <a:off x="5868144" y="3068960"/>
              <a:ext cx="1368152" cy="1512168"/>
              <a:chOff x="5580112" y="2132856"/>
              <a:chExt cx="1368152" cy="1512168"/>
            </a:xfrm>
          </p:grpSpPr>
          <p:sp>
            <p:nvSpPr>
              <p:cNvPr id="70" name="Chord 69"/>
              <p:cNvSpPr/>
              <p:nvPr/>
            </p:nvSpPr>
            <p:spPr>
              <a:xfrm>
                <a:off x="5580112" y="2204864"/>
                <a:ext cx="920864" cy="1440160"/>
              </a:xfrm>
              <a:prstGeom prst="chord">
                <a:avLst>
                  <a:gd name="adj1" fmla="val 7976225"/>
                  <a:gd name="adj2" fmla="val 2833949"/>
                </a:avLst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6516216" y="2132856"/>
                <a:ext cx="432048" cy="1059656"/>
              </a:xfrm>
              <a:custGeom>
                <a:avLst/>
                <a:gdLst>
                  <a:gd name="connsiteX0" fmla="*/ 0 w 334168"/>
                  <a:gd name="connsiteY0" fmla="*/ 964406 h 1059656"/>
                  <a:gd name="connsiteX1" fmla="*/ 95250 w 334168"/>
                  <a:gd name="connsiteY1" fmla="*/ 740568 h 1059656"/>
                  <a:gd name="connsiteX2" fmla="*/ 109537 w 334168"/>
                  <a:gd name="connsiteY2" fmla="*/ 454818 h 1059656"/>
                  <a:gd name="connsiteX3" fmla="*/ 100012 w 334168"/>
                  <a:gd name="connsiteY3" fmla="*/ 254793 h 1059656"/>
                  <a:gd name="connsiteX4" fmla="*/ 138112 w 334168"/>
                  <a:gd name="connsiteY4" fmla="*/ 78581 h 1059656"/>
                  <a:gd name="connsiteX5" fmla="*/ 271462 w 334168"/>
                  <a:gd name="connsiteY5" fmla="*/ 2381 h 1059656"/>
                  <a:gd name="connsiteX6" fmla="*/ 328612 w 334168"/>
                  <a:gd name="connsiteY6" fmla="*/ 64293 h 1059656"/>
                  <a:gd name="connsiteX7" fmla="*/ 238125 w 334168"/>
                  <a:gd name="connsiteY7" fmla="*/ 121443 h 1059656"/>
                  <a:gd name="connsiteX8" fmla="*/ 200025 w 334168"/>
                  <a:gd name="connsiteY8" fmla="*/ 230981 h 1059656"/>
                  <a:gd name="connsiteX9" fmla="*/ 200025 w 334168"/>
                  <a:gd name="connsiteY9" fmla="*/ 440531 h 1059656"/>
                  <a:gd name="connsiteX10" fmla="*/ 214312 w 334168"/>
                  <a:gd name="connsiteY10" fmla="*/ 650081 h 1059656"/>
                  <a:gd name="connsiteX11" fmla="*/ 185737 w 334168"/>
                  <a:gd name="connsiteY11" fmla="*/ 883443 h 1059656"/>
                  <a:gd name="connsiteX12" fmla="*/ 95250 w 334168"/>
                  <a:gd name="connsiteY12" fmla="*/ 1031081 h 1059656"/>
                  <a:gd name="connsiteX13" fmla="*/ 0 w 334168"/>
                  <a:gd name="connsiteY13" fmla="*/ 1054893 h 105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168" h="1059656">
                    <a:moveTo>
                      <a:pt x="0" y="964406"/>
                    </a:moveTo>
                    <a:cubicBezTo>
                      <a:pt x="38497" y="894952"/>
                      <a:pt x="76994" y="825499"/>
                      <a:pt x="95250" y="740568"/>
                    </a:cubicBezTo>
                    <a:cubicBezTo>
                      <a:pt x="113506" y="655637"/>
                      <a:pt x="108743" y="535780"/>
                      <a:pt x="109537" y="454818"/>
                    </a:cubicBezTo>
                    <a:cubicBezTo>
                      <a:pt x="110331" y="373856"/>
                      <a:pt x="95250" y="317499"/>
                      <a:pt x="100012" y="254793"/>
                    </a:cubicBezTo>
                    <a:cubicBezTo>
                      <a:pt x="104774" y="192087"/>
                      <a:pt x="109537" y="120650"/>
                      <a:pt x="138112" y="78581"/>
                    </a:cubicBezTo>
                    <a:cubicBezTo>
                      <a:pt x="166687" y="36512"/>
                      <a:pt x="239712" y="4762"/>
                      <a:pt x="271462" y="2381"/>
                    </a:cubicBezTo>
                    <a:cubicBezTo>
                      <a:pt x="303212" y="0"/>
                      <a:pt x="334168" y="44449"/>
                      <a:pt x="328612" y="64293"/>
                    </a:cubicBezTo>
                    <a:cubicBezTo>
                      <a:pt x="323056" y="84137"/>
                      <a:pt x="259556" y="93662"/>
                      <a:pt x="238125" y="121443"/>
                    </a:cubicBezTo>
                    <a:cubicBezTo>
                      <a:pt x="216694" y="149224"/>
                      <a:pt x="206375" y="177800"/>
                      <a:pt x="200025" y="230981"/>
                    </a:cubicBezTo>
                    <a:cubicBezTo>
                      <a:pt x="193675" y="284162"/>
                      <a:pt x="197644" y="370681"/>
                      <a:pt x="200025" y="440531"/>
                    </a:cubicBezTo>
                    <a:cubicBezTo>
                      <a:pt x="202406" y="510381"/>
                      <a:pt x="216693" y="576262"/>
                      <a:pt x="214312" y="650081"/>
                    </a:cubicBezTo>
                    <a:cubicBezTo>
                      <a:pt x="211931" y="723900"/>
                      <a:pt x="205581" y="819943"/>
                      <a:pt x="185737" y="883443"/>
                    </a:cubicBezTo>
                    <a:cubicBezTo>
                      <a:pt x="165893" y="946943"/>
                      <a:pt x="126206" y="1002506"/>
                      <a:pt x="95250" y="1031081"/>
                    </a:cubicBezTo>
                    <a:cubicBezTo>
                      <a:pt x="64294" y="1059656"/>
                      <a:pt x="32147" y="1057274"/>
                      <a:pt x="0" y="1054893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5"/>
            <p:cNvGrpSpPr/>
            <p:nvPr/>
          </p:nvGrpSpPr>
          <p:grpSpPr>
            <a:xfrm flipH="1">
              <a:off x="827584" y="3140968"/>
              <a:ext cx="3960440" cy="2064104"/>
              <a:chOff x="4932040" y="2433638"/>
              <a:chExt cx="1008112" cy="56331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152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reeform 57"/>
            <p:cNvSpPr/>
            <p:nvPr/>
          </p:nvSpPr>
          <p:spPr>
            <a:xfrm>
              <a:off x="5148064" y="3861049"/>
              <a:ext cx="2448272" cy="792088"/>
            </a:xfrm>
            <a:custGeom>
              <a:avLst/>
              <a:gdLst>
                <a:gd name="connsiteX0" fmla="*/ 119921 w 2383436"/>
                <a:gd name="connsiteY0" fmla="*/ 704538 h 764499"/>
                <a:gd name="connsiteX1" fmla="*/ 2068642 w 2383436"/>
                <a:gd name="connsiteY1" fmla="*/ 764499 h 764499"/>
                <a:gd name="connsiteX2" fmla="*/ 2383436 w 2383436"/>
                <a:gd name="connsiteY2" fmla="*/ 14991 h 764499"/>
                <a:gd name="connsiteX3" fmla="*/ 0 w 2383436"/>
                <a:gd name="connsiteY3" fmla="*/ 0 h 764499"/>
                <a:gd name="connsiteX4" fmla="*/ 119921 w 2383436"/>
                <a:gd name="connsiteY4" fmla="*/ 704538 h 764499"/>
                <a:gd name="connsiteX0" fmla="*/ 102540 w 2383436"/>
                <a:gd name="connsiteY0" fmla="*/ 770684 h 770684"/>
                <a:gd name="connsiteX1" fmla="*/ 2068642 w 2383436"/>
                <a:gd name="connsiteY1" fmla="*/ 764499 h 770684"/>
                <a:gd name="connsiteX2" fmla="*/ 2383436 w 2383436"/>
                <a:gd name="connsiteY2" fmla="*/ 14991 h 770684"/>
                <a:gd name="connsiteX3" fmla="*/ 0 w 2383436"/>
                <a:gd name="connsiteY3" fmla="*/ 0 h 770684"/>
                <a:gd name="connsiteX4" fmla="*/ 102540 w 2383436"/>
                <a:gd name="connsiteY4" fmla="*/ 770684 h 770684"/>
                <a:gd name="connsiteX0" fmla="*/ 102540 w 2383436"/>
                <a:gd name="connsiteY0" fmla="*/ 770684 h 842691"/>
                <a:gd name="connsiteX1" fmla="*/ 2046756 w 2383436"/>
                <a:gd name="connsiteY1" fmla="*/ 842691 h 842691"/>
                <a:gd name="connsiteX2" fmla="*/ 2383436 w 2383436"/>
                <a:gd name="connsiteY2" fmla="*/ 14991 h 842691"/>
                <a:gd name="connsiteX3" fmla="*/ 0 w 2383436"/>
                <a:gd name="connsiteY3" fmla="*/ 0 h 842691"/>
                <a:gd name="connsiteX4" fmla="*/ 102540 w 2383436"/>
                <a:gd name="connsiteY4" fmla="*/ 770684 h 842691"/>
                <a:gd name="connsiteX0" fmla="*/ 102540 w 2383436"/>
                <a:gd name="connsiteY0" fmla="*/ 770684 h 770684"/>
                <a:gd name="connsiteX1" fmla="*/ 2046756 w 2383436"/>
                <a:gd name="connsiteY1" fmla="*/ 770683 h 770684"/>
                <a:gd name="connsiteX2" fmla="*/ 2383436 w 2383436"/>
                <a:gd name="connsiteY2" fmla="*/ 14991 h 770684"/>
                <a:gd name="connsiteX3" fmla="*/ 0 w 2383436"/>
                <a:gd name="connsiteY3" fmla="*/ 0 h 770684"/>
                <a:gd name="connsiteX4" fmla="*/ 102540 w 2383436"/>
                <a:gd name="connsiteY4" fmla="*/ 770684 h 770684"/>
                <a:gd name="connsiteX0" fmla="*/ 102540 w 2262780"/>
                <a:gd name="connsiteY0" fmla="*/ 792089 h 792089"/>
                <a:gd name="connsiteX1" fmla="*/ 2046756 w 2262780"/>
                <a:gd name="connsiteY1" fmla="*/ 792088 h 792089"/>
                <a:gd name="connsiteX2" fmla="*/ 2262780 w 2262780"/>
                <a:gd name="connsiteY2" fmla="*/ 0 h 792089"/>
                <a:gd name="connsiteX3" fmla="*/ 0 w 2262780"/>
                <a:gd name="connsiteY3" fmla="*/ 21405 h 792089"/>
                <a:gd name="connsiteX4" fmla="*/ 102540 w 2262780"/>
                <a:gd name="connsiteY4" fmla="*/ 792089 h 792089"/>
                <a:gd name="connsiteX0" fmla="*/ 216024 w 2376264"/>
                <a:gd name="connsiteY0" fmla="*/ 792089 h 792089"/>
                <a:gd name="connsiteX1" fmla="*/ 2160240 w 2376264"/>
                <a:gd name="connsiteY1" fmla="*/ 792088 h 792089"/>
                <a:gd name="connsiteX2" fmla="*/ 2376264 w 2376264"/>
                <a:gd name="connsiteY2" fmla="*/ 0 h 792089"/>
                <a:gd name="connsiteX3" fmla="*/ 0 w 2376264"/>
                <a:gd name="connsiteY3" fmla="*/ 1 h 792089"/>
                <a:gd name="connsiteX4" fmla="*/ 216024 w 2376264"/>
                <a:gd name="connsiteY4" fmla="*/ 792089 h 792089"/>
                <a:gd name="connsiteX0" fmla="*/ 216024 w 2448272"/>
                <a:gd name="connsiteY0" fmla="*/ 792088 h 792088"/>
                <a:gd name="connsiteX1" fmla="*/ 2160240 w 2448272"/>
                <a:gd name="connsiteY1" fmla="*/ 792087 h 792088"/>
                <a:gd name="connsiteX2" fmla="*/ 2448272 w 2448272"/>
                <a:gd name="connsiteY2" fmla="*/ 0 h 792088"/>
                <a:gd name="connsiteX3" fmla="*/ 0 w 2448272"/>
                <a:gd name="connsiteY3" fmla="*/ 0 h 792088"/>
                <a:gd name="connsiteX4" fmla="*/ 216024 w 2448272"/>
                <a:gd name="connsiteY4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272" h="792088">
                  <a:moveTo>
                    <a:pt x="216024" y="792088"/>
                  </a:moveTo>
                  <a:lnTo>
                    <a:pt x="2160240" y="792087"/>
                  </a:lnTo>
                  <a:lnTo>
                    <a:pt x="2448272" y="0"/>
                  </a:lnTo>
                  <a:lnTo>
                    <a:pt x="0" y="0"/>
                  </a:lnTo>
                  <a:lnTo>
                    <a:pt x="216024" y="7920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6300192" y="4437112"/>
              <a:ext cx="838380" cy="781964"/>
            </a:xfrm>
            <a:prstGeom prst="ellipse">
              <a:avLst/>
            </a:prstGeom>
            <a:noFill/>
            <a:ln w="152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>
              <a:stCxn id="58" idx="0"/>
            </p:cNvCxnSpPr>
            <p:nvPr/>
          </p:nvCxnSpPr>
          <p:spPr>
            <a:xfrm flipH="1" flipV="1">
              <a:off x="4067944" y="4437112"/>
              <a:ext cx="1296144" cy="2160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191"/>
          <p:cNvGrpSpPr/>
          <p:nvPr/>
        </p:nvGrpSpPr>
        <p:grpSpPr>
          <a:xfrm>
            <a:off x="5724128" y="1916832"/>
            <a:ext cx="996207" cy="742507"/>
            <a:chOff x="5375993" y="814285"/>
            <a:chExt cx="996207" cy="742507"/>
          </a:xfrm>
        </p:grpSpPr>
        <p:grpSp>
          <p:nvGrpSpPr>
            <p:cNvPr id="73" name="Group 56"/>
            <p:cNvGrpSpPr/>
            <p:nvPr/>
          </p:nvGrpSpPr>
          <p:grpSpPr>
            <a:xfrm flipH="1">
              <a:off x="5375993" y="1259236"/>
              <a:ext cx="262140" cy="216024"/>
              <a:chOff x="6028827" y="1268760"/>
              <a:chExt cx="263822" cy="216024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73"/>
            <p:cNvSpPr/>
            <p:nvPr/>
          </p:nvSpPr>
          <p:spPr>
            <a:xfrm rot="19730888" flipH="1">
              <a:off x="5580196" y="836630"/>
              <a:ext cx="216024" cy="257962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5580112" y="908720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 rot="1392378">
              <a:off x="6111829" y="814285"/>
              <a:ext cx="216024" cy="273147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5675930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5891954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710582" y="1244950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Arc 79"/>
            <p:cNvSpPr/>
            <p:nvPr/>
          </p:nvSpPr>
          <p:spPr>
            <a:xfrm>
              <a:off x="5652120" y="1161037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55"/>
            <p:cNvGrpSpPr/>
            <p:nvPr/>
          </p:nvGrpSpPr>
          <p:grpSpPr>
            <a:xfrm>
              <a:off x="6005016" y="1259236"/>
              <a:ext cx="295175" cy="216024"/>
              <a:chOff x="6028827" y="1268760"/>
              <a:chExt cx="263822" cy="216024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6033590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6035971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35971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028827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175"/>
          <p:cNvGrpSpPr/>
          <p:nvPr/>
        </p:nvGrpSpPr>
        <p:grpSpPr>
          <a:xfrm>
            <a:off x="5868144" y="1916832"/>
            <a:ext cx="982234" cy="721116"/>
            <a:chOff x="4572000" y="1340768"/>
            <a:chExt cx="982234" cy="721116"/>
          </a:xfrm>
        </p:grpSpPr>
        <p:sp>
          <p:nvSpPr>
            <p:cNvPr id="91" name="Oval 90"/>
            <p:cNvSpPr/>
            <p:nvPr/>
          </p:nvSpPr>
          <p:spPr>
            <a:xfrm>
              <a:off x="4678219" y="1413812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 rot="2020181">
              <a:off x="5267418" y="1340768"/>
              <a:ext cx="216024" cy="226209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Isosceles Triangle 92"/>
            <p:cNvSpPr/>
            <p:nvPr/>
          </p:nvSpPr>
          <p:spPr>
            <a:xfrm rot="10800000">
              <a:off x="4978156" y="1750042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Arc 93"/>
            <p:cNvSpPr/>
            <p:nvPr/>
          </p:nvSpPr>
          <p:spPr>
            <a:xfrm>
              <a:off x="4906148" y="1666129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5" name="Group 55"/>
            <p:cNvGrpSpPr/>
            <p:nvPr/>
          </p:nvGrpSpPr>
          <p:grpSpPr>
            <a:xfrm>
              <a:off x="5259054" y="1764328"/>
              <a:ext cx="295180" cy="216024"/>
              <a:chOff x="6168184" y="1268760"/>
              <a:chExt cx="263826" cy="216024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V="1">
                <a:off x="6172951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6175328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175328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168184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56"/>
            <p:cNvGrpSpPr/>
            <p:nvPr/>
          </p:nvGrpSpPr>
          <p:grpSpPr>
            <a:xfrm flipH="1">
              <a:off x="4572000" y="1764328"/>
              <a:ext cx="262140" cy="216024"/>
              <a:chOff x="5930299" y="1268760"/>
              <a:chExt cx="263822" cy="216024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5935062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937443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937443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930299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Freeform 96"/>
            <p:cNvSpPr/>
            <p:nvPr/>
          </p:nvSpPr>
          <p:spPr>
            <a:xfrm rot="19381819" flipH="1">
              <a:off x="4658086" y="1368884"/>
              <a:ext cx="216024" cy="196336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4908225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129012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424029" y="2060848"/>
            <a:ext cx="1847311" cy="3570857"/>
            <a:chOff x="2424029" y="2060848"/>
            <a:chExt cx="1847311" cy="3570857"/>
          </a:xfrm>
        </p:grpSpPr>
        <p:grpSp>
          <p:nvGrpSpPr>
            <p:cNvPr id="11" name="Group 10"/>
            <p:cNvGrpSpPr/>
            <p:nvPr/>
          </p:nvGrpSpPr>
          <p:grpSpPr>
            <a:xfrm>
              <a:off x="2424029" y="2060848"/>
              <a:ext cx="1847311" cy="3570857"/>
              <a:chOff x="2424029" y="2060848"/>
              <a:chExt cx="1847311" cy="3570857"/>
            </a:xfrm>
          </p:grpSpPr>
          <p:sp>
            <p:nvSpPr>
              <p:cNvPr id="12" name="Freeform 11"/>
              <p:cNvSpPr/>
              <p:nvPr/>
            </p:nvSpPr>
            <p:spPr>
              <a:xfrm flipH="1">
                <a:off x="3059834" y="4479577"/>
                <a:ext cx="648073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  <a:gd name="connsiteX0" fmla="*/ 566800 w 626018"/>
                  <a:gd name="connsiteY0" fmla="*/ 0 h 1063583"/>
                  <a:gd name="connsiteX1" fmla="*/ 586978 w 626018"/>
                  <a:gd name="connsiteY1" fmla="*/ 891213 h 1063583"/>
                  <a:gd name="connsiteX2" fmla="*/ 332557 w 626018"/>
                  <a:gd name="connsiteY2" fmla="*/ 1034212 h 1063583"/>
                  <a:gd name="connsiteX3" fmla="*/ 65484 w 626018"/>
                  <a:gd name="connsiteY3" fmla="*/ 993607 h 1063583"/>
                  <a:gd name="connsiteX4" fmla="*/ 15478 w 626018"/>
                  <a:gd name="connsiteY4" fmla="*/ 855494 h 1063583"/>
                  <a:gd name="connsiteX5" fmla="*/ 158353 w 626018"/>
                  <a:gd name="connsiteY5" fmla="*/ 724525 h 1063583"/>
                  <a:gd name="connsiteX6" fmla="*/ 386581 w 626018"/>
                  <a:gd name="connsiteY6" fmla="*/ 784602 h 1063583"/>
                  <a:gd name="connsiteX7" fmla="*/ 408384 w 626018"/>
                  <a:gd name="connsiteY7" fmla="*/ 738813 h 1063583"/>
                  <a:gd name="connsiteX8" fmla="*/ 403622 w 626018"/>
                  <a:gd name="connsiteY8" fmla="*/ 183982 h 10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018" h="1063583">
                    <a:moveTo>
                      <a:pt x="566800" y="0"/>
                    </a:moveTo>
                    <a:cubicBezTo>
                      <a:pt x="585056" y="268089"/>
                      <a:pt x="626018" y="718844"/>
                      <a:pt x="586978" y="891213"/>
                    </a:cubicBezTo>
                    <a:cubicBezTo>
                      <a:pt x="547938" y="1063582"/>
                      <a:pt x="393081" y="1036320"/>
                      <a:pt x="332557" y="1034212"/>
                    </a:cubicBezTo>
                    <a:cubicBezTo>
                      <a:pt x="247154" y="1031782"/>
                      <a:pt x="118330" y="1023393"/>
                      <a:pt x="65484" y="993607"/>
                    </a:cubicBezTo>
                    <a:cubicBezTo>
                      <a:pt x="12638" y="963821"/>
                      <a:pt x="0" y="900341"/>
                      <a:pt x="15478" y="855494"/>
                    </a:cubicBezTo>
                    <a:cubicBezTo>
                      <a:pt x="30956" y="810647"/>
                      <a:pt x="96503" y="736340"/>
                      <a:pt x="158353" y="724525"/>
                    </a:cubicBezTo>
                    <a:cubicBezTo>
                      <a:pt x="220203" y="712710"/>
                      <a:pt x="344909" y="782221"/>
                      <a:pt x="386581" y="784602"/>
                    </a:cubicBezTo>
                    <a:cubicBezTo>
                      <a:pt x="428253" y="786983"/>
                      <a:pt x="405544" y="838916"/>
                      <a:pt x="408384" y="738813"/>
                    </a:cubicBezTo>
                    <a:cubicBezTo>
                      <a:pt x="411224" y="638710"/>
                      <a:pt x="406400" y="413375"/>
                      <a:pt x="403622" y="183982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6200000" flipV="1">
                <a:off x="1939852" y="2880629"/>
                <a:ext cx="3108805" cy="155417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51"/>
              <p:cNvGrpSpPr/>
              <p:nvPr/>
            </p:nvGrpSpPr>
            <p:grpSpPr>
              <a:xfrm rot="20936677" flipH="1">
                <a:off x="2424029" y="2060848"/>
                <a:ext cx="860346" cy="613742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" name="Chord 16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 flipH="1">
                <a:off x="2771802" y="4695601"/>
                <a:ext cx="648073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  <a:gd name="connsiteX0" fmla="*/ 566800 w 626018"/>
                  <a:gd name="connsiteY0" fmla="*/ 0 h 1063583"/>
                  <a:gd name="connsiteX1" fmla="*/ 586978 w 626018"/>
                  <a:gd name="connsiteY1" fmla="*/ 891213 h 1063583"/>
                  <a:gd name="connsiteX2" fmla="*/ 332557 w 626018"/>
                  <a:gd name="connsiteY2" fmla="*/ 1034212 h 1063583"/>
                  <a:gd name="connsiteX3" fmla="*/ 65484 w 626018"/>
                  <a:gd name="connsiteY3" fmla="*/ 993607 h 1063583"/>
                  <a:gd name="connsiteX4" fmla="*/ 15478 w 626018"/>
                  <a:gd name="connsiteY4" fmla="*/ 855494 h 1063583"/>
                  <a:gd name="connsiteX5" fmla="*/ 158353 w 626018"/>
                  <a:gd name="connsiteY5" fmla="*/ 724525 h 1063583"/>
                  <a:gd name="connsiteX6" fmla="*/ 386581 w 626018"/>
                  <a:gd name="connsiteY6" fmla="*/ 784602 h 1063583"/>
                  <a:gd name="connsiteX7" fmla="*/ 408384 w 626018"/>
                  <a:gd name="connsiteY7" fmla="*/ 738813 h 1063583"/>
                  <a:gd name="connsiteX8" fmla="*/ 403622 w 626018"/>
                  <a:gd name="connsiteY8" fmla="*/ 183982 h 10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018" h="1063583">
                    <a:moveTo>
                      <a:pt x="566800" y="0"/>
                    </a:moveTo>
                    <a:cubicBezTo>
                      <a:pt x="585056" y="268089"/>
                      <a:pt x="626018" y="718844"/>
                      <a:pt x="586978" y="891213"/>
                    </a:cubicBezTo>
                    <a:cubicBezTo>
                      <a:pt x="547938" y="1063582"/>
                      <a:pt x="393081" y="1036320"/>
                      <a:pt x="332557" y="1034212"/>
                    </a:cubicBezTo>
                    <a:cubicBezTo>
                      <a:pt x="247154" y="1031782"/>
                      <a:pt x="118330" y="1023393"/>
                      <a:pt x="65484" y="993607"/>
                    </a:cubicBezTo>
                    <a:cubicBezTo>
                      <a:pt x="12638" y="963821"/>
                      <a:pt x="0" y="900341"/>
                      <a:pt x="15478" y="855494"/>
                    </a:cubicBezTo>
                    <a:cubicBezTo>
                      <a:pt x="30956" y="810647"/>
                      <a:pt x="96503" y="736340"/>
                      <a:pt x="158353" y="724525"/>
                    </a:cubicBezTo>
                    <a:cubicBezTo>
                      <a:pt x="220203" y="712710"/>
                      <a:pt x="344909" y="782221"/>
                      <a:pt x="386581" y="784602"/>
                    </a:cubicBezTo>
                    <a:cubicBezTo>
                      <a:pt x="428253" y="786983"/>
                      <a:pt x="405544" y="838916"/>
                      <a:pt x="408384" y="738813"/>
                    </a:cubicBezTo>
                    <a:cubicBezTo>
                      <a:pt x="411224" y="638710"/>
                      <a:pt x="406400" y="413375"/>
                      <a:pt x="403622" y="183982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Oval 6"/>
            <p:cNvSpPr/>
            <p:nvPr/>
          </p:nvSpPr>
          <p:spPr>
            <a:xfrm flipH="1">
              <a:off x="3419872" y="3645024"/>
              <a:ext cx="216024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94824" y="3111425"/>
              <a:ext cx="348478" cy="213626"/>
              <a:chOff x="3194824" y="3111425"/>
              <a:chExt cx="348478" cy="213626"/>
            </a:xfrm>
          </p:grpSpPr>
          <p:sp>
            <p:nvSpPr>
              <p:cNvPr id="20" name="Oval 19"/>
              <p:cNvSpPr/>
              <p:nvPr/>
            </p:nvSpPr>
            <p:spPr>
              <a:xfrm flipH="1">
                <a:off x="3485740" y="3111425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 flipH="1">
                <a:off x="3194824" y="3119935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3" name="Freeform 22"/>
          <p:cNvSpPr/>
          <p:nvPr/>
        </p:nvSpPr>
        <p:spPr>
          <a:xfrm rot="18839834" flipH="1" flipV="1">
            <a:off x="2040547" y="2640198"/>
            <a:ext cx="574992" cy="86138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15816" y="3429000"/>
            <a:ext cx="1306716" cy="970192"/>
            <a:chOff x="6145604" y="3068960"/>
            <a:chExt cx="1306716" cy="970192"/>
          </a:xfrm>
        </p:grpSpPr>
        <p:grpSp>
          <p:nvGrpSpPr>
            <p:cNvPr id="28" name="Group 17"/>
            <p:cNvGrpSpPr/>
            <p:nvPr/>
          </p:nvGrpSpPr>
          <p:grpSpPr>
            <a:xfrm rot="21144935">
              <a:off x="6660232" y="3068960"/>
              <a:ext cx="792088" cy="936104"/>
              <a:chOff x="6588224" y="2132856"/>
              <a:chExt cx="792088" cy="93610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588224" y="2564904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Data 30"/>
              <p:cNvSpPr/>
              <p:nvPr/>
            </p:nvSpPr>
            <p:spPr>
              <a:xfrm>
                <a:off x="6588224" y="2132856"/>
                <a:ext cx="792088" cy="432048"/>
              </a:xfrm>
              <a:prstGeom prst="flowChartInputOutpu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Freeform 28"/>
            <p:cNvSpPr/>
            <p:nvPr/>
          </p:nvSpPr>
          <p:spPr>
            <a:xfrm rot="15259769" flipH="1">
              <a:off x="6294434" y="3315330"/>
              <a:ext cx="574992" cy="87265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 rot="4367585">
            <a:off x="2847113" y="4143571"/>
            <a:ext cx="1306716" cy="970192"/>
            <a:chOff x="6145604" y="3068960"/>
            <a:chExt cx="1306716" cy="970192"/>
          </a:xfrm>
        </p:grpSpPr>
        <p:grpSp>
          <p:nvGrpSpPr>
            <p:cNvPr id="33" name="Group 17"/>
            <p:cNvGrpSpPr/>
            <p:nvPr/>
          </p:nvGrpSpPr>
          <p:grpSpPr>
            <a:xfrm rot="21144935">
              <a:off x="6660232" y="3068960"/>
              <a:ext cx="792088" cy="936104"/>
              <a:chOff x="6588224" y="2132856"/>
              <a:chExt cx="792088" cy="93610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588224" y="2564904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lowchart: Data 35"/>
              <p:cNvSpPr/>
              <p:nvPr/>
            </p:nvSpPr>
            <p:spPr>
              <a:xfrm>
                <a:off x="6588224" y="2132856"/>
                <a:ext cx="792088" cy="432048"/>
              </a:xfrm>
              <a:prstGeom prst="flowChartInputOutpu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Freeform 33"/>
            <p:cNvSpPr/>
            <p:nvPr/>
          </p:nvSpPr>
          <p:spPr>
            <a:xfrm rot="15259769" flipH="1">
              <a:off x="6294434" y="3315330"/>
              <a:ext cx="574992" cy="87265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10"/>
          <p:cNvGrpSpPr/>
          <p:nvPr/>
        </p:nvGrpSpPr>
        <p:grpSpPr>
          <a:xfrm>
            <a:off x="2250562" y="2060849"/>
            <a:ext cx="1847311" cy="3384376"/>
            <a:chOff x="2424029" y="2060848"/>
            <a:chExt cx="1847311" cy="3384376"/>
          </a:xfrm>
        </p:grpSpPr>
        <p:sp>
          <p:nvSpPr>
            <p:cNvPr id="44" name="Freeform 43"/>
            <p:cNvSpPr/>
            <p:nvPr/>
          </p:nvSpPr>
          <p:spPr>
            <a:xfrm flipH="1">
              <a:off x="2712061" y="4365104"/>
              <a:ext cx="648073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/>
            <p:cNvSpPr/>
            <p:nvPr/>
          </p:nvSpPr>
          <p:spPr>
            <a:xfrm rot="16200000" flipV="1">
              <a:off x="1939852" y="2880629"/>
              <a:ext cx="3108805" cy="155417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51"/>
            <p:cNvGrpSpPr/>
            <p:nvPr/>
          </p:nvGrpSpPr>
          <p:grpSpPr>
            <a:xfrm rot="20936677" flipH="1">
              <a:off x="2424029" y="2060848"/>
              <a:ext cx="860346" cy="613742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48" name="Freeform 47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Chord 48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Freeform 46"/>
            <p:cNvSpPr/>
            <p:nvPr/>
          </p:nvSpPr>
          <p:spPr>
            <a:xfrm flipH="1">
              <a:off x="3000093" y="4509120"/>
              <a:ext cx="648073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 rot="4367585">
            <a:off x="3261978" y="4071563"/>
            <a:ext cx="1306716" cy="970192"/>
            <a:chOff x="6145604" y="3068960"/>
            <a:chExt cx="1306716" cy="970192"/>
          </a:xfrm>
        </p:grpSpPr>
        <p:grpSp>
          <p:nvGrpSpPr>
            <p:cNvPr id="51" name="Group 17"/>
            <p:cNvGrpSpPr/>
            <p:nvPr/>
          </p:nvGrpSpPr>
          <p:grpSpPr>
            <a:xfrm rot="21144935">
              <a:off x="6660232" y="3068960"/>
              <a:ext cx="792088" cy="936104"/>
              <a:chOff x="6588224" y="2132856"/>
              <a:chExt cx="792088" cy="93610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588224" y="2564904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lowchart: Data 53"/>
              <p:cNvSpPr/>
              <p:nvPr/>
            </p:nvSpPr>
            <p:spPr>
              <a:xfrm>
                <a:off x="6588224" y="2132856"/>
                <a:ext cx="792088" cy="432048"/>
              </a:xfrm>
              <a:prstGeom prst="flowChartInputOutpu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Freeform 51"/>
            <p:cNvSpPr/>
            <p:nvPr/>
          </p:nvSpPr>
          <p:spPr>
            <a:xfrm rot="15259769" flipH="1">
              <a:off x="6294434" y="3315330"/>
              <a:ext cx="574992" cy="87265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-756592" y="-1664804"/>
            <a:ext cx="10657184" cy="5972014"/>
            <a:chOff x="-756592" y="-1664804"/>
            <a:chExt cx="10657184" cy="5972014"/>
          </a:xfrm>
        </p:grpSpPr>
        <p:grpSp>
          <p:nvGrpSpPr>
            <p:cNvPr id="79" name="Group 113"/>
            <p:cNvGrpSpPr/>
            <p:nvPr/>
          </p:nvGrpSpPr>
          <p:grpSpPr>
            <a:xfrm>
              <a:off x="827584" y="-1664804"/>
              <a:ext cx="2376264" cy="3897052"/>
              <a:chOff x="827584" y="-1664804"/>
              <a:chExt cx="2376264" cy="3897052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149"/>
            <p:cNvGrpSpPr/>
            <p:nvPr/>
          </p:nvGrpSpPr>
          <p:grpSpPr>
            <a:xfrm>
              <a:off x="0" y="1412776"/>
              <a:ext cx="7097936" cy="1561158"/>
              <a:chOff x="1619672" y="3118123"/>
              <a:chExt cx="7529983" cy="1656184"/>
            </a:xfrm>
          </p:grpSpPr>
          <p:sp>
            <p:nvSpPr>
              <p:cNvPr id="127" name="Cloud 126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8" name="Cloud 127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Cloud 128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0" name="Cloud 129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Cloud 130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2" name="Cloud 131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3" name="Cloud 132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4" name="Cloud 133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5" name="Cloud 134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6" name="Cloud 135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7" name="Cloud 136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Cloud 137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9" name="Cloud 138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0" name="Cloud 139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Cloud 140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1" name="Group 117"/>
            <p:cNvGrpSpPr/>
            <p:nvPr/>
          </p:nvGrpSpPr>
          <p:grpSpPr>
            <a:xfrm>
              <a:off x="-756592" y="1988840"/>
              <a:ext cx="7529983" cy="1656184"/>
              <a:chOff x="1619672" y="3118123"/>
              <a:chExt cx="7529983" cy="1656184"/>
            </a:xfrm>
          </p:grpSpPr>
          <p:sp>
            <p:nvSpPr>
              <p:cNvPr id="112" name="Cloud 111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3" name="Cloud 112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4" name="Cloud 113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5" name="Cloud 114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" name="Cloud 115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" name="Cloud 116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Cloud 117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Cloud 119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1" name="Cloud 120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Cloud 121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3" name="Cloud 122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Cloud 124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Cloud 125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2" name="Group 114"/>
            <p:cNvGrpSpPr/>
            <p:nvPr/>
          </p:nvGrpSpPr>
          <p:grpSpPr>
            <a:xfrm>
              <a:off x="3707904" y="-1188132"/>
              <a:ext cx="2376264" cy="3897052"/>
              <a:chOff x="827584" y="-1664804"/>
              <a:chExt cx="2376264" cy="3897052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133"/>
            <p:cNvGrpSpPr/>
            <p:nvPr/>
          </p:nvGrpSpPr>
          <p:grpSpPr>
            <a:xfrm>
              <a:off x="2370609" y="2276872"/>
              <a:ext cx="7529983" cy="1656184"/>
              <a:chOff x="1619672" y="3118123"/>
              <a:chExt cx="7529983" cy="1656184"/>
            </a:xfrm>
          </p:grpSpPr>
          <p:sp>
            <p:nvSpPr>
              <p:cNvPr id="95" name="Cloud 94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Cloud 95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7" name="Cloud 96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8" name="Cloud 97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Cloud 98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0" name="Cloud 99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1" name="Cloud 100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2" name="Cloud 101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Cloud 102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4" name="Cloud 103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5" name="Cloud 104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6" name="Cloud 105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7" name="Cloud 106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8" name="Cloud 107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9" name="Cloud 108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4" name="Group 63"/>
            <p:cNvGrpSpPr/>
            <p:nvPr/>
          </p:nvGrpSpPr>
          <p:grpSpPr>
            <a:xfrm>
              <a:off x="2699792" y="2924944"/>
              <a:ext cx="3229768" cy="1382266"/>
              <a:chOff x="827584" y="3140968"/>
              <a:chExt cx="3229768" cy="1382266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827584" y="3284984"/>
                <a:ext cx="3229768" cy="1238250"/>
              </a:xfrm>
              <a:custGeom>
                <a:avLst/>
                <a:gdLst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68562 w 3229768"/>
                  <a:gd name="connsiteY22" fmla="*/ 0 h 1238250"/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48272 w 3229768"/>
                  <a:gd name="connsiteY22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29768" h="1238250">
                    <a:moveTo>
                      <a:pt x="715962" y="23812"/>
                    </a:moveTo>
                    <a:cubicBezTo>
                      <a:pt x="720328" y="248443"/>
                      <a:pt x="724694" y="473075"/>
                      <a:pt x="692150" y="604837"/>
                    </a:cubicBezTo>
                    <a:cubicBezTo>
                      <a:pt x="659606" y="736599"/>
                      <a:pt x="583406" y="754856"/>
                      <a:pt x="520700" y="814387"/>
                    </a:cubicBezTo>
                    <a:cubicBezTo>
                      <a:pt x="457994" y="873918"/>
                      <a:pt x="383381" y="919956"/>
                      <a:pt x="315912" y="962025"/>
                    </a:cubicBezTo>
                    <a:cubicBezTo>
                      <a:pt x="248443" y="1004094"/>
                      <a:pt x="157162" y="1042988"/>
                      <a:pt x="115887" y="1066800"/>
                    </a:cubicBezTo>
                    <a:cubicBezTo>
                      <a:pt x="74612" y="1090612"/>
                      <a:pt x="0" y="1113631"/>
                      <a:pt x="68262" y="1104900"/>
                    </a:cubicBezTo>
                    <a:cubicBezTo>
                      <a:pt x="136525" y="1096169"/>
                      <a:pt x="407193" y="1036637"/>
                      <a:pt x="525462" y="1014412"/>
                    </a:cubicBezTo>
                    <a:cubicBezTo>
                      <a:pt x="643731" y="992187"/>
                      <a:pt x="714375" y="952500"/>
                      <a:pt x="777875" y="971550"/>
                    </a:cubicBezTo>
                    <a:cubicBezTo>
                      <a:pt x="841375" y="990600"/>
                      <a:pt x="866775" y="1095375"/>
                      <a:pt x="906462" y="1128712"/>
                    </a:cubicBezTo>
                    <a:cubicBezTo>
                      <a:pt x="946149" y="1162049"/>
                      <a:pt x="961231" y="1195387"/>
                      <a:pt x="1016000" y="1171575"/>
                    </a:cubicBezTo>
                    <a:cubicBezTo>
                      <a:pt x="1070769" y="1147763"/>
                      <a:pt x="1145381" y="989806"/>
                      <a:pt x="1235075" y="985837"/>
                    </a:cubicBezTo>
                    <a:cubicBezTo>
                      <a:pt x="1324769" y="981868"/>
                      <a:pt x="1430337" y="1108075"/>
                      <a:pt x="1554162" y="1147762"/>
                    </a:cubicBezTo>
                    <a:cubicBezTo>
                      <a:pt x="1677987" y="1187449"/>
                      <a:pt x="1881188" y="1238250"/>
                      <a:pt x="1978025" y="1223962"/>
                    </a:cubicBezTo>
                    <a:cubicBezTo>
                      <a:pt x="2074863" y="1209675"/>
                      <a:pt x="2067719" y="1087437"/>
                      <a:pt x="2135187" y="1062037"/>
                    </a:cubicBezTo>
                    <a:cubicBezTo>
                      <a:pt x="2202655" y="1036637"/>
                      <a:pt x="2285206" y="1043781"/>
                      <a:pt x="2382837" y="1071562"/>
                    </a:cubicBezTo>
                    <a:cubicBezTo>
                      <a:pt x="2480468" y="1099343"/>
                      <a:pt x="2686844" y="1236663"/>
                      <a:pt x="2720975" y="1228725"/>
                    </a:cubicBezTo>
                    <a:cubicBezTo>
                      <a:pt x="2755106" y="1220787"/>
                      <a:pt x="2534444" y="1041400"/>
                      <a:pt x="2587625" y="1023937"/>
                    </a:cubicBezTo>
                    <a:cubicBezTo>
                      <a:pt x="2640806" y="1006475"/>
                      <a:pt x="2937668" y="1112838"/>
                      <a:pt x="3040062" y="1123950"/>
                    </a:cubicBezTo>
                    <a:cubicBezTo>
                      <a:pt x="3142456" y="1135063"/>
                      <a:pt x="3229768" y="1116806"/>
                      <a:pt x="3201987" y="1090612"/>
                    </a:cubicBezTo>
                    <a:cubicBezTo>
                      <a:pt x="3174206" y="1064418"/>
                      <a:pt x="2974975" y="1012824"/>
                      <a:pt x="2873375" y="966787"/>
                    </a:cubicBezTo>
                    <a:cubicBezTo>
                      <a:pt x="2771775" y="920750"/>
                      <a:pt x="2663031" y="875506"/>
                      <a:pt x="2592387" y="814387"/>
                    </a:cubicBezTo>
                    <a:cubicBezTo>
                      <a:pt x="2521743" y="753268"/>
                      <a:pt x="2473531" y="735806"/>
                      <a:pt x="2449512" y="600075"/>
                    </a:cubicBezTo>
                    <a:cubicBezTo>
                      <a:pt x="2425493" y="464344"/>
                      <a:pt x="2428428" y="232172"/>
                      <a:pt x="2448272" y="0"/>
                    </a:cubicBezTo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6"/>
              <p:cNvGrpSpPr/>
              <p:nvPr/>
            </p:nvGrpSpPr>
            <p:grpSpPr>
              <a:xfrm>
                <a:off x="1547664" y="3140968"/>
                <a:ext cx="1728192" cy="360040"/>
                <a:chOff x="1547664" y="3140968"/>
                <a:chExt cx="1800200" cy="360040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1547664" y="3140968"/>
                  <a:ext cx="1800200" cy="360040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3"/>
                <p:cNvSpPr/>
                <p:nvPr/>
              </p:nvSpPr>
              <p:spPr>
                <a:xfrm>
                  <a:off x="1691680" y="3195439"/>
                  <a:ext cx="1512168" cy="233561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907704" y="3243065"/>
                  <a:ext cx="1080120" cy="118690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3" name="Freeform 72"/>
          <p:cNvSpPr/>
          <p:nvPr/>
        </p:nvSpPr>
        <p:spPr>
          <a:xfrm flipH="1">
            <a:off x="7740352" y="3645024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3240539">
            <a:off x="1377971" y="3552349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7330235">
            <a:off x="1308007" y="2956878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flipH="1">
            <a:off x="2699792" y="5373216"/>
            <a:ext cx="720080" cy="9475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1907704" y="5157192"/>
            <a:ext cx="715002" cy="118243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66800 w 626018"/>
              <a:gd name="connsiteY0" fmla="*/ 0 h 1063583"/>
              <a:gd name="connsiteX1" fmla="*/ 586978 w 626018"/>
              <a:gd name="connsiteY1" fmla="*/ 891213 h 1063583"/>
              <a:gd name="connsiteX2" fmla="*/ 332557 w 626018"/>
              <a:gd name="connsiteY2" fmla="*/ 1034212 h 1063583"/>
              <a:gd name="connsiteX3" fmla="*/ 65484 w 626018"/>
              <a:gd name="connsiteY3" fmla="*/ 993607 h 1063583"/>
              <a:gd name="connsiteX4" fmla="*/ 15478 w 626018"/>
              <a:gd name="connsiteY4" fmla="*/ 855494 h 1063583"/>
              <a:gd name="connsiteX5" fmla="*/ 158353 w 626018"/>
              <a:gd name="connsiteY5" fmla="*/ 724525 h 1063583"/>
              <a:gd name="connsiteX6" fmla="*/ 386581 w 626018"/>
              <a:gd name="connsiteY6" fmla="*/ 784602 h 1063583"/>
              <a:gd name="connsiteX7" fmla="*/ 408384 w 626018"/>
              <a:gd name="connsiteY7" fmla="*/ 738813 h 1063583"/>
              <a:gd name="connsiteX8" fmla="*/ 403622 w 626018"/>
              <a:gd name="connsiteY8" fmla="*/ 183982 h 10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18" h="1063583">
                <a:moveTo>
                  <a:pt x="566800" y="0"/>
                </a:moveTo>
                <a:cubicBezTo>
                  <a:pt x="585056" y="268089"/>
                  <a:pt x="626018" y="718844"/>
                  <a:pt x="586978" y="891213"/>
                </a:cubicBezTo>
                <a:cubicBezTo>
                  <a:pt x="547938" y="1063582"/>
                  <a:pt x="393081" y="1036320"/>
                  <a:pt x="332557" y="1034212"/>
                </a:cubicBezTo>
                <a:cubicBezTo>
                  <a:pt x="247154" y="1031782"/>
                  <a:pt x="118330" y="1023393"/>
                  <a:pt x="65484" y="993607"/>
                </a:cubicBezTo>
                <a:cubicBezTo>
                  <a:pt x="12638" y="963821"/>
                  <a:pt x="0" y="900341"/>
                  <a:pt x="15478" y="855494"/>
                </a:cubicBezTo>
                <a:cubicBezTo>
                  <a:pt x="30956" y="810647"/>
                  <a:pt x="96503" y="736340"/>
                  <a:pt x="158353" y="724525"/>
                </a:cubicBezTo>
                <a:cubicBezTo>
                  <a:pt x="220203" y="712710"/>
                  <a:pt x="344909" y="782221"/>
                  <a:pt x="386581" y="784602"/>
                </a:cubicBezTo>
                <a:cubicBezTo>
                  <a:pt x="428253" y="786983"/>
                  <a:pt x="405544" y="838916"/>
                  <a:pt x="408384" y="738813"/>
                </a:cubicBezTo>
                <a:cubicBezTo>
                  <a:pt x="411224" y="638710"/>
                  <a:pt x="406400" y="413375"/>
                  <a:pt x="403622" y="183982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5724128" y="3573016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6813705" flipV="1">
            <a:off x="3228174" y="3490275"/>
            <a:ext cx="740402" cy="1166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3313639" flipV="1">
            <a:off x="3163790" y="2906441"/>
            <a:ext cx="740402" cy="1166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flipH="1">
            <a:off x="7020270" y="5163246"/>
            <a:ext cx="576066" cy="8640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2051720" y="2204864"/>
            <a:ext cx="1158543" cy="3375054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hord 7"/>
          <p:cNvSpPr/>
          <p:nvPr/>
        </p:nvSpPr>
        <p:spPr>
          <a:xfrm>
            <a:off x="2411760" y="3046891"/>
            <a:ext cx="400483" cy="306822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411760" y="2758859"/>
            <a:ext cx="57212" cy="2301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2339752" y="3574624"/>
            <a:ext cx="553340" cy="574456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2771800" y="2758859"/>
            <a:ext cx="57212" cy="2301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6278267" y="5188979"/>
            <a:ext cx="597989" cy="83836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0"/>
          <p:cNvGrpSpPr/>
          <p:nvPr/>
        </p:nvGrpSpPr>
        <p:grpSpPr>
          <a:xfrm>
            <a:off x="6088768" y="2924944"/>
            <a:ext cx="1867608" cy="2498144"/>
            <a:chOff x="1475656" y="2564904"/>
            <a:chExt cx="2160240" cy="2808312"/>
          </a:xfrm>
        </p:grpSpPr>
        <p:sp>
          <p:nvSpPr>
            <p:cNvPr id="52" name="Oval 10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Chord 48"/>
          <p:cNvSpPr/>
          <p:nvPr/>
        </p:nvSpPr>
        <p:spPr>
          <a:xfrm>
            <a:off x="6732240" y="3984039"/>
            <a:ext cx="487393" cy="33072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/>
          <p:cNvGrpSpPr/>
          <p:nvPr/>
        </p:nvGrpSpPr>
        <p:grpSpPr>
          <a:xfrm>
            <a:off x="6739030" y="3610677"/>
            <a:ext cx="451036" cy="248044"/>
            <a:chOff x="6739030" y="3610677"/>
            <a:chExt cx="451036" cy="248044"/>
          </a:xfrm>
        </p:grpSpPr>
        <p:sp>
          <p:nvSpPr>
            <p:cNvPr id="50" name="Oval 49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30"/>
          <p:cNvGrpSpPr/>
          <p:nvPr/>
        </p:nvGrpSpPr>
        <p:grpSpPr>
          <a:xfrm flipV="1">
            <a:off x="6660232" y="3717032"/>
            <a:ext cx="624540" cy="72008"/>
            <a:chOff x="3347864" y="2492896"/>
            <a:chExt cx="576064" cy="14401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>
            <a:off x="6866698" y="4509120"/>
            <a:ext cx="216024" cy="277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2509168" y="3512847"/>
            <a:ext cx="216024" cy="277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oon 75"/>
          <p:cNvSpPr/>
          <p:nvPr/>
        </p:nvSpPr>
        <p:spPr>
          <a:xfrm rot="16200000">
            <a:off x="6537985" y="4127311"/>
            <a:ext cx="864096" cy="1051650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4687268">
            <a:off x="6807159" y="4230830"/>
            <a:ext cx="690862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5" grpId="0" animBg="1"/>
      <p:bldP spid="71" grpId="0" animBg="1"/>
      <p:bldP spid="70" grpId="0" animBg="1"/>
      <p:bldP spid="72" grpId="0" animBg="1"/>
      <p:bldP spid="59" grpId="0" animBg="1"/>
      <p:bldP spid="62" grpId="0" animBg="1"/>
      <p:bldP spid="76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/>
          <p:cNvGrpSpPr/>
          <p:nvPr/>
        </p:nvGrpSpPr>
        <p:grpSpPr>
          <a:xfrm>
            <a:off x="36117" y="-3051720"/>
            <a:ext cx="10269351" cy="6371473"/>
            <a:chOff x="36117" y="-3051720"/>
            <a:chExt cx="10269351" cy="6371473"/>
          </a:xfrm>
        </p:grpSpPr>
        <p:grpSp>
          <p:nvGrpSpPr>
            <p:cNvPr id="238" name="Group 275"/>
            <p:cNvGrpSpPr/>
            <p:nvPr/>
          </p:nvGrpSpPr>
          <p:grpSpPr>
            <a:xfrm>
              <a:off x="233772" y="-3051720"/>
              <a:ext cx="8676456" cy="5830560"/>
              <a:chOff x="-1836712" y="-2043608"/>
              <a:chExt cx="12025336" cy="4606424"/>
            </a:xfrm>
          </p:grpSpPr>
          <p:grpSp>
            <p:nvGrpSpPr>
              <p:cNvPr id="285" name="Group 31"/>
              <p:cNvGrpSpPr/>
              <p:nvPr/>
            </p:nvGrpSpPr>
            <p:grpSpPr>
              <a:xfrm>
                <a:off x="6695728" y="-1971600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28" name="Rectangle 327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9" name="Isosceles Triangle 328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0" name="Isosceles Triangle 329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1" name="Isosceles Triangle 330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2" name="Isosceles Triangle 331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6" name="Group 31"/>
              <p:cNvGrpSpPr/>
              <p:nvPr/>
            </p:nvGrpSpPr>
            <p:grpSpPr>
              <a:xfrm>
                <a:off x="683568" y="-204360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5" name="Isosceles Triangle 324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6" name="Isosceles Triangle 325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7" name="Isosceles Triangle 326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7" name="Group 31"/>
              <p:cNvGrpSpPr/>
              <p:nvPr/>
            </p:nvGrpSpPr>
            <p:grpSpPr>
              <a:xfrm>
                <a:off x="2339752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18" name="Rectangle 317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9" name="Isosceles Triangle 318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0" name="Isosceles Triangle 319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1" name="Isosceles Triangle 320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2" name="Isosceles Triangle 321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8" name="Group 31"/>
              <p:cNvGrpSpPr/>
              <p:nvPr/>
            </p:nvGrpSpPr>
            <p:grpSpPr>
              <a:xfrm>
                <a:off x="5148064" y="-1727148"/>
                <a:ext cx="2448272" cy="3454296"/>
                <a:chOff x="7380312" y="1124744"/>
                <a:chExt cx="2376264" cy="4752528"/>
              </a:xfrm>
            </p:grpSpPr>
            <p:sp>
              <p:nvSpPr>
                <p:cNvPr id="313" name="Rectangle 312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5" name="Isosceles Triangle 314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6" name="Isosceles Triangle 315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7" name="Isosceles Triangle 316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9" name="Group 31"/>
              <p:cNvGrpSpPr/>
              <p:nvPr/>
            </p:nvGrpSpPr>
            <p:grpSpPr>
              <a:xfrm>
                <a:off x="7596336" y="-1395536"/>
                <a:ext cx="2592288" cy="3598312"/>
                <a:chOff x="7380312" y="1124744"/>
                <a:chExt cx="2376264" cy="4752528"/>
              </a:xfrm>
            </p:grpSpPr>
            <p:sp>
              <p:nvSpPr>
                <p:cNvPr id="308" name="Rectangle 307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9" name="Isosceles Triangle 308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0" name="Isosceles Triangle 309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1" name="Isosceles Triangle 310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0" name="Group 31"/>
              <p:cNvGrpSpPr/>
              <p:nvPr/>
            </p:nvGrpSpPr>
            <p:grpSpPr>
              <a:xfrm>
                <a:off x="3635896" y="-1467544"/>
                <a:ext cx="2664296" cy="3598312"/>
                <a:chOff x="7380312" y="1124744"/>
                <a:chExt cx="2376264" cy="4752528"/>
              </a:xfrm>
            </p:grpSpPr>
            <p:sp>
              <p:nvSpPr>
                <p:cNvPr id="303" name="Rectangle 302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5" name="Isosceles Triangle 304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6" name="Isosceles Triangle 305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7" name="Isosceles Triangle 306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1" name="Group 31"/>
              <p:cNvGrpSpPr/>
              <p:nvPr/>
            </p:nvGrpSpPr>
            <p:grpSpPr>
              <a:xfrm>
                <a:off x="-684584" y="-146754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298" name="Rectangle 297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9" name="Isosceles Triangle 298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1" name="Isosceles Triangle 300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2" name="Isosceles Triangle 301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2" name="Group 31"/>
              <p:cNvGrpSpPr/>
              <p:nvPr/>
            </p:nvGrpSpPr>
            <p:grpSpPr>
              <a:xfrm>
                <a:off x="-1836712" y="-1107504"/>
                <a:ext cx="2664296" cy="3670320"/>
                <a:chOff x="7380312" y="1124744"/>
                <a:chExt cx="2376264" cy="4752528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8244408" y="4869160"/>
                  <a:ext cx="576064" cy="100811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4" name="Isosceles Triangle 293"/>
                <p:cNvSpPr/>
                <p:nvPr/>
              </p:nvSpPr>
              <p:spPr>
                <a:xfrm>
                  <a:off x="7380312" y="3717032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5" name="Isosceles Triangle 294"/>
                <p:cNvSpPr/>
                <p:nvPr/>
              </p:nvSpPr>
              <p:spPr>
                <a:xfrm>
                  <a:off x="7380312" y="2852936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6" name="Isosceles Triangle 295"/>
                <p:cNvSpPr/>
                <p:nvPr/>
              </p:nvSpPr>
              <p:spPr>
                <a:xfrm>
                  <a:off x="7380312" y="1988840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>
                  <a:off x="7380312" y="1124744"/>
                  <a:ext cx="2376264" cy="1368152"/>
                </a:xfrm>
                <a:prstGeom prst="triangle">
                  <a:avLst/>
                </a:prstGeom>
                <a:solidFill>
                  <a:srgbClr val="00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39" name="Group 222"/>
            <p:cNvGrpSpPr/>
            <p:nvPr/>
          </p:nvGrpSpPr>
          <p:grpSpPr>
            <a:xfrm flipH="1">
              <a:off x="36117" y="1052736"/>
              <a:ext cx="10269351" cy="2267017"/>
              <a:chOff x="-612576" y="1556792"/>
              <a:chExt cx="10185021" cy="2267017"/>
            </a:xfrm>
          </p:grpSpPr>
          <p:grpSp>
            <p:nvGrpSpPr>
              <p:cNvPr id="240" name="Group 1"/>
              <p:cNvGrpSpPr/>
              <p:nvPr/>
            </p:nvGrpSpPr>
            <p:grpSpPr>
              <a:xfrm>
                <a:off x="-612576" y="1556792"/>
                <a:ext cx="7272809" cy="1901924"/>
                <a:chOff x="755576" y="3831332"/>
                <a:chExt cx="8640960" cy="2045940"/>
              </a:xfrm>
            </p:grpSpPr>
            <p:sp>
              <p:nvSpPr>
                <p:cNvPr id="242" name="Cloud 241"/>
                <p:cNvSpPr/>
                <p:nvPr/>
              </p:nvSpPr>
              <p:spPr>
                <a:xfrm>
                  <a:off x="1115616" y="384048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3" name="Cloud 3"/>
                <p:cNvSpPr/>
                <p:nvPr/>
              </p:nvSpPr>
              <p:spPr>
                <a:xfrm>
                  <a:off x="4139952" y="383820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4" name="Cloud 4"/>
                <p:cNvSpPr/>
                <p:nvPr/>
              </p:nvSpPr>
              <p:spPr>
                <a:xfrm>
                  <a:off x="3129583" y="383133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5" name="Cloud 5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6" name="Cloud 6"/>
                <p:cNvSpPr/>
                <p:nvPr/>
              </p:nvSpPr>
              <p:spPr>
                <a:xfrm>
                  <a:off x="1979712" y="386275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7" name="Cloud 7"/>
                <p:cNvSpPr/>
                <p:nvPr/>
              </p:nvSpPr>
              <p:spPr>
                <a:xfrm>
                  <a:off x="3779912" y="4198243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8" name="Cloud 8"/>
                <p:cNvSpPr/>
                <p:nvPr/>
              </p:nvSpPr>
              <p:spPr>
                <a:xfrm>
                  <a:off x="29158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9" name="Cloud 9"/>
                <p:cNvSpPr/>
                <p:nvPr/>
              </p:nvSpPr>
              <p:spPr>
                <a:xfrm>
                  <a:off x="4932040" y="3982219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0" name="Cloud 10"/>
                <p:cNvSpPr/>
                <p:nvPr/>
              </p:nvSpPr>
              <p:spPr>
                <a:xfrm>
                  <a:off x="1115616" y="4126235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1" name="Cloud 11"/>
                <p:cNvSpPr/>
                <p:nvPr/>
              </p:nvSpPr>
              <p:spPr>
                <a:xfrm>
                  <a:off x="6012160" y="3861048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2" name="Cloud 12"/>
                <p:cNvSpPr/>
                <p:nvPr/>
              </p:nvSpPr>
              <p:spPr>
                <a:xfrm>
                  <a:off x="7092280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3" name="Cloud 13"/>
                <p:cNvSpPr/>
                <p:nvPr/>
              </p:nvSpPr>
              <p:spPr>
                <a:xfrm>
                  <a:off x="5868144" y="4149080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4" name="Cloud 14"/>
                <p:cNvSpPr/>
                <p:nvPr/>
              </p:nvSpPr>
              <p:spPr>
                <a:xfrm>
                  <a:off x="5148064" y="407707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5" name="Cloud 15"/>
                <p:cNvSpPr/>
                <p:nvPr/>
              </p:nvSpPr>
              <p:spPr>
                <a:xfrm>
                  <a:off x="5508104" y="4293096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6" name="Cloud 16"/>
                <p:cNvSpPr/>
                <p:nvPr/>
              </p:nvSpPr>
              <p:spPr>
                <a:xfrm>
                  <a:off x="4283968" y="4365104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7" name="Cloud 17"/>
                <p:cNvSpPr/>
                <p:nvPr/>
              </p:nvSpPr>
              <p:spPr>
                <a:xfrm>
                  <a:off x="2123728" y="4437112"/>
                  <a:ext cx="1440160" cy="1080120"/>
                </a:xfrm>
                <a:prstGeom prst="cloud">
                  <a:avLst/>
                </a:prstGeom>
                <a:solidFill>
                  <a:srgbClr val="00B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58" name="Group 40"/>
                <p:cNvGrpSpPr/>
                <p:nvPr/>
              </p:nvGrpSpPr>
              <p:grpSpPr>
                <a:xfrm>
                  <a:off x="755576" y="4437112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83" name="Rectangle 4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Cloud 4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59" name="Group 41"/>
                <p:cNvGrpSpPr/>
                <p:nvPr/>
              </p:nvGrpSpPr>
              <p:grpSpPr>
                <a:xfrm>
                  <a:off x="608416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81" name="Rectangle 4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Cloud 4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0" name="Group 42"/>
                <p:cNvGrpSpPr/>
                <p:nvPr/>
              </p:nvGrpSpPr>
              <p:grpSpPr>
                <a:xfrm>
                  <a:off x="7956376" y="414908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9" name="Rectangle 3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0" name="Cloud 4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1" name="Group 43"/>
                <p:cNvGrpSpPr/>
                <p:nvPr/>
              </p:nvGrpSpPr>
              <p:grpSpPr>
                <a:xfrm>
                  <a:off x="7164288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7" name="Rectangle 37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8" name="Cloud 38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2" name="Group 44"/>
                <p:cNvGrpSpPr/>
                <p:nvPr/>
              </p:nvGrpSpPr>
              <p:grpSpPr>
                <a:xfrm>
                  <a:off x="3097014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5" name="Rectangle 35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Cloud 36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3" name="Group 45"/>
                <p:cNvGrpSpPr/>
                <p:nvPr/>
              </p:nvGrpSpPr>
              <p:grpSpPr>
                <a:xfrm>
                  <a:off x="4860032" y="4509120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3" name="Rectangle 33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4" name="Cloud 34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4" name="Group 46"/>
                <p:cNvGrpSpPr/>
                <p:nvPr/>
              </p:nvGrpSpPr>
              <p:grpSpPr>
                <a:xfrm>
                  <a:off x="3995936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71" name="Rectangle 3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2" name="Cloud 32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5" name="Group 47"/>
                <p:cNvGrpSpPr/>
                <p:nvPr/>
              </p:nvGrpSpPr>
              <p:grpSpPr>
                <a:xfrm>
                  <a:off x="1547664" y="4581128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9" name="Rectangle 51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Cloud 3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266" name="Group 48"/>
                <p:cNvGrpSpPr/>
                <p:nvPr/>
              </p:nvGrpSpPr>
              <p:grpSpPr>
                <a:xfrm>
                  <a:off x="2483768" y="4653136"/>
                  <a:ext cx="1440160" cy="1224136"/>
                  <a:chOff x="539552" y="1124744"/>
                  <a:chExt cx="1440160" cy="1224136"/>
                </a:xfrm>
              </p:grpSpPr>
              <p:sp>
                <p:nvSpPr>
                  <p:cNvPr id="267" name="Rectangle 49"/>
                  <p:cNvSpPr/>
                  <p:nvPr/>
                </p:nvSpPr>
                <p:spPr>
                  <a:xfrm>
                    <a:off x="1187624" y="1988840"/>
                    <a:ext cx="216024" cy="360040"/>
                  </a:xfrm>
                  <a:prstGeom prst="rect">
                    <a:avLst/>
                  </a:prstGeom>
                  <a:solidFill>
                    <a:srgbClr val="CC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Cloud 50"/>
                  <p:cNvSpPr/>
                  <p:nvPr/>
                </p:nvSpPr>
                <p:spPr>
                  <a:xfrm>
                    <a:off x="539552" y="1124744"/>
                    <a:ext cx="1440160" cy="1080120"/>
                  </a:xfrm>
                  <a:prstGeom prst="cloud">
                    <a:avLst/>
                  </a:pr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241" name="Freeform 240"/>
              <p:cNvSpPr/>
              <p:nvPr/>
            </p:nvSpPr>
            <p:spPr>
              <a:xfrm rot="18658646">
                <a:off x="8390123" y="2641487"/>
                <a:ext cx="1259526" cy="1105118"/>
              </a:xfrm>
              <a:custGeom>
                <a:avLst/>
                <a:gdLst>
                  <a:gd name="connsiteX0" fmla="*/ 437214 w 1249181"/>
                  <a:gd name="connsiteY0" fmla="*/ 2498 h 1114268"/>
                  <a:gd name="connsiteX1" fmla="*/ 47469 w 1249181"/>
                  <a:gd name="connsiteY1" fmla="*/ 362262 h 1114268"/>
                  <a:gd name="connsiteX2" fmla="*/ 722027 w 1249181"/>
                  <a:gd name="connsiteY2" fmla="*/ 1111770 h 1114268"/>
                  <a:gd name="connsiteX3" fmla="*/ 1201712 w 1249181"/>
                  <a:gd name="connsiteY3" fmla="*/ 347272 h 1114268"/>
                  <a:gd name="connsiteX4" fmla="*/ 437214 w 1249181"/>
                  <a:gd name="connsiteY4" fmla="*/ 2498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181" h="1114268">
                    <a:moveTo>
                      <a:pt x="437214" y="2498"/>
                    </a:moveTo>
                    <a:cubicBezTo>
                      <a:pt x="244840" y="4996"/>
                      <a:pt x="0" y="177383"/>
                      <a:pt x="47469" y="362262"/>
                    </a:cubicBezTo>
                    <a:cubicBezTo>
                      <a:pt x="94938" y="547141"/>
                      <a:pt x="529653" y="1114268"/>
                      <a:pt x="722027" y="1111770"/>
                    </a:cubicBezTo>
                    <a:cubicBezTo>
                      <a:pt x="914401" y="1109272"/>
                      <a:pt x="1249181" y="532151"/>
                      <a:pt x="1201712" y="347272"/>
                    </a:cubicBezTo>
                    <a:cubicBezTo>
                      <a:pt x="1154243" y="162393"/>
                      <a:pt x="629588" y="0"/>
                      <a:pt x="437214" y="2498"/>
                    </a:cubicBezTo>
                    <a:close/>
                  </a:path>
                </a:pathLst>
              </a:custGeom>
              <a:solidFill>
                <a:srgbClr val="96969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 flipH="1">
            <a:off x="2411760" y="692696"/>
            <a:ext cx="4320480" cy="2705328"/>
            <a:chOff x="1187624" y="-3195736"/>
            <a:chExt cx="6768752" cy="4238347"/>
          </a:xfrm>
        </p:grpSpPr>
        <p:grpSp>
          <p:nvGrpSpPr>
            <p:cNvPr id="185" name="Group 144"/>
            <p:cNvGrpSpPr/>
            <p:nvPr/>
          </p:nvGrpSpPr>
          <p:grpSpPr>
            <a:xfrm>
              <a:off x="1187624" y="-1107505"/>
              <a:ext cx="6768752" cy="2150116"/>
              <a:chOff x="827584" y="3068960"/>
              <a:chExt cx="6768752" cy="2150116"/>
            </a:xfrm>
          </p:grpSpPr>
          <p:grpSp>
            <p:nvGrpSpPr>
              <p:cNvPr id="221" name="Group 118"/>
              <p:cNvGrpSpPr/>
              <p:nvPr/>
            </p:nvGrpSpPr>
            <p:grpSpPr>
              <a:xfrm>
                <a:off x="5868144" y="3068960"/>
                <a:ext cx="1368152" cy="1512168"/>
                <a:chOff x="5580112" y="2132856"/>
                <a:chExt cx="1368152" cy="1512168"/>
              </a:xfrm>
            </p:grpSpPr>
            <p:sp>
              <p:nvSpPr>
                <p:cNvPr id="235" name="Chord 234"/>
                <p:cNvSpPr/>
                <p:nvPr/>
              </p:nvSpPr>
              <p:spPr>
                <a:xfrm>
                  <a:off x="5580112" y="2204864"/>
                  <a:ext cx="920864" cy="1440160"/>
                </a:xfrm>
                <a:prstGeom prst="chord">
                  <a:avLst>
                    <a:gd name="adj1" fmla="val 7976225"/>
                    <a:gd name="adj2" fmla="val 2833949"/>
                  </a:avLst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6516216" y="2132856"/>
                  <a:ext cx="432048" cy="1059656"/>
                </a:xfrm>
                <a:custGeom>
                  <a:avLst/>
                  <a:gdLst>
                    <a:gd name="connsiteX0" fmla="*/ 0 w 334168"/>
                    <a:gd name="connsiteY0" fmla="*/ 964406 h 1059656"/>
                    <a:gd name="connsiteX1" fmla="*/ 95250 w 334168"/>
                    <a:gd name="connsiteY1" fmla="*/ 740568 h 1059656"/>
                    <a:gd name="connsiteX2" fmla="*/ 109537 w 334168"/>
                    <a:gd name="connsiteY2" fmla="*/ 454818 h 1059656"/>
                    <a:gd name="connsiteX3" fmla="*/ 100012 w 334168"/>
                    <a:gd name="connsiteY3" fmla="*/ 254793 h 1059656"/>
                    <a:gd name="connsiteX4" fmla="*/ 138112 w 334168"/>
                    <a:gd name="connsiteY4" fmla="*/ 78581 h 1059656"/>
                    <a:gd name="connsiteX5" fmla="*/ 271462 w 334168"/>
                    <a:gd name="connsiteY5" fmla="*/ 2381 h 1059656"/>
                    <a:gd name="connsiteX6" fmla="*/ 328612 w 334168"/>
                    <a:gd name="connsiteY6" fmla="*/ 64293 h 1059656"/>
                    <a:gd name="connsiteX7" fmla="*/ 238125 w 334168"/>
                    <a:gd name="connsiteY7" fmla="*/ 121443 h 1059656"/>
                    <a:gd name="connsiteX8" fmla="*/ 200025 w 334168"/>
                    <a:gd name="connsiteY8" fmla="*/ 230981 h 1059656"/>
                    <a:gd name="connsiteX9" fmla="*/ 200025 w 334168"/>
                    <a:gd name="connsiteY9" fmla="*/ 440531 h 1059656"/>
                    <a:gd name="connsiteX10" fmla="*/ 214312 w 334168"/>
                    <a:gd name="connsiteY10" fmla="*/ 650081 h 1059656"/>
                    <a:gd name="connsiteX11" fmla="*/ 185737 w 334168"/>
                    <a:gd name="connsiteY11" fmla="*/ 883443 h 1059656"/>
                    <a:gd name="connsiteX12" fmla="*/ 95250 w 334168"/>
                    <a:gd name="connsiteY12" fmla="*/ 1031081 h 1059656"/>
                    <a:gd name="connsiteX13" fmla="*/ 0 w 334168"/>
                    <a:gd name="connsiteY13" fmla="*/ 1054893 h 105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4168" h="1059656">
                      <a:moveTo>
                        <a:pt x="0" y="964406"/>
                      </a:moveTo>
                      <a:cubicBezTo>
                        <a:pt x="38497" y="894952"/>
                        <a:pt x="76994" y="825499"/>
                        <a:pt x="95250" y="740568"/>
                      </a:cubicBezTo>
                      <a:cubicBezTo>
                        <a:pt x="113506" y="655637"/>
                        <a:pt x="108743" y="535780"/>
                        <a:pt x="109537" y="454818"/>
                      </a:cubicBezTo>
                      <a:cubicBezTo>
                        <a:pt x="110331" y="373856"/>
                        <a:pt x="95250" y="317499"/>
                        <a:pt x="100012" y="254793"/>
                      </a:cubicBezTo>
                      <a:cubicBezTo>
                        <a:pt x="104774" y="192087"/>
                        <a:pt x="109537" y="120650"/>
                        <a:pt x="138112" y="78581"/>
                      </a:cubicBezTo>
                      <a:cubicBezTo>
                        <a:pt x="166687" y="36512"/>
                        <a:pt x="239712" y="4762"/>
                        <a:pt x="271462" y="2381"/>
                      </a:cubicBezTo>
                      <a:cubicBezTo>
                        <a:pt x="303212" y="0"/>
                        <a:pt x="334168" y="44449"/>
                        <a:pt x="328612" y="64293"/>
                      </a:cubicBezTo>
                      <a:cubicBezTo>
                        <a:pt x="323056" y="84137"/>
                        <a:pt x="259556" y="93662"/>
                        <a:pt x="238125" y="121443"/>
                      </a:cubicBezTo>
                      <a:cubicBezTo>
                        <a:pt x="216694" y="149224"/>
                        <a:pt x="206375" y="177800"/>
                        <a:pt x="200025" y="230981"/>
                      </a:cubicBezTo>
                      <a:cubicBezTo>
                        <a:pt x="193675" y="284162"/>
                        <a:pt x="197644" y="370681"/>
                        <a:pt x="200025" y="440531"/>
                      </a:cubicBezTo>
                      <a:cubicBezTo>
                        <a:pt x="202406" y="510381"/>
                        <a:pt x="216693" y="576262"/>
                        <a:pt x="214312" y="650081"/>
                      </a:cubicBezTo>
                      <a:cubicBezTo>
                        <a:pt x="211931" y="723900"/>
                        <a:pt x="205581" y="819943"/>
                        <a:pt x="185737" y="883443"/>
                      </a:cubicBezTo>
                      <a:cubicBezTo>
                        <a:pt x="165893" y="946943"/>
                        <a:pt x="126206" y="1002506"/>
                        <a:pt x="95250" y="1031081"/>
                      </a:cubicBezTo>
                      <a:cubicBezTo>
                        <a:pt x="64294" y="1059656"/>
                        <a:pt x="32147" y="1057274"/>
                        <a:pt x="0" y="1054893"/>
                      </a:cubicBezTo>
                    </a:path>
                  </a:pathLst>
                </a:cu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2" name="Group 55"/>
              <p:cNvGrpSpPr/>
              <p:nvPr/>
            </p:nvGrpSpPr>
            <p:grpSpPr>
              <a:xfrm flipH="1">
                <a:off x="827584" y="3140968"/>
                <a:ext cx="3960440" cy="2064104"/>
                <a:chOff x="4932040" y="2433638"/>
                <a:chExt cx="1008112" cy="563314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5580112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932040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5133975" y="2805113"/>
                  <a:ext cx="257175" cy="52387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H="1" flipV="1">
                  <a:off x="5567364" y="2433638"/>
                  <a:ext cx="180974" cy="371475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5385817" y="2605088"/>
                  <a:ext cx="243458" cy="258316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5128642" y="2562225"/>
                  <a:ext cx="195833" cy="233933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5324475" y="2562225"/>
                  <a:ext cx="285750" cy="0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5220072" y="2492896"/>
                  <a:ext cx="156791" cy="16942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flipH="1" flipV="1">
                  <a:off x="5295900" y="2500314"/>
                  <a:ext cx="100013" cy="371474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Freeform 222"/>
              <p:cNvSpPr/>
              <p:nvPr/>
            </p:nvSpPr>
            <p:spPr>
              <a:xfrm>
                <a:off x="5148064" y="3861049"/>
                <a:ext cx="2448272" cy="792088"/>
              </a:xfrm>
              <a:custGeom>
                <a:avLst/>
                <a:gdLst>
                  <a:gd name="connsiteX0" fmla="*/ 119921 w 2383436"/>
                  <a:gd name="connsiteY0" fmla="*/ 704538 h 764499"/>
                  <a:gd name="connsiteX1" fmla="*/ 2068642 w 2383436"/>
                  <a:gd name="connsiteY1" fmla="*/ 764499 h 764499"/>
                  <a:gd name="connsiteX2" fmla="*/ 2383436 w 2383436"/>
                  <a:gd name="connsiteY2" fmla="*/ 14991 h 764499"/>
                  <a:gd name="connsiteX3" fmla="*/ 0 w 2383436"/>
                  <a:gd name="connsiteY3" fmla="*/ 0 h 764499"/>
                  <a:gd name="connsiteX4" fmla="*/ 119921 w 2383436"/>
                  <a:gd name="connsiteY4" fmla="*/ 704538 h 764499"/>
                  <a:gd name="connsiteX0" fmla="*/ 102540 w 2383436"/>
                  <a:gd name="connsiteY0" fmla="*/ 770684 h 770684"/>
                  <a:gd name="connsiteX1" fmla="*/ 2068642 w 2383436"/>
                  <a:gd name="connsiteY1" fmla="*/ 764499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383436"/>
                  <a:gd name="connsiteY0" fmla="*/ 770684 h 842691"/>
                  <a:gd name="connsiteX1" fmla="*/ 2046756 w 2383436"/>
                  <a:gd name="connsiteY1" fmla="*/ 842691 h 842691"/>
                  <a:gd name="connsiteX2" fmla="*/ 2383436 w 2383436"/>
                  <a:gd name="connsiteY2" fmla="*/ 14991 h 842691"/>
                  <a:gd name="connsiteX3" fmla="*/ 0 w 2383436"/>
                  <a:gd name="connsiteY3" fmla="*/ 0 h 842691"/>
                  <a:gd name="connsiteX4" fmla="*/ 102540 w 2383436"/>
                  <a:gd name="connsiteY4" fmla="*/ 770684 h 842691"/>
                  <a:gd name="connsiteX0" fmla="*/ 102540 w 2383436"/>
                  <a:gd name="connsiteY0" fmla="*/ 770684 h 770684"/>
                  <a:gd name="connsiteX1" fmla="*/ 2046756 w 2383436"/>
                  <a:gd name="connsiteY1" fmla="*/ 770683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262780"/>
                  <a:gd name="connsiteY0" fmla="*/ 792089 h 792089"/>
                  <a:gd name="connsiteX1" fmla="*/ 2046756 w 2262780"/>
                  <a:gd name="connsiteY1" fmla="*/ 792088 h 792089"/>
                  <a:gd name="connsiteX2" fmla="*/ 2262780 w 2262780"/>
                  <a:gd name="connsiteY2" fmla="*/ 0 h 792089"/>
                  <a:gd name="connsiteX3" fmla="*/ 0 w 2262780"/>
                  <a:gd name="connsiteY3" fmla="*/ 21405 h 792089"/>
                  <a:gd name="connsiteX4" fmla="*/ 102540 w 2262780"/>
                  <a:gd name="connsiteY4" fmla="*/ 792089 h 792089"/>
                  <a:gd name="connsiteX0" fmla="*/ 216024 w 2376264"/>
                  <a:gd name="connsiteY0" fmla="*/ 792089 h 792089"/>
                  <a:gd name="connsiteX1" fmla="*/ 2160240 w 2376264"/>
                  <a:gd name="connsiteY1" fmla="*/ 792088 h 792089"/>
                  <a:gd name="connsiteX2" fmla="*/ 2376264 w 2376264"/>
                  <a:gd name="connsiteY2" fmla="*/ 0 h 792089"/>
                  <a:gd name="connsiteX3" fmla="*/ 0 w 2376264"/>
                  <a:gd name="connsiteY3" fmla="*/ 1 h 792089"/>
                  <a:gd name="connsiteX4" fmla="*/ 216024 w 2376264"/>
                  <a:gd name="connsiteY4" fmla="*/ 792089 h 792089"/>
                  <a:gd name="connsiteX0" fmla="*/ 216024 w 2448272"/>
                  <a:gd name="connsiteY0" fmla="*/ 792088 h 792088"/>
                  <a:gd name="connsiteX1" fmla="*/ 2160240 w 2448272"/>
                  <a:gd name="connsiteY1" fmla="*/ 792087 h 792088"/>
                  <a:gd name="connsiteX2" fmla="*/ 2448272 w 2448272"/>
                  <a:gd name="connsiteY2" fmla="*/ 0 h 792088"/>
                  <a:gd name="connsiteX3" fmla="*/ 0 w 2448272"/>
                  <a:gd name="connsiteY3" fmla="*/ 0 h 792088"/>
                  <a:gd name="connsiteX4" fmla="*/ 216024 w 2448272"/>
                  <a:gd name="connsiteY4" fmla="*/ 792088 h 7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272" h="792088">
                    <a:moveTo>
                      <a:pt x="216024" y="792088"/>
                    </a:moveTo>
                    <a:lnTo>
                      <a:pt x="2160240" y="792087"/>
                    </a:lnTo>
                    <a:lnTo>
                      <a:pt x="2448272" y="0"/>
                    </a:lnTo>
                    <a:lnTo>
                      <a:pt x="0" y="0"/>
                    </a:lnTo>
                    <a:lnTo>
                      <a:pt x="216024" y="7920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/>
              <p:cNvSpPr/>
              <p:nvPr/>
            </p:nvSpPr>
            <p:spPr>
              <a:xfrm flipH="1">
                <a:off x="6300192" y="4437112"/>
                <a:ext cx="838380" cy="781964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5" name="Straight Connector 224"/>
              <p:cNvCxnSpPr>
                <a:stCxn id="223" idx="0"/>
              </p:cNvCxnSpPr>
              <p:nvPr/>
            </p:nvCxnSpPr>
            <p:spPr>
              <a:xfrm flipH="1" flipV="1">
                <a:off x="4067944" y="4437112"/>
                <a:ext cx="1296144" cy="2160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73"/>
            <p:cNvGrpSpPr/>
            <p:nvPr/>
          </p:nvGrpSpPr>
          <p:grpSpPr>
            <a:xfrm>
              <a:off x="2195736" y="-3195736"/>
              <a:ext cx="1872207" cy="3168351"/>
              <a:chOff x="1907705" y="836712"/>
              <a:chExt cx="1872207" cy="3168351"/>
            </a:xfrm>
          </p:grpSpPr>
          <p:sp>
            <p:nvSpPr>
              <p:cNvPr id="214" name="Isosceles Triangle 213"/>
              <p:cNvSpPr/>
              <p:nvPr/>
            </p:nvSpPr>
            <p:spPr>
              <a:xfrm rot="5400000" flipH="1" flipV="1">
                <a:off x="1130387" y="1673576"/>
                <a:ext cx="3108805" cy="155417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5" name="Group 51"/>
              <p:cNvGrpSpPr/>
              <p:nvPr/>
            </p:nvGrpSpPr>
            <p:grpSpPr>
              <a:xfrm rot="663323">
                <a:off x="2919567" y="836712"/>
                <a:ext cx="860345" cy="613742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219" name="Freeform 218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0" name="Chord 219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6" name="Oval 215"/>
              <p:cNvSpPr/>
              <p:nvPr/>
            </p:nvSpPr>
            <p:spPr>
              <a:xfrm>
                <a:off x="2491727" y="1977222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2782644" y="1985732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Freeform 217"/>
              <p:cNvSpPr/>
              <p:nvPr/>
            </p:nvSpPr>
            <p:spPr>
              <a:xfrm rot="4407028">
                <a:off x="2304789" y="2624022"/>
                <a:ext cx="574992" cy="80674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" name="Group 183"/>
            <p:cNvGrpSpPr/>
            <p:nvPr/>
          </p:nvGrpSpPr>
          <p:grpSpPr>
            <a:xfrm>
              <a:off x="2555776" y="-2052116"/>
              <a:ext cx="658456" cy="1176473"/>
              <a:chOff x="2195736" y="2121238"/>
              <a:chExt cx="658456" cy="1176473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2419718" y="2121238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710635" y="2129748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Arc 212"/>
              <p:cNvSpPr/>
              <p:nvPr/>
            </p:nvSpPr>
            <p:spPr>
              <a:xfrm flipV="1">
                <a:off x="2195736" y="2697801"/>
                <a:ext cx="658456" cy="599910"/>
              </a:xfrm>
              <a:prstGeom prst="arc">
                <a:avLst>
                  <a:gd name="adj1" fmla="val 1068952"/>
                  <a:gd name="adj2" fmla="val 964902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75"/>
            <p:cNvGrpSpPr/>
            <p:nvPr/>
          </p:nvGrpSpPr>
          <p:grpSpPr>
            <a:xfrm>
              <a:off x="6202784" y="-1670868"/>
              <a:ext cx="982234" cy="721116"/>
              <a:chOff x="4572000" y="1340768"/>
              <a:chExt cx="982234" cy="721116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4678219" y="1413812"/>
                <a:ext cx="792088" cy="64807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Freeform 193"/>
              <p:cNvSpPr/>
              <p:nvPr/>
            </p:nvSpPr>
            <p:spPr>
              <a:xfrm rot="2020181">
                <a:off x="5267418" y="1340768"/>
                <a:ext cx="216024" cy="226209"/>
              </a:xfrm>
              <a:custGeom>
                <a:avLst/>
                <a:gdLst>
                  <a:gd name="connsiteX0" fmla="*/ 0 w 274320"/>
                  <a:gd name="connsiteY0" fmla="*/ 290830 h 298450"/>
                  <a:gd name="connsiteX1" fmla="*/ 121920 w 274320"/>
                  <a:gd name="connsiteY1" fmla="*/ 1270 h 298450"/>
                  <a:gd name="connsiteX2" fmla="*/ 274320 w 274320"/>
                  <a:gd name="connsiteY2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298450">
                    <a:moveTo>
                      <a:pt x="0" y="290830"/>
                    </a:moveTo>
                    <a:cubicBezTo>
                      <a:pt x="38100" y="145415"/>
                      <a:pt x="76200" y="0"/>
                      <a:pt x="121920" y="1270"/>
                    </a:cubicBezTo>
                    <a:cubicBezTo>
                      <a:pt x="167640" y="2540"/>
                      <a:pt x="220980" y="150495"/>
                      <a:pt x="274320" y="29845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Isosceles Triangle 194"/>
              <p:cNvSpPr/>
              <p:nvPr/>
            </p:nvSpPr>
            <p:spPr>
              <a:xfrm rot="10800000">
                <a:off x="4978156" y="1750042"/>
                <a:ext cx="109364" cy="10522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Arc 195"/>
              <p:cNvSpPr/>
              <p:nvPr/>
            </p:nvSpPr>
            <p:spPr>
              <a:xfrm>
                <a:off x="4906148" y="1666129"/>
                <a:ext cx="288032" cy="288032"/>
              </a:xfrm>
              <a:prstGeom prst="arc">
                <a:avLst>
                  <a:gd name="adj1" fmla="val 1198306"/>
                  <a:gd name="adj2" fmla="val 978875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7" name="Group 55"/>
              <p:cNvGrpSpPr/>
              <p:nvPr/>
            </p:nvGrpSpPr>
            <p:grpSpPr>
              <a:xfrm>
                <a:off x="5259054" y="1764328"/>
                <a:ext cx="295180" cy="216024"/>
                <a:chOff x="6168184" y="1268760"/>
                <a:chExt cx="263826" cy="216024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6172951" y="1268760"/>
                  <a:ext cx="259059" cy="4807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6175328" y="1340768"/>
                  <a:ext cx="256678" cy="2256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6175328" y="1371599"/>
                  <a:ext cx="256678" cy="41177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6168184" y="1395412"/>
                  <a:ext cx="263822" cy="89372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56"/>
              <p:cNvGrpSpPr/>
              <p:nvPr/>
            </p:nvGrpSpPr>
            <p:grpSpPr>
              <a:xfrm flipH="1">
                <a:off x="4572000" y="1764328"/>
                <a:ext cx="262140" cy="216024"/>
                <a:chOff x="5930299" y="1268760"/>
                <a:chExt cx="263822" cy="216024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 flipV="1">
                  <a:off x="5935062" y="1268760"/>
                  <a:ext cx="259059" cy="4807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5937443" y="1340768"/>
                  <a:ext cx="256678" cy="2256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937443" y="1371599"/>
                  <a:ext cx="256678" cy="41177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5930299" y="1395412"/>
                  <a:ext cx="263822" cy="89372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9" name="Freeform 198"/>
              <p:cNvSpPr/>
              <p:nvPr/>
            </p:nvSpPr>
            <p:spPr>
              <a:xfrm rot="19381819" flipH="1">
                <a:off x="4658086" y="1368884"/>
                <a:ext cx="216024" cy="196336"/>
              </a:xfrm>
              <a:custGeom>
                <a:avLst/>
                <a:gdLst>
                  <a:gd name="connsiteX0" fmla="*/ 0 w 274320"/>
                  <a:gd name="connsiteY0" fmla="*/ 290830 h 298450"/>
                  <a:gd name="connsiteX1" fmla="*/ 121920 w 274320"/>
                  <a:gd name="connsiteY1" fmla="*/ 1270 h 298450"/>
                  <a:gd name="connsiteX2" fmla="*/ 274320 w 274320"/>
                  <a:gd name="connsiteY2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298450">
                    <a:moveTo>
                      <a:pt x="0" y="290830"/>
                    </a:moveTo>
                    <a:cubicBezTo>
                      <a:pt x="38100" y="145415"/>
                      <a:pt x="76200" y="0"/>
                      <a:pt x="121920" y="1270"/>
                    </a:cubicBezTo>
                    <a:cubicBezTo>
                      <a:pt x="167640" y="2540"/>
                      <a:pt x="220980" y="150495"/>
                      <a:pt x="274320" y="29845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>
                <a:off x="4908225" y="1638326"/>
                <a:ext cx="72008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5129012" y="1638326"/>
                <a:ext cx="72008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/>
          <p:cNvGrpSpPr/>
          <p:nvPr/>
        </p:nvGrpSpPr>
        <p:grpSpPr>
          <a:xfrm>
            <a:off x="827584" y="1278885"/>
            <a:ext cx="6768752" cy="4238347"/>
            <a:chOff x="1187624" y="-3195736"/>
            <a:chExt cx="6768752" cy="4238347"/>
          </a:xfrm>
        </p:grpSpPr>
        <p:grpSp>
          <p:nvGrpSpPr>
            <p:cNvPr id="3" name="Group 144"/>
            <p:cNvGrpSpPr/>
            <p:nvPr/>
          </p:nvGrpSpPr>
          <p:grpSpPr>
            <a:xfrm>
              <a:off x="1187624" y="-1107505"/>
              <a:ext cx="6768752" cy="2150116"/>
              <a:chOff x="827584" y="3068960"/>
              <a:chExt cx="6768752" cy="2150116"/>
            </a:xfrm>
          </p:grpSpPr>
          <p:grpSp>
            <p:nvGrpSpPr>
              <p:cNvPr id="4" name="Group 118"/>
              <p:cNvGrpSpPr/>
              <p:nvPr/>
            </p:nvGrpSpPr>
            <p:grpSpPr>
              <a:xfrm>
                <a:off x="5868144" y="3068960"/>
                <a:ext cx="1368152" cy="1512168"/>
                <a:chOff x="5580112" y="2132856"/>
                <a:chExt cx="1368152" cy="1512168"/>
              </a:xfrm>
            </p:grpSpPr>
            <p:sp>
              <p:nvSpPr>
                <p:cNvPr id="160" name="Chord 159"/>
                <p:cNvSpPr/>
                <p:nvPr/>
              </p:nvSpPr>
              <p:spPr>
                <a:xfrm>
                  <a:off x="5580112" y="2204864"/>
                  <a:ext cx="920864" cy="1440160"/>
                </a:xfrm>
                <a:prstGeom prst="chord">
                  <a:avLst>
                    <a:gd name="adj1" fmla="val 7976225"/>
                    <a:gd name="adj2" fmla="val 2833949"/>
                  </a:avLst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516216" y="2132856"/>
                  <a:ext cx="432048" cy="1059656"/>
                </a:xfrm>
                <a:custGeom>
                  <a:avLst/>
                  <a:gdLst>
                    <a:gd name="connsiteX0" fmla="*/ 0 w 334168"/>
                    <a:gd name="connsiteY0" fmla="*/ 964406 h 1059656"/>
                    <a:gd name="connsiteX1" fmla="*/ 95250 w 334168"/>
                    <a:gd name="connsiteY1" fmla="*/ 740568 h 1059656"/>
                    <a:gd name="connsiteX2" fmla="*/ 109537 w 334168"/>
                    <a:gd name="connsiteY2" fmla="*/ 454818 h 1059656"/>
                    <a:gd name="connsiteX3" fmla="*/ 100012 w 334168"/>
                    <a:gd name="connsiteY3" fmla="*/ 254793 h 1059656"/>
                    <a:gd name="connsiteX4" fmla="*/ 138112 w 334168"/>
                    <a:gd name="connsiteY4" fmla="*/ 78581 h 1059656"/>
                    <a:gd name="connsiteX5" fmla="*/ 271462 w 334168"/>
                    <a:gd name="connsiteY5" fmla="*/ 2381 h 1059656"/>
                    <a:gd name="connsiteX6" fmla="*/ 328612 w 334168"/>
                    <a:gd name="connsiteY6" fmla="*/ 64293 h 1059656"/>
                    <a:gd name="connsiteX7" fmla="*/ 238125 w 334168"/>
                    <a:gd name="connsiteY7" fmla="*/ 121443 h 1059656"/>
                    <a:gd name="connsiteX8" fmla="*/ 200025 w 334168"/>
                    <a:gd name="connsiteY8" fmla="*/ 230981 h 1059656"/>
                    <a:gd name="connsiteX9" fmla="*/ 200025 w 334168"/>
                    <a:gd name="connsiteY9" fmla="*/ 440531 h 1059656"/>
                    <a:gd name="connsiteX10" fmla="*/ 214312 w 334168"/>
                    <a:gd name="connsiteY10" fmla="*/ 650081 h 1059656"/>
                    <a:gd name="connsiteX11" fmla="*/ 185737 w 334168"/>
                    <a:gd name="connsiteY11" fmla="*/ 883443 h 1059656"/>
                    <a:gd name="connsiteX12" fmla="*/ 95250 w 334168"/>
                    <a:gd name="connsiteY12" fmla="*/ 1031081 h 1059656"/>
                    <a:gd name="connsiteX13" fmla="*/ 0 w 334168"/>
                    <a:gd name="connsiteY13" fmla="*/ 1054893 h 105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4168" h="1059656">
                      <a:moveTo>
                        <a:pt x="0" y="964406"/>
                      </a:moveTo>
                      <a:cubicBezTo>
                        <a:pt x="38497" y="894952"/>
                        <a:pt x="76994" y="825499"/>
                        <a:pt x="95250" y="740568"/>
                      </a:cubicBezTo>
                      <a:cubicBezTo>
                        <a:pt x="113506" y="655637"/>
                        <a:pt x="108743" y="535780"/>
                        <a:pt x="109537" y="454818"/>
                      </a:cubicBezTo>
                      <a:cubicBezTo>
                        <a:pt x="110331" y="373856"/>
                        <a:pt x="95250" y="317499"/>
                        <a:pt x="100012" y="254793"/>
                      </a:cubicBezTo>
                      <a:cubicBezTo>
                        <a:pt x="104774" y="192087"/>
                        <a:pt x="109537" y="120650"/>
                        <a:pt x="138112" y="78581"/>
                      </a:cubicBezTo>
                      <a:cubicBezTo>
                        <a:pt x="166687" y="36512"/>
                        <a:pt x="239712" y="4762"/>
                        <a:pt x="271462" y="2381"/>
                      </a:cubicBezTo>
                      <a:cubicBezTo>
                        <a:pt x="303212" y="0"/>
                        <a:pt x="334168" y="44449"/>
                        <a:pt x="328612" y="64293"/>
                      </a:cubicBezTo>
                      <a:cubicBezTo>
                        <a:pt x="323056" y="84137"/>
                        <a:pt x="259556" y="93662"/>
                        <a:pt x="238125" y="121443"/>
                      </a:cubicBezTo>
                      <a:cubicBezTo>
                        <a:pt x="216694" y="149224"/>
                        <a:pt x="206375" y="177800"/>
                        <a:pt x="200025" y="230981"/>
                      </a:cubicBezTo>
                      <a:cubicBezTo>
                        <a:pt x="193675" y="284162"/>
                        <a:pt x="197644" y="370681"/>
                        <a:pt x="200025" y="440531"/>
                      </a:cubicBezTo>
                      <a:cubicBezTo>
                        <a:pt x="202406" y="510381"/>
                        <a:pt x="216693" y="576262"/>
                        <a:pt x="214312" y="650081"/>
                      </a:cubicBezTo>
                      <a:cubicBezTo>
                        <a:pt x="211931" y="723900"/>
                        <a:pt x="205581" y="819943"/>
                        <a:pt x="185737" y="883443"/>
                      </a:cubicBezTo>
                      <a:cubicBezTo>
                        <a:pt x="165893" y="946943"/>
                        <a:pt x="126206" y="1002506"/>
                        <a:pt x="95250" y="1031081"/>
                      </a:cubicBezTo>
                      <a:cubicBezTo>
                        <a:pt x="64294" y="1059656"/>
                        <a:pt x="32147" y="1057274"/>
                        <a:pt x="0" y="1054893"/>
                      </a:cubicBezTo>
                    </a:path>
                  </a:pathLst>
                </a:cu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55"/>
              <p:cNvGrpSpPr/>
              <p:nvPr/>
            </p:nvGrpSpPr>
            <p:grpSpPr>
              <a:xfrm flipH="1">
                <a:off x="827584" y="3140968"/>
                <a:ext cx="3960440" cy="2064104"/>
                <a:chOff x="4932040" y="2433638"/>
                <a:chExt cx="1008112" cy="56331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5580112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4932040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5133975" y="2805113"/>
                  <a:ext cx="257175" cy="52387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H="1" flipV="1">
                  <a:off x="5567364" y="2433638"/>
                  <a:ext cx="180974" cy="371475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5385817" y="2605088"/>
                  <a:ext cx="243458" cy="258316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5128642" y="2562225"/>
                  <a:ext cx="195833" cy="233933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324475" y="2562225"/>
                  <a:ext cx="285750" cy="0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5220072" y="2492896"/>
                  <a:ext cx="156791" cy="16942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 flipV="1">
                  <a:off x="5295900" y="2500314"/>
                  <a:ext cx="100013" cy="371474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Freeform 147"/>
              <p:cNvSpPr/>
              <p:nvPr/>
            </p:nvSpPr>
            <p:spPr>
              <a:xfrm>
                <a:off x="5148064" y="3861049"/>
                <a:ext cx="2448272" cy="792088"/>
              </a:xfrm>
              <a:custGeom>
                <a:avLst/>
                <a:gdLst>
                  <a:gd name="connsiteX0" fmla="*/ 119921 w 2383436"/>
                  <a:gd name="connsiteY0" fmla="*/ 704538 h 764499"/>
                  <a:gd name="connsiteX1" fmla="*/ 2068642 w 2383436"/>
                  <a:gd name="connsiteY1" fmla="*/ 764499 h 764499"/>
                  <a:gd name="connsiteX2" fmla="*/ 2383436 w 2383436"/>
                  <a:gd name="connsiteY2" fmla="*/ 14991 h 764499"/>
                  <a:gd name="connsiteX3" fmla="*/ 0 w 2383436"/>
                  <a:gd name="connsiteY3" fmla="*/ 0 h 764499"/>
                  <a:gd name="connsiteX4" fmla="*/ 119921 w 2383436"/>
                  <a:gd name="connsiteY4" fmla="*/ 704538 h 764499"/>
                  <a:gd name="connsiteX0" fmla="*/ 102540 w 2383436"/>
                  <a:gd name="connsiteY0" fmla="*/ 770684 h 770684"/>
                  <a:gd name="connsiteX1" fmla="*/ 2068642 w 2383436"/>
                  <a:gd name="connsiteY1" fmla="*/ 764499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383436"/>
                  <a:gd name="connsiteY0" fmla="*/ 770684 h 842691"/>
                  <a:gd name="connsiteX1" fmla="*/ 2046756 w 2383436"/>
                  <a:gd name="connsiteY1" fmla="*/ 842691 h 842691"/>
                  <a:gd name="connsiteX2" fmla="*/ 2383436 w 2383436"/>
                  <a:gd name="connsiteY2" fmla="*/ 14991 h 842691"/>
                  <a:gd name="connsiteX3" fmla="*/ 0 w 2383436"/>
                  <a:gd name="connsiteY3" fmla="*/ 0 h 842691"/>
                  <a:gd name="connsiteX4" fmla="*/ 102540 w 2383436"/>
                  <a:gd name="connsiteY4" fmla="*/ 770684 h 842691"/>
                  <a:gd name="connsiteX0" fmla="*/ 102540 w 2383436"/>
                  <a:gd name="connsiteY0" fmla="*/ 770684 h 770684"/>
                  <a:gd name="connsiteX1" fmla="*/ 2046756 w 2383436"/>
                  <a:gd name="connsiteY1" fmla="*/ 770683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262780"/>
                  <a:gd name="connsiteY0" fmla="*/ 792089 h 792089"/>
                  <a:gd name="connsiteX1" fmla="*/ 2046756 w 2262780"/>
                  <a:gd name="connsiteY1" fmla="*/ 792088 h 792089"/>
                  <a:gd name="connsiteX2" fmla="*/ 2262780 w 2262780"/>
                  <a:gd name="connsiteY2" fmla="*/ 0 h 792089"/>
                  <a:gd name="connsiteX3" fmla="*/ 0 w 2262780"/>
                  <a:gd name="connsiteY3" fmla="*/ 21405 h 792089"/>
                  <a:gd name="connsiteX4" fmla="*/ 102540 w 2262780"/>
                  <a:gd name="connsiteY4" fmla="*/ 792089 h 792089"/>
                  <a:gd name="connsiteX0" fmla="*/ 216024 w 2376264"/>
                  <a:gd name="connsiteY0" fmla="*/ 792089 h 792089"/>
                  <a:gd name="connsiteX1" fmla="*/ 2160240 w 2376264"/>
                  <a:gd name="connsiteY1" fmla="*/ 792088 h 792089"/>
                  <a:gd name="connsiteX2" fmla="*/ 2376264 w 2376264"/>
                  <a:gd name="connsiteY2" fmla="*/ 0 h 792089"/>
                  <a:gd name="connsiteX3" fmla="*/ 0 w 2376264"/>
                  <a:gd name="connsiteY3" fmla="*/ 1 h 792089"/>
                  <a:gd name="connsiteX4" fmla="*/ 216024 w 2376264"/>
                  <a:gd name="connsiteY4" fmla="*/ 792089 h 792089"/>
                  <a:gd name="connsiteX0" fmla="*/ 216024 w 2448272"/>
                  <a:gd name="connsiteY0" fmla="*/ 792088 h 792088"/>
                  <a:gd name="connsiteX1" fmla="*/ 2160240 w 2448272"/>
                  <a:gd name="connsiteY1" fmla="*/ 792087 h 792088"/>
                  <a:gd name="connsiteX2" fmla="*/ 2448272 w 2448272"/>
                  <a:gd name="connsiteY2" fmla="*/ 0 h 792088"/>
                  <a:gd name="connsiteX3" fmla="*/ 0 w 2448272"/>
                  <a:gd name="connsiteY3" fmla="*/ 0 h 792088"/>
                  <a:gd name="connsiteX4" fmla="*/ 216024 w 2448272"/>
                  <a:gd name="connsiteY4" fmla="*/ 792088 h 7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272" h="792088">
                    <a:moveTo>
                      <a:pt x="216024" y="792088"/>
                    </a:moveTo>
                    <a:lnTo>
                      <a:pt x="2160240" y="792087"/>
                    </a:lnTo>
                    <a:lnTo>
                      <a:pt x="2448272" y="0"/>
                    </a:lnTo>
                    <a:lnTo>
                      <a:pt x="0" y="0"/>
                    </a:lnTo>
                    <a:lnTo>
                      <a:pt x="216024" y="7920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 flipH="1">
                <a:off x="6300192" y="4437112"/>
                <a:ext cx="838380" cy="781964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0" name="Straight Connector 149"/>
              <p:cNvCxnSpPr>
                <a:stCxn id="148" idx="0"/>
              </p:cNvCxnSpPr>
              <p:nvPr/>
            </p:nvCxnSpPr>
            <p:spPr>
              <a:xfrm flipH="1" flipV="1">
                <a:off x="4067944" y="4437112"/>
                <a:ext cx="1296144" cy="2160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73"/>
            <p:cNvGrpSpPr/>
            <p:nvPr/>
          </p:nvGrpSpPr>
          <p:grpSpPr>
            <a:xfrm>
              <a:off x="2195736" y="-3195736"/>
              <a:ext cx="1872207" cy="3168351"/>
              <a:chOff x="1907705" y="836712"/>
              <a:chExt cx="1872207" cy="3168351"/>
            </a:xfrm>
          </p:grpSpPr>
          <p:sp>
            <p:nvSpPr>
              <p:cNvPr id="175" name="Isosceles Triangle 174"/>
              <p:cNvSpPr/>
              <p:nvPr/>
            </p:nvSpPr>
            <p:spPr>
              <a:xfrm rot="5400000" flipH="1" flipV="1">
                <a:off x="1130387" y="1673576"/>
                <a:ext cx="3108805" cy="155417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oup 51"/>
              <p:cNvGrpSpPr/>
              <p:nvPr/>
            </p:nvGrpSpPr>
            <p:grpSpPr>
              <a:xfrm rot="663323">
                <a:off x="2919567" y="836712"/>
                <a:ext cx="860345" cy="613742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80" name="Freeform 179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1" name="Chord 180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7" name="Oval 176"/>
              <p:cNvSpPr/>
              <p:nvPr/>
            </p:nvSpPr>
            <p:spPr>
              <a:xfrm>
                <a:off x="2491727" y="1977222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782644" y="1985732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Freeform 178"/>
              <p:cNvSpPr/>
              <p:nvPr/>
            </p:nvSpPr>
            <p:spPr>
              <a:xfrm rot="4407028">
                <a:off x="2304789" y="2624022"/>
                <a:ext cx="574992" cy="80674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9" name="Group 183"/>
            <p:cNvGrpSpPr/>
            <p:nvPr/>
          </p:nvGrpSpPr>
          <p:grpSpPr>
            <a:xfrm>
              <a:off x="2555776" y="-2052116"/>
              <a:ext cx="658456" cy="1176473"/>
              <a:chOff x="2195736" y="2121238"/>
              <a:chExt cx="658456" cy="1176473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2419718" y="2121238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710635" y="2129748"/>
                <a:ext cx="57562" cy="2051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Arc 131"/>
              <p:cNvSpPr/>
              <p:nvPr/>
            </p:nvSpPr>
            <p:spPr>
              <a:xfrm flipV="1">
                <a:off x="2195736" y="2697801"/>
                <a:ext cx="658456" cy="599910"/>
              </a:xfrm>
              <a:prstGeom prst="arc">
                <a:avLst>
                  <a:gd name="adj1" fmla="val 1068952"/>
                  <a:gd name="adj2" fmla="val 964902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3" name="Group 175"/>
            <p:cNvGrpSpPr/>
            <p:nvPr/>
          </p:nvGrpSpPr>
          <p:grpSpPr>
            <a:xfrm>
              <a:off x="6202784" y="-1670868"/>
              <a:ext cx="982234" cy="721116"/>
              <a:chOff x="4572000" y="1340768"/>
              <a:chExt cx="982234" cy="721116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678219" y="1413812"/>
                <a:ext cx="792088" cy="64807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/>
              <p:nvPr/>
            </p:nvSpPr>
            <p:spPr>
              <a:xfrm rot="2020181">
                <a:off x="5267418" y="1340768"/>
                <a:ext cx="216024" cy="226209"/>
              </a:xfrm>
              <a:custGeom>
                <a:avLst/>
                <a:gdLst>
                  <a:gd name="connsiteX0" fmla="*/ 0 w 274320"/>
                  <a:gd name="connsiteY0" fmla="*/ 290830 h 298450"/>
                  <a:gd name="connsiteX1" fmla="*/ 121920 w 274320"/>
                  <a:gd name="connsiteY1" fmla="*/ 1270 h 298450"/>
                  <a:gd name="connsiteX2" fmla="*/ 274320 w 274320"/>
                  <a:gd name="connsiteY2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298450">
                    <a:moveTo>
                      <a:pt x="0" y="290830"/>
                    </a:moveTo>
                    <a:cubicBezTo>
                      <a:pt x="38100" y="145415"/>
                      <a:pt x="76200" y="0"/>
                      <a:pt x="121920" y="1270"/>
                    </a:cubicBezTo>
                    <a:cubicBezTo>
                      <a:pt x="167640" y="2540"/>
                      <a:pt x="220980" y="150495"/>
                      <a:pt x="274320" y="29845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800000">
                <a:off x="4978156" y="1750042"/>
                <a:ext cx="109364" cy="10522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Arc 136"/>
              <p:cNvSpPr/>
              <p:nvPr/>
            </p:nvSpPr>
            <p:spPr>
              <a:xfrm>
                <a:off x="4906148" y="1666129"/>
                <a:ext cx="288032" cy="288032"/>
              </a:xfrm>
              <a:prstGeom prst="arc">
                <a:avLst>
                  <a:gd name="adj1" fmla="val 1198306"/>
                  <a:gd name="adj2" fmla="val 978875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8" name="Group 55"/>
              <p:cNvGrpSpPr/>
              <p:nvPr/>
            </p:nvGrpSpPr>
            <p:grpSpPr>
              <a:xfrm>
                <a:off x="5259054" y="1764328"/>
                <a:ext cx="295180" cy="216024"/>
                <a:chOff x="6168184" y="1268760"/>
                <a:chExt cx="263826" cy="216024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6172951" y="1268760"/>
                  <a:ext cx="259059" cy="4807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6175328" y="1340768"/>
                  <a:ext cx="256678" cy="2256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6175328" y="1371599"/>
                  <a:ext cx="256678" cy="41177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168184" y="1395412"/>
                  <a:ext cx="263822" cy="89372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56"/>
              <p:cNvGrpSpPr/>
              <p:nvPr/>
            </p:nvGrpSpPr>
            <p:grpSpPr>
              <a:xfrm flipH="1">
                <a:off x="4572000" y="1764328"/>
                <a:ext cx="262140" cy="216024"/>
                <a:chOff x="5930299" y="1268760"/>
                <a:chExt cx="263822" cy="216024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5935062" y="1268760"/>
                  <a:ext cx="259059" cy="4807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5937443" y="1340768"/>
                  <a:ext cx="256678" cy="2256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5937443" y="1371599"/>
                  <a:ext cx="256678" cy="41177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5930299" y="1395412"/>
                  <a:ext cx="263822" cy="89372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Freeform 139"/>
              <p:cNvSpPr/>
              <p:nvPr/>
            </p:nvSpPr>
            <p:spPr>
              <a:xfrm rot="19381819" flipH="1">
                <a:off x="4658086" y="1368884"/>
                <a:ext cx="216024" cy="196336"/>
              </a:xfrm>
              <a:custGeom>
                <a:avLst/>
                <a:gdLst>
                  <a:gd name="connsiteX0" fmla="*/ 0 w 274320"/>
                  <a:gd name="connsiteY0" fmla="*/ 290830 h 298450"/>
                  <a:gd name="connsiteX1" fmla="*/ 121920 w 274320"/>
                  <a:gd name="connsiteY1" fmla="*/ 1270 h 298450"/>
                  <a:gd name="connsiteX2" fmla="*/ 274320 w 274320"/>
                  <a:gd name="connsiteY2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298450">
                    <a:moveTo>
                      <a:pt x="0" y="290830"/>
                    </a:moveTo>
                    <a:cubicBezTo>
                      <a:pt x="38100" y="145415"/>
                      <a:pt x="76200" y="0"/>
                      <a:pt x="121920" y="1270"/>
                    </a:cubicBezTo>
                    <a:cubicBezTo>
                      <a:pt x="167640" y="2540"/>
                      <a:pt x="220980" y="150495"/>
                      <a:pt x="274320" y="29845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>
                <a:off x="4908225" y="1638326"/>
                <a:ext cx="72008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129012" y="1638326"/>
                <a:ext cx="72008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Freeform 10"/>
          <p:cNvSpPr/>
          <p:nvPr/>
        </p:nvSpPr>
        <p:spPr>
          <a:xfrm rot="7748784">
            <a:off x="1826505" y="1919066"/>
            <a:ext cx="574992" cy="8067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190"/>
          <p:cNvGrpSpPr/>
          <p:nvPr/>
        </p:nvGrpSpPr>
        <p:grpSpPr>
          <a:xfrm>
            <a:off x="827584" y="1268760"/>
            <a:ext cx="6768752" cy="4238348"/>
            <a:chOff x="827584" y="980728"/>
            <a:chExt cx="6768752" cy="4238348"/>
          </a:xfrm>
        </p:grpSpPr>
        <p:grpSp>
          <p:nvGrpSpPr>
            <p:cNvPr id="36" name="Group 76"/>
            <p:cNvGrpSpPr/>
            <p:nvPr/>
          </p:nvGrpSpPr>
          <p:grpSpPr>
            <a:xfrm>
              <a:off x="827584" y="3068960"/>
              <a:ext cx="6768752" cy="2150116"/>
              <a:chOff x="827584" y="3068960"/>
              <a:chExt cx="6768752" cy="2150116"/>
            </a:xfrm>
          </p:grpSpPr>
          <p:grpSp>
            <p:nvGrpSpPr>
              <p:cNvPr id="38" name="Group 118"/>
              <p:cNvGrpSpPr/>
              <p:nvPr/>
            </p:nvGrpSpPr>
            <p:grpSpPr>
              <a:xfrm>
                <a:off x="5868144" y="3068960"/>
                <a:ext cx="1368152" cy="1512168"/>
                <a:chOff x="5580112" y="2132856"/>
                <a:chExt cx="1368152" cy="1512168"/>
              </a:xfrm>
            </p:grpSpPr>
            <p:sp>
              <p:nvSpPr>
                <p:cNvPr id="27" name="Chord 26"/>
                <p:cNvSpPr/>
                <p:nvPr/>
              </p:nvSpPr>
              <p:spPr>
                <a:xfrm>
                  <a:off x="5580112" y="2204864"/>
                  <a:ext cx="920864" cy="1440160"/>
                </a:xfrm>
                <a:prstGeom prst="chord">
                  <a:avLst>
                    <a:gd name="adj1" fmla="val 7976225"/>
                    <a:gd name="adj2" fmla="val 2833949"/>
                  </a:avLst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516216" y="2132856"/>
                  <a:ext cx="432048" cy="1059656"/>
                </a:xfrm>
                <a:custGeom>
                  <a:avLst/>
                  <a:gdLst>
                    <a:gd name="connsiteX0" fmla="*/ 0 w 334168"/>
                    <a:gd name="connsiteY0" fmla="*/ 964406 h 1059656"/>
                    <a:gd name="connsiteX1" fmla="*/ 95250 w 334168"/>
                    <a:gd name="connsiteY1" fmla="*/ 740568 h 1059656"/>
                    <a:gd name="connsiteX2" fmla="*/ 109537 w 334168"/>
                    <a:gd name="connsiteY2" fmla="*/ 454818 h 1059656"/>
                    <a:gd name="connsiteX3" fmla="*/ 100012 w 334168"/>
                    <a:gd name="connsiteY3" fmla="*/ 254793 h 1059656"/>
                    <a:gd name="connsiteX4" fmla="*/ 138112 w 334168"/>
                    <a:gd name="connsiteY4" fmla="*/ 78581 h 1059656"/>
                    <a:gd name="connsiteX5" fmla="*/ 271462 w 334168"/>
                    <a:gd name="connsiteY5" fmla="*/ 2381 h 1059656"/>
                    <a:gd name="connsiteX6" fmla="*/ 328612 w 334168"/>
                    <a:gd name="connsiteY6" fmla="*/ 64293 h 1059656"/>
                    <a:gd name="connsiteX7" fmla="*/ 238125 w 334168"/>
                    <a:gd name="connsiteY7" fmla="*/ 121443 h 1059656"/>
                    <a:gd name="connsiteX8" fmla="*/ 200025 w 334168"/>
                    <a:gd name="connsiteY8" fmla="*/ 230981 h 1059656"/>
                    <a:gd name="connsiteX9" fmla="*/ 200025 w 334168"/>
                    <a:gd name="connsiteY9" fmla="*/ 440531 h 1059656"/>
                    <a:gd name="connsiteX10" fmla="*/ 214312 w 334168"/>
                    <a:gd name="connsiteY10" fmla="*/ 650081 h 1059656"/>
                    <a:gd name="connsiteX11" fmla="*/ 185737 w 334168"/>
                    <a:gd name="connsiteY11" fmla="*/ 883443 h 1059656"/>
                    <a:gd name="connsiteX12" fmla="*/ 95250 w 334168"/>
                    <a:gd name="connsiteY12" fmla="*/ 1031081 h 1059656"/>
                    <a:gd name="connsiteX13" fmla="*/ 0 w 334168"/>
                    <a:gd name="connsiteY13" fmla="*/ 1054893 h 105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4168" h="1059656">
                      <a:moveTo>
                        <a:pt x="0" y="964406"/>
                      </a:moveTo>
                      <a:cubicBezTo>
                        <a:pt x="38497" y="894952"/>
                        <a:pt x="76994" y="825499"/>
                        <a:pt x="95250" y="740568"/>
                      </a:cubicBezTo>
                      <a:cubicBezTo>
                        <a:pt x="113506" y="655637"/>
                        <a:pt x="108743" y="535780"/>
                        <a:pt x="109537" y="454818"/>
                      </a:cubicBezTo>
                      <a:cubicBezTo>
                        <a:pt x="110331" y="373856"/>
                        <a:pt x="95250" y="317499"/>
                        <a:pt x="100012" y="254793"/>
                      </a:cubicBezTo>
                      <a:cubicBezTo>
                        <a:pt x="104774" y="192087"/>
                        <a:pt x="109537" y="120650"/>
                        <a:pt x="138112" y="78581"/>
                      </a:cubicBezTo>
                      <a:cubicBezTo>
                        <a:pt x="166687" y="36512"/>
                        <a:pt x="239712" y="4762"/>
                        <a:pt x="271462" y="2381"/>
                      </a:cubicBezTo>
                      <a:cubicBezTo>
                        <a:pt x="303212" y="0"/>
                        <a:pt x="334168" y="44449"/>
                        <a:pt x="328612" y="64293"/>
                      </a:cubicBezTo>
                      <a:cubicBezTo>
                        <a:pt x="323056" y="84137"/>
                        <a:pt x="259556" y="93662"/>
                        <a:pt x="238125" y="121443"/>
                      </a:cubicBezTo>
                      <a:cubicBezTo>
                        <a:pt x="216694" y="149224"/>
                        <a:pt x="206375" y="177800"/>
                        <a:pt x="200025" y="230981"/>
                      </a:cubicBezTo>
                      <a:cubicBezTo>
                        <a:pt x="193675" y="284162"/>
                        <a:pt x="197644" y="370681"/>
                        <a:pt x="200025" y="440531"/>
                      </a:cubicBezTo>
                      <a:cubicBezTo>
                        <a:pt x="202406" y="510381"/>
                        <a:pt x="216693" y="576262"/>
                        <a:pt x="214312" y="650081"/>
                      </a:cubicBezTo>
                      <a:cubicBezTo>
                        <a:pt x="211931" y="723900"/>
                        <a:pt x="205581" y="819943"/>
                        <a:pt x="185737" y="883443"/>
                      </a:cubicBezTo>
                      <a:cubicBezTo>
                        <a:pt x="165893" y="946943"/>
                        <a:pt x="126206" y="1002506"/>
                        <a:pt x="95250" y="1031081"/>
                      </a:cubicBezTo>
                      <a:cubicBezTo>
                        <a:pt x="64294" y="1059656"/>
                        <a:pt x="32147" y="1057274"/>
                        <a:pt x="0" y="1054893"/>
                      </a:cubicBezTo>
                    </a:path>
                  </a:pathLst>
                </a:cu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0" name="Group 55"/>
              <p:cNvGrpSpPr/>
              <p:nvPr/>
            </p:nvGrpSpPr>
            <p:grpSpPr>
              <a:xfrm flipH="1">
                <a:off x="827584" y="3140968"/>
                <a:ext cx="3960440" cy="2064104"/>
                <a:chOff x="4932040" y="2433638"/>
                <a:chExt cx="1008112" cy="56331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580112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932040" y="2636912"/>
                  <a:ext cx="360040" cy="360040"/>
                </a:xfrm>
                <a:prstGeom prst="ellipse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133975" y="2805113"/>
                  <a:ext cx="257175" cy="52387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5567364" y="2433638"/>
                  <a:ext cx="180974" cy="371475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385817" y="2605088"/>
                  <a:ext cx="243458" cy="258316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5128642" y="2562225"/>
                  <a:ext cx="195833" cy="233933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324475" y="2562225"/>
                  <a:ext cx="285750" cy="0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220072" y="2492896"/>
                  <a:ext cx="156791" cy="16942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295900" y="2500314"/>
                  <a:ext cx="100013" cy="371474"/>
                </a:xfrm>
                <a:prstGeom prst="line">
                  <a:avLst/>
                </a:prstGeom>
                <a:ln w="152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Freeform 23"/>
              <p:cNvSpPr/>
              <p:nvPr/>
            </p:nvSpPr>
            <p:spPr>
              <a:xfrm>
                <a:off x="5148064" y="3861049"/>
                <a:ext cx="2448272" cy="792088"/>
              </a:xfrm>
              <a:custGeom>
                <a:avLst/>
                <a:gdLst>
                  <a:gd name="connsiteX0" fmla="*/ 119921 w 2383436"/>
                  <a:gd name="connsiteY0" fmla="*/ 704538 h 764499"/>
                  <a:gd name="connsiteX1" fmla="*/ 2068642 w 2383436"/>
                  <a:gd name="connsiteY1" fmla="*/ 764499 h 764499"/>
                  <a:gd name="connsiteX2" fmla="*/ 2383436 w 2383436"/>
                  <a:gd name="connsiteY2" fmla="*/ 14991 h 764499"/>
                  <a:gd name="connsiteX3" fmla="*/ 0 w 2383436"/>
                  <a:gd name="connsiteY3" fmla="*/ 0 h 764499"/>
                  <a:gd name="connsiteX4" fmla="*/ 119921 w 2383436"/>
                  <a:gd name="connsiteY4" fmla="*/ 704538 h 764499"/>
                  <a:gd name="connsiteX0" fmla="*/ 102540 w 2383436"/>
                  <a:gd name="connsiteY0" fmla="*/ 770684 h 770684"/>
                  <a:gd name="connsiteX1" fmla="*/ 2068642 w 2383436"/>
                  <a:gd name="connsiteY1" fmla="*/ 764499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383436"/>
                  <a:gd name="connsiteY0" fmla="*/ 770684 h 842691"/>
                  <a:gd name="connsiteX1" fmla="*/ 2046756 w 2383436"/>
                  <a:gd name="connsiteY1" fmla="*/ 842691 h 842691"/>
                  <a:gd name="connsiteX2" fmla="*/ 2383436 w 2383436"/>
                  <a:gd name="connsiteY2" fmla="*/ 14991 h 842691"/>
                  <a:gd name="connsiteX3" fmla="*/ 0 w 2383436"/>
                  <a:gd name="connsiteY3" fmla="*/ 0 h 842691"/>
                  <a:gd name="connsiteX4" fmla="*/ 102540 w 2383436"/>
                  <a:gd name="connsiteY4" fmla="*/ 770684 h 842691"/>
                  <a:gd name="connsiteX0" fmla="*/ 102540 w 2383436"/>
                  <a:gd name="connsiteY0" fmla="*/ 770684 h 770684"/>
                  <a:gd name="connsiteX1" fmla="*/ 2046756 w 2383436"/>
                  <a:gd name="connsiteY1" fmla="*/ 770683 h 770684"/>
                  <a:gd name="connsiteX2" fmla="*/ 2383436 w 2383436"/>
                  <a:gd name="connsiteY2" fmla="*/ 14991 h 770684"/>
                  <a:gd name="connsiteX3" fmla="*/ 0 w 2383436"/>
                  <a:gd name="connsiteY3" fmla="*/ 0 h 770684"/>
                  <a:gd name="connsiteX4" fmla="*/ 102540 w 2383436"/>
                  <a:gd name="connsiteY4" fmla="*/ 770684 h 770684"/>
                  <a:gd name="connsiteX0" fmla="*/ 102540 w 2262780"/>
                  <a:gd name="connsiteY0" fmla="*/ 792089 h 792089"/>
                  <a:gd name="connsiteX1" fmla="*/ 2046756 w 2262780"/>
                  <a:gd name="connsiteY1" fmla="*/ 792088 h 792089"/>
                  <a:gd name="connsiteX2" fmla="*/ 2262780 w 2262780"/>
                  <a:gd name="connsiteY2" fmla="*/ 0 h 792089"/>
                  <a:gd name="connsiteX3" fmla="*/ 0 w 2262780"/>
                  <a:gd name="connsiteY3" fmla="*/ 21405 h 792089"/>
                  <a:gd name="connsiteX4" fmla="*/ 102540 w 2262780"/>
                  <a:gd name="connsiteY4" fmla="*/ 792089 h 792089"/>
                  <a:gd name="connsiteX0" fmla="*/ 216024 w 2376264"/>
                  <a:gd name="connsiteY0" fmla="*/ 792089 h 792089"/>
                  <a:gd name="connsiteX1" fmla="*/ 2160240 w 2376264"/>
                  <a:gd name="connsiteY1" fmla="*/ 792088 h 792089"/>
                  <a:gd name="connsiteX2" fmla="*/ 2376264 w 2376264"/>
                  <a:gd name="connsiteY2" fmla="*/ 0 h 792089"/>
                  <a:gd name="connsiteX3" fmla="*/ 0 w 2376264"/>
                  <a:gd name="connsiteY3" fmla="*/ 1 h 792089"/>
                  <a:gd name="connsiteX4" fmla="*/ 216024 w 2376264"/>
                  <a:gd name="connsiteY4" fmla="*/ 792089 h 792089"/>
                  <a:gd name="connsiteX0" fmla="*/ 216024 w 2448272"/>
                  <a:gd name="connsiteY0" fmla="*/ 792088 h 792088"/>
                  <a:gd name="connsiteX1" fmla="*/ 2160240 w 2448272"/>
                  <a:gd name="connsiteY1" fmla="*/ 792087 h 792088"/>
                  <a:gd name="connsiteX2" fmla="*/ 2448272 w 2448272"/>
                  <a:gd name="connsiteY2" fmla="*/ 0 h 792088"/>
                  <a:gd name="connsiteX3" fmla="*/ 0 w 2448272"/>
                  <a:gd name="connsiteY3" fmla="*/ 0 h 792088"/>
                  <a:gd name="connsiteX4" fmla="*/ 216024 w 2448272"/>
                  <a:gd name="connsiteY4" fmla="*/ 792088 h 7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272" h="792088">
                    <a:moveTo>
                      <a:pt x="216024" y="792088"/>
                    </a:moveTo>
                    <a:lnTo>
                      <a:pt x="2160240" y="792087"/>
                    </a:lnTo>
                    <a:lnTo>
                      <a:pt x="2448272" y="0"/>
                    </a:lnTo>
                    <a:lnTo>
                      <a:pt x="0" y="0"/>
                    </a:lnTo>
                    <a:lnTo>
                      <a:pt x="216024" y="7920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 flipH="1">
                <a:off x="6300192" y="4437112"/>
                <a:ext cx="838380" cy="781964"/>
              </a:xfrm>
              <a:prstGeom prst="ellipse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/>
              <p:cNvCxnSpPr>
                <a:stCxn id="24" idx="0"/>
              </p:cNvCxnSpPr>
              <p:nvPr/>
            </p:nvCxnSpPr>
            <p:spPr>
              <a:xfrm flipH="1" flipV="1">
                <a:off x="4067944" y="4437112"/>
                <a:ext cx="1296144" cy="2160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Isosceles Triangle 6"/>
            <p:cNvSpPr/>
            <p:nvPr/>
          </p:nvSpPr>
          <p:spPr>
            <a:xfrm rot="5400000" flipH="1" flipV="1">
              <a:off x="1058378" y="1817592"/>
              <a:ext cx="3108805" cy="155417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51"/>
            <p:cNvGrpSpPr/>
            <p:nvPr/>
          </p:nvGrpSpPr>
          <p:grpSpPr>
            <a:xfrm rot="663323">
              <a:off x="2847558" y="980728"/>
              <a:ext cx="860345" cy="613742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2" name="Freeform 11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3" name="Freeform 182"/>
            <p:cNvSpPr/>
            <p:nvPr/>
          </p:nvSpPr>
          <p:spPr>
            <a:xfrm rot="463792">
              <a:off x="2687794" y="3684355"/>
              <a:ext cx="648072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66800 w 626018"/>
                <a:gd name="connsiteY0" fmla="*/ 0 h 1063583"/>
                <a:gd name="connsiteX1" fmla="*/ 586978 w 626018"/>
                <a:gd name="connsiteY1" fmla="*/ 891213 h 1063583"/>
                <a:gd name="connsiteX2" fmla="*/ 332557 w 626018"/>
                <a:gd name="connsiteY2" fmla="*/ 1034212 h 1063583"/>
                <a:gd name="connsiteX3" fmla="*/ 65484 w 626018"/>
                <a:gd name="connsiteY3" fmla="*/ 993607 h 1063583"/>
                <a:gd name="connsiteX4" fmla="*/ 15478 w 626018"/>
                <a:gd name="connsiteY4" fmla="*/ 855494 h 1063583"/>
                <a:gd name="connsiteX5" fmla="*/ 158353 w 626018"/>
                <a:gd name="connsiteY5" fmla="*/ 724525 h 1063583"/>
                <a:gd name="connsiteX6" fmla="*/ 386581 w 626018"/>
                <a:gd name="connsiteY6" fmla="*/ 784602 h 1063583"/>
                <a:gd name="connsiteX7" fmla="*/ 408384 w 626018"/>
                <a:gd name="connsiteY7" fmla="*/ 738813 h 1063583"/>
                <a:gd name="connsiteX8" fmla="*/ 403622 w 626018"/>
                <a:gd name="connsiteY8" fmla="*/ 183982 h 10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018" h="1063583">
                  <a:moveTo>
                    <a:pt x="566800" y="0"/>
                  </a:moveTo>
                  <a:cubicBezTo>
                    <a:pt x="585056" y="268089"/>
                    <a:pt x="626018" y="718844"/>
                    <a:pt x="586978" y="891213"/>
                  </a:cubicBezTo>
                  <a:cubicBezTo>
                    <a:pt x="547938" y="1063582"/>
                    <a:pt x="393081" y="1036320"/>
                    <a:pt x="332557" y="1034212"/>
                  </a:cubicBezTo>
                  <a:cubicBezTo>
                    <a:pt x="247154" y="1031782"/>
                    <a:pt x="118330" y="1023393"/>
                    <a:pt x="65484" y="993607"/>
                  </a:cubicBezTo>
                  <a:cubicBezTo>
                    <a:pt x="12638" y="963821"/>
                    <a:pt x="0" y="900341"/>
                    <a:pt x="15478" y="855494"/>
                  </a:cubicBezTo>
                  <a:cubicBezTo>
                    <a:pt x="30956" y="810647"/>
                    <a:pt x="96503" y="736340"/>
                    <a:pt x="158353" y="724525"/>
                  </a:cubicBezTo>
                  <a:cubicBezTo>
                    <a:pt x="220203" y="712710"/>
                    <a:pt x="344909" y="782221"/>
                    <a:pt x="386581" y="784602"/>
                  </a:cubicBezTo>
                  <a:cubicBezTo>
                    <a:pt x="428253" y="786983"/>
                    <a:pt x="405544" y="838916"/>
                    <a:pt x="408384" y="738813"/>
                  </a:cubicBezTo>
                  <a:cubicBezTo>
                    <a:pt x="411224" y="638710"/>
                    <a:pt x="406400" y="413375"/>
                    <a:pt x="403622" y="183982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62"/>
          <p:cNvGrpSpPr/>
          <p:nvPr/>
        </p:nvGrpSpPr>
        <p:grpSpPr>
          <a:xfrm>
            <a:off x="5868144" y="2780928"/>
            <a:ext cx="854572" cy="764070"/>
            <a:chOff x="5517628" y="792722"/>
            <a:chExt cx="854572" cy="764070"/>
          </a:xfrm>
        </p:grpSpPr>
        <p:sp>
          <p:nvSpPr>
            <p:cNvPr id="65" name="Freeform 64"/>
            <p:cNvSpPr/>
            <p:nvPr/>
          </p:nvSpPr>
          <p:spPr>
            <a:xfrm rot="20665697" flipH="1">
              <a:off x="5707121" y="792722"/>
              <a:ext cx="216024" cy="246288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5580112" y="908720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rot="968634">
              <a:off x="5910025" y="793315"/>
              <a:ext cx="216024" cy="246251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5736033" y="110093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5577731" y="1244950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Arc 70"/>
            <p:cNvSpPr/>
            <p:nvPr/>
          </p:nvSpPr>
          <p:spPr>
            <a:xfrm>
              <a:off x="5517628" y="1161037"/>
              <a:ext cx="288032" cy="288032"/>
            </a:xfrm>
            <a:prstGeom prst="arc">
              <a:avLst>
                <a:gd name="adj1" fmla="val 1198306"/>
                <a:gd name="adj2" fmla="val 47437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55"/>
            <p:cNvGrpSpPr/>
            <p:nvPr/>
          </p:nvGrpSpPr>
          <p:grpSpPr>
            <a:xfrm>
              <a:off x="5872897" y="1259236"/>
              <a:ext cx="295182" cy="216024"/>
              <a:chOff x="5910780" y="1268760"/>
              <a:chExt cx="263830" cy="21602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5915542" y="1268760"/>
                <a:ext cx="259060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5917924" y="1340768"/>
                <a:ext cx="256679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917930" y="1371599"/>
                <a:ext cx="256680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910780" y="1395412"/>
                <a:ext cx="263823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183"/>
          <p:cNvGrpSpPr/>
          <p:nvPr/>
        </p:nvGrpSpPr>
        <p:grpSpPr>
          <a:xfrm>
            <a:off x="2195736" y="2420389"/>
            <a:ext cx="658456" cy="1176473"/>
            <a:chOff x="2195736" y="2121238"/>
            <a:chExt cx="658456" cy="1176473"/>
          </a:xfrm>
        </p:grpSpPr>
        <p:sp>
          <p:nvSpPr>
            <p:cNvPr id="9" name="Oval 8"/>
            <p:cNvSpPr/>
            <p:nvPr/>
          </p:nvSpPr>
          <p:spPr>
            <a:xfrm>
              <a:off x="2419718" y="2121238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710635" y="2129748"/>
              <a:ext cx="57562" cy="2051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Arc 142"/>
            <p:cNvSpPr/>
            <p:nvPr/>
          </p:nvSpPr>
          <p:spPr>
            <a:xfrm flipV="1">
              <a:off x="2195736" y="2697801"/>
              <a:ext cx="658456" cy="599910"/>
            </a:xfrm>
            <a:prstGeom prst="arc">
              <a:avLst>
                <a:gd name="adj1" fmla="val 1068952"/>
                <a:gd name="adj2" fmla="val 96490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0" name="Freeform 209"/>
          <p:cNvSpPr/>
          <p:nvPr/>
        </p:nvSpPr>
        <p:spPr>
          <a:xfrm rot="3080102" flipV="1">
            <a:off x="3216235" y="2051710"/>
            <a:ext cx="574992" cy="8613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 rot="11517297" flipH="1" flipV="1">
            <a:off x="2709785" y="2984502"/>
            <a:ext cx="665232" cy="8613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5" name="Group 85"/>
          <p:cNvGrpSpPr/>
          <p:nvPr/>
        </p:nvGrpSpPr>
        <p:grpSpPr>
          <a:xfrm rot="2039812">
            <a:off x="3140709" y="2569002"/>
            <a:ext cx="966066" cy="584612"/>
            <a:chOff x="-333721" y="835738"/>
            <a:chExt cx="2836640" cy="1893885"/>
          </a:xfrm>
          <a:solidFill>
            <a:srgbClr val="9900FF"/>
          </a:solidFill>
        </p:grpSpPr>
        <p:sp>
          <p:nvSpPr>
            <p:cNvPr id="106" name="Freeform 105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75"/>
          <p:cNvGrpSpPr/>
          <p:nvPr/>
        </p:nvGrpSpPr>
        <p:grpSpPr>
          <a:xfrm>
            <a:off x="5822014" y="2851900"/>
            <a:ext cx="982234" cy="721116"/>
            <a:chOff x="4572000" y="1340768"/>
            <a:chExt cx="982234" cy="721116"/>
          </a:xfrm>
        </p:grpSpPr>
        <p:sp>
          <p:nvSpPr>
            <p:cNvPr id="111" name="Oval 110"/>
            <p:cNvSpPr/>
            <p:nvPr/>
          </p:nvSpPr>
          <p:spPr>
            <a:xfrm>
              <a:off x="4678219" y="1413812"/>
              <a:ext cx="792088" cy="64807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 rot="2020181">
              <a:off x="5267418" y="1340768"/>
              <a:ext cx="216024" cy="226209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Isosceles Triangle 112"/>
            <p:cNvSpPr/>
            <p:nvPr/>
          </p:nvSpPr>
          <p:spPr>
            <a:xfrm rot="10800000">
              <a:off x="4978156" y="1750042"/>
              <a:ext cx="109364" cy="1052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Arc 113"/>
            <p:cNvSpPr/>
            <p:nvPr/>
          </p:nvSpPr>
          <p:spPr>
            <a:xfrm>
              <a:off x="4906148" y="1666129"/>
              <a:ext cx="288032" cy="288032"/>
            </a:xfrm>
            <a:prstGeom prst="arc">
              <a:avLst>
                <a:gd name="adj1" fmla="val 1198306"/>
                <a:gd name="adj2" fmla="val 97887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5259054" y="1764328"/>
              <a:ext cx="295180" cy="216024"/>
              <a:chOff x="6168184" y="1268760"/>
              <a:chExt cx="263826" cy="216024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6172951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175328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6175328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68184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56"/>
            <p:cNvGrpSpPr/>
            <p:nvPr/>
          </p:nvGrpSpPr>
          <p:grpSpPr>
            <a:xfrm flipH="1">
              <a:off x="4572000" y="1764328"/>
              <a:ext cx="262140" cy="216024"/>
              <a:chOff x="5930299" y="1268760"/>
              <a:chExt cx="263822" cy="216024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5935062" y="1268760"/>
                <a:ext cx="259059" cy="4807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5937443" y="1340768"/>
                <a:ext cx="256678" cy="22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937443" y="1371599"/>
                <a:ext cx="256678" cy="4117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5930299" y="1395412"/>
                <a:ext cx="263822" cy="8937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Freeform 116"/>
            <p:cNvSpPr/>
            <p:nvPr/>
          </p:nvSpPr>
          <p:spPr>
            <a:xfrm rot="19381819" flipH="1">
              <a:off x="4658086" y="1368884"/>
              <a:ext cx="216024" cy="196336"/>
            </a:xfrm>
            <a:custGeom>
              <a:avLst/>
              <a:gdLst>
                <a:gd name="connsiteX0" fmla="*/ 0 w 274320"/>
                <a:gd name="connsiteY0" fmla="*/ 290830 h 298450"/>
                <a:gd name="connsiteX1" fmla="*/ 121920 w 274320"/>
                <a:gd name="connsiteY1" fmla="*/ 1270 h 298450"/>
                <a:gd name="connsiteX2" fmla="*/ 274320 w 274320"/>
                <a:gd name="connsiteY2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8450">
                  <a:moveTo>
                    <a:pt x="0" y="290830"/>
                  </a:moveTo>
                  <a:cubicBezTo>
                    <a:pt x="38100" y="145415"/>
                    <a:pt x="76200" y="0"/>
                    <a:pt x="121920" y="1270"/>
                  </a:cubicBezTo>
                  <a:cubicBezTo>
                    <a:pt x="167640" y="2540"/>
                    <a:pt x="220980" y="150495"/>
                    <a:pt x="274320" y="29845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4908225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129012" y="1638326"/>
              <a:ext cx="720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0" grpId="0" animBg="1"/>
      <p:bldP spid="210" grpId="1" animBg="1"/>
      <p:bldP spid="1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-756592" y="-1664804"/>
            <a:ext cx="10657184" cy="5972014"/>
            <a:chOff x="-756592" y="-1664804"/>
            <a:chExt cx="10657184" cy="5972014"/>
          </a:xfrm>
        </p:grpSpPr>
        <p:grpSp>
          <p:nvGrpSpPr>
            <p:cNvPr id="178" name="Group 113"/>
            <p:cNvGrpSpPr/>
            <p:nvPr/>
          </p:nvGrpSpPr>
          <p:grpSpPr>
            <a:xfrm>
              <a:off x="827584" y="-1664804"/>
              <a:ext cx="2376264" cy="3897052"/>
              <a:chOff x="827584" y="-1664804"/>
              <a:chExt cx="2376264" cy="3897052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9" name="Group 149"/>
            <p:cNvGrpSpPr/>
            <p:nvPr/>
          </p:nvGrpSpPr>
          <p:grpSpPr>
            <a:xfrm>
              <a:off x="0" y="1412776"/>
              <a:ext cx="7097936" cy="1561158"/>
              <a:chOff x="1619672" y="3118123"/>
              <a:chExt cx="7529983" cy="1656184"/>
            </a:xfrm>
          </p:grpSpPr>
          <p:sp>
            <p:nvSpPr>
              <p:cNvPr id="221" name="Cloud 220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2" name="Cloud 221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3" name="Cloud 222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4" name="Cloud 223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5" name="Cloud 224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6" name="Cloud 225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7" name="Cloud 226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Cloud 227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9" name="Cloud 228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0" name="Cloud 229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1" name="Cloud 230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2" name="Cloud 231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Cloud 232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4" name="Cloud 233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5" name="Cloud 234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0" name="Group 117"/>
            <p:cNvGrpSpPr/>
            <p:nvPr/>
          </p:nvGrpSpPr>
          <p:grpSpPr>
            <a:xfrm>
              <a:off x="-756592" y="1988840"/>
              <a:ext cx="7529983" cy="1656184"/>
              <a:chOff x="1619672" y="3118123"/>
              <a:chExt cx="7529983" cy="1656184"/>
            </a:xfrm>
          </p:grpSpPr>
          <p:sp>
            <p:nvSpPr>
              <p:cNvPr id="206" name="Cloud 205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7" name="Cloud 206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8" name="Cloud 207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9" name="Cloud 208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0" name="Cloud 209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1" name="Cloud 210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2" name="Cloud 211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3" name="Cloud 212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4" name="Cloud 213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5" name="Cloud 214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6" name="Cloud 215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7" name="Cloud 216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8" name="Cloud 217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9" name="Cloud 218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0" name="Cloud 219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1" name="Group 114"/>
            <p:cNvGrpSpPr/>
            <p:nvPr/>
          </p:nvGrpSpPr>
          <p:grpSpPr>
            <a:xfrm>
              <a:off x="3707904" y="-1188132"/>
              <a:ext cx="2376264" cy="3897052"/>
              <a:chOff x="827584" y="-1664804"/>
              <a:chExt cx="2376264" cy="3897052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835696" y="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827584" y="-166480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2" name="Group 133"/>
            <p:cNvGrpSpPr/>
            <p:nvPr/>
          </p:nvGrpSpPr>
          <p:grpSpPr>
            <a:xfrm>
              <a:off x="2370609" y="2276872"/>
              <a:ext cx="7529983" cy="1656184"/>
              <a:chOff x="1619672" y="3118123"/>
              <a:chExt cx="7529983" cy="1656184"/>
            </a:xfrm>
          </p:grpSpPr>
          <p:sp>
            <p:nvSpPr>
              <p:cNvPr id="189" name="Cloud 188"/>
              <p:cNvSpPr/>
              <p:nvPr/>
            </p:nvSpPr>
            <p:spPr>
              <a:xfrm>
                <a:off x="2771800" y="311812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0" name="Cloud 189"/>
              <p:cNvSpPr/>
              <p:nvPr/>
            </p:nvSpPr>
            <p:spPr>
              <a:xfrm>
                <a:off x="1619672" y="333642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1" name="Cloud 190"/>
              <p:cNvSpPr/>
              <p:nvPr/>
            </p:nvSpPr>
            <p:spPr>
              <a:xfrm>
                <a:off x="4644008" y="333414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2" name="Cloud 191"/>
              <p:cNvSpPr/>
              <p:nvPr/>
            </p:nvSpPr>
            <p:spPr>
              <a:xfrm>
                <a:off x="3633639" y="3327276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3" name="Cloud 192"/>
              <p:cNvSpPr/>
              <p:nvPr/>
            </p:nvSpPr>
            <p:spPr>
              <a:xfrm>
                <a:off x="6516216" y="3356992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4" name="Cloud 193"/>
              <p:cNvSpPr/>
              <p:nvPr/>
            </p:nvSpPr>
            <p:spPr>
              <a:xfrm>
                <a:off x="2483768" y="335870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5" name="Cloud 194"/>
              <p:cNvSpPr/>
              <p:nvPr/>
            </p:nvSpPr>
            <p:spPr>
              <a:xfrm>
                <a:off x="4283968" y="3694187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6" name="Cloud 195"/>
              <p:cNvSpPr/>
              <p:nvPr/>
            </p:nvSpPr>
            <p:spPr>
              <a:xfrm>
                <a:off x="34198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7" name="Cloud 196"/>
              <p:cNvSpPr/>
              <p:nvPr/>
            </p:nvSpPr>
            <p:spPr>
              <a:xfrm>
                <a:off x="5436096" y="3478163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8" name="Cloud 197"/>
              <p:cNvSpPr/>
              <p:nvPr/>
            </p:nvSpPr>
            <p:spPr>
              <a:xfrm>
                <a:off x="1619672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9" name="Cloud 198"/>
              <p:cNvSpPr/>
              <p:nvPr/>
            </p:nvSpPr>
            <p:spPr>
              <a:xfrm>
                <a:off x="2267744" y="3622179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0" name="Cloud 199"/>
              <p:cNvSpPr/>
              <p:nvPr/>
            </p:nvSpPr>
            <p:spPr>
              <a:xfrm>
                <a:off x="565212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1" name="Cloud 200"/>
              <p:cNvSpPr/>
              <p:nvPr/>
            </p:nvSpPr>
            <p:spPr>
              <a:xfrm>
                <a:off x="7452320" y="342840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2" name="Cloud 201"/>
              <p:cNvSpPr/>
              <p:nvPr/>
            </p:nvSpPr>
            <p:spPr>
              <a:xfrm>
                <a:off x="6732240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3" name="Cloud 202"/>
              <p:cNvSpPr/>
              <p:nvPr/>
            </p:nvSpPr>
            <p:spPr>
              <a:xfrm>
                <a:off x="7709495" y="364502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3" name="Group 63"/>
            <p:cNvGrpSpPr/>
            <p:nvPr/>
          </p:nvGrpSpPr>
          <p:grpSpPr>
            <a:xfrm>
              <a:off x="2699792" y="2924944"/>
              <a:ext cx="3229768" cy="1382266"/>
              <a:chOff x="827584" y="3140968"/>
              <a:chExt cx="3229768" cy="1382266"/>
            </a:xfrm>
          </p:grpSpPr>
          <p:sp>
            <p:nvSpPr>
              <p:cNvPr id="184" name="Freeform 183"/>
              <p:cNvSpPr/>
              <p:nvPr/>
            </p:nvSpPr>
            <p:spPr>
              <a:xfrm>
                <a:off x="827584" y="3284984"/>
                <a:ext cx="3229768" cy="1238250"/>
              </a:xfrm>
              <a:custGeom>
                <a:avLst/>
                <a:gdLst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68562 w 3229768"/>
                  <a:gd name="connsiteY22" fmla="*/ 0 h 1238250"/>
                  <a:gd name="connsiteX0" fmla="*/ 715962 w 3229768"/>
                  <a:gd name="connsiteY0" fmla="*/ 23812 h 1238250"/>
                  <a:gd name="connsiteX1" fmla="*/ 692150 w 3229768"/>
                  <a:gd name="connsiteY1" fmla="*/ 604837 h 1238250"/>
                  <a:gd name="connsiteX2" fmla="*/ 520700 w 3229768"/>
                  <a:gd name="connsiteY2" fmla="*/ 814387 h 1238250"/>
                  <a:gd name="connsiteX3" fmla="*/ 315912 w 3229768"/>
                  <a:gd name="connsiteY3" fmla="*/ 962025 h 1238250"/>
                  <a:gd name="connsiteX4" fmla="*/ 115887 w 3229768"/>
                  <a:gd name="connsiteY4" fmla="*/ 1066800 h 1238250"/>
                  <a:gd name="connsiteX5" fmla="*/ 68262 w 3229768"/>
                  <a:gd name="connsiteY5" fmla="*/ 1104900 h 1238250"/>
                  <a:gd name="connsiteX6" fmla="*/ 525462 w 3229768"/>
                  <a:gd name="connsiteY6" fmla="*/ 1014412 h 1238250"/>
                  <a:gd name="connsiteX7" fmla="*/ 777875 w 3229768"/>
                  <a:gd name="connsiteY7" fmla="*/ 971550 h 1238250"/>
                  <a:gd name="connsiteX8" fmla="*/ 906462 w 3229768"/>
                  <a:gd name="connsiteY8" fmla="*/ 1128712 h 1238250"/>
                  <a:gd name="connsiteX9" fmla="*/ 1016000 w 3229768"/>
                  <a:gd name="connsiteY9" fmla="*/ 1171575 h 1238250"/>
                  <a:gd name="connsiteX10" fmla="*/ 1235075 w 3229768"/>
                  <a:gd name="connsiteY10" fmla="*/ 985837 h 1238250"/>
                  <a:gd name="connsiteX11" fmla="*/ 1554162 w 3229768"/>
                  <a:gd name="connsiteY11" fmla="*/ 1147762 h 1238250"/>
                  <a:gd name="connsiteX12" fmla="*/ 1978025 w 3229768"/>
                  <a:gd name="connsiteY12" fmla="*/ 1223962 h 1238250"/>
                  <a:gd name="connsiteX13" fmla="*/ 2135187 w 3229768"/>
                  <a:gd name="connsiteY13" fmla="*/ 1062037 h 1238250"/>
                  <a:gd name="connsiteX14" fmla="*/ 2382837 w 3229768"/>
                  <a:gd name="connsiteY14" fmla="*/ 1071562 h 1238250"/>
                  <a:gd name="connsiteX15" fmla="*/ 2720975 w 3229768"/>
                  <a:gd name="connsiteY15" fmla="*/ 1228725 h 1238250"/>
                  <a:gd name="connsiteX16" fmla="*/ 2587625 w 3229768"/>
                  <a:gd name="connsiteY16" fmla="*/ 1023937 h 1238250"/>
                  <a:gd name="connsiteX17" fmla="*/ 3040062 w 3229768"/>
                  <a:gd name="connsiteY17" fmla="*/ 1123950 h 1238250"/>
                  <a:gd name="connsiteX18" fmla="*/ 3201987 w 3229768"/>
                  <a:gd name="connsiteY18" fmla="*/ 1090612 h 1238250"/>
                  <a:gd name="connsiteX19" fmla="*/ 2873375 w 3229768"/>
                  <a:gd name="connsiteY19" fmla="*/ 966787 h 1238250"/>
                  <a:gd name="connsiteX20" fmla="*/ 2592387 w 3229768"/>
                  <a:gd name="connsiteY20" fmla="*/ 814387 h 1238250"/>
                  <a:gd name="connsiteX21" fmla="*/ 2449512 w 3229768"/>
                  <a:gd name="connsiteY21" fmla="*/ 600075 h 1238250"/>
                  <a:gd name="connsiteX22" fmla="*/ 2448272 w 3229768"/>
                  <a:gd name="connsiteY22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29768" h="1238250">
                    <a:moveTo>
                      <a:pt x="715962" y="23812"/>
                    </a:moveTo>
                    <a:cubicBezTo>
                      <a:pt x="720328" y="248443"/>
                      <a:pt x="724694" y="473075"/>
                      <a:pt x="692150" y="604837"/>
                    </a:cubicBezTo>
                    <a:cubicBezTo>
                      <a:pt x="659606" y="736599"/>
                      <a:pt x="583406" y="754856"/>
                      <a:pt x="520700" y="814387"/>
                    </a:cubicBezTo>
                    <a:cubicBezTo>
                      <a:pt x="457994" y="873918"/>
                      <a:pt x="383381" y="919956"/>
                      <a:pt x="315912" y="962025"/>
                    </a:cubicBezTo>
                    <a:cubicBezTo>
                      <a:pt x="248443" y="1004094"/>
                      <a:pt x="157162" y="1042988"/>
                      <a:pt x="115887" y="1066800"/>
                    </a:cubicBezTo>
                    <a:cubicBezTo>
                      <a:pt x="74612" y="1090612"/>
                      <a:pt x="0" y="1113631"/>
                      <a:pt x="68262" y="1104900"/>
                    </a:cubicBezTo>
                    <a:cubicBezTo>
                      <a:pt x="136525" y="1096169"/>
                      <a:pt x="407193" y="1036637"/>
                      <a:pt x="525462" y="1014412"/>
                    </a:cubicBezTo>
                    <a:cubicBezTo>
                      <a:pt x="643731" y="992187"/>
                      <a:pt x="714375" y="952500"/>
                      <a:pt x="777875" y="971550"/>
                    </a:cubicBezTo>
                    <a:cubicBezTo>
                      <a:pt x="841375" y="990600"/>
                      <a:pt x="866775" y="1095375"/>
                      <a:pt x="906462" y="1128712"/>
                    </a:cubicBezTo>
                    <a:cubicBezTo>
                      <a:pt x="946149" y="1162049"/>
                      <a:pt x="961231" y="1195387"/>
                      <a:pt x="1016000" y="1171575"/>
                    </a:cubicBezTo>
                    <a:cubicBezTo>
                      <a:pt x="1070769" y="1147763"/>
                      <a:pt x="1145381" y="989806"/>
                      <a:pt x="1235075" y="985837"/>
                    </a:cubicBezTo>
                    <a:cubicBezTo>
                      <a:pt x="1324769" y="981868"/>
                      <a:pt x="1430337" y="1108075"/>
                      <a:pt x="1554162" y="1147762"/>
                    </a:cubicBezTo>
                    <a:cubicBezTo>
                      <a:pt x="1677987" y="1187449"/>
                      <a:pt x="1881188" y="1238250"/>
                      <a:pt x="1978025" y="1223962"/>
                    </a:cubicBezTo>
                    <a:cubicBezTo>
                      <a:pt x="2074863" y="1209675"/>
                      <a:pt x="2067719" y="1087437"/>
                      <a:pt x="2135187" y="1062037"/>
                    </a:cubicBezTo>
                    <a:cubicBezTo>
                      <a:pt x="2202655" y="1036637"/>
                      <a:pt x="2285206" y="1043781"/>
                      <a:pt x="2382837" y="1071562"/>
                    </a:cubicBezTo>
                    <a:cubicBezTo>
                      <a:pt x="2480468" y="1099343"/>
                      <a:pt x="2686844" y="1236663"/>
                      <a:pt x="2720975" y="1228725"/>
                    </a:cubicBezTo>
                    <a:cubicBezTo>
                      <a:pt x="2755106" y="1220787"/>
                      <a:pt x="2534444" y="1041400"/>
                      <a:pt x="2587625" y="1023937"/>
                    </a:cubicBezTo>
                    <a:cubicBezTo>
                      <a:pt x="2640806" y="1006475"/>
                      <a:pt x="2937668" y="1112838"/>
                      <a:pt x="3040062" y="1123950"/>
                    </a:cubicBezTo>
                    <a:cubicBezTo>
                      <a:pt x="3142456" y="1135063"/>
                      <a:pt x="3229768" y="1116806"/>
                      <a:pt x="3201987" y="1090612"/>
                    </a:cubicBezTo>
                    <a:cubicBezTo>
                      <a:pt x="3174206" y="1064418"/>
                      <a:pt x="2974975" y="1012824"/>
                      <a:pt x="2873375" y="966787"/>
                    </a:cubicBezTo>
                    <a:cubicBezTo>
                      <a:pt x="2771775" y="920750"/>
                      <a:pt x="2663031" y="875506"/>
                      <a:pt x="2592387" y="814387"/>
                    </a:cubicBezTo>
                    <a:cubicBezTo>
                      <a:pt x="2521743" y="753268"/>
                      <a:pt x="2473531" y="735806"/>
                      <a:pt x="2449512" y="600075"/>
                    </a:cubicBezTo>
                    <a:cubicBezTo>
                      <a:pt x="2425493" y="464344"/>
                      <a:pt x="2428428" y="232172"/>
                      <a:pt x="2448272" y="0"/>
                    </a:cubicBezTo>
                  </a:path>
                </a:pathLst>
              </a:custGeom>
              <a:solidFill>
                <a:srgbClr val="6633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5" name="Group 6"/>
              <p:cNvGrpSpPr/>
              <p:nvPr/>
            </p:nvGrpSpPr>
            <p:grpSpPr>
              <a:xfrm>
                <a:off x="1547664" y="3140968"/>
                <a:ext cx="1728192" cy="360040"/>
                <a:chOff x="1547664" y="3140968"/>
                <a:chExt cx="1800200" cy="360040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1547664" y="3140968"/>
                  <a:ext cx="1800200" cy="360040"/>
                </a:xfrm>
                <a:prstGeom prst="ellipse">
                  <a:avLst/>
                </a:prstGeom>
                <a:solidFill>
                  <a:srgbClr val="CC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Oval 3"/>
                <p:cNvSpPr/>
                <p:nvPr/>
              </p:nvSpPr>
              <p:spPr>
                <a:xfrm>
                  <a:off x="1691680" y="3195439"/>
                  <a:ext cx="1512168" cy="233561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1907704" y="3243065"/>
                  <a:ext cx="1080120" cy="118690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71" name="Group 59"/>
          <p:cNvGrpSpPr/>
          <p:nvPr/>
        </p:nvGrpSpPr>
        <p:grpSpPr>
          <a:xfrm rot="2042681">
            <a:off x="7325268" y="3368184"/>
            <a:ext cx="1286896" cy="711842"/>
            <a:chOff x="-333721" y="835738"/>
            <a:chExt cx="2836640" cy="1893885"/>
          </a:xfrm>
          <a:solidFill>
            <a:srgbClr val="0033CC"/>
          </a:solidFill>
        </p:grpSpPr>
        <p:sp>
          <p:nvSpPr>
            <p:cNvPr id="172" name="Freeform 17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6" name="Freeform 165"/>
          <p:cNvSpPr/>
          <p:nvPr/>
        </p:nvSpPr>
        <p:spPr>
          <a:xfrm rot="3350237">
            <a:off x="5197663" y="3493819"/>
            <a:ext cx="690862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Freeform 166"/>
          <p:cNvSpPr/>
          <p:nvPr/>
        </p:nvSpPr>
        <p:spPr>
          <a:xfrm rot="17537724" flipH="1">
            <a:off x="7553285" y="3446233"/>
            <a:ext cx="713456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8987964">
            <a:off x="5354733" y="2670249"/>
            <a:ext cx="690862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Freeform 164"/>
          <p:cNvSpPr/>
          <p:nvPr/>
        </p:nvSpPr>
        <p:spPr>
          <a:xfrm rot="12915509" flipH="1">
            <a:off x="7245807" y="2678365"/>
            <a:ext cx="713456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1619672" y="3356992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 flipH="1">
            <a:off x="3141621" y="3356992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flipH="1">
            <a:off x="7380312" y="3501008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flipH="1">
            <a:off x="2699792" y="5373216"/>
            <a:ext cx="720080" cy="9475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1907704" y="5157192"/>
            <a:ext cx="715002" cy="118243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66800 w 626018"/>
              <a:gd name="connsiteY0" fmla="*/ 0 h 1063583"/>
              <a:gd name="connsiteX1" fmla="*/ 586978 w 626018"/>
              <a:gd name="connsiteY1" fmla="*/ 891213 h 1063583"/>
              <a:gd name="connsiteX2" fmla="*/ 332557 w 626018"/>
              <a:gd name="connsiteY2" fmla="*/ 1034212 h 1063583"/>
              <a:gd name="connsiteX3" fmla="*/ 65484 w 626018"/>
              <a:gd name="connsiteY3" fmla="*/ 993607 h 1063583"/>
              <a:gd name="connsiteX4" fmla="*/ 15478 w 626018"/>
              <a:gd name="connsiteY4" fmla="*/ 855494 h 1063583"/>
              <a:gd name="connsiteX5" fmla="*/ 158353 w 626018"/>
              <a:gd name="connsiteY5" fmla="*/ 724525 h 1063583"/>
              <a:gd name="connsiteX6" fmla="*/ 386581 w 626018"/>
              <a:gd name="connsiteY6" fmla="*/ 784602 h 1063583"/>
              <a:gd name="connsiteX7" fmla="*/ 408384 w 626018"/>
              <a:gd name="connsiteY7" fmla="*/ 738813 h 1063583"/>
              <a:gd name="connsiteX8" fmla="*/ 403622 w 626018"/>
              <a:gd name="connsiteY8" fmla="*/ 183982 h 10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018" h="1063583">
                <a:moveTo>
                  <a:pt x="566800" y="0"/>
                </a:moveTo>
                <a:cubicBezTo>
                  <a:pt x="585056" y="268089"/>
                  <a:pt x="626018" y="718844"/>
                  <a:pt x="586978" y="891213"/>
                </a:cubicBezTo>
                <a:cubicBezTo>
                  <a:pt x="547938" y="1063582"/>
                  <a:pt x="393081" y="1036320"/>
                  <a:pt x="332557" y="1034212"/>
                </a:cubicBezTo>
                <a:cubicBezTo>
                  <a:pt x="247154" y="1031782"/>
                  <a:pt x="118330" y="1023393"/>
                  <a:pt x="65484" y="993607"/>
                </a:cubicBezTo>
                <a:cubicBezTo>
                  <a:pt x="12638" y="963821"/>
                  <a:pt x="0" y="900341"/>
                  <a:pt x="15478" y="855494"/>
                </a:cubicBezTo>
                <a:cubicBezTo>
                  <a:pt x="30956" y="810647"/>
                  <a:pt x="96503" y="736340"/>
                  <a:pt x="158353" y="724525"/>
                </a:cubicBezTo>
                <a:cubicBezTo>
                  <a:pt x="220203" y="712710"/>
                  <a:pt x="344909" y="782221"/>
                  <a:pt x="386581" y="784602"/>
                </a:cubicBezTo>
                <a:cubicBezTo>
                  <a:pt x="428253" y="786983"/>
                  <a:pt x="405544" y="838916"/>
                  <a:pt x="408384" y="738813"/>
                </a:cubicBezTo>
                <a:cubicBezTo>
                  <a:pt x="411224" y="638710"/>
                  <a:pt x="406400" y="413375"/>
                  <a:pt x="403622" y="183982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5364088" y="3501008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flipH="1">
            <a:off x="6660230" y="5019230"/>
            <a:ext cx="576066" cy="8640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2051720" y="2204864"/>
            <a:ext cx="1158543" cy="3375054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/>
          <p:cNvGrpSpPr/>
          <p:nvPr/>
        </p:nvGrpSpPr>
        <p:grpSpPr>
          <a:xfrm>
            <a:off x="2339752" y="2758859"/>
            <a:ext cx="553340" cy="1390221"/>
            <a:chOff x="2339752" y="2758859"/>
            <a:chExt cx="553340" cy="1390221"/>
          </a:xfrm>
        </p:grpSpPr>
        <p:sp>
          <p:nvSpPr>
            <p:cNvPr id="51" name="Chord 7"/>
            <p:cNvSpPr/>
            <p:nvPr/>
          </p:nvSpPr>
          <p:spPr>
            <a:xfrm>
              <a:off x="2411760" y="3046891"/>
              <a:ext cx="400483" cy="30682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2411760" y="2758859"/>
              <a:ext cx="57212" cy="230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c 58"/>
            <p:cNvSpPr/>
            <p:nvPr/>
          </p:nvSpPr>
          <p:spPr>
            <a:xfrm>
              <a:off x="2339752" y="3574624"/>
              <a:ext cx="553340" cy="574456"/>
            </a:xfrm>
            <a:prstGeom prst="arc">
              <a:avLst>
                <a:gd name="adj1" fmla="val 11462497"/>
                <a:gd name="adj2" fmla="val 2069701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2771800" y="2758859"/>
              <a:ext cx="57212" cy="230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Freeform 43"/>
          <p:cNvSpPr/>
          <p:nvPr/>
        </p:nvSpPr>
        <p:spPr>
          <a:xfrm>
            <a:off x="5918227" y="5044963"/>
            <a:ext cx="597989" cy="83836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20"/>
          <p:cNvGrpSpPr/>
          <p:nvPr/>
        </p:nvGrpSpPr>
        <p:grpSpPr>
          <a:xfrm>
            <a:off x="5728728" y="2780928"/>
            <a:ext cx="1867608" cy="2498144"/>
            <a:chOff x="1475656" y="2564904"/>
            <a:chExt cx="2160240" cy="2808312"/>
          </a:xfrm>
        </p:grpSpPr>
        <p:sp>
          <p:nvSpPr>
            <p:cNvPr id="52" name="Oval 10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Chord 48"/>
          <p:cNvSpPr/>
          <p:nvPr/>
        </p:nvSpPr>
        <p:spPr>
          <a:xfrm>
            <a:off x="6372200" y="3840023"/>
            <a:ext cx="487393" cy="33072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76"/>
          <p:cNvGrpSpPr/>
          <p:nvPr/>
        </p:nvGrpSpPr>
        <p:grpSpPr>
          <a:xfrm>
            <a:off x="6378990" y="3466661"/>
            <a:ext cx="451036" cy="248044"/>
            <a:chOff x="6739030" y="3610677"/>
            <a:chExt cx="451036" cy="248044"/>
          </a:xfrm>
        </p:grpSpPr>
        <p:sp>
          <p:nvSpPr>
            <p:cNvPr id="50" name="Oval 49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Oval 73"/>
          <p:cNvSpPr/>
          <p:nvPr/>
        </p:nvSpPr>
        <p:spPr>
          <a:xfrm>
            <a:off x="6506658" y="4365104"/>
            <a:ext cx="216024" cy="277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2816770" y="3544644"/>
            <a:ext cx="216024" cy="277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8" name="Group 157"/>
          <p:cNvGrpSpPr/>
          <p:nvPr/>
        </p:nvGrpSpPr>
        <p:grpSpPr>
          <a:xfrm>
            <a:off x="2699792" y="2768880"/>
            <a:ext cx="417252" cy="594854"/>
            <a:chOff x="2411760" y="2758859"/>
            <a:chExt cx="417252" cy="594854"/>
          </a:xfrm>
        </p:grpSpPr>
        <p:sp>
          <p:nvSpPr>
            <p:cNvPr id="159" name="Chord 7"/>
            <p:cNvSpPr/>
            <p:nvPr/>
          </p:nvSpPr>
          <p:spPr>
            <a:xfrm>
              <a:off x="2411760" y="3046891"/>
              <a:ext cx="400483" cy="30682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/>
            <p:cNvSpPr/>
            <p:nvPr/>
          </p:nvSpPr>
          <p:spPr>
            <a:xfrm>
              <a:off x="2411760" y="2758859"/>
              <a:ext cx="57212" cy="230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2771800" y="2758859"/>
              <a:ext cx="57212" cy="230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Freeform 44"/>
          <p:cNvSpPr/>
          <p:nvPr/>
        </p:nvSpPr>
        <p:spPr>
          <a:xfrm rot="3240539">
            <a:off x="1449978" y="3624356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Arc 162"/>
          <p:cNvSpPr/>
          <p:nvPr/>
        </p:nvSpPr>
        <p:spPr>
          <a:xfrm>
            <a:off x="2650508" y="3574624"/>
            <a:ext cx="553340" cy="574456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Arc 163"/>
          <p:cNvSpPr/>
          <p:nvPr/>
        </p:nvSpPr>
        <p:spPr>
          <a:xfrm>
            <a:off x="6042140" y="4452102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8" name="Group 30"/>
          <p:cNvGrpSpPr/>
          <p:nvPr/>
        </p:nvGrpSpPr>
        <p:grpSpPr>
          <a:xfrm flipV="1">
            <a:off x="6270212" y="3356992"/>
            <a:ext cx="663062" cy="101988"/>
            <a:chOff x="3347864" y="2492896"/>
            <a:chExt cx="665183" cy="144016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6" name="wahwahw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0" y="3573016"/>
            <a:ext cx="304800" cy="304800"/>
          </a:xfrm>
          <a:prstGeom prst="rect">
            <a:avLst/>
          </a:prstGeom>
        </p:spPr>
      </p:pic>
      <p:sp>
        <p:nvSpPr>
          <p:cNvPr id="71" name="Freeform 70"/>
          <p:cNvSpPr/>
          <p:nvPr/>
        </p:nvSpPr>
        <p:spPr>
          <a:xfrm rot="8267681">
            <a:off x="1568012" y="2729559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  <p:bldLst>
      <p:bldP spid="166" grpId="0" animBg="1"/>
      <p:bldP spid="166" grpId="1" animBg="1"/>
      <p:bldP spid="167" grpId="0" animBg="1"/>
      <p:bldP spid="167" grpId="1" animBg="1"/>
      <p:bldP spid="63" grpId="0" animBg="1"/>
      <p:bldP spid="63" grpId="1" animBg="1"/>
      <p:bldP spid="63" grpId="2" animBg="1"/>
      <p:bldP spid="165" grpId="0" animBg="1"/>
      <p:bldP spid="165" grpId="1" animBg="1"/>
      <p:bldP spid="144" grpId="0" animBg="1"/>
      <p:bldP spid="145" grpId="0" animBg="1"/>
      <p:bldP spid="73" grpId="0" animBg="1"/>
      <p:bldP spid="41" grpId="0" animBg="1"/>
      <p:bldP spid="74" grpId="0" animBg="1"/>
      <p:bldP spid="62" grpId="0" animBg="1"/>
      <p:bldP spid="62" grpId="1" animBg="1"/>
      <p:bldP spid="45" grpId="0" animBg="1"/>
      <p:bldP spid="45" grpId="1" animBg="1"/>
      <p:bldP spid="163" grpId="0" animBg="1"/>
      <p:bldP spid="164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475656" y="908720"/>
            <a:ext cx="4723144" cy="1894412"/>
            <a:chOff x="755576" y="620688"/>
            <a:chExt cx="6048672" cy="2426069"/>
          </a:xfrm>
        </p:grpSpPr>
        <p:sp>
          <p:nvSpPr>
            <p:cNvPr id="2" name="Rounded Rectangle 1"/>
            <p:cNvSpPr/>
            <p:nvPr/>
          </p:nvSpPr>
          <p:spPr>
            <a:xfrm>
              <a:off x="755576" y="620688"/>
              <a:ext cx="6048672" cy="2426069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139952" y="836712"/>
              <a:ext cx="2232248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Prof Clark</a:t>
              </a:r>
              <a:endPara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7793" y="805121"/>
              <a:ext cx="3069463" cy="1852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smtClean="0">
                  <a:solidFill>
                    <a:schemeClr val="bg1"/>
                  </a:solidFill>
                  <a:latin typeface="Arial Narrow" pitchFamily="34" charset="0"/>
                </a:rPr>
                <a:t>1U14</a:t>
              </a:r>
              <a:endParaRPr lang="en-GB" sz="8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9359252" flipH="1" flipV="1">
            <a:off x="5709962" y="2989498"/>
            <a:ext cx="3649424" cy="73591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718344 w 768486"/>
              <a:gd name="connsiteY23" fmla="*/ 797789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658685 w 768486"/>
              <a:gd name="connsiteY23" fmla="*/ 682157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6699"/>
              <a:gd name="connsiteY0" fmla="*/ 164738 h 974399"/>
              <a:gd name="connsiteX1" fmla="*/ 239713 w 766699"/>
              <a:gd name="connsiteY1" fmla="*/ 381071 h 974399"/>
              <a:gd name="connsiteX2" fmla="*/ 82550 w 766699"/>
              <a:gd name="connsiteY2" fmla="*/ 476321 h 974399"/>
              <a:gd name="connsiteX3" fmla="*/ 3969 w 766699"/>
              <a:gd name="connsiteY3" fmla="*/ 614433 h 974399"/>
              <a:gd name="connsiteX4" fmla="*/ 106363 w 766699"/>
              <a:gd name="connsiteY4" fmla="*/ 628721 h 974399"/>
              <a:gd name="connsiteX5" fmla="*/ 254000 w 766699"/>
              <a:gd name="connsiteY5" fmla="*/ 526327 h 974399"/>
              <a:gd name="connsiteX6" fmla="*/ 261144 w 766699"/>
              <a:gd name="connsiteY6" fmla="*/ 538233 h 974399"/>
              <a:gd name="connsiteX7" fmla="*/ 223044 w 766699"/>
              <a:gd name="connsiteY7" fmla="*/ 673964 h 974399"/>
              <a:gd name="connsiteX8" fmla="*/ 198834 w 766699"/>
              <a:gd name="connsiteY8" fmla="*/ 800171 h 974399"/>
              <a:gd name="connsiteX9" fmla="*/ 248147 w 766699"/>
              <a:gd name="connsiteY9" fmla="*/ 890286 h 974399"/>
              <a:gd name="connsiteX10" fmla="*/ 335682 w 766699"/>
              <a:gd name="connsiteY10" fmla="*/ 748552 h 974399"/>
              <a:gd name="connsiteX11" fmla="*/ 368300 w 766699"/>
              <a:gd name="connsiteY11" fmla="*/ 628720 h 974399"/>
              <a:gd name="connsiteX12" fmla="*/ 375444 w 766699"/>
              <a:gd name="connsiteY12" fmla="*/ 695396 h 974399"/>
              <a:gd name="connsiteX13" fmla="*/ 401638 w 766699"/>
              <a:gd name="connsiteY13" fmla="*/ 907327 h 974399"/>
              <a:gd name="connsiteX14" fmla="*/ 451644 w 766699"/>
              <a:gd name="connsiteY14" fmla="*/ 974002 h 974399"/>
              <a:gd name="connsiteX15" fmla="*/ 504032 w 766699"/>
              <a:gd name="connsiteY15" fmla="*/ 909708 h 974399"/>
              <a:gd name="connsiteX16" fmla="*/ 504032 w 766699"/>
              <a:gd name="connsiteY16" fmla="*/ 669201 h 974399"/>
              <a:gd name="connsiteX17" fmla="*/ 527844 w 766699"/>
              <a:gd name="connsiteY17" fmla="*/ 783502 h 974399"/>
              <a:gd name="connsiteX18" fmla="*/ 573088 w 766699"/>
              <a:gd name="connsiteY18" fmla="*/ 881133 h 974399"/>
              <a:gd name="connsiteX19" fmla="*/ 625475 w 766699"/>
              <a:gd name="connsiteY19" fmla="*/ 902564 h 974399"/>
              <a:gd name="connsiteX20" fmla="*/ 662013 w 766699"/>
              <a:gd name="connsiteY20" fmla="*/ 845613 h 974399"/>
              <a:gd name="connsiteX21" fmla="*/ 644525 w 766699"/>
              <a:gd name="connsiteY21" fmla="*/ 723971 h 974399"/>
              <a:gd name="connsiteX22" fmla="*/ 632619 w 766699"/>
              <a:gd name="connsiteY22" fmla="*/ 647771 h 974399"/>
              <a:gd name="connsiteX23" fmla="*/ 658685 w 766699"/>
              <a:gd name="connsiteY23" fmla="*/ 682157 h 974399"/>
              <a:gd name="connsiteX24" fmla="*/ 715580 w 766699"/>
              <a:gd name="connsiteY24" fmla="*/ 630616 h 974399"/>
              <a:gd name="connsiteX25" fmla="*/ 758825 w 766699"/>
              <a:gd name="connsiteY25" fmla="*/ 635864 h 974399"/>
              <a:gd name="connsiteX26" fmla="*/ 668338 w 766699"/>
              <a:gd name="connsiteY26" fmla="*/ 464414 h 974399"/>
              <a:gd name="connsiteX27" fmla="*/ 577964 w 766699"/>
              <a:gd name="connsiteY27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62013 w 717189"/>
              <a:gd name="connsiteY19" fmla="*/ 845613 h 974399"/>
              <a:gd name="connsiteX20" fmla="*/ 644525 w 717189"/>
              <a:gd name="connsiteY20" fmla="*/ 723971 h 974399"/>
              <a:gd name="connsiteX21" fmla="*/ 632619 w 717189"/>
              <a:gd name="connsiteY21" fmla="*/ 647771 h 974399"/>
              <a:gd name="connsiteX22" fmla="*/ 658685 w 717189"/>
              <a:gd name="connsiteY22" fmla="*/ 682157 h 974399"/>
              <a:gd name="connsiteX23" fmla="*/ 715580 w 717189"/>
              <a:gd name="connsiteY23" fmla="*/ 630616 h 974399"/>
              <a:gd name="connsiteX24" fmla="*/ 668338 w 717189"/>
              <a:gd name="connsiteY24" fmla="*/ 464414 h 974399"/>
              <a:gd name="connsiteX25" fmla="*/ 577964 w 717189"/>
              <a:gd name="connsiteY25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62013 w 717189"/>
              <a:gd name="connsiteY18" fmla="*/ 845613 h 974399"/>
              <a:gd name="connsiteX19" fmla="*/ 644525 w 717189"/>
              <a:gd name="connsiteY19" fmla="*/ 723971 h 974399"/>
              <a:gd name="connsiteX20" fmla="*/ 632619 w 717189"/>
              <a:gd name="connsiteY20" fmla="*/ 647771 h 974399"/>
              <a:gd name="connsiteX21" fmla="*/ 658685 w 717189"/>
              <a:gd name="connsiteY21" fmla="*/ 682157 h 974399"/>
              <a:gd name="connsiteX22" fmla="*/ 715580 w 717189"/>
              <a:gd name="connsiteY22" fmla="*/ 630616 h 974399"/>
              <a:gd name="connsiteX23" fmla="*/ 668338 w 717189"/>
              <a:gd name="connsiteY23" fmla="*/ 464414 h 974399"/>
              <a:gd name="connsiteX24" fmla="*/ 577964 w 717189"/>
              <a:gd name="connsiteY24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30696 w 717189"/>
              <a:gd name="connsiteY17" fmla="*/ 732265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1013690"/>
              <a:gd name="connsiteX1" fmla="*/ 239713 w 717189"/>
              <a:gd name="connsiteY1" fmla="*/ 381071 h 1013690"/>
              <a:gd name="connsiteX2" fmla="*/ 82550 w 717189"/>
              <a:gd name="connsiteY2" fmla="*/ 476321 h 1013690"/>
              <a:gd name="connsiteX3" fmla="*/ 3969 w 717189"/>
              <a:gd name="connsiteY3" fmla="*/ 614433 h 1013690"/>
              <a:gd name="connsiteX4" fmla="*/ 106363 w 717189"/>
              <a:gd name="connsiteY4" fmla="*/ 628721 h 1013690"/>
              <a:gd name="connsiteX5" fmla="*/ 254000 w 717189"/>
              <a:gd name="connsiteY5" fmla="*/ 526327 h 1013690"/>
              <a:gd name="connsiteX6" fmla="*/ 261144 w 717189"/>
              <a:gd name="connsiteY6" fmla="*/ 538233 h 1013690"/>
              <a:gd name="connsiteX7" fmla="*/ 223044 w 717189"/>
              <a:gd name="connsiteY7" fmla="*/ 673964 h 1013690"/>
              <a:gd name="connsiteX8" fmla="*/ 198834 w 717189"/>
              <a:gd name="connsiteY8" fmla="*/ 800171 h 1013690"/>
              <a:gd name="connsiteX9" fmla="*/ 248147 w 717189"/>
              <a:gd name="connsiteY9" fmla="*/ 890286 h 1013690"/>
              <a:gd name="connsiteX10" fmla="*/ 335682 w 717189"/>
              <a:gd name="connsiteY10" fmla="*/ 748552 h 1013690"/>
              <a:gd name="connsiteX11" fmla="*/ 368300 w 717189"/>
              <a:gd name="connsiteY11" fmla="*/ 628720 h 1013690"/>
              <a:gd name="connsiteX12" fmla="*/ 375444 w 717189"/>
              <a:gd name="connsiteY12" fmla="*/ 695396 h 1013690"/>
              <a:gd name="connsiteX13" fmla="*/ 401638 w 717189"/>
              <a:gd name="connsiteY13" fmla="*/ 907327 h 1013690"/>
              <a:gd name="connsiteX14" fmla="*/ 451644 w 717189"/>
              <a:gd name="connsiteY14" fmla="*/ 974002 h 1013690"/>
              <a:gd name="connsiteX15" fmla="*/ 504032 w 717189"/>
              <a:gd name="connsiteY15" fmla="*/ 669201 h 1013690"/>
              <a:gd name="connsiteX16" fmla="*/ 530696 w 717189"/>
              <a:gd name="connsiteY16" fmla="*/ 732265 h 1013690"/>
              <a:gd name="connsiteX17" fmla="*/ 644525 w 717189"/>
              <a:gd name="connsiteY17" fmla="*/ 723971 h 1013690"/>
              <a:gd name="connsiteX18" fmla="*/ 632619 w 717189"/>
              <a:gd name="connsiteY18" fmla="*/ 647771 h 1013690"/>
              <a:gd name="connsiteX19" fmla="*/ 658685 w 717189"/>
              <a:gd name="connsiteY19" fmla="*/ 682157 h 1013690"/>
              <a:gd name="connsiteX20" fmla="*/ 715580 w 717189"/>
              <a:gd name="connsiteY20" fmla="*/ 630616 h 1013690"/>
              <a:gd name="connsiteX21" fmla="*/ 668338 w 717189"/>
              <a:gd name="connsiteY21" fmla="*/ 464414 h 1013690"/>
              <a:gd name="connsiteX22" fmla="*/ 577964 w 717189"/>
              <a:gd name="connsiteY22" fmla="*/ 0 h 1013690"/>
              <a:gd name="connsiteX0" fmla="*/ 240017 w 717189"/>
              <a:gd name="connsiteY0" fmla="*/ 164738 h 911693"/>
              <a:gd name="connsiteX1" fmla="*/ 239713 w 717189"/>
              <a:gd name="connsiteY1" fmla="*/ 381071 h 911693"/>
              <a:gd name="connsiteX2" fmla="*/ 82550 w 717189"/>
              <a:gd name="connsiteY2" fmla="*/ 476321 h 911693"/>
              <a:gd name="connsiteX3" fmla="*/ 3969 w 717189"/>
              <a:gd name="connsiteY3" fmla="*/ 614433 h 911693"/>
              <a:gd name="connsiteX4" fmla="*/ 106363 w 717189"/>
              <a:gd name="connsiteY4" fmla="*/ 628721 h 911693"/>
              <a:gd name="connsiteX5" fmla="*/ 254000 w 717189"/>
              <a:gd name="connsiteY5" fmla="*/ 526327 h 911693"/>
              <a:gd name="connsiteX6" fmla="*/ 261144 w 717189"/>
              <a:gd name="connsiteY6" fmla="*/ 538233 h 911693"/>
              <a:gd name="connsiteX7" fmla="*/ 223044 w 717189"/>
              <a:gd name="connsiteY7" fmla="*/ 673964 h 911693"/>
              <a:gd name="connsiteX8" fmla="*/ 198834 w 717189"/>
              <a:gd name="connsiteY8" fmla="*/ 800171 h 911693"/>
              <a:gd name="connsiteX9" fmla="*/ 248147 w 717189"/>
              <a:gd name="connsiteY9" fmla="*/ 890286 h 911693"/>
              <a:gd name="connsiteX10" fmla="*/ 335682 w 717189"/>
              <a:gd name="connsiteY10" fmla="*/ 748552 h 911693"/>
              <a:gd name="connsiteX11" fmla="*/ 368300 w 717189"/>
              <a:gd name="connsiteY11" fmla="*/ 628720 h 911693"/>
              <a:gd name="connsiteX12" fmla="*/ 375444 w 717189"/>
              <a:gd name="connsiteY12" fmla="*/ 695396 h 911693"/>
              <a:gd name="connsiteX13" fmla="*/ 401638 w 717189"/>
              <a:gd name="connsiteY13" fmla="*/ 907327 h 911693"/>
              <a:gd name="connsiteX14" fmla="*/ 504032 w 717189"/>
              <a:gd name="connsiteY14" fmla="*/ 669201 h 911693"/>
              <a:gd name="connsiteX15" fmla="*/ 530696 w 717189"/>
              <a:gd name="connsiteY15" fmla="*/ 732265 h 911693"/>
              <a:gd name="connsiteX16" fmla="*/ 644525 w 717189"/>
              <a:gd name="connsiteY16" fmla="*/ 723971 h 911693"/>
              <a:gd name="connsiteX17" fmla="*/ 632619 w 717189"/>
              <a:gd name="connsiteY17" fmla="*/ 647771 h 911693"/>
              <a:gd name="connsiteX18" fmla="*/ 658685 w 717189"/>
              <a:gd name="connsiteY18" fmla="*/ 682157 h 911693"/>
              <a:gd name="connsiteX19" fmla="*/ 715580 w 717189"/>
              <a:gd name="connsiteY19" fmla="*/ 630616 h 911693"/>
              <a:gd name="connsiteX20" fmla="*/ 668338 w 717189"/>
              <a:gd name="connsiteY20" fmla="*/ 464414 h 911693"/>
              <a:gd name="connsiteX21" fmla="*/ 577964 w 717189"/>
              <a:gd name="connsiteY21" fmla="*/ 0 h 911693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504032 w 717189"/>
              <a:gd name="connsiteY13" fmla="*/ 669201 h 898889"/>
              <a:gd name="connsiteX14" fmla="*/ 530696 w 717189"/>
              <a:gd name="connsiteY14" fmla="*/ 732265 h 898889"/>
              <a:gd name="connsiteX15" fmla="*/ 644525 w 717189"/>
              <a:gd name="connsiteY15" fmla="*/ 723971 h 898889"/>
              <a:gd name="connsiteX16" fmla="*/ 632619 w 717189"/>
              <a:gd name="connsiteY16" fmla="*/ 647771 h 898889"/>
              <a:gd name="connsiteX17" fmla="*/ 658685 w 717189"/>
              <a:gd name="connsiteY17" fmla="*/ 682157 h 898889"/>
              <a:gd name="connsiteX18" fmla="*/ 715580 w 717189"/>
              <a:gd name="connsiteY18" fmla="*/ 630616 h 898889"/>
              <a:gd name="connsiteX19" fmla="*/ 668338 w 717189"/>
              <a:gd name="connsiteY19" fmla="*/ 464414 h 898889"/>
              <a:gd name="connsiteX20" fmla="*/ 577964 w 717189"/>
              <a:gd name="connsiteY20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9645 w 717189"/>
              <a:gd name="connsiteY12" fmla="*/ 720711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12602"/>
              <a:gd name="connsiteX1" fmla="*/ 239713 w 717189"/>
              <a:gd name="connsiteY1" fmla="*/ 381071 h 812602"/>
              <a:gd name="connsiteX2" fmla="*/ 82550 w 717189"/>
              <a:gd name="connsiteY2" fmla="*/ 476321 h 812602"/>
              <a:gd name="connsiteX3" fmla="*/ 3969 w 717189"/>
              <a:gd name="connsiteY3" fmla="*/ 614433 h 812602"/>
              <a:gd name="connsiteX4" fmla="*/ 106363 w 717189"/>
              <a:gd name="connsiteY4" fmla="*/ 628721 h 812602"/>
              <a:gd name="connsiteX5" fmla="*/ 254000 w 717189"/>
              <a:gd name="connsiteY5" fmla="*/ 526327 h 812602"/>
              <a:gd name="connsiteX6" fmla="*/ 261144 w 717189"/>
              <a:gd name="connsiteY6" fmla="*/ 538233 h 812602"/>
              <a:gd name="connsiteX7" fmla="*/ 223044 w 717189"/>
              <a:gd name="connsiteY7" fmla="*/ 673964 h 812602"/>
              <a:gd name="connsiteX8" fmla="*/ 198834 w 717189"/>
              <a:gd name="connsiteY8" fmla="*/ 800171 h 812602"/>
              <a:gd name="connsiteX9" fmla="*/ 335682 w 717189"/>
              <a:gd name="connsiteY9" fmla="*/ 748552 h 812602"/>
              <a:gd name="connsiteX10" fmla="*/ 368300 w 717189"/>
              <a:gd name="connsiteY10" fmla="*/ 628720 h 812602"/>
              <a:gd name="connsiteX11" fmla="*/ 379645 w 717189"/>
              <a:gd name="connsiteY11" fmla="*/ 720711 h 812602"/>
              <a:gd name="connsiteX12" fmla="*/ 477274 w 717189"/>
              <a:gd name="connsiteY12" fmla="*/ 741873 h 812602"/>
              <a:gd name="connsiteX13" fmla="*/ 504032 w 717189"/>
              <a:gd name="connsiteY13" fmla="*/ 669201 h 812602"/>
              <a:gd name="connsiteX14" fmla="*/ 530696 w 717189"/>
              <a:gd name="connsiteY14" fmla="*/ 732265 h 812602"/>
              <a:gd name="connsiteX15" fmla="*/ 644525 w 717189"/>
              <a:gd name="connsiteY15" fmla="*/ 723971 h 812602"/>
              <a:gd name="connsiteX16" fmla="*/ 632619 w 717189"/>
              <a:gd name="connsiteY16" fmla="*/ 647771 h 812602"/>
              <a:gd name="connsiteX17" fmla="*/ 658685 w 717189"/>
              <a:gd name="connsiteY17" fmla="*/ 682157 h 812602"/>
              <a:gd name="connsiteX18" fmla="*/ 715580 w 717189"/>
              <a:gd name="connsiteY18" fmla="*/ 630616 h 812602"/>
              <a:gd name="connsiteX19" fmla="*/ 668338 w 717189"/>
              <a:gd name="connsiteY19" fmla="*/ 464414 h 812602"/>
              <a:gd name="connsiteX20" fmla="*/ 577964 w 717189"/>
              <a:gd name="connsiteY20" fmla="*/ 0 h 812602"/>
              <a:gd name="connsiteX0" fmla="*/ 240017 w 717189"/>
              <a:gd name="connsiteY0" fmla="*/ 164738 h 756093"/>
              <a:gd name="connsiteX1" fmla="*/ 239713 w 717189"/>
              <a:gd name="connsiteY1" fmla="*/ 381071 h 756093"/>
              <a:gd name="connsiteX2" fmla="*/ 82550 w 717189"/>
              <a:gd name="connsiteY2" fmla="*/ 476321 h 756093"/>
              <a:gd name="connsiteX3" fmla="*/ 3969 w 717189"/>
              <a:gd name="connsiteY3" fmla="*/ 614433 h 756093"/>
              <a:gd name="connsiteX4" fmla="*/ 106363 w 717189"/>
              <a:gd name="connsiteY4" fmla="*/ 628721 h 756093"/>
              <a:gd name="connsiteX5" fmla="*/ 254000 w 717189"/>
              <a:gd name="connsiteY5" fmla="*/ 526327 h 756093"/>
              <a:gd name="connsiteX6" fmla="*/ 261144 w 717189"/>
              <a:gd name="connsiteY6" fmla="*/ 538233 h 756093"/>
              <a:gd name="connsiteX7" fmla="*/ 223044 w 717189"/>
              <a:gd name="connsiteY7" fmla="*/ 673964 h 756093"/>
              <a:gd name="connsiteX8" fmla="*/ 335682 w 717189"/>
              <a:gd name="connsiteY8" fmla="*/ 748552 h 756093"/>
              <a:gd name="connsiteX9" fmla="*/ 368300 w 717189"/>
              <a:gd name="connsiteY9" fmla="*/ 628720 h 756093"/>
              <a:gd name="connsiteX10" fmla="*/ 379645 w 717189"/>
              <a:gd name="connsiteY10" fmla="*/ 720711 h 756093"/>
              <a:gd name="connsiteX11" fmla="*/ 477274 w 717189"/>
              <a:gd name="connsiteY11" fmla="*/ 741873 h 756093"/>
              <a:gd name="connsiteX12" fmla="*/ 504032 w 717189"/>
              <a:gd name="connsiteY12" fmla="*/ 669201 h 756093"/>
              <a:gd name="connsiteX13" fmla="*/ 530696 w 717189"/>
              <a:gd name="connsiteY13" fmla="*/ 732265 h 756093"/>
              <a:gd name="connsiteX14" fmla="*/ 644525 w 717189"/>
              <a:gd name="connsiteY14" fmla="*/ 723971 h 756093"/>
              <a:gd name="connsiteX15" fmla="*/ 632619 w 717189"/>
              <a:gd name="connsiteY15" fmla="*/ 647771 h 756093"/>
              <a:gd name="connsiteX16" fmla="*/ 658685 w 717189"/>
              <a:gd name="connsiteY16" fmla="*/ 682157 h 756093"/>
              <a:gd name="connsiteX17" fmla="*/ 715580 w 717189"/>
              <a:gd name="connsiteY17" fmla="*/ 630616 h 756093"/>
              <a:gd name="connsiteX18" fmla="*/ 668338 w 717189"/>
              <a:gd name="connsiteY18" fmla="*/ 464414 h 756093"/>
              <a:gd name="connsiteX19" fmla="*/ 577964 w 717189"/>
              <a:gd name="connsiteY19" fmla="*/ 0 h 756093"/>
              <a:gd name="connsiteX0" fmla="*/ 240017 w 717189"/>
              <a:gd name="connsiteY0" fmla="*/ 164738 h 754947"/>
              <a:gd name="connsiteX1" fmla="*/ 239713 w 717189"/>
              <a:gd name="connsiteY1" fmla="*/ 381071 h 754947"/>
              <a:gd name="connsiteX2" fmla="*/ 82550 w 717189"/>
              <a:gd name="connsiteY2" fmla="*/ 476321 h 754947"/>
              <a:gd name="connsiteX3" fmla="*/ 3969 w 717189"/>
              <a:gd name="connsiteY3" fmla="*/ 614433 h 754947"/>
              <a:gd name="connsiteX4" fmla="*/ 106363 w 717189"/>
              <a:gd name="connsiteY4" fmla="*/ 628721 h 754947"/>
              <a:gd name="connsiteX5" fmla="*/ 254000 w 717189"/>
              <a:gd name="connsiteY5" fmla="*/ 526327 h 754947"/>
              <a:gd name="connsiteX6" fmla="*/ 261144 w 717189"/>
              <a:gd name="connsiteY6" fmla="*/ 538233 h 754947"/>
              <a:gd name="connsiteX7" fmla="*/ 241690 w 717189"/>
              <a:gd name="connsiteY7" fmla="*/ 667091 h 754947"/>
              <a:gd name="connsiteX8" fmla="*/ 335682 w 717189"/>
              <a:gd name="connsiteY8" fmla="*/ 748552 h 754947"/>
              <a:gd name="connsiteX9" fmla="*/ 368300 w 717189"/>
              <a:gd name="connsiteY9" fmla="*/ 628720 h 754947"/>
              <a:gd name="connsiteX10" fmla="*/ 379645 w 717189"/>
              <a:gd name="connsiteY10" fmla="*/ 720711 h 754947"/>
              <a:gd name="connsiteX11" fmla="*/ 477274 w 717189"/>
              <a:gd name="connsiteY11" fmla="*/ 741873 h 754947"/>
              <a:gd name="connsiteX12" fmla="*/ 504032 w 717189"/>
              <a:gd name="connsiteY12" fmla="*/ 669201 h 754947"/>
              <a:gd name="connsiteX13" fmla="*/ 530696 w 717189"/>
              <a:gd name="connsiteY13" fmla="*/ 732265 h 754947"/>
              <a:gd name="connsiteX14" fmla="*/ 644525 w 717189"/>
              <a:gd name="connsiteY14" fmla="*/ 723971 h 754947"/>
              <a:gd name="connsiteX15" fmla="*/ 632619 w 717189"/>
              <a:gd name="connsiteY15" fmla="*/ 647771 h 754947"/>
              <a:gd name="connsiteX16" fmla="*/ 658685 w 717189"/>
              <a:gd name="connsiteY16" fmla="*/ 682157 h 754947"/>
              <a:gd name="connsiteX17" fmla="*/ 715580 w 717189"/>
              <a:gd name="connsiteY17" fmla="*/ 630616 h 754947"/>
              <a:gd name="connsiteX18" fmla="*/ 668338 w 717189"/>
              <a:gd name="connsiteY18" fmla="*/ 464414 h 754947"/>
              <a:gd name="connsiteX19" fmla="*/ 577964 w 717189"/>
              <a:gd name="connsiteY19" fmla="*/ 0 h 754947"/>
              <a:gd name="connsiteX0" fmla="*/ 240017 w 717189"/>
              <a:gd name="connsiteY0" fmla="*/ 164738 h 750458"/>
              <a:gd name="connsiteX1" fmla="*/ 239713 w 717189"/>
              <a:gd name="connsiteY1" fmla="*/ 381071 h 750458"/>
              <a:gd name="connsiteX2" fmla="*/ 82550 w 717189"/>
              <a:gd name="connsiteY2" fmla="*/ 476321 h 750458"/>
              <a:gd name="connsiteX3" fmla="*/ 3969 w 717189"/>
              <a:gd name="connsiteY3" fmla="*/ 614433 h 750458"/>
              <a:gd name="connsiteX4" fmla="*/ 106363 w 717189"/>
              <a:gd name="connsiteY4" fmla="*/ 628721 h 750458"/>
              <a:gd name="connsiteX5" fmla="*/ 254000 w 717189"/>
              <a:gd name="connsiteY5" fmla="*/ 526327 h 750458"/>
              <a:gd name="connsiteX6" fmla="*/ 261144 w 717189"/>
              <a:gd name="connsiteY6" fmla="*/ 538233 h 750458"/>
              <a:gd name="connsiteX7" fmla="*/ 241690 w 717189"/>
              <a:gd name="connsiteY7" fmla="*/ 667091 h 750458"/>
              <a:gd name="connsiteX8" fmla="*/ 322661 w 717189"/>
              <a:gd name="connsiteY8" fmla="*/ 727192 h 750458"/>
              <a:gd name="connsiteX9" fmla="*/ 368300 w 717189"/>
              <a:gd name="connsiteY9" fmla="*/ 628720 h 750458"/>
              <a:gd name="connsiteX10" fmla="*/ 379645 w 717189"/>
              <a:gd name="connsiteY10" fmla="*/ 720711 h 750458"/>
              <a:gd name="connsiteX11" fmla="*/ 477274 w 717189"/>
              <a:gd name="connsiteY11" fmla="*/ 741873 h 750458"/>
              <a:gd name="connsiteX12" fmla="*/ 504032 w 717189"/>
              <a:gd name="connsiteY12" fmla="*/ 669201 h 750458"/>
              <a:gd name="connsiteX13" fmla="*/ 530696 w 717189"/>
              <a:gd name="connsiteY13" fmla="*/ 732265 h 750458"/>
              <a:gd name="connsiteX14" fmla="*/ 644525 w 717189"/>
              <a:gd name="connsiteY14" fmla="*/ 723971 h 750458"/>
              <a:gd name="connsiteX15" fmla="*/ 632619 w 717189"/>
              <a:gd name="connsiteY15" fmla="*/ 647771 h 750458"/>
              <a:gd name="connsiteX16" fmla="*/ 658685 w 717189"/>
              <a:gd name="connsiteY16" fmla="*/ 682157 h 750458"/>
              <a:gd name="connsiteX17" fmla="*/ 715580 w 717189"/>
              <a:gd name="connsiteY17" fmla="*/ 630616 h 750458"/>
              <a:gd name="connsiteX18" fmla="*/ 668338 w 717189"/>
              <a:gd name="connsiteY18" fmla="*/ 464414 h 750458"/>
              <a:gd name="connsiteX19" fmla="*/ 577964 w 717189"/>
              <a:gd name="connsiteY19" fmla="*/ 0 h 750458"/>
              <a:gd name="connsiteX0" fmla="*/ 179692 w 656864"/>
              <a:gd name="connsiteY0" fmla="*/ 164738 h 750458"/>
              <a:gd name="connsiteX1" fmla="*/ 179388 w 656864"/>
              <a:gd name="connsiteY1" fmla="*/ 381071 h 750458"/>
              <a:gd name="connsiteX2" fmla="*/ 22225 w 656864"/>
              <a:gd name="connsiteY2" fmla="*/ 476321 h 750458"/>
              <a:gd name="connsiteX3" fmla="*/ 46038 w 656864"/>
              <a:gd name="connsiteY3" fmla="*/ 628721 h 750458"/>
              <a:gd name="connsiteX4" fmla="*/ 193675 w 656864"/>
              <a:gd name="connsiteY4" fmla="*/ 526327 h 750458"/>
              <a:gd name="connsiteX5" fmla="*/ 200819 w 656864"/>
              <a:gd name="connsiteY5" fmla="*/ 538233 h 750458"/>
              <a:gd name="connsiteX6" fmla="*/ 181365 w 656864"/>
              <a:gd name="connsiteY6" fmla="*/ 667091 h 750458"/>
              <a:gd name="connsiteX7" fmla="*/ 262336 w 656864"/>
              <a:gd name="connsiteY7" fmla="*/ 727192 h 750458"/>
              <a:gd name="connsiteX8" fmla="*/ 307975 w 656864"/>
              <a:gd name="connsiteY8" fmla="*/ 628720 h 750458"/>
              <a:gd name="connsiteX9" fmla="*/ 319320 w 656864"/>
              <a:gd name="connsiteY9" fmla="*/ 720711 h 750458"/>
              <a:gd name="connsiteX10" fmla="*/ 416949 w 656864"/>
              <a:gd name="connsiteY10" fmla="*/ 741873 h 750458"/>
              <a:gd name="connsiteX11" fmla="*/ 443707 w 656864"/>
              <a:gd name="connsiteY11" fmla="*/ 669201 h 750458"/>
              <a:gd name="connsiteX12" fmla="*/ 470371 w 656864"/>
              <a:gd name="connsiteY12" fmla="*/ 732265 h 750458"/>
              <a:gd name="connsiteX13" fmla="*/ 584200 w 656864"/>
              <a:gd name="connsiteY13" fmla="*/ 723971 h 750458"/>
              <a:gd name="connsiteX14" fmla="*/ 572294 w 656864"/>
              <a:gd name="connsiteY14" fmla="*/ 647771 h 750458"/>
              <a:gd name="connsiteX15" fmla="*/ 598360 w 656864"/>
              <a:gd name="connsiteY15" fmla="*/ 682157 h 750458"/>
              <a:gd name="connsiteX16" fmla="*/ 655255 w 656864"/>
              <a:gd name="connsiteY16" fmla="*/ 630616 h 750458"/>
              <a:gd name="connsiteX17" fmla="*/ 608013 w 656864"/>
              <a:gd name="connsiteY17" fmla="*/ 464414 h 750458"/>
              <a:gd name="connsiteX18" fmla="*/ 517639 w 656864"/>
              <a:gd name="connsiteY18" fmla="*/ 0 h 750458"/>
              <a:gd name="connsiteX0" fmla="*/ 152792 w 629964"/>
              <a:gd name="connsiteY0" fmla="*/ 164738 h 750458"/>
              <a:gd name="connsiteX1" fmla="*/ 152488 w 629964"/>
              <a:gd name="connsiteY1" fmla="*/ 381071 h 750458"/>
              <a:gd name="connsiteX2" fmla="*/ 51949 w 629964"/>
              <a:gd name="connsiteY2" fmla="*/ 525042 h 750458"/>
              <a:gd name="connsiteX3" fmla="*/ 19138 w 629964"/>
              <a:gd name="connsiteY3" fmla="*/ 628721 h 750458"/>
              <a:gd name="connsiteX4" fmla="*/ 166775 w 629964"/>
              <a:gd name="connsiteY4" fmla="*/ 526327 h 750458"/>
              <a:gd name="connsiteX5" fmla="*/ 173919 w 629964"/>
              <a:gd name="connsiteY5" fmla="*/ 538233 h 750458"/>
              <a:gd name="connsiteX6" fmla="*/ 154465 w 629964"/>
              <a:gd name="connsiteY6" fmla="*/ 667091 h 750458"/>
              <a:gd name="connsiteX7" fmla="*/ 235436 w 629964"/>
              <a:gd name="connsiteY7" fmla="*/ 727192 h 750458"/>
              <a:gd name="connsiteX8" fmla="*/ 281075 w 629964"/>
              <a:gd name="connsiteY8" fmla="*/ 628720 h 750458"/>
              <a:gd name="connsiteX9" fmla="*/ 292420 w 629964"/>
              <a:gd name="connsiteY9" fmla="*/ 720711 h 750458"/>
              <a:gd name="connsiteX10" fmla="*/ 390049 w 629964"/>
              <a:gd name="connsiteY10" fmla="*/ 741873 h 750458"/>
              <a:gd name="connsiteX11" fmla="*/ 416807 w 629964"/>
              <a:gd name="connsiteY11" fmla="*/ 669201 h 750458"/>
              <a:gd name="connsiteX12" fmla="*/ 443471 w 629964"/>
              <a:gd name="connsiteY12" fmla="*/ 732265 h 750458"/>
              <a:gd name="connsiteX13" fmla="*/ 557300 w 629964"/>
              <a:gd name="connsiteY13" fmla="*/ 723971 h 750458"/>
              <a:gd name="connsiteX14" fmla="*/ 545394 w 629964"/>
              <a:gd name="connsiteY14" fmla="*/ 647771 h 750458"/>
              <a:gd name="connsiteX15" fmla="*/ 571460 w 629964"/>
              <a:gd name="connsiteY15" fmla="*/ 682157 h 750458"/>
              <a:gd name="connsiteX16" fmla="*/ 628355 w 629964"/>
              <a:gd name="connsiteY16" fmla="*/ 630616 h 750458"/>
              <a:gd name="connsiteX17" fmla="*/ 581113 w 629964"/>
              <a:gd name="connsiteY17" fmla="*/ 464414 h 750458"/>
              <a:gd name="connsiteX18" fmla="*/ 490739 w 629964"/>
              <a:gd name="connsiteY18" fmla="*/ 0 h 750458"/>
              <a:gd name="connsiteX0" fmla="*/ 104542 w 581714"/>
              <a:gd name="connsiteY0" fmla="*/ 164738 h 750458"/>
              <a:gd name="connsiteX1" fmla="*/ 104238 w 581714"/>
              <a:gd name="connsiteY1" fmla="*/ 381071 h 750458"/>
              <a:gd name="connsiteX2" fmla="*/ 3699 w 581714"/>
              <a:gd name="connsiteY2" fmla="*/ 525042 h 750458"/>
              <a:gd name="connsiteX3" fmla="*/ 82043 w 581714"/>
              <a:gd name="connsiteY3" fmla="*/ 663316 h 750458"/>
              <a:gd name="connsiteX4" fmla="*/ 118525 w 581714"/>
              <a:gd name="connsiteY4" fmla="*/ 526327 h 750458"/>
              <a:gd name="connsiteX5" fmla="*/ 125669 w 581714"/>
              <a:gd name="connsiteY5" fmla="*/ 538233 h 750458"/>
              <a:gd name="connsiteX6" fmla="*/ 106215 w 581714"/>
              <a:gd name="connsiteY6" fmla="*/ 667091 h 750458"/>
              <a:gd name="connsiteX7" fmla="*/ 187186 w 581714"/>
              <a:gd name="connsiteY7" fmla="*/ 727192 h 750458"/>
              <a:gd name="connsiteX8" fmla="*/ 232825 w 581714"/>
              <a:gd name="connsiteY8" fmla="*/ 628720 h 750458"/>
              <a:gd name="connsiteX9" fmla="*/ 244170 w 581714"/>
              <a:gd name="connsiteY9" fmla="*/ 720711 h 750458"/>
              <a:gd name="connsiteX10" fmla="*/ 341799 w 581714"/>
              <a:gd name="connsiteY10" fmla="*/ 741873 h 750458"/>
              <a:gd name="connsiteX11" fmla="*/ 368557 w 581714"/>
              <a:gd name="connsiteY11" fmla="*/ 669201 h 750458"/>
              <a:gd name="connsiteX12" fmla="*/ 395221 w 581714"/>
              <a:gd name="connsiteY12" fmla="*/ 732265 h 750458"/>
              <a:gd name="connsiteX13" fmla="*/ 509050 w 581714"/>
              <a:gd name="connsiteY13" fmla="*/ 723971 h 750458"/>
              <a:gd name="connsiteX14" fmla="*/ 497144 w 581714"/>
              <a:gd name="connsiteY14" fmla="*/ 647771 h 750458"/>
              <a:gd name="connsiteX15" fmla="*/ 523210 w 581714"/>
              <a:gd name="connsiteY15" fmla="*/ 682157 h 750458"/>
              <a:gd name="connsiteX16" fmla="*/ 580105 w 581714"/>
              <a:gd name="connsiteY16" fmla="*/ 630616 h 750458"/>
              <a:gd name="connsiteX17" fmla="*/ 532863 w 581714"/>
              <a:gd name="connsiteY17" fmla="*/ 464414 h 750458"/>
              <a:gd name="connsiteX18" fmla="*/ 442489 w 581714"/>
              <a:gd name="connsiteY18" fmla="*/ 0 h 75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1714" h="750458">
                <a:moveTo>
                  <a:pt x="104542" y="164738"/>
                </a:moveTo>
                <a:cubicBezTo>
                  <a:pt x="118631" y="210379"/>
                  <a:pt x="121045" y="321020"/>
                  <a:pt x="104238" y="381071"/>
                </a:cubicBezTo>
                <a:cubicBezTo>
                  <a:pt x="87431" y="441122"/>
                  <a:pt x="7398" y="478001"/>
                  <a:pt x="3699" y="525042"/>
                </a:cubicBezTo>
                <a:cubicBezTo>
                  <a:pt x="0" y="572083"/>
                  <a:pt x="62905" y="663102"/>
                  <a:pt x="82043" y="663316"/>
                </a:cubicBezTo>
                <a:cubicBezTo>
                  <a:pt x="101181" y="663530"/>
                  <a:pt x="111254" y="547174"/>
                  <a:pt x="118525" y="526327"/>
                </a:cubicBezTo>
                <a:cubicBezTo>
                  <a:pt x="125796" y="505480"/>
                  <a:pt x="127721" y="514772"/>
                  <a:pt x="125669" y="538233"/>
                </a:cubicBezTo>
                <a:cubicBezTo>
                  <a:pt x="123617" y="561694"/>
                  <a:pt x="95962" y="635598"/>
                  <a:pt x="106215" y="667091"/>
                </a:cubicBezTo>
                <a:cubicBezTo>
                  <a:pt x="116468" y="698584"/>
                  <a:pt x="166084" y="733587"/>
                  <a:pt x="187186" y="727192"/>
                </a:cubicBezTo>
                <a:cubicBezTo>
                  <a:pt x="208288" y="720797"/>
                  <a:pt x="223328" y="629800"/>
                  <a:pt x="232825" y="628720"/>
                </a:cubicBezTo>
                <a:cubicBezTo>
                  <a:pt x="242322" y="627640"/>
                  <a:pt x="226008" y="701852"/>
                  <a:pt x="244170" y="720711"/>
                </a:cubicBezTo>
                <a:cubicBezTo>
                  <a:pt x="262332" y="739570"/>
                  <a:pt x="321068" y="750458"/>
                  <a:pt x="341799" y="741873"/>
                </a:cubicBezTo>
                <a:cubicBezTo>
                  <a:pt x="362530" y="733288"/>
                  <a:pt x="359653" y="670802"/>
                  <a:pt x="368557" y="669201"/>
                </a:cubicBezTo>
                <a:cubicBezTo>
                  <a:pt x="377461" y="667600"/>
                  <a:pt x="371805" y="723137"/>
                  <a:pt x="395221" y="732265"/>
                </a:cubicBezTo>
                <a:cubicBezTo>
                  <a:pt x="418637" y="741393"/>
                  <a:pt x="492063" y="738053"/>
                  <a:pt x="509050" y="723971"/>
                </a:cubicBezTo>
                <a:cubicBezTo>
                  <a:pt x="526037" y="709889"/>
                  <a:pt x="494784" y="654740"/>
                  <a:pt x="497144" y="647771"/>
                </a:cubicBezTo>
                <a:cubicBezTo>
                  <a:pt x="499504" y="640802"/>
                  <a:pt x="509383" y="685016"/>
                  <a:pt x="523210" y="682157"/>
                </a:cubicBezTo>
                <a:cubicBezTo>
                  <a:pt x="537037" y="679298"/>
                  <a:pt x="578496" y="666906"/>
                  <a:pt x="580105" y="630616"/>
                </a:cubicBezTo>
                <a:cubicBezTo>
                  <a:pt x="581714" y="594326"/>
                  <a:pt x="555799" y="569517"/>
                  <a:pt x="532863" y="464414"/>
                </a:cubicBezTo>
                <a:cubicBezTo>
                  <a:pt x="502720" y="358437"/>
                  <a:pt x="444870" y="78978"/>
                  <a:pt x="442489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612576" y="-387424"/>
            <a:ext cx="4608512" cy="3987824"/>
            <a:chOff x="606417" y="-1035496"/>
            <a:chExt cx="10163414" cy="7488832"/>
          </a:xfrm>
        </p:grpSpPr>
        <p:sp>
          <p:nvSpPr>
            <p:cNvPr id="52" name="Rounded Rectangle 51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-396552" y="5013176"/>
            <a:ext cx="51125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4352808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1840854" y="2391079"/>
            <a:ext cx="2725988" cy="3486193"/>
            <a:chOff x="1840854" y="2391079"/>
            <a:chExt cx="2725988" cy="3486193"/>
          </a:xfrm>
        </p:grpSpPr>
        <p:sp>
          <p:nvSpPr>
            <p:cNvPr id="24" name="Freeform 23"/>
            <p:cNvSpPr/>
            <p:nvPr/>
          </p:nvSpPr>
          <p:spPr>
            <a:xfrm>
              <a:off x="1840854" y="3220558"/>
              <a:ext cx="564455" cy="13307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3995936" y="3255175"/>
              <a:ext cx="570906" cy="13307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32942" y="4983367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3315702" y="5006539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2200894" y="2391079"/>
              <a:ext cx="2045655" cy="2736303"/>
              <a:chOff x="1475656" y="2564904"/>
              <a:chExt cx="2160240" cy="280831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43"/>
            <p:cNvGrpSpPr/>
            <p:nvPr/>
          </p:nvGrpSpPr>
          <p:grpSpPr>
            <a:xfrm>
              <a:off x="2949337" y="3111159"/>
              <a:ext cx="576065" cy="761630"/>
              <a:chOff x="5680483" y="2924944"/>
              <a:chExt cx="576065" cy="761630"/>
            </a:xfrm>
          </p:grpSpPr>
          <p:sp>
            <p:nvSpPr>
              <p:cNvPr id="34" name="Chord 33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35496" y="1950917"/>
            <a:ext cx="1872208" cy="3926355"/>
            <a:chOff x="35496" y="1950917"/>
            <a:chExt cx="1872208" cy="3926355"/>
          </a:xfrm>
        </p:grpSpPr>
        <p:sp>
          <p:nvSpPr>
            <p:cNvPr id="18" name="Freeform 17"/>
            <p:cNvSpPr/>
            <p:nvPr/>
          </p:nvSpPr>
          <p:spPr>
            <a:xfrm>
              <a:off x="35496" y="3175053"/>
              <a:ext cx="504056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1413429" y="3175053"/>
              <a:ext cx="494275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Freeform 1"/>
            <p:cNvSpPr/>
            <p:nvPr/>
          </p:nvSpPr>
          <p:spPr>
            <a:xfrm>
              <a:off x="346718" y="5099545"/>
              <a:ext cx="600514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 flipH="1">
              <a:off x="1091248" y="5099545"/>
              <a:ext cx="567542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77552" y="1950917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hord 7"/>
            <p:cNvSpPr/>
            <p:nvPr/>
          </p:nvSpPr>
          <p:spPr>
            <a:xfrm>
              <a:off x="827584" y="2826017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21"/>
            <p:cNvGrpSpPr/>
            <p:nvPr/>
          </p:nvGrpSpPr>
          <p:grpSpPr>
            <a:xfrm>
              <a:off x="827584" y="2512620"/>
              <a:ext cx="360040" cy="216024"/>
              <a:chOff x="3275856" y="2564904"/>
              <a:chExt cx="360040" cy="21616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0" name="Freeform 59"/>
          <p:cNvSpPr/>
          <p:nvPr/>
        </p:nvSpPr>
        <p:spPr>
          <a:xfrm rot="14481781" flipH="1">
            <a:off x="7748635" y="1546613"/>
            <a:ext cx="732732" cy="12740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7524328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5"/>
          <p:cNvGrpSpPr/>
          <p:nvPr/>
        </p:nvGrpSpPr>
        <p:grpSpPr>
          <a:xfrm>
            <a:off x="8172400" y="1988840"/>
            <a:ext cx="432048" cy="504056"/>
            <a:chOff x="1979712" y="1988840"/>
            <a:chExt cx="432048" cy="504056"/>
          </a:xfrm>
        </p:grpSpPr>
        <p:sp>
          <p:nvSpPr>
            <p:cNvPr id="57" name="Rectangle 56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Arc 7"/>
          <p:cNvSpPr/>
          <p:nvPr/>
        </p:nvSpPr>
        <p:spPr>
          <a:xfrm>
            <a:off x="755576" y="3304708"/>
            <a:ext cx="493313" cy="539616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99592" y="3268635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16"/>
          <p:cNvGrpSpPr/>
          <p:nvPr/>
        </p:nvGrpSpPr>
        <p:grpSpPr>
          <a:xfrm>
            <a:off x="-938240" y="4096796"/>
            <a:ext cx="758892" cy="517677"/>
            <a:chOff x="3169321" y="3616158"/>
            <a:chExt cx="758892" cy="517677"/>
          </a:xfrm>
        </p:grpSpPr>
        <p:sp>
          <p:nvSpPr>
            <p:cNvPr id="12" name="Freeform 11"/>
            <p:cNvSpPr/>
            <p:nvPr/>
          </p:nvSpPr>
          <p:spPr>
            <a:xfrm rot="14385928" flipH="1" flipV="1">
              <a:off x="3311767" y="3517390"/>
              <a:ext cx="473999" cy="758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4" h="595833">
                  <a:moveTo>
                    <a:pt x="104542" y="10113"/>
                  </a:moveTo>
                  <a:cubicBezTo>
                    <a:pt x="118631" y="55754"/>
                    <a:pt x="121045" y="166395"/>
                    <a:pt x="104238" y="226446"/>
                  </a:cubicBezTo>
                  <a:cubicBezTo>
                    <a:pt x="87431" y="286497"/>
                    <a:pt x="7398" y="323376"/>
                    <a:pt x="3699" y="370417"/>
                  </a:cubicBezTo>
                  <a:cubicBezTo>
                    <a:pt x="0" y="417458"/>
                    <a:pt x="62905" y="508477"/>
                    <a:pt x="82043" y="508691"/>
                  </a:cubicBezTo>
                  <a:cubicBezTo>
                    <a:pt x="101181" y="508905"/>
                    <a:pt x="111254" y="392549"/>
                    <a:pt x="118525" y="371702"/>
                  </a:cubicBezTo>
                  <a:cubicBezTo>
                    <a:pt x="125796" y="350855"/>
                    <a:pt x="127721" y="360147"/>
                    <a:pt x="125669" y="383608"/>
                  </a:cubicBezTo>
                  <a:cubicBezTo>
                    <a:pt x="123617" y="407069"/>
                    <a:pt x="95962" y="480973"/>
                    <a:pt x="106215" y="512466"/>
                  </a:cubicBezTo>
                  <a:cubicBezTo>
                    <a:pt x="116468" y="543959"/>
                    <a:pt x="166084" y="578962"/>
                    <a:pt x="187186" y="572567"/>
                  </a:cubicBezTo>
                  <a:cubicBezTo>
                    <a:pt x="208288" y="566172"/>
                    <a:pt x="223328" y="475175"/>
                    <a:pt x="232825" y="474095"/>
                  </a:cubicBezTo>
                  <a:cubicBezTo>
                    <a:pt x="242322" y="473015"/>
                    <a:pt x="226008" y="547227"/>
                    <a:pt x="244170" y="566086"/>
                  </a:cubicBezTo>
                  <a:cubicBezTo>
                    <a:pt x="262332" y="584945"/>
                    <a:pt x="321068" y="595833"/>
                    <a:pt x="341799" y="587248"/>
                  </a:cubicBezTo>
                  <a:cubicBezTo>
                    <a:pt x="362530" y="578663"/>
                    <a:pt x="359653" y="516177"/>
                    <a:pt x="368557" y="514576"/>
                  </a:cubicBezTo>
                  <a:cubicBezTo>
                    <a:pt x="377461" y="512975"/>
                    <a:pt x="371805" y="568512"/>
                    <a:pt x="395221" y="577640"/>
                  </a:cubicBezTo>
                  <a:cubicBezTo>
                    <a:pt x="418637" y="586768"/>
                    <a:pt x="492063" y="583428"/>
                    <a:pt x="509050" y="569346"/>
                  </a:cubicBezTo>
                  <a:cubicBezTo>
                    <a:pt x="526037" y="555264"/>
                    <a:pt x="494784" y="500115"/>
                    <a:pt x="497144" y="493146"/>
                  </a:cubicBezTo>
                  <a:cubicBezTo>
                    <a:pt x="499504" y="486177"/>
                    <a:pt x="509383" y="530391"/>
                    <a:pt x="523210" y="527532"/>
                  </a:cubicBezTo>
                  <a:cubicBezTo>
                    <a:pt x="537037" y="524673"/>
                    <a:pt x="578496" y="512281"/>
                    <a:pt x="580105" y="475991"/>
                  </a:cubicBezTo>
                  <a:cubicBezTo>
                    <a:pt x="581714" y="439701"/>
                    <a:pt x="555799" y="414892"/>
                    <a:pt x="532863" y="309789"/>
                  </a:cubicBezTo>
                  <a:cubicBezTo>
                    <a:pt x="502720" y="203812"/>
                    <a:pt x="466296" y="78978"/>
                    <a:pt x="463915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Arc 32"/>
          <p:cNvSpPr/>
          <p:nvPr/>
        </p:nvSpPr>
        <p:spPr>
          <a:xfrm>
            <a:off x="2704950" y="4299303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3136998" y="4119271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7"/>
          <p:cNvGrpSpPr/>
          <p:nvPr/>
        </p:nvGrpSpPr>
        <p:grpSpPr>
          <a:xfrm>
            <a:off x="9468544" y="5517232"/>
            <a:ext cx="1080120" cy="805709"/>
            <a:chOff x="3169321" y="3616158"/>
            <a:chExt cx="758892" cy="517677"/>
          </a:xfrm>
        </p:grpSpPr>
        <p:sp>
          <p:nvSpPr>
            <p:cNvPr id="39" name="Freeform 38"/>
            <p:cNvSpPr/>
            <p:nvPr/>
          </p:nvSpPr>
          <p:spPr>
            <a:xfrm rot="14385928" flipH="1" flipV="1">
              <a:off x="3311767" y="3517390"/>
              <a:ext cx="473999" cy="758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4" h="595833">
                  <a:moveTo>
                    <a:pt x="104542" y="10113"/>
                  </a:moveTo>
                  <a:cubicBezTo>
                    <a:pt x="118631" y="55754"/>
                    <a:pt x="121045" y="166395"/>
                    <a:pt x="104238" y="226446"/>
                  </a:cubicBezTo>
                  <a:cubicBezTo>
                    <a:pt x="87431" y="286497"/>
                    <a:pt x="7398" y="323376"/>
                    <a:pt x="3699" y="370417"/>
                  </a:cubicBezTo>
                  <a:cubicBezTo>
                    <a:pt x="0" y="417458"/>
                    <a:pt x="62905" y="508477"/>
                    <a:pt x="82043" y="508691"/>
                  </a:cubicBezTo>
                  <a:cubicBezTo>
                    <a:pt x="101181" y="508905"/>
                    <a:pt x="111254" y="392549"/>
                    <a:pt x="118525" y="371702"/>
                  </a:cubicBezTo>
                  <a:cubicBezTo>
                    <a:pt x="125796" y="350855"/>
                    <a:pt x="127721" y="360147"/>
                    <a:pt x="125669" y="383608"/>
                  </a:cubicBezTo>
                  <a:cubicBezTo>
                    <a:pt x="123617" y="407069"/>
                    <a:pt x="95962" y="480973"/>
                    <a:pt x="106215" y="512466"/>
                  </a:cubicBezTo>
                  <a:cubicBezTo>
                    <a:pt x="116468" y="543959"/>
                    <a:pt x="166084" y="578962"/>
                    <a:pt x="187186" y="572567"/>
                  </a:cubicBezTo>
                  <a:cubicBezTo>
                    <a:pt x="208288" y="566172"/>
                    <a:pt x="223328" y="475175"/>
                    <a:pt x="232825" y="474095"/>
                  </a:cubicBezTo>
                  <a:cubicBezTo>
                    <a:pt x="242322" y="473015"/>
                    <a:pt x="226008" y="547227"/>
                    <a:pt x="244170" y="566086"/>
                  </a:cubicBezTo>
                  <a:cubicBezTo>
                    <a:pt x="262332" y="584945"/>
                    <a:pt x="321068" y="595833"/>
                    <a:pt x="341799" y="587248"/>
                  </a:cubicBezTo>
                  <a:cubicBezTo>
                    <a:pt x="362530" y="578663"/>
                    <a:pt x="359653" y="516177"/>
                    <a:pt x="368557" y="514576"/>
                  </a:cubicBezTo>
                  <a:cubicBezTo>
                    <a:pt x="377461" y="512975"/>
                    <a:pt x="371805" y="568512"/>
                    <a:pt x="395221" y="577640"/>
                  </a:cubicBezTo>
                  <a:cubicBezTo>
                    <a:pt x="418637" y="586768"/>
                    <a:pt x="492063" y="583428"/>
                    <a:pt x="509050" y="569346"/>
                  </a:cubicBezTo>
                  <a:cubicBezTo>
                    <a:pt x="526037" y="555264"/>
                    <a:pt x="494784" y="500115"/>
                    <a:pt x="497144" y="493146"/>
                  </a:cubicBezTo>
                  <a:cubicBezTo>
                    <a:pt x="499504" y="486177"/>
                    <a:pt x="509383" y="530391"/>
                    <a:pt x="523210" y="527532"/>
                  </a:cubicBezTo>
                  <a:cubicBezTo>
                    <a:pt x="537037" y="524673"/>
                    <a:pt x="578496" y="512281"/>
                    <a:pt x="580105" y="475991"/>
                  </a:cubicBezTo>
                  <a:cubicBezTo>
                    <a:pt x="581714" y="439701"/>
                    <a:pt x="555799" y="414892"/>
                    <a:pt x="532863" y="309789"/>
                  </a:cubicBezTo>
                  <a:cubicBezTo>
                    <a:pt x="502720" y="203812"/>
                    <a:pt x="466296" y="78978"/>
                    <a:pt x="463915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339641" y="1986833"/>
            <a:ext cx="3968663" cy="3314375"/>
            <a:chOff x="272728" y="1942232"/>
            <a:chExt cx="3968663" cy="3314375"/>
          </a:xfrm>
        </p:grpSpPr>
        <p:grpSp>
          <p:nvGrpSpPr>
            <p:cNvPr id="72" name="Group 71"/>
            <p:cNvGrpSpPr/>
            <p:nvPr/>
          </p:nvGrpSpPr>
          <p:grpSpPr>
            <a:xfrm>
              <a:off x="1835696" y="2386980"/>
              <a:ext cx="2405695" cy="2736303"/>
              <a:chOff x="4788024" y="2132856"/>
              <a:chExt cx="2405695" cy="2736303"/>
            </a:xfrm>
          </p:grpSpPr>
          <p:grpSp>
            <p:nvGrpSpPr>
              <p:cNvPr id="62" name="Group 20"/>
              <p:cNvGrpSpPr/>
              <p:nvPr/>
            </p:nvGrpSpPr>
            <p:grpSpPr>
              <a:xfrm>
                <a:off x="5148064" y="2132856"/>
                <a:ext cx="2045655" cy="2736303"/>
                <a:chOff x="1475656" y="2564904"/>
                <a:chExt cx="2160240" cy="2808312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7" name="Arc 66"/>
              <p:cNvSpPr/>
              <p:nvPr/>
            </p:nvSpPr>
            <p:spPr>
              <a:xfrm>
                <a:off x="4788024" y="4041080"/>
                <a:ext cx="1152128" cy="684064"/>
              </a:xfrm>
              <a:prstGeom prst="arc">
                <a:avLst>
                  <a:gd name="adj1" fmla="val 15118867"/>
                  <a:gd name="adj2" fmla="val 190236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8" name="Group 43"/>
              <p:cNvGrpSpPr/>
              <p:nvPr/>
            </p:nvGrpSpPr>
            <p:grpSpPr>
              <a:xfrm>
                <a:off x="4932040" y="2852936"/>
                <a:ext cx="648072" cy="761630"/>
                <a:chOff x="5608476" y="2924944"/>
                <a:chExt cx="648072" cy="761630"/>
              </a:xfrm>
            </p:grpSpPr>
            <p:sp>
              <p:nvSpPr>
                <p:cNvPr id="69" name="Chord 68"/>
                <p:cNvSpPr/>
                <p:nvPr/>
              </p:nvSpPr>
              <p:spPr>
                <a:xfrm>
                  <a:off x="5608476" y="3295681"/>
                  <a:ext cx="576065" cy="390893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74253" y="2924944"/>
                  <a:ext cx="82295" cy="2931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 rot="322022">
                <a:off x="5854063" y="3317560"/>
                <a:ext cx="756261" cy="127406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72728" y="1942232"/>
              <a:ext cx="1296144" cy="3314375"/>
              <a:chOff x="9180512" y="548680"/>
              <a:chExt cx="1296144" cy="3314375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9396536" y="548680"/>
                <a:ext cx="1080120" cy="331437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Chord 7"/>
              <p:cNvSpPr/>
              <p:nvPr/>
            </p:nvSpPr>
            <p:spPr>
              <a:xfrm>
                <a:off x="9252520" y="1423780"/>
                <a:ext cx="357039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9180512" y="1902471"/>
                <a:ext cx="493313" cy="539616"/>
              </a:xfrm>
              <a:prstGeom prst="arc">
                <a:avLst>
                  <a:gd name="adj1" fmla="val 15709785"/>
                  <a:gd name="adj2" fmla="val 2080461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561554" y="1110383"/>
                <a:ext cx="51006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11796278" flipH="1" flipV="1">
                <a:off x="9583964" y="2203545"/>
                <a:ext cx="625940" cy="89913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1" name="Trapezoid 80"/>
          <p:cNvSpPr/>
          <p:nvPr/>
        </p:nvSpPr>
        <p:spPr>
          <a:xfrm rot="16200000">
            <a:off x="5616116" y="1376772"/>
            <a:ext cx="6552728" cy="2736304"/>
          </a:xfrm>
          <a:prstGeom prst="trapezoid">
            <a:avLst>
              <a:gd name="adj" fmla="val 37532"/>
            </a:avLst>
          </a:pr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33507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33" grpId="0" animBg="1"/>
      <p:bldP spid="33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10: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PROF HARRISON’S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FIRST SYMPHONY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36" name="Trapezoid 35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4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rapezoid 4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-828600" y="1196752"/>
            <a:ext cx="3312368" cy="3960440"/>
            <a:chOff x="6084168" y="404664"/>
            <a:chExt cx="3312368" cy="4896544"/>
          </a:xfrm>
        </p:grpSpPr>
        <p:sp>
          <p:nvSpPr>
            <p:cNvPr id="52" name="Rectangle 5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Freeform 97"/>
          <p:cNvSpPr/>
          <p:nvPr/>
        </p:nvSpPr>
        <p:spPr>
          <a:xfrm rot="14400243" flipH="1">
            <a:off x="5303979" y="3368040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rot="18580916" flipH="1" flipV="1">
            <a:off x="2503157" y="3397433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6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58" name="Freeform 57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66" name="Oval 65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 rot="17484879" flipH="1">
            <a:off x="5401747" y="3981784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14973732" flipH="1" flipV="1">
            <a:off x="2404035" y="4040739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4377398" y="5219428"/>
            <a:ext cx="839127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340507" y="5219428"/>
            <a:ext cx="728066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ord 12"/>
          <p:cNvSpPr/>
          <p:nvPr/>
        </p:nvSpPr>
        <p:spPr>
          <a:xfrm>
            <a:off x="2963455" y="3139057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648612" y="2636912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8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158"/>
          <p:cNvGrpSpPr/>
          <p:nvPr/>
        </p:nvGrpSpPr>
        <p:grpSpPr>
          <a:xfrm>
            <a:off x="3911588" y="3624301"/>
            <a:ext cx="714588" cy="275943"/>
            <a:chOff x="5132512" y="2335237"/>
            <a:chExt cx="544272" cy="189915"/>
          </a:xfrm>
        </p:grpSpPr>
        <p:sp>
          <p:nvSpPr>
            <p:cNvPr id="16" name="Oval 15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4161407" y="4478110"/>
            <a:ext cx="244688" cy="337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/>
          <p:cNvGrpSpPr/>
          <p:nvPr/>
        </p:nvGrpSpPr>
        <p:grpSpPr>
          <a:xfrm>
            <a:off x="3347864" y="4077072"/>
            <a:ext cx="1848204" cy="1008112"/>
            <a:chOff x="323528" y="5805264"/>
            <a:chExt cx="1584176" cy="864096"/>
          </a:xfrm>
        </p:grpSpPr>
        <p:sp>
          <p:nvSpPr>
            <p:cNvPr id="65" name="Moon 64"/>
            <p:cNvSpPr/>
            <p:nvPr/>
          </p:nvSpPr>
          <p:spPr>
            <a:xfrm rot="16200000">
              <a:off x="683704" y="5445088"/>
              <a:ext cx="863824" cy="158417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15616" y="5913004"/>
              <a:ext cx="0" cy="756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31640" y="5902325"/>
              <a:ext cx="0" cy="7270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47664" y="5877272"/>
              <a:ext cx="0" cy="65052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3688" y="5845175"/>
              <a:ext cx="0" cy="4445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99592" y="5905500"/>
              <a:ext cx="0" cy="7278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3568" y="5889625"/>
              <a:ext cx="0" cy="6254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7544" y="5842000"/>
              <a:ext cx="0" cy="4413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Moon 77"/>
            <p:cNvSpPr/>
            <p:nvPr/>
          </p:nvSpPr>
          <p:spPr>
            <a:xfrm rot="16200000">
              <a:off x="683568" y="5445224"/>
              <a:ext cx="864096" cy="1584176"/>
            </a:xfrm>
            <a:prstGeom prst="moon">
              <a:avLst>
                <a:gd name="adj" fmla="val 38631"/>
              </a:avLst>
            </a:pr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30"/>
          <p:cNvGrpSpPr/>
          <p:nvPr/>
        </p:nvGrpSpPr>
        <p:grpSpPr>
          <a:xfrm flipV="1">
            <a:off x="3810388" y="3717032"/>
            <a:ext cx="914626" cy="72008"/>
            <a:chOff x="3347864" y="2492896"/>
            <a:chExt cx="665183" cy="14401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oon 25"/>
          <p:cNvSpPr/>
          <p:nvPr/>
        </p:nvSpPr>
        <p:spPr>
          <a:xfrm rot="16200000">
            <a:off x="3743908" y="368102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28" grpId="0" animBg="1"/>
      <p:bldP spid="8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652991" y="-531440"/>
            <a:ext cx="12209767" cy="6552728"/>
            <a:chOff x="-652991" y="-531440"/>
            <a:chExt cx="12209767" cy="6552728"/>
          </a:xfrm>
        </p:grpSpPr>
        <p:grpSp>
          <p:nvGrpSpPr>
            <p:cNvPr id="4" name="Group 50"/>
            <p:cNvGrpSpPr/>
            <p:nvPr/>
          </p:nvGrpSpPr>
          <p:grpSpPr>
            <a:xfrm>
              <a:off x="643154" y="-387424"/>
              <a:ext cx="4608512" cy="3987824"/>
              <a:chOff x="606417" y="-1035496"/>
              <a:chExt cx="10163414" cy="7488832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>
              <a:off x="-652991" y="5013176"/>
              <a:ext cx="66247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>
            <a:xfrm>
              <a:off x="5608538" y="116632"/>
              <a:ext cx="3535462" cy="4896544"/>
            </a:xfrm>
            <a:custGeom>
              <a:avLst/>
              <a:gdLst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93700 w 3556000"/>
                <a:gd name="connsiteY7" fmla="*/ 5130800 h 5130800"/>
                <a:gd name="connsiteX8" fmla="*/ 0 w 3556000"/>
                <a:gd name="connsiteY8" fmla="*/ 5105400 h 5130800"/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75940 w 3556000"/>
                <a:gd name="connsiteY7" fmla="*/ 5106516 h 5130800"/>
                <a:gd name="connsiteX8" fmla="*/ 0 w 3556000"/>
                <a:gd name="connsiteY8" fmla="*/ 5105400 h 5130800"/>
                <a:gd name="connsiteX0" fmla="*/ 0 w 3540100"/>
                <a:gd name="connsiteY0" fmla="*/ 5106516 h 5130800"/>
                <a:gd name="connsiteX1" fmla="*/ 9500 w 3540100"/>
                <a:gd name="connsiteY1" fmla="*/ 0 h 5130800"/>
                <a:gd name="connsiteX2" fmla="*/ 3540100 w 3540100"/>
                <a:gd name="connsiteY2" fmla="*/ 0 h 5130800"/>
                <a:gd name="connsiteX3" fmla="*/ 3540100 w 3540100"/>
                <a:gd name="connsiteY3" fmla="*/ 5130800 h 5130800"/>
                <a:gd name="connsiteX4" fmla="*/ 3184500 w 3540100"/>
                <a:gd name="connsiteY4" fmla="*/ 5130800 h 5130800"/>
                <a:gd name="connsiteX5" fmla="*/ 3184500 w 3540100"/>
                <a:gd name="connsiteY5" fmla="*/ 342900 h 5130800"/>
                <a:gd name="connsiteX6" fmla="*/ 377800 w 3540100"/>
                <a:gd name="connsiteY6" fmla="*/ 342900 h 5130800"/>
                <a:gd name="connsiteX7" fmla="*/ 360040 w 3540100"/>
                <a:gd name="connsiteY7" fmla="*/ 5106516 h 5130800"/>
                <a:gd name="connsiteX8" fmla="*/ 0 w 3540100"/>
                <a:gd name="connsiteY8" fmla="*/ 5106516 h 5130800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80967 w 3543267"/>
                <a:gd name="connsiteY6" fmla="*/ 348952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31560 w 3543267"/>
                <a:gd name="connsiteY2" fmla="*/ 0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040560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112568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12568"/>
                <a:gd name="connsiteX1" fmla="*/ 3167 w 3535462"/>
                <a:gd name="connsiteY1" fmla="*/ 0 h 5112568"/>
                <a:gd name="connsiteX2" fmla="*/ 3531560 w 3535462"/>
                <a:gd name="connsiteY2" fmla="*/ 0 h 5112568"/>
                <a:gd name="connsiteX3" fmla="*/ 3531560 w 3535462"/>
                <a:gd name="connsiteY3" fmla="*/ 5112568 h 5112568"/>
                <a:gd name="connsiteX4" fmla="*/ 3171520 w 3535462"/>
                <a:gd name="connsiteY4" fmla="*/ 5112568 h 5112568"/>
                <a:gd name="connsiteX5" fmla="*/ 3171520 w 3535462"/>
                <a:gd name="connsiteY5" fmla="*/ 360040 h 5112568"/>
                <a:gd name="connsiteX6" fmla="*/ 363208 w 3535462"/>
                <a:gd name="connsiteY6" fmla="*/ 360040 h 5112568"/>
                <a:gd name="connsiteX7" fmla="*/ 363207 w 3535462"/>
                <a:gd name="connsiteY7" fmla="*/ 5112568 h 5112568"/>
                <a:gd name="connsiteX8" fmla="*/ 3167 w 3535462"/>
                <a:gd name="connsiteY8" fmla="*/ 5112568 h 51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462" h="5112568">
                  <a:moveTo>
                    <a:pt x="3167" y="5112568"/>
                  </a:moveTo>
                  <a:cubicBezTo>
                    <a:pt x="6334" y="3410396"/>
                    <a:pt x="0" y="1702172"/>
                    <a:pt x="3167" y="0"/>
                  </a:cubicBezTo>
                  <a:lnTo>
                    <a:pt x="3531560" y="0"/>
                  </a:lnTo>
                  <a:cubicBezTo>
                    <a:pt x="3535462" y="1712284"/>
                    <a:pt x="3527658" y="3400284"/>
                    <a:pt x="3531560" y="5112568"/>
                  </a:cubicBezTo>
                  <a:lnTo>
                    <a:pt x="3171520" y="5112568"/>
                  </a:lnTo>
                  <a:cubicBezTo>
                    <a:pt x="3166138" y="3520297"/>
                    <a:pt x="3176902" y="1952311"/>
                    <a:pt x="3171520" y="360040"/>
                  </a:cubicBezTo>
                  <a:lnTo>
                    <a:pt x="363208" y="360040"/>
                  </a:lnTo>
                  <a:cubicBezTo>
                    <a:pt x="363208" y="1944216"/>
                    <a:pt x="363207" y="3528392"/>
                    <a:pt x="363207" y="5112568"/>
                  </a:cubicBezTo>
                  <a:lnTo>
                    <a:pt x="3167" y="5112568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55"/>
            <p:cNvGrpSpPr/>
            <p:nvPr/>
          </p:nvGrpSpPr>
          <p:grpSpPr>
            <a:xfrm>
              <a:off x="-257455" y="1988840"/>
              <a:ext cx="432048" cy="504056"/>
              <a:chOff x="1979712" y="1988840"/>
              <a:chExt cx="432048" cy="50405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979712" y="1988840"/>
                <a:ext cx="432048" cy="504056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123728" y="2132856"/>
                <a:ext cx="144016" cy="216024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Trapezoid 47"/>
            <p:cNvSpPr/>
            <p:nvPr/>
          </p:nvSpPr>
          <p:spPr>
            <a:xfrm rot="16200000">
              <a:off x="6912260" y="1376772"/>
              <a:ext cx="6552728" cy="2736304"/>
            </a:xfrm>
            <a:prstGeom prst="trapezoid">
              <a:avLst>
                <a:gd name="adj" fmla="val 37532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944217" y="3175053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3322150" y="3175053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255439" y="5099545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999969" y="5099545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386273" y="1950917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rot="5107564">
            <a:off x="3810105" y="3114598"/>
            <a:ext cx="789556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222276" y="3220558"/>
            <a:ext cx="564455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377358" y="3255175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5014364" y="4983367"/>
            <a:ext cx="544268" cy="89390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H="1">
            <a:off x="5697124" y="5006539"/>
            <a:ext cx="598637" cy="8672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20"/>
          <p:cNvGrpSpPr/>
          <p:nvPr/>
        </p:nvGrpSpPr>
        <p:grpSpPr>
          <a:xfrm>
            <a:off x="4582316" y="2391079"/>
            <a:ext cx="2045655" cy="2736303"/>
            <a:chOff x="1475656" y="2564904"/>
            <a:chExt cx="2160240" cy="2808312"/>
          </a:xfrm>
        </p:grpSpPr>
        <p:sp>
          <p:nvSpPr>
            <p:cNvPr id="28" name="Oval 2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43"/>
          <p:cNvGrpSpPr/>
          <p:nvPr/>
        </p:nvGrpSpPr>
        <p:grpSpPr>
          <a:xfrm>
            <a:off x="5292080" y="3111159"/>
            <a:ext cx="576065" cy="761630"/>
            <a:chOff x="5680483" y="2924944"/>
            <a:chExt cx="576065" cy="761630"/>
          </a:xfrm>
        </p:grpSpPr>
        <p:sp>
          <p:nvSpPr>
            <p:cNvPr id="34" name="Chord 3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9433049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736305" y="2512620"/>
            <a:ext cx="360040" cy="972176"/>
            <a:chOff x="2736305" y="2512620"/>
            <a:chExt cx="360040" cy="972176"/>
          </a:xfrm>
        </p:grpSpPr>
        <p:sp>
          <p:nvSpPr>
            <p:cNvPr id="6" name="Chord 7"/>
            <p:cNvSpPr/>
            <p:nvPr/>
          </p:nvSpPr>
          <p:spPr>
            <a:xfrm>
              <a:off x="2736305" y="2826017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736305" y="2512620"/>
              <a:ext cx="360040" cy="216024"/>
              <a:chOff x="3275856" y="2564904"/>
              <a:chExt cx="360040" cy="21616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808313" y="3268635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Arc 32"/>
          <p:cNvSpPr/>
          <p:nvPr/>
        </p:nvSpPr>
        <p:spPr>
          <a:xfrm>
            <a:off x="5004048" y="4257104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436096" y="4077072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 flipV="1">
            <a:off x="5004048" y="3628132"/>
            <a:ext cx="1152128" cy="667296"/>
          </a:xfrm>
          <a:prstGeom prst="arc">
            <a:avLst>
              <a:gd name="adj1" fmla="val 11949215"/>
              <a:gd name="adj2" fmla="val 199422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3" name="Group 92"/>
          <p:cNvGrpSpPr/>
          <p:nvPr/>
        </p:nvGrpSpPr>
        <p:grpSpPr>
          <a:xfrm>
            <a:off x="2915816" y="2420888"/>
            <a:ext cx="504056" cy="1403712"/>
            <a:chOff x="755576" y="2132856"/>
            <a:chExt cx="504056" cy="1403712"/>
          </a:xfrm>
        </p:grpSpPr>
        <p:sp>
          <p:nvSpPr>
            <p:cNvPr id="8" name="Arc 7"/>
            <p:cNvSpPr/>
            <p:nvPr/>
          </p:nvSpPr>
          <p:spPr>
            <a:xfrm>
              <a:off x="755576" y="2996952"/>
              <a:ext cx="493313" cy="539616"/>
            </a:xfrm>
            <a:prstGeom prst="arc">
              <a:avLst>
                <a:gd name="adj1" fmla="val 11462497"/>
                <a:gd name="adj2" fmla="val 208046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hord 7"/>
            <p:cNvSpPr/>
            <p:nvPr/>
          </p:nvSpPr>
          <p:spPr>
            <a:xfrm>
              <a:off x="827584" y="259026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Group 21"/>
            <p:cNvGrpSpPr/>
            <p:nvPr/>
          </p:nvGrpSpPr>
          <p:grpSpPr>
            <a:xfrm>
              <a:off x="827584" y="2276872"/>
              <a:ext cx="360040" cy="216024"/>
              <a:chOff x="3275856" y="2564904"/>
              <a:chExt cx="360040" cy="216161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30"/>
            <p:cNvGrpSpPr/>
            <p:nvPr/>
          </p:nvGrpSpPr>
          <p:grpSpPr>
            <a:xfrm>
              <a:off x="755576" y="2132856"/>
              <a:ext cx="504056" cy="72008"/>
              <a:chOff x="3347864" y="2492896"/>
              <a:chExt cx="665183" cy="144016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3347864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3797023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4" grpId="0" animBg="1"/>
      <p:bldP spid="33" grpId="0" animBg="1"/>
      <p:bldP spid="49" grpId="0" animBg="1"/>
      <p:bldP spid="49" grpId="1" animBg="1"/>
      <p:bldP spid="8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/>
          <p:cNvSpPr/>
          <p:nvPr/>
        </p:nvSpPr>
        <p:spPr>
          <a:xfrm rot="1074974">
            <a:off x="2753478" y="3609957"/>
            <a:ext cx="444192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36" name="Trapezoid 35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4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rapezoid 4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-2556792" y="1196752"/>
            <a:ext cx="3312368" cy="3960440"/>
            <a:chOff x="6084168" y="404664"/>
            <a:chExt cx="3312368" cy="4896544"/>
          </a:xfrm>
        </p:grpSpPr>
        <p:sp>
          <p:nvSpPr>
            <p:cNvPr id="52" name="Rectangle 5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Freeform 97"/>
          <p:cNvSpPr/>
          <p:nvPr/>
        </p:nvSpPr>
        <p:spPr>
          <a:xfrm rot="14400243" flipH="1">
            <a:off x="5303979" y="3368040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rot="18580916" flipH="1" flipV="1">
            <a:off x="2503157" y="3397433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6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58" name="Freeform 57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66" name="Oval 65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 rot="17484879" flipH="1">
            <a:off x="5401747" y="3981784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14973732" flipH="1" flipV="1">
            <a:off x="2404035" y="4040739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4377398" y="5219428"/>
            <a:ext cx="839127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340507" y="5219428"/>
            <a:ext cx="728066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ord 12"/>
          <p:cNvSpPr/>
          <p:nvPr/>
        </p:nvSpPr>
        <p:spPr>
          <a:xfrm>
            <a:off x="2963455" y="3139057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4"/>
          <p:cNvGrpSpPr/>
          <p:nvPr/>
        </p:nvGrpSpPr>
        <p:grpSpPr>
          <a:xfrm>
            <a:off x="3648612" y="2636912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8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58"/>
          <p:cNvGrpSpPr/>
          <p:nvPr/>
        </p:nvGrpSpPr>
        <p:grpSpPr>
          <a:xfrm>
            <a:off x="3911588" y="3624301"/>
            <a:ext cx="714588" cy="275943"/>
            <a:chOff x="5132512" y="2335237"/>
            <a:chExt cx="544272" cy="189915"/>
          </a:xfrm>
        </p:grpSpPr>
        <p:sp>
          <p:nvSpPr>
            <p:cNvPr id="16" name="Oval 15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4161407" y="4478110"/>
            <a:ext cx="244688" cy="337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91"/>
          <p:cNvGrpSpPr/>
          <p:nvPr/>
        </p:nvGrpSpPr>
        <p:grpSpPr>
          <a:xfrm>
            <a:off x="3347864" y="4077072"/>
            <a:ext cx="1848204" cy="1008112"/>
            <a:chOff x="323528" y="5805264"/>
            <a:chExt cx="1584176" cy="864096"/>
          </a:xfrm>
        </p:grpSpPr>
        <p:sp>
          <p:nvSpPr>
            <p:cNvPr id="65" name="Moon 64"/>
            <p:cNvSpPr/>
            <p:nvPr/>
          </p:nvSpPr>
          <p:spPr>
            <a:xfrm rot="16200000">
              <a:off x="683704" y="5445088"/>
              <a:ext cx="863824" cy="158417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15616" y="5913004"/>
              <a:ext cx="0" cy="756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31640" y="5902325"/>
              <a:ext cx="0" cy="7270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47664" y="5877272"/>
              <a:ext cx="0" cy="65052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3688" y="5845175"/>
              <a:ext cx="0" cy="4445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99592" y="5905500"/>
              <a:ext cx="0" cy="7278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3568" y="5889625"/>
              <a:ext cx="0" cy="6254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7544" y="5842000"/>
              <a:ext cx="0" cy="4413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Moon 77"/>
            <p:cNvSpPr/>
            <p:nvPr/>
          </p:nvSpPr>
          <p:spPr>
            <a:xfrm rot="16200000">
              <a:off x="683568" y="5445224"/>
              <a:ext cx="864096" cy="1584176"/>
            </a:xfrm>
            <a:prstGeom prst="moon">
              <a:avLst>
                <a:gd name="adj" fmla="val 38631"/>
              </a:avLst>
            </a:pr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30"/>
          <p:cNvGrpSpPr/>
          <p:nvPr/>
        </p:nvGrpSpPr>
        <p:grpSpPr>
          <a:xfrm flipV="1">
            <a:off x="3810388" y="3717032"/>
            <a:ext cx="914626" cy="72008"/>
            <a:chOff x="3347864" y="2492896"/>
            <a:chExt cx="665183" cy="14401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oon 25"/>
          <p:cNvSpPr/>
          <p:nvPr/>
        </p:nvSpPr>
        <p:spPr>
          <a:xfrm rot="16200000">
            <a:off x="3743908" y="368102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98" grpId="0" animBg="1"/>
      <p:bldP spid="99" grpId="0" animBg="1"/>
      <p:bldP spid="28" grpId="0" animBg="1"/>
      <p:bldP spid="8" grpId="0" animBg="1"/>
      <p:bldP spid="8" grpId="1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-652991" y="-531440"/>
            <a:ext cx="12209767" cy="6552728"/>
            <a:chOff x="-652991" y="-531440"/>
            <a:chExt cx="12209767" cy="6552728"/>
          </a:xfrm>
        </p:grpSpPr>
        <p:grpSp>
          <p:nvGrpSpPr>
            <p:cNvPr id="59" name="Group 50"/>
            <p:cNvGrpSpPr/>
            <p:nvPr/>
          </p:nvGrpSpPr>
          <p:grpSpPr>
            <a:xfrm>
              <a:off x="643154" y="-387424"/>
              <a:ext cx="4608512" cy="3987824"/>
              <a:chOff x="606417" y="-1035496"/>
              <a:chExt cx="10163414" cy="7488832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-652991" y="5013176"/>
              <a:ext cx="66247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5608538" y="116632"/>
              <a:ext cx="3535462" cy="4896544"/>
            </a:xfrm>
            <a:custGeom>
              <a:avLst/>
              <a:gdLst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93700 w 3556000"/>
                <a:gd name="connsiteY7" fmla="*/ 5130800 h 5130800"/>
                <a:gd name="connsiteX8" fmla="*/ 0 w 3556000"/>
                <a:gd name="connsiteY8" fmla="*/ 5105400 h 5130800"/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75940 w 3556000"/>
                <a:gd name="connsiteY7" fmla="*/ 5106516 h 5130800"/>
                <a:gd name="connsiteX8" fmla="*/ 0 w 3556000"/>
                <a:gd name="connsiteY8" fmla="*/ 5105400 h 5130800"/>
                <a:gd name="connsiteX0" fmla="*/ 0 w 3540100"/>
                <a:gd name="connsiteY0" fmla="*/ 5106516 h 5130800"/>
                <a:gd name="connsiteX1" fmla="*/ 9500 w 3540100"/>
                <a:gd name="connsiteY1" fmla="*/ 0 h 5130800"/>
                <a:gd name="connsiteX2" fmla="*/ 3540100 w 3540100"/>
                <a:gd name="connsiteY2" fmla="*/ 0 h 5130800"/>
                <a:gd name="connsiteX3" fmla="*/ 3540100 w 3540100"/>
                <a:gd name="connsiteY3" fmla="*/ 5130800 h 5130800"/>
                <a:gd name="connsiteX4" fmla="*/ 3184500 w 3540100"/>
                <a:gd name="connsiteY4" fmla="*/ 5130800 h 5130800"/>
                <a:gd name="connsiteX5" fmla="*/ 3184500 w 3540100"/>
                <a:gd name="connsiteY5" fmla="*/ 342900 h 5130800"/>
                <a:gd name="connsiteX6" fmla="*/ 377800 w 3540100"/>
                <a:gd name="connsiteY6" fmla="*/ 342900 h 5130800"/>
                <a:gd name="connsiteX7" fmla="*/ 360040 w 3540100"/>
                <a:gd name="connsiteY7" fmla="*/ 5106516 h 5130800"/>
                <a:gd name="connsiteX8" fmla="*/ 0 w 3540100"/>
                <a:gd name="connsiteY8" fmla="*/ 5106516 h 5130800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80967 w 3543267"/>
                <a:gd name="connsiteY6" fmla="*/ 348952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31560 w 3543267"/>
                <a:gd name="connsiteY2" fmla="*/ 0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040560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112568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12568"/>
                <a:gd name="connsiteX1" fmla="*/ 3167 w 3535462"/>
                <a:gd name="connsiteY1" fmla="*/ 0 h 5112568"/>
                <a:gd name="connsiteX2" fmla="*/ 3531560 w 3535462"/>
                <a:gd name="connsiteY2" fmla="*/ 0 h 5112568"/>
                <a:gd name="connsiteX3" fmla="*/ 3531560 w 3535462"/>
                <a:gd name="connsiteY3" fmla="*/ 5112568 h 5112568"/>
                <a:gd name="connsiteX4" fmla="*/ 3171520 w 3535462"/>
                <a:gd name="connsiteY4" fmla="*/ 5112568 h 5112568"/>
                <a:gd name="connsiteX5" fmla="*/ 3171520 w 3535462"/>
                <a:gd name="connsiteY5" fmla="*/ 360040 h 5112568"/>
                <a:gd name="connsiteX6" fmla="*/ 363208 w 3535462"/>
                <a:gd name="connsiteY6" fmla="*/ 360040 h 5112568"/>
                <a:gd name="connsiteX7" fmla="*/ 363207 w 3535462"/>
                <a:gd name="connsiteY7" fmla="*/ 5112568 h 5112568"/>
                <a:gd name="connsiteX8" fmla="*/ 3167 w 3535462"/>
                <a:gd name="connsiteY8" fmla="*/ 5112568 h 51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462" h="5112568">
                  <a:moveTo>
                    <a:pt x="3167" y="5112568"/>
                  </a:moveTo>
                  <a:cubicBezTo>
                    <a:pt x="6334" y="3410396"/>
                    <a:pt x="0" y="1702172"/>
                    <a:pt x="3167" y="0"/>
                  </a:cubicBezTo>
                  <a:lnTo>
                    <a:pt x="3531560" y="0"/>
                  </a:lnTo>
                  <a:cubicBezTo>
                    <a:pt x="3535462" y="1712284"/>
                    <a:pt x="3527658" y="3400284"/>
                    <a:pt x="3531560" y="5112568"/>
                  </a:cubicBezTo>
                  <a:lnTo>
                    <a:pt x="3171520" y="5112568"/>
                  </a:lnTo>
                  <a:cubicBezTo>
                    <a:pt x="3166138" y="3520297"/>
                    <a:pt x="3176902" y="1952311"/>
                    <a:pt x="3171520" y="360040"/>
                  </a:cubicBezTo>
                  <a:lnTo>
                    <a:pt x="363208" y="360040"/>
                  </a:lnTo>
                  <a:cubicBezTo>
                    <a:pt x="363208" y="1944216"/>
                    <a:pt x="363207" y="3528392"/>
                    <a:pt x="363207" y="5112568"/>
                  </a:cubicBezTo>
                  <a:lnTo>
                    <a:pt x="3167" y="5112568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55"/>
            <p:cNvGrpSpPr/>
            <p:nvPr/>
          </p:nvGrpSpPr>
          <p:grpSpPr>
            <a:xfrm>
              <a:off x="-257455" y="1988840"/>
              <a:ext cx="432048" cy="504056"/>
              <a:chOff x="1979712" y="1988840"/>
              <a:chExt cx="432048" cy="50405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979712" y="1988840"/>
                <a:ext cx="432048" cy="504056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23728" y="2132856"/>
                <a:ext cx="144016" cy="216024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Trapezoid 62"/>
            <p:cNvSpPr/>
            <p:nvPr/>
          </p:nvSpPr>
          <p:spPr>
            <a:xfrm rot="16200000">
              <a:off x="6912260" y="1376772"/>
              <a:ext cx="6552728" cy="2736304"/>
            </a:xfrm>
            <a:prstGeom prst="trapezoid">
              <a:avLst>
                <a:gd name="adj" fmla="val 37532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Freeform 47"/>
          <p:cNvSpPr/>
          <p:nvPr/>
        </p:nvSpPr>
        <p:spPr>
          <a:xfrm rot="3240539">
            <a:off x="1738010" y="3048293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7330235">
            <a:off x="1740054" y="2308807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944217" y="3175053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3322150" y="3175053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255439" y="5099545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999969" y="5099545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386273" y="1950917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222276" y="3220558"/>
            <a:ext cx="564455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377358" y="3255175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5014364" y="4983367"/>
            <a:ext cx="544268" cy="89390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H="1">
            <a:off x="5697124" y="5006539"/>
            <a:ext cx="598637" cy="8672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0"/>
          <p:cNvGrpSpPr/>
          <p:nvPr/>
        </p:nvGrpSpPr>
        <p:grpSpPr>
          <a:xfrm>
            <a:off x="4582316" y="2391079"/>
            <a:ext cx="2045655" cy="2736303"/>
            <a:chOff x="1475656" y="2564904"/>
            <a:chExt cx="2160240" cy="2808312"/>
          </a:xfrm>
        </p:grpSpPr>
        <p:sp>
          <p:nvSpPr>
            <p:cNvPr id="28" name="Oval 2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5292080" y="3111159"/>
            <a:ext cx="576065" cy="761630"/>
            <a:chOff x="5680483" y="2924944"/>
            <a:chExt cx="576065" cy="761630"/>
          </a:xfrm>
        </p:grpSpPr>
        <p:sp>
          <p:nvSpPr>
            <p:cNvPr id="34" name="Chord 3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hord 7"/>
          <p:cNvSpPr/>
          <p:nvPr/>
        </p:nvSpPr>
        <p:spPr>
          <a:xfrm>
            <a:off x="2736305" y="2826017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21"/>
          <p:cNvGrpSpPr/>
          <p:nvPr/>
        </p:nvGrpSpPr>
        <p:grpSpPr>
          <a:xfrm>
            <a:off x="2736305" y="2512620"/>
            <a:ext cx="360040" cy="216024"/>
            <a:chOff x="3275856" y="2564904"/>
            <a:chExt cx="360040" cy="216161"/>
          </a:xfrm>
        </p:grpSpPr>
        <p:sp>
          <p:nvSpPr>
            <p:cNvPr id="7" name="Oval 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2808313" y="3268635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004048" y="4257104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436096" y="4077072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>
            <a:off x="2659735" y="3284984"/>
            <a:ext cx="493313" cy="539616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1" grpId="0" animBg="1"/>
      <p:bldP spid="18" grpId="0" animBg="1"/>
      <p:bldP spid="11" grpId="0" animBg="1"/>
      <p:bldP spid="33" grpId="0" animBg="1"/>
      <p:bldP spid="49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39"/>
          <p:cNvGrpSpPr/>
          <p:nvPr/>
        </p:nvGrpSpPr>
        <p:grpSpPr>
          <a:xfrm rot="16620586">
            <a:off x="1938977" y="3846548"/>
            <a:ext cx="1071044" cy="1735936"/>
            <a:chOff x="2987824" y="2060848"/>
            <a:chExt cx="868642" cy="1407885"/>
          </a:xfrm>
        </p:grpSpPr>
        <p:sp>
          <p:nvSpPr>
            <p:cNvPr id="86" name="Freeform 85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9" name="Group 39"/>
          <p:cNvGrpSpPr/>
          <p:nvPr/>
        </p:nvGrpSpPr>
        <p:grpSpPr>
          <a:xfrm rot="19951696">
            <a:off x="2103706" y="2642063"/>
            <a:ext cx="1071044" cy="1735936"/>
            <a:chOff x="2987824" y="2060848"/>
            <a:chExt cx="868642" cy="1407885"/>
          </a:xfrm>
        </p:grpSpPr>
        <p:sp>
          <p:nvSpPr>
            <p:cNvPr id="80" name="Freeform 79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0" name="Freeform 69"/>
          <p:cNvSpPr/>
          <p:nvPr/>
        </p:nvSpPr>
        <p:spPr>
          <a:xfrm rot="1074974">
            <a:off x="2753478" y="3609957"/>
            <a:ext cx="444192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36" name="Trapezoid 35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4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rapezoid 4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-2556792" y="1196752"/>
            <a:ext cx="3312368" cy="3960440"/>
            <a:chOff x="6084168" y="404664"/>
            <a:chExt cx="3312368" cy="4896544"/>
          </a:xfrm>
        </p:grpSpPr>
        <p:sp>
          <p:nvSpPr>
            <p:cNvPr id="52" name="Rectangle 5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Freeform 97"/>
          <p:cNvSpPr/>
          <p:nvPr/>
        </p:nvSpPr>
        <p:spPr>
          <a:xfrm rot="14400243" flipH="1">
            <a:off x="5303979" y="3368040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rot="18580916" flipH="1" flipV="1">
            <a:off x="2503157" y="3397433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6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58" name="Freeform 57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66" name="Oval 65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 rot="17484879" flipH="1">
            <a:off x="5401747" y="3981784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4377398" y="5219428"/>
            <a:ext cx="839127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340507" y="5219428"/>
            <a:ext cx="728066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ord 12"/>
          <p:cNvSpPr/>
          <p:nvPr/>
        </p:nvSpPr>
        <p:spPr>
          <a:xfrm>
            <a:off x="2963455" y="3139057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4"/>
          <p:cNvGrpSpPr/>
          <p:nvPr/>
        </p:nvGrpSpPr>
        <p:grpSpPr>
          <a:xfrm>
            <a:off x="3648612" y="2636912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8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58"/>
          <p:cNvGrpSpPr/>
          <p:nvPr/>
        </p:nvGrpSpPr>
        <p:grpSpPr>
          <a:xfrm>
            <a:off x="3911588" y="3624301"/>
            <a:ext cx="714588" cy="275943"/>
            <a:chOff x="5132512" y="2335237"/>
            <a:chExt cx="544272" cy="189915"/>
          </a:xfrm>
        </p:grpSpPr>
        <p:sp>
          <p:nvSpPr>
            <p:cNvPr id="16" name="Oval 15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4161407" y="4478110"/>
            <a:ext cx="244688" cy="337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91"/>
          <p:cNvGrpSpPr/>
          <p:nvPr/>
        </p:nvGrpSpPr>
        <p:grpSpPr>
          <a:xfrm>
            <a:off x="3347864" y="4077072"/>
            <a:ext cx="1848204" cy="1008112"/>
            <a:chOff x="323528" y="5805264"/>
            <a:chExt cx="1584176" cy="864096"/>
          </a:xfrm>
        </p:grpSpPr>
        <p:sp>
          <p:nvSpPr>
            <p:cNvPr id="65" name="Moon 64"/>
            <p:cNvSpPr/>
            <p:nvPr/>
          </p:nvSpPr>
          <p:spPr>
            <a:xfrm rot="16200000">
              <a:off x="683704" y="5445088"/>
              <a:ext cx="863824" cy="158417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15616" y="5913004"/>
              <a:ext cx="0" cy="756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31640" y="5902325"/>
              <a:ext cx="0" cy="7270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47664" y="5877272"/>
              <a:ext cx="0" cy="65052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3688" y="5845175"/>
              <a:ext cx="0" cy="4445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99592" y="5905500"/>
              <a:ext cx="0" cy="7278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3568" y="5889625"/>
              <a:ext cx="0" cy="6254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7544" y="5842000"/>
              <a:ext cx="0" cy="4413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Moon 77"/>
            <p:cNvSpPr/>
            <p:nvPr/>
          </p:nvSpPr>
          <p:spPr>
            <a:xfrm rot="16200000">
              <a:off x="683568" y="5445224"/>
              <a:ext cx="864096" cy="1584176"/>
            </a:xfrm>
            <a:prstGeom prst="moon">
              <a:avLst>
                <a:gd name="adj" fmla="val 38631"/>
              </a:avLst>
            </a:pr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30"/>
          <p:cNvGrpSpPr/>
          <p:nvPr/>
        </p:nvGrpSpPr>
        <p:grpSpPr>
          <a:xfrm flipV="1">
            <a:off x="3810388" y="3717032"/>
            <a:ext cx="914626" cy="72008"/>
            <a:chOff x="3347864" y="2492896"/>
            <a:chExt cx="665183" cy="14401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oon 25"/>
          <p:cNvSpPr/>
          <p:nvPr/>
        </p:nvSpPr>
        <p:spPr>
          <a:xfrm rot="16200000">
            <a:off x="3743908" y="368102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98" grpId="0" animBg="1"/>
      <p:bldP spid="99" grpId="0" animBg="1"/>
      <p:bldP spid="28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652991" y="-531440"/>
            <a:ext cx="12209767" cy="6552728"/>
            <a:chOff x="-652991" y="-531440"/>
            <a:chExt cx="12209767" cy="6552728"/>
          </a:xfrm>
        </p:grpSpPr>
        <p:grpSp>
          <p:nvGrpSpPr>
            <p:cNvPr id="46" name="Group 50"/>
            <p:cNvGrpSpPr/>
            <p:nvPr/>
          </p:nvGrpSpPr>
          <p:grpSpPr>
            <a:xfrm>
              <a:off x="643154" y="-387424"/>
              <a:ext cx="4608512" cy="3987824"/>
              <a:chOff x="606417" y="-1035496"/>
              <a:chExt cx="10163414" cy="748883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-652991" y="5013176"/>
              <a:ext cx="66247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>
              <a:off x="5608538" y="116632"/>
              <a:ext cx="3535462" cy="4896544"/>
            </a:xfrm>
            <a:custGeom>
              <a:avLst/>
              <a:gdLst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93700 w 3556000"/>
                <a:gd name="connsiteY7" fmla="*/ 5130800 h 5130800"/>
                <a:gd name="connsiteX8" fmla="*/ 0 w 3556000"/>
                <a:gd name="connsiteY8" fmla="*/ 5105400 h 5130800"/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75940 w 3556000"/>
                <a:gd name="connsiteY7" fmla="*/ 5106516 h 5130800"/>
                <a:gd name="connsiteX8" fmla="*/ 0 w 3556000"/>
                <a:gd name="connsiteY8" fmla="*/ 5105400 h 5130800"/>
                <a:gd name="connsiteX0" fmla="*/ 0 w 3540100"/>
                <a:gd name="connsiteY0" fmla="*/ 5106516 h 5130800"/>
                <a:gd name="connsiteX1" fmla="*/ 9500 w 3540100"/>
                <a:gd name="connsiteY1" fmla="*/ 0 h 5130800"/>
                <a:gd name="connsiteX2" fmla="*/ 3540100 w 3540100"/>
                <a:gd name="connsiteY2" fmla="*/ 0 h 5130800"/>
                <a:gd name="connsiteX3" fmla="*/ 3540100 w 3540100"/>
                <a:gd name="connsiteY3" fmla="*/ 5130800 h 5130800"/>
                <a:gd name="connsiteX4" fmla="*/ 3184500 w 3540100"/>
                <a:gd name="connsiteY4" fmla="*/ 5130800 h 5130800"/>
                <a:gd name="connsiteX5" fmla="*/ 3184500 w 3540100"/>
                <a:gd name="connsiteY5" fmla="*/ 342900 h 5130800"/>
                <a:gd name="connsiteX6" fmla="*/ 377800 w 3540100"/>
                <a:gd name="connsiteY6" fmla="*/ 342900 h 5130800"/>
                <a:gd name="connsiteX7" fmla="*/ 360040 w 3540100"/>
                <a:gd name="connsiteY7" fmla="*/ 5106516 h 5130800"/>
                <a:gd name="connsiteX8" fmla="*/ 0 w 3540100"/>
                <a:gd name="connsiteY8" fmla="*/ 5106516 h 5130800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80967 w 3543267"/>
                <a:gd name="connsiteY6" fmla="*/ 348952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31560 w 3543267"/>
                <a:gd name="connsiteY2" fmla="*/ 0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040560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112568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12568"/>
                <a:gd name="connsiteX1" fmla="*/ 3167 w 3535462"/>
                <a:gd name="connsiteY1" fmla="*/ 0 h 5112568"/>
                <a:gd name="connsiteX2" fmla="*/ 3531560 w 3535462"/>
                <a:gd name="connsiteY2" fmla="*/ 0 h 5112568"/>
                <a:gd name="connsiteX3" fmla="*/ 3531560 w 3535462"/>
                <a:gd name="connsiteY3" fmla="*/ 5112568 h 5112568"/>
                <a:gd name="connsiteX4" fmla="*/ 3171520 w 3535462"/>
                <a:gd name="connsiteY4" fmla="*/ 5112568 h 5112568"/>
                <a:gd name="connsiteX5" fmla="*/ 3171520 w 3535462"/>
                <a:gd name="connsiteY5" fmla="*/ 360040 h 5112568"/>
                <a:gd name="connsiteX6" fmla="*/ 363208 w 3535462"/>
                <a:gd name="connsiteY6" fmla="*/ 360040 h 5112568"/>
                <a:gd name="connsiteX7" fmla="*/ 363207 w 3535462"/>
                <a:gd name="connsiteY7" fmla="*/ 5112568 h 5112568"/>
                <a:gd name="connsiteX8" fmla="*/ 3167 w 3535462"/>
                <a:gd name="connsiteY8" fmla="*/ 5112568 h 51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462" h="5112568">
                  <a:moveTo>
                    <a:pt x="3167" y="5112568"/>
                  </a:moveTo>
                  <a:cubicBezTo>
                    <a:pt x="6334" y="3410396"/>
                    <a:pt x="0" y="1702172"/>
                    <a:pt x="3167" y="0"/>
                  </a:cubicBezTo>
                  <a:lnTo>
                    <a:pt x="3531560" y="0"/>
                  </a:lnTo>
                  <a:cubicBezTo>
                    <a:pt x="3535462" y="1712284"/>
                    <a:pt x="3527658" y="3400284"/>
                    <a:pt x="3531560" y="5112568"/>
                  </a:cubicBezTo>
                  <a:lnTo>
                    <a:pt x="3171520" y="5112568"/>
                  </a:lnTo>
                  <a:cubicBezTo>
                    <a:pt x="3166138" y="3520297"/>
                    <a:pt x="3176902" y="1952311"/>
                    <a:pt x="3171520" y="360040"/>
                  </a:cubicBezTo>
                  <a:lnTo>
                    <a:pt x="363208" y="360040"/>
                  </a:lnTo>
                  <a:cubicBezTo>
                    <a:pt x="363208" y="1944216"/>
                    <a:pt x="363207" y="3528392"/>
                    <a:pt x="363207" y="5112568"/>
                  </a:cubicBezTo>
                  <a:lnTo>
                    <a:pt x="3167" y="5112568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-257455" y="1988840"/>
              <a:ext cx="432048" cy="504056"/>
              <a:chOff x="1979712" y="1988840"/>
              <a:chExt cx="432048" cy="50405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979712" y="1988840"/>
                <a:ext cx="432048" cy="504056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123728" y="2132856"/>
                <a:ext cx="144016" cy="216024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9" name="Trapezoid 58"/>
            <p:cNvSpPr/>
            <p:nvPr/>
          </p:nvSpPr>
          <p:spPr>
            <a:xfrm rot="16200000">
              <a:off x="6912260" y="1376772"/>
              <a:ext cx="6552728" cy="2736304"/>
            </a:xfrm>
            <a:prstGeom prst="trapezoid">
              <a:avLst>
                <a:gd name="adj" fmla="val 37532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979712" y="3140968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3322150" y="3175053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255439" y="5099545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999969" y="5099545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386273" y="1950917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222276" y="3220558"/>
            <a:ext cx="564455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377358" y="3255175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5014364" y="4983367"/>
            <a:ext cx="544268" cy="89390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H="1">
            <a:off x="5697124" y="5006539"/>
            <a:ext cx="598637" cy="8672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0"/>
          <p:cNvGrpSpPr/>
          <p:nvPr/>
        </p:nvGrpSpPr>
        <p:grpSpPr>
          <a:xfrm>
            <a:off x="4582316" y="2391079"/>
            <a:ext cx="2045655" cy="2736303"/>
            <a:chOff x="1475656" y="2564904"/>
            <a:chExt cx="2160240" cy="2808312"/>
          </a:xfrm>
        </p:grpSpPr>
        <p:sp>
          <p:nvSpPr>
            <p:cNvPr id="28" name="Oval 2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5292080" y="3111159"/>
            <a:ext cx="576065" cy="761630"/>
            <a:chOff x="5680483" y="2924944"/>
            <a:chExt cx="576065" cy="761630"/>
          </a:xfrm>
        </p:grpSpPr>
        <p:sp>
          <p:nvSpPr>
            <p:cNvPr id="34" name="Chord 3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9433049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5"/>
          <p:cNvGrpSpPr/>
          <p:nvPr/>
        </p:nvGrpSpPr>
        <p:grpSpPr>
          <a:xfrm>
            <a:off x="-257455" y="-2475656"/>
            <a:ext cx="432048" cy="504056"/>
            <a:chOff x="1979712" y="1988840"/>
            <a:chExt cx="432048" cy="504056"/>
          </a:xfrm>
        </p:grpSpPr>
        <p:sp>
          <p:nvSpPr>
            <p:cNvPr id="57" name="Rectangle 56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hord 7"/>
          <p:cNvSpPr/>
          <p:nvPr/>
        </p:nvSpPr>
        <p:spPr>
          <a:xfrm>
            <a:off x="2736305" y="2826017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21"/>
          <p:cNvGrpSpPr/>
          <p:nvPr/>
        </p:nvGrpSpPr>
        <p:grpSpPr>
          <a:xfrm>
            <a:off x="2736305" y="2512620"/>
            <a:ext cx="360040" cy="216024"/>
            <a:chOff x="3275856" y="2564904"/>
            <a:chExt cx="360040" cy="216161"/>
          </a:xfrm>
        </p:grpSpPr>
        <p:sp>
          <p:nvSpPr>
            <p:cNvPr id="7" name="Oval 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2808313" y="3268635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004048" y="4257104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>
            <a:off x="2659735" y="3284984"/>
            <a:ext cx="493313" cy="539616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30"/>
          <p:cNvGrpSpPr/>
          <p:nvPr/>
        </p:nvGrpSpPr>
        <p:grpSpPr>
          <a:xfrm>
            <a:off x="2627784" y="2348880"/>
            <a:ext cx="504056" cy="72008"/>
            <a:chOff x="3347864" y="2492896"/>
            <a:chExt cx="665183" cy="144016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 rot="20780458" flipH="1">
            <a:off x="5293398" y="3617184"/>
            <a:ext cx="529086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9"/>
          <p:cNvGrpSpPr/>
          <p:nvPr/>
        </p:nvGrpSpPr>
        <p:grpSpPr>
          <a:xfrm rot="16620586">
            <a:off x="1938977" y="3846548"/>
            <a:ext cx="1071044" cy="1735936"/>
            <a:chOff x="2987824" y="2060848"/>
            <a:chExt cx="868642" cy="1407885"/>
          </a:xfrm>
        </p:grpSpPr>
        <p:sp>
          <p:nvSpPr>
            <p:cNvPr id="86" name="Freeform 85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9"/>
          <p:cNvGrpSpPr/>
          <p:nvPr/>
        </p:nvGrpSpPr>
        <p:grpSpPr>
          <a:xfrm rot="19951696">
            <a:off x="2103706" y="2642063"/>
            <a:ext cx="1071044" cy="1735936"/>
            <a:chOff x="2987824" y="2060848"/>
            <a:chExt cx="868642" cy="1407885"/>
          </a:xfrm>
        </p:grpSpPr>
        <p:sp>
          <p:nvSpPr>
            <p:cNvPr id="80" name="Freeform 79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36" name="Trapezoid 35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8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rapezoid 4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-2556792" y="1196752"/>
            <a:ext cx="3312368" cy="3960440"/>
            <a:chOff x="6084168" y="404664"/>
            <a:chExt cx="3312368" cy="4896544"/>
          </a:xfrm>
        </p:grpSpPr>
        <p:sp>
          <p:nvSpPr>
            <p:cNvPr id="52" name="Rectangle 5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58" name="Freeform 57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64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66" name="Oval 65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 flipH="1">
            <a:off x="4377398" y="5219428"/>
            <a:ext cx="839127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340507" y="5219428"/>
            <a:ext cx="728066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ord 12"/>
          <p:cNvSpPr/>
          <p:nvPr/>
        </p:nvSpPr>
        <p:spPr>
          <a:xfrm>
            <a:off x="2963455" y="3139057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24"/>
          <p:cNvGrpSpPr/>
          <p:nvPr/>
        </p:nvGrpSpPr>
        <p:grpSpPr>
          <a:xfrm>
            <a:off x="3648612" y="2636912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8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58"/>
          <p:cNvGrpSpPr/>
          <p:nvPr/>
        </p:nvGrpSpPr>
        <p:grpSpPr>
          <a:xfrm>
            <a:off x="3911588" y="3624301"/>
            <a:ext cx="714588" cy="275943"/>
            <a:chOff x="5132512" y="2335237"/>
            <a:chExt cx="544272" cy="189915"/>
          </a:xfrm>
        </p:grpSpPr>
        <p:sp>
          <p:nvSpPr>
            <p:cNvPr id="16" name="Oval 15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4161407" y="4478110"/>
            <a:ext cx="244688" cy="337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91"/>
          <p:cNvGrpSpPr/>
          <p:nvPr/>
        </p:nvGrpSpPr>
        <p:grpSpPr>
          <a:xfrm>
            <a:off x="3347864" y="4077072"/>
            <a:ext cx="1848204" cy="1008112"/>
            <a:chOff x="323528" y="5805264"/>
            <a:chExt cx="1584176" cy="864096"/>
          </a:xfrm>
        </p:grpSpPr>
        <p:sp>
          <p:nvSpPr>
            <p:cNvPr id="65" name="Moon 64"/>
            <p:cNvSpPr/>
            <p:nvPr/>
          </p:nvSpPr>
          <p:spPr>
            <a:xfrm rot="16200000">
              <a:off x="683704" y="5445088"/>
              <a:ext cx="863824" cy="158417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15616" y="5913004"/>
              <a:ext cx="0" cy="756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31640" y="5902325"/>
              <a:ext cx="0" cy="7270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47664" y="5877272"/>
              <a:ext cx="0" cy="65052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3688" y="5845175"/>
              <a:ext cx="0" cy="4445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99592" y="5905500"/>
              <a:ext cx="0" cy="7278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3568" y="5889625"/>
              <a:ext cx="0" cy="6254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7544" y="5842000"/>
              <a:ext cx="0" cy="4413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Moon 77"/>
            <p:cNvSpPr/>
            <p:nvPr/>
          </p:nvSpPr>
          <p:spPr>
            <a:xfrm rot="16200000">
              <a:off x="683568" y="5445224"/>
              <a:ext cx="864096" cy="1584176"/>
            </a:xfrm>
            <a:prstGeom prst="moon">
              <a:avLst>
                <a:gd name="adj" fmla="val 38631"/>
              </a:avLst>
            </a:pr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Moon 25"/>
          <p:cNvSpPr/>
          <p:nvPr/>
        </p:nvSpPr>
        <p:spPr>
          <a:xfrm rot="16200000">
            <a:off x="3743908" y="368102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3894287" flipH="1">
            <a:off x="380729" y="738637"/>
            <a:ext cx="4283736" cy="93852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04086 w 777479"/>
              <a:gd name="connsiteY0" fmla="*/ 0 h 971279"/>
              <a:gd name="connsiteX1" fmla="*/ 239713 w 777479"/>
              <a:gd name="connsiteY1" fmla="*/ 377951 h 971279"/>
              <a:gd name="connsiteX2" fmla="*/ 82550 w 777479"/>
              <a:gd name="connsiteY2" fmla="*/ 473201 h 971279"/>
              <a:gd name="connsiteX3" fmla="*/ 3969 w 777479"/>
              <a:gd name="connsiteY3" fmla="*/ 611313 h 971279"/>
              <a:gd name="connsiteX4" fmla="*/ 106363 w 777479"/>
              <a:gd name="connsiteY4" fmla="*/ 625601 h 971279"/>
              <a:gd name="connsiteX5" fmla="*/ 254000 w 777479"/>
              <a:gd name="connsiteY5" fmla="*/ 523207 h 971279"/>
              <a:gd name="connsiteX6" fmla="*/ 261144 w 777479"/>
              <a:gd name="connsiteY6" fmla="*/ 535113 h 971279"/>
              <a:gd name="connsiteX7" fmla="*/ 223044 w 777479"/>
              <a:gd name="connsiteY7" fmla="*/ 670844 h 971279"/>
              <a:gd name="connsiteX8" fmla="*/ 198834 w 777479"/>
              <a:gd name="connsiteY8" fmla="*/ 797051 h 971279"/>
              <a:gd name="connsiteX9" fmla="*/ 248147 w 777479"/>
              <a:gd name="connsiteY9" fmla="*/ 887166 h 971279"/>
              <a:gd name="connsiteX10" fmla="*/ 335682 w 777479"/>
              <a:gd name="connsiteY10" fmla="*/ 745432 h 971279"/>
              <a:gd name="connsiteX11" fmla="*/ 368300 w 777479"/>
              <a:gd name="connsiteY11" fmla="*/ 625600 h 971279"/>
              <a:gd name="connsiteX12" fmla="*/ 375444 w 777479"/>
              <a:gd name="connsiteY12" fmla="*/ 692276 h 971279"/>
              <a:gd name="connsiteX13" fmla="*/ 401638 w 777479"/>
              <a:gd name="connsiteY13" fmla="*/ 904207 h 971279"/>
              <a:gd name="connsiteX14" fmla="*/ 451644 w 777479"/>
              <a:gd name="connsiteY14" fmla="*/ 970882 h 971279"/>
              <a:gd name="connsiteX15" fmla="*/ 504032 w 777479"/>
              <a:gd name="connsiteY15" fmla="*/ 906588 h 971279"/>
              <a:gd name="connsiteX16" fmla="*/ 504032 w 777479"/>
              <a:gd name="connsiteY16" fmla="*/ 666081 h 971279"/>
              <a:gd name="connsiteX17" fmla="*/ 527844 w 777479"/>
              <a:gd name="connsiteY17" fmla="*/ 780382 h 971279"/>
              <a:gd name="connsiteX18" fmla="*/ 573088 w 777479"/>
              <a:gd name="connsiteY18" fmla="*/ 878013 h 971279"/>
              <a:gd name="connsiteX19" fmla="*/ 625475 w 777479"/>
              <a:gd name="connsiteY19" fmla="*/ 899444 h 971279"/>
              <a:gd name="connsiteX20" fmla="*/ 662013 w 777479"/>
              <a:gd name="connsiteY20" fmla="*/ 842493 h 971279"/>
              <a:gd name="connsiteX21" fmla="*/ 644525 w 777479"/>
              <a:gd name="connsiteY21" fmla="*/ 720851 h 971279"/>
              <a:gd name="connsiteX22" fmla="*/ 632619 w 777479"/>
              <a:gd name="connsiteY22" fmla="*/ 644651 h 971279"/>
              <a:gd name="connsiteX23" fmla="*/ 718344 w 777479"/>
              <a:gd name="connsiteY23" fmla="*/ 794669 h 971279"/>
              <a:gd name="connsiteX24" fmla="*/ 770732 w 777479"/>
              <a:gd name="connsiteY24" fmla="*/ 773238 h 971279"/>
              <a:gd name="connsiteX25" fmla="*/ 758825 w 777479"/>
              <a:gd name="connsiteY25" fmla="*/ 632744 h 971279"/>
              <a:gd name="connsiteX26" fmla="*/ 668338 w 777479"/>
              <a:gd name="connsiteY26" fmla="*/ 461294 h 971279"/>
              <a:gd name="connsiteX27" fmla="*/ 644525 w 777479"/>
              <a:gd name="connsiteY27" fmla="*/ 237457 h 971279"/>
              <a:gd name="connsiteX0" fmla="*/ 181670 w 777479"/>
              <a:gd name="connsiteY0" fmla="*/ 0 h 1166363"/>
              <a:gd name="connsiteX1" fmla="*/ 239713 w 777479"/>
              <a:gd name="connsiteY1" fmla="*/ 573035 h 1166363"/>
              <a:gd name="connsiteX2" fmla="*/ 82550 w 777479"/>
              <a:gd name="connsiteY2" fmla="*/ 668285 h 1166363"/>
              <a:gd name="connsiteX3" fmla="*/ 3969 w 777479"/>
              <a:gd name="connsiteY3" fmla="*/ 806397 h 1166363"/>
              <a:gd name="connsiteX4" fmla="*/ 106363 w 777479"/>
              <a:gd name="connsiteY4" fmla="*/ 820685 h 1166363"/>
              <a:gd name="connsiteX5" fmla="*/ 254000 w 777479"/>
              <a:gd name="connsiteY5" fmla="*/ 718291 h 1166363"/>
              <a:gd name="connsiteX6" fmla="*/ 261144 w 777479"/>
              <a:gd name="connsiteY6" fmla="*/ 730197 h 1166363"/>
              <a:gd name="connsiteX7" fmla="*/ 223044 w 777479"/>
              <a:gd name="connsiteY7" fmla="*/ 865928 h 1166363"/>
              <a:gd name="connsiteX8" fmla="*/ 198834 w 777479"/>
              <a:gd name="connsiteY8" fmla="*/ 992135 h 1166363"/>
              <a:gd name="connsiteX9" fmla="*/ 248147 w 777479"/>
              <a:gd name="connsiteY9" fmla="*/ 1082250 h 1166363"/>
              <a:gd name="connsiteX10" fmla="*/ 335682 w 777479"/>
              <a:gd name="connsiteY10" fmla="*/ 940516 h 1166363"/>
              <a:gd name="connsiteX11" fmla="*/ 368300 w 777479"/>
              <a:gd name="connsiteY11" fmla="*/ 820684 h 1166363"/>
              <a:gd name="connsiteX12" fmla="*/ 375444 w 777479"/>
              <a:gd name="connsiteY12" fmla="*/ 887360 h 1166363"/>
              <a:gd name="connsiteX13" fmla="*/ 401638 w 777479"/>
              <a:gd name="connsiteY13" fmla="*/ 1099291 h 1166363"/>
              <a:gd name="connsiteX14" fmla="*/ 451644 w 777479"/>
              <a:gd name="connsiteY14" fmla="*/ 1165966 h 1166363"/>
              <a:gd name="connsiteX15" fmla="*/ 504032 w 777479"/>
              <a:gd name="connsiteY15" fmla="*/ 1101672 h 1166363"/>
              <a:gd name="connsiteX16" fmla="*/ 504032 w 777479"/>
              <a:gd name="connsiteY16" fmla="*/ 861165 h 1166363"/>
              <a:gd name="connsiteX17" fmla="*/ 527844 w 777479"/>
              <a:gd name="connsiteY17" fmla="*/ 975466 h 1166363"/>
              <a:gd name="connsiteX18" fmla="*/ 573088 w 777479"/>
              <a:gd name="connsiteY18" fmla="*/ 1073097 h 1166363"/>
              <a:gd name="connsiteX19" fmla="*/ 625475 w 777479"/>
              <a:gd name="connsiteY19" fmla="*/ 1094528 h 1166363"/>
              <a:gd name="connsiteX20" fmla="*/ 662013 w 777479"/>
              <a:gd name="connsiteY20" fmla="*/ 1037577 h 1166363"/>
              <a:gd name="connsiteX21" fmla="*/ 644525 w 777479"/>
              <a:gd name="connsiteY21" fmla="*/ 915935 h 1166363"/>
              <a:gd name="connsiteX22" fmla="*/ 632619 w 777479"/>
              <a:gd name="connsiteY22" fmla="*/ 839735 h 1166363"/>
              <a:gd name="connsiteX23" fmla="*/ 718344 w 777479"/>
              <a:gd name="connsiteY23" fmla="*/ 989753 h 1166363"/>
              <a:gd name="connsiteX24" fmla="*/ 770732 w 777479"/>
              <a:gd name="connsiteY24" fmla="*/ 968322 h 1166363"/>
              <a:gd name="connsiteX25" fmla="*/ 758825 w 777479"/>
              <a:gd name="connsiteY25" fmla="*/ 827828 h 1166363"/>
              <a:gd name="connsiteX26" fmla="*/ 668338 w 777479"/>
              <a:gd name="connsiteY26" fmla="*/ 656378 h 1166363"/>
              <a:gd name="connsiteX27" fmla="*/ 644525 w 777479"/>
              <a:gd name="connsiteY27" fmla="*/ 432541 h 1166363"/>
              <a:gd name="connsiteX0" fmla="*/ 181670 w 777479"/>
              <a:gd name="connsiteY0" fmla="*/ 0 h 1166363"/>
              <a:gd name="connsiteX1" fmla="*/ 231620 w 777479"/>
              <a:gd name="connsiteY1" fmla="*/ 525848 h 1166363"/>
              <a:gd name="connsiteX2" fmla="*/ 82550 w 777479"/>
              <a:gd name="connsiteY2" fmla="*/ 668285 h 1166363"/>
              <a:gd name="connsiteX3" fmla="*/ 3969 w 777479"/>
              <a:gd name="connsiteY3" fmla="*/ 806397 h 1166363"/>
              <a:gd name="connsiteX4" fmla="*/ 106363 w 777479"/>
              <a:gd name="connsiteY4" fmla="*/ 820685 h 1166363"/>
              <a:gd name="connsiteX5" fmla="*/ 254000 w 777479"/>
              <a:gd name="connsiteY5" fmla="*/ 718291 h 1166363"/>
              <a:gd name="connsiteX6" fmla="*/ 261144 w 777479"/>
              <a:gd name="connsiteY6" fmla="*/ 730197 h 1166363"/>
              <a:gd name="connsiteX7" fmla="*/ 223044 w 777479"/>
              <a:gd name="connsiteY7" fmla="*/ 865928 h 1166363"/>
              <a:gd name="connsiteX8" fmla="*/ 198834 w 777479"/>
              <a:gd name="connsiteY8" fmla="*/ 992135 h 1166363"/>
              <a:gd name="connsiteX9" fmla="*/ 248147 w 777479"/>
              <a:gd name="connsiteY9" fmla="*/ 1082250 h 1166363"/>
              <a:gd name="connsiteX10" fmla="*/ 335682 w 777479"/>
              <a:gd name="connsiteY10" fmla="*/ 940516 h 1166363"/>
              <a:gd name="connsiteX11" fmla="*/ 368300 w 777479"/>
              <a:gd name="connsiteY11" fmla="*/ 820684 h 1166363"/>
              <a:gd name="connsiteX12" fmla="*/ 375444 w 777479"/>
              <a:gd name="connsiteY12" fmla="*/ 887360 h 1166363"/>
              <a:gd name="connsiteX13" fmla="*/ 401638 w 777479"/>
              <a:gd name="connsiteY13" fmla="*/ 1099291 h 1166363"/>
              <a:gd name="connsiteX14" fmla="*/ 451644 w 777479"/>
              <a:gd name="connsiteY14" fmla="*/ 1165966 h 1166363"/>
              <a:gd name="connsiteX15" fmla="*/ 504032 w 777479"/>
              <a:gd name="connsiteY15" fmla="*/ 1101672 h 1166363"/>
              <a:gd name="connsiteX16" fmla="*/ 504032 w 777479"/>
              <a:gd name="connsiteY16" fmla="*/ 861165 h 1166363"/>
              <a:gd name="connsiteX17" fmla="*/ 527844 w 777479"/>
              <a:gd name="connsiteY17" fmla="*/ 975466 h 1166363"/>
              <a:gd name="connsiteX18" fmla="*/ 573088 w 777479"/>
              <a:gd name="connsiteY18" fmla="*/ 1073097 h 1166363"/>
              <a:gd name="connsiteX19" fmla="*/ 625475 w 777479"/>
              <a:gd name="connsiteY19" fmla="*/ 1094528 h 1166363"/>
              <a:gd name="connsiteX20" fmla="*/ 662013 w 777479"/>
              <a:gd name="connsiteY20" fmla="*/ 1037577 h 1166363"/>
              <a:gd name="connsiteX21" fmla="*/ 644525 w 777479"/>
              <a:gd name="connsiteY21" fmla="*/ 915935 h 1166363"/>
              <a:gd name="connsiteX22" fmla="*/ 632619 w 777479"/>
              <a:gd name="connsiteY22" fmla="*/ 839735 h 1166363"/>
              <a:gd name="connsiteX23" fmla="*/ 718344 w 777479"/>
              <a:gd name="connsiteY23" fmla="*/ 989753 h 1166363"/>
              <a:gd name="connsiteX24" fmla="*/ 770732 w 777479"/>
              <a:gd name="connsiteY24" fmla="*/ 968322 h 1166363"/>
              <a:gd name="connsiteX25" fmla="*/ 758825 w 777479"/>
              <a:gd name="connsiteY25" fmla="*/ 827828 h 1166363"/>
              <a:gd name="connsiteX26" fmla="*/ 668338 w 777479"/>
              <a:gd name="connsiteY26" fmla="*/ 656378 h 1166363"/>
              <a:gd name="connsiteX27" fmla="*/ 644525 w 777479"/>
              <a:gd name="connsiteY27" fmla="*/ 432541 h 1166363"/>
              <a:gd name="connsiteX0" fmla="*/ 181670 w 777479"/>
              <a:gd name="connsiteY0" fmla="*/ 0 h 1166363"/>
              <a:gd name="connsiteX1" fmla="*/ 231620 w 777479"/>
              <a:gd name="connsiteY1" fmla="*/ 525848 h 1166363"/>
              <a:gd name="connsiteX2" fmla="*/ 82550 w 777479"/>
              <a:gd name="connsiteY2" fmla="*/ 668285 h 1166363"/>
              <a:gd name="connsiteX3" fmla="*/ 3969 w 777479"/>
              <a:gd name="connsiteY3" fmla="*/ 806397 h 1166363"/>
              <a:gd name="connsiteX4" fmla="*/ 106363 w 777479"/>
              <a:gd name="connsiteY4" fmla="*/ 820685 h 1166363"/>
              <a:gd name="connsiteX5" fmla="*/ 254000 w 777479"/>
              <a:gd name="connsiteY5" fmla="*/ 718291 h 1166363"/>
              <a:gd name="connsiteX6" fmla="*/ 261144 w 777479"/>
              <a:gd name="connsiteY6" fmla="*/ 730197 h 1166363"/>
              <a:gd name="connsiteX7" fmla="*/ 223044 w 777479"/>
              <a:gd name="connsiteY7" fmla="*/ 865928 h 1166363"/>
              <a:gd name="connsiteX8" fmla="*/ 198834 w 777479"/>
              <a:gd name="connsiteY8" fmla="*/ 992135 h 1166363"/>
              <a:gd name="connsiteX9" fmla="*/ 248147 w 777479"/>
              <a:gd name="connsiteY9" fmla="*/ 1082250 h 1166363"/>
              <a:gd name="connsiteX10" fmla="*/ 335682 w 777479"/>
              <a:gd name="connsiteY10" fmla="*/ 940516 h 1166363"/>
              <a:gd name="connsiteX11" fmla="*/ 368300 w 777479"/>
              <a:gd name="connsiteY11" fmla="*/ 820684 h 1166363"/>
              <a:gd name="connsiteX12" fmla="*/ 375444 w 777479"/>
              <a:gd name="connsiteY12" fmla="*/ 887360 h 1166363"/>
              <a:gd name="connsiteX13" fmla="*/ 401638 w 777479"/>
              <a:gd name="connsiteY13" fmla="*/ 1099291 h 1166363"/>
              <a:gd name="connsiteX14" fmla="*/ 451644 w 777479"/>
              <a:gd name="connsiteY14" fmla="*/ 1165966 h 1166363"/>
              <a:gd name="connsiteX15" fmla="*/ 504032 w 777479"/>
              <a:gd name="connsiteY15" fmla="*/ 1101672 h 1166363"/>
              <a:gd name="connsiteX16" fmla="*/ 504032 w 777479"/>
              <a:gd name="connsiteY16" fmla="*/ 861165 h 1166363"/>
              <a:gd name="connsiteX17" fmla="*/ 527844 w 777479"/>
              <a:gd name="connsiteY17" fmla="*/ 975466 h 1166363"/>
              <a:gd name="connsiteX18" fmla="*/ 573088 w 777479"/>
              <a:gd name="connsiteY18" fmla="*/ 1073097 h 1166363"/>
              <a:gd name="connsiteX19" fmla="*/ 625475 w 777479"/>
              <a:gd name="connsiteY19" fmla="*/ 1094528 h 1166363"/>
              <a:gd name="connsiteX20" fmla="*/ 662013 w 777479"/>
              <a:gd name="connsiteY20" fmla="*/ 1037577 h 1166363"/>
              <a:gd name="connsiteX21" fmla="*/ 644525 w 777479"/>
              <a:gd name="connsiteY21" fmla="*/ 915935 h 1166363"/>
              <a:gd name="connsiteX22" fmla="*/ 632619 w 777479"/>
              <a:gd name="connsiteY22" fmla="*/ 839735 h 1166363"/>
              <a:gd name="connsiteX23" fmla="*/ 718344 w 777479"/>
              <a:gd name="connsiteY23" fmla="*/ 989753 h 1166363"/>
              <a:gd name="connsiteX24" fmla="*/ 770732 w 777479"/>
              <a:gd name="connsiteY24" fmla="*/ 968322 h 1166363"/>
              <a:gd name="connsiteX25" fmla="*/ 758825 w 777479"/>
              <a:gd name="connsiteY25" fmla="*/ 827828 h 1166363"/>
              <a:gd name="connsiteX26" fmla="*/ 668338 w 777479"/>
              <a:gd name="connsiteY26" fmla="*/ 656378 h 1166363"/>
              <a:gd name="connsiteX27" fmla="*/ 638722 w 777479"/>
              <a:gd name="connsiteY27" fmla="*/ 240865 h 1166363"/>
              <a:gd name="connsiteX0" fmla="*/ 199940 w 777479"/>
              <a:gd name="connsiteY0" fmla="*/ 0 h 1228798"/>
              <a:gd name="connsiteX1" fmla="*/ 231620 w 777479"/>
              <a:gd name="connsiteY1" fmla="*/ 588283 h 1228798"/>
              <a:gd name="connsiteX2" fmla="*/ 82550 w 777479"/>
              <a:gd name="connsiteY2" fmla="*/ 730720 h 1228798"/>
              <a:gd name="connsiteX3" fmla="*/ 3969 w 777479"/>
              <a:gd name="connsiteY3" fmla="*/ 868832 h 1228798"/>
              <a:gd name="connsiteX4" fmla="*/ 106363 w 777479"/>
              <a:gd name="connsiteY4" fmla="*/ 883120 h 1228798"/>
              <a:gd name="connsiteX5" fmla="*/ 254000 w 777479"/>
              <a:gd name="connsiteY5" fmla="*/ 780726 h 1228798"/>
              <a:gd name="connsiteX6" fmla="*/ 261144 w 777479"/>
              <a:gd name="connsiteY6" fmla="*/ 792632 h 1228798"/>
              <a:gd name="connsiteX7" fmla="*/ 223044 w 777479"/>
              <a:gd name="connsiteY7" fmla="*/ 928363 h 1228798"/>
              <a:gd name="connsiteX8" fmla="*/ 198834 w 777479"/>
              <a:gd name="connsiteY8" fmla="*/ 1054570 h 1228798"/>
              <a:gd name="connsiteX9" fmla="*/ 248147 w 777479"/>
              <a:gd name="connsiteY9" fmla="*/ 1144685 h 1228798"/>
              <a:gd name="connsiteX10" fmla="*/ 335682 w 777479"/>
              <a:gd name="connsiteY10" fmla="*/ 1002951 h 1228798"/>
              <a:gd name="connsiteX11" fmla="*/ 368300 w 777479"/>
              <a:gd name="connsiteY11" fmla="*/ 883119 h 1228798"/>
              <a:gd name="connsiteX12" fmla="*/ 375444 w 777479"/>
              <a:gd name="connsiteY12" fmla="*/ 949795 h 1228798"/>
              <a:gd name="connsiteX13" fmla="*/ 401638 w 777479"/>
              <a:gd name="connsiteY13" fmla="*/ 1161726 h 1228798"/>
              <a:gd name="connsiteX14" fmla="*/ 451644 w 777479"/>
              <a:gd name="connsiteY14" fmla="*/ 1228401 h 1228798"/>
              <a:gd name="connsiteX15" fmla="*/ 504032 w 777479"/>
              <a:gd name="connsiteY15" fmla="*/ 1164107 h 1228798"/>
              <a:gd name="connsiteX16" fmla="*/ 504032 w 777479"/>
              <a:gd name="connsiteY16" fmla="*/ 923600 h 1228798"/>
              <a:gd name="connsiteX17" fmla="*/ 527844 w 777479"/>
              <a:gd name="connsiteY17" fmla="*/ 1037901 h 1228798"/>
              <a:gd name="connsiteX18" fmla="*/ 573088 w 777479"/>
              <a:gd name="connsiteY18" fmla="*/ 1135532 h 1228798"/>
              <a:gd name="connsiteX19" fmla="*/ 625475 w 777479"/>
              <a:gd name="connsiteY19" fmla="*/ 1156963 h 1228798"/>
              <a:gd name="connsiteX20" fmla="*/ 662013 w 777479"/>
              <a:gd name="connsiteY20" fmla="*/ 1100012 h 1228798"/>
              <a:gd name="connsiteX21" fmla="*/ 644525 w 777479"/>
              <a:gd name="connsiteY21" fmla="*/ 978370 h 1228798"/>
              <a:gd name="connsiteX22" fmla="*/ 632619 w 777479"/>
              <a:gd name="connsiteY22" fmla="*/ 902170 h 1228798"/>
              <a:gd name="connsiteX23" fmla="*/ 718344 w 777479"/>
              <a:gd name="connsiteY23" fmla="*/ 1052188 h 1228798"/>
              <a:gd name="connsiteX24" fmla="*/ 770732 w 777479"/>
              <a:gd name="connsiteY24" fmla="*/ 1030757 h 1228798"/>
              <a:gd name="connsiteX25" fmla="*/ 758825 w 777479"/>
              <a:gd name="connsiteY25" fmla="*/ 890263 h 1228798"/>
              <a:gd name="connsiteX26" fmla="*/ 668338 w 777479"/>
              <a:gd name="connsiteY26" fmla="*/ 718813 h 1228798"/>
              <a:gd name="connsiteX27" fmla="*/ 638722 w 777479"/>
              <a:gd name="connsiteY27" fmla="*/ 303300 h 12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228798">
                <a:moveTo>
                  <a:pt x="199940" y="0"/>
                </a:moveTo>
                <a:cubicBezTo>
                  <a:pt x="214029" y="45641"/>
                  <a:pt x="251185" y="466496"/>
                  <a:pt x="231620" y="588283"/>
                </a:cubicBezTo>
                <a:cubicBezTo>
                  <a:pt x="212055" y="710070"/>
                  <a:pt x="120492" y="683962"/>
                  <a:pt x="82550" y="730720"/>
                </a:cubicBezTo>
                <a:cubicBezTo>
                  <a:pt x="44608" y="777478"/>
                  <a:pt x="0" y="843432"/>
                  <a:pt x="3969" y="868832"/>
                </a:cubicBezTo>
                <a:cubicBezTo>
                  <a:pt x="7938" y="894232"/>
                  <a:pt x="64691" y="897804"/>
                  <a:pt x="106363" y="883120"/>
                </a:cubicBezTo>
                <a:cubicBezTo>
                  <a:pt x="148035" y="868436"/>
                  <a:pt x="228203" y="795807"/>
                  <a:pt x="254000" y="780726"/>
                </a:cubicBezTo>
                <a:cubicBezTo>
                  <a:pt x="279797" y="765645"/>
                  <a:pt x="266303" y="768026"/>
                  <a:pt x="261144" y="792632"/>
                </a:cubicBezTo>
                <a:cubicBezTo>
                  <a:pt x="255985" y="817238"/>
                  <a:pt x="233429" y="884707"/>
                  <a:pt x="223044" y="928363"/>
                </a:cubicBezTo>
                <a:cubicBezTo>
                  <a:pt x="212659" y="972019"/>
                  <a:pt x="194650" y="1018516"/>
                  <a:pt x="198834" y="1054570"/>
                </a:cubicBezTo>
                <a:cubicBezTo>
                  <a:pt x="203018" y="1090624"/>
                  <a:pt x="225339" y="1153288"/>
                  <a:pt x="248147" y="1144685"/>
                </a:cubicBezTo>
                <a:cubicBezTo>
                  <a:pt x="270955" y="1136082"/>
                  <a:pt x="315657" y="1046545"/>
                  <a:pt x="335682" y="1002951"/>
                </a:cubicBezTo>
                <a:cubicBezTo>
                  <a:pt x="355707" y="959357"/>
                  <a:pt x="361673" y="891978"/>
                  <a:pt x="368300" y="883119"/>
                </a:cubicBezTo>
                <a:cubicBezTo>
                  <a:pt x="374927" y="874260"/>
                  <a:pt x="369888" y="903361"/>
                  <a:pt x="375444" y="949795"/>
                </a:cubicBezTo>
                <a:cubicBezTo>
                  <a:pt x="381000" y="996230"/>
                  <a:pt x="388938" y="1115292"/>
                  <a:pt x="401638" y="1161726"/>
                </a:cubicBezTo>
                <a:cubicBezTo>
                  <a:pt x="414338" y="1208160"/>
                  <a:pt x="434578" y="1228004"/>
                  <a:pt x="451644" y="1228401"/>
                </a:cubicBezTo>
                <a:cubicBezTo>
                  <a:pt x="468710" y="1228798"/>
                  <a:pt x="495301" y="1214907"/>
                  <a:pt x="504032" y="1164107"/>
                </a:cubicBezTo>
                <a:cubicBezTo>
                  <a:pt x="512763" y="1113307"/>
                  <a:pt x="500063" y="944634"/>
                  <a:pt x="504032" y="923600"/>
                </a:cubicBezTo>
                <a:cubicBezTo>
                  <a:pt x="508001" y="902566"/>
                  <a:pt x="516335" y="1002579"/>
                  <a:pt x="527844" y="1037901"/>
                </a:cubicBezTo>
                <a:cubicBezTo>
                  <a:pt x="539353" y="1073223"/>
                  <a:pt x="556816" y="1115688"/>
                  <a:pt x="573088" y="1135532"/>
                </a:cubicBezTo>
                <a:cubicBezTo>
                  <a:pt x="589360" y="1155376"/>
                  <a:pt x="610654" y="1162883"/>
                  <a:pt x="625475" y="1156963"/>
                </a:cubicBezTo>
                <a:cubicBezTo>
                  <a:pt x="640296" y="1151043"/>
                  <a:pt x="658838" y="1129778"/>
                  <a:pt x="662013" y="1100012"/>
                </a:cubicBezTo>
                <a:cubicBezTo>
                  <a:pt x="665188" y="1070246"/>
                  <a:pt x="649424" y="1011344"/>
                  <a:pt x="644525" y="978370"/>
                </a:cubicBezTo>
                <a:cubicBezTo>
                  <a:pt x="639626" y="945396"/>
                  <a:pt x="620316" y="889867"/>
                  <a:pt x="632619" y="902170"/>
                </a:cubicBezTo>
                <a:cubicBezTo>
                  <a:pt x="644922" y="914473"/>
                  <a:pt x="695325" y="1030757"/>
                  <a:pt x="718344" y="1052188"/>
                </a:cubicBezTo>
                <a:cubicBezTo>
                  <a:pt x="741363" y="1073619"/>
                  <a:pt x="763985" y="1057745"/>
                  <a:pt x="770732" y="1030757"/>
                </a:cubicBezTo>
                <a:cubicBezTo>
                  <a:pt x="777479" y="1003770"/>
                  <a:pt x="775891" y="942254"/>
                  <a:pt x="758825" y="890263"/>
                </a:cubicBezTo>
                <a:cubicBezTo>
                  <a:pt x="741759" y="838272"/>
                  <a:pt x="688355" y="816640"/>
                  <a:pt x="668338" y="718813"/>
                </a:cubicBezTo>
                <a:cubicBezTo>
                  <a:pt x="648321" y="620986"/>
                  <a:pt x="641103" y="382278"/>
                  <a:pt x="638722" y="3033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413692" y="327603"/>
            <a:ext cx="3213688" cy="590903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621031" y="534940"/>
            <a:ext cx="2799015" cy="47686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657702" y="5394343"/>
            <a:ext cx="714153" cy="73863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654300" y="584200"/>
            <a:ext cx="914400" cy="2095500"/>
          </a:xfrm>
          <a:custGeom>
            <a:avLst/>
            <a:gdLst>
              <a:gd name="connsiteX0" fmla="*/ 0 w 914400"/>
              <a:gd name="connsiteY0" fmla="*/ 2095500 h 2095500"/>
              <a:gd name="connsiteX1" fmla="*/ 711200 w 914400"/>
              <a:gd name="connsiteY1" fmla="*/ 1816100 h 2095500"/>
              <a:gd name="connsiteX2" fmla="*/ 914400 w 914400"/>
              <a:gd name="connsiteY2" fmla="*/ 546100 h 2095500"/>
              <a:gd name="connsiteX3" fmla="*/ 279400 w 914400"/>
              <a:gd name="connsiteY3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095500">
                <a:moveTo>
                  <a:pt x="0" y="2095500"/>
                </a:moveTo>
                <a:lnTo>
                  <a:pt x="711200" y="1816100"/>
                </a:lnTo>
                <a:lnTo>
                  <a:pt x="914400" y="546100"/>
                </a:lnTo>
                <a:lnTo>
                  <a:pt x="279400" y="0"/>
                </a:ln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136900" y="520700"/>
            <a:ext cx="495300" cy="381000"/>
          </a:xfrm>
          <a:custGeom>
            <a:avLst/>
            <a:gdLst>
              <a:gd name="connsiteX0" fmla="*/ 0 w 495300"/>
              <a:gd name="connsiteY0" fmla="*/ 25400 h 381000"/>
              <a:gd name="connsiteX1" fmla="*/ 444500 w 495300"/>
              <a:gd name="connsiteY1" fmla="*/ 381000 h 381000"/>
              <a:gd name="connsiteX2" fmla="*/ 495300 w 495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381000">
                <a:moveTo>
                  <a:pt x="0" y="25400"/>
                </a:moveTo>
                <a:lnTo>
                  <a:pt x="444500" y="381000"/>
                </a:lnTo>
                <a:lnTo>
                  <a:pt x="495300" y="0"/>
                </a:ln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667000" y="2781300"/>
            <a:ext cx="673100" cy="2527300"/>
          </a:xfrm>
          <a:custGeom>
            <a:avLst/>
            <a:gdLst>
              <a:gd name="connsiteX0" fmla="*/ 0 w 673100"/>
              <a:gd name="connsiteY0" fmla="*/ 266700 h 2527300"/>
              <a:gd name="connsiteX1" fmla="*/ 673100 w 673100"/>
              <a:gd name="connsiteY1" fmla="*/ 0 h 2527300"/>
              <a:gd name="connsiteX2" fmla="*/ 304800 w 673100"/>
              <a:gd name="connsiteY2" fmla="*/ 252730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527300">
                <a:moveTo>
                  <a:pt x="0" y="266700"/>
                </a:moveTo>
                <a:lnTo>
                  <a:pt x="673100" y="0"/>
                </a:lnTo>
                <a:lnTo>
                  <a:pt x="304800" y="2527300"/>
                </a:ln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530600" y="3835400"/>
            <a:ext cx="1892300" cy="1460500"/>
          </a:xfrm>
          <a:custGeom>
            <a:avLst/>
            <a:gdLst>
              <a:gd name="connsiteX0" fmla="*/ 0 w 1892300"/>
              <a:gd name="connsiteY0" fmla="*/ 1460500 h 1460500"/>
              <a:gd name="connsiteX1" fmla="*/ 177800 w 1892300"/>
              <a:gd name="connsiteY1" fmla="*/ 0 h 1460500"/>
              <a:gd name="connsiteX2" fmla="*/ 1892300 w 1892300"/>
              <a:gd name="connsiteY2" fmla="*/ 19050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2300" h="1460500">
                <a:moveTo>
                  <a:pt x="0" y="1460500"/>
                </a:moveTo>
                <a:lnTo>
                  <a:pt x="177800" y="0"/>
                </a:lnTo>
                <a:lnTo>
                  <a:pt x="1892300" y="190500"/>
                </a:ln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835400" y="2070100"/>
            <a:ext cx="1574800" cy="1638300"/>
          </a:xfrm>
          <a:custGeom>
            <a:avLst/>
            <a:gdLst>
              <a:gd name="connsiteX0" fmla="*/ 1574800 w 1574800"/>
              <a:gd name="connsiteY0" fmla="*/ 1638300 h 1638300"/>
              <a:gd name="connsiteX1" fmla="*/ 0 w 1574800"/>
              <a:gd name="connsiteY1" fmla="*/ 1460500 h 1638300"/>
              <a:gd name="connsiteX2" fmla="*/ 88900 w 1574800"/>
              <a:gd name="connsiteY2" fmla="*/ 533400 h 1638300"/>
              <a:gd name="connsiteX3" fmla="*/ 1574800 w 1574800"/>
              <a:gd name="connsiteY3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1638300">
                <a:moveTo>
                  <a:pt x="1574800" y="1638300"/>
                </a:moveTo>
                <a:lnTo>
                  <a:pt x="0" y="1460500"/>
                </a:lnTo>
                <a:lnTo>
                  <a:pt x="88900" y="533400"/>
                </a:lnTo>
                <a:lnTo>
                  <a:pt x="1574800" y="0"/>
                </a:ln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949700" y="546100"/>
            <a:ext cx="1473200" cy="1651000"/>
          </a:xfrm>
          <a:custGeom>
            <a:avLst/>
            <a:gdLst>
              <a:gd name="connsiteX0" fmla="*/ 1473200 w 1473200"/>
              <a:gd name="connsiteY0" fmla="*/ 1155700 h 1651000"/>
              <a:gd name="connsiteX1" fmla="*/ 0 w 1473200"/>
              <a:gd name="connsiteY1" fmla="*/ 1651000 h 1651000"/>
              <a:gd name="connsiteX2" fmla="*/ 165100 w 1473200"/>
              <a:gd name="connsiteY2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651000">
                <a:moveTo>
                  <a:pt x="1473200" y="1155700"/>
                </a:moveTo>
                <a:lnTo>
                  <a:pt x="0" y="1651000"/>
                </a:lnTo>
                <a:lnTo>
                  <a:pt x="165100" y="0"/>
                </a:ln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628900" y="1724025"/>
            <a:ext cx="2781300" cy="1352550"/>
          </a:xfrm>
          <a:custGeom>
            <a:avLst/>
            <a:gdLst>
              <a:gd name="connsiteX0" fmla="*/ 0 w 2781300"/>
              <a:gd name="connsiteY0" fmla="*/ 1352550 h 1352550"/>
              <a:gd name="connsiteX1" fmla="*/ 2781300 w 2781300"/>
              <a:gd name="connsiteY1" fmla="*/ 361950 h 1352550"/>
              <a:gd name="connsiteX2" fmla="*/ 2781300 w 2781300"/>
              <a:gd name="connsiteY2" fmla="*/ 0 h 1352550"/>
              <a:gd name="connsiteX3" fmla="*/ 0 w 2781300"/>
              <a:gd name="connsiteY3" fmla="*/ 962025 h 1352550"/>
              <a:gd name="connsiteX4" fmla="*/ 0 w 2781300"/>
              <a:gd name="connsiteY4" fmla="*/ 135255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1352550">
                <a:moveTo>
                  <a:pt x="0" y="1352550"/>
                </a:moveTo>
                <a:lnTo>
                  <a:pt x="2781300" y="361950"/>
                </a:lnTo>
                <a:lnTo>
                  <a:pt x="2781300" y="0"/>
                </a:lnTo>
                <a:lnTo>
                  <a:pt x="0" y="962025"/>
                </a:lnTo>
                <a:lnTo>
                  <a:pt x="0" y="135255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33700" y="533400"/>
            <a:ext cx="1193800" cy="4767808"/>
          </a:xfrm>
          <a:custGeom>
            <a:avLst/>
            <a:gdLst>
              <a:gd name="connsiteX0" fmla="*/ 38100 w 1193800"/>
              <a:gd name="connsiteY0" fmla="*/ 4749800 h 4864100"/>
              <a:gd name="connsiteX1" fmla="*/ 711200 w 1193800"/>
              <a:gd name="connsiteY1" fmla="*/ 0 h 4864100"/>
              <a:gd name="connsiteX2" fmla="*/ 1193800 w 1193800"/>
              <a:gd name="connsiteY2" fmla="*/ 12700 h 4864100"/>
              <a:gd name="connsiteX3" fmla="*/ 609600 w 1193800"/>
              <a:gd name="connsiteY3" fmla="*/ 4864100 h 4864100"/>
              <a:gd name="connsiteX4" fmla="*/ 0 w 1193800"/>
              <a:gd name="connsiteY4" fmla="*/ 4851400 h 4864100"/>
              <a:gd name="connsiteX5" fmla="*/ 38100 w 1193800"/>
              <a:gd name="connsiteY5" fmla="*/ 47498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800" h="4864100">
                <a:moveTo>
                  <a:pt x="38100" y="4749800"/>
                </a:moveTo>
                <a:lnTo>
                  <a:pt x="711200" y="0"/>
                </a:lnTo>
                <a:lnTo>
                  <a:pt x="1193800" y="12700"/>
                </a:lnTo>
                <a:lnTo>
                  <a:pt x="609600" y="4864100"/>
                </a:lnTo>
                <a:lnTo>
                  <a:pt x="0" y="4851400"/>
                </a:lnTo>
                <a:lnTo>
                  <a:pt x="38100" y="47498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644900" y="3505200"/>
            <a:ext cx="1790700" cy="533400"/>
          </a:xfrm>
          <a:custGeom>
            <a:avLst/>
            <a:gdLst>
              <a:gd name="connsiteX0" fmla="*/ 63500 w 1790700"/>
              <a:gd name="connsiteY0" fmla="*/ 0 h 533400"/>
              <a:gd name="connsiteX1" fmla="*/ 1790700 w 1790700"/>
              <a:gd name="connsiteY1" fmla="*/ 215900 h 533400"/>
              <a:gd name="connsiteX2" fmla="*/ 1790700 w 1790700"/>
              <a:gd name="connsiteY2" fmla="*/ 533400 h 533400"/>
              <a:gd name="connsiteX3" fmla="*/ 0 w 1790700"/>
              <a:gd name="connsiteY3" fmla="*/ 342900 h 533400"/>
              <a:gd name="connsiteX4" fmla="*/ 63500 w 17907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533400">
                <a:moveTo>
                  <a:pt x="63500" y="0"/>
                </a:moveTo>
                <a:lnTo>
                  <a:pt x="1790700" y="215900"/>
                </a:lnTo>
                <a:lnTo>
                  <a:pt x="1790700" y="533400"/>
                </a:lnTo>
                <a:lnTo>
                  <a:pt x="0" y="342900"/>
                </a:lnTo>
                <a:lnTo>
                  <a:pt x="6350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857500" y="476672"/>
            <a:ext cx="927100" cy="729828"/>
          </a:xfrm>
          <a:custGeom>
            <a:avLst/>
            <a:gdLst>
              <a:gd name="connsiteX0" fmla="*/ 736600 w 927100"/>
              <a:gd name="connsiteY0" fmla="*/ 673100 h 673100"/>
              <a:gd name="connsiteX1" fmla="*/ 0 w 927100"/>
              <a:gd name="connsiteY1" fmla="*/ 63500 h 673100"/>
              <a:gd name="connsiteX2" fmla="*/ 317500 w 927100"/>
              <a:gd name="connsiteY2" fmla="*/ 0 h 673100"/>
              <a:gd name="connsiteX3" fmla="*/ 927100 w 927100"/>
              <a:gd name="connsiteY3" fmla="*/ 457200 h 673100"/>
              <a:gd name="connsiteX4" fmla="*/ 736600 w 927100"/>
              <a:gd name="connsiteY4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673100">
                <a:moveTo>
                  <a:pt x="736600" y="673100"/>
                </a:moveTo>
                <a:lnTo>
                  <a:pt x="0" y="63500"/>
                </a:lnTo>
                <a:lnTo>
                  <a:pt x="317500" y="0"/>
                </a:lnTo>
                <a:lnTo>
                  <a:pt x="927100" y="457200"/>
                </a:lnTo>
                <a:lnTo>
                  <a:pt x="736600" y="6731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4089400" y="596900"/>
            <a:ext cx="1092200" cy="1409700"/>
          </a:xfrm>
          <a:custGeom>
            <a:avLst/>
            <a:gdLst>
              <a:gd name="connsiteX0" fmla="*/ 139700 w 1092200"/>
              <a:gd name="connsiteY0" fmla="*/ 0 h 1409700"/>
              <a:gd name="connsiteX1" fmla="*/ 0 w 1092200"/>
              <a:gd name="connsiteY1" fmla="*/ 1409700 h 1409700"/>
              <a:gd name="connsiteX2" fmla="*/ 1079500 w 1092200"/>
              <a:gd name="connsiteY2" fmla="*/ 1028700 h 1409700"/>
              <a:gd name="connsiteX3" fmla="*/ 1092200 w 1092200"/>
              <a:gd name="connsiteY3" fmla="*/ 304800 h 1409700"/>
              <a:gd name="connsiteX4" fmla="*/ 139700 w 10922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200" h="1409700">
                <a:moveTo>
                  <a:pt x="139700" y="0"/>
                </a:moveTo>
                <a:lnTo>
                  <a:pt x="0" y="1409700"/>
                </a:lnTo>
                <a:lnTo>
                  <a:pt x="1079500" y="1028700"/>
                </a:lnTo>
                <a:lnTo>
                  <a:pt x="1092200" y="304800"/>
                </a:lnTo>
                <a:lnTo>
                  <a:pt x="139700" y="0"/>
                </a:lnTo>
                <a:close/>
              </a:path>
            </a:pathLst>
          </a:custGeom>
          <a:solidFill>
            <a:srgbClr val="33CC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4212167" y="2595033"/>
            <a:ext cx="1128183" cy="941917"/>
          </a:xfrm>
          <a:custGeom>
            <a:avLst/>
            <a:gdLst>
              <a:gd name="connsiteX0" fmla="*/ 715433 w 1128183"/>
              <a:gd name="connsiteY0" fmla="*/ 46567 h 941917"/>
              <a:gd name="connsiteX1" fmla="*/ 131233 w 1128183"/>
              <a:gd name="connsiteY1" fmla="*/ 135467 h 941917"/>
              <a:gd name="connsiteX2" fmla="*/ 55033 w 1128183"/>
              <a:gd name="connsiteY2" fmla="*/ 452967 h 941917"/>
              <a:gd name="connsiteX3" fmla="*/ 461433 w 1128183"/>
              <a:gd name="connsiteY3" fmla="*/ 554567 h 941917"/>
              <a:gd name="connsiteX4" fmla="*/ 220133 w 1128183"/>
              <a:gd name="connsiteY4" fmla="*/ 757767 h 941917"/>
              <a:gd name="connsiteX5" fmla="*/ 969433 w 1128183"/>
              <a:gd name="connsiteY5" fmla="*/ 884767 h 941917"/>
              <a:gd name="connsiteX6" fmla="*/ 1083733 w 1128183"/>
              <a:gd name="connsiteY6" fmla="*/ 414867 h 941917"/>
              <a:gd name="connsiteX7" fmla="*/ 715433 w 1128183"/>
              <a:gd name="connsiteY7" fmla="*/ 46567 h 94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183" h="941917">
                <a:moveTo>
                  <a:pt x="715433" y="46567"/>
                </a:moveTo>
                <a:cubicBezTo>
                  <a:pt x="556683" y="0"/>
                  <a:pt x="241300" y="67734"/>
                  <a:pt x="131233" y="135467"/>
                </a:cubicBezTo>
                <a:cubicBezTo>
                  <a:pt x="21166" y="203200"/>
                  <a:pt x="0" y="383117"/>
                  <a:pt x="55033" y="452967"/>
                </a:cubicBezTo>
                <a:cubicBezTo>
                  <a:pt x="110066" y="522817"/>
                  <a:pt x="433916" y="503767"/>
                  <a:pt x="461433" y="554567"/>
                </a:cubicBezTo>
                <a:cubicBezTo>
                  <a:pt x="488950" y="605367"/>
                  <a:pt x="135467" y="702734"/>
                  <a:pt x="220133" y="757767"/>
                </a:cubicBezTo>
                <a:cubicBezTo>
                  <a:pt x="304799" y="812800"/>
                  <a:pt x="825500" y="941917"/>
                  <a:pt x="969433" y="884767"/>
                </a:cubicBezTo>
                <a:cubicBezTo>
                  <a:pt x="1113366" y="827617"/>
                  <a:pt x="1128183" y="552450"/>
                  <a:pt x="1083733" y="414867"/>
                </a:cubicBezTo>
                <a:cubicBezTo>
                  <a:pt x="1039283" y="277284"/>
                  <a:pt x="874183" y="93134"/>
                  <a:pt x="715433" y="46567"/>
                </a:cubicBezTo>
                <a:close/>
              </a:path>
            </a:pathLst>
          </a:custGeom>
          <a:solidFill>
            <a:srgbClr val="00CC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3562350" y="781050"/>
            <a:ext cx="412750" cy="558800"/>
          </a:xfrm>
          <a:custGeom>
            <a:avLst/>
            <a:gdLst>
              <a:gd name="connsiteX0" fmla="*/ 69850 w 412750"/>
              <a:gd name="connsiteY0" fmla="*/ 0 h 558800"/>
              <a:gd name="connsiteX1" fmla="*/ 0 w 412750"/>
              <a:gd name="connsiteY1" fmla="*/ 533400 h 558800"/>
              <a:gd name="connsiteX2" fmla="*/ 152400 w 412750"/>
              <a:gd name="connsiteY2" fmla="*/ 558800 h 558800"/>
              <a:gd name="connsiteX3" fmla="*/ 412750 w 412750"/>
              <a:gd name="connsiteY3" fmla="*/ 31750 h 558800"/>
              <a:gd name="connsiteX4" fmla="*/ 69850 w 412750"/>
              <a:gd name="connsiteY4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0" h="558800">
                <a:moveTo>
                  <a:pt x="69850" y="0"/>
                </a:moveTo>
                <a:lnTo>
                  <a:pt x="0" y="533400"/>
                </a:lnTo>
                <a:lnTo>
                  <a:pt x="152400" y="558800"/>
                </a:lnTo>
                <a:lnTo>
                  <a:pt x="412750" y="31750"/>
                </a:lnTo>
                <a:lnTo>
                  <a:pt x="698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3238500" y="2260600"/>
            <a:ext cx="749300" cy="558800"/>
          </a:xfrm>
          <a:custGeom>
            <a:avLst/>
            <a:gdLst>
              <a:gd name="connsiteX0" fmla="*/ 57150 w 749300"/>
              <a:gd name="connsiteY0" fmla="*/ 241300 h 558800"/>
              <a:gd name="connsiteX1" fmla="*/ 749300 w 749300"/>
              <a:gd name="connsiteY1" fmla="*/ 0 h 558800"/>
              <a:gd name="connsiteX2" fmla="*/ 704850 w 749300"/>
              <a:gd name="connsiteY2" fmla="*/ 317500 h 558800"/>
              <a:gd name="connsiteX3" fmla="*/ 0 w 749300"/>
              <a:gd name="connsiteY3" fmla="*/ 558800 h 558800"/>
              <a:gd name="connsiteX4" fmla="*/ 57150 w 749300"/>
              <a:gd name="connsiteY4" fmla="*/ 2413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558800">
                <a:moveTo>
                  <a:pt x="57150" y="241300"/>
                </a:moveTo>
                <a:lnTo>
                  <a:pt x="749300" y="0"/>
                </a:lnTo>
                <a:lnTo>
                  <a:pt x="704850" y="317500"/>
                </a:lnTo>
                <a:lnTo>
                  <a:pt x="0" y="558800"/>
                </a:lnTo>
                <a:lnTo>
                  <a:pt x="57150" y="2413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435350" y="3384550"/>
            <a:ext cx="298450" cy="533400"/>
          </a:xfrm>
          <a:custGeom>
            <a:avLst/>
            <a:gdLst>
              <a:gd name="connsiteX0" fmla="*/ 196850 w 298450"/>
              <a:gd name="connsiteY0" fmla="*/ 0 h 533400"/>
              <a:gd name="connsiteX1" fmla="*/ 298450 w 298450"/>
              <a:gd name="connsiteY1" fmla="*/ 107950 h 533400"/>
              <a:gd name="connsiteX2" fmla="*/ 254000 w 298450"/>
              <a:gd name="connsiteY2" fmla="*/ 533400 h 533400"/>
              <a:gd name="connsiteX3" fmla="*/ 0 w 298450"/>
              <a:gd name="connsiteY3" fmla="*/ 425450 h 533400"/>
              <a:gd name="connsiteX4" fmla="*/ 196850 w 29845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0" h="533400">
                <a:moveTo>
                  <a:pt x="196850" y="0"/>
                </a:moveTo>
                <a:lnTo>
                  <a:pt x="298450" y="107950"/>
                </a:lnTo>
                <a:lnTo>
                  <a:pt x="254000" y="533400"/>
                </a:lnTo>
                <a:lnTo>
                  <a:pt x="0" y="425450"/>
                </a:lnTo>
                <a:lnTo>
                  <a:pt x="1968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347864" y="112474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860032" y="38610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7881417">
            <a:off x="5992471" y="2755876"/>
            <a:ext cx="5404778" cy="1083243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186361 w 764914"/>
              <a:gd name="connsiteY0" fmla="*/ 0 h 1006604"/>
              <a:gd name="connsiteX1" fmla="*/ 239713 w 764914"/>
              <a:gd name="connsiteY1" fmla="*/ 488786 h 1006604"/>
              <a:gd name="connsiteX2" fmla="*/ 82550 w 764914"/>
              <a:gd name="connsiteY2" fmla="*/ 584036 h 1006604"/>
              <a:gd name="connsiteX3" fmla="*/ 3969 w 764914"/>
              <a:gd name="connsiteY3" fmla="*/ 722148 h 1006604"/>
              <a:gd name="connsiteX4" fmla="*/ 106363 w 764914"/>
              <a:gd name="connsiteY4" fmla="*/ 736436 h 1006604"/>
              <a:gd name="connsiteX5" fmla="*/ 254000 w 764914"/>
              <a:gd name="connsiteY5" fmla="*/ 634042 h 1006604"/>
              <a:gd name="connsiteX6" fmla="*/ 261144 w 764914"/>
              <a:gd name="connsiteY6" fmla="*/ 645948 h 1006604"/>
              <a:gd name="connsiteX7" fmla="*/ 223044 w 764914"/>
              <a:gd name="connsiteY7" fmla="*/ 781679 h 1006604"/>
              <a:gd name="connsiteX8" fmla="*/ 198834 w 764914"/>
              <a:gd name="connsiteY8" fmla="*/ 907886 h 1006604"/>
              <a:gd name="connsiteX9" fmla="*/ 248147 w 764914"/>
              <a:gd name="connsiteY9" fmla="*/ 998001 h 1006604"/>
              <a:gd name="connsiteX10" fmla="*/ 335682 w 764914"/>
              <a:gd name="connsiteY10" fmla="*/ 856267 h 1006604"/>
              <a:gd name="connsiteX11" fmla="*/ 368300 w 764914"/>
              <a:gd name="connsiteY11" fmla="*/ 736435 h 1006604"/>
              <a:gd name="connsiteX12" fmla="*/ 381480 w 764914"/>
              <a:gd name="connsiteY12" fmla="*/ 777066 h 1006604"/>
              <a:gd name="connsiteX13" fmla="*/ 395874 w 764914"/>
              <a:gd name="connsiteY13" fmla="*/ 826824 h 1006604"/>
              <a:gd name="connsiteX14" fmla="*/ 436804 w 764914"/>
              <a:gd name="connsiteY14" fmla="*/ 829999 h 1006604"/>
              <a:gd name="connsiteX15" fmla="*/ 481781 w 764914"/>
              <a:gd name="connsiteY15" fmla="*/ 801061 h 1006604"/>
              <a:gd name="connsiteX16" fmla="*/ 489875 w 764914"/>
              <a:gd name="connsiteY16" fmla="*/ 736834 h 1006604"/>
              <a:gd name="connsiteX17" fmla="*/ 504032 w 764914"/>
              <a:gd name="connsiteY17" fmla="*/ 776916 h 1006604"/>
              <a:gd name="connsiteX18" fmla="*/ 522711 w 764914"/>
              <a:gd name="connsiteY18" fmla="*/ 804236 h 1006604"/>
              <a:gd name="connsiteX19" fmla="*/ 559595 w 764914"/>
              <a:gd name="connsiteY19" fmla="*/ 839524 h 1006604"/>
              <a:gd name="connsiteX20" fmla="*/ 600524 w 764914"/>
              <a:gd name="connsiteY20" fmla="*/ 842700 h 1006604"/>
              <a:gd name="connsiteX21" fmla="*/ 645501 w 764914"/>
              <a:gd name="connsiteY21" fmla="*/ 813762 h 1006604"/>
              <a:gd name="connsiteX22" fmla="*/ 631107 w 764914"/>
              <a:gd name="connsiteY22" fmla="*/ 764004 h 1006604"/>
              <a:gd name="connsiteX23" fmla="*/ 632619 w 764914"/>
              <a:gd name="connsiteY23" fmla="*/ 755486 h 1006604"/>
              <a:gd name="connsiteX24" fmla="*/ 704873 w 764914"/>
              <a:gd name="connsiteY24" fmla="*/ 834581 h 1006604"/>
              <a:gd name="connsiteX25" fmla="*/ 758825 w 764914"/>
              <a:gd name="connsiteY25" fmla="*/ 743579 h 1006604"/>
              <a:gd name="connsiteX26" fmla="*/ 668338 w 764914"/>
              <a:gd name="connsiteY26" fmla="*/ 572129 h 1006604"/>
              <a:gd name="connsiteX27" fmla="*/ 577964 w 764914"/>
              <a:gd name="connsiteY27" fmla="*/ 107715 h 10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1006604">
                <a:moveTo>
                  <a:pt x="186361" y="0"/>
                </a:moveTo>
                <a:cubicBezTo>
                  <a:pt x="200450" y="45641"/>
                  <a:pt x="257015" y="391447"/>
                  <a:pt x="239713" y="488786"/>
                </a:cubicBezTo>
                <a:cubicBezTo>
                  <a:pt x="222411" y="586125"/>
                  <a:pt x="121841" y="545142"/>
                  <a:pt x="82550" y="584036"/>
                </a:cubicBezTo>
                <a:cubicBezTo>
                  <a:pt x="43259" y="622930"/>
                  <a:pt x="0" y="696748"/>
                  <a:pt x="3969" y="722148"/>
                </a:cubicBezTo>
                <a:cubicBezTo>
                  <a:pt x="7938" y="747548"/>
                  <a:pt x="64691" y="751120"/>
                  <a:pt x="106363" y="736436"/>
                </a:cubicBezTo>
                <a:cubicBezTo>
                  <a:pt x="148035" y="721752"/>
                  <a:pt x="228203" y="649123"/>
                  <a:pt x="254000" y="634042"/>
                </a:cubicBezTo>
                <a:cubicBezTo>
                  <a:pt x="279797" y="618961"/>
                  <a:pt x="266303" y="621342"/>
                  <a:pt x="261144" y="645948"/>
                </a:cubicBezTo>
                <a:cubicBezTo>
                  <a:pt x="255985" y="670554"/>
                  <a:pt x="233429" y="738023"/>
                  <a:pt x="223044" y="781679"/>
                </a:cubicBezTo>
                <a:cubicBezTo>
                  <a:pt x="212659" y="825335"/>
                  <a:pt x="194650" y="871832"/>
                  <a:pt x="198834" y="907886"/>
                </a:cubicBezTo>
                <a:cubicBezTo>
                  <a:pt x="203018" y="943940"/>
                  <a:pt x="225339" y="1006604"/>
                  <a:pt x="248147" y="998001"/>
                </a:cubicBezTo>
                <a:cubicBezTo>
                  <a:pt x="270955" y="989398"/>
                  <a:pt x="315657" y="899861"/>
                  <a:pt x="335682" y="856267"/>
                </a:cubicBezTo>
                <a:cubicBezTo>
                  <a:pt x="355707" y="812673"/>
                  <a:pt x="360667" y="749635"/>
                  <a:pt x="368300" y="736435"/>
                </a:cubicBezTo>
                <a:cubicBezTo>
                  <a:pt x="375933" y="723235"/>
                  <a:pt x="376884" y="762001"/>
                  <a:pt x="381480" y="777066"/>
                </a:cubicBezTo>
                <a:cubicBezTo>
                  <a:pt x="386076" y="792131"/>
                  <a:pt x="386653" y="818002"/>
                  <a:pt x="395874" y="826824"/>
                </a:cubicBezTo>
                <a:cubicBezTo>
                  <a:pt x="405095" y="835646"/>
                  <a:pt x="422486" y="834293"/>
                  <a:pt x="436804" y="829999"/>
                </a:cubicBezTo>
                <a:cubicBezTo>
                  <a:pt x="451122" y="825705"/>
                  <a:pt x="472936" y="816589"/>
                  <a:pt x="481781" y="801061"/>
                </a:cubicBezTo>
                <a:cubicBezTo>
                  <a:pt x="490626" y="785533"/>
                  <a:pt x="486167" y="740858"/>
                  <a:pt x="489875" y="736834"/>
                </a:cubicBezTo>
                <a:cubicBezTo>
                  <a:pt x="493584" y="732810"/>
                  <a:pt x="498559" y="765682"/>
                  <a:pt x="504032" y="776916"/>
                </a:cubicBezTo>
                <a:cubicBezTo>
                  <a:pt x="509505" y="788150"/>
                  <a:pt x="513451" y="793801"/>
                  <a:pt x="522711" y="804236"/>
                </a:cubicBezTo>
                <a:cubicBezTo>
                  <a:pt x="531971" y="814671"/>
                  <a:pt x="546626" y="833113"/>
                  <a:pt x="559595" y="839524"/>
                </a:cubicBezTo>
                <a:cubicBezTo>
                  <a:pt x="572564" y="845935"/>
                  <a:pt x="586206" y="846994"/>
                  <a:pt x="600524" y="842700"/>
                </a:cubicBezTo>
                <a:cubicBezTo>
                  <a:pt x="614842" y="838406"/>
                  <a:pt x="640404" y="826878"/>
                  <a:pt x="645501" y="813762"/>
                </a:cubicBezTo>
                <a:cubicBezTo>
                  <a:pt x="650598" y="800646"/>
                  <a:pt x="633254" y="773717"/>
                  <a:pt x="631107" y="764004"/>
                </a:cubicBezTo>
                <a:cubicBezTo>
                  <a:pt x="628960" y="754291"/>
                  <a:pt x="620325" y="743723"/>
                  <a:pt x="632619" y="755486"/>
                </a:cubicBezTo>
                <a:cubicBezTo>
                  <a:pt x="644913" y="767249"/>
                  <a:pt x="683839" y="836565"/>
                  <a:pt x="704873" y="834581"/>
                </a:cubicBezTo>
                <a:cubicBezTo>
                  <a:pt x="725907" y="832597"/>
                  <a:pt x="764914" y="787321"/>
                  <a:pt x="758825" y="743579"/>
                </a:cubicBezTo>
                <a:cubicBezTo>
                  <a:pt x="752736" y="699837"/>
                  <a:pt x="698481" y="678106"/>
                  <a:pt x="668338" y="572129"/>
                </a:cubicBezTo>
                <a:cubicBezTo>
                  <a:pt x="638195" y="466152"/>
                  <a:pt x="580345" y="186693"/>
                  <a:pt x="577964" y="107715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1562 0.1469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7083 -0.0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1691680" y="3212976"/>
            <a:ext cx="1664920" cy="1212698"/>
            <a:chOff x="1082639" y="1841503"/>
            <a:chExt cx="1664920" cy="1212698"/>
          </a:xfrm>
        </p:grpSpPr>
        <p:sp>
          <p:nvSpPr>
            <p:cNvPr id="80" name="Freeform 79"/>
            <p:cNvSpPr/>
            <p:nvPr/>
          </p:nvSpPr>
          <p:spPr>
            <a:xfrm rot="7648944">
              <a:off x="1774533" y="2081176"/>
              <a:ext cx="798733" cy="114731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5" name="Group 94"/>
            <p:cNvGrpSpPr/>
            <p:nvPr/>
          </p:nvGrpSpPr>
          <p:grpSpPr>
            <a:xfrm rot="14873955">
              <a:off x="1393392" y="1530750"/>
              <a:ext cx="799079" cy="1420585"/>
              <a:chOff x="1393392" y="1530750"/>
              <a:chExt cx="799079" cy="1420585"/>
            </a:xfrm>
          </p:grpSpPr>
          <p:grpSp>
            <p:nvGrpSpPr>
              <p:cNvPr id="5" name="Group 22"/>
              <p:cNvGrpSpPr/>
              <p:nvPr/>
            </p:nvGrpSpPr>
            <p:grpSpPr>
              <a:xfrm>
                <a:off x="1393392" y="1530750"/>
                <a:ext cx="799079" cy="1420585"/>
                <a:chOff x="7164288" y="2564904"/>
                <a:chExt cx="648072" cy="1152128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7164288" y="2564904"/>
                  <a:ext cx="648072" cy="1152128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7236296" y="2636912"/>
                  <a:ext cx="504056" cy="936104"/>
                </a:xfrm>
                <a:prstGeom prst="roundRect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431112" y="3573016"/>
                  <a:ext cx="144016" cy="1440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1281953" y="2053611"/>
                <a:ext cx="1037478" cy="298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31" name="Straight Connector 30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 rot="20780458" flipH="1">
            <a:off x="5293398" y="3617184"/>
            <a:ext cx="529086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36" name="Trapezoid 35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8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rapezoid 4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-2556792" y="1196752"/>
            <a:ext cx="3312368" cy="3960440"/>
            <a:chOff x="6084168" y="404664"/>
            <a:chExt cx="3312368" cy="4896544"/>
          </a:xfrm>
        </p:grpSpPr>
        <p:sp>
          <p:nvSpPr>
            <p:cNvPr id="52" name="Rectangle 5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58" name="Freeform 57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64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66" name="Oval 65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 flipH="1">
            <a:off x="4377398" y="5219428"/>
            <a:ext cx="839127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340507" y="5219428"/>
            <a:ext cx="728066" cy="93934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ord 12"/>
          <p:cNvSpPr/>
          <p:nvPr/>
        </p:nvSpPr>
        <p:spPr>
          <a:xfrm>
            <a:off x="2963455" y="3139057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24"/>
          <p:cNvGrpSpPr/>
          <p:nvPr/>
        </p:nvGrpSpPr>
        <p:grpSpPr>
          <a:xfrm>
            <a:off x="3648612" y="2636912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8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58"/>
          <p:cNvGrpSpPr/>
          <p:nvPr/>
        </p:nvGrpSpPr>
        <p:grpSpPr>
          <a:xfrm>
            <a:off x="3911588" y="3624301"/>
            <a:ext cx="714588" cy="275943"/>
            <a:chOff x="5132512" y="2335237"/>
            <a:chExt cx="544272" cy="189915"/>
          </a:xfrm>
        </p:grpSpPr>
        <p:sp>
          <p:nvSpPr>
            <p:cNvPr id="16" name="Oval 15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4161407" y="4478110"/>
            <a:ext cx="244688" cy="337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91"/>
          <p:cNvGrpSpPr/>
          <p:nvPr/>
        </p:nvGrpSpPr>
        <p:grpSpPr>
          <a:xfrm>
            <a:off x="3347864" y="4104630"/>
            <a:ext cx="1848204" cy="1008112"/>
            <a:chOff x="323528" y="5805264"/>
            <a:chExt cx="1584176" cy="864096"/>
          </a:xfrm>
        </p:grpSpPr>
        <p:sp>
          <p:nvSpPr>
            <p:cNvPr id="65" name="Moon 64"/>
            <p:cNvSpPr/>
            <p:nvPr/>
          </p:nvSpPr>
          <p:spPr>
            <a:xfrm rot="16200000">
              <a:off x="683704" y="5445088"/>
              <a:ext cx="863824" cy="158417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15616" y="5913004"/>
              <a:ext cx="0" cy="756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31640" y="5902325"/>
              <a:ext cx="0" cy="7270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47664" y="5877272"/>
              <a:ext cx="0" cy="65052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3688" y="5845175"/>
              <a:ext cx="0" cy="4445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99592" y="5905500"/>
              <a:ext cx="0" cy="7278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3568" y="5889625"/>
              <a:ext cx="0" cy="6254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7544" y="5842000"/>
              <a:ext cx="0" cy="4413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Moon 77"/>
            <p:cNvSpPr/>
            <p:nvPr/>
          </p:nvSpPr>
          <p:spPr>
            <a:xfrm rot="16200000">
              <a:off x="683568" y="5445224"/>
              <a:ext cx="864096" cy="1584176"/>
            </a:xfrm>
            <a:prstGeom prst="moon">
              <a:avLst>
                <a:gd name="adj" fmla="val 38631"/>
              </a:avLst>
            </a:pr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Moon 25"/>
          <p:cNvSpPr/>
          <p:nvPr/>
        </p:nvSpPr>
        <p:spPr>
          <a:xfrm rot="16200000">
            <a:off x="3743908" y="368102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 rot="3986486">
            <a:off x="4364441" y="4177699"/>
            <a:ext cx="756213" cy="129926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186361 w 764914"/>
              <a:gd name="connsiteY0" fmla="*/ 0 h 1006604"/>
              <a:gd name="connsiteX1" fmla="*/ 239713 w 764914"/>
              <a:gd name="connsiteY1" fmla="*/ 488786 h 1006604"/>
              <a:gd name="connsiteX2" fmla="*/ 82550 w 764914"/>
              <a:gd name="connsiteY2" fmla="*/ 584036 h 1006604"/>
              <a:gd name="connsiteX3" fmla="*/ 3969 w 764914"/>
              <a:gd name="connsiteY3" fmla="*/ 722148 h 1006604"/>
              <a:gd name="connsiteX4" fmla="*/ 106363 w 764914"/>
              <a:gd name="connsiteY4" fmla="*/ 736436 h 1006604"/>
              <a:gd name="connsiteX5" fmla="*/ 254000 w 764914"/>
              <a:gd name="connsiteY5" fmla="*/ 634042 h 1006604"/>
              <a:gd name="connsiteX6" fmla="*/ 261144 w 764914"/>
              <a:gd name="connsiteY6" fmla="*/ 645948 h 1006604"/>
              <a:gd name="connsiteX7" fmla="*/ 223044 w 764914"/>
              <a:gd name="connsiteY7" fmla="*/ 781679 h 1006604"/>
              <a:gd name="connsiteX8" fmla="*/ 198834 w 764914"/>
              <a:gd name="connsiteY8" fmla="*/ 907886 h 1006604"/>
              <a:gd name="connsiteX9" fmla="*/ 248147 w 764914"/>
              <a:gd name="connsiteY9" fmla="*/ 998001 h 1006604"/>
              <a:gd name="connsiteX10" fmla="*/ 335682 w 764914"/>
              <a:gd name="connsiteY10" fmla="*/ 856267 h 1006604"/>
              <a:gd name="connsiteX11" fmla="*/ 368300 w 764914"/>
              <a:gd name="connsiteY11" fmla="*/ 736435 h 1006604"/>
              <a:gd name="connsiteX12" fmla="*/ 381480 w 764914"/>
              <a:gd name="connsiteY12" fmla="*/ 777066 h 1006604"/>
              <a:gd name="connsiteX13" fmla="*/ 395874 w 764914"/>
              <a:gd name="connsiteY13" fmla="*/ 826824 h 1006604"/>
              <a:gd name="connsiteX14" fmla="*/ 436804 w 764914"/>
              <a:gd name="connsiteY14" fmla="*/ 829999 h 1006604"/>
              <a:gd name="connsiteX15" fmla="*/ 481781 w 764914"/>
              <a:gd name="connsiteY15" fmla="*/ 801061 h 1006604"/>
              <a:gd name="connsiteX16" fmla="*/ 489875 w 764914"/>
              <a:gd name="connsiteY16" fmla="*/ 736834 h 1006604"/>
              <a:gd name="connsiteX17" fmla="*/ 504032 w 764914"/>
              <a:gd name="connsiteY17" fmla="*/ 776916 h 1006604"/>
              <a:gd name="connsiteX18" fmla="*/ 522711 w 764914"/>
              <a:gd name="connsiteY18" fmla="*/ 804236 h 1006604"/>
              <a:gd name="connsiteX19" fmla="*/ 559595 w 764914"/>
              <a:gd name="connsiteY19" fmla="*/ 839524 h 1006604"/>
              <a:gd name="connsiteX20" fmla="*/ 600524 w 764914"/>
              <a:gd name="connsiteY20" fmla="*/ 842700 h 1006604"/>
              <a:gd name="connsiteX21" fmla="*/ 645501 w 764914"/>
              <a:gd name="connsiteY21" fmla="*/ 813762 h 1006604"/>
              <a:gd name="connsiteX22" fmla="*/ 631107 w 764914"/>
              <a:gd name="connsiteY22" fmla="*/ 764004 h 1006604"/>
              <a:gd name="connsiteX23" fmla="*/ 632619 w 764914"/>
              <a:gd name="connsiteY23" fmla="*/ 755486 h 1006604"/>
              <a:gd name="connsiteX24" fmla="*/ 704873 w 764914"/>
              <a:gd name="connsiteY24" fmla="*/ 834581 h 1006604"/>
              <a:gd name="connsiteX25" fmla="*/ 758825 w 764914"/>
              <a:gd name="connsiteY25" fmla="*/ 743579 h 1006604"/>
              <a:gd name="connsiteX26" fmla="*/ 668338 w 764914"/>
              <a:gd name="connsiteY26" fmla="*/ 572129 h 1006604"/>
              <a:gd name="connsiteX27" fmla="*/ 577964 w 764914"/>
              <a:gd name="connsiteY27" fmla="*/ 107715 h 10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1006604">
                <a:moveTo>
                  <a:pt x="186361" y="0"/>
                </a:moveTo>
                <a:cubicBezTo>
                  <a:pt x="200450" y="45641"/>
                  <a:pt x="257015" y="391447"/>
                  <a:pt x="239713" y="488786"/>
                </a:cubicBezTo>
                <a:cubicBezTo>
                  <a:pt x="222411" y="586125"/>
                  <a:pt x="121841" y="545142"/>
                  <a:pt x="82550" y="584036"/>
                </a:cubicBezTo>
                <a:cubicBezTo>
                  <a:pt x="43259" y="622930"/>
                  <a:pt x="0" y="696748"/>
                  <a:pt x="3969" y="722148"/>
                </a:cubicBezTo>
                <a:cubicBezTo>
                  <a:pt x="7938" y="747548"/>
                  <a:pt x="64691" y="751120"/>
                  <a:pt x="106363" y="736436"/>
                </a:cubicBezTo>
                <a:cubicBezTo>
                  <a:pt x="148035" y="721752"/>
                  <a:pt x="228203" y="649123"/>
                  <a:pt x="254000" y="634042"/>
                </a:cubicBezTo>
                <a:cubicBezTo>
                  <a:pt x="279797" y="618961"/>
                  <a:pt x="266303" y="621342"/>
                  <a:pt x="261144" y="645948"/>
                </a:cubicBezTo>
                <a:cubicBezTo>
                  <a:pt x="255985" y="670554"/>
                  <a:pt x="233429" y="738023"/>
                  <a:pt x="223044" y="781679"/>
                </a:cubicBezTo>
                <a:cubicBezTo>
                  <a:pt x="212659" y="825335"/>
                  <a:pt x="194650" y="871832"/>
                  <a:pt x="198834" y="907886"/>
                </a:cubicBezTo>
                <a:cubicBezTo>
                  <a:pt x="203018" y="943940"/>
                  <a:pt x="225339" y="1006604"/>
                  <a:pt x="248147" y="998001"/>
                </a:cubicBezTo>
                <a:cubicBezTo>
                  <a:pt x="270955" y="989398"/>
                  <a:pt x="315657" y="899861"/>
                  <a:pt x="335682" y="856267"/>
                </a:cubicBezTo>
                <a:cubicBezTo>
                  <a:pt x="355707" y="812673"/>
                  <a:pt x="360667" y="749635"/>
                  <a:pt x="368300" y="736435"/>
                </a:cubicBezTo>
                <a:cubicBezTo>
                  <a:pt x="375933" y="723235"/>
                  <a:pt x="376884" y="762001"/>
                  <a:pt x="381480" y="777066"/>
                </a:cubicBezTo>
                <a:cubicBezTo>
                  <a:pt x="386076" y="792131"/>
                  <a:pt x="386653" y="818002"/>
                  <a:pt x="395874" y="826824"/>
                </a:cubicBezTo>
                <a:cubicBezTo>
                  <a:pt x="405095" y="835646"/>
                  <a:pt x="422486" y="834293"/>
                  <a:pt x="436804" y="829999"/>
                </a:cubicBezTo>
                <a:cubicBezTo>
                  <a:pt x="451122" y="825705"/>
                  <a:pt x="472936" y="816589"/>
                  <a:pt x="481781" y="801061"/>
                </a:cubicBezTo>
                <a:cubicBezTo>
                  <a:pt x="490626" y="785533"/>
                  <a:pt x="486167" y="740858"/>
                  <a:pt x="489875" y="736834"/>
                </a:cubicBezTo>
                <a:cubicBezTo>
                  <a:pt x="493584" y="732810"/>
                  <a:pt x="498559" y="765682"/>
                  <a:pt x="504032" y="776916"/>
                </a:cubicBezTo>
                <a:cubicBezTo>
                  <a:pt x="509505" y="788150"/>
                  <a:pt x="513451" y="793801"/>
                  <a:pt x="522711" y="804236"/>
                </a:cubicBezTo>
                <a:cubicBezTo>
                  <a:pt x="531971" y="814671"/>
                  <a:pt x="546626" y="833113"/>
                  <a:pt x="559595" y="839524"/>
                </a:cubicBezTo>
                <a:cubicBezTo>
                  <a:pt x="572564" y="845935"/>
                  <a:pt x="586206" y="846994"/>
                  <a:pt x="600524" y="842700"/>
                </a:cubicBezTo>
                <a:cubicBezTo>
                  <a:pt x="614842" y="838406"/>
                  <a:pt x="640404" y="826878"/>
                  <a:pt x="645501" y="813762"/>
                </a:cubicBezTo>
                <a:cubicBezTo>
                  <a:pt x="650598" y="800646"/>
                  <a:pt x="633254" y="773717"/>
                  <a:pt x="631107" y="764004"/>
                </a:cubicBezTo>
                <a:cubicBezTo>
                  <a:pt x="628960" y="754291"/>
                  <a:pt x="620325" y="743723"/>
                  <a:pt x="632619" y="755486"/>
                </a:cubicBezTo>
                <a:cubicBezTo>
                  <a:pt x="644913" y="767249"/>
                  <a:pt x="683839" y="836565"/>
                  <a:pt x="704873" y="834581"/>
                </a:cubicBezTo>
                <a:cubicBezTo>
                  <a:pt x="725907" y="832597"/>
                  <a:pt x="764914" y="787321"/>
                  <a:pt x="758825" y="743579"/>
                </a:cubicBezTo>
                <a:cubicBezTo>
                  <a:pt x="752736" y="699837"/>
                  <a:pt x="698481" y="678106"/>
                  <a:pt x="668338" y="572129"/>
                </a:cubicBezTo>
                <a:cubicBezTo>
                  <a:pt x="638195" y="466152"/>
                  <a:pt x="580345" y="186693"/>
                  <a:pt x="577964" y="107715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3" name="Group 92"/>
          <p:cNvGrpSpPr/>
          <p:nvPr/>
        </p:nvGrpSpPr>
        <p:grpSpPr>
          <a:xfrm rot="465134">
            <a:off x="3078450" y="4075100"/>
            <a:ext cx="1134685" cy="1420585"/>
            <a:chOff x="846180" y="735571"/>
            <a:chExt cx="1134685" cy="1420585"/>
          </a:xfrm>
        </p:grpSpPr>
        <p:grpSp>
          <p:nvGrpSpPr>
            <p:cNvPr id="85" name="Group 22"/>
            <p:cNvGrpSpPr/>
            <p:nvPr/>
          </p:nvGrpSpPr>
          <p:grpSpPr>
            <a:xfrm>
              <a:off x="1181786" y="735571"/>
              <a:ext cx="799079" cy="1420585"/>
              <a:chOff x="7164288" y="2564904"/>
              <a:chExt cx="648072" cy="1152128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586467" y="2600835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1" name="Freeform 80"/>
            <p:cNvSpPr/>
            <p:nvPr/>
          </p:nvSpPr>
          <p:spPr>
            <a:xfrm rot="6397389" flipV="1">
              <a:off x="1012571" y="959495"/>
              <a:ext cx="798733" cy="113151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30"/>
          <p:cNvGrpSpPr/>
          <p:nvPr/>
        </p:nvGrpSpPr>
        <p:grpSpPr>
          <a:xfrm flipV="1">
            <a:off x="3810388" y="3717032"/>
            <a:ext cx="914626" cy="72008"/>
            <a:chOff x="3347864" y="2492896"/>
            <a:chExt cx="665183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6" grpId="0" animBg="1"/>
      <p:bldP spid="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-652991" y="-531440"/>
            <a:ext cx="12209767" cy="6552728"/>
            <a:chOff x="-652991" y="-531440"/>
            <a:chExt cx="12209767" cy="6552728"/>
          </a:xfrm>
        </p:grpSpPr>
        <p:grpSp>
          <p:nvGrpSpPr>
            <p:cNvPr id="69" name="Group 50"/>
            <p:cNvGrpSpPr/>
            <p:nvPr/>
          </p:nvGrpSpPr>
          <p:grpSpPr>
            <a:xfrm>
              <a:off x="643154" y="-387424"/>
              <a:ext cx="4608512" cy="3987824"/>
              <a:chOff x="606417" y="-1035496"/>
              <a:chExt cx="10163414" cy="7488832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-652991" y="5013176"/>
              <a:ext cx="66247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5608538" y="116632"/>
              <a:ext cx="3535462" cy="4896544"/>
            </a:xfrm>
            <a:custGeom>
              <a:avLst/>
              <a:gdLst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93700 w 3556000"/>
                <a:gd name="connsiteY7" fmla="*/ 5130800 h 5130800"/>
                <a:gd name="connsiteX8" fmla="*/ 0 w 3556000"/>
                <a:gd name="connsiteY8" fmla="*/ 5105400 h 5130800"/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75940 w 3556000"/>
                <a:gd name="connsiteY7" fmla="*/ 5106516 h 5130800"/>
                <a:gd name="connsiteX8" fmla="*/ 0 w 3556000"/>
                <a:gd name="connsiteY8" fmla="*/ 5105400 h 5130800"/>
                <a:gd name="connsiteX0" fmla="*/ 0 w 3540100"/>
                <a:gd name="connsiteY0" fmla="*/ 5106516 h 5130800"/>
                <a:gd name="connsiteX1" fmla="*/ 9500 w 3540100"/>
                <a:gd name="connsiteY1" fmla="*/ 0 h 5130800"/>
                <a:gd name="connsiteX2" fmla="*/ 3540100 w 3540100"/>
                <a:gd name="connsiteY2" fmla="*/ 0 h 5130800"/>
                <a:gd name="connsiteX3" fmla="*/ 3540100 w 3540100"/>
                <a:gd name="connsiteY3" fmla="*/ 5130800 h 5130800"/>
                <a:gd name="connsiteX4" fmla="*/ 3184500 w 3540100"/>
                <a:gd name="connsiteY4" fmla="*/ 5130800 h 5130800"/>
                <a:gd name="connsiteX5" fmla="*/ 3184500 w 3540100"/>
                <a:gd name="connsiteY5" fmla="*/ 342900 h 5130800"/>
                <a:gd name="connsiteX6" fmla="*/ 377800 w 3540100"/>
                <a:gd name="connsiteY6" fmla="*/ 342900 h 5130800"/>
                <a:gd name="connsiteX7" fmla="*/ 360040 w 3540100"/>
                <a:gd name="connsiteY7" fmla="*/ 5106516 h 5130800"/>
                <a:gd name="connsiteX8" fmla="*/ 0 w 3540100"/>
                <a:gd name="connsiteY8" fmla="*/ 5106516 h 5130800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80967 w 3543267"/>
                <a:gd name="connsiteY6" fmla="*/ 348952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31560 w 3543267"/>
                <a:gd name="connsiteY2" fmla="*/ 0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040560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112568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12568"/>
                <a:gd name="connsiteX1" fmla="*/ 3167 w 3535462"/>
                <a:gd name="connsiteY1" fmla="*/ 0 h 5112568"/>
                <a:gd name="connsiteX2" fmla="*/ 3531560 w 3535462"/>
                <a:gd name="connsiteY2" fmla="*/ 0 h 5112568"/>
                <a:gd name="connsiteX3" fmla="*/ 3531560 w 3535462"/>
                <a:gd name="connsiteY3" fmla="*/ 5112568 h 5112568"/>
                <a:gd name="connsiteX4" fmla="*/ 3171520 w 3535462"/>
                <a:gd name="connsiteY4" fmla="*/ 5112568 h 5112568"/>
                <a:gd name="connsiteX5" fmla="*/ 3171520 w 3535462"/>
                <a:gd name="connsiteY5" fmla="*/ 360040 h 5112568"/>
                <a:gd name="connsiteX6" fmla="*/ 363208 w 3535462"/>
                <a:gd name="connsiteY6" fmla="*/ 360040 h 5112568"/>
                <a:gd name="connsiteX7" fmla="*/ 363207 w 3535462"/>
                <a:gd name="connsiteY7" fmla="*/ 5112568 h 5112568"/>
                <a:gd name="connsiteX8" fmla="*/ 3167 w 3535462"/>
                <a:gd name="connsiteY8" fmla="*/ 5112568 h 51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462" h="5112568">
                  <a:moveTo>
                    <a:pt x="3167" y="5112568"/>
                  </a:moveTo>
                  <a:cubicBezTo>
                    <a:pt x="6334" y="3410396"/>
                    <a:pt x="0" y="1702172"/>
                    <a:pt x="3167" y="0"/>
                  </a:cubicBezTo>
                  <a:lnTo>
                    <a:pt x="3531560" y="0"/>
                  </a:lnTo>
                  <a:cubicBezTo>
                    <a:pt x="3535462" y="1712284"/>
                    <a:pt x="3527658" y="3400284"/>
                    <a:pt x="3531560" y="5112568"/>
                  </a:cubicBezTo>
                  <a:lnTo>
                    <a:pt x="3171520" y="5112568"/>
                  </a:lnTo>
                  <a:cubicBezTo>
                    <a:pt x="3166138" y="3520297"/>
                    <a:pt x="3176902" y="1952311"/>
                    <a:pt x="3171520" y="360040"/>
                  </a:cubicBezTo>
                  <a:lnTo>
                    <a:pt x="363208" y="360040"/>
                  </a:lnTo>
                  <a:cubicBezTo>
                    <a:pt x="363208" y="1944216"/>
                    <a:pt x="363207" y="3528392"/>
                    <a:pt x="363207" y="5112568"/>
                  </a:cubicBezTo>
                  <a:lnTo>
                    <a:pt x="3167" y="5112568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Group 55"/>
            <p:cNvGrpSpPr/>
            <p:nvPr/>
          </p:nvGrpSpPr>
          <p:grpSpPr>
            <a:xfrm>
              <a:off x="-257455" y="1988840"/>
              <a:ext cx="432048" cy="504056"/>
              <a:chOff x="1979712" y="1988840"/>
              <a:chExt cx="432048" cy="504056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979712" y="1988840"/>
                <a:ext cx="432048" cy="504056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23728" y="2132856"/>
                <a:ext cx="144016" cy="216024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Trapezoid 77"/>
            <p:cNvSpPr/>
            <p:nvPr/>
          </p:nvSpPr>
          <p:spPr>
            <a:xfrm rot="16200000">
              <a:off x="6912260" y="1376772"/>
              <a:ext cx="6552728" cy="2736304"/>
            </a:xfrm>
            <a:prstGeom prst="trapezoid">
              <a:avLst>
                <a:gd name="adj" fmla="val 37532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Freeform 50"/>
          <p:cNvSpPr/>
          <p:nvPr/>
        </p:nvSpPr>
        <p:spPr>
          <a:xfrm rot="7330235">
            <a:off x="1668047" y="2452821"/>
            <a:ext cx="740402" cy="12038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979712" y="3140968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3322150" y="3175053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255439" y="5099545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999969" y="5099545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386273" y="1950917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222276" y="3220558"/>
            <a:ext cx="564455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377358" y="3255175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891828" y="4983367"/>
            <a:ext cx="544268" cy="89390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H="1">
            <a:off x="5697124" y="5006539"/>
            <a:ext cx="598637" cy="8672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0"/>
          <p:cNvGrpSpPr/>
          <p:nvPr/>
        </p:nvGrpSpPr>
        <p:grpSpPr>
          <a:xfrm>
            <a:off x="4582316" y="2391079"/>
            <a:ext cx="2045655" cy="2736303"/>
            <a:chOff x="1475656" y="2564904"/>
            <a:chExt cx="2160240" cy="2808312"/>
          </a:xfrm>
        </p:grpSpPr>
        <p:sp>
          <p:nvSpPr>
            <p:cNvPr id="28" name="Oval 2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9433049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3"/>
          <p:cNvGrpSpPr/>
          <p:nvPr/>
        </p:nvGrpSpPr>
        <p:grpSpPr>
          <a:xfrm>
            <a:off x="5292080" y="3111159"/>
            <a:ext cx="576065" cy="761630"/>
            <a:chOff x="5680483" y="2924944"/>
            <a:chExt cx="576065" cy="761630"/>
          </a:xfrm>
        </p:grpSpPr>
        <p:sp>
          <p:nvSpPr>
            <p:cNvPr id="34" name="Chord 3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Arc 32"/>
          <p:cNvSpPr/>
          <p:nvPr/>
        </p:nvSpPr>
        <p:spPr>
          <a:xfrm>
            <a:off x="5004048" y="4257104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2736305" y="2512620"/>
            <a:ext cx="360040" cy="601611"/>
            <a:chOff x="2736305" y="2512620"/>
            <a:chExt cx="360040" cy="601611"/>
          </a:xfrm>
        </p:grpSpPr>
        <p:sp>
          <p:nvSpPr>
            <p:cNvPr id="6" name="Chord 7"/>
            <p:cNvSpPr/>
            <p:nvPr/>
          </p:nvSpPr>
          <p:spPr>
            <a:xfrm>
              <a:off x="2736305" y="2826017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21"/>
            <p:cNvGrpSpPr/>
            <p:nvPr/>
          </p:nvGrpSpPr>
          <p:grpSpPr>
            <a:xfrm>
              <a:off x="2736305" y="2512620"/>
              <a:ext cx="360040" cy="216024"/>
              <a:chOff x="3275856" y="2564904"/>
              <a:chExt cx="360040" cy="21616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Arc 7"/>
          <p:cNvSpPr/>
          <p:nvPr/>
        </p:nvSpPr>
        <p:spPr>
          <a:xfrm>
            <a:off x="2659735" y="3284984"/>
            <a:ext cx="493313" cy="539616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3059832" y="2564904"/>
            <a:ext cx="360040" cy="982849"/>
            <a:chOff x="1259632" y="2276872"/>
            <a:chExt cx="360040" cy="982849"/>
          </a:xfrm>
        </p:grpSpPr>
        <p:sp>
          <p:nvSpPr>
            <p:cNvPr id="11" name="Oval 10"/>
            <p:cNvSpPr/>
            <p:nvPr/>
          </p:nvSpPr>
          <p:spPr>
            <a:xfrm>
              <a:off x="1344340" y="3043560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hord 7"/>
            <p:cNvSpPr/>
            <p:nvPr/>
          </p:nvSpPr>
          <p:spPr>
            <a:xfrm>
              <a:off x="1259632" y="259026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21"/>
            <p:cNvGrpSpPr/>
            <p:nvPr/>
          </p:nvGrpSpPr>
          <p:grpSpPr>
            <a:xfrm>
              <a:off x="1259632" y="2276872"/>
              <a:ext cx="360040" cy="216024"/>
              <a:chOff x="3275856" y="2564904"/>
              <a:chExt cx="360040" cy="216161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788024" y="3068960"/>
            <a:ext cx="576065" cy="1380853"/>
            <a:chOff x="7020272" y="1916832"/>
            <a:chExt cx="576065" cy="1380853"/>
          </a:xfrm>
        </p:grpSpPr>
        <p:grpSp>
          <p:nvGrpSpPr>
            <p:cNvPr id="59" name="Group 43"/>
            <p:cNvGrpSpPr/>
            <p:nvPr/>
          </p:nvGrpSpPr>
          <p:grpSpPr>
            <a:xfrm>
              <a:off x="7020272" y="1916832"/>
              <a:ext cx="576065" cy="761630"/>
              <a:chOff x="5680483" y="2924944"/>
              <a:chExt cx="576065" cy="761630"/>
            </a:xfrm>
          </p:grpSpPr>
          <p:sp>
            <p:nvSpPr>
              <p:cNvPr id="61" name="Chord 60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7141858" y="2937781"/>
              <a:ext cx="345716" cy="3599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076056" y="3174876"/>
            <a:ext cx="1080120" cy="1368152"/>
            <a:chOff x="7020272" y="2996952"/>
            <a:chExt cx="1080120" cy="1368152"/>
          </a:xfrm>
        </p:grpSpPr>
        <p:sp>
          <p:nvSpPr>
            <p:cNvPr id="68" name="Moon 67"/>
            <p:cNvSpPr/>
            <p:nvPr/>
          </p:nvSpPr>
          <p:spPr>
            <a:xfrm rot="16200000">
              <a:off x="7272300" y="3537012"/>
              <a:ext cx="576064" cy="1080120"/>
            </a:xfrm>
            <a:prstGeom prst="moon">
              <a:avLst>
                <a:gd name="adj" fmla="val 7507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164288" y="2996952"/>
              <a:ext cx="720080" cy="689622"/>
              <a:chOff x="7164288" y="2996952"/>
              <a:chExt cx="720080" cy="689622"/>
            </a:xfrm>
          </p:grpSpPr>
          <p:grpSp>
            <p:nvGrpSpPr>
              <p:cNvPr id="16" name="Group 30"/>
              <p:cNvGrpSpPr/>
              <p:nvPr/>
            </p:nvGrpSpPr>
            <p:grpSpPr>
              <a:xfrm flipV="1">
                <a:off x="7164288" y="2996952"/>
                <a:ext cx="720080" cy="72008"/>
                <a:chOff x="3347864" y="2492896"/>
                <a:chExt cx="665183" cy="144016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Chord 69"/>
              <p:cNvSpPr/>
              <p:nvPr/>
            </p:nvSpPr>
            <p:spPr>
              <a:xfrm>
                <a:off x="7236296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5" name="Oval 74"/>
          <p:cNvSpPr/>
          <p:nvPr/>
        </p:nvSpPr>
        <p:spPr>
          <a:xfrm>
            <a:off x="2805708" y="3246884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 rot="5107564">
            <a:off x="5538297" y="3618653"/>
            <a:ext cx="789556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" grpId="0" animBg="1"/>
      <p:bldP spid="37" grpId="0" animBg="1"/>
      <p:bldP spid="33" grpId="0" animBg="1"/>
      <p:bldP spid="8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/>
          <p:cNvGrpSpPr/>
          <p:nvPr/>
        </p:nvGrpSpPr>
        <p:grpSpPr>
          <a:xfrm>
            <a:off x="4860032" y="1844824"/>
            <a:ext cx="504056" cy="1008112"/>
            <a:chOff x="4860032" y="836712"/>
            <a:chExt cx="504056" cy="1008112"/>
          </a:xfrm>
        </p:grpSpPr>
        <p:sp>
          <p:nvSpPr>
            <p:cNvPr id="196" name="Rectangle 195"/>
            <p:cNvSpPr/>
            <p:nvPr/>
          </p:nvSpPr>
          <p:spPr>
            <a:xfrm>
              <a:off x="4860032" y="836712"/>
              <a:ext cx="504056" cy="1008112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32040" y="908720"/>
              <a:ext cx="360040" cy="360040"/>
            </a:xfrm>
            <a:prstGeom prst="ellipse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4932040" y="1340768"/>
              <a:ext cx="360040" cy="360040"/>
            </a:xfrm>
            <a:prstGeom prst="ellipse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Down Arrow 198"/>
            <p:cNvSpPr/>
            <p:nvPr/>
          </p:nvSpPr>
          <p:spPr>
            <a:xfrm>
              <a:off x="5004048" y="1412776"/>
              <a:ext cx="216024" cy="216024"/>
            </a:xfrm>
            <a:prstGeom prst="downArrow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Down Arrow 199"/>
            <p:cNvSpPr/>
            <p:nvPr/>
          </p:nvSpPr>
          <p:spPr>
            <a:xfrm rot="10800000">
              <a:off x="5004048" y="980728"/>
              <a:ext cx="216024" cy="216024"/>
            </a:xfrm>
            <a:prstGeom prst="downArrow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932040" y="2348880"/>
            <a:ext cx="360040" cy="360040"/>
            <a:chOff x="4067944" y="1124744"/>
            <a:chExt cx="360040" cy="360040"/>
          </a:xfrm>
          <a:solidFill>
            <a:srgbClr val="FF0000"/>
          </a:solidFill>
        </p:grpSpPr>
        <p:sp>
          <p:nvSpPr>
            <p:cNvPr id="202" name="Oval 201"/>
            <p:cNvSpPr/>
            <p:nvPr/>
          </p:nvSpPr>
          <p:spPr>
            <a:xfrm>
              <a:off x="4067944" y="1124744"/>
              <a:ext cx="360040" cy="3600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Down Arrow 202"/>
            <p:cNvSpPr/>
            <p:nvPr/>
          </p:nvSpPr>
          <p:spPr>
            <a:xfrm>
              <a:off x="4139952" y="1196752"/>
              <a:ext cx="216024" cy="2160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Freeform 41"/>
          <p:cNvSpPr/>
          <p:nvPr/>
        </p:nvSpPr>
        <p:spPr>
          <a:xfrm rot="2936848" flipV="1">
            <a:off x="7807548" y="4000744"/>
            <a:ext cx="657680" cy="10505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flipH="1">
            <a:off x="7068399" y="5794496"/>
            <a:ext cx="560119" cy="70413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6348246" y="5794496"/>
            <a:ext cx="560119" cy="70413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6124193" y="3813073"/>
            <a:ext cx="1728328" cy="2176413"/>
          </a:xfrm>
          <a:prstGeom prst="ellipse">
            <a:avLst/>
          </a:pr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66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7096623" y="4258176"/>
            <a:ext cx="84520" cy="256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819972" y="4624485"/>
            <a:ext cx="391526" cy="3275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66"/>
              </a:solidFill>
            </a:endParaRPr>
          </a:p>
        </p:txBody>
      </p:sp>
      <p:grpSp>
        <p:nvGrpSpPr>
          <p:cNvPr id="50" name="Group 75"/>
          <p:cNvGrpSpPr/>
          <p:nvPr/>
        </p:nvGrpSpPr>
        <p:grpSpPr>
          <a:xfrm>
            <a:off x="6444253" y="3429000"/>
            <a:ext cx="1149484" cy="902794"/>
            <a:chOff x="1334716" y="1916832"/>
            <a:chExt cx="1036915" cy="871547"/>
          </a:xfrm>
        </p:grpSpPr>
        <p:sp>
          <p:nvSpPr>
            <p:cNvPr id="62" name="Freeform 10"/>
            <p:cNvSpPr/>
            <p:nvPr/>
          </p:nvSpPr>
          <p:spPr>
            <a:xfrm>
              <a:off x="1334716" y="2233758"/>
              <a:ext cx="1036915" cy="159948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Chord 11"/>
            <p:cNvSpPr/>
            <p:nvPr/>
          </p:nvSpPr>
          <p:spPr>
            <a:xfrm>
              <a:off x="1547664" y="1916832"/>
              <a:ext cx="576064" cy="871547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Oval 50"/>
          <p:cNvSpPr/>
          <p:nvPr/>
        </p:nvSpPr>
        <p:spPr>
          <a:xfrm flipH="1">
            <a:off x="6828348" y="4258176"/>
            <a:ext cx="84520" cy="256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868144" y="620688"/>
            <a:ext cx="2592288" cy="10801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4725144"/>
            <a:ext cx="3923928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923928" y="0"/>
            <a:ext cx="0" cy="4725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436096" y="266700"/>
            <a:ext cx="3384376" cy="4458444"/>
          </a:xfrm>
          <a:custGeom>
            <a:avLst/>
            <a:gdLst>
              <a:gd name="connsiteX0" fmla="*/ 0 w 3454400"/>
              <a:gd name="connsiteY0" fmla="*/ 4419600 h 4419600"/>
              <a:gd name="connsiteX1" fmla="*/ 25400 w 3454400"/>
              <a:gd name="connsiteY1" fmla="*/ 0 h 4419600"/>
              <a:gd name="connsiteX2" fmla="*/ 3454400 w 3454400"/>
              <a:gd name="connsiteY2" fmla="*/ 12700 h 4419600"/>
              <a:gd name="connsiteX3" fmla="*/ 3454400 w 3454400"/>
              <a:gd name="connsiteY3" fmla="*/ 4368800 h 4419600"/>
              <a:gd name="connsiteX4" fmla="*/ 3136900 w 3454400"/>
              <a:gd name="connsiteY4" fmla="*/ 4394200 h 4419600"/>
              <a:gd name="connsiteX5" fmla="*/ 3162300 w 3454400"/>
              <a:gd name="connsiteY5" fmla="*/ 317500 h 4419600"/>
              <a:gd name="connsiteX6" fmla="*/ 419100 w 3454400"/>
              <a:gd name="connsiteY6" fmla="*/ 330200 h 4419600"/>
              <a:gd name="connsiteX7" fmla="*/ 381000 w 3454400"/>
              <a:gd name="connsiteY7" fmla="*/ 4381500 h 4419600"/>
              <a:gd name="connsiteX8" fmla="*/ 0 w 3454400"/>
              <a:gd name="connsiteY8" fmla="*/ 4419600 h 4419600"/>
              <a:gd name="connsiteX0" fmla="*/ 0 w 3454400"/>
              <a:gd name="connsiteY0" fmla="*/ 4419600 h 4458444"/>
              <a:gd name="connsiteX1" fmla="*/ 25400 w 3454400"/>
              <a:gd name="connsiteY1" fmla="*/ 0 h 4458444"/>
              <a:gd name="connsiteX2" fmla="*/ 3454400 w 3454400"/>
              <a:gd name="connsiteY2" fmla="*/ 12700 h 4458444"/>
              <a:gd name="connsiteX3" fmla="*/ 3454400 w 3454400"/>
              <a:gd name="connsiteY3" fmla="*/ 4368800 h 4458444"/>
              <a:gd name="connsiteX4" fmla="*/ 3136900 w 3454400"/>
              <a:gd name="connsiteY4" fmla="*/ 4394200 h 4458444"/>
              <a:gd name="connsiteX5" fmla="*/ 3162300 w 3454400"/>
              <a:gd name="connsiteY5" fmla="*/ 317500 h 4458444"/>
              <a:gd name="connsiteX6" fmla="*/ 419100 w 3454400"/>
              <a:gd name="connsiteY6" fmla="*/ 330200 h 4458444"/>
              <a:gd name="connsiteX7" fmla="*/ 432544 w 3454400"/>
              <a:gd name="connsiteY7" fmla="*/ 4458444 h 4458444"/>
              <a:gd name="connsiteX8" fmla="*/ 0 w 3454400"/>
              <a:gd name="connsiteY8" fmla="*/ 4419600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418604 w 3453904"/>
              <a:gd name="connsiteY6" fmla="*/ 330200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504056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096344 w 3453904"/>
              <a:gd name="connsiteY5" fmla="*/ 353988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096344 w 3453904"/>
              <a:gd name="connsiteY4" fmla="*/ 4458444 h 4458444"/>
              <a:gd name="connsiteX5" fmla="*/ 3096344 w 3453904"/>
              <a:gd name="connsiteY5" fmla="*/ 353988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6384"/>
              <a:gd name="connsiteY0" fmla="*/ 4458444 h 4458444"/>
              <a:gd name="connsiteX1" fmla="*/ 24904 w 3456384"/>
              <a:gd name="connsiteY1" fmla="*/ 0 h 4458444"/>
              <a:gd name="connsiteX2" fmla="*/ 3453904 w 3456384"/>
              <a:gd name="connsiteY2" fmla="*/ 12700 h 4458444"/>
              <a:gd name="connsiteX3" fmla="*/ 3456384 w 3456384"/>
              <a:gd name="connsiteY3" fmla="*/ 4458444 h 4458444"/>
              <a:gd name="connsiteX4" fmla="*/ 3096344 w 3456384"/>
              <a:gd name="connsiteY4" fmla="*/ 4458444 h 4458444"/>
              <a:gd name="connsiteX5" fmla="*/ 3096344 w 3456384"/>
              <a:gd name="connsiteY5" fmla="*/ 353988 h 4458444"/>
              <a:gd name="connsiteX6" fmla="*/ 432048 w 3456384"/>
              <a:gd name="connsiteY6" fmla="*/ 353988 h 4458444"/>
              <a:gd name="connsiteX7" fmla="*/ 432048 w 3456384"/>
              <a:gd name="connsiteY7" fmla="*/ 4458444 h 4458444"/>
              <a:gd name="connsiteX8" fmla="*/ 0 w 3456384"/>
              <a:gd name="connsiteY8" fmla="*/ 4458444 h 44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384" h="4458444">
                <a:moveTo>
                  <a:pt x="0" y="4458444"/>
                </a:moveTo>
                <a:lnTo>
                  <a:pt x="24904" y="0"/>
                </a:lnTo>
                <a:lnTo>
                  <a:pt x="3453904" y="12700"/>
                </a:lnTo>
                <a:cubicBezTo>
                  <a:pt x="3454731" y="1494615"/>
                  <a:pt x="3455557" y="2976529"/>
                  <a:pt x="3456384" y="4458444"/>
                </a:cubicBezTo>
                <a:lnTo>
                  <a:pt x="3096344" y="4458444"/>
                </a:lnTo>
                <a:lnTo>
                  <a:pt x="3096344" y="353988"/>
                </a:lnTo>
                <a:lnTo>
                  <a:pt x="432048" y="353988"/>
                </a:lnTo>
                <a:cubicBezTo>
                  <a:pt x="436529" y="1730069"/>
                  <a:pt x="427567" y="3082363"/>
                  <a:pt x="432048" y="4458444"/>
                </a:cubicBezTo>
                <a:lnTo>
                  <a:pt x="0" y="4458444"/>
                </a:lnTo>
                <a:close/>
              </a:path>
            </a:pathLst>
          </a:custGeom>
          <a:solidFill>
            <a:srgbClr val="B2B2B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3923928" y="4725144"/>
            <a:ext cx="5220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68144" y="1700808"/>
            <a:ext cx="2592288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Block Arc 36"/>
          <p:cNvSpPr/>
          <p:nvPr/>
        </p:nvSpPr>
        <p:spPr>
          <a:xfrm>
            <a:off x="6842348" y="1353468"/>
            <a:ext cx="648072" cy="720080"/>
          </a:xfrm>
          <a:prstGeom prst="blockArc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endCxn id="38" idx="0"/>
          </p:cNvCxnSpPr>
          <p:nvPr/>
        </p:nvCxnSpPr>
        <p:spPr>
          <a:xfrm flipV="1">
            <a:off x="7164288" y="620688"/>
            <a:ext cx="0" cy="72008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7"/>
          <p:cNvGrpSpPr/>
          <p:nvPr/>
        </p:nvGrpSpPr>
        <p:grpSpPr>
          <a:xfrm>
            <a:off x="6732240" y="4077072"/>
            <a:ext cx="504056" cy="144016"/>
            <a:chOff x="3491880" y="1484784"/>
            <a:chExt cx="792088" cy="144016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491880" y="148478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868144" y="620688"/>
            <a:ext cx="1296144" cy="410445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64288" y="620688"/>
            <a:ext cx="1296144" cy="410445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-508001" y="4725144"/>
            <a:ext cx="10187789" cy="2285256"/>
          </a:xfrm>
          <a:custGeom>
            <a:avLst/>
            <a:gdLst>
              <a:gd name="connsiteX0" fmla="*/ 4445000 w 10185400"/>
              <a:gd name="connsiteY0" fmla="*/ 0 h 2273300"/>
              <a:gd name="connsiteX1" fmla="*/ 10134600 w 10185400"/>
              <a:gd name="connsiteY1" fmla="*/ 0 h 2273300"/>
              <a:gd name="connsiteX2" fmla="*/ 10185400 w 10185400"/>
              <a:gd name="connsiteY2" fmla="*/ 2260600 h 2273300"/>
              <a:gd name="connsiteX3" fmla="*/ 0 w 10185400"/>
              <a:gd name="connsiteY3" fmla="*/ 2273300 h 2273300"/>
              <a:gd name="connsiteX4" fmla="*/ 482600 w 10185400"/>
              <a:gd name="connsiteY4" fmla="*/ 1955800 h 2273300"/>
              <a:gd name="connsiteX5" fmla="*/ 4445000 w 10185400"/>
              <a:gd name="connsiteY5" fmla="*/ 0 h 2273300"/>
              <a:gd name="connsiteX0" fmla="*/ 4575944 w 10185400"/>
              <a:gd name="connsiteY0" fmla="*/ 204068 h 2273300"/>
              <a:gd name="connsiteX1" fmla="*/ 10134600 w 10185400"/>
              <a:gd name="connsiteY1" fmla="*/ 0 h 2273300"/>
              <a:gd name="connsiteX2" fmla="*/ 10185400 w 10185400"/>
              <a:gd name="connsiteY2" fmla="*/ 2260600 h 2273300"/>
              <a:gd name="connsiteX3" fmla="*/ 0 w 10185400"/>
              <a:gd name="connsiteY3" fmla="*/ 2273300 h 2273300"/>
              <a:gd name="connsiteX4" fmla="*/ 482600 w 10185400"/>
              <a:gd name="connsiteY4" fmla="*/ 1955800 h 2273300"/>
              <a:gd name="connsiteX5" fmla="*/ 4575944 w 10185400"/>
              <a:gd name="connsiteY5" fmla="*/ 204068 h 2273300"/>
              <a:gd name="connsiteX0" fmla="*/ 4431928 w 10185400"/>
              <a:gd name="connsiteY0" fmla="*/ 0 h 2285256"/>
              <a:gd name="connsiteX1" fmla="*/ 10134600 w 10185400"/>
              <a:gd name="connsiteY1" fmla="*/ 11956 h 2285256"/>
              <a:gd name="connsiteX2" fmla="*/ 10185400 w 10185400"/>
              <a:gd name="connsiteY2" fmla="*/ 2272556 h 2285256"/>
              <a:gd name="connsiteX3" fmla="*/ 0 w 10185400"/>
              <a:gd name="connsiteY3" fmla="*/ 2285256 h 2285256"/>
              <a:gd name="connsiteX4" fmla="*/ 482600 w 10185400"/>
              <a:gd name="connsiteY4" fmla="*/ 1967756 h 2285256"/>
              <a:gd name="connsiteX5" fmla="*/ 4431928 w 10185400"/>
              <a:gd name="connsiteY5" fmla="*/ 0 h 2285256"/>
              <a:gd name="connsiteX0" fmla="*/ 4431928 w 10192568"/>
              <a:gd name="connsiteY0" fmla="*/ 0 h 2285256"/>
              <a:gd name="connsiteX1" fmla="*/ 10192568 w 10192568"/>
              <a:gd name="connsiteY1" fmla="*/ 432048 h 2285256"/>
              <a:gd name="connsiteX2" fmla="*/ 10185400 w 10192568"/>
              <a:gd name="connsiteY2" fmla="*/ 2272556 h 2285256"/>
              <a:gd name="connsiteX3" fmla="*/ 0 w 10192568"/>
              <a:gd name="connsiteY3" fmla="*/ 2285256 h 2285256"/>
              <a:gd name="connsiteX4" fmla="*/ 482600 w 10192568"/>
              <a:gd name="connsiteY4" fmla="*/ 1967756 h 2285256"/>
              <a:gd name="connsiteX5" fmla="*/ 4431928 w 10192568"/>
              <a:gd name="connsiteY5" fmla="*/ 0 h 2285256"/>
              <a:gd name="connsiteX0" fmla="*/ 4431928 w 10187789"/>
              <a:gd name="connsiteY0" fmla="*/ 0 h 2285256"/>
              <a:gd name="connsiteX1" fmla="*/ 10120560 w 10187789"/>
              <a:gd name="connsiteY1" fmla="*/ 0 h 2285256"/>
              <a:gd name="connsiteX2" fmla="*/ 10185400 w 10187789"/>
              <a:gd name="connsiteY2" fmla="*/ 2272556 h 2285256"/>
              <a:gd name="connsiteX3" fmla="*/ 0 w 10187789"/>
              <a:gd name="connsiteY3" fmla="*/ 2285256 h 2285256"/>
              <a:gd name="connsiteX4" fmla="*/ 482600 w 10187789"/>
              <a:gd name="connsiteY4" fmla="*/ 1967756 h 2285256"/>
              <a:gd name="connsiteX5" fmla="*/ 4431928 w 10187789"/>
              <a:gd name="connsiteY5" fmla="*/ 0 h 2285256"/>
              <a:gd name="connsiteX0" fmla="*/ 4431928 w 10187789"/>
              <a:gd name="connsiteY0" fmla="*/ 0 h 2285256"/>
              <a:gd name="connsiteX1" fmla="*/ 10120560 w 10187789"/>
              <a:gd name="connsiteY1" fmla="*/ 0 h 2285256"/>
              <a:gd name="connsiteX2" fmla="*/ 10185400 w 10187789"/>
              <a:gd name="connsiteY2" fmla="*/ 2272556 h 2285256"/>
              <a:gd name="connsiteX3" fmla="*/ 0 w 10187789"/>
              <a:gd name="connsiteY3" fmla="*/ 2285256 h 2285256"/>
              <a:gd name="connsiteX4" fmla="*/ 508001 w 10187789"/>
              <a:gd name="connsiteY4" fmla="*/ 2132856 h 2285256"/>
              <a:gd name="connsiteX5" fmla="*/ 4431928 w 10187789"/>
              <a:gd name="connsiteY5" fmla="*/ 0 h 2285256"/>
              <a:gd name="connsiteX0" fmla="*/ 4431928 w 10187789"/>
              <a:gd name="connsiteY0" fmla="*/ 0 h 2285256"/>
              <a:gd name="connsiteX1" fmla="*/ 10120560 w 10187789"/>
              <a:gd name="connsiteY1" fmla="*/ 0 h 2285256"/>
              <a:gd name="connsiteX2" fmla="*/ 10185400 w 10187789"/>
              <a:gd name="connsiteY2" fmla="*/ 2272556 h 2285256"/>
              <a:gd name="connsiteX3" fmla="*/ 0 w 10187789"/>
              <a:gd name="connsiteY3" fmla="*/ 2285256 h 2285256"/>
              <a:gd name="connsiteX4" fmla="*/ 508001 w 10187789"/>
              <a:gd name="connsiteY4" fmla="*/ 1943944 h 2285256"/>
              <a:gd name="connsiteX5" fmla="*/ 4431928 w 10187789"/>
              <a:gd name="connsiteY5" fmla="*/ 0 h 228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7789" h="2285256">
                <a:moveTo>
                  <a:pt x="4431928" y="0"/>
                </a:moveTo>
                <a:lnTo>
                  <a:pt x="10120560" y="0"/>
                </a:lnTo>
                <a:cubicBezTo>
                  <a:pt x="10118171" y="613503"/>
                  <a:pt x="10187789" y="1659053"/>
                  <a:pt x="10185400" y="2272556"/>
                </a:cubicBezTo>
                <a:lnTo>
                  <a:pt x="0" y="2285256"/>
                </a:lnTo>
                <a:lnTo>
                  <a:pt x="508001" y="1943944"/>
                </a:lnTo>
                <a:lnTo>
                  <a:pt x="4431928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flipH="1">
            <a:off x="1115616" y="124296"/>
            <a:ext cx="1807716" cy="5969000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/>
          <p:cNvGrpSpPr/>
          <p:nvPr/>
        </p:nvGrpSpPr>
        <p:grpSpPr>
          <a:xfrm>
            <a:off x="1349829" y="551543"/>
            <a:ext cx="1335314" cy="5457371"/>
            <a:chOff x="1349829" y="551543"/>
            <a:chExt cx="1335314" cy="5457371"/>
          </a:xfrm>
        </p:grpSpPr>
        <p:sp>
          <p:nvSpPr>
            <p:cNvPr id="107" name="Freeform 106"/>
            <p:cNvSpPr/>
            <p:nvPr/>
          </p:nvSpPr>
          <p:spPr>
            <a:xfrm>
              <a:off x="1349829" y="551543"/>
              <a:ext cx="1335314" cy="5457371"/>
            </a:xfrm>
            <a:custGeom>
              <a:avLst/>
              <a:gdLst>
                <a:gd name="connsiteX0" fmla="*/ 14514 w 1335314"/>
                <a:gd name="connsiteY0" fmla="*/ 5457371 h 5457371"/>
                <a:gd name="connsiteX1" fmla="*/ 0 w 1335314"/>
                <a:gd name="connsiteY1" fmla="*/ 609600 h 5457371"/>
                <a:gd name="connsiteX2" fmla="*/ 1335314 w 1335314"/>
                <a:gd name="connsiteY2" fmla="*/ 0 h 5457371"/>
                <a:gd name="connsiteX3" fmla="*/ 1320800 w 1335314"/>
                <a:gd name="connsiteY3" fmla="*/ 4804228 h 5457371"/>
                <a:gd name="connsiteX4" fmla="*/ 14514 w 1335314"/>
                <a:gd name="connsiteY4" fmla="*/ 5457371 h 54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314" h="5457371">
                  <a:moveTo>
                    <a:pt x="14514" y="5457371"/>
                  </a:moveTo>
                  <a:lnTo>
                    <a:pt x="0" y="609600"/>
                  </a:lnTo>
                  <a:lnTo>
                    <a:pt x="1335314" y="0"/>
                  </a:lnTo>
                  <a:lnTo>
                    <a:pt x="1320800" y="4804228"/>
                  </a:lnTo>
                  <a:lnTo>
                    <a:pt x="14514" y="5457371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8" name="Group 27"/>
            <p:cNvGrpSpPr/>
            <p:nvPr/>
          </p:nvGrpSpPr>
          <p:grpSpPr>
            <a:xfrm>
              <a:off x="1883893" y="1628800"/>
              <a:ext cx="239835" cy="939279"/>
              <a:chOff x="1812678" y="2705745"/>
              <a:chExt cx="239835" cy="93927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860079" y="2705745"/>
                <a:ext cx="144016" cy="288032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Diagonal Stripe 109"/>
              <p:cNvSpPr/>
              <p:nvPr/>
            </p:nvSpPr>
            <p:spPr>
              <a:xfrm rot="9202560">
                <a:off x="1812678" y="3308013"/>
                <a:ext cx="153374" cy="333602"/>
              </a:xfrm>
              <a:prstGeom prst="diagStripe">
                <a:avLst>
                  <a:gd name="adj" fmla="val 66873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iagonal Stripe 110"/>
              <p:cNvSpPr/>
              <p:nvPr/>
            </p:nvSpPr>
            <p:spPr>
              <a:xfrm rot="9202560">
                <a:off x="1899139" y="3264581"/>
                <a:ext cx="153374" cy="333602"/>
              </a:xfrm>
              <a:prstGeom prst="diagStripe">
                <a:avLst>
                  <a:gd name="adj" fmla="val 66873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Chord 111"/>
              <p:cNvSpPr/>
              <p:nvPr/>
            </p:nvSpPr>
            <p:spPr>
              <a:xfrm>
                <a:off x="1835696" y="2996952"/>
                <a:ext cx="216024" cy="648072"/>
              </a:xfrm>
              <a:prstGeom prst="chord">
                <a:avLst>
                  <a:gd name="adj1" fmla="val 7877793"/>
                  <a:gd name="adj2" fmla="val 21247987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3585164" y="3068960"/>
            <a:ext cx="1973671" cy="1900646"/>
            <a:chOff x="5110319" y="2734918"/>
            <a:chExt cx="1973671" cy="1900646"/>
          </a:xfrm>
        </p:grpSpPr>
        <p:sp>
          <p:nvSpPr>
            <p:cNvPr id="115" name="Freeform 114"/>
            <p:cNvSpPr/>
            <p:nvPr/>
          </p:nvSpPr>
          <p:spPr>
            <a:xfrm rot="13387416" flipH="1">
              <a:off x="6495496" y="2801476"/>
              <a:ext cx="588494" cy="80396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5110319" y="3009228"/>
              <a:ext cx="1718619" cy="16263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Moon 116"/>
            <p:cNvSpPr/>
            <p:nvPr/>
          </p:nvSpPr>
          <p:spPr>
            <a:xfrm rot="18125987" flipH="1">
              <a:off x="5867158" y="3531571"/>
              <a:ext cx="745844" cy="864097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6287615" y="3217230"/>
              <a:ext cx="84585" cy="2095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 rot="8396671">
              <a:off x="5120630" y="2734918"/>
              <a:ext cx="597645" cy="80396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618369" y="2276872"/>
            <a:ext cx="1907261" cy="2714776"/>
            <a:chOff x="6228184" y="1294972"/>
            <a:chExt cx="1907261" cy="2714776"/>
          </a:xfrm>
        </p:grpSpPr>
        <p:grpSp>
          <p:nvGrpSpPr>
            <p:cNvPr id="121" name="Group 28"/>
            <p:cNvGrpSpPr/>
            <p:nvPr/>
          </p:nvGrpSpPr>
          <p:grpSpPr>
            <a:xfrm>
              <a:off x="6415127" y="1294972"/>
              <a:ext cx="1720318" cy="2714776"/>
              <a:chOff x="2623892" y="1224875"/>
              <a:chExt cx="2226410" cy="3513424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2623892" y="1612875"/>
                <a:ext cx="2226410" cy="31254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/>
              <p:nvPr/>
            </p:nvSpPr>
            <p:spPr>
              <a:xfrm flipH="1">
                <a:off x="3670780" y="1224875"/>
                <a:ext cx="947772" cy="1184397"/>
              </a:xfrm>
              <a:custGeom>
                <a:avLst/>
                <a:gdLst>
                  <a:gd name="connsiteX0" fmla="*/ 166687 w 542925"/>
                  <a:gd name="connsiteY0" fmla="*/ 1009650 h 1009650"/>
                  <a:gd name="connsiteX1" fmla="*/ 376237 w 542925"/>
                  <a:gd name="connsiteY1" fmla="*/ 981075 h 1009650"/>
                  <a:gd name="connsiteX2" fmla="*/ 352425 w 542925"/>
                  <a:gd name="connsiteY2" fmla="*/ 757238 h 1009650"/>
                  <a:gd name="connsiteX3" fmla="*/ 428625 w 542925"/>
                  <a:gd name="connsiteY3" fmla="*/ 457200 h 1009650"/>
                  <a:gd name="connsiteX4" fmla="*/ 542925 w 542925"/>
                  <a:gd name="connsiteY4" fmla="*/ 247650 h 1009650"/>
                  <a:gd name="connsiteX5" fmla="*/ 495300 w 542925"/>
                  <a:gd name="connsiteY5" fmla="*/ 47625 h 1009650"/>
                  <a:gd name="connsiteX6" fmla="*/ 447675 w 542925"/>
                  <a:gd name="connsiteY6" fmla="*/ 171450 h 1009650"/>
                  <a:gd name="connsiteX7" fmla="*/ 333375 w 542925"/>
                  <a:gd name="connsiteY7" fmla="*/ 0 h 1009650"/>
                  <a:gd name="connsiteX8" fmla="*/ 347662 w 542925"/>
                  <a:gd name="connsiteY8" fmla="*/ 204788 h 1009650"/>
                  <a:gd name="connsiteX9" fmla="*/ 152400 w 542925"/>
                  <a:gd name="connsiteY9" fmla="*/ 80963 h 1009650"/>
                  <a:gd name="connsiteX10" fmla="*/ 257175 w 542925"/>
                  <a:gd name="connsiteY10" fmla="*/ 323850 h 1009650"/>
                  <a:gd name="connsiteX11" fmla="*/ 85725 w 542925"/>
                  <a:gd name="connsiteY11" fmla="*/ 238125 h 1009650"/>
                  <a:gd name="connsiteX12" fmla="*/ 223837 w 542925"/>
                  <a:gd name="connsiteY12" fmla="*/ 519113 h 1009650"/>
                  <a:gd name="connsiteX13" fmla="*/ 0 w 542925"/>
                  <a:gd name="connsiteY13" fmla="*/ 490538 h 1009650"/>
                  <a:gd name="connsiteX14" fmla="*/ 204787 w 542925"/>
                  <a:gd name="connsiteY14" fmla="*/ 781050 h 1009650"/>
                  <a:gd name="connsiteX15" fmla="*/ 0 w 542925"/>
                  <a:gd name="connsiteY15" fmla="*/ 738188 h 1009650"/>
                  <a:gd name="connsiteX16" fmla="*/ 166687 w 542925"/>
                  <a:gd name="connsiteY16" fmla="*/ 1009650 h 1009650"/>
                  <a:gd name="connsiteX0" fmla="*/ 166687 w 597218"/>
                  <a:gd name="connsiteY0" fmla="*/ 1009650 h 1009650"/>
                  <a:gd name="connsiteX1" fmla="*/ 376237 w 597218"/>
                  <a:gd name="connsiteY1" fmla="*/ 981075 h 1009650"/>
                  <a:gd name="connsiteX2" fmla="*/ 352425 w 597218"/>
                  <a:gd name="connsiteY2" fmla="*/ 757238 h 1009650"/>
                  <a:gd name="connsiteX3" fmla="*/ 428625 w 597218"/>
                  <a:gd name="connsiteY3" fmla="*/ 457200 h 1009650"/>
                  <a:gd name="connsiteX4" fmla="*/ 597218 w 597218"/>
                  <a:gd name="connsiteY4" fmla="*/ 360040 h 1009650"/>
                  <a:gd name="connsiteX5" fmla="*/ 495300 w 597218"/>
                  <a:gd name="connsiteY5" fmla="*/ 47625 h 1009650"/>
                  <a:gd name="connsiteX6" fmla="*/ 447675 w 597218"/>
                  <a:gd name="connsiteY6" fmla="*/ 171450 h 1009650"/>
                  <a:gd name="connsiteX7" fmla="*/ 333375 w 597218"/>
                  <a:gd name="connsiteY7" fmla="*/ 0 h 1009650"/>
                  <a:gd name="connsiteX8" fmla="*/ 347662 w 597218"/>
                  <a:gd name="connsiteY8" fmla="*/ 204788 h 1009650"/>
                  <a:gd name="connsiteX9" fmla="*/ 152400 w 597218"/>
                  <a:gd name="connsiteY9" fmla="*/ 80963 h 1009650"/>
                  <a:gd name="connsiteX10" fmla="*/ 257175 w 597218"/>
                  <a:gd name="connsiteY10" fmla="*/ 323850 h 1009650"/>
                  <a:gd name="connsiteX11" fmla="*/ 85725 w 597218"/>
                  <a:gd name="connsiteY11" fmla="*/ 238125 h 1009650"/>
                  <a:gd name="connsiteX12" fmla="*/ 223837 w 597218"/>
                  <a:gd name="connsiteY12" fmla="*/ 519113 h 1009650"/>
                  <a:gd name="connsiteX13" fmla="*/ 0 w 597218"/>
                  <a:gd name="connsiteY13" fmla="*/ 490538 h 1009650"/>
                  <a:gd name="connsiteX14" fmla="*/ 204787 w 597218"/>
                  <a:gd name="connsiteY14" fmla="*/ 781050 h 1009650"/>
                  <a:gd name="connsiteX15" fmla="*/ 0 w 597218"/>
                  <a:gd name="connsiteY15" fmla="*/ 738188 h 1009650"/>
                  <a:gd name="connsiteX16" fmla="*/ 166687 w 597218"/>
                  <a:gd name="connsiteY16" fmla="*/ 1009650 h 1009650"/>
                  <a:gd name="connsiteX0" fmla="*/ 166687 w 597218"/>
                  <a:gd name="connsiteY0" fmla="*/ 1009650 h 1009650"/>
                  <a:gd name="connsiteX1" fmla="*/ 376237 w 597218"/>
                  <a:gd name="connsiteY1" fmla="*/ 981075 h 1009650"/>
                  <a:gd name="connsiteX2" fmla="*/ 352425 w 597218"/>
                  <a:gd name="connsiteY2" fmla="*/ 757238 h 1009650"/>
                  <a:gd name="connsiteX3" fmla="*/ 434340 w 597218"/>
                  <a:gd name="connsiteY3" fmla="*/ 432048 h 1009650"/>
                  <a:gd name="connsiteX4" fmla="*/ 597218 w 597218"/>
                  <a:gd name="connsiteY4" fmla="*/ 360040 h 1009650"/>
                  <a:gd name="connsiteX5" fmla="*/ 495300 w 597218"/>
                  <a:gd name="connsiteY5" fmla="*/ 47625 h 1009650"/>
                  <a:gd name="connsiteX6" fmla="*/ 447675 w 597218"/>
                  <a:gd name="connsiteY6" fmla="*/ 171450 h 1009650"/>
                  <a:gd name="connsiteX7" fmla="*/ 333375 w 597218"/>
                  <a:gd name="connsiteY7" fmla="*/ 0 h 1009650"/>
                  <a:gd name="connsiteX8" fmla="*/ 347662 w 597218"/>
                  <a:gd name="connsiteY8" fmla="*/ 204788 h 1009650"/>
                  <a:gd name="connsiteX9" fmla="*/ 152400 w 597218"/>
                  <a:gd name="connsiteY9" fmla="*/ 80963 h 1009650"/>
                  <a:gd name="connsiteX10" fmla="*/ 257175 w 597218"/>
                  <a:gd name="connsiteY10" fmla="*/ 323850 h 1009650"/>
                  <a:gd name="connsiteX11" fmla="*/ 85725 w 597218"/>
                  <a:gd name="connsiteY11" fmla="*/ 238125 h 1009650"/>
                  <a:gd name="connsiteX12" fmla="*/ 223837 w 597218"/>
                  <a:gd name="connsiteY12" fmla="*/ 519113 h 1009650"/>
                  <a:gd name="connsiteX13" fmla="*/ 0 w 597218"/>
                  <a:gd name="connsiteY13" fmla="*/ 490538 h 1009650"/>
                  <a:gd name="connsiteX14" fmla="*/ 204787 w 597218"/>
                  <a:gd name="connsiteY14" fmla="*/ 781050 h 1009650"/>
                  <a:gd name="connsiteX15" fmla="*/ 0 w 597218"/>
                  <a:gd name="connsiteY15" fmla="*/ 738188 h 1009650"/>
                  <a:gd name="connsiteX16" fmla="*/ 166687 w 597218"/>
                  <a:gd name="connsiteY16" fmla="*/ 1009650 h 1009650"/>
                  <a:gd name="connsiteX0" fmla="*/ 166687 w 495300"/>
                  <a:gd name="connsiteY0" fmla="*/ 1009650 h 1009650"/>
                  <a:gd name="connsiteX1" fmla="*/ 376237 w 495300"/>
                  <a:gd name="connsiteY1" fmla="*/ 981075 h 1009650"/>
                  <a:gd name="connsiteX2" fmla="*/ 352425 w 495300"/>
                  <a:gd name="connsiteY2" fmla="*/ 757238 h 1009650"/>
                  <a:gd name="connsiteX3" fmla="*/ 434340 w 495300"/>
                  <a:gd name="connsiteY3" fmla="*/ 432048 h 1009650"/>
                  <a:gd name="connsiteX4" fmla="*/ 488633 w 495300"/>
                  <a:gd name="connsiteY4" fmla="*/ 360040 h 1009650"/>
                  <a:gd name="connsiteX5" fmla="*/ 495300 w 495300"/>
                  <a:gd name="connsiteY5" fmla="*/ 47625 h 1009650"/>
                  <a:gd name="connsiteX6" fmla="*/ 447675 w 495300"/>
                  <a:gd name="connsiteY6" fmla="*/ 171450 h 1009650"/>
                  <a:gd name="connsiteX7" fmla="*/ 333375 w 495300"/>
                  <a:gd name="connsiteY7" fmla="*/ 0 h 1009650"/>
                  <a:gd name="connsiteX8" fmla="*/ 347662 w 495300"/>
                  <a:gd name="connsiteY8" fmla="*/ 204788 h 1009650"/>
                  <a:gd name="connsiteX9" fmla="*/ 152400 w 495300"/>
                  <a:gd name="connsiteY9" fmla="*/ 80963 h 1009650"/>
                  <a:gd name="connsiteX10" fmla="*/ 257175 w 495300"/>
                  <a:gd name="connsiteY10" fmla="*/ 323850 h 1009650"/>
                  <a:gd name="connsiteX11" fmla="*/ 85725 w 495300"/>
                  <a:gd name="connsiteY11" fmla="*/ 238125 h 1009650"/>
                  <a:gd name="connsiteX12" fmla="*/ 223837 w 495300"/>
                  <a:gd name="connsiteY12" fmla="*/ 519113 h 1009650"/>
                  <a:gd name="connsiteX13" fmla="*/ 0 w 495300"/>
                  <a:gd name="connsiteY13" fmla="*/ 490538 h 1009650"/>
                  <a:gd name="connsiteX14" fmla="*/ 204787 w 495300"/>
                  <a:gd name="connsiteY14" fmla="*/ 781050 h 1009650"/>
                  <a:gd name="connsiteX15" fmla="*/ 0 w 495300"/>
                  <a:gd name="connsiteY15" fmla="*/ 738188 h 1009650"/>
                  <a:gd name="connsiteX16" fmla="*/ 166687 w 495300"/>
                  <a:gd name="connsiteY16" fmla="*/ 100965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5300" h="1009650">
                    <a:moveTo>
                      <a:pt x="166687" y="1009650"/>
                    </a:moveTo>
                    <a:lnTo>
                      <a:pt x="376237" y="981075"/>
                    </a:lnTo>
                    <a:lnTo>
                      <a:pt x="352425" y="757238"/>
                    </a:lnTo>
                    <a:lnTo>
                      <a:pt x="434340" y="432048"/>
                    </a:lnTo>
                    <a:lnTo>
                      <a:pt x="488633" y="360040"/>
                    </a:lnTo>
                    <a:lnTo>
                      <a:pt x="495300" y="47625"/>
                    </a:lnTo>
                    <a:lnTo>
                      <a:pt x="447675" y="171450"/>
                    </a:lnTo>
                    <a:lnTo>
                      <a:pt x="333375" y="0"/>
                    </a:lnTo>
                    <a:lnTo>
                      <a:pt x="347662" y="204788"/>
                    </a:lnTo>
                    <a:lnTo>
                      <a:pt x="152400" y="80963"/>
                    </a:lnTo>
                    <a:lnTo>
                      <a:pt x="257175" y="323850"/>
                    </a:lnTo>
                    <a:lnTo>
                      <a:pt x="85725" y="238125"/>
                    </a:lnTo>
                    <a:lnTo>
                      <a:pt x="223837" y="519113"/>
                    </a:lnTo>
                    <a:lnTo>
                      <a:pt x="0" y="490538"/>
                    </a:lnTo>
                    <a:lnTo>
                      <a:pt x="204787" y="781050"/>
                    </a:lnTo>
                    <a:lnTo>
                      <a:pt x="0" y="738188"/>
                    </a:lnTo>
                    <a:lnTo>
                      <a:pt x="166687" y="100965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424"/>
            <p:cNvGrpSpPr/>
            <p:nvPr/>
          </p:nvGrpSpPr>
          <p:grpSpPr>
            <a:xfrm>
              <a:off x="6259888" y="2204864"/>
              <a:ext cx="734984" cy="680878"/>
              <a:chOff x="2804373" y="2564904"/>
              <a:chExt cx="951205" cy="881183"/>
            </a:xfrm>
          </p:grpSpPr>
          <p:sp>
            <p:nvSpPr>
              <p:cNvPr id="125" name="Chord 124"/>
              <p:cNvSpPr/>
              <p:nvPr/>
            </p:nvSpPr>
            <p:spPr>
              <a:xfrm>
                <a:off x="2804373" y="3037189"/>
                <a:ext cx="666020" cy="40889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3241791" y="2564904"/>
                <a:ext cx="513787" cy="42235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322492" y="2649376"/>
                <a:ext cx="95145" cy="3066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8" name="Straight Connector 127"/>
              <p:cNvCxnSpPr>
                <a:endCxn id="126" idx="1"/>
              </p:cNvCxnSpPr>
              <p:nvPr/>
            </p:nvCxnSpPr>
            <p:spPr>
              <a:xfrm>
                <a:off x="3070530" y="2776082"/>
                <a:ext cx="1712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Freeform 122"/>
            <p:cNvSpPr/>
            <p:nvPr/>
          </p:nvSpPr>
          <p:spPr>
            <a:xfrm rot="21219225">
              <a:off x="7177946" y="2664516"/>
              <a:ext cx="556276" cy="102491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Arc 123"/>
            <p:cNvSpPr/>
            <p:nvPr/>
          </p:nvSpPr>
          <p:spPr>
            <a:xfrm rot="10800000">
              <a:off x="6228184" y="2780928"/>
              <a:ext cx="631032" cy="556216"/>
            </a:xfrm>
            <a:prstGeom prst="arc">
              <a:avLst>
                <a:gd name="adj1" fmla="val 11045684"/>
                <a:gd name="adj2" fmla="val 1678284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1331640" y="4005064"/>
            <a:ext cx="11420475" cy="1936750"/>
          </a:xfrm>
          <a:custGeom>
            <a:avLst/>
            <a:gdLst>
              <a:gd name="connsiteX0" fmla="*/ 76200 w 11420475"/>
              <a:gd name="connsiteY0" fmla="*/ 1857375 h 1936750"/>
              <a:gd name="connsiteX1" fmla="*/ 4133850 w 11420475"/>
              <a:gd name="connsiteY1" fmla="*/ 1857375 h 1936750"/>
              <a:gd name="connsiteX2" fmla="*/ 7924800 w 11420475"/>
              <a:gd name="connsiteY2" fmla="*/ 1895475 h 1936750"/>
              <a:gd name="connsiteX3" fmla="*/ 10287000 w 11420475"/>
              <a:gd name="connsiteY3" fmla="*/ 1895475 h 1936750"/>
              <a:gd name="connsiteX4" fmla="*/ 11334750 w 11420475"/>
              <a:gd name="connsiteY4" fmla="*/ 1647825 h 1936750"/>
              <a:gd name="connsiteX5" fmla="*/ 10801350 w 11420475"/>
              <a:gd name="connsiteY5" fmla="*/ 809625 h 1936750"/>
              <a:gd name="connsiteX6" fmla="*/ 8629650 w 11420475"/>
              <a:gd name="connsiteY6" fmla="*/ 352425 h 1936750"/>
              <a:gd name="connsiteX7" fmla="*/ 4800600 w 11420475"/>
              <a:gd name="connsiteY7" fmla="*/ 295275 h 1936750"/>
              <a:gd name="connsiteX8" fmla="*/ 2381250 w 11420475"/>
              <a:gd name="connsiteY8" fmla="*/ 161925 h 1936750"/>
              <a:gd name="connsiteX9" fmla="*/ 533400 w 11420475"/>
              <a:gd name="connsiteY9" fmla="*/ 238125 h 1936750"/>
              <a:gd name="connsiteX10" fmla="*/ 76200 w 11420475"/>
              <a:gd name="connsiteY10" fmla="*/ 1590675 h 1936750"/>
              <a:gd name="connsiteX11" fmla="*/ 76200 w 11420475"/>
              <a:gd name="connsiteY11" fmla="*/ 1857375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20475" h="1936750">
                <a:moveTo>
                  <a:pt x="76200" y="1857375"/>
                </a:moveTo>
                <a:lnTo>
                  <a:pt x="4133850" y="1857375"/>
                </a:lnTo>
                <a:lnTo>
                  <a:pt x="7924800" y="1895475"/>
                </a:lnTo>
                <a:cubicBezTo>
                  <a:pt x="8950325" y="1901825"/>
                  <a:pt x="9718675" y="1936750"/>
                  <a:pt x="10287000" y="1895475"/>
                </a:cubicBezTo>
                <a:cubicBezTo>
                  <a:pt x="10855325" y="1854200"/>
                  <a:pt x="11249025" y="1828800"/>
                  <a:pt x="11334750" y="1647825"/>
                </a:cubicBezTo>
                <a:cubicBezTo>
                  <a:pt x="11420475" y="1466850"/>
                  <a:pt x="11252200" y="1025525"/>
                  <a:pt x="10801350" y="809625"/>
                </a:cubicBezTo>
                <a:cubicBezTo>
                  <a:pt x="10350500" y="593725"/>
                  <a:pt x="9629775" y="438150"/>
                  <a:pt x="8629650" y="352425"/>
                </a:cubicBezTo>
                <a:cubicBezTo>
                  <a:pt x="7629525" y="266700"/>
                  <a:pt x="5842000" y="327025"/>
                  <a:pt x="4800600" y="295275"/>
                </a:cubicBezTo>
                <a:cubicBezTo>
                  <a:pt x="3759200" y="263525"/>
                  <a:pt x="3092450" y="171450"/>
                  <a:pt x="2381250" y="161925"/>
                </a:cubicBezTo>
                <a:cubicBezTo>
                  <a:pt x="1670050" y="152400"/>
                  <a:pt x="917575" y="0"/>
                  <a:pt x="533400" y="238125"/>
                </a:cubicBezTo>
                <a:cubicBezTo>
                  <a:pt x="149225" y="476250"/>
                  <a:pt x="152400" y="1317625"/>
                  <a:pt x="76200" y="1590675"/>
                </a:cubicBezTo>
                <a:cubicBezTo>
                  <a:pt x="0" y="1863725"/>
                  <a:pt x="38100" y="1870075"/>
                  <a:pt x="76200" y="1857375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2483768" y="4365104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1979712" y="4581128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2627784" y="4797152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2987824" y="4149080"/>
            <a:ext cx="288032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6" name="Group 135"/>
          <p:cNvGrpSpPr/>
          <p:nvPr/>
        </p:nvGrpSpPr>
        <p:grpSpPr>
          <a:xfrm flipH="1">
            <a:off x="3145828" y="2132856"/>
            <a:ext cx="2852344" cy="2714776"/>
            <a:chOff x="6459481" y="59998"/>
            <a:chExt cx="2620265" cy="2714776"/>
          </a:xfrm>
        </p:grpSpPr>
        <p:sp>
          <p:nvSpPr>
            <p:cNvPr id="137" name="Freeform 136"/>
            <p:cNvSpPr/>
            <p:nvPr/>
          </p:nvSpPr>
          <p:spPr>
            <a:xfrm rot="15354013" flipH="1">
              <a:off x="8350008" y="1332649"/>
              <a:ext cx="630084" cy="82939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8" name="Group 28"/>
            <p:cNvGrpSpPr/>
            <p:nvPr/>
          </p:nvGrpSpPr>
          <p:grpSpPr>
            <a:xfrm rot="19092714" flipH="1">
              <a:off x="6574174" y="59998"/>
              <a:ext cx="1657083" cy="2714776"/>
              <a:chOff x="2623892" y="1224875"/>
              <a:chExt cx="2226410" cy="3513424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2623892" y="1612875"/>
                <a:ext cx="2226410" cy="31254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 147"/>
              <p:cNvSpPr/>
              <p:nvPr/>
            </p:nvSpPr>
            <p:spPr>
              <a:xfrm flipH="1">
                <a:off x="3670780" y="1224875"/>
                <a:ext cx="947772" cy="1184397"/>
              </a:xfrm>
              <a:custGeom>
                <a:avLst/>
                <a:gdLst>
                  <a:gd name="connsiteX0" fmla="*/ 166687 w 542925"/>
                  <a:gd name="connsiteY0" fmla="*/ 1009650 h 1009650"/>
                  <a:gd name="connsiteX1" fmla="*/ 376237 w 542925"/>
                  <a:gd name="connsiteY1" fmla="*/ 981075 h 1009650"/>
                  <a:gd name="connsiteX2" fmla="*/ 352425 w 542925"/>
                  <a:gd name="connsiteY2" fmla="*/ 757238 h 1009650"/>
                  <a:gd name="connsiteX3" fmla="*/ 428625 w 542925"/>
                  <a:gd name="connsiteY3" fmla="*/ 457200 h 1009650"/>
                  <a:gd name="connsiteX4" fmla="*/ 542925 w 542925"/>
                  <a:gd name="connsiteY4" fmla="*/ 247650 h 1009650"/>
                  <a:gd name="connsiteX5" fmla="*/ 495300 w 542925"/>
                  <a:gd name="connsiteY5" fmla="*/ 47625 h 1009650"/>
                  <a:gd name="connsiteX6" fmla="*/ 447675 w 542925"/>
                  <a:gd name="connsiteY6" fmla="*/ 171450 h 1009650"/>
                  <a:gd name="connsiteX7" fmla="*/ 333375 w 542925"/>
                  <a:gd name="connsiteY7" fmla="*/ 0 h 1009650"/>
                  <a:gd name="connsiteX8" fmla="*/ 347662 w 542925"/>
                  <a:gd name="connsiteY8" fmla="*/ 204788 h 1009650"/>
                  <a:gd name="connsiteX9" fmla="*/ 152400 w 542925"/>
                  <a:gd name="connsiteY9" fmla="*/ 80963 h 1009650"/>
                  <a:gd name="connsiteX10" fmla="*/ 257175 w 542925"/>
                  <a:gd name="connsiteY10" fmla="*/ 323850 h 1009650"/>
                  <a:gd name="connsiteX11" fmla="*/ 85725 w 542925"/>
                  <a:gd name="connsiteY11" fmla="*/ 238125 h 1009650"/>
                  <a:gd name="connsiteX12" fmla="*/ 223837 w 542925"/>
                  <a:gd name="connsiteY12" fmla="*/ 519113 h 1009650"/>
                  <a:gd name="connsiteX13" fmla="*/ 0 w 542925"/>
                  <a:gd name="connsiteY13" fmla="*/ 490538 h 1009650"/>
                  <a:gd name="connsiteX14" fmla="*/ 204787 w 542925"/>
                  <a:gd name="connsiteY14" fmla="*/ 781050 h 1009650"/>
                  <a:gd name="connsiteX15" fmla="*/ 0 w 542925"/>
                  <a:gd name="connsiteY15" fmla="*/ 738188 h 1009650"/>
                  <a:gd name="connsiteX16" fmla="*/ 166687 w 542925"/>
                  <a:gd name="connsiteY16" fmla="*/ 1009650 h 1009650"/>
                  <a:gd name="connsiteX0" fmla="*/ 166687 w 597218"/>
                  <a:gd name="connsiteY0" fmla="*/ 1009650 h 1009650"/>
                  <a:gd name="connsiteX1" fmla="*/ 376237 w 597218"/>
                  <a:gd name="connsiteY1" fmla="*/ 981075 h 1009650"/>
                  <a:gd name="connsiteX2" fmla="*/ 352425 w 597218"/>
                  <a:gd name="connsiteY2" fmla="*/ 757238 h 1009650"/>
                  <a:gd name="connsiteX3" fmla="*/ 428625 w 597218"/>
                  <a:gd name="connsiteY3" fmla="*/ 457200 h 1009650"/>
                  <a:gd name="connsiteX4" fmla="*/ 597218 w 597218"/>
                  <a:gd name="connsiteY4" fmla="*/ 360040 h 1009650"/>
                  <a:gd name="connsiteX5" fmla="*/ 495300 w 597218"/>
                  <a:gd name="connsiteY5" fmla="*/ 47625 h 1009650"/>
                  <a:gd name="connsiteX6" fmla="*/ 447675 w 597218"/>
                  <a:gd name="connsiteY6" fmla="*/ 171450 h 1009650"/>
                  <a:gd name="connsiteX7" fmla="*/ 333375 w 597218"/>
                  <a:gd name="connsiteY7" fmla="*/ 0 h 1009650"/>
                  <a:gd name="connsiteX8" fmla="*/ 347662 w 597218"/>
                  <a:gd name="connsiteY8" fmla="*/ 204788 h 1009650"/>
                  <a:gd name="connsiteX9" fmla="*/ 152400 w 597218"/>
                  <a:gd name="connsiteY9" fmla="*/ 80963 h 1009650"/>
                  <a:gd name="connsiteX10" fmla="*/ 257175 w 597218"/>
                  <a:gd name="connsiteY10" fmla="*/ 323850 h 1009650"/>
                  <a:gd name="connsiteX11" fmla="*/ 85725 w 597218"/>
                  <a:gd name="connsiteY11" fmla="*/ 238125 h 1009650"/>
                  <a:gd name="connsiteX12" fmla="*/ 223837 w 597218"/>
                  <a:gd name="connsiteY12" fmla="*/ 519113 h 1009650"/>
                  <a:gd name="connsiteX13" fmla="*/ 0 w 597218"/>
                  <a:gd name="connsiteY13" fmla="*/ 490538 h 1009650"/>
                  <a:gd name="connsiteX14" fmla="*/ 204787 w 597218"/>
                  <a:gd name="connsiteY14" fmla="*/ 781050 h 1009650"/>
                  <a:gd name="connsiteX15" fmla="*/ 0 w 597218"/>
                  <a:gd name="connsiteY15" fmla="*/ 738188 h 1009650"/>
                  <a:gd name="connsiteX16" fmla="*/ 166687 w 597218"/>
                  <a:gd name="connsiteY16" fmla="*/ 1009650 h 1009650"/>
                  <a:gd name="connsiteX0" fmla="*/ 166687 w 597218"/>
                  <a:gd name="connsiteY0" fmla="*/ 1009650 h 1009650"/>
                  <a:gd name="connsiteX1" fmla="*/ 376237 w 597218"/>
                  <a:gd name="connsiteY1" fmla="*/ 981075 h 1009650"/>
                  <a:gd name="connsiteX2" fmla="*/ 352425 w 597218"/>
                  <a:gd name="connsiteY2" fmla="*/ 757238 h 1009650"/>
                  <a:gd name="connsiteX3" fmla="*/ 434340 w 597218"/>
                  <a:gd name="connsiteY3" fmla="*/ 432048 h 1009650"/>
                  <a:gd name="connsiteX4" fmla="*/ 597218 w 597218"/>
                  <a:gd name="connsiteY4" fmla="*/ 360040 h 1009650"/>
                  <a:gd name="connsiteX5" fmla="*/ 495300 w 597218"/>
                  <a:gd name="connsiteY5" fmla="*/ 47625 h 1009650"/>
                  <a:gd name="connsiteX6" fmla="*/ 447675 w 597218"/>
                  <a:gd name="connsiteY6" fmla="*/ 171450 h 1009650"/>
                  <a:gd name="connsiteX7" fmla="*/ 333375 w 597218"/>
                  <a:gd name="connsiteY7" fmla="*/ 0 h 1009650"/>
                  <a:gd name="connsiteX8" fmla="*/ 347662 w 597218"/>
                  <a:gd name="connsiteY8" fmla="*/ 204788 h 1009650"/>
                  <a:gd name="connsiteX9" fmla="*/ 152400 w 597218"/>
                  <a:gd name="connsiteY9" fmla="*/ 80963 h 1009650"/>
                  <a:gd name="connsiteX10" fmla="*/ 257175 w 597218"/>
                  <a:gd name="connsiteY10" fmla="*/ 323850 h 1009650"/>
                  <a:gd name="connsiteX11" fmla="*/ 85725 w 597218"/>
                  <a:gd name="connsiteY11" fmla="*/ 238125 h 1009650"/>
                  <a:gd name="connsiteX12" fmla="*/ 223837 w 597218"/>
                  <a:gd name="connsiteY12" fmla="*/ 519113 h 1009650"/>
                  <a:gd name="connsiteX13" fmla="*/ 0 w 597218"/>
                  <a:gd name="connsiteY13" fmla="*/ 490538 h 1009650"/>
                  <a:gd name="connsiteX14" fmla="*/ 204787 w 597218"/>
                  <a:gd name="connsiteY14" fmla="*/ 781050 h 1009650"/>
                  <a:gd name="connsiteX15" fmla="*/ 0 w 597218"/>
                  <a:gd name="connsiteY15" fmla="*/ 738188 h 1009650"/>
                  <a:gd name="connsiteX16" fmla="*/ 166687 w 597218"/>
                  <a:gd name="connsiteY16" fmla="*/ 1009650 h 1009650"/>
                  <a:gd name="connsiteX0" fmla="*/ 166687 w 495300"/>
                  <a:gd name="connsiteY0" fmla="*/ 1009650 h 1009650"/>
                  <a:gd name="connsiteX1" fmla="*/ 376237 w 495300"/>
                  <a:gd name="connsiteY1" fmla="*/ 981075 h 1009650"/>
                  <a:gd name="connsiteX2" fmla="*/ 352425 w 495300"/>
                  <a:gd name="connsiteY2" fmla="*/ 757238 h 1009650"/>
                  <a:gd name="connsiteX3" fmla="*/ 434340 w 495300"/>
                  <a:gd name="connsiteY3" fmla="*/ 432048 h 1009650"/>
                  <a:gd name="connsiteX4" fmla="*/ 488633 w 495300"/>
                  <a:gd name="connsiteY4" fmla="*/ 360040 h 1009650"/>
                  <a:gd name="connsiteX5" fmla="*/ 495300 w 495300"/>
                  <a:gd name="connsiteY5" fmla="*/ 47625 h 1009650"/>
                  <a:gd name="connsiteX6" fmla="*/ 447675 w 495300"/>
                  <a:gd name="connsiteY6" fmla="*/ 171450 h 1009650"/>
                  <a:gd name="connsiteX7" fmla="*/ 333375 w 495300"/>
                  <a:gd name="connsiteY7" fmla="*/ 0 h 1009650"/>
                  <a:gd name="connsiteX8" fmla="*/ 347662 w 495300"/>
                  <a:gd name="connsiteY8" fmla="*/ 204788 h 1009650"/>
                  <a:gd name="connsiteX9" fmla="*/ 152400 w 495300"/>
                  <a:gd name="connsiteY9" fmla="*/ 80963 h 1009650"/>
                  <a:gd name="connsiteX10" fmla="*/ 257175 w 495300"/>
                  <a:gd name="connsiteY10" fmla="*/ 323850 h 1009650"/>
                  <a:gd name="connsiteX11" fmla="*/ 85725 w 495300"/>
                  <a:gd name="connsiteY11" fmla="*/ 238125 h 1009650"/>
                  <a:gd name="connsiteX12" fmla="*/ 223837 w 495300"/>
                  <a:gd name="connsiteY12" fmla="*/ 519113 h 1009650"/>
                  <a:gd name="connsiteX13" fmla="*/ 0 w 495300"/>
                  <a:gd name="connsiteY13" fmla="*/ 490538 h 1009650"/>
                  <a:gd name="connsiteX14" fmla="*/ 204787 w 495300"/>
                  <a:gd name="connsiteY14" fmla="*/ 781050 h 1009650"/>
                  <a:gd name="connsiteX15" fmla="*/ 0 w 495300"/>
                  <a:gd name="connsiteY15" fmla="*/ 738188 h 1009650"/>
                  <a:gd name="connsiteX16" fmla="*/ 166687 w 495300"/>
                  <a:gd name="connsiteY16" fmla="*/ 100965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5300" h="1009650">
                    <a:moveTo>
                      <a:pt x="166687" y="1009650"/>
                    </a:moveTo>
                    <a:lnTo>
                      <a:pt x="376237" y="981075"/>
                    </a:lnTo>
                    <a:lnTo>
                      <a:pt x="352425" y="757238"/>
                    </a:lnTo>
                    <a:lnTo>
                      <a:pt x="434340" y="432048"/>
                    </a:lnTo>
                    <a:lnTo>
                      <a:pt x="488633" y="360040"/>
                    </a:lnTo>
                    <a:lnTo>
                      <a:pt x="495300" y="47625"/>
                    </a:lnTo>
                    <a:lnTo>
                      <a:pt x="447675" y="171450"/>
                    </a:lnTo>
                    <a:lnTo>
                      <a:pt x="333375" y="0"/>
                    </a:lnTo>
                    <a:lnTo>
                      <a:pt x="347662" y="204788"/>
                    </a:lnTo>
                    <a:lnTo>
                      <a:pt x="152400" y="80963"/>
                    </a:lnTo>
                    <a:lnTo>
                      <a:pt x="257175" y="323850"/>
                    </a:lnTo>
                    <a:lnTo>
                      <a:pt x="85725" y="238125"/>
                    </a:lnTo>
                    <a:lnTo>
                      <a:pt x="223837" y="519113"/>
                    </a:lnTo>
                    <a:lnTo>
                      <a:pt x="0" y="490538"/>
                    </a:lnTo>
                    <a:lnTo>
                      <a:pt x="204787" y="781050"/>
                    </a:lnTo>
                    <a:lnTo>
                      <a:pt x="0" y="738188"/>
                    </a:lnTo>
                    <a:lnTo>
                      <a:pt x="166687" y="100965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9" name="Group 424"/>
            <p:cNvGrpSpPr/>
            <p:nvPr/>
          </p:nvGrpSpPr>
          <p:grpSpPr>
            <a:xfrm rot="19092714" flipH="1">
              <a:off x="7442722" y="581244"/>
              <a:ext cx="707967" cy="680878"/>
              <a:chOff x="2804373" y="2564904"/>
              <a:chExt cx="951205" cy="881183"/>
            </a:xfrm>
          </p:grpSpPr>
          <p:sp>
            <p:nvSpPr>
              <p:cNvPr id="143" name="Chord 142"/>
              <p:cNvSpPr/>
              <p:nvPr/>
            </p:nvSpPr>
            <p:spPr>
              <a:xfrm>
                <a:off x="2804373" y="3037189"/>
                <a:ext cx="666020" cy="40889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3241791" y="2564904"/>
                <a:ext cx="513787" cy="42235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322492" y="2649376"/>
                <a:ext cx="95145" cy="3066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6" name="Straight Connector 145"/>
              <p:cNvCxnSpPr>
                <a:endCxn id="144" idx="1"/>
              </p:cNvCxnSpPr>
              <p:nvPr/>
            </p:nvCxnSpPr>
            <p:spPr>
              <a:xfrm>
                <a:off x="3070530" y="2776082"/>
                <a:ext cx="1712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Freeform 139"/>
            <p:cNvSpPr/>
            <p:nvPr/>
          </p:nvSpPr>
          <p:spPr>
            <a:xfrm rot="18065730" flipH="1" flipV="1">
              <a:off x="6671900" y="923811"/>
              <a:ext cx="632036" cy="105687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8100392" y="1340768"/>
              <a:ext cx="211915" cy="24879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rot="17295113" flipH="1">
              <a:off x="8086553" y="1897020"/>
              <a:ext cx="558084" cy="82939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9" name="Group 148"/>
          <p:cNvGrpSpPr/>
          <p:nvPr/>
        </p:nvGrpSpPr>
        <p:grpSpPr>
          <a:xfrm rot="7068155">
            <a:off x="3260241" y="2454771"/>
            <a:ext cx="2623520" cy="2872730"/>
            <a:chOff x="8169441" y="270036"/>
            <a:chExt cx="2623520" cy="2872730"/>
          </a:xfrm>
        </p:grpSpPr>
        <p:sp>
          <p:nvSpPr>
            <p:cNvPr id="150" name="Freeform 149"/>
            <p:cNvSpPr/>
            <p:nvPr/>
          </p:nvSpPr>
          <p:spPr>
            <a:xfrm rot="8223902">
              <a:off x="8169441" y="302328"/>
              <a:ext cx="721482" cy="99013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Freeform 150"/>
            <p:cNvSpPr/>
            <p:nvPr/>
          </p:nvSpPr>
          <p:spPr>
            <a:xfrm rot="805104">
              <a:off x="8841458" y="2250300"/>
              <a:ext cx="630084" cy="89246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 rot="20334750">
              <a:off x="9478047" y="2210887"/>
              <a:ext cx="668028" cy="89246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3" name="Group 36"/>
            <p:cNvGrpSpPr/>
            <p:nvPr/>
          </p:nvGrpSpPr>
          <p:grpSpPr>
            <a:xfrm>
              <a:off x="8604692" y="270036"/>
              <a:ext cx="1919871" cy="2178721"/>
              <a:chOff x="3059832" y="2060848"/>
              <a:chExt cx="2448272" cy="3024336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Chord 158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Chord 159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Chord 160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endCxn id="160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Oval 153"/>
            <p:cNvSpPr/>
            <p:nvPr/>
          </p:nvSpPr>
          <p:spPr>
            <a:xfrm>
              <a:off x="9391138" y="608772"/>
              <a:ext cx="85423" cy="2549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Arc 154"/>
            <p:cNvSpPr/>
            <p:nvPr/>
          </p:nvSpPr>
          <p:spPr>
            <a:xfrm>
              <a:off x="8854792" y="1129191"/>
              <a:ext cx="853277" cy="844338"/>
            </a:xfrm>
            <a:prstGeom prst="arc">
              <a:avLst>
                <a:gd name="adj1" fmla="val 11164966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9033720" y="608771"/>
              <a:ext cx="85423" cy="2549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rot="2852651" flipV="1">
              <a:off x="9937847" y="214219"/>
              <a:ext cx="720096" cy="9901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7" name="Group 166"/>
          <p:cNvGrpSpPr/>
          <p:nvPr/>
        </p:nvGrpSpPr>
        <p:grpSpPr>
          <a:xfrm rot="20725503" flipH="1">
            <a:off x="3703436" y="1949211"/>
            <a:ext cx="2361904" cy="2934112"/>
            <a:chOff x="7103149" y="243834"/>
            <a:chExt cx="2040851" cy="2562283"/>
          </a:xfrm>
        </p:grpSpPr>
        <p:sp>
          <p:nvSpPr>
            <p:cNvPr id="168" name="Freeform 167"/>
            <p:cNvSpPr/>
            <p:nvPr/>
          </p:nvSpPr>
          <p:spPr>
            <a:xfrm rot="4197323">
              <a:off x="7194040" y="1945476"/>
              <a:ext cx="626431" cy="8082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7637646" y="764704"/>
              <a:ext cx="1506354" cy="2007604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0" name="Group 38"/>
            <p:cNvGrpSpPr/>
            <p:nvPr/>
          </p:nvGrpSpPr>
          <p:grpSpPr>
            <a:xfrm>
              <a:off x="7853670" y="243834"/>
              <a:ext cx="1080120" cy="592878"/>
              <a:chOff x="1214203" y="1352769"/>
              <a:chExt cx="1394086" cy="664886"/>
            </a:xfrm>
          </p:grpSpPr>
          <p:sp>
            <p:nvSpPr>
              <p:cNvPr id="181" name="Freeform 180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1" name="Freeform 170"/>
            <p:cNvSpPr/>
            <p:nvPr/>
          </p:nvSpPr>
          <p:spPr>
            <a:xfrm rot="3147557">
              <a:off x="8243890" y="1410928"/>
              <a:ext cx="647791" cy="95559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2" name="Group 79"/>
            <p:cNvGrpSpPr/>
            <p:nvPr/>
          </p:nvGrpSpPr>
          <p:grpSpPr>
            <a:xfrm>
              <a:off x="7740352" y="1268760"/>
              <a:ext cx="581741" cy="1299279"/>
              <a:chOff x="899592" y="3320988"/>
              <a:chExt cx="581741" cy="1299279"/>
            </a:xfrm>
          </p:grpSpPr>
          <p:sp>
            <p:nvSpPr>
              <p:cNvPr id="178" name="Arc 177"/>
              <p:cNvSpPr/>
              <p:nvPr/>
            </p:nvSpPr>
            <p:spPr>
              <a:xfrm>
                <a:off x="899592" y="4149080"/>
                <a:ext cx="512085" cy="471187"/>
              </a:xfrm>
              <a:prstGeom prst="arc">
                <a:avLst>
                  <a:gd name="adj1" fmla="val 12767844"/>
                  <a:gd name="adj2" fmla="val 197119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375131" y="3320988"/>
                <a:ext cx="106202" cy="1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943083" y="3320988"/>
                <a:ext cx="106202" cy="1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8"/>
            <p:cNvGrpSpPr/>
            <p:nvPr/>
          </p:nvGrpSpPr>
          <p:grpSpPr>
            <a:xfrm>
              <a:off x="7288644" y="1484784"/>
              <a:ext cx="1387812" cy="1036872"/>
              <a:chOff x="267356" y="3472248"/>
              <a:chExt cx="1387812" cy="1036872"/>
            </a:xfrm>
          </p:grpSpPr>
          <p:sp>
            <p:nvSpPr>
              <p:cNvPr id="175" name="Rounded Rectangle 174"/>
              <p:cNvSpPr/>
              <p:nvPr/>
            </p:nvSpPr>
            <p:spPr>
              <a:xfrm>
                <a:off x="323528" y="4365104"/>
                <a:ext cx="1331640" cy="1440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Parallelogram 175"/>
              <p:cNvSpPr/>
              <p:nvPr/>
            </p:nvSpPr>
            <p:spPr>
              <a:xfrm rot="15521178">
                <a:off x="394491" y="3345113"/>
                <a:ext cx="1021960" cy="1276230"/>
              </a:xfrm>
              <a:prstGeom prst="parallelogram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7" name="Picture 6" descr="Image result for apple icon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3568" y="3789040"/>
                <a:ext cx="343587" cy="343587"/>
              </a:xfrm>
              <a:prstGeom prst="rect">
                <a:avLst/>
              </a:prstGeom>
              <a:noFill/>
            </p:spPr>
          </p:pic>
        </p:grpSp>
        <p:sp>
          <p:nvSpPr>
            <p:cNvPr id="174" name="Freeform 173"/>
            <p:cNvSpPr/>
            <p:nvPr/>
          </p:nvSpPr>
          <p:spPr>
            <a:xfrm rot="4980800">
              <a:off x="7650318" y="2088795"/>
              <a:ext cx="626431" cy="8082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3" name="Group 46"/>
          <p:cNvGrpSpPr/>
          <p:nvPr/>
        </p:nvGrpSpPr>
        <p:grpSpPr>
          <a:xfrm>
            <a:off x="1331640" y="1124744"/>
            <a:ext cx="2160240" cy="4896544"/>
            <a:chOff x="4283968" y="1340768"/>
            <a:chExt cx="2160240" cy="4896544"/>
          </a:xfrm>
        </p:grpSpPr>
        <p:sp>
          <p:nvSpPr>
            <p:cNvPr id="184" name="Rectangle 183"/>
            <p:cNvSpPr/>
            <p:nvPr/>
          </p:nvSpPr>
          <p:spPr>
            <a:xfrm>
              <a:off x="4283968" y="1340768"/>
              <a:ext cx="2160240" cy="489654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5" name="Group 13"/>
            <p:cNvGrpSpPr/>
            <p:nvPr/>
          </p:nvGrpSpPr>
          <p:grpSpPr>
            <a:xfrm>
              <a:off x="5148064" y="2132856"/>
              <a:ext cx="360040" cy="995412"/>
              <a:chOff x="5076056" y="2217564"/>
              <a:chExt cx="360040" cy="995412"/>
            </a:xfrm>
          </p:grpSpPr>
          <p:sp>
            <p:nvSpPr>
              <p:cNvPr id="186" name="Flowchart: Delay 49"/>
              <p:cNvSpPr/>
              <p:nvPr/>
            </p:nvSpPr>
            <p:spPr>
              <a:xfrm rot="16200000">
                <a:off x="5040052" y="2528900"/>
                <a:ext cx="432048" cy="360040"/>
              </a:xfrm>
              <a:prstGeom prst="flowChartDelay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148064" y="2924944"/>
                <a:ext cx="72008" cy="288032"/>
              </a:xfrm>
              <a:prstGeom prst="rect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292080" y="2924944"/>
                <a:ext cx="72008" cy="288032"/>
              </a:xfrm>
              <a:prstGeom prst="rect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109964" y="2217564"/>
                <a:ext cx="288032" cy="288032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90" name="Rectangle 189"/>
          <p:cNvSpPr/>
          <p:nvPr/>
        </p:nvSpPr>
        <p:spPr>
          <a:xfrm>
            <a:off x="0" y="1340768"/>
            <a:ext cx="1115616" cy="44644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1115616" y="1484784"/>
            <a:ext cx="202644" cy="4320480"/>
          </a:xfrm>
          <a:prstGeom prst="rect">
            <a:avLst/>
          </a:prstGeom>
          <a:solidFill>
            <a:srgbClr val="CC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2" name="Straight Connector 191"/>
          <p:cNvCxnSpPr>
            <a:endCxn id="105" idx="3"/>
          </p:cNvCxnSpPr>
          <p:nvPr/>
        </p:nvCxnSpPr>
        <p:spPr>
          <a:xfrm flipV="1">
            <a:off x="1115616" y="949796"/>
            <a:ext cx="0" cy="514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lift_be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468544" y="2780928"/>
            <a:ext cx="304800" cy="304800"/>
          </a:xfrm>
          <a:prstGeom prst="rect">
            <a:avLst/>
          </a:prstGeom>
        </p:spPr>
      </p:pic>
      <p:pic>
        <p:nvPicPr>
          <p:cNvPr id="193" name="lift_be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620944" y="2933328"/>
            <a:ext cx="304800" cy="304800"/>
          </a:xfrm>
          <a:prstGeom prst="rect">
            <a:avLst/>
          </a:prstGeom>
        </p:spPr>
      </p:pic>
      <p:pic>
        <p:nvPicPr>
          <p:cNvPr id="194" name="toilet_flus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684568" y="1916832"/>
            <a:ext cx="304800" cy="304800"/>
          </a:xfrm>
          <a:prstGeom prst="rect">
            <a:avLst/>
          </a:prstGeom>
        </p:spPr>
      </p:pic>
      <p:pic>
        <p:nvPicPr>
          <p:cNvPr id="195" name="rushing_wate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90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77969 0.0104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2222E-6 -2.22222E-6 L 0.77969 0.010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2222E-6 -2.22222E-6 L 0.77969 0.0104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2222E-6 -2.22222E-6 L 0.77969 0.01042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3690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"/>
                </p:tgtEl>
              </p:cMediaNode>
            </p:audio>
            <p:audio>
              <p:cMediaNode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"/>
                </p:tgtEl>
              </p:cMediaNode>
            </p:audio>
            <p:audio>
              <p:cMediaNode>
                <p:cTn id="1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"/>
                </p:tgtEl>
              </p:cMediaNode>
            </p:audio>
          </p:childTnLst>
        </p:cTn>
      </p:par>
    </p:tnLst>
    <p:bldLst>
      <p:bldP spid="42" grpId="0" animBg="1"/>
      <p:bldP spid="35" grpId="0" animBg="1"/>
      <p:bldP spid="35" grpId="1" animBg="1"/>
      <p:bldP spid="35" grpId="2" animBg="1"/>
      <p:bldP spid="35" grpId="3" animBg="1"/>
      <p:bldP spid="34" grpId="0" animBg="1"/>
      <p:bldP spid="34" grpId="1" animBg="1"/>
      <p:bldP spid="131" grpId="0" animBg="1"/>
      <p:bldP spid="132" grpId="0" animBg="1"/>
      <p:bldP spid="13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/>
          <p:nvPr/>
        </p:nvSpPr>
        <p:spPr>
          <a:xfrm rot="5107564">
            <a:off x="5394281" y="3402628"/>
            <a:ext cx="789556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59"/>
          <p:cNvGrpSpPr/>
          <p:nvPr/>
        </p:nvGrpSpPr>
        <p:grpSpPr>
          <a:xfrm rot="16200000">
            <a:off x="6264188" y="-1431539"/>
            <a:ext cx="4104456" cy="4176463"/>
            <a:chOff x="5868144" y="-603448"/>
            <a:chExt cx="3600400" cy="3024336"/>
          </a:xfrm>
        </p:grpSpPr>
        <p:sp>
          <p:nvSpPr>
            <p:cNvPr id="61" name="Rectangle 60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923928" y="4725144"/>
            <a:ext cx="54715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6022476" y="2429002"/>
            <a:ext cx="2045655" cy="3486193"/>
            <a:chOff x="6022476" y="2429002"/>
            <a:chExt cx="2045655" cy="3486193"/>
          </a:xfrm>
        </p:grpSpPr>
        <p:sp>
          <p:nvSpPr>
            <p:cNvPr id="70" name="Freeform 69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52" name="Straight Connector 51"/>
          <p:cNvCxnSpPr/>
          <p:nvPr/>
        </p:nvCxnSpPr>
        <p:spPr>
          <a:xfrm flipV="1">
            <a:off x="0" y="4725144"/>
            <a:ext cx="3923928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923928" y="0"/>
            <a:ext cx="0" cy="4725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695599" y="1988840"/>
            <a:ext cx="1560986" cy="3926355"/>
            <a:chOff x="3695599" y="1988840"/>
            <a:chExt cx="1560986" cy="3926355"/>
          </a:xfrm>
        </p:grpSpPr>
        <p:sp>
          <p:nvSpPr>
            <p:cNvPr id="64" name="Freeform 63"/>
            <p:cNvSpPr/>
            <p:nvPr/>
          </p:nvSpPr>
          <p:spPr>
            <a:xfrm flipH="1">
              <a:off x="4762310" y="3212976"/>
              <a:ext cx="494275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695599" y="5137468"/>
              <a:ext cx="600514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 flipH="1">
              <a:off x="4440129" y="5137468"/>
              <a:ext cx="567542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826433" y="1988840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hord 7"/>
            <p:cNvSpPr/>
            <p:nvPr/>
          </p:nvSpPr>
          <p:spPr>
            <a:xfrm>
              <a:off x="4355976" y="2878301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21"/>
            <p:cNvGrpSpPr/>
            <p:nvPr/>
          </p:nvGrpSpPr>
          <p:grpSpPr>
            <a:xfrm>
              <a:off x="4355976" y="2564904"/>
              <a:ext cx="360040" cy="216024"/>
              <a:chOff x="3275856" y="2564904"/>
              <a:chExt cx="360040" cy="216161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Freeform 1"/>
          <p:cNvSpPr/>
          <p:nvPr/>
        </p:nvSpPr>
        <p:spPr>
          <a:xfrm flipH="1">
            <a:off x="1115616" y="124296"/>
            <a:ext cx="1807716" cy="5969000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358900" y="561340"/>
            <a:ext cx="1333500" cy="4775200"/>
          </a:xfrm>
          <a:custGeom>
            <a:avLst/>
            <a:gdLst>
              <a:gd name="connsiteX0" fmla="*/ 1333500 w 1333500"/>
              <a:gd name="connsiteY0" fmla="*/ 4775200 h 4775200"/>
              <a:gd name="connsiteX1" fmla="*/ 25400 w 1333500"/>
              <a:gd name="connsiteY1" fmla="*/ 4775200 h 4775200"/>
              <a:gd name="connsiteX2" fmla="*/ 0 w 1333500"/>
              <a:gd name="connsiteY2" fmla="*/ 571500 h 4775200"/>
              <a:gd name="connsiteX3" fmla="*/ 1320800 w 1333500"/>
              <a:gd name="connsiteY3" fmla="*/ 0 h 4775200"/>
              <a:gd name="connsiteX4" fmla="*/ 1333500 w 1333500"/>
              <a:gd name="connsiteY4" fmla="*/ 47752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4775200">
                <a:moveTo>
                  <a:pt x="1333500" y="4775200"/>
                </a:moveTo>
                <a:lnTo>
                  <a:pt x="25400" y="4775200"/>
                </a:lnTo>
                <a:lnTo>
                  <a:pt x="0" y="571500"/>
                </a:lnTo>
                <a:lnTo>
                  <a:pt x="1320800" y="0"/>
                </a:lnTo>
                <a:cubicBezTo>
                  <a:pt x="1316567" y="1595967"/>
                  <a:pt x="1312333" y="3191933"/>
                  <a:pt x="1333500" y="47752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/>
        </p:nvGrpSpPr>
        <p:grpSpPr>
          <a:xfrm>
            <a:off x="1403648" y="1268760"/>
            <a:ext cx="648071" cy="216024"/>
            <a:chOff x="3977933" y="1268760"/>
            <a:chExt cx="2610291" cy="1008112"/>
          </a:xfrm>
        </p:grpSpPr>
        <p:sp>
          <p:nvSpPr>
            <p:cNvPr id="7" name="Rounded Rectangle 6"/>
            <p:cNvSpPr/>
            <p:nvPr/>
          </p:nvSpPr>
          <p:spPr>
            <a:xfrm>
              <a:off x="3977933" y="1268760"/>
              <a:ext cx="2610291" cy="100811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20072" y="1340768"/>
              <a:ext cx="1224136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20140" y="2204864"/>
            <a:ext cx="198120" cy="3600400"/>
          </a:xfrm>
          <a:prstGeom prst="rect">
            <a:avLst/>
          </a:prstGeom>
          <a:solidFill>
            <a:srgbClr val="CC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047" y="2204864"/>
            <a:ext cx="1097280" cy="367240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>
            <a:off x="1115616" y="1844824"/>
            <a:ext cx="0" cy="3960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440684" y="3331592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43"/>
          <p:cNvGrpSpPr/>
          <p:nvPr/>
        </p:nvGrpSpPr>
        <p:grpSpPr>
          <a:xfrm>
            <a:off x="6372199" y="3200275"/>
            <a:ext cx="576065" cy="761630"/>
            <a:chOff x="5680483" y="2924944"/>
            <a:chExt cx="576065" cy="761630"/>
          </a:xfrm>
        </p:grpSpPr>
        <p:sp>
          <p:nvSpPr>
            <p:cNvPr id="86" name="Chord 85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Arc 88"/>
          <p:cNvSpPr/>
          <p:nvPr/>
        </p:nvSpPr>
        <p:spPr>
          <a:xfrm>
            <a:off x="6084168" y="4293096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>
            <a:off x="7308304" y="3789040"/>
            <a:ext cx="789556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 rot="2501604" flipV="1">
            <a:off x="7643337" y="2689252"/>
            <a:ext cx="789556" cy="109154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7612350" flipV="1">
            <a:off x="7875042" y="3670539"/>
            <a:ext cx="789556" cy="109154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/>
          <p:cNvGrpSpPr/>
          <p:nvPr/>
        </p:nvGrpSpPr>
        <p:grpSpPr>
          <a:xfrm>
            <a:off x="6156176" y="3068960"/>
            <a:ext cx="720080" cy="1296008"/>
            <a:chOff x="9288016" y="3645024"/>
            <a:chExt cx="720080" cy="1296008"/>
          </a:xfrm>
        </p:grpSpPr>
        <p:sp>
          <p:nvSpPr>
            <p:cNvPr id="85" name="Oval 84"/>
            <p:cNvSpPr/>
            <p:nvPr/>
          </p:nvSpPr>
          <p:spPr>
            <a:xfrm>
              <a:off x="9468544" y="4581128"/>
              <a:ext cx="345716" cy="3599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6" name="Group 72"/>
            <p:cNvGrpSpPr/>
            <p:nvPr/>
          </p:nvGrpSpPr>
          <p:grpSpPr>
            <a:xfrm>
              <a:off x="9288016" y="3645024"/>
              <a:ext cx="720080" cy="689622"/>
              <a:chOff x="7164288" y="2996952"/>
              <a:chExt cx="720080" cy="689622"/>
            </a:xfrm>
          </p:grpSpPr>
          <p:grpSp>
            <p:nvGrpSpPr>
              <p:cNvPr id="97" name="Group 30"/>
              <p:cNvGrpSpPr/>
              <p:nvPr/>
            </p:nvGrpSpPr>
            <p:grpSpPr>
              <a:xfrm flipV="1">
                <a:off x="7164288" y="2996952"/>
                <a:ext cx="720080" cy="72008"/>
                <a:chOff x="3347864" y="2492896"/>
                <a:chExt cx="665183" cy="144016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Chord 97"/>
              <p:cNvSpPr/>
              <p:nvPr/>
            </p:nvSpPr>
            <p:spPr>
              <a:xfrm>
                <a:off x="7236296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2" name="Arc 101"/>
          <p:cNvSpPr/>
          <p:nvPr/>
        </p:nvSpPr>
        <p:spPr>
          <a:xfrm>
            <a:off x="4355975" y="3318491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151539" flipH="1">
            <a:off x="3681588" y="3514770"/>
            <a:ext cx="645220" cy="9351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 rot="14986745" flipH="1" flipV="1">
            <a:off x="3191351" y="3104343"/>
            <a:ext cx="645220" cy="103720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/>
          <p:cNvGrpSpPr/>
          <p:nvPr/>
        </p:nvGrpSpPr>
        <p:grpSpPr>
          <a:xfrm>
            <a:off x="3821940" y="1988840"/>
            <a:ext cx="4536504" cy="3314375"/>
            <a:chOff x="1547664" y="-2547664"/>
            <a:chExt cx="4536504" cy="3314375"/>
          </a:xfrm>
        </p:grpSpPr>
        <p:sp>
          <p:nvSpPr>
            <p:cNvPr id="105" name="Rounded Rectangle 104"/>
            <p:cNvSpPr/>
            <p:nvPr/>
          </p:nvSpPr>
          <p:spPr>
            <a:xfrm>
              <a:off x="1547664" y="-2547664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" name="Group 20"/>
            <p:cNvGrpSpPr/>
            <p:nvPr/>
          </p:nvGrpSpPr>
          <p:grpSpPr>
            <a:xfrm>
              <a:off x="3743707" y="-2107502"/>
              <a:ext cx="2045655" cy="2736303"/>
              <a:chOff x="1475656" y="2564904"/>
              <a:chExt cx="2160240" cy="2808312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Chord 7"/>
            <p:cNvSpPr/>
            <p:nvPr/>
          </p:nvSpPr>
          <p:spPr>
            <a:xfrm>
              <a:off x="2411760" y="-1658203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2411760" y="-1971600"/>
              <a:ext cx="5100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oup 43"/>
            <p:cNvGrpSpPr/>
            <p:nvPr/>
          </p:nvGrpSpPr>
          <p:grpSpPr>
            <a:xfrm>
              <a:off x="5436096" y="-1311366"/>
              <a:ext cx="576065" cy="749468"/>
              <a:chOff x="5680483" y="2937106"/>
              <a:chExt cx="576065" cy="749468"/>
            </a:xfrm>
          </p:grpSpPr>
          <p:sp>
            <p:nvSpPr>
              <p:cNvPr id="116" name="Chord 115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9" name="Arc 118"/>
            <p:cNvSpPr/>
            <p:nvPr/>
          </p:nvSpPr>
          <p:spPr>
            <a:xfrm>
              <a:off x="4932040" y="-243408"/>
              <a:ext cx="1152128" cy="864096"/>
            </a:xfrm>
            <a:prstGeom prst="arc">
              <a:avLst>
                <a:gd name="adj1" fmla="val 13520168"/>
                <a:gd name="adj2" fmla="val 1781251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Arc 119"/>
            <p:cNvSpPr/>
            <p:nvPr/>
          </p:nvSpPr>
          <p:spPr>
            <a:xfrm>
              <a:off x="2339752" y="-1251520"/>
              <a:ext cx="432050" cy="472602"/>
            </a:xfrm>
            <a:prstGeom prst="arc">
              <a:avLst>
                <a:gd name="adj1" fmla="val 11462497"/>
                <a:gd name="adj2" fmla="val 1692634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 rot="615592" flipH="1">
              <a:off x="4232202" y="-839551"/>
              <a:ext cx="679594" cy="107477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 rot="151539" flipH="1">
              <a:off x="1567955" y="-1165750"/>
              <a:ext cx="645220" cy="93519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1115616" y="1772816"/>
            <a:ext cx="216024" cy="374441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0" y="1772816"/>
            <a:ext cx="1115616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1115616" y="1628800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350690" y="1628800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78" grpId="0" animBg="1"/>
      <p:bldP spid="78" grpId="1" animBg="1"/>
      <p:bldP spid="89" grpId="0" animBg="1"/>
      <p:bldP spid="89" grpId="1" animBg="1"/>
      <p:bldP spid="89" grpId="2" animBg="1"/>
      <p:bldP spid="91" grpId="0" animBg="1"/>
      <p:bldP spid="91" grpId="1" animBg="1"/>
      <p:bldP spid="92" grpId="0" animBg="1"/>
      <p:bldP spid="92" grpId="1" animBg="1"/>
      <p:bldP spid="93" grpId="1" animBg="1"/>
      <p:bldP spid="102" grpId="0" animBg="1"/>
      <p:bldP spid="102" grpId="1" animBg="1"/>
      <p:bldP spid="102" grpId="2" animBg="1"/>
      <p:bldP spid="103" grpId="0" animBg="1"/>
      <p:bldP spid="103" grpId="1" animBg="1"/>
      <p:bldP spid="1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/>
          <p:cNvGrpSpPr/>
          <p:nvPr/>
        </p:nvGrpSpPr>
        <p:grpSpPr>
          <a:xfrm>
            <a:off x="0" y="0"/>
            <a:ext cx="9144000" cy="5517232"/>
            <a:chOff x="0" y="0"/>
            <a:chExt cx="9144000" cy="5517232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0" y="4005064"/>
              <a:ext cx="6516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oup 33"/>
            <p:cNvGrpSpPr/>
            <p:nvPr/>
          </p:nvGrpSpPr>
          <p:grpSpPr>
            <a:xfrm>
              <a:off x="6516216" y="0"/>
              <a:ext cx="1872209" cy="5517232"/>
              <a:chOff x="467544" y="0"/>
              <a:chExt cx="1872209" cy="5517232"/>
            </a:xfrm>
            <a:solidFill>
              <a:schemeClr val="bg1"/>
            </a:solidFill>
          </p:grpSpPr>
          <p:sp>
            <p:nvSpPr>
              <p:cNvPr id="290" name="Arc 3"/>
              <p:cNvSpPr/>
              <p:nvPr/>
            </p:nvSpPr>
            <p:spPr>
              <a:xfrm>
                <a:off x="467544" y="4941168"/>
                <a:ext cx="1872208" cy="576064"/>
              </a:xfrm>
              <a:prstGeom prst="arc">
                <a:avLst>
                  <a:gd name="adj1" fmla="val 46050"/>
                  <a:gd name="adj2" fmla="val 1073638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 flipH="1" flipV="1">
                <a:off x="467544" y="0"/>
                <a:ext cx="1689" cy="524649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5"/>
              <p:cNvCxnSpPr/>
              <p:nvPr/>
            </p:nvCxnSpPr>
            <p:spPr>
              <a:xfrm flipV="1">
                <a:off x="2338866" y="0"/>
                <a:ext cx="887" cy="524172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7" name="Straight Connector 226"/>
            <p:cNvCxnSpPr/>
            <p:nvPr/>
          </p:nvCxnSpPr>
          <p:spPr>
            <a:xfrm>
              <a:off x="8388424" y="4005064"/>
              <a:ext cx="7555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74"/>
            <p:cNvGrpSpPr/>
            <p:nvPr/>
          </p:nvGrpSpPr>
          <p:grpSpPr>
            <a:xfrm>
              <a:off x="971600" y="188640"/>
              <a:ext cx="4464496" cy="2808312"/>
              <a:chOff x="1187624" y="404664"/>
              <a:chExt cx="4464496" cy="2808312"/>
            </a:xfrm>
          </p:grpSpPr>
          <p:sp>
            <p:nvSpPr>
              <p:cNvPr id="229" name="Rounded Rectangle 228"/>
              <p:cNvSpPr/>
              <p:nvPr/>
            </p:nvSpPr>
            <p:spPr>
              <a:xfrm>
                <a:off x="1187624" y="404664"/>
                <a:ext cx="4464496" cy="2808312"/>
              </a:xfrm>
              <a:prstGeom prst="roundRect">
                <a:avLst>
                  <a:gd name="adj" fmla="val 3746"/>
                </a:avLst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1403648" y="8367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403648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1403648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1403648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403648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1403648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1691680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691680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1691680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691680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1691680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197971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197971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197971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2267744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267744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2267744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2555776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2555776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555776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2843808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2843808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843808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131840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131840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131840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41987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41987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341987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3707904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3707904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707904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707904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707904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995936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995936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995936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995936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995936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283968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283968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4283968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283968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283968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4572000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4572000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572000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572000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572000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148064" y="8367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5148064" y="119675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5148064" y="155679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5148064" y="191683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148064" y="227687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148064" y="26369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860032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4860032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860032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4860032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4860032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798417" y="1908718"/>
            <a:ext cx="2007692" cy="3926355"/>
            <a:chOff x="1798417" y="1908718"/>
            <a:chExt cx="2007692" cy="3926355"/>
          </a:xfrm>
        </p:grpSpPr>
        <p:sp>
          <p:nvSpPr>
            <p:cNvPr id="112" name="Freeform 111"/>
            <p:cNvSpPr/>
            <p:nvPr/>
          </p:nvSpPr>
          <p:spPr>
            <a:xfrm rot="2329844">
              <a:off x="1910087" y="3321818"/>
              <a:ext cx="676790" cy="93519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311834" y="3132854"/>
              <a:ext cx="494275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45123" y="5057346"/>
              <a:ext cx="600514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2989653" y="5057346"/>
              <a:ext cx="567542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75957" y="1908718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21215408">
              <a:off x="1798417" y="3596830"/>
              <a:ext cx="462908" cy="648072"/>
              <a:chOff x="827584" y="3861048"/>
              <a:chExt cx="360040" cy="504056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827584" y="3933056"/>
                <a:ext cx="360040" cy="43204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827584" y="4149080"/>
                <a:ext cx="360040" cy="216024"/>
              </a:xfrm>
              <a:prstGeom prst="roundRect">
                <a:avLst/>
              </a:prstGeom>
              <a:solidFill>
                <a:srgbClr val="CC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99592" y="3861048"/>
                <a:ext cx="216024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20750018">
                <a:off x="857751" y="4056332"/>
                <a:ext cx="283215" cy="1440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9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JAM</a:t>
                </a:r>
                <a:endParaRPr lang="en-GB" sz="9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4094694" y="2091123"/>
            <a:ext cx="3208452" cy="3743950"/>
            <a:chOff x="4094694" y="2091123"/>
            <a:chExt cx="3208452" cy="3743950"/>
          </a:xfrm>
        </p:grpSpPr>
        <p:sp>
          <p:nvSpPr>
            <p:cNvPr id="113" name="Freeform 112"/>
            <p:cNvSpPr/>
            <p:nvPr/>
          </p:nvSpPr>
          <p:spPr>
            <a:xfrm flipH="1">
              <a:off x="6732240" y="3212976"/>
              <a:ext cx="570906" cy="13307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 rot="4756593">
              <a:off x="4279716" y="3265808"/>
              <a:ext cx="704732" cy="107477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902609" y="2348880"/>
              <a:ext cx="2045655" cy="3486193"/>
              <a:chOff x="6022476" y="2429002"/>
              <a:chExt cx="2045655" cy="3486193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6331988" y="5021290"/>
                <a:ext cx="544268" cy="8939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 flipH="1">
                <a:off x="7137284" y="5044462"/>
                <a:ext cx="598637" cy="86728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20"/>
              <p:cNvGrpSpPr/>
              <p:nvPr/>
            </p:nvGrpSpPr>
            <p:grpSpPr>
              <a:xfrm>
                <a:off x="6022476" y="2429002"/>
                <a:ext cx="2045655" cy="2736303"/>
                <a:chOff x="1475656" y="2564904"/>
                <a:chExt cx="2160240" cy="280831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0" name="Group 43"/>
            <p:cNvGrpSpPr/>
            <p:nvPr/>
          </p:nvGrpSpPr>
          <p:grpSpPr>
            <a:xfrm>
              <a:off x="5622689" y="3140968"/>
              <a:ext cx="576065" cy="761630"/>
              <a:chOff x="5680483" y="2924944"/>
              <a:chExt cx="576065" cy="761630"/>
            </a:xfrm>
          </p:grpSpPr>
          <p:sp>
            <p:nvSpPr>
              <p:cNvPr id="21" name="Chord 20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16495546">
              <a:off x="2877067" y="3511489"/>
              <a:ext cx="3705304" cy="864572"/>
              <a:chOff x="251520" y="2708920"/>
              <a:chExt cx="2160240" cy="504056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51520" y="2708920"/>
                <a:ext cx="2160240" cy="504056"/>
              </a:xfrm>
              <a:prstGeom prst="rect">
                <a:avLst/>
              </a:prstGeom>
              <a:solidFill>
                <a:srgbClr val="5F5F5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19573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6774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2352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9553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6754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3955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61156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8356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557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82758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89959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97160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04360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11561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18762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25963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33164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40364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47565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54766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1967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69168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76368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183569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90770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97971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05172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12372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0" name="Straight Connector 199"/>
              <p:cNvCxnSpPr>
                <a:stCxn id="175" idx="1"/>
              </p:cNvCxnSpPr>
              <p:nvPr/>
            </p:nvCxnSpPr>
            <p:spPr>
              <a:xfrm flipV="1">
                <a:off x="39553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46754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61156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68356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75557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V="1">
                <a:off x="89959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97160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11561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V="1">
                <a:off x="118762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25963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140364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7565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161967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69168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176368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190770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197971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212372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219573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226774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Oval 18"/>
          <p:cNvSpPr/>
          <p:nvPr/>
        </p:nvSpPr>
        <p:spPr>
          <a:xfrm>
            <a:off x="2831108" y="3251470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334657" y="4221088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0" name="Group 219"/>
          <p:cNvGrpSpPr/>
          <p:nvPr/>
        </p:nvGrpSpPr>
        <p:grpSpPr>
          <a:xfrm>
            <a:off x="2339752" y="1914825"/>
            <a:ext cx="5526445" cy="3314375"/>
            <a:chOff x="2347389" y="-1971600"/>
            <a:chExt cx="5526445" cy="3314375"/>
          </a:xfrm>
        </p:grpSpPr>
        <p:sp>
          <p:nvSpPr>
            <p:cNvPr id="25" name="Rounded Rectangle 24"/>
            <p:cNvSpPr/>
            <p:nvPr/>
          </p:nvSpPr>
          <p:spPr>
            <a:xfrm>
              <a:off x="2375756" y="-1971600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0"/>
            <p:cNvGrpSpPr/>
            <p:nvPr/>
          </p:nvGrpSpPr>
          <p:grpSpPr>
            <a:xfrm>
              <a:off x="4895835" y="-1531438"/>
              <a:ext cx="2045655" cy="2736303"/>
              <a:chOff x="1475656" y="2564904"/>
              <a:chExt cx="2160240" cy="280831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Chord 7"/>
            <p:cNvSpPr/>
            <p:nvPr/>
          </p:nvSpPr>
          <p:spPr>
            <a:xfrm>
              <a:off x="3239852" y="-108213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239852" y="-1395536"/>
              <a:ext cx="5100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43"/>
            <p:cNvGrpSpPr/>
            <p:nvPr/>
          </p:nvGrpSpPr>
          <p:grpSpPr>
            <a:xfrm>
              <a:off x="6588224" y="-735302"/>
              <a:ext cx="576065" cy="749468"/>
              <a:chOff x="5680483" y="2937106"/>
              <a:chExt cx="576065" cy="749468"/>
            </a:xfrm>
          </p:grpSpPr>
          <p:sp>
            <p:nvSpPr>
              <p:cNvPr id="34" name="Chord 33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Arc 29"/>
            <p:cNvSpPr/>
            <p:nvPr/>
          </p:nvSpPr>
          <p:spPr>
            <a:xfrm>
              <a:off x="6084168" y="332656"/>
              <a:ext cx="1152128" cy="864096"/>
            </a:xfrm>
            <a:prstGeom prst="arc">
              <a:avLst>
                <a:gd name="adj1" fmla="val 13520168"/>
                <a:gd name="adj2" fmla="val 1781251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>
              <a:off x="3167844" y="-675456"/>
              <a:ext cx="432050" cy="472602"/>
            </a:xfrm>
            <a:prstGeom prst="arc">
              <a:avLst>
                <a:gd name="adj1" fmla="val 11462497"/>
                <a:gd name="adj2" fmla="val 1692634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oup 114"/>
            <p:cNvGrpSpPr/>
            <p:nvPr/>
          </p:nvGrpSpPr>
          <p:grpSpPr>
            <a:xfrm rot="19282045">
              <a:off x="2347389" y="-169816"/>
              <a:ext cx="462908" cy="648072"/>
              <a:chOff x="827584" y="3861048"/>
              <a:chExt cx="360040" cy="504056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827584" y="3933056"/>
                <a:ext cx="360040" cy="43204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827584" y="4149080"/>
                <a:ext cx="360040" cy="216024"/>
              </a:xfrm>
              <a:prstGeom prst="roundRect">
                <a:avLst/>
              </a:prstGeom>
              <a:solidFill>
                <a:srgbClr val="CC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99592" y="3861048"/>
                <a:ext cx="216024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0750018">
                <a:off x="857751" y="4056332"/>
                <a:ext cx="283215" cy="1440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9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JAM</a:t>
                </a:r>
                <a:endParaRPr lang="en-GB" sz="9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3" name="Freeform 32"/>
            <p:cNvSpPr/>
            <p:nvPr/>
          </p:nvSpPr>
          <p:spPr>
            <a:xfrm rot="151539" flipH="1">
              <a:off x="2396047" y="-589686"/>
              <a:ext cx="645220" cy="93519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0" name="Group 119"/>
            <p:cNvGrpSpPr/>
            <p:nvPr/>
          </p:nvGrpSpPr>
          <p:grpSpPr>
            <a:xfrm rot="274494">
              <a:off x="4168530" y="146394"/>
              <a:ext cx="3705304" cy="864572"/>
              <a:chOff x="251520" y="2708920"/>
              <a:chExt cx="2160240" cy="504056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51520" y="2708920"/>
                <a:ext cx="2160240" cy="504056"/>
              </a:xfrm>
              <a:prstGeom prst="rect">
                <a:avLst/>
              </a:prstGeom>
              <a:solidFill>
                <a:srgbClr val="5F5F5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19573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26774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2352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553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6754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3955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1156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8356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557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2758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9959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7160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04360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11561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18762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25963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33164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40364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47565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54766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1967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69168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8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83569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90770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97971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05172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2372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0" name="Straight Connector 149"/>
              <p:cNvCxnSpPr>
                <a:stCxn id="125" idx="1"/>
              </p:cNvCxnSpPr>
              <p:nvPr/>
            </p:nvCxnSpPr>
            <p:spPr>
              <a:xfrm flipV="1">
                <a:off x="39553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6754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61156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68356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75557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89959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97160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111561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18762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125963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140364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147565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161967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169168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176368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190770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197971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212372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219573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226774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31"/>
            <p:cNvSpPr/>
            <p:nvPr/>
          </p:nvSpPr>
          <p:spPr>
            <a:xfrm rot="615592" flipH="1">
              <a:off x="5384330" y="-263487"/>
              <a:ext cx="679594" cy="107477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  <p:bldP spid="40" grpId="1" animBg="1"/>
      <p:bldP spid="42" grpId="0" animBg="1"/>
      <p:bldP spid="110" grpId="0" animBg="1"/>
      <p:bldP spid="11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427984" y="-387424"/>
            <a:ext cx="3744416" cy="2088232"/>
            <a:chOff x="4211960" y="-171400"/>
            <a:chExt cx="3744416" cy="2088232"/>
          </a:xfrm>
        </p:grpSpPr>
        <p:sp>
          <p:nvSpPr>
            <p:cNvPr id="64" name="Rounded Rectangle 63"/>
            <p:cNvSpPr/>
            <p:nvPr/>
          </p:nvSpPr>
          <p:spPr>
            <a:xfrm>
              <a:off x="4211960" y="-171400"/>
              <a:ext cx="3744416" cy="2088232"/>
            </a:xfrm>
            <a:prstGeom prst="roundRect">
              <a:avLst>
                <a:gd name="adj" fmla="val 6936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364360" y="-1900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chemeClr val="bg2">
                <a:lumMod val="1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7621736" y="17347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 rot="16200000">
            <a:off x="-216533" y="-1215516"/>
            <a:ext cx="4104456" cy="4176463"/>
            <a:chOff x="5868144" y="-603448"/>
            <a:chExt cx="3600400" cy="3024336"/>
          </a:xfrm>
        </p:grpSpPr>
        <p:sp>
          <p:nvSpPr>
            <p:cNvPr id="68" name="Rectangle 67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 flipH="1">
            <a:off x="4814414" y="3068960"/>
            <a:ext cx="333650" cy="84948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>
            <a:off x="3275856" y="3067371"/>
            <a:ext cx="359262" cy="8395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flipH="1">
            <a:off x="2654174" y="3068960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462794" y="3068960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6409184" y="2852936"/>
            <a:ext cx="579520" cy="300492"/>
            <a:chOff x="4343400" y="3450332"/>
            <a:chExt cx="514350" cy="266700"/>
          </a:xfrm>
        </p:grpSpPr>
        <p:sp>
          <p:nvSpPr>
            <p:cNvPr id="35" name="Freeform 34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5787977" y="4410112"/>
            <a:ext cx="567922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flipH="1">
            <a:off x="6518162" y="4410112"/>
            <a:ext cx="600917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7334694" y="3499418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5630929" y="3499418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955456" y="3093760"/>
            <a:ext cx="1460370" cy="1703763"/>
          </a:xfrm>
          <a:prstGeom prst="roundRect">
            <a:avLst>
              <a:gd name="adj" fmla="val 40327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H="1">
            <a:off x="6821912" y="355678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H="1">
            <a:off x="6442246" y="356866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H="1">
            <a:off x="6604508" y="4286974"/>
            <a:ext cx="162263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H="1">
            <a:off x="6555573" y="3866871"/>
            <a:ext cx="243395" cy="267155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1870138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150042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755576" y="2504138"/>
            <a:ext cx="2061344" cy="2004982"/>
            <a:chOff x="755576" y="2492896"/>
            <a:chExt cx="2061344" cy="2004982"/>
          </a:xfrm>
        </p:grpSpPr>
        <p:sp>
          <p:nvSpPr>
            <p:cNvPr id="20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Oval 26"/>
          <p:cNvSpPr/>
          <p:nvPr/>
        </p:nvSpPr>
        <p:spPr>
          <a:xfrm>
            <a:off x="1563397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735176" y="355455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943158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555637" y="4060769"/>
            <a:ext cx="603390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263749" y="4060770"/>
            <a:ext cx="638444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91264" y="2708920"/>
            <a:ext cx="1480598" cy="160934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367102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62522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0800000" flipV="1">
            <a:off x="3811225" y="3663898"/>
            <a:ext cx="866691" cy="760514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7"/>
          <p:cNvGrpSpPr/>
          <p:nvPr/>
        </p:nvGrpSpPr>
        <p:grpSpPr>
          <a:xfrm>
            <a:off x="178495" y="4509120"/>
            <a:ext cx="8497961" cy="1888850"/>
            <a:chOff x="-552082" y="4547500"/>
            <a:chExt cx="9145016" cy="2032672"/>
          </a:xfrm>
        </p:grpSpPr>
        <p:sp>
          <p:nvSpPr>
            <p:cNvPr id="3" name="Rectangle 2"/>
            <p:cNvSpPr/>
            <p:nvPr/>
          </p:nvSpPr>
          <p:spPr>
            <a:xfrm>
              <a:off x="-318514" y="4779972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552082" y="4547500"/>
              <a:ext cx="9145016" cy="199575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zoid 14"/>
          <p:cNvSpPr/>
          <p:nvPr/>
        </p:nvSpPr>
        <p:spPr>
          <a:xfrm>
            <a:off x="179512" y="4149080"/>
            <a:ext cx="8496944" cy="360040"/>
          </a:xfrm>
          <a:prstGeom prst="trapezoid">
            <a:avLst>
              <a:gd name="adj" fmla="val 204897"/>
            </a:avLst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 rot="5400000">
            <a:off x="1335534" y="3857154"/>
            <a:ext cx="181686" cy="90955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rot="10800000" flipV="1">
            <a:off x="1388353" y="3861048"/>
            <a:ext cx="866691" cy="504056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1704380" y="3822417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139952" y="3573016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30"/>
          <p:cNvGrpSpPr/>
          <p:nvPr/>
        </p:nvGrpSpPr>
        <p:grpSpPr>
          <a:xfrm flipV="1">
            <a:off x="6350992" y="3429000"/>
            <a:ext cx="648072" cy="72008"/>
            <a:chOff x="3347864" y="2492896"/>
            <a:chExt cx="665183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3" grpId="0" animBg="1"/>
      <p:bldP spid="58" grpId="0" animBg="1"/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0" y="0"/>
            <a:ext cx="9144000" cy="5517232"/>
            <a:chOff x="0" y="0"/>
            <a:chExt cx="9144000" cy="5517232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0" y="4005064"/>
              <a:ext cx="6516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33"/>
            <p:cNvGrpSpPr/>
            <p:nvPr/>
          </p:nvGrpSpPr>
          <p:grpSpPr>
            <a:xfrm>
              <a:off x="6516216" y="0"/>
              <a:ext cx="1872209" cy="5517232"/>
              <a:chOff x="467544" y="0"/>
              <a:chExt cx="1872209" cy="5517232"/>
            </a:xfrm>
            <a:solidFill>
              <a:schemeClr val="bg1"/>
            </a:solidFill>
          </p:grpSpPr>
          <p:sp>
            <p:nvSpPr>
              <p:cNvPr id="168" name="Arc 3"/>
              <p:cNvSpPr/>
              <p:nvPr/>
            </p:nvSpPr>
            <p:spPr>
              <a:xfrm>
                <a:off x="467544" y="4941168"/>
                <a:ext cx="1872208" cy="576064"/>
              </a:xfrm>
              <a:prstGeom prst="arc">
                <a:avLst>
                  <a:gd name="adj1" fmla="val 46050"/>
                  <a:gd name="adj2" fmla="val 1073638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467544" y="0"/>
                <a:ext cx="1689" cy="524649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5"/>
              <p:cNvCxnSpPr/>
              <p:nvPr/>
            </p:nvCxnSpPr>
            <p:spPr>
              <a:xfrm flipV="1">
                <a:off x="2338866" y="0"/>
                <a:ext cx="887" cy="524172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>
              <a:off x="8388424" y="4005064"/>
              <a:ext cx="7555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74"/>
            <p:cNvGrpSpPr/>
            <p:nvPr/>
          </p:nvGrpSpPr>
          <p:grpSpPr>
            <a:xfrm>
              <a:off x="971600" y="188640"/>
              <a:ext cx="4464496" cy="2808312"/>
              <a:chOff x="1187624" y="404664"/>
              <a:chExt cx="4464496" cy="2808312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187624" y="404664"/>
                <a:ext cx="4464496" cy="2808312"/>
              </a:xfrm>
              <a:prstGeom prst="roundRect">
                <a:avLst>
                  <a:gd name="adj" fmla="val 3746"/>
                </a:avLst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03648" y="8367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403648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403648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03648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403648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403648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91680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691680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691680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691680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91680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97971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97971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97971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267744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267744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267744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555776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55776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555776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843808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843808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843808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131840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131840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131840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41987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41987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41987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707904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707904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707904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707904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707904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995936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995936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995936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95936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995936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283968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283968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283968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283968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283968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572000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572000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572000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572000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572000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148064" y="8367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148064" y="119675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148064" y="155679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148064" y="191683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148064" y="227687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148064" y="26369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860032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860032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860032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860032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860032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1547664" y="2852936"/>
            <a:ext cx="935190" cy="793655"/>
            <a:chOff x="815181" y="2015291"/>
            <a:chExt cx="935190" cy="793655"/>
          </a:xfrm>
        </p:grpSpPr>
        <p:sp>
          <p:nvSpPr>
            <p:cNvPr id="86" name="Freeform 85"/>
            <p:cNvSpPr/>
            <p:nvPr/>
          </p:nvSpPr>
          <p:spPr>
            <a:xfrm rot="6048519">
              <a:off x="944381" y="2002956"/>
              <a:ext cx="676790" cy="93519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108"/>
            <p:cNvGrpSpPr/>
            <p:nvPr/>
          </p:nvGrpSpPr>
          <p:grpSpPr>
            <a:xfrm rot="466538">
              <a:off x="832574" y="2015291"/>
              <a:ext cx="462908" cy="648072"/>
              <a:chOff x="827584" y="3861048"/>
              <a:chExt cx="360040" cy="504056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827584" y="3933056"/>
                <a:ext cx="360040" cy="43204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827584" y="4149080"/>
                <a:ext cx="360040" cy="216024"/>
              </a:xfrm>
              <a:prstGeom prst="roundRect">
                <a:avLst/>
              </a:prstGeom>
              <a:solidFill>
                <a:srgbClr val="CC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3861048"/>
                <a:ext cx="216024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20750018">
                <a:off x="857751" y="4056332"/>
                <a:ext cx="283215" cy="1440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9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JAM</a:t>
                </a:r>
                <a:endParaRPr lang="en-GB" sz="9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5" name="Freeform 84"/>
          <p:cNvSpPr/>
          <p:nvPr/>
        </p:nvSpPr>
        <p:spPr>
          <a:xfrm rot="2746693" flipV="1">
            <a:off x="3349896" y="2372423"/>
            <a:ext cx="740402" cy="1122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2329844">
            <a:off x="1876602" y="3321818"/>
            <a:ext cx="676790" cy="9351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ord 7"/>
          <p:cNvSpPr/>
          <p:nvPr/>
        </p:nvSpPr>
        <p:spPr>
          <a:xfrm>
            <a:off x="2746400" y="2798179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1"/>
          <p:cNvGrpSpPr/>
          <p:nvPr/>
        </p:nvGrpSpPr>
        <p:grpSpPr>
          <a:xfrm>
            <a:off x="2746400" y="2484782"/>
            <a:ext cx="360040" cy="216024"/>
            <a:chOff x="3275856" y="2564904"/>
            <a:chExt cx="360040" cy="216161"/>
          </a:xfrm>
        </p:grpSpPr>
        <p:sp>
          <p:nvSpPr>
            <p:cNvPr id="17" name="Oval 1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108"/>
          <p:cNvGrpSpPr/>
          <p:nvPr/>
        </p:nvGrpSpPr>
        <p:grpSpPr>
          <a:xfrm rot="21215408">
            <a:off x="1764932" y="3596830"/>
            <a:ext cx="462908" cy="648072"/>
            <a:chOff x="827584" y="3861048"/>
            <a:chExt cx="360040" cy="504056"/>
          </a:xfrm>
        </p:grpSpPr>
        <p:sp>
          <p:nvSpPr>
            <p:cNvPr id="105" name="Rounded Rectangle 104"/>
            <p:cNvSpPr/>
            <p:nvPr/>
          </p:nvSpPr>
          <p:spPr>
            <a:xfrm>
              <a:off x="827584" y="3933056"/>
              <a:ext cx="360040" cy="43204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827584" y="4149080"/>
              <a:ext cx="360040" cy="216024"/>
            </a:xfrm>
            <a:prstGeom prst="round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99592" y="3861048"/>
              <a:ext cx="216024" cy="720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 rot="20750018">
              <a:off x="857751" y="4056332"/>
              <a:ext cx="283215" cy="144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b="1" dirty="0" smtClean="0">
                  <a:solidFill>
                    <a:schemeClr val="tx1"/>
                  </a:solidFill>
                  <a:latin typeface="Comic Sans MS" pitchFamily="66" charset="0"/>
                </a:rPr>
                <a:t>JAM</a:t>
              </a:r>
              <a:endParaRPr lang="en-GB" sz="9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" name="Group 221"/>
          <p:cNvGrpSpPr/>
          <p:nvPr/>
        </p:nvGrpSpPr>
        <p:grpSpPr>
          <a:xfrm>
            <a:off x="4094694" y="2091123"/>
            <a:ext cx="3208452" cy="3743950"/>
            <a:chOff x="4094694" y="2091123"/>
            <a:chExt cx="3208452" cy="3743950"/>
          </a:xfrm>
        </p:grpSpPr>
        <p:sp>
          <p:nvSpPr>
            <p:cNvPr id="113" name="Freeform 112"/>
            <p:cNvSpPr/>
            <p:nvPr/>
          </p:nvSpPr>
          <p:spPr>
            <a:xfrm flipH="1">
              <a:off x="6732240" y="3212976"/>
              <a:ext cx="570906" cy="13307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 rot="4756593">
              <a:off x="4279716" y="3265808"/>
              <a:ext cx="704732" cy="107477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"/>
            <p:cNvGrpSpPr/>
            <p:nvPr/>
          </p:nvGrpSpPr>
          <p:grpSpPr>
            <a:xfrm>
              <a:off x="4902609" y="2348880"/>
              <a:ext cx="2045655" cy="3486193"/>
              <a:chOff x="6022476" y="2429002"/>
              <a:chExt cx="2045655" cy="3486193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6331988" y="5021290"/>
                <a:ext cx="544268" cy="8939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 flipH="1">
                <a:off x="7137284" y="5044462"/>
                <a:ext cx="598637" cy="86728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20"/>
              <p:cNvGrpSpPr/>
              <p:nvPr/>
            </p:nvGrpSpPr>
            <p:grpSpPr>
              <a:xfrm>
                <a:off x="6022476" y="2429002"/>
                <a:ext cx="2045655" cy="2736303"/>
                <a:chOff x="1475656" y="2564904"/>
                <a:chExt cx="2160240" cy="280831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43"/>
            <p:cNvGrpSpPr/>
            <p:nvPr/>
          </p:nvGrpSpPr>
          <p:grpSpPr>
            <a:xfrm>
              <a:off x="5622689" y="3140968"/>
              <a:ext cx="576065" cy="761630"/>
              <a:chOff x="5680483" y="2924944"/>
              <a:chExt cx="576065" cy="761630"/>
            </a:xfrm>
          </p:grpSpPr>
          <p:sp>
            <p:nvSpPr>
              <p:cNvPr id="21" name="Chord 20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169"/>
            <p:cNvGrpSpPr/>
            <p:nvPr/>
          </p:nvGrpSpPr>
          <p:grpSpPr>
            <a:xfrm rot="16495546">
              <a:off x="2877067" y="3511489"/>
              <a:ext cx="3705304" cy="864572"/>
              <a:chOff x="251520" y="2708920"/>
              <a:chExt cx="2160240" cy="504056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51520" y="2708920"/>
                <a:ext cx="2160240" cy="504056"/>
              </a:xfrm>
              <a:prstGeom prst="rect">
                <a:avLst/>
              </a:prstGeom>
              <a:solidFill>
                <a:srgbClr val="5F5F5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19573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6774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2352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9553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6754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3955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61156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8356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557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82758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89959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97160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04360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11561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18762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25963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33164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40364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47565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54766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1967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69168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76368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1835696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907704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979712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051720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123728" y="2924944"/>
                <a:ext cx="72008" cy="28803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0" name="Straight Connector 199"/>
              <p:cNvCxnSpPr>
                <a:stCxn id="175" idx="1"/>
              </p:cNvCxnSpPr>
              <p:nvPr/>
            </p:nvCxnSpPr>
            <p:spPr>
              <a:xfrm flipV="1">
                <a:off x="39553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46754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61156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68356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75557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V="1">
                <a:off x="89959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97160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11561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V="1">
                <a:off x="118762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25963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140364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7565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161967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691680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176368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190770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1979712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2123728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2195736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2267744" y="2924944"/>
                <a:ext cx="0" cy="1440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Oval 18"/>
          <p:cNvSpPr/>
          <p:nvPr/>
        </p:nvSpPr>
        <p:spPr>
          <a:xfrm>
            <a:off x="2831108" y="3251470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2" grpId="0" animBg="1"/>
      <p:bldP spid="11" grpId="0" animBg="1"/>
      <p:bldP spid="19" grpId="0" animBg="1"/>
      <p:bldP spid="1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427984" y="-387424"/>
            <a:ext cx="3744416" cy="2088232"/>
            <a:chOff x="4211960" y="-171400"/>
            <a:chExt cx="3744416" cy="2088232"/>
          </a:xfrm>
        </p:grpSpPr>
        <p:sp>
          <p:nvSpPr>
            <p:cNvPr id="63" name="Rounded Rectangle 62"/>
            <p:cNvSpPr/>
            <p:nvPr/>
          </p:nvSpPr>
          <p:spPr>
            <a:xfrm>
              <a:off x="4211960" y="-171400"/>
              <a:ext cx="3744416" cy="2088232"/>
            </a:xfrm>
            <a:prstGeom prst="roundRect">
              <a:avLst>
                <a:gd name="adj" fmla="val 6936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364360" y="-1900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chemeClr val="bg2">
                <a:lumMod val="1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621736" y="17347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 rot="16200000">
            <a:off x="-216533" y="-1215516"/>
            <a:ext cx="4104456" cy="4176463"/>
            <a:chOff x="5868144" y="-603448"/>
            <a:chExt cx="3600400" cy="3024336"/>
          </a:xfrm>
        </p:grpSpPr>
        <p:sp>
          <p:nvSpPr>
            <p:cNvPr id="67" name="Rectangle 66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Freeform 55"/>
          <p:cNvSpPr/>
          <p:nvPr/>
        </p:nvSpPr>
        <p:spPr>
          <a:xfrm rot="15156557" flipH="1" flipV="1">
            <a:off x="75147" y="3260101"/>
            <a:ext cx="742110" cy="10810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19692086" flipH="1" flipV="1">
            <a:off x="229135" y="2463270"/>
            <a:ext cx="742110" cy="10810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flipH="1">
            <a:off x="4814414" y="3068960"/>
            <a:ext cx="333650" cy="84948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>
            <a:off x="3275856" y="3067371"/>
            <a:ext cx="359262" cy="8395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flipH="1">
            <a:off x="2654174" y="3068960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462794" y="3068960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3060074" flipV="1">
            <a:off x="7316438" y="2962253"/>
            <a:ext cx="720385" cy="9204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3"/>
          <p:cNvGrpSpPr/>
          <p:nvPr/>
        </p:nvGrpSpPr>
        <p:grpSpPr>
          <a:xfrm>
            <a:off x="6409184" y="2852936"/>
            <a:ext cx="579520" cy="300492"/>
            <a:chOff x="4343400" y="3450332"/>
            <a:chExt cx="514350" cy="266700"/>
          </a:xfrm>
        </p:grpSpPr>
        <p:sp>
          <p:nvSpPr>
            <p:cNvPr id="35" name="Freeform 34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5787977" y="4410112"/>
            <a:ext cx="567922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flipH="1">
            <a:off x="6518162" y="4410112"/>
            <a:ext cx="600917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7334694" y="3499418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5630929" y="3499418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955456" y="3093760"/>
            <a:ext cx="1460370" cy="1703763"/>
          </a:xfrm>
          <a:prstGeom prst="roundRect">
            <a:avLst>
              <a:gd name="adj" fmla="val 40327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H="1">
            <a:off x="6821912" y="355678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H="1">
            <a:off x="6442246" y="356866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H="1">
            <a:off x="6604508" y="4286974"/>
            <a:ext cx="162263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H="1">
            <a:off x="6555573" y="3866871"/>
            <a:ext cx="243395" cy="267155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1870138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150042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56"/>
          <p:cNvGrpSpPr/>
          <p:nvPr/>
        </p:nvGrpSpPr>
        <p:grpSpPr>
          <a:xfrm>
            <a:off x="755576" y="2504138"/>
            <a:ext cx="2061344" cy="2004982"/>
            <a:chOff x="755576" y="2492896"/>
            <a:chExt cx="2061344" cy="2004982"/>
          </a:xfrm>
        </p:grpSpPr>
        <p:sp>
          <p:nvSpPr>
            <p:cNvPr id="20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Oval 26"/>
          <p:cNvSpPr/>
          <p:nvPr/>
        </p:nvSpPr>
        <p:spPr>
          <a:xfrm>
            <a:off x="1563397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735176" y="355455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943158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14350219" flipH="1">
            <a:off x="4844351" y="2592378"/>
            <a:ext cx="508851" cy="817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rot="7858303">
            <a:off x="3119983" y="2628087"/>
            <a:ext cx="522689" cy="779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555637" y="4060769"/>
            <a:ext cx="603390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263749" y="4060770"/>
            <a:ext cx="638444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91264" y="2708920"/>
            <a:ext cx="1480598" cy="160934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367102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62522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0800000">
            <a:off x="3836625" y="3122093"/>
            <a:ext cx="866691" cy="798262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7"/>
          <p:cNvGrpSpPr/>
          <p:nvPr/>
        </p:nvGrpSpPr>
        <p:grpSpPr>
          <a:xfrm>
            <a:off x="178495" y="4509120"/>
            <a:ext cx="8497961" cy="1888850"/>
            <a:chOff x="-552082" y="4547500"/>
            <a:chExt cx="9145016" cy="2032672"/>
          </a:xfrm>
        </p:grpSpPr>
        <p:sp>
          <p:nvSpPr>
            <p:cNvPr id="3" name="Rectangle 2"/>
            <p:cNvSpPr/>
            <p:nvPr/>
          </p:nvSpPr>
          <p:spPr>
            <a:xfrm>
              <a:off x="-318514" y="4779972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552082" y="4547500"/>
              <a:ext cx="9145016" cy="199575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zoid 14"/>
          <p:cNvSpPr/>
          <p:nvPr/>
        </p:nvSpPr>
        <p:spPr>
          <a:xfrm>
            <a:off x="179512" y="4149080"/>
            <a:ext cx="8496944" cy="360040"/>
          </a:xfrm>
          <a:prstGeom prst="trapezoid">
            <a:avLst>
              <a:gd name="adj" fmla="val 204897"/>
            </a:avLst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 rot="5400000">
            <a:off x="1335534" y="3857154"/>
            <a:ext cx="181686" cy="90955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rot="10800000" flipV="1">
            <a:off x="1388353" y="3861048"/>
            <a:ext cx="866691" cy="504056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1704380" y="3822417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139952" y="3573016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flipV="1">
            <a:off x="6350992" y="3429000"/>
            <a:ext cx="648072" cy="72008"/>
            <a:chOff x="3347864" y="2492896"/>
            <a:chExt cx="665183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7" grpId="0" animBg="1"/>
      <p:bldP spid="17" grpId="1" animBg="1"/>
      <p:bldP spid="54" grpId="0" animBg="1"/>
      <p:bldP spid="55" grpId="0" animBg="1"/>
      <p:bldP spid="48" grpId="0" animBg="1"/>
      <p:bldP spid="33" grpId="0" animBg="1"/>
      <p:bldP spid="39" grpId="0" animBg="1"/>
      <p:bldP spid="6" grpId="0" animBg="1"/>
      <p:bldP spid="7" grpId="0" animBg="1"/>
      <p:bldP spid="14" grpId="0" animBg="1"/>
      <p:bldP spid="53" grpId="0" animBg="1"/>
      <p:bldP spid="58" grpId="0" animBg="1"/>
      <p:bldP spid="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0" y="0"/>
            <a:ext cx="9144000" cy="5517232"/>
            <a:chOff x="0" y="0"/>
            <a:chExt cx="9144000" cy="551723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0" y="4005064"/>
              <a:ext cx="6516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33"/>
            <p:cNvGrpSpPr/>
            <p:nvPr/>
          </p:nvGrpSpPr>
          <p:grpSpPr>
            <a:xfrm>
              <a:off x="6516216" y="0"/>
              <a:ext cx="1872209" cy="5517232"/>
              <a:chOff x="467544" y="0"/>
              <a:chExt cx="1872209" cy="5517232"/>
            </a:xfrm>
            <a:solidFill>
              <a:schemeClr val="bg1"/>
            </a:solidFill>
          </p:grpSpPr>
          <p:sp>
            <p:nvSpPr>
              <p:cNvPr id="222" name="Arc 3"/>
              <p:cNvSpPr/>
              <p:nvPr/>
            </p:nvSpPr>
            <p:spPr>
              <a:xfrm>
                <a:off x="467544" y="4941168"/>
                <a:ext cx="1872208" cy="576064"/>
              </a:xfrm>
              <a:prstGeom prst="arc">
                <a:avLst>
                  <a:gd name="adj1" fmla="val 46050"/>
                  <a:gd name="adj2" fmla="val 1073638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H="1" flipV="1">
                <a:off x="467544" y="0"/>
                <a:ext cx="1689" cy="524649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5"/>
              <p:cNvCxnSpPr/>
              <p:nvPr/>
            </p:nvCxnSpPr>
            <p:spPr>
              <a:xfrm flipV="1">
                <a:off x="2338866" y="0"/>
                <a:ext cx="887" cy="524172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8388424" y="4005064"/>
              <a:ext cx="7555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74"/>
            <p:cNvGrpSpPr/>
            <p:nvPr/>
          </p:nvGrpSpPr>
          <p:grpSpPr>
            <a:xfrm>
              <a:off x="971600" y="188640"/>
              <a:ext cx="4464496" cy="2808312"/>
              <a:chOff x="1187624" y="404664"/>
              <a:chExt cx="4464496" cy="2808312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187624" y="404664"/>
                <a:ext cx="4464496" cy="2808312"/>
              </a:xfrm>
              <a:prstGeom prst="roundRect">
                <a:avLst>
                  <a:gd name="adj" fmla="val 3746"/>
                </a:avLst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03648" y="8367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403648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403648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403648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403648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03648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691680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691680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691680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91680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691680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7971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97971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97971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267744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267744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267744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555776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555776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555776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843808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43808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843808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131840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131840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131840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41987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41987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41987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707904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707904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07904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707904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707904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995936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95936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995936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995936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95936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283968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283968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283968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283968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283968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572000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572000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572000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572000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572000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148064" y="8367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148064" y="119675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148064" y="155679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148064" y="191683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148064" y="227687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148064" y="26369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860032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860032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860032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860032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860032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4" name="Freeform 103"/>
          <p:cNvSpPr/>
          <p:nvPr/>
        </p:nvSpPr>
        <p:spPr>
          <a:xfrm rot="3354922" flipV="1">
            <a:off x="3361764" y="2408858"/>
            <a:ext cx="740402" cy="1122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 rot="978415">
            <a:off x="1691680" y="3088835"/>
            <a:ext cx="788460" cy="935190"/>
            <a:chOff x="1764932" y="3321818"/>
            <a:chExt cx="788460" cy="935190"/>
          </a:xfrm>
        </p:grpSpPr>
        <p:sp>
          <p:nvSpPr>
            <p:cNvPr id="112" name="Freeform 111"/>
            <p:cNvSpPr/>
            <p:nvPr/>
          </p:nvSpPr>
          <p:spPr>
            <a:xfrm rot="2329844">
              <a:off x="1876602" y="3321818"/>
              <a:ext cx="676790" cy="93519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08"/>
            <p:cNvGrpSpPr/>
            <p:nvPr/>
          </p:nvGrpSpPr>
          <p:grpSpPr>
            <a:xfrm rot="21215408">
              <a:off x="1764932" y="3596830"/>
              <a:ext cx="462908" cy="648072"/>
              <a:chOff x="827584" y="3861048"/>
              <a:chExt cx="360040" cy="504056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827584" y="3933056"/>
                <a:ext cx="360040" cy="43204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827584" y="4149080"/>
                <a:ext cx="360040" cy="216024"/>
              </a:xfrm>
              <a:prstGeom prst="roundRect">
                <a:avLst/>
              </a:prstGeom>
              <a:solidFill>
                <a:srgbClr val="CC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99592" y="3861048"/>
                <a:ext cx="216024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20750018">
                <a:off x="857751" y="4056332"/>
                <a:ext cx="283215" cy="1440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9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JAM</a:t>
                </a:r>
                <a:endParaRPr lang="en-GB" sz="9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3876305" flipV="1">
            <a:off x="6851645" y="2661447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92"/>
          <p:cNvGrpSpPr/>
          <p:nvPr/>
        </p:nvGrpSpPr>
        <p:grpSpPr>
          <a:xfrm rot="1109883">
            <a:off x="1590015" y="2557247"/>
            <a:ext cx="957411" cy="814487"/>
            <a:chOff x="832574" y="2015291"/>
            <a:chExt cx="957411" cy="814487"/>
          </a:xfrm>
        </p:grpSpPr>
        <p:sp>
          <p:nvSpPr>
            <p:cNvPr id="86" name="Freeform 85"/>
            <p:cNvSpPr/>
            <p:nvPr/>
          </p:nvSpPr>
          <p:spPr>
            <a:xfrm rot="6048519">
              <a:off x="935402" y="1975196"/>
              <a:ext cx="773975" cy="93519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108"/>
            <p:cNvGrpSpPr/>
            <p:nvPr/>
          </p:nvGrpSpPr>
          <p:grpSpPr>
            <a:xfrm rot="466538">
              <a:off x="832574" y="2015291"/>
              <a:ext cx="462908" cy="648072"/>
              <a:chOff x="827584" y="3861048"/>
              <a:chExt cx="360040" cy="504056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827584" y="3933056"/>
                <a:ext cx="360040" cy="43204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827584" y="4149080"/>
                <a:ext cx="360040" cy="216024"/>
              </a:xfrm>
              <a:prstGeom prst="roundRect">
                <a:avLst/>
              </a:prstGeom>
              <a:solidFill>
                <a:srgbClr val="CC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3861048"/>
                <a:ext cx="216024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20750018">
                <a:off x="857751" y="4056332"/>
                <a:ext cx="283215" cy="1440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9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JAM</a:t>
                </a:r>
                <a:endParaRPr lang="en-GB" sz="9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5" name="Freeform 84"/>
          <p:cNvSpPr/>
          <p:nvPr/>
        </p:nvSpPr>
        <p:spPr>
          <a:xfrm rot="7117781" flipV="1">
            <a:off x="3359464" y="3048627"/>
            <a:ext cx="740402" cy="1122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ord 7"/>
          <p:cNvSpPr/>
          <p:nvPr/>
        </p:nvSpPr>
        <p:spPr>
          <a:xfrm>
            <a:off x="2746400" y="2798179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21"/>
          <p:cNvGrpSpPr/>
          <p:nvPr/>
        </p:nvGrpSpPr>
        <p:grpSpPr>
          <a:xfrm>
            <a:off x="2746400" y="2484782"/>
            <a:ext cx="360040" cy="216024"/>
            <a:chOff x="3275856" y="2564904"/>
            <a:chExt cx="360040" cy="216161"/>
          </a:xfrm>
        </p:grpSpPr>
        <p:sp>
          <p:nvSpPr>
            <p:cNvPr id="17" name="Oval 1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Freeform 112"/>
          <p:cNvSpPr/>
          <p:nvPr/>
        </p:nvSpPr>
        <p:spPr>
          <a:xfrm flipH="1">
            <a:off x="6732240" y="3212976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4756593">
            <a:off x="4279716" y="3265808"/>
            <a:ext cx="704732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169"/>
          <p:cNvGrpSpPr/>
          <p:nvPr/>
        </p:nvGrpSpPr>
        <p:grpSpPr>
          <a:xfrm rot="16495546">
            <a:off x="2877067" y="3511489"/>
            <a:ext cx="3705304" cy="864572"/>
            <a:chOff x="251520" y="2708920"/>
            <a:chExt cx="2160240" cy="504056"/>
          </a:xfrm>
        </p:grpSpPr>
        <p:sp>
          <p:nvSpPr>
            <p:cNvPr id="171" name="Rectangle 170"/>
            <p:cNvSpPr/>
            <p:nvPr/>
          </p:nvSpPr>
          <p:spPr>
            <a:xfrm>
              <a:off x="251520" y="2708920"/>
              <a:ext cx="2160240" cy="504056"/>
            </a:xfrm>
            <a:prstGeom prst="rect">
              <a:avLst/>
            </a:prstGeom>
            <a:solidFill>
              <a:srgbClr val="5F5F5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19573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6774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352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553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6754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3955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1156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8356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557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2758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89959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7160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4360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11561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18762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25963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33164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40364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47565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54766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1967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69168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76368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3569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90770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97971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05172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12372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0" name="Straight Connector 199"/>
            <p:cNvCxnSpPr>
              <a:stCxn id="175" idx="1"/>
            </p:cNvCxnSpPr>
            <p:nvPr/>
          </p:nvCxnSpPr>
          <p:spPr>
            <a:xfrm flipV="1">
              <a:off x="39553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46754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611560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8356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75557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V="1">
              <a:off x="89959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971600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V="1">
              <a:off x="111561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118762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125963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140364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147565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161967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1691680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176368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190770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197971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212372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219573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226774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831108" y="3251470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364088" y="41871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Arc 108"/>
          <p:cNvSpPr/>
          <p:nvPr/>
        </p:nvSpPr>
        <p:spPr>
          <a:xfrm flipV="1">
            <a:off x="2708298" y="2981798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94" grpId="0" animBg="1"/>
      <p:bldP spid="93" grpId="0" animBg="1"/>
      <p:bldP spid="85" grpId="0" animBg="1"/>
      <p:bldP spid="85" grpId="1" animBg="1"/>
      <p:bldP spid="11" grpId="0" animBg="1"/>
      <p:bldP spid="113" grpId="0" animBg="1"/>
      <p:bldP spid="19" grpId="0" animBg="1"/>
      <p:bldP spid="19" grpId="1" animBg="1"/>
      <p:bldP spid="40" grpId="0" animBg="1"/>
      <p:bldP spid="42" grpId="0" animBg="1"/>
      <p:bldP spid="110" grpId="0" animBg="1"/>
      <p:bldP spid="10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 rot="16200000">
            <a:off x="-216533" y="-1215516"/>
            <a:ext cx="4104456" cy="4176463"/>
            <a:chOff x="5868144" y="-603448"/>
            <a:chExt cx="3600400" cy="3024336"/>
          </a:xfrm>
        </p:grpSpPr>
        <p:sp>
          <p:nvSpPr>
            <p:cNvPr id="90" name="Rectangle 89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Freeform 68"/>
          <p:cNvSpPr/>
          <p:nvPr/>
        </p:nvSpPr>
        <p:spPr>
          <a:xfrm rot="12528890" flipH="1">
            <a:off x="5169529" y="2420904"/>
            <a:ext cx="508851" cy="817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rot="7858303">
            <a:off x="3480023" y="2628087"/>
            <a:ext cx="522689" cy="779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 rot="549821">
            <a:off x="129265" y="2024645"/>
            <a:ext cx="1457685" cy="1294395"/>
            <a:chOff x="2843808" y="620688"/>
            <a:chExt cx="1457685" cy="1294395"/>
          </a:xfrm>
        </p:grpSpPr>
        <p:sp>
          <p:nvSpPr>
            <p:cNvPr id="60" name="Freeform 59"/>
            <p:cNvSpPr/>
            <p:nvPr/>
          </p:nvSpPr>
          <p:spPr>
            <a:xfrm rot="8483802">
              <a:off x="3580232" y="795364"/>
              <a:ext cx="721261" cy="11197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843808" y="620688"/>
              <a:ext cx="1282796" cy="721574"/>
              <a:chOff x="2843808" y="620688"/>
              <a:chExt cx="1282796" cy="721574"/>
            </a:xfrm>
          </p:grpSpPr>
          <p:sp>
            <p:nvSpPr>
              <p:cNvPr id="66" name="Rounded Rectangle 65"/>
              <p:cNvSpPr/>
              <p:nvPr/>
            </p:nvSpPr>
            <p:spPr>
              <a:xfrm rot="16200000">
                <a:off x="3124419" y="340077"/>
                <a:ext cx="721574" cy="1282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16200000">
                <a:off x="3164507" y="460341"/>
                <a:ext cx="561224" cy="1042272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>
                <a:off x="3966254" y="884828"/>
                <a:ext cx="160350" cy="16035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4580" y="777404"/>
                <a:ext cx="390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7824" y="756196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6" name="Freeform 55"/>
          <p:cNvSpPr/>
          <p:nvPr/>
        </p:nvSpPr>
        <p:spPr>
          <a:xfrm rot="13781885" flipH="1">
            <a:off x="3178513" y="2606870"/>
            <a:ext cx="742110" cy="10957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flipH="1">
            <a:off x="5246462" y="3068960"/>
            <a:ext cx="333650" cy="84948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>
            <a:off x="3707904" y="3067371"/>
            <a:ext cx="359262" cy="8395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flipH="1">
            <a:off x="3086222" y="3068960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894842" y="3068960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3060074" flipV="1">
            <a:off x="7748486" y="2962253"/>
            <a:ext cx="720385" cy="9204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3"/>
          <p:cNvGrpSpPr/>
          <p:nvPr/>
        </p:nvGrpSpPr>
        <p:grpSpPr>
          <a:xfrm>
            <a:off x="6841232" y="2852936"/>
            <a:ext cx="579520" cy="300492"/>
            <a:chOff x="4343400" y="3450332"/>
            <a:chExt cx="514350" cy="266700"/>
          </a:xfrm>
        </p:grpSpPr>
        <p:sp>
          <p:nvSpPr>
            <p:cNvPr id="35" name="Freeform 34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6220025" y="4410112"/>
            <a:ext cx="567922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flipH="1">
            <a:off x="6950210" y="4410112"/>
            <a:ext cx="600917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7766742" y="3499418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6062977" y="3499418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6387504" y="3093760"/>
            <a:ext cx="1460370" cy="1703763"/>
          </a:xfrm>
          <a:prstGeom prst="roundRect">
            <a:avLst>
              <a:gd name="adj" fmla="val 40327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H="1">
            <a:off x="7253960" y="355678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H="1">
            <a:off x="6874294" y="356866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H="1">
            <a:off x="7036556" y="4286974"/>
            <a:ext cx="162263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H="1">
            <a:off x="6987621" y="3866871"/>
            <a:ext cx="243395" cy="267155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2302186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582090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56"/>
          <p:cNvGrpSpPr/>
          <p:nvPr/>
        </p:nvGrpSpPr>
        <p:grpSpPr>
          <a:xfrm>
            <a:off x="1187624" y="2504138"/>
            <a:ext cx="2061344" cy="2004982"/>
            <a:chOff x="755576" y="2492896"/>
            <a:chExt cx="2061344" cy="2004982"/>
          </a:xfrm>
        </p:grpSpPr>
        <p:sp>
          <p:nvSpPr>
            <p:cNvPr id="20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Oval 26"/>
          <p:cNvSpPr/>
          <p:nvPr/>
        </p:nvSpPr>
        <p:spPr>
          <a:xfrm>
            <a:off x="1995445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167224" y="355455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375206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14350219" flipH="1">
            <a:off x="5302966" y="2584134"/>
            <a:ext cx="508851" cy="817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987685" y="4060769"/>
            <a:ext cx="603390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695797" y="4060770"/>
            <a:ext cx="638444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312" y="2708920"/>
            <a:ext cx="1480598" cy="160934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9915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457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0800000" flipV="1">
            <a:off x="4243273" y="3573016"/>
            <a:ext cx="866691" cy="654246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7"/>
          <p:cNvGrpSpPr/>
          <p:nvPr/>
        </p:nvGrpSpPr>
        <p:grpSpPr>
          <a:xfrm>
            <a:off x="610543" y="4509120"/>
            <a:ext cx="8497961" cy="1888850"/>
            <a:chOff x="-552082" y="4547500"/>
            <a:chExt cx="9145016" cy="2032672"/>
          </a:xfrm>
        </p:grpSpPr>
        <p:sp>
          <p:nvSpPr>
            <p:cNvPr id="3" name="Rectangle 2"/>
            <p:cNvSpPr/>
            <p:nvPr/>
          </p:nvSpPr>
          <p:spPr>
            <a:xfrm>
              <a:off x="-318514" y="4779972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552082" y="4547500"/>
              <a:ext cx="9145016" cy="199575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zoid 14"/>
          <p:cNvSpPr/>
          <p:nvPr/>
        </p:nvSpPr>
        <p:spPr>
          <a:xfrm>
            <a:off x="611560" y="4149080"/>
            <a:ext cx="8496944" cy="360040"/>
          </a:xfrm>
          <a:prstGeom prst="trapezoid">
            <a:avLst>
              <a:gd name="adj" fmla="val 204897"/>
            </a:avLst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 rot="5400000">
            <a:off x="1835696" y="3789040"/>
            <a:ext cx="216024" cy="1080120"/>
          </a:xfrm>
          <a:prstGeom prst="roundRect">
            <a:avLst/>
          </a:prstGeom>
          <a:solidFill>
            <a:srgbClr val="5F5F5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rot="10800000" flipV="1">
            <a:off x="1820401" y="3861048"/>
            <a:ext cx="866691" cy="504056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2136428" y="3822417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572000" y="3573016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>
            <a:off x="4355976" y="2912244"/>
            <a:ext cx="648072" cy="45719"/>
            <a:chOff x="3347864" y="2492896"/>
            <a:chExt cx="665183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6"/>
          <p:cNvSpPr/>
          <p:nvPr/>
        </p:nvSpPr>
        <p:spPr>
          <a:xfrm rot="8237088" flipV="1">
            <a:off x="1420970" y="3501510"/>
            <a:ext cx="636530" cy="10810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AutoShape 4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4427984" y="-387424"/>
            <a:ext cx="3744416" cy="2088232"/>
            <a:chOff x="4211960" y="-171400"/>
            <a:chExt cx="3744416" cy="2088232"/>
          </a:xfrm>
        </p:grpSpPr>
        <p:sp>
          <p:nvSpPr>
            <p:cNvPr id="70" name="Rounded Rectangle 69"/>
            <p:cNvSpPr/>
            <p:nvPr/>
          </p:nvSpPr>
          <p:spPr>
            <a:xfrm>
              <a:off x="4211960" y="-171400"/>
              <a:ext cx="3744416" cy="2088232"/>
            </a:xfrm>
            <a:prstGeom prst="roundRect">
              <a:avLst>
                <a:gd name="adj" fmla="val 6936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64360" y="-1900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chemeClr val="bg2">
                <a:lumMod val="1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7621736" y="17347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80384" y="-243408"/>
            <a:ext cx="3448000" cy="1719808"/>
            <a:chOff x="323528" y="0"/>
            <a:chExt cx="3448000" cy="1719808"/>
          </a:xfrm>
        </p:grpSpPr>
        <p:sp>
          <p:nvSpPr>
            <p:cNvPr id="76" name="Rounded Rectangle 75"/>
            <p:cNvSpPr/>
            <p:nvPr/>
          </p:nvSpPr>
          <p:spPr>
            <a:xfrm>
              <a:off x="323528" y="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rgbClr val="FF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683568" y="188640"/>
              <a:ext cx="0" cy="1368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39552" y="1340768"/>
              <a:ext cx="30243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" grpId="0" animBg="1"/>
      <p:bldP spid="7" grpId="1" animBg="1"/>
      <p:bldP spid="56" grpId="0" animBg="1"/>
      <p:bldP spid="54" grpId="0" animBg="1"/>
      <p:bldP spid="54" grpId="1" animBg="1"/>
      <p:bldP spid="54" grpId="2" animBg="1"/>
      <p:bldP spid="55" grpId="0" animBg="1"/>
      <p:bldP spid="55" grpId="1" animBg="1"/>
      <p:bldP spid="47" grpId="0" animBg="1"/>
      <p:bldP spid="48" grpId="0" animBg="1"/>
      <p:bldP spid="6" grpId="0" animBg="1"/>
      <p:bldP spid="6" grpId="1" animBg="1"/>
      <p:bldP spid="14" grpId="0" animBg="1"/>
      <p:bldP spid="14" grpId="1" animBg="1"/>
      <p:bldP spid="46" grpId="0" animBg="1"/>
      <p:bldP spid="53" grpId="0" animBg="1"/>
      <p:bldP spid="58" grpId="0" animBg="1"/>
      <p:bldP spid="59" grpId="0" animBg="1"/>
      <p:bldP spid="59" grpId="1" animBg="1"/>
      <p:bldP spid="17" grpId="0" animBg="1"/>
      <p:bldP spid="1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5671" y="836712"/>
            <a:ext cx="8392658" cy="4680520"/>
            <a:chOff x="4427984" y="-387424"/>
            <a:chExt cx="3744416" cy="2088232"/>
          </a:xfrm>
        </p:grpSpPr>
        <p:grpSp>
          <p:nvGrpSpPr>
            <p:cNvPr id="2" name="Group 1"/>
            <p:cNvGrpSpPr/>
            <p:nvPr/>
          </p:nvGrpSpPr>
          <p:grpSpPr>
            <a:xfrm>
              <a:off x="4427984" y="-387424"/>
              <a:ext cx="3744416" cy="2088232"/>
              <a:chOff x="4211960" y="-171400"/>
              <a:chExt cx="3744416" cy="208823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4211960" y="-171400"/>
                <a:ext cx="3744416" cy="2088232"/>
              </a:xfrm>
              <a:prstGeom prst="roundRect">
                <a:avLst>
                  <a:gd name="adj" fmla="val 6936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364360" y="-19000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chemeClr val="bg2">
                  <a:lumMod val="1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621736" y="17347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80384" y="-243408"/>
              <a:ext cx="3448000" cy="1719808"/>
              <a:chOff x="323528" y="0"/>
              <a:chExt cx="3448000" cy="171980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23528" y="0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683568" y="188640"/>
                <a:ext cx="0" cy="13681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39552" y="1340768"/>
                <a:ext cx="3024336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Freeform 23"/>
          <p:cNvSpPr/>
          <p:nvPr/>
        </p:nvSpPr>
        <p:spPr>
          <a:xfrm>
            <a:off x="1625600" y="1828800"/>
            <a:ext cx="4165600" cy="2197100"/>
          </a:xfrm>
          <a:custGeom>
            <a:avLst/>
            <a:gdLst>
              <a:gd name="connsiteX0" fmla="*/ 0 w 4165600"/>
              <a:gd name="connsiteY0" fmla="*/ 2197100 h 2197100"/>
              <a:gd name="connsiteX1" fmla="*/ 330200 w 4165600"/>
              <a:gd name="connsiteY1" fmla="*/ 1981200 h 2197100"/>
              <a:gd name="connsiteX2" fmla="*/ 622300 w 4165600"/>
              <a:gd name="connsiteY2" fmla="*/ 2108200 h 2197100"/>
              <a:gd name="connsiteX3" fmla="*/ 914400 w 4165600"/>
              <a:gd name="connsiteY3" fmla="*/ 2032000 h 2197100"/>
              <a:gd name="connsiteX4" fmla="*/ 1295400 w 4165600"/>
              <a:gd name="connsiteY4" fmla="*/ 2044700 h 2197100"/>
              <a:gd name="connsiteX5" fmla="*/ 1562100 w 4165600"/>
              <a:gd name="connsiteY5" fmla="*/ 2070100 h 2197100"/>
              <a:gd name="connsiteX6" fmla="*/ 1905000 w 4165600"/>
              <a:gd name="connsiteY6" fmla="*/ 1905000 h 2197100"/>
              <a:gd name="connsiteX7" fmla="*/ 2120900 w 4165600"/>
              <a:gd name="connsiteY7" fmla="*/ 1714500 h 2197100"/>
              <a:gd name="connsiteX8" fmla="*/ 2362200 w 4165600"/>
              <a:gd name="connsiteY8" fmla="*/ 1828800 h 2197100"/>
              <a:gd name="connsiteX9" fmla="*/ 2540000 w 4165600"/>
              <a:gd name="connsiteY9" fmla="*/ 1333500 h 2197100"/>
              <a:gd name="connsiteX10" fmla="*/ 2806700 w 4165600"/>
              <a:gd name="connsiteY10" fmla="*/ 1447800 h 2197100"/>
              <a:gd name="connsiteX11" fmla="*/ 2997200 w 4165600"/>
              <a:gd name="connsiteY11" fmla="*/ 635000 h 2197100"/>
              <a:gd name="connsiteX12" fmla="*/ 3187700 w 4165600"/>
              <a:gd name="connsiteY12" fmla="*/ 482600 h 2197100"/>
              <a:gd name="connsiteX13" fmla="*/ 3441700 w 4165600"/>
              <a:gd name="connsiteY13" fmla="*/ 520700 h 2197100"/>
              <a:gd name="connsiteX14" fmla="*/ 3479800 w 4165600"/>
              <a:gd name="connsiteY14" fmla="*/ 292100 h 2197100"/>
              <a:gd name="connsiteX15" fmla="*/ 3746500 w 4165600"/>
              <a:gd name="connsiteY15" fmla="*/ 317500 h 2197100"/>
              <a:gd name="connsiteX16" fmla="*/ 3822700 w 4165600"/>
              <a:gd name="connsiteY16" fmla="*/ 88900 h 2197100"/>
              <a:gd name="connsiteX17" fmla="*/ 4165600 w 4165600"/>
              <a:gd name="connsiteY17" fmla="*/ 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5600" h="2197100">
                <a:moveTo>
                  <a:pt x="0" y="2197100"/>
                </a:moveTo>
                <a:lnTo>
                  <a:pt x="330200" y="1981200"/>
                </a:lnTo>
                <a:lnTo>
                  <a:pt x="622300" y="2108200"/>
                </a:lnTo>
                <a:lnTo>
                  <a:pt x="914400" y="2032000"/>
                </a:lnTo>
                <a:lnTo>
                  <a:pt x="1295400" y="2044700"/>
                </a:lnTo>
                <a:lnTo>
                  <a:pt x="1562100" y="2070100"/>
                </a:lnTo>
                <a:lnTo>
                  <a:pt x="1905000" y="1905000"/>
                </a:lnTo>
                <a:lnTo>
                  <a:pt x="2120900" y="1714500"/>
                </a:lnTo>
                <a:lnTo>
                  <a:pt x="2362200" y="1828800"/>
                </a:lnTo>
                <a:lnTo>
                  <a:pt x="2540000" y="1333500"/>
                </a:lnTo>
                <a:lnTo>
                  <a:pt x="2806700" y="1447800"/>
                </a:lnTo>
                <a:lnTo>
                  <a:pt x="2997200" y="635000"/>
                </a:lnTo>
                <a:lnTo>
                  <a:pt x="3187700" y="482600"/>
                </a:lnTo>
                <a:lnTo>
                  <a:pt x="3441700" y="520700"/>
                </a:lnTo>
                <a:lnTo>
                  <a:pt x="3479800" y="292100"/>
                </a:lnTo>
                <a:lnTo>
                  <a:pt x="3746500" y="317500"/>
                </a:lnTo>
                <a:lnTo>
                  <a:pt x="3822700" y="88900"/>
                </a:lnTo>
                <a:lnTo>
                  <a:pt x="4165600" y="0"/>
                </a:lnTo>
              </a:path>
            </a:pathLst>
          </a:cu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5364088" y="1412776"/>
            <a:ext cx="818976" cy="796584"/>
            <a:chOff x="1187624" y="2504138"/>
            <a:chExt cx="2061344" cy="2004982"/>
          </a:xfrm>
        </p:grpSpPr>
        <p:grpSp>
          <p:nvGrpSpPr>
            <p:cNvPr id="11" name="Group 56"/>
            <p:cNvGrpSpPr/>
            <p:nvPr/>
          </p:nvGrpSpPr>
          <p:grpSpPr>
            <a:xfrm>
              <a:off x="1187624" y="2504138"/>
              <a:ext cx="2061344" cy="2004982"/>
              <a:chOff x="755576" y="2492896"/>
              <a:chExt cx="2061344" cy="2004982"/>
            </a:xfrm>
          </p:grpSpPr>
          <p:sp>
            <p:nvSpPr>
              <p:cNvPr id="12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167224" y="3554552"/>
              <a:ext cx="171779" cy="1697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136428" y="3822417"/>
              <a:ext cx="228724" cy="2546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9832" y="1340768"/>
            <a:ext cx="2232248" cy="646331"/>
            <a:chOff x="3059832" y="1340768"/>
            <a:chExt cx="2232248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4076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rgbClr val="0066FF"/>
                  </a:solidFill>
                  <a:latin typeface="Arial Narrow" pitchFamily="34" charset="0"/>
                </a:rPr>
                <a:t>Tweetmaster</a:t>
              </a:r>
              <a:r>
                <a:rPr lang="en-GB" b="1" dirty="0" smtClean="0">
                  <a:solidFill>
                    <a:srgbClr val="0066FF"/>
                  </a:solidFill>
                  <a:latin typeface="Arial Narrow" pitchFamily="34" charset="0"/>
                </a:rPr>
                <a:t> General</a:t>
              </a:r>
              <a:endParaRPr lang="en-GB" b="1" dirty="0">
                <a:solidFill>
                  <a:srgbClr val="0066FF"/>
                </a:solidFill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72000" y="1628800"/>
              <a:ext cx="720080" cy="72008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 rot="16200000">
            <a:off x="-216533" y="-1215516"/>
            <a:ext cx="4104456" cy="4176463"/>
            <a:chOff x="5868144" y="-603448"/>
            <a:chExt cx="3600400" cy="3024336"/>
          </a:xfrm>
        </p:grpSpPr>
        <p:sp>
          <p:nvSpPr>
            <p:cNvPr id="132" name="Rectangle 131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71"/>
          <p:cNvGrpSpPr/>
          <p:nvPr/>
        </p:nvGrpSpPr>
        <p:grpSpPr>
          <a:xfrm rot="16571736">
            <a:off x="172746" y="3576236"/>
            <a:ext cx="1457685" cy="1294395"/>
            <a:chOff x="2843808" y="620688"/>
            <a:chExt cx="1457685" cy="1294395"/>
          </a:xfrm>
        </p:grpSpPr>
        <p:sp>
          <p:nvSpPr>
            <p:cNvPr id="121" name="Freeform 120"/>
            <p:cNvSpPr/>
            <p:nvPr/>
          </p:nvSpPr>
          <p:spPr>
            <a:xfrm rot="8483802">
              <a:off x="3580232" y="795364"/>
              <a:ext cx="721261" cy="11197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2" name="Group 70"/>
            <p:cNvGrpSpPr/>
            <p:nvPr/>
          </p:nvGrpSpPr>
          <p:grpSpPr>
            <a:xfrm>
              <a:off x="2843808" y="620688"/>
              <a:ext cx="1282796" cy="721574"/>
              <a:chOff x="2843808" y="620688"/>
              <a:chExt cx="1282796" cy="721574"/>
            </a:xfrm>
          </p:grpSpPr>
          <p:sp>
            <p:nvSpPr>
              <p:cNvPr id="123" name="Rounded Rectangle 122"/>
              <p:cNvSpPr/>
              <p:nvPr/>
            </p:nvSpPr>
            <p:spPr>
              <a:xfrm rot="16200000">
                <a:off x="3124419" y="340077"/>
                <a:ext cx="721574" cy="1282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 rot="16200000">
                <a:off x="3164507" y="460341"/>
                <a:ext cx="561224" cy="1042272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6200000">
                <a:off x="3966254" y="884828"/>
                <a:ext cx="160350" cy="16035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6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4580" y="777404"/>
                <a:ext cx="390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7824" y="756196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" name="Freeform 6"/>
          <p:cNvSpPr/>
          <p:nvPr/>
        </p:nvSpPr>
        <p:spPr>
          <a:xfrm rot="7858303">
            <a:off x="3480023" y="2628087"/>
            <a:ext cx="522689" cy="779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1"/>
          <p:cNvGrpSpPr/>
          <p:nvPr/>
        </p:nvGrpSpPr>
        <p:grpSpPr>
          <a:xfrm rot="549821">
            <a:off x="129265" y="2024645"/>
            <a:ext cx="1457685" cy="1294395"/>
            <a:chOff x="2843808" y="620688"/>
            <a:chExt cx="1457685" cy="1294395"/>
          </a:xfrm>
        </p:grpSpPr>
        <p:sp>
          <p:nvSpPr>
            <p:cNvPr id="60" name="Freeform 59"/>
            <p:cNvSpPr/>
            <p:nvPr/>
          </p:nvSpPr>
          <p:spPr>
            <a:xfrm rot="8483802">
              <a:off x="3580232" y="795364"/>
              <a:ext cx="721261" cy="11197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70"/>
            <p:cNvGrpSpPr/>
            <p:nvPr/>
          </p:nvGrpSpPr>
          <p:grpSpPr>
            <a:xfrm>
              <a:off x="2843808" y="620688"/>
              <a:ext cx="1282796" cy="721574"/>
              <a:chOff x="2843808" y="620688"/>
              <a:chExt cx="1282796" cy="721574"/>
            </a:xfrm>
          </p:grpSpPr>
          <p:sp>
            <p:nvSpPr>
              <p:cNvPr id="66" name="Rounded Rectangle 65"/>
              <p:cNvSpPr/>
              <p:nvPr/>
            </p:nvSpPr>
            <p:spPr>
              <a:xfrm rot="16200000">
                <a:off x="3124419" y="340077"/>
                <a:ext cx="721574" cy="1282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16200000">
                <a:off x="3164507" y="460341"/>
                <a:ext cx="561224" cy="1042272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>
                <a:off x="3966254" y="884828"/>
                <a:ext cx="160350" cy="16035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4580" y="777404"/>
                <a:ext cx="390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7824" y="756196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" name="Freeform 53"/>
          <p:cNvSpPr/>
          <p:nvPr/>
        </p:nvSpPr>
        <p:spPr>
          <a:xfrm flipH="1">
            <a:off x="5246462" y="3068960"/>
            <a:ext cx="333650" cy="84948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>
            <a:off x="3707904" y="3067371"/>
            <a:ext cx="359262" cy="8395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flipH="1">
            <a:off x="3086222" y="3068960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reeform 32"/>
          <p:cNvSpPr/>
          <p:nvPr/>
        </p:nvSpPr>
        <p:spPr>
          <a:xfrm rot="3060074" flipV="1">
            <a:off x="7748486" y="2962253"/>
            <a:ext cx="720385" cy="9204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33"/>
          <p:cNvGrpSpPr/>
          <p:nvPr/>
        </p:nvGrpSpPr>
        <p:grpSpPr>
          <a:xfrm>
            <a:off x="6841232" y="2852936"/>
            <a:ext cx="579520" cy="300492"/>
            <a:chOff x="4343400" y="3450332"/>
            <a:chExt cx="514350" cy="266700"/>
          </a:xfrm>
        </p:grpSpPr>
        <p:sp>
          <p:nvSpPr>
            <p:cNvPr id="35" name="Freeform 34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6220025" y="4410112"/>
            <a:ext cx="567922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flipH="1">
            <a:off x="6950210" y="4410112"/>
            <a:ext cx="600917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7766742" y="3499418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6062977" y="3499418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6387504" y="3093760"/>
            <a:ext cx="1460370" cy="1703763"/>
          </a:xfrm>
          <a:prstGeom prst="roundRect">
            <a:avLst>
              <a:gd name="adj" fmla="val 40327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H="1">
            <a:off x="7253960" y="355678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H="1">
            <a:off x="6874294" y="356866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H="1">
            <a:off x="7036556" y="4286974"/>
            <a:ext cx="162263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H="1">
            <a:off x="6987621" y="3866871"/>
            <a:ext cx="243395" cy="267155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2302186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582090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56"/>
          <p:cNvGrpSpPr/>
          <p:nvPr/>
        </p:nvGrpSpPr>
        <p:grpSpPr>
          <a:xfrm>
            <a:off x="1187624" y="2504138"/>
            <a:ext cx="2061344" cy="2004982"/>
            <a:chOff x="755576" y="2492896"/>
            <a:chExt cx="2061344" cy="2004982"/>
          </a:xfrm>
        </p:grpSpPr>
        <p:sp>
          <p:nvSpPr>
            <p:cNvPr id="20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Oval 26"/>
          <p:cNvSpPr/>
          <p:nvPr/>
        </p:nvSpPr>
        <p:spPr>
          <a:xfrm>
            <a:off x="1995445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167224" y="355455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375206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14350219" flipH="1">
            <a:off x="5302966" y="2584134"/>
            <a:ext cx="508851" cy="817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987685" y="4060769"/>
            <a:ext cx="603390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695797" y="4060770"/>
            <a:ext cx="638444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312" y="2708920"/>
            <a:ext cx="1480598" cy="160934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9915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457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0800000">
            <a:off x="4250060" y="3179068"/>
            <a:ext cx="866691" cy="641898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7"/>
          <p:cNvGrpSpPr/>
          <p:nvPr/>
        </p:nvGrpSpPr>
        <p:grpSpPr>
          <a:xfrm>
            <a:off x="610543" y="4509120"/>
            <a:ext cx="8497961" cy="1888850"/>
            <a:chOff x="-552082" y="4547500"/>
            <a:chExt cx="9145016" cy="2032672"/>
          </a:xfrm>
        </p:grpSpPr>
        <p:sp>
          <p:nvSpPr>
            <p:cNvPr id="3" name="Rectangle 2"/>
            <p:cNvSpPr/>
            <p:nvPr/>
          </p:nvSpPr>
          <p:spPr>
            <a:xfrm>
              <a:off x="-318514" y="4779972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552082" y="4547500"/>
              <a:ext cx="9145016" cy="199575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zoid 14"/>
          <p:cNvSpPr/>
          <p:nvPr/>
        </p:nvSpPr>
        <p:spPr>
          <a:xfrm>
            <a:off x="611560" y="4149080"/>
            <a:ext cx="8496944" cy="360040"/>
          </a:xfrm>
          <a:prstGeom prst="trapezoid">
            <a:avLst>
              <a:gd name="adj" fmla="val 204897"/>
            </a:avLst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rot="10800000" flipV="1">
            <a:off x="1820401" y="3861048"/>
            <a:ext cx="866691" cy="504056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2136428" y="3822417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572000" y="3573016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AutoShape 4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9" name="Group 74"/>
          <p:cNvGrpSpPr/>
          <p:nvPr/>
        </p:nvGrpSpPr>
        <p:grpSpPr>
          <a:xfrm>
            <a:off x="4427984" y="-387424"/>
            <a:ext cx="3744416" cy="2088232"/>
            <a:chOff x="4211960" y="-171400"/>
            <a:chExt cx="3744416" cy="2088232"/>
          </a:xfrm>
        </p:grpSpPr>
        <p:sp>
          <p:nvSpPr>
            <p:cNvPr id="70" name="Rounded Rectangle 69"/>
            <p:cNvSpPr/>
            <p:nvPr/>
          </p:nvSpPr>
          <p:spPr>
            <a:xfrm>
              <a:off x="4211960" y="-171400"/>
              <a:ext cx="3744416" cy="2088232"/>
            </a:xfrm>
            <a:prstGeom prst="roundRect">
              <a:avLst>
                <a:gd name="adj" fmla="val 6936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64360" y="-1900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chemeClr val="bg2">
                <a:lumMod val="1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7621736" y="17347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72000" y="-248298"/>
            <a:ext cx="3474616" cy="1733082"/>
            <a:chOff x="717257" y="1159506"/>
            <a:chExt cx="7728277" cy="3854742"/>
          </a:xfrm>
        </p:grpSpPr>
        <p:sp>
          <p:nvSpPr>
            <p:cNvPr id="99" name="Rounded Rectangle 98"/>
            <p:cNvSpPr/>
            <p:nvPr/>
          </p:nvSpPr>
          <p:spPr>
            <a:xfrm>
              <a:off x="717257" y="1159506"/>
              <a:ext cx="7728277" cy="3854742"/>
            </a:xfrm>
            <a:prstGeom prst="roundRect">
              <a:avLst>
                <a:gd name="adj" fmla="val 6538"/>
              </a:avLst>
            </a:prstGeom>
            <a:solidFill>
              <a:srgbClr val="FF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1524243" y="1582320"/>
              <a:ext cx="0" cy="30665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01449" y="4164676"/>
              <a:ext cx="67786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1625600" y="1828800"/>
              <a:ext cx="4165600" cy="2197100"/>
            </a:xfrm>
            <a:custGeom>
              <a:avLst/>
              <a:gdLst>
                <a:gd name="connsiteX0" fmla="*/ 0 w 4165600"/>
                <a:gd name="connsiteY0" fmla="*/ 2197100 h 2197100"/>
                <a:gd name="connsiteX1" fmla="*/ 330200 w 4165600"/>
                <a:gd name="connsiteY1" fmla="*/ 1981200 h 2197100"/>
                <a:gd name="connsiteX2" fmla="*/ 622300 w 4165600"/>
                <a:gd name="connsiteY2" fmla="*/ 2108200 h 2197100"/>
                <a:gd name="connsiteX3" fmla="*/ 914400 w 4165600"/>
                <a:gd name="connsiteY3" fmla="*/ 2032000 h 2197100"/>
                <a:gd name="connsiteX4" fmla="*/ 1295400 w 4165600"/>
                <a:gd name="connsiteY4" fmla="*/ 2044700 h 2197100"/>
                <a:gd name="connsiteX5" fmla="*/ 1562100 w 4165600"/>
                <a:gd name="connsiteY5" fmla="*/ 2070100 h 2197100"/>
                <a:gd name="connsiteX6" fmla="*/ 1905000 w 4165600"/>
                <a:gd name="connsiteY6" fmla="*/ 1905000 h 2197100"/>
                <a:gd name="connsiteX7" fmla="*/ 2120900 w 4165600"/>
                <a:gd name="connsiteY7" fmla="*/ 1714500 h 2197100"/>
                <a:gd name="connsiteX8" fmla="*/ 2362200 w 4165600"/>
                <a:gd name="connsiteY8" fmla="*/ 1828800 h 2197100"/>
                <a:gd name="connsiteX9" fmla="*/ 2540000 w 4165600"/>
                <a:gd name="connsiteY9" fmla="*/ 1333500 h 2197100"/>
                <a:gd name="connsiteX10" fmla="*/ 2806700 w 4165600"/>
                <a:gd name="connsiteY10" fmla="*/ 1447800 h 2197100"/>
                <a:gd name="connsiteX11" fmla="*/ 2997200 w 4165600"/>
                <a:gd name="connsiteY11" fmla="*/ 635000 h 2197100"/>
                <a:gd name="connsiteX12" fmla="*/ 3187700 w 4165600"/>
                <a:gd name="connsiteY12" fmla="*/ 482600 h 2197100"/>
                <a:gd name="connsiteX13" fmla="*/ 3441700 w 4165600"/>
                <a:gd name="connsiteY13" fmla="*/ 520700 h 2197100"/>
                <a:gd name="connsiteX14" fmla="*/ 3479800 w 4165600"/>
                <a:gd name="connsiteY14" fmla="*/ 292100 h 2197100"/>
                <a:gd name="connsiteX15" fmla="*/ 3746500 w 4165600"/>
                <a:gd name="connsiteY15" fmla="*/ 317500 h 2197100"/>
                <a:gd name="connsiteX16" fmla="*/ 3822700 w 4165600"/>
                <a:gd name="connsiteY16" fmla="*/ 88900 h 2197100"/>
                <a:gd name="connsiteX17" fmla="*/ 4165600 w 4165600"/>
                <a:gd name="connsiteY17" fmla="*/ 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5600" h="2197100">
                  <a:moveTo>
                    <a:pt x="0" y="2197100"/>
                  </a:moveTo>
                  <a:lnTo>
                    <a:pt x="330200" y="1981200"/>
                  </a:lnTo>
                  <a:lnTo>
                    <a:pt x="622300" y="2108200"/>
                  </a:lnTo>
                  <a:lnTo>
                    <a:pt x="914400" y="2032000"/>
                  </a:lnTo>
                  <a:lnTo>
                    <a:pt x="1295400" y="2044700"/>
                  </a:lnTo>
                  <a:lnTo>
                    <a:pt x="1562100" y="2070100"/>
                  </a:lnTo>
                  <a:lnTo>
                    <a:pt x="1905000" y="1905000"/>
                  </a:lnTo>
                  <a:lnTo>
                    <a:pt x="2120900" y="1714500"/>
                  </a:lnTo>
                  <a:lnTo>
                    <a:pt x="2362200" y="1828800"/>
                  </a:lnTo>
                  <a:lnTo>
                    <a:pt x="2540000" y="1333500"/>
                  </a:lnTo>
                  <a:lnTo>
                    <a:pt x="2806700" y="1447800"/>
                  </a:lnTo>
                  <a:lnTo>
                    <a:pt x="2997200" y="635000"/>
                  </a:lnTo>
                  <a:lnTo>
                    <a:pt x="3187700" y="482600"/>
                  </a:lnTo>
                  <a:lnTo>
                    <a:pt x="3441700" y="520700"/>
                  </a:lnTo>
                  <a:lnTo>
                    <a:pt x="3479800" y="292100"/>
                  </a:lnTo>
                  <a:lnTo>
                    <a:pt x="3746500" y="317500"/>
                  </a:lnTo>
                  <a:lnTo>
                    <a:pt x="3822700" y="88900"/>
                  </a:lnTo>
                  <a:lnTo>
                    <a:pt x="4165600" y="0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24"/>
            <p:cNvGrpSpPr/>
            <p:nvPr/>
          </p:nvGrpSpPr>
          <p:grpSpPr>
            <a:xfrm>
              <a:off x="5364088" y="1412776"/>
              <a:ext cx="818976" cy="796584"/>
              <a:chOff x="1187624" y="2504138"/>
              <a:chExt cx="2061344" cy="2004982"/>
            </a:xfrm>
          </p:grpSpPr>
          <p:grpSp>
            <p:nvGrpSpPr>
              <p:cNvPr id="107" name="Group 56"/>
              <p:cNvGrpSpPr/>
              <p:nvPr/>
            </p:nvGrpSpPr>
            <p:grpSpPr>
              <a:xfrm>
                <a:off x="1187624" y="2504138"/>
                <a:ext cx="2061344" cy="2004982"/>
                <a:chOff x="755576" y="2492896"/>
                <a:chExt cx="2061344" cy="2004982"/>
              </a:xfrm>
            </p:grpSpPr>
            <p:sp>
              <p:nvSpPr>
                <p:cNvPr id="112" name="Oval 68"/>
                <p:cNvSpPr/>
                <p:nvPr/>
              </p:nvSpPr>
              <p:spPr>
                <a:xfrm>
                  <a:off x="755576" y="2492896"/>
                  <a:ext cx="2061341" cy="2004982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755579" y="2532538"/>
                  <a:ext cx="1030670" cy="763975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883592" y="2532538"/>
                  <a:ext cx="902660" cy="553335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1044508" y="2532538"/>
                  <a:ext cx="741742" cy="30515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 flipH="1">
                  <a:off x="1786248" y="2532538"/>
                  <a:ext cx="1030672" cy="763975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 flipH="1">
                  <a:off x="1786250" y="2532538"/>
                  <a:ext cx="902661" cy="553335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 flipH="1">
                  <a:off x="1786250" y="2532538"/>
                  <a:ext cx="741742" cy="30515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" name="Oval 107"/>
              <p:cNvSpPr/>
              <p:nvPr/>
            </p:nvSpPr>
            <p:spPr>
              <a:xfrm>
                <a:off x="1995445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167224" y="3554552"/>
                <a:ext cx="171779" cy="169773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375206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136428" y="3822417"/>
                <a:ext cx="228724" cy="2546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37"/>
            <p:cNvGrpSpPr/>
            <p:nvPr/>
          </p:nvGrpSpPr>
          <p:grpSpPr>
            <a:xfrm>
              <a:off x="3059832" y="1340768"/>
              <a:ext cx="2232248" cy="684561"/>
              <a:chOff x="3059832" y="1340768"/>
              <a:chExt cx="2232248" cy="684561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3059832" y="1340768"/>
                <a:ext cx="1512169" cy="684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err="1" smtClean="0">
                    <a:solidFill>
                      <a:srgbClr val="0066FF"/>
                    </a:solidFill>
                    <a:latin typeface="Arial Narrow" pitchFamily="34" charset="0"/>
                  </a:rPr>
                  <a:t>Tweetmaster</a:t>
                </a:r>
                <a:r>
                  <a:rPr lang="en-GB" sz="700" b="1" dirty="0" smtClean="0">
                    <a:solidFill>
                      <a:srgbClr val="0066FF"/>
                    </a:solidFill>
                    <a:latin typeface="Arial Narrow" pitchFamily="34" charset="0"/>
                  </a:rPr>
                  <a:t> General</a:t>
                </a:r>
                <a:endParaRPr lang="en-GB" sz="700" b="1" dirty="0">
                  <a:solidFill>
                    <a:srgbClr val="0066FF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>
                <a:off x="4572000" y="1628800"/>
                <a:ext cx="720080" cy="72008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Arc 118"/>
          <p:cNvSpPr/>
          <p:nvPr/>
        </p:nvSpPr>
        <p:spPr>
          <a:xfrm rot="10800000">
            <a:off x="1835696" y="3573016"/>
            <a:ext cx="866691" cy="487288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8" name="Group 30"/>
          <p:cNvGrpSpPr/>
          <p:nvPr/>
        </p:nvGrpSpPr>
        <p:grpSpPr>
          <a:xfrm flipV="1">
            <a:off x="1907704" y="3212976"/>
            <a:ext cx="648072" cy="72008"/>
            <a:chOff x="3347864" y="2492896"/>
            <a:chExt cx="665183" cy="144016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  <p:bldP spid="55" grpId="0" animBg="1"/>
      <p:bldP spid="6" grpId="0" animBg="1"/>
      <p:bldP spid="14" grpId="0" animBg="1"/>
      <p:bldP spid="53" grpId="0" animBg="1"/>
      <p:bldP spid="58" grpId="0" animBg="1"/>
      <p:bldP spid="58" grpId="1" animBg="1"/>
      <p:bldP spid="59" grpId="0" animBg="1"/>
      <p:bldP spid="1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75671" y="836712"/>
            <a:ext cx="8392658" cy="4680520"/>
            <a:chOff x="4427984" y="-387424"/>
            <a:chExt cx="3744416" cy="2088232"/>
          </a:xfrm>
        </p:grpSpPr>
        <p:grpSp>
          <p:nvGrpSpPr>
            <p:cNvPr id="6" name="Group 1"/>
            <p:cNvGrpSpPr/>
            <p:nvPr/>
          </p:nvGrpSpPr>
          <p:grpSpPr>
            <a:xfrm>
              <a:off x="4427984" y="-387424"/>
              <a:ext cx="3744416" cy="2088232"/>
              <a:chOff x="4211960" y="-171400"/>
              <a:chExt cx="3744416" cy="208823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4211960" y="-171400"/>
                <a:ext cx="3744416" cy="2088232"/>
              </a:xfrm>
              <a:prstGeom prst="roundRect">
                <a:avLst>
                  <a:gd name="adj" fmla="val 6936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364360" y="-19000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chemeClr val="bg2">
                  <a:lumMod val="1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621736" y="17347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5"/>
            <p:cNvGrpSpPr/>
            <p:nvPr/>
          </p:nvGrpSpPr>
          <p:grpSpPr>
            <a:xfrm>
              <a:off x="4580384" y="-243408"/>
              <a:ext cx="3448000" cy="1719808"/>
              <a:chOff x="323528" y="0"/>
              <a:chExt cx="3448000" cy="171980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23528" y="0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683568" y="188640"/>
                <a:ext cx="0" cy="13681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39552" y="1340768"/>
                <a:ext cx="3024336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Freeform 23"/>
          <p:cNvSpPr/>
          <p:nvPr/>
        </p:nvSpPr>
        <p:spPr>
          <a:xfrm>
            <a:off x="1625600" y="1828800"/>
            <a:ext cx="4165600" cy="2197100"/>
          </a:xfrm>
          <a:custGeom>
            <a:avLst/>
            <a:gdLst>
              <a:gd name="connsiteX0" fmla="*/ 0 w 4165600"/>
              <a:gd name="connsiteY0" fmla="*/ 2197100 h 2197100"/>
              <a:gd name="connsiteX1" fmla="*/ 330200 w 4165600"/>
              <a:gd name="connsiteY1" fmla="*/ 1981200 h 2197100"/>
              <a:gd name="connsiteX2" fmla="*/ 622300 w 4165600"/>
              <a:gd name="connsiteY2" fmla="*/ 2108200 h 2197100"/>
              <a:gd name="connsiteX3" fmla="*/ 914400 w 4165600"/>
              <a:gd name="connsiteY3" fmla="*/ 2032000 h 2197100"/>
              <a:gd name="connsiteX4" fmla="*/ 1295400 w 4165600"/>
              <a:gd name="connsiteY4" fmla="*/ 2044700 h 2197100"/>
              <a:gd name="connsiteX5" fmla="*/ 1562100 w 4165600"/>
              <a:gd name="connsiteY5" fmla="*/ 2070100 h 2197100"/>
              <a:gd name="connsiteX6" fmla="*/ 1905000 w 4165600"/>
              <a:gd name="connsiteY6" fmla="*/ 1905000 h 2197100"/>
              <a:gd name="connsiteX7" fmla="*/ 2120900 w 4165600"/>
              <a:gd name="connsiteY7" fmla="*/ 1714500 h 2197100"/>
              <a:gd name="connsiteX8" fmla="*/ 2362200 w 4165600"/>
              <a:gd name="connsiteY8" fmla="*/ 1828800 h 2197100"/>
              <a:gd name="connsiteX9" fmla="*/ 2540000 w 4165600"/>
              <a:gd name="connsiteY9" fmla="*/ 1333500 h 2197100"/>
              <a:gd name="connsiteX10" fmla="*/ 2806700 w 4165600"/>
              <a:gd name="connsiteY10" fmla="*/ 1447800 h 2197100"/>
              <a:gd name="connsiteX11" fmla="*/ 2997200 w 4165600"/>
              <a:gd name="connsiteY11" fmla="*/ 635000 h 2197100"/>
              <a:gd name="connsiteX12" fmla="*/ 3187700 w 4165600"/>
              <a:gd name="connsiteY12" fmla="*/ 482600 h 2197100"/>
              <a:gd name="connsiteX13" fmla="*/ 3441700 w 4165600"/>
              <a:gd name="connsiteY13" fmla="*/ 520700 h 2197100"/>
              <a:gd name="connsiteX14" fmla="*/ 3479800 w 4165600"/>
              <a:gd name="connsiteY14" fmla="*/ 292100 h 2197100"/>
              <a:gd name="connsiteX15" fmla="*/ 3746500 w 4165600"/>
              <a:gd name="connsiteY15" fmla="*/ 317500 h 2197100"/>
              <a:gd name="connsiteX16" fmla="*/ 3822700 w 4165600"/>
              <a:gd name="connsiteY16" fmla="*/ 88900 h 2197100"/>
              <a:gd name="connsiteX17" fmla="*/ 4165600 w 4165600"/>
              <a:gd name="connsiteY17" fmla="*/ 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5600" h="2197100">
                <a:moveTo>
                  <a:pt x="0" y="2197100"/>
                </a:moveTo>
                <a:lnTo>
                  <a:pt x="330200" y="1981200"/>
                </a:lnTo>
                <a:lnTo>
                  <a:pt x="622300" y="2108200"/>
                </a:lnTo>
                <a:lnTo>
                  <a:pt x="914400" y="2032000"/>
                </a:lnTo>
                <a:lnTo>
                  <a:pt x="1295400" y="2044700"/>
                </a:lnTo>
                <a:lnTo>
                  <a:pt x="1562100" y="2070100"/>
                </a:lnTo>
                <a:lnTo>
                  <a:pt x="1905000" y="1905000"/>
                </a:lnTo>
                <a:lnTo>
                  <a:pt x="2120900" y="1714500"/>
                </a:lnTo>
                <a:lnTo>
                  <a:pt x="2362200" y="1828800"/>
                </a:lnTo>
                <a:lnTo>
                  <a:pt x="2540000" y="1333500"/>
                </a:lnTo>
                <a:lnTo>
                  <a:pt x="2806700" y="1447800"/>
                </a:lnTo>
                <a:lnTo>
                  <a:pt x="2997200" y="635000"/>
                </a:lnTo>
                <a:lnTo>
                  <a:pt x="3187700" y="482600"/>
                </a:lnTo>
                <a:lnTo>
                  <a:pt x="3441700" y="520700"/>
                </a:lnTo>
                <a:lnTo>
                  <a:pt x="3479800" y="292100"/>
                </a:lnTo>
                <a:lnTo>
                  <a:pt x="3746500" y="317500"/>
                </a:lnTo>
                <a:lnTo>
                  <a:pt x="3822700" y="88900"/>
                </a:lnTo>
                <a:lnTo>
                  <a:pt x="4165600" y="0"/>
                </a:lnTo>
              </a:path>
            </a:pathLst>
          </a:cu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9"/>
          <p:cNvGrpSpPr/>
          <p:nvPr/>
        </p:nvGrpSpPr>
        <p:grpSpPr>
          <a:xfrm>
            <a:off x="3059832" y="1340768"/>
            <a:ext cx="2232248" cy="646331"/>
            <a:chOff x="3059832" y="1340768"/>
            <a:chExt cx="2232248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4076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rgbClr val="0066FF"/>
                  </a:solidFill>
                  <a:latin typeface="Arial Narrow" pitchFamily="34" charset="0"/>
                </a:rPr>
                <a:t>Tweetmaster</a:t>
              </a:r>
              <a:r>
                <a:rPr lang="en-GB" b="1" dirty="0" smtClean="0">
                  <a:solidFill>
                    <a:srgbClr val="0066FF"/>
                  </a:solidFill>
                  <a:latin typeface="Arial Narrow" pitchFamily="34" charset="0"/>
                </a:rPr>
                <a:t> General</a:t>
              </a:r>
              <a:endParaRPr lang="en-GB" b="1" dirty="0">
                <a:solidFill>
                  <a:srgbClr val="0066FF"/>
                </a:solidFill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72000" y="1628800"/>
              <a:ext cx="720080" cy="72008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>
            <a:off x="5791200" y="1854200"/>
            <a:ext cx="1143000" cy="3149600"/>
          </a:xfrm>
          <a:custGeom>
            <a:avLst/>
            <a:gdLst>
              <a:gd name="connsiteX0" fmla="*/ 0 w 1143000"/>
              <a:gd name="connsiteY0" fmla="*/ 0 h 3149600"/>
              <a:gd name="connsiteX1" fmla="*/ 444500 w 1143000"/>
              <a:gd name="connsiteY1" fmla="*/ 647700 h 3149600"/>
              <a:gd name="connsiteX2" fmla="*/ 698500 w 1143000"/>
              <a:gd name="connsiteY2" fmla="*/ 1765300 h 3149600"/>
              <a:gd name="connsiteX3" fmla="*/ 1041400 w 1143000"/>
              <a:gd name="connsiteY3" fmla="*/ 2501900 h 3149600"/>
              <a:gd name="connsiteX4" fmla="*/ 1143000 w 1143000"/>
              <a:gd name="connsiteY4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3149600">
                <a:moveTo>
                  <a:pt x="0" y="0"/>
                </a:moveTo>
                <a:lnTo>
                  <a:pt x="444500" y="647700"/>
                </a:lnTo>
                <a:lnTo>
                  <a:pt x="698500" y="1765300"/>
                </a:lnTo>
                <a:lnTo>
                  <a:pt x="1041400" y="2501900"/>
                </a:lnTo>
                <a:lnTo>
                  <a:pt x="1143000" y="3149600"/>
                </a:lnTo>
              </a:path>
            </a:pathLst>
          </a:cu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22"/>
          <p:cNvGrpSpPr/>
          <p:nvPr/>
        </p:nvGrpSpPr>
        <p:grpSpPr>
          <a:xfrm>
            <a:off x="5364088" y="1412776"/>
            <a:ext cx="818976" cy="796584"/>
            <a:chOff x="1187624" y="2504138"/>
            <a:chExt cx="2061344" cy="2004982"/>
          </a:xfrm>
        </p:grpSpPr>
        <p:grpSp>
          <p:nvGrpSpPr>
            <p:cNvPr id="23" name="Group 56"/>
            <p:cNvGrpSpPr/>
            <p:nvPr/>
          </p:nvGrpSpPr>
          <p:grpSpPr>
            <a:xfrm>
              <a:off x="1187624" y="2504138"/>
              <a:ext cx="2061344" cy="2004982"/>
              <a:chOff x="755576" y="2492896"/>
              <a:chExt cx="2061344" cy="2004982"/>
            </a:xfrm>
          </p:grpSpPr>
          <p:sp>
            <p:nvSpPr>
              <p:cNvPr id="12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167224" y="3554552"/>
              <a:ext cx="171779" cy="1697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136428" y="3822417"/>
              <a:ext cx="228724" cy="2546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60232" y="2996952"/>
            <a:ext cx="1692696" cy="2016224"/>
            <a:chOff x="3059832" y="1340768"/>
            <a:chExt cx="1692696" cy="201622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40768"/>
              <a:ext cx="169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rgbClr val="0066FF"/>
                  </a:solidFill>
                  <a:latin typeface="Arial Narrow" pitchFamily="34" charset="0"/>
                </a:rPr>
                <a:t>Tweety</a:t>
              </a:r>
              <a:r>
                <a:rPr lang="en-GB" b="1" dirty="0" smtClean="0">
                  <a:solidFill>
                    <a:srgbClr val="0066FF"/>
                  </a:solidFill>
                  <a:latin typeface="Arial Narrow" pitchFamily="34" charset="0"/>
                </a:rPr>
                <a:t> Pie</a:t>
              </a:r>
              <a:endParaRPr lang="en-GB" b="1" dirty="0">
                <a:solidFill>
                  <a:srgbClr val="0066FF"/>
                </a:solidFill>
                <a:latin typeface="Arial Narrow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 flipH="1">
              <a:off x="3563888" y="1710100"/>
              <a:ext cx="342292" cy="1646892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 rot="16200000">
            <a:off x="-216533" y="-1215516"/>
            <a:ext cx="4104456" cy="4176463"/>
            <a:chOff x="5868144" y="-603448"/>
            <a:chExt cx="3600400" cy="3024336"/>
          </a:xfrm>
        </p:grpSpPr>
        <p:sp>
          <p:nvSpPr>
            <p:cNvPr id="106" name="Rectangle 105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195736" y="1556792"/>
            <a:ext cx="2242472" cy="1625856"/>
            <a:chOff x="2035290" y="140203"/>
            <a:chExt cx="2242472" cy="1625856"/>
          </a:xfrm>
        </p:grpSpPr>
        <p:sp>
          <p:nvSpPr>
            <p:cNvPr id="32" name="Freeform 31"/>
            <p:cNvSpPr/>
            <p:nvPr/>
          </p:nvSpPr>
          <p:spPr>
            <a:xfrm rot="795239" flipH="1" flipV="1">
              <a:off x="2520361" y="744088"/>
              <a:ext cx="742109" cy="10219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43971">
              <a:off x="2035290" y="140203"/>
              <a:ext cx="2242472" cy="10081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51" name="Freeform 150"/>
          <p:cNvSpPr/>
          <p:nvPr/>
        </p:nvSpPr>
        <p:spPr>
          <a:xfrm>
            <a:off x="894842" y="3068960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1"/>
          <p:cNvGrpSpPr/>
          <p:nvPr/>
        </p:nvGrpSpPr>
        <p:grpSpPr>
          <a:xfrm rot="16571736">
            <a:off x="172746" y="3576236"/>
            <a:ext cx="1457685" cy="1294395"/>
            <a:chOff x="2843808" y="620688"/>
            <a:chExt cx="1457685" cy="1294395"/>
          </a:xfrm>
        </p:grpSpPr>
        <p:sp>
          <p:nvSpPr>
            <p:cNvPr id="121" name="Freeform 120"/>
            <p:cNvSpPr/>
            <p:nvPr/>
          </p:nvSpPr>
          <p:spPr>
            <a:xfrm rot="8483802">
              <a:off x="3580232" y="795364"/>
              <a:ext cx="721261" cy="11197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70"/>
            <p:cNvGrpSpPr/>
            <p:nvPr/>
          </p:nvGrpSpPr>
          <p:grpSpPr>
            <a:xfrm>
              <a:off x="2843808" y="620688"/>
              <a:ext cx="1282796" cy="721574"/>
              <a:chOff x="2843808" y="620688"/>
              <a:chExt cx="1282796" cy="721574"/>
            </a:xfrm>
          </p:grpSpPr>
          <p:sp>
            <p:nvSpPr>
              <p:cNvPr id="123" name="Rounded Rectangle 122"/>
              <p:cNvSpPr/>
              <p:nvPr/>
            </p:nvSpPr>
            <p:spPr>
              <a:xfrm rot="16200000">
                <a:off x="3124419" y="340077"/>
                <a:ext cx="721574" cy="1282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 rot="16200000">
                <a:off x="3164507" y="460341"/>
                <a:ext cx="561224" cy="1042272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6200000">
                <a:off x="3966254" y="884828"/>
                <a:ext cx="160350" cy="16035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6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04580" y="777404"/>
                <a:ext cx="390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7824" y="756196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" name="Freeform 53"/>
          <p:cNvSpPr/>
          <p:nvPr/>
        </p:nvSpPr>
        <p:spPr>
          <a:xfrm flipH="1">
            <a:off x="5246462" y="3068960"/>
            <a:ext cx="333650" cy="84948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>
            <a:off x="3707904" y="3067371"/>
            <a:ext cx="359262" cy="8395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flipH="1">
            <a:off x="3086222" y="3068960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33"/>
          <p:cNvGrpSpPr/>
          <p:nvPr/>
        </p:nvGrpSpPr>
        <p:grpSpPr>
          <a:xfrm>
            <a:off x="6841232" y="2852936"/>
            <a:ext cx="579520" cy="300492"/>
            <a:chOff x="4343400" y="3450332"/>
            <a:chExt cx="514350" cy="266700"/>
          </a:xfrm>
        </p:grpSpPr>
        <p:sp>
          <p:nvSpPr>
            <p:cNvPr id="35" name="Freeform 34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6220025" y="4410112"/>
            <a:ext cx="567922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flipH="1">
            <a:off x="6950210" y="4410112"/>
            <a:ext cx="600917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7766742" y="3499418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6062977" y="3499418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6387504" y="3093760"/>
            <a:ext cx="1460370" cy="1703763"/>
          </a:xfrm>
          <a:prstGeom prst="roundRect">
            <a:avLst>
              <a:gd name="adj" fmla="val 40327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H="1">
            <a:off x="7253960" y="355678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H="1">
            <a:off x="6874294" y="356866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H="1">
            <a:off x="7036556" y="4286974"/>
            <a:ext cx="162263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H="1">
            <a:off x="6987621" y="3866871"/>
            <a:ext cx="243395" cy="267155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2302186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582090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56"/>
          <p:cNvGrpSpPr/>
          <p:nvPr/>
        </p:nvGrpSpPr>
        <p:grpSpPr>
          <a:xfrm>
            <a:off x="1187624" y="2504138"/>
            <a:ext cx="2061344" cy="2004982"/>
            <a:chOff x="755576" y="2492896"/>
            <a:chExt cx="2061344" cy="2004982"/>
          </a:xfrm>
        </p:grpSpPr>
        <p:sp>
          <p:nvSpPr>
            <p:cNvPr id="20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Oval 26"/>
          <p:cNvSpPr/>
          <p:nvPr/>
        </p:nvSpPr>
        <p:spPr>
          <a:xfrm>
            <a:off x="1995445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167224" y="355455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375206" y="3314205"/>
            <a:ext cx="107004" cy="204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987685" y="4060769"/>
            <a:ext cx="603390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695797" y="4060770"/>
            <a:ext cx="638444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312" y="2708920"/>
            <a:ext cx="1480598" cy="160934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9915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457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0800000">
            <a:off x="4250060" y="3179068"/>
            <a:ext cx="866691" cy="641898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7"/>
          <p:cNvGrpSpPr/>
          <p:nvPr/>
        </p:nvGrpSpPr>
        <p:grpSpPr>
          <a:xfrm>
            <a:off x="610543" y="4509120"/>
            <a:ext cx="8497961" cy="1888850"/>
            <a:chOff x="-552082" y="4547500"/>
            <a:chExt cx="9145016" cy="2032672"/>
          </a:xfrm>
        </p:grpSpPr>
        <p:sp>
          <p:nvSpPr>
            <p:cNvPr id="3" name="Rectangle 2"/>
            <p:cNvSpPr/>
            <p:nvPr/>
          </p:nvSpPr>
          <p:spPr>
            <a:xfrm>
              <a:off x="-318514" y="4779972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552082" y="4547500"/>
              <a:ext cx="9145016" cy="199575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zoid 14"/>
          <p:cNvSpPr/>
          <p:nvPr/>
        </p:nvSpPr>
        <p:spPr>
          <a:xfrm>
            <a:off x="611560" y="4149080"/>
            <a:ext cx="8496944" cy="360040"/>
          </a:xfrm>
          <a:prstGeom prst="trapezoid">
            <a:avLst>
              <a:gd name="adj" fmla="val 204897"/>
            </a:avLst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rot="10800000" flipV="1">
            <a:off x="1820401" y="3861048"/>
            <a:ext cx="866691" cy="504056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2136428" y="3822417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AutoShape 4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74"/>
          <p:cNvGrpSpPr/>
          <p:nvPr/>
        </p:nvGrpSpPr>
        <p:grpSpPr>
          <a:xfrm>
            <a:off x="4427984" y="-387424"/>
            <a:ext cx="3744416" cy="2088232"/>
            <a:chOff x="4211960" y="-171400"/>
            <a:chExt cx="3744416" cy="2088232"/>
          </a:xfrm>
        </p:grpSpPr>
        <p:sp>
          <p:nvSpPr>
            <p:cNvPr id="70" name="Rounded Rectangle 69"/>
            <p:cNvSpPr/>
            <p:nvPr/>
          </p:nvSpPr>
          <p:spPr>
            <a:xfrm>
              <a:off x="4211960" y="-171400"/>
              <a:ext cx="3744416" cy="2088232"/>
            </a:xfrm>
            <a:prstGeom prst="roundRect">
              <a:avLst>
                <a:gd name="adj" fmla="val 6936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64360" y="-1900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chemeClr val="bg2">
                <a:lumMod val="1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7621736" y="17347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572000" y="-243408"/>
            <a:ext cx="3456384" cy="1782818"/>
            <a:chOff x="717257" y="1159506"/>
            <a:chExt cx="7728277" cy="3873534"/>
          </a:xfrm>
        </p:grpSpPr>
        <p:grpSp>
          <p:nvGrpSpPr>
            <p:cNvPr id="98" name="Group 9"/>
            <p:cNvGrpSpPr/>
            <p:nvPr/>
          </p:nvGrpSpPr>
          <p:grpSpPr>
            <a:xfrm>
              <a:off x="717257" y="1159506"/>
              <a:ext cx="7728277" cy="3873534"/>
              <a:chOff x="4580384" y="-243408"/>
              <a:chExt cx="3448000" cy="1728192"/>
            </a:xfrm>
          </p:grpSpPr>
          <p:sp>
            <p:nvSpPr>
              <p:cNvPr id="146" name="Rounded Rectangle 3"/>
              <p:cNvSpPr/>
              <p:nvPr/>
            </p:nvSpPr>
            <p:spPr>
              <a:xfrm>
                <a:off x="4580384" y="-235024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chemeClr val="bg2">
                  <a:lumMod val="1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7" name="Group 5"/>
              <p:cNvGrpSpPr/>
              <p:nvPr/>
            </p:nvGrpSpPr>
            <p:grpSpPr>
              <a:xfrm>
                <a:off x="4580384" y="-243408"/>
                <a:ext cx="3448000" cy="1719808"/>
                <a:chOff x="323528" y="0"/>
                <a:chExt cx="3448000" cy="1719808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323528" y="0"/>
                  <a:ext cx="3448000" cy="1719808"/>
                </a:xfrm>
                <a:prstGeom prst="roundRect">
                  <a:avLst>
                    <a:gd name="adj" fmla="val 653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49" name="Straight Arrow Connector 148"/>
                <p:cNvCxnSpPr/>
                <p:nvPr/>
              </p:nvCxnSpPr>
              <p:spPr>
                <a:xfrm flipV="1">
                  <a:off x="683568" y="188640"/>
                  <a:ext cx="0" cy="136815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/>
                <p:nvPr/>
              </p:nvCxnSpPr>
              <p:spPr>
                <a:xfrm>
                  <a:off x="539552" y="1340768"/>
                  <a:ext cx="302433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3" name="Freeform 102"/>
            <p:cNvSpPr/>
            <p:nvPr/>
          </p:nvSpPr>
          <p:spPr>
            <a:xfrm>
              <a:off x="1625600" y="1828800"/>
              <a:ext cx="4165600" cy="2197100"/>
            </a:xfrm>
            <a:custGeom>
              <a:avLst/>
              <a:gdLst>
                <a:gd name="connsiteX0" fmla="*/ 0 w 4165600"/>
                <a:gd name="connsiteY0" fmla="*/ 2197100 h 2197100"/>
                <a:gd name="connsiteX1" fmla="*/ 330200 w 4165600"/>
                <a:gd name="connsiteY1" fmla="*/ 1981200 h 2197100"/>
                <a:gd name="connsiteX2" fmla="*/ 622300 w 4165600"/>
                <a:gd name="connsiteY2" fmla="*/ 2108200 h 2197100"/>
                <a:gd name="connsiteX3" fmla="*/ 914400 w 4165600"/>
                <a:gd name="connsiteY3" fmla="*/ 2032000 h 2197100"/>
                <a:gd name="connsiteX4" fmla="*/ 1295400 w 4165600"/>
                <a:gd name="connsiteY4" fmla="*/ 2044700 h 2197100"/>
                <a:gd name="connsiteX5" fmla="*/ 1562100 w 4165600"/>
                <a:gd name="connsiteY5" fmla="*/ 2070100 h 2197100"/>
                <a:gd name="connsiteX6" fmla="*/ 1905000 w 4165600"/>
                <a:gd name="connsiteY6" fmla="*/ 1905000 h 2197100"/>
                <a:gd name="connsiteX7" fmla="*/ 2120900 w 4165600"/>
                <a:gd name="connsiteY7" fmla="*/ 1714500 h 2197100"/>
                <a:gd name="connsiteX8" fmla="*/ 2362200 w 4165600"/>
                <a:gd name="connsiteY8" fmla="*/ 1828800 h 2197100"/>
                <a:gd name="connsiteX9" fmla="*/ 2540000 w 4165600"/>
                <a:gd name="connsiteY9" fmla="*/ 1333500 h 2197100"/>
                <a:gd name="connsiteX10" fmla="*/ 2806700 w 4165600"/>
                <a:gd name="connsiteY10" fmla="*/ 1447800 h 2197100"/>
                <a:gd name="connsiteX11" fmla="*/ 2997200 w 4165600"/>
                <a:gd name="connsiteY11" fmla="*/ 635000 h 2197100"/>
                <a:gd name="connsiteX12" fmla="*/ 3187700 w 4165600"/>
                <a:gd name="connsiteY12" fmla="*/ 482600 h 2197100"/>
                <a:gd name="connsiteX13" fmla="*/ 3441700 w 4165600"/>
                <a:gd name="connsiteY13" fmla="*/ 520700 h 2197100"/>
                <a:gd name="connsiteX14" fmla="*/ 3479800 w 4165600"/>
                <a:gd name="connsiteY14" fmla="*/ 292100 h 2197100"/>
                <a:gd name="connsiteX15" fmla="*/ 3746500 w 4165600"/>
                <a:gd name="connsiteY15" fmla="*/ 317500 h 2197100"/>
                <a:gd name="connsiteX16" fmla="*/ 3822700 w 4165600"/>
                <a:gd name="connsiteY16" fmla="*/ 88900 h 2197100"/>
                <a:gd name="connsiteX17" fmla="*/ 4165600 w 4165600"/>
                <a:gd name="connsiteY17" fmla="*/ 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5600" h="2197100">
                  <a:moveTo>
                    <a:pt x="0" y="2197100"/>
                  </a:moveTo>
                  <a:lnTo>
                    <a:pt x="330200" y="1981200"/>
                  </a:lnTo>
                  <a:lnTo>
                    <a:pt x="622300" y="2108200"/>
                  </a:lnTo>
                  <a:lnTo>
                    <a:pt x="914400" y="2032000"/>
                  </a:lnTo>
                  <a:lnTo>
                    <a:pt x="1295400" y="2044700"/>
                  </a:lnTo>
                  <a:lnTo>
                    <a:pt x="1562100" y="2070100"/>
                  </a:lnTo>
                  <a:lnTo>
                    <a:pt x="1905000" y="1905000"/>
                  </a:lnTo>
                  <a:lnTo>
                    <a:pt x="2120900" y="1714500"/>
                  </a:lnTo>
                  <a:lnTo>
                    <a:pt x="2362200" y="1828800"/>
                  </a:lnTo>
                  <a:lnTo>
                    <a:pt x="2540000" y="1333500"/>
                  </a:lnTo>
                  <a:lnTo>
                    <a:pt x="2806700" y="1447800"/>
                  </a:lnTo>
                  <a:lnTo>
                    <a:pt x="2997200" y="635000"/>
                  </a:lnTo>
                  <a:lnTo>
                    <a:pt x="3187700" y="482600"/>
                  </a:lnTo>
                  <a:lnTo>
                    <a:pt x="3441700" y="520700"/>
                  </a:lnTo>
                  <a:lnTo>
                    <a:pt x="3479800" y="292100"/>
                  </a:lnTo>
                  <a:lnTo>
                    <a:pt x="3746500" y="317500"/>
                  </a:lnTo>
                  <a:lnTo>
                    <a:pt x="3822700" y="88900"/>
                  </a:lnTo>
                  <a:lnTo>
                    <a:pt x="4165600" y="0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4" name="Group 29"/>
            <p:cNvGrpSpPr/>
            <p:nvPr/>
          </p:nvGrpSpPr>
          <p:grpSpPr>
            <a:xfrm>
              <a:off x="3059832" y="1340768"/>
              <a:ext cx="2232248" cy="668708"/>
              <a:chOff x="3059832" y="1340768"/>
              <a:chExt cx="2232248" cy="66870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059832" y="1340768"/>
                <a:ext cx="1512167" cy="66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err="1" smtClean="0">
                    <a:solidFill>
                      <a:srgbClr val="0066FF"/>
                    </a:solidFill>
                    <a:latin typeface="Arial Narrow" pitchFamily="34" charset="0"/>
                  </a:rPr>
                  <a:t>Tweetmaster</a:t>
                </a:r>
                <a:r>
                  <a:rPr lang="en-GB" sz="700" b="1" dirty="0" smtClean="0">
                    <a:solidFill>
                      <a:srgbClr val="0066FF"/>
                    </a:solidFill>
                    <a:latin typeface="Arial Narrow" pitchFamily="34" charset="0"/>
                  </a:rPr>
                  <a:t> General</a:t>
                </a:r>
                <a:endParaRPr lang="en-GB" sz="700" b="1" dirty="0">
                  <a:solidFill>
                    <a:srgbClr val="0066FF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>
                <a:off x="4572000" y="1628800"/>
                <a:ext cx="720080" cy="72008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Freeform 106"/>
            <p:cNvSpPr/>
            <p:nvPr/>
          </p:nvSpPr>
          <p:spPr>
            <a:xfrm>
              <a:off x="5791200" y="1854200"/>
              <a:ext cx="1143000" cy="3149600"/>
            </a:xfrm>
            <a:custGeom>
              <a:avLst/>
              <a:gdLst>
                <a:gd name="connsiteX0" fmla="*/ 0 w 1143000"/>
                <a:gd name="connsiteY0" fmla="*/ 0 h 3149600"/>
                <a:gd name="connsiteX1" fmla="*/ 444500 w 1143000"/>
                <a:gd name="connsiteY1" fmla="*/ 647700 h 3149600"/>
                <a:gd name="connsiteX2" fmla="*/ 698500 w 1143000"/>
                <a:gd name="connsiteY2" fmla="*/ 1765300 h 3149600"/>
                <a:gd name="connsiteX3" fmla="*/ 1041400 w 1143000"/>
                <a:gd name="connsiteY3" fmla="*/ 2501900 h 3149600"/>
                <a:gd name="connsiteX4" fmla="*/ 1143000 w 1143000"/>
                <a:gd name="connsiteY4" fmla="*/ 314960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3149600">
                  <a:moveTo>
                    <a:pt x="0" y="0"/>
                  </a:moveTo>
                  <a:lnTo>
                    <a:pt x="444500" y="647700"/>
                  </a:lnTo>
                  <a:lnTo>
                    <a:pt x="698500" y="1765300"/>
                  </a:lnTo>
                  <a:lnTo>
                    <a:pt x="1041400" y="2501900"/>
                  </a:lnTo>
                  <a:lnTo>
                    <a:pt x="1143000" y="3149600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0" name="Group 22"/>
            <p:cNvGrpSpPr/>
            <p:nvPr/>
          </p:nvGrpSpPr>
          <p:grpSpPr>
            <a:xfrm>
              <a:off x="5364088" y="1412776"/>
              <a:ext cx="818976" cy="796584"/>
              <a:chOff x="1187624" y="2504138"/>
              <a:chExt cx="2061344" cy="2004982"/>
            </a:xfrm>
          </p:grpSpPr>
          <p:grpSp>
            <p:nvGrpSpPr>
              <p:cNvPr id="132" name="Group 56"/>
              <p:cNvGrpSpPr/>
              <p:nvPr/>
            </p:nvGrpSpPr>
            <p:grpSpPr>
              <a:xfrm>
                <a:off x="1187624" y="2504138"/>
                <a:ext cx="2061344" cy="2004982"/>
                <a:chOff x="755576" y="2492896"/>
                <a:chExt cx="2061344" cy="2004982"/>
              </a:xfrm>
            </p:grpSpPr>
            <p:sp>
              <p:nvSpPr>
                <p:cNvPr id="137" name="Oval 68"/>
                <p:cNvSpPr/>
                <p:nvPr/>
              </p:nvSpPr>
              <p:spPr>
                <a:xfrm>
                  <a:off x="755576" y="2492896"/>
                  <a:ext cx="2061341" cy="2004982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755579" y="2532538"/>
                  <a:ext cx="1030670" cy="763975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883592" y="2532538"/>
                  <a:ext cx="902660" cy="553335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1044508" y="2532538"/>
                  <a:ext cx="741742" cy="30515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flipH="1">
                  <a:off x="1786248" y="2532538"/>
                  <a:ext cx="1030672" cy="763975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6"/>
                <p:cNvSpPr/>
                <p:nvPr/>
              </p:nvSpPr>
              <p:spPr>
                <a:xfrm flipH="1">
                  <a:off x="1786250" y="2532538"/>
                  <a:ext cx="902661" cy="553335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7"/>
                <p:cNvSpPr/>
                <p:nvPr/>
              </p:nvSpPr>
              <p:spPr>
                <a:xfrm flipH="1">
                  <a:off x="1786250" y="2532538"/>
                  <a:ext cx="741742" cy="30515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995445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167224" y="3554552"/>
                <a:ext cx="171779" cy="169773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375206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36428" y="3822417"/>
                <a:ext cx="228724" cy="2546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68"/>
            <p:cNvGrpSpPr/>
            <p:nvPr/>
          </p:nvGrpSpPr>
          <p:grpSpPr>
            <a:xfrm>
              <a:off x="6660232" y="2996952"/>
              <a:ext cx="1692696" cy="2016224"/>
              <a:chOff x="3059832" y="1340768"/>
              <a:chExt cx="1692696" cy="2016224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3059832" y="1340768"/>
                <a:ext cx="1692696" cy="66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66FF"/>
                    </a:solidFill>
                    <a:latin typeface="Arial Narrow" pitchFamily="34" charset="0"/>
                  </a:rPr>
                  <a:t>Professor of the Stratosphere</a:t>
                </a:r>
                <a:endParaRPr lang="en-GB" sz="700" b="1" dirty="0">
                  <a:solidFill>
                    <a:srgbClr val="0066FF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31" name="Straight Arrow Connector 130"/>
              <p:cNvCxnSpPr>
                <a:stCxn id="128" idx="2"/>
              </p:cNvCxnSpPr>
              <p:nvPr/>
            </p:nvCxnSpPr>
            <p:spPr>
              <a:xfrm flipH="1">
                <a:off x="3563887" y="2009476"/>
                <a:ext cx="342294" cy="1347516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47" grpId="0" animBg="1"/>
      <p:bldP spid="53" grpId="0" animBg="1"/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9"/>
          <p:cNvGrpSpPr/>
          <p:nvPr/>
        </p:nvGrpSpPr>
        <p:grpSpPr>
          <a:xfrm>
            <a:off x="375671" y="836712"/>
            <a:ext cx="8392658" cy="4680520"/>
            <a:chOff x="4427984" y="-387424"/>
            <a:chExt cx="3744416" cy="2088232"/>
          </a:xfrm>
        </p:grpSpPr>
        <p:grpSp>
          <p:nvGrpSpPr>
            <p:cNvPr id="74" name="Group 1"/>
            <p:cNvGrpSpPr/>
            <p:nvPr/>
          </p:nvGrpSpPr>
          <p:grpSpPr>
            <a:xfrm>
              <a:off x="4427984" y="-387424"/>
              <a:ext cx="3744416" cy="2088232"/>
              <a:chOff x="4211960" y="-171400"/>
              <a:chExt cx="3744416" cy="2088232"/>
            </a:xfrm>
          </p:grpSpPr>
          <p:sp>
            <p:nvSpPr>
              <p:cNvPr id="79" name="Rounded Rectangle 2"/>
              <p:cNvSpPr/>
              <p:nvPr/>
            </p:nvSpPr>
            <p:spPr>
              <a:xfrm>
                <a:off x="4211960" y="-171400"/>
                <a:ext cx="3744416" cy="2088232"/>
              </a:xfrm>
              <a:prstGeom prst="roundRect">
                <a:avLst>
                  <a:gd name="adj" fmla="val 6936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ounded Rectangle 3"/>
              <p:cNvSpPr/>
              <p:nvPr/>
            </p:nvSpPr>
            <p:spPr>
              <a:xfrm>
                <a:off x="4364360" y="-19000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chemeClr val="bg2">
                  <a:lumMod val="1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4"/>
              <p:cNvSpPr/>
              <p:nvPr/>
            </p:nvSpPr>
            <p:spPr>
              <a:xfrm>
                <a:off x="7621736" y="17347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" name="Group 5"/>
            <p:cNvGrpSpPr/>
            <p:nvPr/>
          </p:nvGrpSpPr>
          <p:grpSpPr>
            <a:xfrm>
              <a:off x="4580384" y="-243408"/>
              <a:ext cx="3448000" cy="1719808"/>
              <a:chOff x="323528" y="0"/>
              <a:chExt cx="3448000" cy="1719808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323528" y="0"/>
                <a:ext cx="3448000" cy="1719808"/>
              </a:xfrm>
              <a:prstGeom prst="roundRect">
                <a:avLst>
                  <a:gd name="adj" fmla="val 6538"/>
                </a:avLst>
              </a:pr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V="1">
                <a:off x="683568" y="188640"/>
                <a:ext cx="0" cy="13681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539552" y="1340768"/>
                <a:ext cx="3024336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Freeform 81"/>
          <p:cNvSpPr/>
          <p:nvPr/>
        </p:nvSpPr>
        <p:spPr>
          <a:xfrm>
            <a:off x="1625600" y="1828800"/>
            <a:ext cx="4165600" cy="2197100"/>
          </a:xfrm>
          <a:custGeom>
            <a:avLst/>
            <a:gdLst>
              <a:gd name="connsiteX0" fmla="*/ 0 w 4165600"/>
              <a:gd name="connsiteY0" fmla="*/ 2197100 h 2197100"/>
              <a:gd name="connsiteX1" fmla="*/ 330200 w 4165600"/>
              <a:gd name="connsiteY1" fmla="*/ 1981200 h 2197100"/>
              <a:gd name="connsiteX2" fmla="*/ 622300 w 4165600"/>
              <a:gd name="connsiteY2" fmla="*/ 2108200 h 2197100"/>
              <a:gd name="connsiteX3" fmla="*/ 914400 w 4165600"/>
              <a:gd name="connsiteY3" fmla="*/ 2032000 h 2197100"/>
              <a:gd name="connsiteX4" fmla="*/ 1295400 w 4165600"/>
              <a:gd name="connsiteY4" fmla="*/ 2044700 h 2197100"/>
              <a:gd name="connsiteX5" fmla="*/ 1562100 w 4165600"/>
              <a:gd name="connsiteY5" fmla="*/ 2070100 h 2197100"/>
              <a:gd name="connsiteX6" fmla="*/ 1905000 w 4165600"/>
              <a:gd name="connsiteY6" fmla="*/ 1905000 h 2197100"/>
              <a:gd name="connsiteX7" fmla="*/ 2120900 w 4165600"/>
              <a:gd name="connsiteY7" fmla="*/ 1714500 h 2197100"/>
              <a:gd name="connsiteX8" fmla="*/ 2362200 w 4165600"/>
              <a:gd name="connsiteY8" fmla="*/ 1828800 h 2197100"/>
              <a:gd name="connsiteX9" fmla="*/ 2540000 w 4165600"/>
              <a:gd name="connsiteY9" fmla="*/ 1333500 h 2197100"/>
              <a:gd name="connsiteX10" fmla="*/ 2806700 w 4165600"/>
              <a:gd name="connsiteY10" fmla="*/ 1447800 h 2197100"/>
              <a:gd name="connsiteX11" fmla="*/ 2997200 w 4165600"/>
              <a:gd name="connsiteY11" fmla="*/ 635000 h 2197100"/>
              <a:gd name="connsiteX12" fmla="*/ 3187700 w 4165600"/>
              <a:gd name="connsiteY12" fmla="*/ 482600 h 2197100"/>
              <a:gd name="connsiteX13" fmla="*/ 3441700 w 4165600"/>
              <a:gd name="connsiteY13" fmla="*/ 520700 h 2197100"/>
              <a:gd name="connsiteX14" fmla="*/ 3479800 w 4165600"/>
              <a:gd name="connsiteY14" fmla="*/ 292100 h 2197100"/>
              <a:gd name="connsiteX15" fmla="*/ 3746500 w 4165600"/>
              <a:gd name="connsiteY15" fmla="*/ 317500 h 2197100"/>
              <a:gd name="connsiteX16" fmla="*/ 3822700 w 4165600"/>
              <a:gd name="connsiteY16" fmla="*/ 88900 h 2197100"/>
              <a:gd name="connsiteX17" fmla="*/ 4165600 w 4165600"/>
              <a:gd name="connsiteY17" fmla="*/ 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5600" h="2197100">
                <a:moveTo>
                  <a:pt x="0" y="2197100"/>
                </a:moveTo>
                <a:lnTo>
                  <a:pt x="330200" y="1981200"/>
                </a:lnTo>
                <a:lnTo>
                  <a:pt x="622300" y="2108200"/>
                </a:lnTo>
                <a:lnTo>
                  <a:pt x="914400" y="2032000"/>
                </a:lnTo>
                <a:lnTo>
                  <a:pt x="1295400" y="2044700"/>
                </a:lnTo>
                <a:lnTo>
                  <a:pt x="1562100" y="2070100"/>
                </a:lnTo>
                <a:lnTo>
                  <a:pt x="1905000" y="1905000"/>
                </a:lnTo>
                <a:lnTo>
                  <a:pt x="2120900" y="1714500"/>
                </a:lnTo>
                <a:lnTo>
                  <a:pt x="2362200" y="1828800"/>
                </a:lnTo>
                <a:lnTo>
                  <a:pt x="2540000" y="1333500"/>
                </a:lnTo>
                <a:lnTo>
                  <a:pt x="2806700" y="1447800"/>
                </a:lnTo>
                <a:lnTo>
                  <a:pt x="2997200" y="635000"/>
                </a:lnTo>
                <a:lnTo>
                  <a:pt x="3187700" y="482600"/>
                </a:lnTo>
                <a:lnTo>
                  <a:pt x="3441700" y="520700"/>
                </a:lnTo>
                <a:lnTo>
                  <a:pt x="3479800" y="292100"/>
                </a:lnTo>
                <a:lnTo>
                  <a:pt x="3746500" y="317500"/>
                </a:lnTo>
                <a:lnTo>
                  <a:pt x="3822700" y="88900"/>
                </a:lnTo>
                <a:lnTo>
                  <a:pt x="4165600" y="0"/>
                </a:lnTo>
              </a:path>
            </a:pathLst>
          </a:cu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791200" y="1854200"/>
            <a:ext cx="1143000" cy="3149600"/>
          </a:xfrm>
          <a:custGeom>
            <a:avLst/>
            <a:gdLst>
              <a:gd name="connsiteX0" fmla="*/ 0 w 1143000"/>
              <a:gd name="connsiteY0" fmla="*/ 0 h 3149600"/>
              <a:gd name="connsiteX1" fmla="*/ 444500 w 1143000"/>
              <a:gd name="connsiteY1" fmla="*/ 647700 h 3149600"/>
              <a:gd name="connsiteX2" fmla="*/ 698500 w 1143000"/>
              <a:gd name="connsiteY2" fmla="*/ 1765300 h 3149600"/>
              <a:gd name="connsiteX3" fmla="*/ 1041400 w 1143000"/>
              <a:gd name="connsiteY3" fmla="*/ 2501900 h 3149600"/>
              <a:gd name="connsiteX4" fmla="*/ 1143000 w 1143000"/>
              <a:gd name="connsiteY4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3149600">
                <a:moveTo>
                  <a:pt x="0" y="0"/>
                </a:moveTo>
                <a:lnTo>
                  <a:pt x="444500" y="647700"/>
                </a:lnTo>
                <a:lnTo>
                  <a:pt x="698500" y="1765300"/>
                </a:lnTo>
                <a:lnTo>
                  <a:pt x="1041400" y="2501900"/>
                </a:lnTo>
                <a:lnTo>
                  <a:pt x="1143000" y="3149600"/>
                </a:lnTo>
              </a:path>
            </a:pathLst>
          </a:cu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22"/>
          <p:cNvGrpSpPr/>
          <p:nvPr/>
        </p:nvGrpSpPr>
        <p:grpSpPr>
          <a:xfrm>
            <a:off x="5364088" y="1412776"/>
            <a:ext cx="818976" cy="796584"/>
            <a:chOff x="1187624" y="2504138"/>
            <a:chExt cx="2061344" cy="2004982"/>
          </a:xfrm>
        </p:grpSpPr>
        <p:grpSp>
          <p:nvGrpSpPr>
            <p:cNvPr id="88" name="Group 56"/>
            <p:cNvGrpSpPr/>
            <p:nvPr/>
          </p:nvGrpSpPr>
          <p:grpSpPr>
            <a:xfrm>
              <a:off x="1187624" y="2504138"/>
              <a:ext cx="2061344" cy="2004982"/>
              <a:chOff x="755576" y="2492896"/>
              <a:chExt cx="2061344" cy="2004982"/>
            </a:xfrm>
          </p:grpSpPr>
          <p:sp>
            <p:nvSpPr>
              <p:cNvPr id="93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16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17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2167224" y="3554552"/>
              <a:ext cx="171779" cy="1697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2136428" y="3822417"/>
              <a:ext cx="228724" cy="2546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660232" y="2996952"/>
            <a:ext cx="1692696" cy="2016224"/>
            <a:chOff x="3059832" y="1340768"/>
            <a:chExt cx="1692696" cy="2016224"/>
          </a:xfrm>
        </p:grpSpPr>
        <p:sp>
          <p:nvSpPr>
            <p:cNvPr id="101" name="TextBox 100"/>
            <p:cNvSpPr txBox="1"/>
            <p:nvPr/>
          </p:nvSpPr>
          <p:spPr>
            <a:xfrm>
              <a:off x="3059832" y="1340768"/>
              <a:ext cx="169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66FF"/>
                  </a:solidFill>
                  <a:latin typeface="Arial Narrow" pitchFamily="34" charset="0"/>
                </a:rPr>
                <a:t>Professor of the Stratosphere</a:t>
              </a:r>
              <a:endParaRPr lang="en-GB" b="1" dirty="0">
                <a:solidFill>
                  <a:srgbClr val="0066FF"/>
                </a:solidFill>
                <a:latin typeface="Arial Narrow" pitchFamily="34" charset="0"/>
              </a:endParaRPr>
            </a:p>
          </p:txBody>
        </p:sp>
        <p:cxnSp>
          <p:nvCxnSpPr>
            <p:cNvPr id="102" name="Straight Arrow Connector 101"/>
            <p:cNvCxnSpPr>
              <a:stCxn id="101" idx="2"/>
            </p:cNvCxnSpPr>
            <p:nvPr/>
          </p:nvCxnSpPr>
          <p:spPr>
            <a:xfrm flipH="1">
              <a:off x="3563888" y="1987099"/>
              <a:ext cx="342292" cy="1369893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Freeform 102"/>
          <p:cNvSpPr/>
          <p:nvPr/>
        </p:nvSpPr>
        <p:spPr>
          <a:xfrm>
            <a:off x="1612900" y="3479800"/>
            <a:ext cx="3390900" cy="482600"/>
          </a:xfrm>
          <a:custGeom>
            <a:avLst/>
            <a:gdLst>
              <a:gd name="connsiteX0" fmla="*/ 0 w 3390900"/>
              <a:gd name="connsiteY0" fmla="*/ 317500 h 482600"/>
              <a:gd name="connsiteX1" fmla="*/ 457200 w 3390900"/>
              <a:gd name="connsiteY1" fmla="*/ 469900 h 482600"/>
              <a:gd name="connsiteX2" fmla="*/ 762000 w 3390900"/>
              <a:gd name="connsiteY2" fmla="*/ 482600 h 482600"/>
              <a:gd name="connsiteX3" fmla="*/ 939800 w 3390900"/>
              <a:gd name="connsiteY3" fmla="*/ 330200 h 482600"/>
              <a:gd name="connsiteX4" fmla="*/ 1308100 w 3390900"/>
              <a:gd name="connsiteY4" fmla="*/ 482600 h 482600"/>
              <a:gd name="connsiteX5" fmla="*/ 1651000 w 3390900"/>
              <a:gd name="connsiteY5" fmla="*/ 419100 h 482600"/>
              <a:gd name="connsiteX6" fmla="*/ 1930400 w 3390900"/>
              <a:gd name="connsiteY6" fmla="*/ 317500 h 482600"/>
              <a:gd name="connsiteX7" fmla="*/ 2197100 w 3390900"/>
              <a:gd name="connsiteY7" fmla="*/ 342900 h 482600"/>
              <a:gd name="connsiteX8" fmla="*/ 2425700 w 3390900"/>
              <a:gd name="connsiteY8" fmla="*/ 88900 h 482600"/>
              <a:gd name="connsiteX9" fmla="*/ 2743200 w 3390900"/>
              <a:gd name="connsiteY9" fmla="*/ 177800 h 482600"/>
              <a:gd name="connsiteX10" fmla="*/ 3111500 w 3390900"/>
              <a:gd name="connsiteY10" fmla="*/ 114300 h 482600"/>
              <a:gd name="connsiteX11" fmla="*/ 3340100 w 3390900"/>
              <a:gd name="connsiteY11" fmla="*/ 152400 h 482600"/>
              <a:gd name="connsiteX12" fmla="*/ 3390900 w 3390900"/>
              <a:gd name="connsiteY1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0900" h="482600">
                <a:moveTo>
                  <a:pt x="0" y="317500"/>
                </a:moveTo>
                <a:lnTo>
                  <a:pt x="457200" y="469900"/>
                </a:lnTo>
                <a:lnTo>
                  <a:pt x="762000" y="482600"/>
                </a:lnTo>
                <a:lnTo>
                  <a:pt x="939800" y="330200"/>
                </a:lnTo>
                <a:lnTo>
                  <a:pt x="1308100" y="482600"/>
                </a:lnTo>
                <a:lnTo>
                  <a:pt x="1651000" y="419100"/>
                </a:lnTo>
                <a:lnTo>
                  <a:pt x="1930400" y="317500"/>
                </a:lnTo>
                <a:lnTo>
                  <a:pt x="2197100" y="342900"/>
                </a:lnTo>
                <a:lnTo>
                  <a:pt x="2425700" y="88900"/>
                </a:lnTo>
                <a:lnTo>
                  <a:pt x="2743200" y="177800"/>
                </a:lnTo>
                <a:lnTo>
                  <a:pt x="3111500" y="114300"/>
                </a:lnTo>
                <a:lnTo>
                  <a:pt x="3340100" y="152400"/>
                </a:lnTo>
                <a:lnTo>
                  <a:pt x="339090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29"/>
          <p:cNvGrpSpPr/>
          <p:nvPr/>
        </p:nvGrpSpPr>
        <p:grpSpPr>
          <a:xfrm>
            <a:off x="2555776" y="3861048"/>
            <a:ext cx="2448272" cy="1078379"/>
            <a:chOff x="3275856" y="2996952"/>
            <a:chExt cx="2448272" cy="1078379"/>
          </a:xfrm>
        </p:grpSpPr>
        <p:sp>
          <p:nvSpPr>
            <p:cNvPr id="116" name="TextBox 115"/>
            <p:cNvSpPr txBox="1"/>
            <p:nvPr/>
          </p:nvSpPr>
          <p:spPr>
            <a:xfrm>
              <a:off x="3275856" y="342900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  <a:latin typeface="Arial Narrow" pitchFamily="34" charset="0"/>
                </a:rPr>
                <a:t>The Day Prof Hawkins Invented Climate Stripes</a:t>
              </a:r>
              <a:endParaRPr lang="en-GB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flipV="1">
              <a:off x="4932040" y="2996952"/>
              <a:ext cx="576064" cy="50405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Freeform 119"/>
          <p:cNvSpPr/>
          <p:nvPr/>
        </p:nvSpPr>
        <p:spPr>
          <a:xfrm>
            <a:off x="5067300" y="1181100"/>
            <a:ext cx="50800" cy="2336800"/>
          </a:xfrm>
          <a:custGeom>
            <a:avLst/>
            <a:gdLst>
              <a:gd name="connsiteX0" fmla="*/ 0 w 50800"/>
              <a:gd name="connsiteY0" fmla="*/ 2336800 h 2336800"/>
              <a:gd name="connsiteX1" fmla="*/ 38100 w 50800"/>
              <a:gd name="connsiteY1" fmla="*/ 12700 h 2336800"/>
              <a:gd name="connsiteX2" fmla="*/ 50800 w 50800"/>
              <a:gd name="connsiteY2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2336800">
                <a:moveTo>
                  <a:pt x="0" y="2336800"/>
                </a:moveTo>
                <a:lnTo>
                  <a:pt x="38100" y="12700"/>
                </a:lnTo>
                <a:lnTo>
                  <a:pt x="5080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4716016" y="2996952"/>
            <a:ext cx="698304" cy="926294"/>
            <a:chOff x="6104941" y="2938343"/>
            <a:chExt cx="1852438" cy="2457243"/>
          </a:xfrm>
        </p:grpSpPr>
        <p:sp>
          <p:nvSpPr>
            <p:cNvPr id="105" name="Oval 104"/>
            <p:cNvSpPr/>
            <p:nvPr/>
          </p:nvSpPr>
          <p:spPr>
            <a:xfrm>
              <a:off x="6104941" y="3222549"/>
              <a:ext cx="1852438" cy="2173037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" name="Group 9"/>
            <p:cNvGrpSpPr/>
            <p:nvPr/>
          </p:nvGrpSpPr>
          <p:grpSpPr>
            <a:xfrm flipH="1">
              <a:off x="6417379" y="2938343"/>
              <a:ext cx="1518705" cy="1168401"/>
              <a:chOff x="2331368" y="1916832"/>
              <a:chExt cx="1131484" cy="1152128"/>
            </a:xfrm>
          </p:grpSpPr>
          <p:sp>
            <p:nvSpPr>
              <p:cNvPr id="112" name="Chord 4"/>
              <p:cNvSpPr/>
              <p:nvPr/>
            </p:nvSpPr>
            <p:spPr>
              <a:xfrm>
                <a:off x="2526748" y="1916832"/>
                <a:ext cx="936104" cy="1152128"/>
              </a:xfrm>
              <a:prstGeom prst="chord">
                <a:avLst>
                  <a:gd name="adj1" fmla="val 11233442"/>
                  <a:gd name="adj2" fmla="val 21115411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Isosceles Triangle 5"/>
              <p:cNvSpPr/>
              <p:nvPr/>
            </p:nvSpPr>
            <p:spPr>
              <a:xfrm>
                <a:off x="2742772" y="1916832"/>
                <a:ext cx="504056" cy="5040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6"/>
              <p:cNvSpPr/>
              <p:nvPr/>
            </p:nvSpPr>
            <p:spPr>
              <a:xfrm>
                <a:off x="2331368" y="2127603"/>
                <a:ext cx="1121448" cy="268239"/>
              </a:xfrm>
              <a:custGeom>
                <a:avLst/>
                <a:gdLst>
                  <a:gd name="connsiteX0" fmla="*/ 280610 w 1267581"/>
                  <a:gd name="connsiteY0" fmla="*/ 222552 h 251581"/>
                  <a:gd name="connsiteX1" fmla="*/ 164495 w 1267581"/>
                  <a:gd name="connsiteY1" fmla="*/ 4838 h 251581"/>
                  <a:gd name="connsiteX2" fmla="*/ 1267581 w 1267581"/>
                  <a:gd name="connsiteY2" fmla="*/ 251581 h 251581"/>
                  <a:gd name="connsiteX0" fmla="*/ 326266 w 1258450"/>
                  <a:gd name="connsiteY0" fmla="*/ 246743 h 246743"/>
                  <a:gd name="connsiteX1" fmla="*/ 155364 w 1258450"/>
                  <a:gd name="connsiteY1" fmla="*/ 0 h 246743"/>
                  <a:gd name="connsiteX2" fmla="*/ 1258450 w 1258450"/>
                  <a:gd name="connsiteY2" fmla="*/ 246743 h 246743"/>
                  <a:gd name="connsiteX0" fmla="*/ 326266 w 1258450"/>
                  <a:gd name="connsiteY0" fmla="*/ 246743 h 246743"/>
                  <a:gd name="connsiteX1" fmla="*/ 155364 w 1258450"/>
                  <a:gd name="connsiteY1" fmla="*/ 0 h 246743"/>
                  <a:gd name="connsiteX2" fmla="*/ 1258450 w 1258450"/>
                  <a:gd name="connsiteY2" fmla="*/ 246742 h 246743"/>
                  <a:gd name="connsiteX0" fmla="*/ 332189 w 1299909"/>
                  <a:gd name="connsiteY0" fmla="*/ 251284 h 251284"/>
                  <a:gd name="connsiteX1" fmla="*/ 161287 w 1299909"/>
                  <a:gd name="connsiteY1" fmla="*/ 4541 h 251284"/>
                  <a:gd name="connsiteX2" fmla="*/ 1299910 w 1299909"/>
                  <a:gd name="connsiteY2" fmla="*/ 224036 h 251284"/>
                  <a:gd name="connsiteX0" fmla="*/ 316580 w 1303032"/>
                  <a:gd name="connsiteY0" fmla="*/ 225468 h 225468"/>
                  <a:gd name="connsiteX1" fmla="*/ 164409 w 1303032"/>
                  <a:gd name="connsiteY1" fmla="*/ 853 h 225468"/>
                  <a:gd name="connsiteX2" fmla="*/ 1303032 w 1303032"/>
                  <a:gd name="connsiteY2" fmla="*/ 220348 h 225468"/>
                  <a:gd name="connsiteX0" fmla="*/ 223362 w 1209814"/>
                  <a:gd name="connsiteY0" fmla="*/ 288307 h 288307"/>
                  <a:gd name="connsiteX1" fmla="*/ 164409 w 1209814"/>
                  <a:gd name="connsiteY1" fmla="*/ 853 h 288307"/>
                  <a:gd name="connsiteX2" fmla="*/ 1209814 w 1209814"/>
                  <a:gd name="connsiteY2" fmla="*/ 283187 h 28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814" h="288307">
                    <a:moveTo>
                      <a:pt x="223362" y="288307"/>
                    </a:moveTo>
                    <a:cubicBezTo>
                      <a:pt x="83057" y="177031"/>
                      <a:pt x="0" y="1706"/>
                      <a:pt x="164409" y="853"/>
                    </a:cubicBezTo>
                    <a:cubicBezTo>
                      <a:pt x="328818" y="0"/>
                      <a:pt x="740518" y="162234"/>
                      <a:pt x="1209814" y="283187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Arc 19"/>
            <p:cNvSpPr/>
            <p:nvPr/>
          </p:nvSpPr>
          <p:spPr>
            <a:xfrm>
              <a:off x="6660232" y="3885695"/>
              <a:ext cx="817376" cy="1024112"/>
            </a:xfrm>
            <a:prstGeom prst="arc">
              <a:avLst>
                <a:gd name="adj1" fmla="val 320314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8" name="Group 7"/>
            <p:cNvGrpSpPr/>
            <p:nvPr/>
          </p:nvGrpSpPr>
          <p:grpSpPr>
            <a:xfrm>
              <a:off x="6791159" y="3645024"/>
              <a:ext cx="579433" cy="622213"/>
              <a:chOff x="6791159" y="3645024"/>
              <a:chExt cx="579433" cy="622213"/>
            </a:xfrm>
          </p:grpSpPr>
          <p:sp>
            <p:nvSpPr>
              <p:cNvPr id="109" name="Oval 108"/>
              <p:cNvSpPr/>
              <p:nvPr/>
            </p:nvSpPr>
            <p:spPr>
              <a:xfrm flipH="1">
                <a:off x="6791159" y="3645024"/>
                <a:ext cx="206304" cy="2142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804248" y="3967769"/>
                <a:ext cx="523106" cy="29946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 flipH="1">
                <a:off x="7164288" y="3645024"/>
                <a:ext cx="206304" cy="2142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3" name="Group 29"/>
          <p:cNvGrpSpPr/>
          <p:nvPr/>
        </p:nvGrpSpPr>
        <p:grpSpPr>
          <a:xfrm>
            <a:off x="3059832" y="1340768"/>
            <a:ext cx="2232248" cy="646331"/>
            <a:chOff x="3059832" y="1340768"/>
            <a:chExt cx="2232248" cy="646331"/>
          </a:xfrm>
        </p:grpSpPr>
        <p:sp>
          <p:nvSpPr>
            <p:cNvPr id="84" name="TextBox 83"/>
            <p:cNvSpPr txBox="1"/>
            <p:nvPr/>
          </p:nvSpPr>
          <p:spPr>
            <a:xfrm>
              <a:off x="3059832" y="134076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rgbClr val="0066FF"/>
                  </a:solidFill>
                  <a:latin typeface="Arial Narrow" pitchFamily="34" charset="0"/>
                </a:rPr>
                <a:t>Tweetmaster</a:t>
              </a:r>
              <a:r>
                <a:rPr lang="en-GB" b="1" dirty="0" smtClean="0">
                  <a:solidFill>
                    <a:srgbClr val="0066FF"/>
                  </a:solidFill>
                  <a:latin typeface="Arial Narrow" pitchFamily="34" charset="0"/>
                </a:rPr>
                <a:t> General</a:t>
              </a:r>
              <a:endParaRPr lang="en-GB" b="1" dirty="0">
                <a:solidFill>
                  <a:srgbClr val="0066FF"/>
                </a:solidFill>
                <a:latin typeface="Arial Narrow" pitchFamily="34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4572000" y="1628800"/>
              <a:ext cx="720080" cy="72008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29"/>
          <p:cNvGrpSpPr/>
          <p:nvPr/>
        </p:nvGrpSpPr>
        <p:grpSpPr>
          <a:xfrm>
            <a:off x="6300192" y="1196752"/>
            <a:ext cx="1584176" cy="945396"/>
            <a:chOff x="3563888" y="3068960"/>
            <a:chExt cx="1584176" cy="945396"/>
          </a:xfrm>
        </p:grpSpPr>
        <p:sp>
          <p:nvSpPr>
            <p:cNvPr id="122" name="TextBox 121"/>
            <p:cNvSpPr txBox="1"/>
            <p:nvPr/>
          </p:nvSpPr>
          <p:spPr>
            <a:xfrm>
              <a:off x="3563888" y="364502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  <a:latin typeface="Arial Narrow" pitchFamily="34" charset="0"/>
                </a:rPr>
                <a:t>Wikipedia Page</a:t>
              </a:r>
              <a:endParaRPr lang="en-GB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 flipV="1">
              <a:off x="3779912" y="3068960"/>
              <a:ext cx="36004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707861" y="1196752"/>
            <a:ext cx="7728277" cy="3854742"/>
            <a:chOff x="717257" y="1159506"/>
            <a:chExt cx="7728277" cy="3854742"/>
          </a:xfrm>
        </p:grpSpPr>
        <p:sp>
          <p:nvSpPr>
            <p:cNvPr id="127" name="Rounded Rectangle 126"/>
            <p:cNvSpPr/>
            <p:nvPr/>
          </p:nvSpPr>
          <p:spPr>
            <a:xfrm>
              <a:off x="717257" y="1159506"/>
              <a:ext cx="7728277" cy="3854742"/>
            </a:xfrm>
            <a:prstGeom prst="roundRect">
              <a:avLst>
                <a:gd name="adj" fmla="val 653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8" name="Picture 1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3024" y="1197297"/>
              <a:ext cx="6696744" cy="376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66"/>
          <p:cNvGrpSpPr/>
          <p:nvPr/>
        </p:nvGrpSpPr>
        <p:grpSpPr>
          <a:xfrm>
            <a:off x="6444208" y="2231529"/>
            <a:ext cx="1128861" cy="1341487"/>
            <a:chOff x="5436096" y="2132856"/>
            <a:chExt cx="1128861" cy="1341487"/>
          </a:xfrm>
        </p:grpSpPr>
        <p:sp>
          <p:nvSpPr>
            <p:cNvPr id="66" name="Rectangle 65"/>
            <p:cNvSpPr/>
            <p:nvPr/>
          </p:nvSpPr>
          <p:spPr>
            <a:xfrm>
              <a:off x="5436096" y="2132856"/>
              <a:ext cx="1128861" cy="132511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/>
            <p:cNvGrpSpPr/>
            <p:nvPr/>
          </p:nvGrpSpPr>
          <p:grpSpPr>
            <a:xfrm flipH="1">
              <a:off x="5580112" y="2276872"/>
              <a:ext cx="885872" cy="1108262"/>
              <a:chOff x="6104941" y="2938343"/>
              <a:chExt cx="1852438" cy="245724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104941" y="3222550"/>
                <a:ext cx="1852438" cy="2173036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9"/>
              <p:cNvGrpSpPr/>
              <p:nvPr/>
            </p:nvGrpSpPr>
            <p:grpSpPr>
              <a:xfrm flipH="1">
                <a:off x="6417379" y="2938343"/>
                <a:ext cx="1518705" cy="1168401"/>
                <a:chOff x="2331368" y="1916832"/>
                <a:chExt cx="1131484" cy="1152128"/>
              </a:xfrm>
            </p:grpSpPr>
            <p:sp>
              <p:nvSpPr>
                <p:cNvPr id="62" name="Chord 4"/>
                <p:cNvSpPr/>
                <p:nvPr/>
              </p:nvSpPr>
              <p:spPr>
                <a:xfrm>
                  <a:off x="2526748" y="1916832"/>
                  <a:ext cx="936104" cy="1152128"/>
                </a:xfrm>
                <a:prstGeom prst="chord">
                  <a:avLst>
                    <a:gd name="adj1" fmla="val 11233442"/>
                    <a:gd name="adj2" fmla="val 21115411"/>
                  </a:avLst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Isosceles Triangle 5"/>
                <p:cNvSpPr/>
                <p:nvPr/>
              </p:nvSpPr>
              <p:spPr>
                <a:xfrm>
                  <a:off x="2742772" y="1916832"/>
                  <a:ext cx="504056" cy="50405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"/>
                <p:cNvSpPr/>
                <p:nvPr/>
              </p:nvSpPr>
              <p:spPr>
                <a:xfrm>
                  <a:off x="2331368" y="2127603"/>
                  <a:ext cx="1121448" cy="268239"/>
                </a:xfrm>
                <a:custGeom>
                  <a:avLst/>
                  <a:gdLst>
                    <a:gd name="connsiteX0" fmla="*/ 280610 w 1267581"/>
                    <a:gd name="connsiteY0" fmla="*/ 222552 h 251581"/>
                    <a:gd name="connsiteX1" fmla="*/ 164495 w 1267581"/>
                    <a:gd name="connsiteY1" fmla="*/ 4838 h 251581"/>
                    <a:gd name="connsiteX2" fmla="*/ 1267581 w 1267581"/>
                    <a:gd name="connsiteY2" fmla="*/ 251581 h 251581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3 h 246743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2 h 246743"/>
                    <a:gd name="connsiteX0" fmla="*/ 332189 w 1299909"/>
                    <a:gd name="connsiteY0" fmla="*/ 251284 h 251284"/>
                    <a:gd name="connsiteX1" fmla="*/ 161287 w 1299909"/>
                    <a:gd name="connsiteY1" fmla="*/ 4541 h 251284"/>
                    <a:gd name="connsiteX2" fmla="*/ 1299910 w 1299909"/>
                    <a:gd name="connsiteY2" fmla="*/ 224036 h 251284"/>
                    <a:gd name="connsiteX0" fmla="*/ 316580 w 1303032"/>
                    <a:gd name="connsiteY0" fmla="*/ 225468 h 225468"/>
                    <a:gd name="connsiteX1" fmla="*/ 164409 w 1303032"/>
                    <a:gd name="connsiteY1" fmla="*/ 853 h 225468"/>
                    <a:gd name="connsiteX2" fmla="*/ 1303032 w 1303032"/>
                    <a:gd name="connsiteY2" fmla="*/ 220348 h 225468"/>
                    <a:gd name="connsiteX0" fmla="*/ 223362 w 1209814"/>
                    <a:gd name="connsiteY0" fmla="*/ 288307 h 288307"/>
                    <a:gd name="connsiteX1" fmla="*/ 164409 w 1209814"/>
                    <a:gd name="connsiteY1" fmla="*/ 853 h 288307"/>
                    <a:gd name="connsiteX2" fmla="*/ 1209814 w 1209814"/>
                    <a:gd name="connsiteY2" fmla="*/ 283187 h 288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9814" h="288307">
                      <a:moveTo>
                        <a:pt x="223362" y="288307"/>
                      </a:moveTo>
                      <a:cubicBezTo>
                        <a:pt x="83057" y="177031"/>
                        <a:pt x="0" y="1706"/>
                        <a:pt x="164409" y="853"/>
                      </a:cubicBezTo>
                      <a:cubicBezTo>
                        <a:pt x="328818" y="0"/>
                        <a:pt x="740518" y="162234"/>
                        <a:pt x="1209814" y="283187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7" name="Arc 19"/>
              <p:cNvSpPr/>
              <p:nvPr/>
            </p:nvSpPr>
            <p:spPr>
              <a:xfrm>
                <a:off x="7003972" y="3885696"/>
                <a:ext cx="817376" cy="1024111"/>
              </a:xfrm>
              <a:prstGeom prst="arc">
                <a:avLst>
                  <a:gd name="adj1" fmla="val 320314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8" name="Group 7"/>
              <p:cNvGrpSpPr/>
              <p:nvPr/>
            </p:nvGrpSpPr>
            <p:grpSpPr>
              <a:xfrm>
                <a:off x="7134900" y="3645024"/>
                <a:ext cx="579434" cy="622213"/>
                <a:chOff x="7134900" y="3645024"/>
                <a:chExt cx="579434" cy="622213"/>
              </a:xfrm>
            </p:grpSpPr>
            <p:sp>
              <p:nvSpPr>
                <p:cNvPr id="59" name="Oval 58"/>
                <p:cNvSpPr/>
                <p:nvPr/>
              </p:nvSpPr>
              <p:spPr>
                <a:xfrm flipH="1">
                  <a:off x="7134900" y="3645024"/>
                  <a:ext cx="206305" cy="2142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147989" y="3967769"/>
                  <a:ext cx="523106" cy="299468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flipH="1">
                  <a:off x="7508029" y="3645024"/>
                  <a:ext cx="206305" cy="2142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5" name="Freeform 64"/>
            <p:cNvSpPr/>
            <p:nvPr/>
          </p:nvSpPr>
          <p:spPr>
            <a:xfrm>
              <a:off x="5436096" y="3140968"/>
              <a:ext cx="781050" cy="333375"/>
            </a:xfrm>
            <a:custGeom>
              <a:avLst/>
              <a:gdLst>
                <a:gd name="connsiteX0" fmla="*/ 9525 w 781050"/>
                <a:gd name="connsiteY0" fmla="*/ 333375 h 333375"/>
                <a:gd name="connsiteX1" fmla="*/ 0 w 781050"/>
                <a:gd name="connsiteY1" fmla="*/ 0 h 333375"/>
                <a:gd name="connsiteX2" fmla="*/ 781050 w 781050"/>
                <a:gd name="connsiteY2" fmla="*/ 314325 h 333375"/>
                <a:gd name="connsiteX3" fmla="*/ 9525 w 781050"/>
                <a:gd name="connsiteY3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050" h="333375">
                  <a:moveTo>
                    <a:pt x="9525" y="333375"/>
                  </a:moveTo>
                  <a:lnTo>
                    <a:pt x="0" y="0"/>
                  </a:lnTo>
                  <a:lnTo>
                    <a:pt x="781050" y="314325"/>
                  </a:lnTo>
                  <a:lnTo>
                    <a:pt x="9525" y="333375"/>
                  </a:lnTo>
                  <a:close/>
                </a:path>
              </a:pathLst>
            </a:cu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rot="16200000">
            <a:off x="-216533" y="-1215516"/>
            <a:ext cx="4104456" cy="4176463"/>
            <a:chOff x="5868144" y="-603448"/>
            <a:chExt cx="3600400" cy="3024336"/>
          </a:xfrm>
        </p:grpSpPr>
        <p:sp>
          <p:nvSpPr>
            <p:cNvPr id="110" name="Rectangle 109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/>
          <p:cNvGrpSpPr/>
          <p:nvPr/>
        </p:nvGrpSpPr>
        <p:grpSpPr>
          <a:xfrm flipH="1">
            <a:off x="323528" y="2708920"/>
            <a:ext cx="1177306" cy="720080"/>
            <a:chOff x="-347657" y="796236"/>
            <a:chExt cx="2959630" cy="1893885"/>
          </a:xfrm>
          <a:solidFill>
            <a:srgbClr val="0066FF"/>
          </a:solidFill>
        </p:grpSpPr>
        <p:sp>
          <p:nvSpPr>
            <p:cNvPr id="92" name="Freeform 91"/>
            <p:cNvSpPr/>
            <p:nvPr/>
          </p:nvSpPr>
          <p:spPr>
            <a:xfrm rot="13838807" flipH="1">
              <a:off x="185215" y="263364"/>
              <a:ext cx="1893885" cy="29596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645501 w 764914"/>
                <a:gd name="connsiteY22" fmla="*/ 706047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500766" y="646875"/>
                    <a:pt x="504032" y="669201"/>
                  </a:cubicBezTo>
                  <a:cubicBezTo>
                    <a:pt x="507298" y="691527"/>
                    <a:pt x="508399" y="732602"/>
                    <a:pt x="509470" y="763076"/>
                  </a:cubicBezTo>
                  <a:cubicBezTo>
                    <a:pt x="510541" y="793550"/>
                    <a:pt x="496955" y="831859"/>
                    <a:pt x="510457" y="852047"/>
                  </a:cubicBezTo>
                  <a:cubicBezTo>
                    <a:pt x="523959" y="872235"/>
                    <a:pt x="574449" y="896697"/>
                    <a:pt x="590480" y="884206"/>
                  </a:cubicBezTo>
                  <a:cubicBezTo>
                    <a:pt x="606511" y="871715"/>
                    <a:pt x="609089" y="820796"/>
                    <a:pt x="606642" y="777102"/>
                  </a:cubicBezTo>
                  <a:cubicBezTo>
                    <a:pt x="604195" y="733408"/>
                    <a:pt x="571722" y="642176"/>
                    <a:pt x="575799" y="622041"/>
                  </a:cubicBezTo>
                  <a:cubicBezTo>
                    <a:pt x="579876" y="601906"/>
                    <a:pt x="609595" y="638818"/>
                    <a:pt x="631107" y="656289"/>
                  </a:cubicBezTo>
                  <a:cubicBezTo>
                    <a:pt x="652619" y="673760"/>
                    <a:pt x="683587" y="730270"/>
                    <a:pt x="704873" y="726866"/>
                  </a:cubicBezTo>
                  <a:cubicBezTo>
                    <a:pt x="726159" y="72346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395536" y="2636912"/>
            <a:ext cx="1177306" cy="720080"/>
            <a:chOff x="-347663" y="796236"/>
            <a:chExt cx="2959630" cy="1893885"/>
          </a:xfrm>
          <a:solidFill>
            <a:srgbClr val="0066FF"/>
          </a:solidFill>
        </p:grpSpPr>
        <p:sp>
          <p:nvSpPr>
            <p:cNvPr id="88" name="Freeform 87"/>
            <p:cNvSpPr/>
            <p:nvPr/>
          </p:nvSpPr>
          <p:spPr>
            <a:xfrm rot="13838807" flipH="1">
              <a:off x="185209" y="263364"/>
              <a:ext cx="1893885" cy="29596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 flipH="1">
            <a:off x="467544" y="2564904"/>
            <a:ext cx="1128381" cy="720080"/>
            <a:chOff x="-333721" y="835738"/>
            <a:chExt cx="2836640" cy="1893885"/>
          </a:xfrm>
          <a:solidFill>
            <a:srgbClr val="0066FF"/>
          </a:solidFill>
        </p:grpSpPr>
        <p:sp>
          <p:nvSpPr>
            <p:cNvPr id="95" name="Freeform 94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Freeform 82"/>
          <p:cNvSpPr/>
          <p:nvPr/>
        </p:nvSpPr>
        <p:spPr>
          <a:xfrm rot="16490086" flipH="1" flipV="1">
            <a:off x="5787995" y="3286720"/>
            <a:ext cx="704866" cy="9204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rot="13399490" flipH="1">
            <a:off x="5143123" y="2412070"/>
            <a:ext cx="508851" cy="817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 rot="7858303">
            <a:off x="3624039" y="2556079"/>
            <a:ext cx="522689" cy="779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>
            <a:off x="3707904" y="3067371"/>
            <a:ext cx="359262" cy="8395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rot="6406341" flipV="1">
            <a:off x="3128320" y="3221894"/>
            <a:ext cx="777996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 rot="15021156" flipH="1" flipV="1">
            <a:off x="630478" y="3223253"/>
            <a:ext cx="742109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 rot="2508607" flipV="1">
            <a:off x="3013401" y="2334077"/>
            <a:ext cx="777996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18782830" flipH="1" flipV="1">
            <a:off x="651188" y="2385848"/>
            <a:ext cx="742109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894842" y="3068960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flipH="1">
            <a:off x="5246462" y="3068960"/>
            <a:ext cx="333650" cy="84948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 46"/>
          <p:cNvSpPr/>
          <p:nvPr/>
        </p:nvSpPr>
        <p:spPr>
          <a:xfrm flipH="1">
            <a:off x="3086222" y="3068960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reeform 32"/>
          <p:cNvSpPr/>
          <p:nvPr/>
        </p:nvSpPr>
        <p:spPr>
          <a:xfrm rot="4621448" flipV="1">
            <a:off x="7765511" y="3279079"/>
            <a:ext cx="720385" cy="9204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33"/>
          <p:cNvGrpSpPr/>
          <p:nvPr/>
        </p:nvGrpSpPr>
        <p:grpSpPr>
          <a:xfrm>
            <a:off x="6841232" y="2852936"/>
            <a:ext cx="579520" cy="300492"/>
            <a:chOff x="4343400" y="3450332"/>
            <a:chExt cx="514350" cy="266700"/>
          </a:xfrm>
        </p:grpSpPr>
        <p:sp>
          <p:nvSpPr>
            <p:cNvPr id="35" name="Freeform 34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6220025" y="4410112"/>
            <a:ext cx="567922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flipH="1">
            <a:off x="6950210" y="4410112"/>
            <a:ext cx="600917" cy="9007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7766742" y="3499418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6062977" y="3499418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6387504" y="3093760"/>
            <a:ext cx="1460370" cy="1703763"/>
          </a:xfrm>
          <a:prstGeom prst="roundRect">
            <a:avLst>
              <a:gd name="adj" fmla="val 40327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H="1">
            <a:off x="7253960" y="355678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H="1">
            <a:off x="6874294" y="3568669"/>
            <a:ext cx="107124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H="1">
            <a:off x="7036556" y="4286974"/>
            <a:ext cx="162263" cy="186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H="1">
            <a:off x="6987621" y="3866871"/>
            <a:ext cx="243395" cy="267155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2302186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582090" y="4329136"/>
            <a:ext cx="540072" cy="68708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56"/>
          <p:cNvGrpSpPr/>
          <p:nvPr/>
        </p:nvGrpSpPr>
        <p:grpSpPr>
          <a:xfrm>
            <a:off x="1187624" y="2504138"/>
            <a:ext cx="2061344" cy="2004982"/>
            <a:chOff x="755576" y="2492896"/>
            <a:chExt cx="2061344" cy="2004982"/>
          </a:xfrm>
        </p:grpSpPr>
        <p:sp>
          <p:nvSpPr>
            <p:cNvPr id="20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Oval 27"/>
          <p:cNvSpPr/>
          <p:nvPr/>
        </p:nvSpPr>
        <p:spPr>
          <a:xfrm>
            <a:off x="2167224" y="355455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1995445" y="3314205"/>
            <a:ext cx="486765" cy="204823"/>
            <a:chOff x="1995445" y="3314205"/>
            <a:chExt cx="486765" cy="204823"/>
          </a:xfrm>
        </p:grpSpPr>
        <p:sp>
          <p:nvSpPr>
            <p:cNvPr id="27" name="Oval 26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 rot="14350219" flipH="1">
            <a:off x="5374974" y="2728150"/>
            <a:ext cx="508851" cy="817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987685" y="4060769"/>
            <a:ext cx="603390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695797" y="4060770"/>
            <a:ext cx="638444" cy="77248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312" y="2708920"/>
            <a:ext cx="1480598" cy="160934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9915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4570" y="3039550"/>
            <a:ext cx="79053" cy="2237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0800000">
            <a:off x="4250060" y="3179068"/>
            <a:ext cx="866691" cy="641898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7"/>
          <p:cNvGrpSpPr/>
          <p:nvPr/>
        </p:nvGrpSpPr>
        <p:grpSpPr>
          <a:xfrm>
            <a:off x="610543" y="4509120"/>
            <a:ext cx="8497961" cy="1888850"/>
            <a:chOff x="-552082" y="4547500"/>
            <a:chExt cx="9145016" cy="2032672"/>
          </a:xfrm>
        </p:grpSpPr>
        <p:sp>
          <p:nvSpPr>
            <p:cNvPr id="3" name="Rectangle 2"/>
            <p:cNvSpPr/>
            <p:nvPr/>
          </p:nvSpPr>
          <p:spPr>
            <a:xfrm>
              <a:off x="-318514" y="4779972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552082" y="4547500"/>
              <a:ext cx="9145016" cy="199575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apezoid 14"/>
          <p:cNvSpPr/>
          <p:nvPr/>
        </p:nvSpPr>
        <p:spPr>
          <a:xfrm>
            <a:off x="611560" y="4149080"/>
            <a:ext cx="8496944" cy="360040"/>
          </a:xfrm>
          <a:prstGeom prst="trapezoid">
            <a:avLst>
              <a:gd name="adj" fmla="val 204897"/>
            </a:avLst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rot="10800000" flipV="1">
            <a:off x="1820401" y="3861048"/>
            <a:ext cx="866691" cy="504056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2136428" y="3822417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AutoShape 4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faceboo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Faceboo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74"/>
          <p:cNvGrpSpPr/>
          <p:nvPr/>
        </p:nvGrpSpPr>
        <p:grpSpPr>
          <a:xfrm>
            <a:off x="4427984" y="-387424"/>
            <a:ext cx="3744416" cy="2088232"/>
            <a:chOff x="4211960" y="-171400"/>
            <a:chExt cx="3744416" cy="2088232"/>
          </a:xfrm>
        </p:grpSpPr>
        <p:sp>
          <p:nvSpPr>
            <p:cNvPr id="70" name="Rounded Rectangle 69"/>
            <p:cNvSpPr/>
            <p:nvPr/>
          </p:nvSpPr>
          <p:spPr>
            <a:xfrm>
              <a:off x="4211960" y="-171400"/>
              <a:ext cx="3744416" cy="2088232"/>
            </a:xfrm>
            <a:prstGeom prst="roundRect">
              <a:avLst>
                <a:gd name="adj" fmla="val 6936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64360" y="-19000"/>
              <a:ext cx="3448000" cy="1719808"/>
            </a:xfrm>
            <a:prstGeom prst="roundRect">
              <a:avLst>
                <a:gd name="adj" fmla="val 6538"/>
              </a:avLst>
            </a:prstGeom>
            <a:solidFill>
              <a:schemeClr val="bg2">
                <a:lumMod val="1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7621736" y="17347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Arc 118"/>
          <p:cNvSpPr/>
          <p:nvPr/>
        </p:nvSpPr>
        <p:spPr>
          <a:xfrm rot="10800000">
            <a:off x="1835696" y="3573016"/>
            <a:ext cx="866691" cy="487288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Oval 101"/>
          <p:cNvSpPr/>
          <p:nvPr/>
        </p:nvSpPr>
        <p:spPr>
          <a:xfrm>
            <a:off x="4572000" y="3606393"/>
            <a:ext cx="228724" cy="254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4571999" y="-243408"/>
            <a:ext cx="3471289" cy="1731424"/>
            <a:chOff x="717257" y="1159506"/>
            <a:chExt cx="7728277" cy="3854742"/>
          </a:xfrm>
        </p:grpSpPr>
        <p:sp>
          <p:nvSpPr>
            <p:cNvPr id="105" name="Rounded Rectangle 104"/>
            <p:cNvSpPr/>
            <p:nvPr/>
          </p:nvSpPr>
          <p:spPr>
            <a:xfrm>
              <a:off x="717257" y="1159506"/>
              <a:ext cx="7728277" cy="3854742"/>
            </a:xfrm>
            <a:prstGeom prst="roundRect">
              <a:avLst>
                <a:gd name="adj" fmla="val 653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6" name="Picture 1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3024" y="1197297"/>
              <a:ext cx="6696744" cy="376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oup 30"/>
          <p:cNvGrpSpPr/>
          <p:nvPr/>
        </p:nvGrpSpPr>
        <p:grpSpPr>
          <a:xfrm>
            <a:off x="6791548" y="3475608"/>
            <a:ext cx="648072" cy="72008"/>
            <a:chOff x="3347864" y="2492896"/>
            <a:chExt cx="665183" cy="14401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30"/>
          <p:cNvGrpSpPr/>
          <p:nvPr/>
        </p:nvGrpSpPr>
        <p:grpSpPr>
          <a:xfrm flipV="1">
            <a:off x="1907704" y="3383281"/>
            <a:ext cx="648072" cy="45719"/>
            <a:chOff x="3347864" y="2492896"/>
            <a:chExt cx="665183" cy="144016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  <p:bldP spid="81" grpId="0" animBg="1"/>
      <p:bldP spid="55" grpId="0" animBg="1"/>
      <p:bldP spid="79" grpId="0" animBg="1"/>
      <p:bldP spid="79" grpId="1" animBg="1"/>
      <p:bldP spid="80" grpId="0" animBg="1"/>
      <p:bldP spid="80" grpId="1" animBg="1"/>
      <p:bldP spid="78" grpId="0" animBg="1"/>
      <p:bldP spid="78" grpId="1" animBg="1"/>
      <p:bldP spid="78" grpId="2" animBg="1"/>
      <p:bldP spid="32" grpId="0" animBg="1"/>
      <p:bldP spid="32" grpId="1" animBg="1"/>
      <p:bldP spid="32" grpId="2" animBg="1"/>
      <p:bldP spid="151" grpId="0" animBg="1"/>
      <p:bldP spid="54" grpId="0" animBg="1"/>
      <p:bldP spid="47" grpId="0" animBg="1"/>
      <p:bldP spid="47" grpId="1" animBg="1"/>
      <p:bldP spid="33" grpId="0" animBg="1"/>
      <p:bldP spid="39" grpId="0" animBg="1"/>
      <p:bldP spid="40" grpId="0" animBg="1"/>
      <p:bldP spid="6" grpId="0" animBg="1"/>
      <p:bldP spid="6" grpId="1" animBg="1"/>
      <p:bldP spid="14" grpId="0" animBg="1"/>
      <p:bldP spid="14" grpId="1" animBg="1"/>
      <p:bldP spid="53" grpId="0" animBg="1"/>
      <p:bldP spid="58" grpId="0" animBg="1"/>
      <p:bldP spid="58" grpId="1" animBg="1"/>
      <p:bldP spid="119" grpId="0" animBg="1"/>
      <p:bldP spid="102" grpId="0" animBg="1"/>
      <p:bldP spid="10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0" y="0"/>
            <a:ext cx="9144000" cy="5517232"/>
            <a:chOff x="0" y="0"/>
            <a:chExt cx="9144000" cy="5517232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0" y="4005064"/>
              <a:ext cx="6516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33"/>
            <p:cNvGrpSpPr/>
            <p:nvPr/>
          </p:nvGrpSpPr>
          <p:grpSpPr>
            <a:xfrm>
              <a:off x="6516216" y="0"/>
              <a:ext cx="1872209" cy="5517232"/>
              <a:chOff x="467544" y="0"/>
              <a:chExt cx="1872209" cy="5517232"/>
            </a:xfrm>
            <a:solidFill>
              <a:schemeClr val="bg1"/>
            </a:solidFill>
          </p:grpSpPr>
          <p:sp>
            <p:nvSpPr>
              <p:cNvPr id="243" name="Arc 3"/>
              <p:cNvSpPr/>
              <p:nvPr/>
            </p:nvSpPr>
            <p:spPr>
              <a:xfrm>
                <a:off x="467544" y="4941168"/>
                <a:ext cx="1872208" cy="576064"/>
              </a:xfrm>
              <a:prstGeom prst="arc">
                <a:avLst>
                  <a:gd name="adj1" fmla="val 46050"/>
                  <a:gd name="adj2" fmla="val 1073638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 flipH="1" flipV="1">
                <a:off x="467544" y="0"/>
                <a:ext cx="1689" cy="524649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5"/>
              <p:cNvCxnSpPr/>
              <p:nvPr/>
            </p:nvCxnSpPr>
            <p:spPr>
              <a:xfrm flipV="1">
                <a:off x="2338866" y="0"/>
                <a:ext cx="887" cy="524172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>
              <a:off x="8388424" y="4005064"/>
              <a:ext cx="7555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74"/>
            <p:cNvGrpSpPr/>
            <p:nvPr/>
          </p:nvGrpSpPr>
          <p:grpSpPr>
            <a:xfrm>
              <a:off x="971600" y="188640"/>
              <a:ext cx="4464496" cy="2808312"/>
              <a:chOff x="1187624" y="404664"/>
              <a:chExt cx="4464496" cy="2808312"/>
            </a:xfrm>
          </p:grpSpPr>
          <p:sp>
            <p:nvSpPr>
              <p:cNvPr id="133" name="Rounded Rectangle 132"/>
              <p:cNvSpPr/>
              <p:nvPr/>
            </p:nvSpPr>
            <p:spPr>
              <a:xfrm>
                <a:off x="1187624" y="404664"/>
                <a:ext cx="4464496" cy="2808312"/>
              </a:xfrm>
              <a:prstGeom prst="roundRect">
                <a:avLst>
                  <a:gd name="adj" fmla="val 3746"/>
                </a:avLst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03648" y="8367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403648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403648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403648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403648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403648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691680" y="119675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91680" y="155679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80" y="191683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691680" y="227687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691680" y="2636912"/>
                <a:ext cx="288032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97971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97971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97971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267744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267744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67744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555776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555776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555776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843808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843808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843808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131840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131840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131840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419872" y="191683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419872" y="227687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419872" y="2636912"/>
                <a:ext cx="288032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707904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707904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707904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707904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707904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995936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995936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995936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995936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995936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283968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4283968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4283968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283968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4283968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4572000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572000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4572000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572000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4572000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148064" y="8367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148064" y="119675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148064" y="155679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5148064" y="191683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148064" y="227687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148064" y="2636912"/>
                <a:ext cx="288032" cy="36004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4860032" y="119675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860032" y="155679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860032" y="191683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860032" y="227687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860032" y="2636912"/>
                <a:ext cx="288032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 rot="19162322" flipH="1">
            <a:off x="4049323" y="3135584"/>
            <a:ext cx="1045352" cy="667096"/>
            <a:chOff x="-333721" y="835738"/>
            <a:chExt cx="2836640" cy="1893885"/>
          </a:xfrm>
          <a:solidFill>
            <a:srgbClr val="0033CC"/>
          </a:solidFill>
        </p:grpSpPr>
        <p:sp>
          <p:nvSpPr>
            <p:cNvPr id="124" name="Freeform 123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>
            <a:off x="4533900" y="3212976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08"/>
          <p:cNvGrpSpPr/>
          <p:nvPr/>
        </p:nvGrpSpPr>
        <p:grpSpPr>
          <a:xfrm>
            <a:off x="3779912" y="5373216"/>
            <a:ext cx="462908" cy="648072"/>
            <a:chOff x="827584" y="3861048"/>
            <a:chExt cx="360040" cy="504056"/>
          </a:xfrm>
        </p:grpSpPr>
        <p:sp>
          <p:nvSpPr>
            <p:cNvPr id="105" name="Rounded Rectangle 104"/>
            <p:cNvSpPr/>
            <p:nvPr/>
          </p:nvSpPr>
          <p:spPr>
            <a:xfrm>
              <a:off x="827584" y="3933056"/>
              <a:ext cx="360040" cy="43204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827584" y="4149080"/>
              <a:ext cx="360040" cy="216024"/>
            </a:xfrm>
            <a:prstGeom prst="round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99592" y="3861048"/>
              <a:ext cx="216024" cy="720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 rot="20750018">
              <a:off x="857751" y="4056332"/>
              <a:ext cx="283215" cy="144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b="1" dirty="0" smtClean="0">
                  <a:solidFill>
                    <a:schemeClr val="tx1"/>
                  </a:solidFill>
                  <a:latin typeface="Comic Sans MS" pitchFamily="66" charset="0"/>
                </a:rPr>
                <a:t>JAM</a:t>
              </a:r>
              <a:endParaRPr lang="en-GB" sz="9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3876305" flipV="1">
            <a:off x="6851646" y="2661446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2746400" y="2484782"/>
            <a:ext cx="360040" cy="601611"/>
            <a:chOff x="2746400" y="2484782"/>
            <a:chExt cx="360040" cy="601611"/>
          </a:xfrm>
        </p:grpSpPr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3" name="Freeform 112"/>
          <p:cNvSpPr/>
          <p:nvPr/>
        </p:nvSpPr>
        <p:spPr>
          <a:xfrm flipH="1">
            <a:off x="6732240" y="3140968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7039460">
            <a:off x="4300541" y="2731257"/>
            <a:ext cx="704732" cy="10747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169"/>
          <p:cNvGrpSpPr/>
          <p:nvPr/>
        </p:nvGrpSpPr>
        <p:grpSpPr>
          <a:xfrm rot="10645061">
            <a:off x="4589594" y="5240224"/>
            <a:ext cx="3705304" cy="864572"/>
            <a:chOff x="251520" y="2708920"/>
            <a:chExt cx="2160240" cy="504056"/>
          </a:xfrm>
        </p:grpSpPr>
        <p:sp>
          <p:nvSpPr>
            <p:cNvPr id="171" name="Rectangle 170"/>
            <p:cNvSpPr/>
            <p:nvPr/>
          </p:nvSpPr>
          <p:spPr>
            <a:xfrm>
              <a:off x="251520" y="2708920"/>
              <a:ext cx="2160240" cy="504056"/>
            </a:xfrm>
            <a:prstGeom prst="rect">
              <a:avLst/>
            </a:prstGeom>
            <a:solidFill>
              <a:srgbClr val="5F5F5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19573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6774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352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553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6754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3955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1156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8356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557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2758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89959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7160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4360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11561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18762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25963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33164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40364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47565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54766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1967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69168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76368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835696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907704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979712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051720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123728" y="2924944"/>
              <a:ext cx="72008" cy="28803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0" name="Straight Connector 199"/>
            <p:cNvCxnSpPr>
              <a:stCxn id="175" idx="1"/>
            </p:cNvCxnSpPr>
            <p:nvPr/>
          </p:nvCxnSpPr>
          <p:spPr>
            <a:xfrm flipV="1">
              <a:off x="39553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46754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611560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8356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75557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V="1">
              <a:off x="89959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971600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V="1">
              <a:off x="111561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118762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125963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140364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147565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161967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1691680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176368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190770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1979712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2123728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2195736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2267744" y="2924944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831108" y="3251470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/>
          <p:nvPr/>
        </p:nvSpPr>
        <p:spPr>
          <a:xfrm>
            <a:off x="2725192" y="32722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Arc 108"/>
          <p:cNvSpPr/>
          <p:nvPr/>
        </p:nvSpPr>
        <p:spPr>
          <a:xfrm flipV="1">
            <a:off x="2987824" y="293764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Moon 88"/>
          <p:cNvSpPr/>
          <p:nvPr/>
        </p:nvSpPr>
        <p:spPr>
          <a:xfrm rot="16200000" flipH="1">
            <a:off x="5702525" y="3882651"/>
            <a:ext cx="504056" cy="892898"/>
          </a:xfrm>
          <a:prstGeom prst="moon">
            <a:avLst>
              <a:gd name="adj" fmla="val 757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Moon 89"/>
          <p:cNvSpPr/>
          <p:nvPr/>
        </p:nvSpPr>
        <p:spPr>
          <a:xfrm rot="16200000" flipH="1">
            <a:off x="2771800" y="3140968"/>
            <a:ext cx="360040" cy="504056"/>
          </a:xfrm>
          <a:prstGeom prst="moon">
            <a:avLst>
              <a:gd name="adj" fmla="val 757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 flipV="1">
            <a:off x="5364088" y="3501008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Moon 91"/>
          <p:cNvSpPr/>
          <p:nvPr/>
        </p:nvSpPr>
        <p:spPr>
          <a:xfrm rot="16200000">
            <a:off x="5643217" y="3857251"/>
            <a:ext cx="648072" cy="892898"/>
          </a:xfrm>
          <a:prstGeom prst="moon">
            <a:avLst>
              <a:gd name="adj" fmla="val 757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 rot="1494216" flipH="1">
            <a:off x="1801221" y="2598349"/>
            <a:ext cx="1102104" cy="703312"/>
            <a:chOff x="-333721" y="835738"/>
            <a:chExt cx="2836640" cy="1893885"/>
          </a:xfrm>
          <a:solidFill>
            <a:srgbClr val="3399FF"/>
          </a:solidFill>
        </p:grpSpPr>
        <p:sp>
          <p:nvSpPr>
            <p:cNvPr id="96" name="Freeform 95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25926" y="2492896"/>
            <a:ext cx="360040" cy="601611"/>
            <a:chOff x="2746400" y="2484782"/>
            <a:chExt cx="360040" cy="601611"/>
          </a:xfrm>
        </p:grpSpPr>
        <p:sp>
          <p:nvSpPr>
            <p:cNvPr id="102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5004048" y="3140968"/>
            <a:ext cx="1152128" cy="2016224"/>
            <a:chOff x="4860032" y="980728"/>
            <a:chExt cx="1152128" cy="2016224"/>
          </a:xfrm>
        </p:grpSpPr>
        <p:sp>
          <p:nvSpPr>
            <p:cNvPr id="40" name="Arc 39"/>
            <p:cNvSpPr/>
            <p:nvPr/>
          </p:nvSpPr>
          <p:spPr>
            <a:xfrm>
              <a:off x="4860032" y="2132856"/>
              <a:ext cx="1152128" cy="864096"/>
            </a:xfrm>
            <a:prstGeom prst="arc">
              <a:avLst>
                <a:gd name="adj1" fmla="val 13520168"/>
                <a:gd name="adj2" fmla="val 190236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oup 43"/>
            <p:cNvGrpSpPr/>
            <p:nvPr/>
          </p:nvGrpSpPr>
          <p:grpSpPr>
            <a:xfrm>
              <a:off x="5148064" y="980728"/>
              <a:ext cx="576065" cy="761630"/>
              <a:chOff x="5680483" y="2924944"/>
              <a:chExt cx="576065" cy="761630"/>
            </a:xfrm>
          </p:grpSpPr>
          <p:sp>
            <p:nvSpPr>
              <p:cNvPr id="116" name="Chord 115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0" name="Group 30"/>
          <p:cNvGrpSpPr/>
          <p:nvPr/>
        </p:nvGrpSpPr>
        <p:grpSpPr>
          <a:xfrm>
            <a:off x="5220072" y="2996952"/>
            <a:ext cx="720080" cy="72008"/>
            <a:chOff x="3347864" y="2492896"/>
            <a:chExt cx="665183" cy="144016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4" grpId="0" animBg="1"/>
      <p:bldP spid="94" grpId="1" animBg="1"/>
      <p:bldP spid="93" grpId="0" animBg="1"/>
      <p:bldP spid="93" grpId="1" animBg="1"/>
      <p:bldP spid="11" grpId="0" animBg="1"/>
      <p:bldP spid="11" grpId="1" animBg="1"/>
      <p:bldP spid="113" grpId="0" animBg="1"/>
      <p:bldP spid="113" grpId="1" animBg="1"/>
      <p:bldP spid="111" grpId="0" animBg="1"/>
      <p:bldP spid="111" grpId="1" animBg="1"/>
      <p:bldP spid="19" grpId="0" animBg="1"/>
      <p:bldP spid="19" grpId="1" animBg="1"/>
      <p:bldP spid="19" grpId="2" animBg="1"/>
      <p:bldP spid="42" grpId="0" animBg="1"/>
      <p:bldP spid="42" grpId="1" animBg="1"/>
      <p:bldP spid="42" grpId="2" animBg="1"/>
      <p:bldP spid="110" grpId="0" animBg="1"/>
      <p:bldP spid="109" grpId="0" animBg="1"/>
      <p:bldP spid="109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1" grpId="2" animBg="1"/>
      <p:bldP spid="92" grpId="0" animBg="1"/>
      <p:bldP spid="9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2843808" y="-4779912"/>
            <a:ext cx="8784976" cy="6624736"/>
          </a:xfrm>
          <a:prstGeom prst="roundRect">
            <a:avLst>
              <a:gd name="adj" fmla="val 251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Freeform 137"/>
          <p:cNvSpPr/>
          <p:nvPr/>
        </p:nvSpPr>
        <p:spPr>
          <a:xfrm rot="1576651" flipV="1">
            <a:off x="6347487" y="1803652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 rot="17875743" flipH="1" flipV="1">
            <a:off x="4209334" y="2251835"/>
            <a:ext cx="725329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4425687" y="2861050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3876305" flipV="1">
            <a:off x="6707629" y="2301406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H="1">
            <a:off x="6624027" y="2789042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"/>
          <p:cNvGrpSpPr/>
          <p:nvPr/>
        </p:nvGrpSpPr>
        <p:grpSpPr>
          <a:xfrm>
            <a:off x="4794396" y="1996954"/>
            <a:ext cx="2045655" cy="3486193"/>
            <a:chOff x="6022476" y="2429002"/>
            <a:chExt cx="2045655" cy="3486193"/>
          </a:xfrm>
        </p:grpSpPr>
        <p:sp>
          <p:nvSpPr>
            <p:cNvPr id="16" name="Freeform 15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43"/>
          <p:cNvGrpSpPr/>
          <p:nvPr/>
        </p:nvGrpSpPr>
        <p:grpSpPr>
          <a:xfrm>
            <a:off x="5514476" y="2789042"/>
            <a:ext cx="576065" cy="761630"/>
            <a:chOff x="5680483" y="2924944"/>
            <a:chExt cx="576065" cy="761630"/>
          </a:xfrm>
        </p:grpSpPr>
        <p:sp>
          <p:nvSpPr>
            <p:cNvPr id="24" name="Chord 2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Moon 26"/>
          <p:cNvSpPr/>
          <p:nvPr/>
        </p:nvSpPr>
        <p:spPr>
          <a:xfrm rot="16200000">
            <a:off x="5486501" y="3594619"/>
            <a:ext cx="648072" cy="892898"/>
          </a:xfrm>
          <a:prstGeom prst="moon">
            <a:avLst>
              <a:gd name="adj" fmla="val 757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 flipV="1">
            <a:off x="5220072" y="3140968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1" name="Group 110"/>
          <p:cNvGrpSpPr/>
          <p:nvPr/>
        </p:nvGrpSpPr>
        <p:grpSpPr>
          <a:xfrm>
            <a:off x="1086295" y="1556792"/>
            <a:ext cx="2611601" cy="3926355"/>
            <a:chOff x="1086295" y="1556792"/>
            <a:chExt cx="2611601" cy="3926355"/>
          </a:xfrm>
        </p:grpSpPr>
        <p:sp>
          <p:nvSpPr>
            <p:cNvPr id="94" name="Freeform 93"/>
            <p:cNvSpPr/>
            <p:nvPr/>
          </p:nvSpPr>
          <p:spPr>
            <a:xfrm rot="14312386" flipH="1" flipV="1">
              <a:off x="1693865" y="2780564"/>
              <a:ext cx="663020" cy="88323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3203621" y="2780928"/>
              <a:ext cx="494275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6910" y="4705420"/>
              <a:ext cx="600514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2881440" y="4705420"/>
              <a:ext cx="567542" cy="777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67744" y="1556792"/>
              <a:ext cx="1080120" cy="331437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38187" y="2132856"/>
              <a:ext cx="360040" cy="601611"/>
              <a:chOff x="2746400" y="2484782"/>
              <a:chExt cx="360040" cy="601611"/>
            </a:xfrm>
          </p:grpSpPr>
          <p:sp>
            <p:nvSpPr>
              <p:cNvPr id="10" name="Chord 7"/>
              <p:cNvSpPr/>
              <p:nvPr/>
            </p:nvSpPr>
            <p:spPr>
              <a:xfrm>
                <a:off x="2746400" y="2798179"/>
                <a:ext cx="357039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21"/>
              <p:cNvGrpSpPr/>
              <p:nvPr/>
            </p:nvGrpSpPr>
            <p:grpSpPr>
              <a:xfrm>
                <a:off x="2746400" y="2484782"/>
                <a:ext cx="360040" cy="216024"/>
                <a:chOff x="3275856" y="2564904"/>
                <a:chExt cx="360040" cy="216161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 rot="7089855">
              <a:off x="1122299" y="3096899"/>
              <a:ext cx="1080120" cy="1152128"/>
              <a:chOff x="179512" y="2636912"/>
              <a:chExt cx="1080120" cy="1152128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539552" y="2636912"/>
                <a:ext cx="288032" cy="288032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899592" y="2852936"/>
                <a:ext cx="288032" cy="288032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971600" y="3284984"/>
                <a:ext cx="288032" cy="288032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11560" y="3501008"/>
                <a:ext cx="288032" cy="288032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79512" y="3356992"/>
                <a:ext cx="288032" cy="288032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Donut 86"/>
              <p:cNvSpPr/>
              <p:nvPr/>
            </p:nvSpPr>
            <p:spPr>
              <a:xfrm>
                <a:off x="179512" y="2708920"/>
                <a:ext cx="1008112" cy="1008112"/>
              </a:xfrm>
              <a:prstGeom prst="donut">
                <a:avLst>
                  <a:gd name="adj" fmla="val 8460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Arc 94"/>
            <p:cNvSpPr/>
            <p:nvPr/>
          </p:nvSpPr>
          <p:spPr>
            <a:xfrm>
              <a:off x="2599207" y="2896369"/>
              <a:ext cx="432050" cy="472602"/>
            </a:xfrm>
            <a:prstGeom prst="arc">
              <a:avLst>
                <a:gd name="adj1" fmla="val 11462497"/>
                <a:gd name="adj2" fmla="val 208046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960164" y="1556792"/>
            <a:ext cx="5223672" cy="3314375"/>
            <a:chOff x="1957985" y="1556792"/>
            <a:chExt cx="5223672" cy="3314375"/>
          </a:xfrm>
        </p:grpSpPr>
        <p:grpSp>
          <p:nvGrpSpPr>
            <p:cNvPr id="112" name="Group 111"/>
            <p:cNvGrpSpPr/>
            <p:nvPr/>
          </p:nvGrpSpPr>
          <p:grpSpPr>
            <a:xfrm>
              <a:off x="1957985" y="1556792"/>
              <a:ext cx="1586853" cy="3314375"/>
              <a:chOff x="1885977" y="332656"/>
              <a:chExt cx="1586853" cy="3314375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2195736" y="332656"/>
                <a:ext cx="1080120" cy="331437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4" name="Group 11"/>
              <p:cNvGrpSpPr/>
              <p:nvPr/>
            </p:nvGrpSpPr>
            <p:grpSpPr>
              <a:xfrm>
                <a:off x="3059832" y="908720"/>
                <a:ext cx="357039" cy="601611"/>
                <a:chOff x="2746400" y="2484782"/>
                <a:chExt cx="357039" cy="601611"/>
              </a:xfrm>
            </p:grpSpPr>
            <p:sp>
              <p:nvSpPr>
                <p:cNvPr id="124" name="Chord 7"/>
                <p:cNvSpPr/>
                <p:nvPr/>
              </p:nvSpPr>
              <p:spPr>
                <a:xfrm>
                  <a:off x="2746400" y="2798179"/>
                  <a:ext cx="357039" cy="288214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2746400" y="2484782"/>
                  <a:ext cx="51006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16"/>
              <p:cNvGrpSpPr/>
              <p:nvPr/>
            </p:nvGrpSpPr>
            <p:grpSpPr>
              <a:xfrm rot="5061651">
                <a:off x="1921981" y="2078837"/>
                <a:ext cx="1080120" cy="1152128"/>
                <a:chOff x="179512" y="2636912"/>
                <a:chExt cx="1080120" cy="1152128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539552" y="2636912"/>
                  <a:ext cx="288032" cy="288032"/>
                </a:xfrm>
                <a:prstGeom prst="ellipse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899592" y="2852936"/>
                  <a:ext cx="288032" cy="288032"/>
                </a:xfrm>
                <a:prstGeom prst="ellipse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971600" y="3284984"/>
                  <a:ext cx="288032" cy="288032"/>
                </a:xfrm>
                <a:prstGeom prst="ellipse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11560" y="3501008"/>
                  <a:ext cx="288032" cy="288032"/>
                </a:xfrm>
                <a:prstGeom prst="ellipse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79512" y="3356992"/>
                  <a:ext cx="288032" cy="288032"/>
                </a:xfrm>
                <a:prstGeom prst="ellipse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Donut 122"/>
                <p:cNvSpPr/>
                <p:nvPr/>
              </p:nvSpPr>
              <p:spPr>
                <a:xfrm>
                  <a:off x="179512" y="2708920"/>
                  <a:ext cx="1008112" cy="1008112"/>
                </a:xfrm>
                <a:prstGeom prst="donut">
                  <a:avLst>
                    <a:gd name="adj" fmla="val 8460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6" name="Arc 115"/>
              <p:cNvSpPr/>
              <p:nvPr/>
            </p:nvSpPr>
            <p:spPr>
              <a:xfrm>
                <a:off x="3040780" y="1672233"/>
                <a:ext cx="432050" cy="472602"/>
              </a:xfrm>
              <a:prstGeom prst="arc">
                <a:avLst>
                  <a:gd name="adj1" fmla="val 11462497"/>
                  <a:gd name="adj2" fmla="val 1653484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 rot="10955014" flipV="1">
                <a:off x="2215324" y="1642489"/>
                <a:ext cx="627284" cy="88323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788024" y="1988840"/>
              <a:ext cx="2393633" cy="2736303"/>
              <a:chOff x="5634751" y="196753"/>
              <a:chExt cx="2393633" cy="2736303"/>
            </a:xfrm>
          </p:grpSpPr>
          <p:grpSp>
            <p:nvGrpSpPr>
              <p:cNvPr id="127" name="Group 20"/>
              <p:cNvGrpSpPr/>
              <p:nvPr/>
            </p:nvGrpSpPr>
            <p:grpSpPr>
              <a:xfrm>
                <a:off x="5634751" y="196753"/>
                <a:ext cx="2045655" cy="2736303"/>
                <a:chOff x="1475656" y="2564904"/>
                <a:chExt cx="2160240" cy="2808312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8" name="Group 43"/>
              <p:cNvGrpSpPr/>
              <p:nvPr/>
            </p:nvGrpSpPr>
            <p:grpSpPr>
              <a:xfrm>
                <a:off x="7308303" y="1001003"/>
                <a:ext cx="576065" cy="749468"/>
                <a:chOff x="5680483" y="2937106"/>
                <a:chExt cx="576065" cy="749468"/>
              </a:xfrm>
            </p:grpSpPr>
            <p:sp>
              <p:nvSpPr>
                <p:cNvPr id="131" name="Chord 130"/>
                <p:cNvSpPr/>
                <p:nvPr/>
              </p:nvSpPr>
              <p:spPr>
                <a:xfrm>
                  <a:off x="5680483" y="3295681"/>
                  <a:ext cx="576065" cy="390893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704477" y="2937106"/>
                  <a:ext cx="82295" cy="2931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9" name="Arc 128"/>
              <p:cNvSpPr/>
              <p:nvPr/>
            </p:nvSpPr>
            <p:spPr>
              <a:xfrm flipV="1">
                <a:off x="6876256" y="1340767"/>
                <a:ext cx="1152128" cy="864096"/>
              </a:xfrm>
              <a:prstGeom prst="arc">
                <a:avLst>
                  <a:gd name="adj1" fmla="val 13520168"/>
                  <a:gd name="adj2" fmla="val 1710561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25"/>
              <p:cNvSpPr/>
              <p:nvPr/>
            </p:nvSpPr>
            <p:spPr>
              <a:xfrm rot="10011857" flipV="1">
                <a:off x="6191793" y="1407828"/>
                <a:ext cx="708612" cy="102875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5220072" y="3513548"/>
            <a:ext cx="3705304" cy="3344452"/>
            <a:chOff x="4067944" y="3356992"/>
            <a:chExt cx="3705304" cy="3344452"/>
          </a:xfrm>
        </p:grpSpPr>
        <p:grpSp>
          <p:nvGrpSpPr>
            <p:cNvPr id="142" name="Group 79"/>
            <p:cNvGrpSpPr/>
            <p:nvPr/>
          </p:nvGrpSpPr>
          <p:grpSpPr>
            <a:xfrm rot="18997752">
              <a:off x="4611924" y="4109156"/>
              <a:ext cx="2592288" cy="2592288"/>
              <a:chOff x="4415998" y="4076800"/>
              <a:chExt cx="2592288" cy="2592288"/>
            </a:xfrm>
          </p:grpSpPr>
          <p:sp>
            <p:nvSpPr>
              <p:cNvPr id="147" name="Rectangle 146"/>
              <p:cNvSpPr/>
              <p:nvPr/>
            </p:nvSpPr>
            <p:spPr>
              <a:xfrm rot="5400000">
                <a:off x="5640134" y="4078597"/>
                <a:ext cx="144016" cy="2592288"/>
              </a:xfrm>
              <a:prstGeom prst="rect">
                <a:avLst/>
              </a:prstGeom>
              <a:solidFill>
                <a:srgbClr val="5F5F5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580112" y="4076800"/>
                <a:ext cx="144016" cy="2592288"/>
              </a:xfrm>
              <a:prstGeom prst="rect">
                <a:avLst/>
              </a:prstGeom>
              <a:solidFill>
                <a:srgbClr val="5F5F5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5220072" y="3356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4"/>
            <p:cNvSpPr/>
            <p:nvPr/>
          </p:nvSpPr>
          <p:spPr>
            <a:xfrm>
              <a:off x="5796136" y="34290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5148064" y="3573016"/>
              <a:ext cx="1368152" cy="576064"/>
            </a:xfrm>
            <a:prstGeom prst="roundRect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067944" y="4077072"/>
              <a:ext cx="3705304" cy="515833"/>
            </a:xfrm>
            <a:prstGeom prst="rect">
              <a:avLst/>
            </a:prstGeom>
            <a:solidFill>
              <a:srgbClr val="5F5F5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YAMAHAHA</a:t>
              </a:r>
              <a:endParaRPr lang="en-GB" b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86" grpId="0" animBg="1"/>
      <p:bldP spid="86" grpId="1" animBg="1"/>
      <p:bldP spid="2" grpId="0" animBg="1"/>
      <p:bldP spid="2" grpId="1" animBg="1"/>
      <p:bldP spid="2" grpId="2" animBg="1"/>
      <p:bldP spid="4" grpId="0" animBg="1"/>
      <p:bldP spid="4" grpId="1" animBg="1"/>
      <p:bldP spid="14" grpId="0" animBg="1"/>
      <p:bldP spid="14" grpId="1" animBg="1"/>
      <p:bldP spid="27" grpId="0" animBg="1"/>
      <p:bldP spid="85" grpId="0" animBg="1"/>
      <p:bldP spid="8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116632"/>
            <a:ext cx="8784976" cy="6624736"/>
          </a:xfrm>
          <a:prstGeom prst="roundRect">
            <a:avLst>
              <a:gd name="adj" fmla="val 251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1539"/>
          <a:stretch>
            <a:fillRect/>
          </a:stretch>
        </p:blipFill>
        <p:spPr>
          <a:xfrm>
            <a:off x="266700" y="1295846"/>
            <a:ext cx="8669877" cy="3187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b="48983"/>
          <a:stretch>
            <a:fillRect/>
          </a:stretch>
        </p:blipFill>
        <p:spPr>
          <a:xfrm>
            <a:off x="300418" y="4561732"/>
            <a:ext cx="8543163" cy="1559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3795" y="508000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Climate Notes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1850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3825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1855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960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1860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0169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1865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1870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1875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3768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1880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3985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1885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12194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1890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1895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0037" y="508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1900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4213" y="508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1905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4430" y="508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1910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39" y="508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1915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6741" y="508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1920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4288" y="453390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02188" y="453390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92463" y="453390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20838" y="453390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95276" y="4533900"/>
            <a:ext cx="2152650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92863" y="2886075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611713" y="2886075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40088" y="2886075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58938" y="2886075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42901" y="2886075"/>
            <a:ext cx="2152650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240488" y="127635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716488" y="127635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02013" y="127635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013" y="1276350"/>
            <a:ext cx="1646337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1951" y="1289050"/>
            <a:ext cx="2381250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mrmet10song_v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96536" y="37170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16632"/>
            <a:ext cx="8784976" cy="6624736"/>
          </a:xfrm>
          <a:prstGeom prst="roundRect">
            <a:avLst>
              <a:gd name="adj" fmla="val 251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t="50266"/>
          <a:stretch>
            <a:fillRect/>
          </a:stretch>
        </p:blipFill>
        <p:spPr>
          <a:xfrm>
            <a:off x="300418" y="188640"/>
            <a:ext cx="8543163" cy="1520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r="830"/>
          <a:stretch>
            <a:fillRect/>
          </a:stretch>
        </p:blipFill>
        <p:spPr>
          <a:xfrm>
            <a:off x="285308" y="1709084"/>
            <a:ext cx="8607172" cy="49613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5576" y="79664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1925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4213" y="79664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1930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79664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1935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86865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1940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1835" y="86865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1945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24208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1950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6666" y="22768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1955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8389" y="22048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1960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2565" y="22048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1965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4288" y="22048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1970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7584" y="38610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1975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3808" y="38610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1980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024" y="39330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1985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4248" y="38610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1990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576" y="57651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1995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55421" y="57586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2000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7944" y="57332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2005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57332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2010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4288" y="57332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2388" y="48098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22528" y="48098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35028" y="48098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34828" y="48098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0200" y="4809852"/>
            <a:ext cx="215076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81800" y="3311252"/>
            <a:ext cx="207962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00600" y="3311252"/>
            <a:ext cx="211772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32100" y="3311252"/>
            <a:ext cx="218122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04800" y="3323952"/>
            <a:ext cx="263842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176988" y="17745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2528" y="17745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047728" y="17872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72928" y="17872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92100" y="1736452"/>
            <a:ext cx="220156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138888" y="3140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559028" y="3140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996928" y="3140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09428" y="314052"/>
            <a:ext cx="164633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2100" y="225152"/>
            <a:ext cx="220156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2749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016" y="2348880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78904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#</a:t>
            </a:r>
            <a:r>
              <a:rPr lang="en-GB" sz="2800" b="1" dirty="0" err="1" smtClean="0">
                <a:latin typeface="Century Gothic" pitchFamily="34" charset="0"/>
              </a:rPr>
              <a:t>ShowYourStripes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15" name="Arc 14"/>
          <p:cNvSpPr/>
          <p:nvPr/>
        </p:nvSpPr>
        <p:spPr>
          <a:xfrm rot="10800000">
            <a:off x="-1249932" y="2780928"/>
            <a:ext cx="1249932" cy="702761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30"/>
          <p:cNvGrpSpPr/>
          <p:nvPr/>
        </p:nvGrpSpPr>
        <p:grpSpPr>
          <a:xfrm flipV="1">
            <a:off x="-1260648" y="4149080"/>
            <a:ext cx="934642" cy="65935"/>
            <a:chOff x="3347864" y="2492896"/>
            <a:chExt cx="665183" cy="14401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716016" y="3140968"/>
            <a:ext cx="3266156" cy="2897067"/>
            <a:chOff x="755576" y="3140968"/>
            <a:chExt cx="3266156" cy="2897067"/>
          </a:xfrm>
        </p:grpSpPr>
        <p:grpSp>
          <p:nvGrpSpPr>
            <p:cNvPr id="5" name="Group 56"/>
            <p:cNvGrpSpPr/>
            <p:nvPr/>
          </p:nvGrpSpPr>
          <p:grpSpPr>
            <a:xfrm>
              <a:off x="755576" y="3140968"/>
              <a:ext cx="2972847" cy="2891562"/>
              <a:chOff x="755576" y="2492896"/>
              <a:chExt cx="2061344" cy="2004982"/>
            </a:xfrm>
          </p:grpSpPr>
          <p:sp>
            <p:nvSpPr>
              <p:cNvPr id="6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563888" y="4797152"/>
              <a:ext cx="247738" cy="24484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/>
            <p:cNvSpPr/>
            <p:nvPr/>
          </p:nvSpPr>
          <p:spPr>
            <a:xfrm rot="10800000" flipV="1">
              <a:off x="2771800" y="5301208"/>
              <a:ext cx="1249932" cy="726944"/>
            </a:xfrm>
            <a:prstGeom prst="arc">
              <a:avLst>
                <a:gd name="adj1" fmla="val 14675768"/>
                <a:gd name="adj2" fmla="val 213387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275856" y="4437112"/>
              <a:ext cx="144016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 rot="513989">
              <a:off x="1331640" y="5560153"/>
              <a:ext cx="1368152" cy="144016"/>
              <a:chOff x="5436096" y="5229200"/>
              <a:chExt cx="1368152" cy="14401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508104" y="5229200"/>
                <a:ext cx="1080120" cy="14401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36096" y="5229200"/>
                <a:ext cx="72008" cy="14401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5400000">
                <a:off x="6624228" y="5193196"/>
                <a:ext cx="144016" cy="216024"/>
              </a:xfrm>
              <a:prstGeom prst="triangl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1230742" flipV="1">
              <a:off x="1563937" y="4564160"/>
              <a:ext cx="973296" cy="14738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Freeform 70"/>
          <p:cNvSpPr/>
          <p:nvPr/>
        </p:nvSpPr>
        <p:spPr>
          <a:xfrm>
            <a:off x="4800600" y="3924300"/>
            <a:ext cx="2686050" cy="361950"/>
          </a:xfrm>
          <a:custGeom>
            <a:avLst/>
            <a:gdLst>
              <a:gd name="connsiteX0" fmla="*/ 0 w 2686050"/>
              <a:gd name="connsiteY0" fmla="*/ 361950 h 361950"/>
              <a:gd name="connsiteX1" fmla="*/ 1219200 w 2686050"/>
              <a:gd name="connsiteY1" fmla="*/ 180975 h 361950"/>
              <a:gd name="connsiteX2" fmla="*/ 2686050 w 2686050"/>
              <a:gd name="connsiteY2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361950">
                <a:moveTo>
                  <a:pt x="0" y="361950"/>
                </a:moveTo>
                <a:lnTo>
                  <a:pt x="1219200" y="180975"/>
                </a:lnTo>
                <a:cubicBezTo>
                  <a:pt x="1666875" y="120650"/>
                  <a:pt x="2176462" y="60325"/>
                  <a:pt x="268605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>
            <a:off x="4876800" y="3857625"/>
            <a:ext cx="2752725" cy="409575"/>
          </a:xfrm>
          <a:custGeom>
            <a:avLst/>
            <a:gdLst>
              <a:gd name="connsiteX0" fmla="*/ 0 w 2752725"/>
              <a:gd name="connsiteY0" fmla="*/ 0 h 409575"/>
              <a:gd name="connsiteX1" fmla="*/ 1352550 w 2752725"/>
              <a:gd name="connsiteY1" fmla="*/ 209550 h 409575"/>
              <a:gd name="connsiteX2" fmla="*/ 2752725 w 2752725"/>
              <a:gd name="connsiteY2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725" h="409575">
                <a:moveTo>
                  <a:pt x="0" y="0"/>
                </a:moveTo>
                <a:lnTo>
                  <a:pt x="1352550" y="209550"/>
                </a:lnTo>
                <a:lnTo>
                  <a:pt x="2752725" y="40957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 rot="21261277">
            <a:off x="4734718" y="4434473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#</a:t>
            </a:r>
            <a:r>
              <a:rPr lang="en-GB" sz="2800" b="1" dirty="0" err="1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PlayYourNotes</a:t>
            </a:r>
            <a:endParaRPr lang="en-GB" sz="2800" b="1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716016" y="3140968"/>
            <a:ext cx="2972847" cy="3744416"/>
            <a:chOff x="3635896" y="4077072"/>
            <a:chExt cx="2972847" cy="3744416"/>
          </a:xfrm>
        </p:grpSpPr>
        <p:sp>
          <p:nvSpPr>
            <p:cNvPr id="66" name="Freeform 65"/>
            <p:cNvSpPr/>
            <p:nvPr/>
          </p:nvSpPr>
          <p:spPr>
            <a:xfrm>
              <a:off x="4112278" y="6630716"/>
              <a:ext cx="919444" cy="119077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364088" y="6630716"/>
              <a:ext cx="868960" cy="119077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56"/>
            <p:cNvGrpSpPr/>
            <p:nvPr/>
          </p:nvGrpSpPr>
          <p:grpSpPr>
            <a:xfrm>
              <a:off x="3635896" y="4077072"/>
              <a:ext cx="2972847" cy="2891562"/>
              <a:chOff x="755576" y="2492896"/>
              <a:chExt cx="2061344" cy="2004982"/>
            </a:xfrm>
          </p:grpSpPr>
          <p:sp>
            <p:nvSpPr>
              <p:cNvPr id="59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6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716016" y="3140968"/>
            <a:ext cx="3122141" cy="2897067"/>
            <a:chOff x="755576" y="3140968"/>
            <a:chExt cx="3122141" cy="2897067"/>
          </a:xfrm>
        </p:grpSpPr>
        <p:grpSp>
          <p:nvGrpSpPr>
            <p:cNvPr id="33" name="Group 56"/>
            <p:cNvGrpSpPr/>
            <p:nvPr/>
          </p:nvGrpSpPr>
          <p:grpSpPr>
            <a:xfrm>
              <a:off x="755576" y="3140968"/>
              <a:ext cx="2972847" cy="2891562"/>
              <a:chOff x="755576" y="2492896"/>
              <a:chExt cx="2061344" cy="2004982"/>
            </a:xfrm>
          </p:grpSpPr>
          <p:sp>
            <p:nvSpPr>
              <p:cNvPr id="42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reeform 47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3563888" y="4797152"/>
              <a:ext cx="247738" cy="24484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2627785" y="4869159"/>
              <a:ext cx="1249932" cy="648072"/>
            </a:xfrm>
            <a:prstGeom prst="arc">
              <a:avLst>
                <a:gd name="adj1" fmla="val 14675768"/>
                <a:gd name="adj2" fmla="val 213387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275856" y="4437112"/>
              <a:ext cx="144016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29"/>
            <p:cNvGrpSpPr/>
            <p:nvPr/>
          </p:nvGrpSpPr>
          <p:grpSpPr>
            <a:xfrm rot="513989">
              <a:off x="1331640" y="5560153"/>
              <a:ext cx="1368152" cy="144016"/>
              <a:chOff x="5436096" y="5229200"/>
              <a:chExt cx="1368152" cy="14401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508104" y="5229200"/>
                <a:ext cx="1080120" cy="14401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436096" y="5229200"/>
                <a:ext cx="72008" cy="14401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6624228" y="5193196"/>
                <a:ext cx="144016" cy="216024"/>
              </a:xfrm>
              <a:prstGeom prst="triangl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rot="11230742" flipV="1">
              <a:off x="1563937" y="4564160"/>
              <a:ext cx="973296" cy="14738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1" grpId="0" animBg="1"/>
      <p:bldP spid="72" grpId="0" animBg="1"/>
      <p:bldP spid="7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61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Freeform 96"/>
          <p:cNvSpPr/>
          <p:nvPr/>
        </p:nvSpPr>
        <p:spPr>
          <a:xfrm>
            <a:off x="4560390" y="3250367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3876305" flipV="1">
            <a:off x="6851646" y="2661446"/>
            <a:ext cx="704732" cy="102875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 rot="7158402">
            <a:off x="1781796" y="2622745"/>
            <a:ext cx="680162" cy="9351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2746400" y="2484782"/>
            <a:ext cx="360040" cy="601611"/>
            <a:chOff x="2746400" y="2484782"/>
            <a:chExt cx="360040" cy="601611"/>
          </a:xfrm>
        </p:grpSpPr>
        <p:sp>
          <p:nvSpPr>
            <p:cNvPr id="15" name="Chord 7"/>
            <p:cNvSpPr/>
            <p:nvPr/>
          </p:nvSpPr>
          <p:spPr>
            <a:xfrm>
              <a:off x="2746400" y="2798179"/>
              <a:ext cx="357039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21"/>
            <p:cNvGrpSpPr/>
            <p:nvPr/>
          </p:nvGrpSpPr>
          <p:grpSpPr>
            <a:xfrm>
              <a:off x="2746400" y="2484782"/>
              <a:ext cx="360040" cy="216024"/>
              <a:chOff x="3275856" y="2564904"/>
              <a:chExt cx="360040" cy="2161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3" name="Freeform 112"/>
          <p:cNvSpPr/>
          <p:nvPr/>
        </p:nvSpPr>
        <p:spPr>
          <a:xfrm flipH="1">
            <a:off x="6732240" y="3284984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2831108" y="3251470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364088" y="41871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/>
          <p:nvPr/>
        </p:nvSpPr>
        <p:spPr>
          <a:xfrm>
            <a:off x="2712492" y="3263776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2987824" y="2492896"/>
            <a:ext cx="360040" cy="1008249"/>
            <a:chOff x="3563888" y="2276872"/>
            <a:chExt cx="360040" cy="1008249"/>
          </a:xfrm>
        </p:grpSpPr>
        <p:grpSp>
          <p:nvGrpSpPr>
            <p:cNvPr id="48" name="Group 47"/>
            <p:cNvGrpSpPr/>
            <p:nvPr/>
          </p:nvGrpSpPr>
          <p:grpSpPr>
            <a:xfrm>
              <a:off x="3563888" y="2276872"/>
              <a:ext cx="360040" cy="601611"/>
              <a:chOff x="2746400" y="2484782"/>
              <a:chExt cx="360040" cy="601611"/>
            </a:xfrm>
          </p:grpSpPr>
          <p:sp>
            <p:nvSpPr>
              <p:cNvPr id="49" name="Chord 7"/>
              <p:cNvSpPr/>
              <p:nvPr/>
            </p:nvSpPr>
            <p:spPr>
              <a:xfrm>
                <a:off x="2746400" y="2798179"/>
                <a:ext cx="357039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0" name="Group 21"/>
              <p:cNvGrpSpPr/>
              <p:nvPr/>
            </p:nvGrpSpPr>
            <p:grpSpPr>
              <a:xfrm>
                <a:off x="2746400" y="2484782"/>
                <a:ext cx="360040" cy="216024"/>
                <a:chOff x="3275856" y="2564904"/>
                <a:chExt cx="360040" cy="216161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3" name="Oval 52"/>
            <p:cNvSpPr/>
            <p:nvPr/>
          </p:nvSpPr>
          <p:spPr>
            <a:xfrm>
              <a:off x="3635896" y="3068960"/>
              <a:ext cx="207640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4088" y="3140968"/>
            <a:ext cx="576065" cy="1296144"/>
            <a:chOff x="4355976" y="2276872"/>
            <a:chExt cx="576065" cy="1296144"/>
          </a:xfrm>
        </p:grpSpPr>
        <p:grpSp>
          <p:nvGrpSpPr>
            <p:cNvPr id="44" name="Group 43"/>
            <p:cNvGrpSpPr/>
            <p:nvPr/>
          </p:nvGrpSpPr>
          <p:grpSpPr>
            <a:xfrm>
              <a:off x="4355976" y="2276872"/>
              <a:ext cx="576065" cy="761630"/>
              <a:chOff x="5680483" y="2924944"/>
              <a:chExt cx="576065" cy="761630"/>
            </a:xfrm>
          </p:grpSpPr>
          <p:sp>
            <p:nvSpPr>
              <p:cNvPr id="45" name="Chord 44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4478784" y="3213112"/>
              <a:ext cx="345716" cy="3599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30"/>
          <p:cNvGrpSpPr/>
          <p:nvPr/>
        </p:nvGrpSpPr>
        <p:grpSpPr>
          <a:xfrm flipV="1">
            <a:off x="5520804" y="2996952"/>
            <a:ext cx="720080" cy="72008"/>
            <a:chOff x="3347864" y="2492896"/>
            <a:chExt cx="665183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wahwahw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7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94" grpId="0" animBg="1"/>
      <p:bldP spid="93" grpId="0" animBg="1"/>
      <p:bldP spid="86" grpId="0" animBg="1"/>
      <p:bldP spid="113" grpId="0" animBg="1"/>
      <p:bldP spid="19" grpId="0" animBg="1"/>
      <p:bldP spid="40" grpId="0" animBg="1"/>
      <p:bldP spid="42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1748992" y="-1489147"/>
            <a:ext cx="11433560" cy="8635179"/>
            <a:chOff x="-1748992" y="-1489147"/>
            <a:chExt cx="11433560" cy="8635179"/>
          </a:xfrm>
        </p:grpSpPr>
        <p:pic>
          <p:nvPicPr>
            <p:cNvPr id="73730" name="Picture 2" descr="https://www.wetterzentrale.de/maps/archive/2019/sat/SAT_1_201912092030_40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48992" y="-1489147"/>
              <a:ext cx="6408712" cy="44860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73732" name="Picture 4" descr="https://www.wetterzentrale.de/maps/GFSOPEU18_3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9799" y="-769067"/>
              <a:ext cx="4304769" cy="3456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89" name="Rectangle 88"/>
            <p:cNvSpPr/>
            <p:nvPr/>
          </p:nvSpPr>
          <p:spPr>
            <a:xfrm>
              <a:off x="-324544" y="4005064"/>
              <a:ext cx="9793088" cy="314096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498835" y="-299402"/>
            <a:ext cx="433112" cy="732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flipH="1">
            <a:off x="5035083" y="-325474"/>
            <a:ext cx="430150" cy="732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5400000">
            <a:off x="3255010" y="-366578"/>
            <a:ext cx="547274" cy="7936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5237948" flipV="1">
            <a:off x="5232232" y="-421857"/>
            <a:ext cx="547275" cy="8437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3806084" y="-675456"/>
            <a:ext cx="1413349" cy="5997215"/>
            <a:chOff x="3806084" y="-675456"/>
            <a:chExt cx="1413349" cy="5997215"/>
          </a:xfrm>
        </p:grpSpPr>
        <p:sp>
          <p:nvSpPr>
            <p:cNvPr id="42" name="Freeform 41"/>
            <p:cNvSpPr/>
            <p:nvPr/>
          </p:nvSpPr>
          <p:spPr>
            <a:xfrm>
              <a:off x="3806084" y="491149"/>
              <a:ext cx="578322" cy="483061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608654" y="607809"/>
              <a:ext cx="605723" cy="46945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806084" y="-675456"/>
              <a:ext cx="1413349" cy="145825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 rot="5400000">
            <a:off x="4844167" y="3304018"/>
            <a:ext cx="630322" cy="9855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3683605" flipV="1">
            <a:off x="3163015" y="2382304"/>
            <a:ext cx="784278" cy="11927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179512" y="2564904"/>
            <a:ext cx="1412126" cy="895037"/>
            <a:chOff x="407857" y="803886"/>
            <a:chExt cx="1412126" cy="895037"/>
          </a:xfrm>
        </p:grpSpPr>
        <p:sp>
          <p:nvSpPr>
            <p:cNvPr id="66" name="Freeform 65"/>
            <p:cNvSpPr/>
            <p:nvPr/>
          </p:nvSpPr>
          <p:spPr>
            <a:xfrm rot="7036439">
              <a:off x="838567" y="717507"/>
              <a:ext cx="784278" cy="117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7" name="Group 51"/>
            <p:cNvGrpSpPr/>
            <p:nvPr/>
          </p:nvGrpSpPr>
          <p:grpSpPr>
            <a:xfrm rot="599236" flipH="1">
              <a:off x="407857" y="803886"/>
              <a:ext cx="754888" cy="754889"/>
              <a:chOff x="395536" y="4509120"/>
              <a:chExt cx="754888" cy="754889"/>
            </a:xfrm>
            <a:gradFill flip="none" rotWithShape="1">
              <a:gsLst>
                <a:gs pos="6000">
                  <a:srgbClr val="FFFF00"/>
                </a:gs>
                <a:gs pos="50000">
                  <a:srgbClr val="FF0000"/>
                </a:gs>
                <a:gs pos="65000">
                  <a:srgbClr val="FFFF00"/>
                </a:gs>
              </a:gsLst>
              <a:lin ang="0" scaled="1"/>
              <a:tileRect/>
            </a:gradFill>
          </p:grpSpPr>
          <p:sp>
            <p:nvSpPr>
              <p:cNvPr id="68" name="Rounded Rectangle 67"/>
              <p:cNvSpPr/>
              <p:nvPr/>
            </p:nvSpPr>
            <p:spPr>
              <a:xfrm>
                <a:off x="395536" y="4509120"/>
                <a:ext cx="518723" cy="754889"/>
              </a:xfrm>
              <a:prstGeom prst="roundRect">
                <a:avLst>
                  <a:gd name="adj" fmla="val 733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 smtClean="0">
                    <a:solidFill>
                      <a:schemeClr val="tx1"/>
                    </a:solidFill>
                    <a:latin typeface="Freestyle Script" pitchFamily="66" charset="0"/>
                  </a:rPr>
                  <a:t>Ted</a:t>
                </a:r>
                <a:endParaRPr lang="en-GB" sz="1000" b="1" dirty="0">
                  <a:solidFill>
                    <a:schemeClr val="tx1"/>
                  </a:solidFill>
                  <a:latin typeface="Freestyle Script" pitchFamily="66" charset="0"/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5400000">
                <a:off x="643074" y="4648817"/>
                <a:ext cx="539206" cy="475495"/>
              </a:xfrm>
              <a:prstGeom prst="blockArc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 rot="18477910">
            <a:off x="2278832" y="2102591"/>
            <a:ext cx="1233313" cy="812791"/>
            <a:chOff x="-333721" y="835738"/>
            <a:chExt cx="2836640" cy="1893885"/>
          </a:xfrm>
          <a:solidFill>
            <a:schemeClr val="bg1"/>
          </a:solidFill>
        </p:grpSpPr>
        <p:sp>
          <p:nvSpPr>
            <p:cNvPr id="61" name="Freeform 60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0320" y="3501008"/>
            <a:ext cx="1369352" cy="997647"/>
            <a:chOff x="297025" y="3951828"/>
            <a:chExt cx="1369352" cy="997647"/>
          </a:xfrm>
        </p:grpSpPr>
        <p:sp>
          <p:nvSpPr>
            <p:cNvPr id="54" name="Freeform 53"/>
            <p:cNvSpPr/>
            <p:nvPr/>
          </p:nvSpPr>
          <p:spPr>
            <a:xfrm rot="4320897">
              <a:off x="684961" y="3754690"/>
              <a:ext cx="784278" cy="117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/>
            <p:cNvGrpSpPr/>
            <p:nvPr/>
          </p:nvGrpSpPr>
          <p:grpSpPr>
            <a:xfrm rot="21155615" flipH="1">
              <a:off x="297025" y="4194586"/>
              <a:ext cx="754888" cy="754889"/>
              <a:chOff x="395536" y="4509120"/>
              <a:chExt cx="754888" cy="754889"/>
            </a:xfrm>
            <a:gradFill flip="none" rotWithShape="1">
              <a:gsLst>
                <a:gs pos="6000">
                  <a:srgbClr val="FFFF00"/>
                </a:gs>
                <a:gs pos="50000">
                  <a:srgbClr val="FF0000"/>
                </a:gs>
                <a:gs pos="65000">
                  <a:srgbClr val="FFFF00"/>
                </a:gs>
              </a:gsLst>
              <a:lin ang="0" scaled="1"/>
              <a:tileRect/>
            </a:gradFill>
          </p:grpSpPr>
          <p:sp>
            <p:nvSpPr>
              <p:cNvPr id="50" name="Rounded Rectangle 49"/>
              <p:cNvSpPr/>
              <p:nvPr/>
            </p:nvSpPr>
            <p:spPr>
              <a:xfrm>
                <a:off x="395536" y="4509120"/>
                <a:ext cx="518723" cy="754889"/>
              </a:xfrm>
              <a:prstGeom prst="roundRect">
                <a:avLst>
                  <a:gd name="adj" fmla="val 733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 smtClean="0">
                    <a:solidFill>
                      <a:schemeClr val="tx1"/>
                    </a:solidFill>
                    <a:latin typeface="Freestyle Script" pitchFamily="66" charset="0"/>
                  </a:rPr>
                  <a:t>Ted</a:t>
                </a:r>
                <a:endParaRPr lang="en-GB" sz="1000" b="1" dirty="0">
                  <a:solidFill>
                    <a:schemeClr val="tx1"/>
                  </a:solidFill>
                  <a:latin typeface="Freestyle Script" pitchFamily="66" charset="0"/>
                </a:endParaRPr>
              </a:p>
            </p:txBody>
          </p:sp>
          <p:sp>
            <p:nvSpPr>
              <p:cNvPr id="51" name="Block Arc 50"/>
              <p:cNvSpPr/>
              <p:nvPr/>
            </p:nvSpPr>
            <p:spPr>
              <a:xfrm rot="5400000">
                <a:off x="643074" y="4648817"/>
                <a:ext cx="539206" cy="475495"/>
              </a:xfrm>
              <a:prstGeom prst="blockArc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3" name="Freeform 52"/>
          <p:cNvSpPr/>
          <p:nvPr/>
        </p:nvSpPr>
        <p:spPr>
          <a:xfrm flipH="1">
            <a:off x="3131840" y="3212976"/>
            <a:ext cx="475535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4609444" y="-391687"/>
            <a:ext cx="54622" cy="205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10800000">
            <a:off x="4117844" y="-180549"/>
            <a:ext cx="764711" cy="59702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321880" y="-383146"/>
            <a:ext cx="54622" cy="205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5400000" flipV="1">
            <a:off x="3392817" y="3020419"/>
            <a:ext cx="784278" cy="11927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1245350" y="2593828"/>
            <a:ext cx="2099961" cy="2968772"/>
            <a:chOff x="1245350" y="2593828"/>
            <a:chExt cx="2099961" cy="2968772"/>
          </a:xfrm>
        </p:grpSpPr>
        <p:sp>
          <p:nvSpPr>
            <p:cNvPr id="8" name="Freeform 7"/>
            <p:cNvSpPr/>
            <p:nvPr/>
          </p:nvSpPr>
          <p:spPr>
            <a:xfrm>
              <a:off x="1314270" y="4600782"/>
              <a:ext cx="812206" cy="9618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2485918" y="4600782"/>
              <a:ext cx="859393" cy="9618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245350" y="2593828"/>
              <a:ext cx="2067614" cy="22145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53764" y="3364208"/>
            <a:ext cx="1300248" cy="916670"/>
            <a:chOff x="1653764" y="3364208"/>
            <a:chExt cx="1300248" cy="916670"/>
          </a:xfrm>
        </p:grpSpPr>
        <p:sp>
          <p:nvSpPr>
            <p:cNvPr id="11" name="Oval 10"/>
            <p:cNvSpPr/>
            <p:nvPr/>
          </p:nvSpPr>
          <p:spPr>
            <a:xfrm flipH="1">
              <a:off x="2101088" y="3436008"/>
              <a:ext cx="354613" cy="4312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 rot="10800000" flipV="1">
              <a:off x="1653764" y="3364208"/>
              <a:ext cx="1300248" cy="916670"/>
            </a:xfrm>
            <a:prstGeom prst="arc">
              <a:avLst>
                <a:gd name="adj1" fmla="val 166728"/>
                <a:gd name="adj2" fmla="val 1041869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4552" y="3054829"/>
            <a:ext cx="689204" cy="300256"/>
            <a:chOff x="1931854" y="2495664"/>
            <a:chExt cx="865363" cy="377001"/>
          </a:xfrm>
        </p:grpSpPr>
        <p:sp>
          <p:nvSpPr>
            <p:cNvPr id="5" name="Oval 4"/>
            <p:cNvSpPr/>
            <p:nvPr/>
          </p:nvSpPr>
          <p:spPr>
            <a:xfrm flipH="1">
              <a:off x="2601252" y="2495664"/>
              <a:ext cx="195965" cy="377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1931854" y="2495664"/>
              <a:ext cx="195965" cy="377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7969" y="3167324"/>
            <a:ext cx="860244" cy="0"/>
            <a:chOff x="1835696" y="1556792"/>
            <a:chExt cx="1080120" cy="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3569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5577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 rot="5400000" flipV="1">
            <a:off x="8053615" y="3211924"/>
            <a:ext cx="630322" cy="10644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5058392" y="3447293"/>
            <a:ext cx="541127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reeform 30"/>
          <p:cNvSpPr/>
          <p:nvPr/>
        </p:nvSpPr>
        <p:spPr>
          <a:xfrm flipH="1">
            <a:off x="7926720" y="3407731"/>
            <a:ext cx="475535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reeform 31"/>
          <p:cNvSpPr/>
          <p:nvPr/>
        </p:nvSpPr>
        <p:spPr>
          <a:xfrm flipH="1">
            <a:off x="6894121" y="4741671"/>
            <a:ext cx="591775" cy="7729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6033623" y="4741671"/>
            <a:ext cx="559280" cy="7729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ame 33"/>
          <p:cNvSpPr/>
          <p:nvPr/>
        </p:nvSpPr>
        <p:spPr>
          <a:xfrm>
            <a:off x="5517324" y="2943752"/>
            <a:ext cx="2466762" cy="1913913"/>
          </a:xfrm>
          <a:prstGeom prst="frame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10800000">
            <a:off x="6448647" y="3837470"/>
            <a:ext cx="631032" cy="55621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6549922" y="3523726"/>
            <a:ext cx="398378" cy="228107"/>
            <a:chOff x="6549922" y="3523726"/>
            <a:chExt cx="398378" cy="228107"/>
          </a:xfrm>
        </p:grpSpPr>
        <p:sp>
          <p:nvSpPr>
            <p:cNvPr id="35" name="Oval 34"/>
            <p:cNvSpPr/>
            <p:nvPr/>
          </p:nvSpPr>
          <p:spPr>
            <a:xfrm>
              <a:off x="6836755" y="3523726"/>
              <a:ext cx="111545" cy="2281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549922" y="3523726"/>
              <a:ext cx="111545" cy="2281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Oval 37"/>
          <p:cNvSpPr/>
          <p:nvPr/>
        </p:nvSpPr>
        <p:spPr>
          <a:xfrm>
            <a:off x="6602256" y="4014221"/>
            <a:ext cx="284316" cy="3986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 rot="10800000" flipV="1">
            <a:off x="4139952" y="188640"/>
            <a:ext cx="764711" cy="556630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 flipV="1">
            <a:off x="6528916" y="3573016"/>
            <a:ext cx="432048" cy="45719"/>
            <a:chOff x="1835696" y="1556792"/>
            <a:chExt cx="1080120" cy="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3569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5577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979712" y="3068960"/>
            <a:ext cx="1300248" cy="1226049"/>
            <a:chOff x="6084168" y="743357"/>
            <a:chExt cx="1300248" cy="1226049"/>
          </a:xfrm>
        </p:grpSpPr>
        <p:grpSp>
          <p:nvGrpSpPr>
            <p:cNvPr id="82" name="Group 81"/>
            <p:cNvGrpSpPr/>
            <p:nvPr/>
          </p:nvGrpSpPr>
          <p:grpSpPr>
            <a:xfrm>
              <a:off x="6084168" y="1052736"/>
              <a:ext cx="1300248" cy="916670"/>
              <a:chOff x="1653764" y="3364208"/>
              <a:chExt cx="1300248" cy="916670"/>
            </a:xfrm>
          </p:grpSpPr>
          <p:sp>
            <p:nvSpPr>
              <p:cNvPr id="83" name="Oval 82"/>
              <p:cNvSpPr/>
              <p:nvPr/>
            </p:nvSpPr>
            <p:spPr>
              <a:xfrm flipH="1">
                <a:off x="2101088" y="3436008"/>
                <a:ext cx="354613" cy="431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Arc 83"/>
              <p:cNvSpPr/>
              <p:nvPr/>
            </p:nvSpPr>
            <p:spPr>
              <a:xfrm rot="10800000" flipV="1">
                <a:off x="1653764" y="3364208"/>
                <a:ext cx="1300248" cy="916670"/>
              </a:xfrm>
              <a:prstGeom prst="arc">
                <a:avLst>
                  <a:gd name="adj1" fmla="val 166728"/>
                  <a:gd name="adj2" fmla="val 1041869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364956" y="743357"/>
              <a:ext cx="689204" cy="300256"/>
              <a:chOff x="1931854" y="2495664"/>
              <a:chExt cx="865363" cy="377001"/>
            </a:xfrm>
          </p:grpSpPr>
          <p:sp>
            <p:nvSpPr>
              <p:cNvPr id="86" name="Oval 85"/>
              <p:cNvSpPr/>
              <p:nvPr/>
            </p:nvSpPr>
            <p:spPr>
              <a:xfrm flipH="1">
                <a:off x="2601252" y="2495664"/>
                <a:ext cx="195965" cy="3770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 flipH="1">
                <a:off x="1931854" y="2495664"/>
                <a:ext cx="195965" cy="3770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26" grpId="0" animBg="1"/>
      <p:bldP spid="26" grpId="1" animBg="1"/>
      <p:bldP spid="73" grpId="0" animBg="1"/>
      <p:bldP spid="73" grpId="1" animBg="1"/>
      <p:bldP spid="75" grpId="0" animBg="1"/>
      <p:bldP spid="71" grpId="2" animBg="1"/>
      <p:bldP spid="71" grpId="3" animBg="1"/>
      <p:bldP spid="53" grpId="0" animBg="1"/>
      <p:bldP spid="53" grpId="1" animBg="1"/>
      <p:bldP spid="46" grpId="0" animBg="1"/>
      <p:bldP spid="14" grpId="0" animBg="1"/>
      <p:bldP spid="14" grpId="1" animBg="1"/>
      <p:bldP spid="29" grpId="0" animBg="1"/>
      <p:bldP spid="30" grpId="0" animBg="1"/>
      <p:bldP spid="31" grpId="0" animBg="1"/>
      <p:bldP spid="36" grpId="0" animBg="1"/>
      <p:bldP spid="36" grpId="1" animBg="1"/>
      <p:bldP spid="38" grpId="0" animBg="1"/>
      <p:bldP spid="38" grpId="1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44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Freeform 96"/>
          <p:cNvSpPr/>
          <p:nvPr/>
        </p:nvSpPr>
        <p:spPr>
          <a:xfrm>
            <a:off x="4560390" y="3250367"/>
            <a:ext cx="587674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2058656" y="3140968"/>
            <a:ext cx="425112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3311834" y="3132854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45123" y="5057346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2989653" y="5057346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75957" y="1908718"/>
            <a:ext cx="1080120" cy="331437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ord 7"/>
          <p:cNvSpPr/>
          <p:nvPr/>
        </p:nvSpPr>
        <p:spPr>
          <a:xfrm>
            <a:off x="2746400" y="2798179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21"/>
          <p:cNvGrpSpPr/>
          <p:nvPr/>
        </p:nvGrpSpPr>
        <p:grpSpPr>
          <a:xfrm>
            <a:off x="2746400" y="2484782"/>
            <a:ext cx="360040" cy="216024"/>
            <a:chOff x="3275856" y="2564904"/>
            <a:chExt cx="360040" cy="216161"/>
          </a:xfrm>
        </p:grpSpPr>
        <p:sp>
          <p:nvSpPr>
            <p:cNvPr id="17" name="Oval 1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Freeform 112"/>
          <p:cNvSpPr/>
          <p:nvPr/>
        </p:nvSpPr>
        <p:spPr>
          <a:xfrm flipH="1">
            <a:off x="6732240" y="3284984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"/>
          <p:cNvGrpSpPr/>
          <p:nvPr/>
        </p:nvGrpSpPr>
        <p:grpSpPr>
          <a:xfrm>
            <a:off x="4902609" y="2348880"/>
            <a:ext cx="2045655" cy="3486193"/>
            <a:chOff x="6022476" y="2429002"/>
            <a:chExt cx="2045655" cy="3486193"/>
          </a:xfrm>
        </p:grpSpPr>
        <p:sp>
          <p:nvSpPr>
            <p:cNvPr id="3" name="Freeform 2"/>
            <p:cNvSpPr/>
            <p:nvPr/>
          </p:nvSpPr>
          <p:spPr>
            <a:xfrm>
              <a:off x="6331988" y="5021290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7137284" y="5044462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0"/>
            <p:cNvGrpSpPr/>
            <p:nvPr/>
          </p:nvGrpSpPr>
          <p:grpSpPr>
            <a:xfrm>
              <a:off x="6022476" y="2429002"/>
              <a:ext cx="2045655" cy="2736303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43"/>
          <p:cNvGrpSpPr/>
          <p:nvPr/>
        </p:nvGrpSpPr>
        <p:grpSpPr>
          <a:xfrm>
            <a:off x="5622689" y="3140968"/>
            <a:ext cx="576065" cy="761630"/>
            <a:chOff x="5680483" y="2924944"/>
            <a:chExt cx="576065" cy="761630"/>
          </a:xfrm>
        </p:grpSpPr>
        <p:sp>
          <p:nvSpPr>
            <p:cNvPr id="21" name="Chord 20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Arc 39"/>
          <p:cNvSpPr/>
          <p:nvPr/>
        </p:nvSpPr>
        <p:spPr>
          <a:xfrm>
            <a:off x="5364088" y="4187180"/>
            <a:ext cx="1152128" cy="864096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763852" y="4115172"/>
            <a:ext cx="345716" cy="359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/>
          <p:nvPr/>
        </p:nvSpPr>
        <p:spPr>
          <a:xfrm>
            <a:off x="2699792" y="3284984"/>
            <a:ext cx="432050" cy="47260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1748992" y="-1489147"/>
            <a:ext cx="11433560" cy="8635179"/>
            <a:chOff x="-1748992" y="-1489147"/>
            <a:chExt cx="11433560" cy="8635179"/>
          </a:xfrm>
        </p:grpSpPr>
        <p:pic>
          <p:nvPicPr>
            <p:cNvPr id="82" name="Picture 2" descr="https://www.wetterzentrale.de/maps/archive/2019/sat/SAT_1_201912092030_40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48992" y="-1489147"/>
              <a:ext cx="6408712" cy="44860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85" name="Picture 4" descr="https://www.wetterzentrale.de/maps/GFSOPEU18_3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9799" y="-769067"/>
              <a:ext cx="4304769" cy="3456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88" name="Rectangle 87"/>
            <p:cNvSpPr/>
            <p:nvPr/>
          </p:nvSpPr>
          <p:spPr>
            <a:xfrm>
              <a:off x="-324544" y="4005064"/>
              <a:ext cx="9793088" cy="314096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Freeform 39"/>
          <p:cNvSpPr/>
          <p:nvPr/>
        </p:nvSpPr>
        <p:spPr>
          <a:xfrm>
            <a:off x="3498835" y="-299402"/>
            <a:ext cx="433112" cy="732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flipH="1">
            <a:off x="5035083" y="-325474"/>
            <a:ext cx="430150" cy="732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1"/>
          <p:cNvGrpSpPr/>
          <p:nvPr/>
        </p:nvGrpSpPr>
        <p:grpSpPr>
          <a:xfrm>
            <a:off x="3806084" y="-675456"/>
            <a:ext cx="1413349" cy="5997215"/>
            <a:chOff x="3806084" y="-675456"/>
            <a:chExt cx="1413349" cy="5997215"/>
          </a:xfrm>
        </p:grpSpPr>
        <p:sp>
          <p:nvSpPr>
            <p:cNvPr id="42" name="Freeform 41"/>
            <p:cNvSpPr/>
            <p:nvPr/>
          </p:nvSpPr>
          <p:spPr>
            <a:xfrm>
              <a:off x="3806084" y="491149"/>
              <a:ext cx="578322" cy="483061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608654" y="607809"/>
              <a:ext cx="605723" cy="46945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806084" y="-675456"/>
              <a:ext cx="1413349" cy="145825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69"/>
          <p:cNvGrpSpPr/>
          <p:nvPr/>
        </p:nvGrpSpPr>
        <p:grpSpPr>
          <a:xfrm rot="21083597">
            <a:off x="59021" y="3025568"/>
            <a:ext cx="1412126" cy="895037"/>
            <a:chOff x="407857" y="803886"/>
            <a:chExt cx="1412126" cy="895037"/>
          </a:xfrm>
        </p:grpSpPr>
        <p:sp>
          <p:nvSpPr>
            <p:cNvPr id="66" name="Freeform 65"/>
            <p:cNvSpPr/>
            <p:nvPr/>
          </p:nvSpPr>
          <p:spPr>
            <a:xfrm rot="7036439">
              <a:off x="838567" y="717507"/>
              <a:ext cx="784278" cy="117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51"/>
            <p:cNvGrpSpPr/>
            <p:nvPr/>
          </p:nvGrpSpPr>
          <p:grpSpPr>
            <a:xfrm rot="599236" flipH="1">
              <a:off x="407857" y="803886"/>
              <a:ext cx="754888" cy="754889"/>
              <a:chOff x="395536" y="4509120"/>
              <a:chExt cx="754888" cy="754889"/>
            </a:xfrm>
            <a:gradFill flip="none" rotWithShape="1">
              <a:gsLst>
                <a:gs pos="6000">
                  <a:srgbClr val="FFFF00"/>
                </a:gs>
                <a:gs pos="50000">
                  <a:srgbClr val="FF0000"/>
                </a:gs>
                <a:gs pos="65000">
                  <a:srgbClr val="FFFF00"/>
                </a:gs>
              </a:gsLst>
              <a:lin ang="0" scaled="1"/>
              <a:tileRect/>
            </a:gradFill>
          </p:grpSpPr>
          <p:sp>
            <p:nvSpPr>
              <p:cNvPr id="68" name="Rounded Rectangle 67"/>
              <p:cNvSpPr/>
              <p:nvPr/>
            </p:nvSpPr>
            <p:spPr>
              <a:xfrm>
                <a:off x="395536" y="4509120"/>
                <a:ext cx="518723" cy="754889"/>
              </a:xfrm>
              <a:prstGeom prst="roundRect">
                <a:avLst>
                  <a:gd name="adj" fmla="val 733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 smtClean="0">
                    <a:solidFill>
                      <a:schemeClr val="tx1"/>
                    </a:solidFill>
                    <a:latin typeface="Freestyle Script" pitchFamily="66" charset="0"/>
                  </a:rPr>
                  <a:t>Ted</a:t>
                </a:r>
                <a:endParaRPr lang="en-GB" sz="1000" b="1" dirty="0">
                  <a:solidFill>
                    <a:schemeClr val="tx1"/>
                  </a:solidFill>
                  <a:latin typeface="Freestyle Script" pitchFamily="66" charset="0"/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5400000">
                <a:off x="643074" y="4648817"/>
                <a:ext cx="539206" cy="475495"/>
              </a:xfrm>
              <a:prstGeom prst="blockArc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59"/>
          <p:cNvGrpSpPr/>
          <p:nvPr/>
        </p:nvGrpSpPr>
        <p:grpSpPr>
          <a:xfrm rot="20220826">
            <a:off x="2737522" y="2413407"/>
            <a:ext cx="1233313" cy="812791"/>
            <a:chOff x="-333721" y="835738"/>
            <a:chExt cx="2836640" cy="1893885"/>
          </a:xfrm>
          <a:solidFill>
            <a:schemeClr val="bg1"/>
          </a:solidFill>
        </p:grpSpPr>
        <p:sp>
          <p:nvSpPr>
            <p:cNvPr id="61" name="Freeform 60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54"/>
          <p:cNvGrpSpPr/>
          <p:nvPr/>
        </p:nvGrpSpPr>
        <p:grpSpPr>
          <a:xfrm>
            <a:off x="250320" y="3501008"/>
            <a:ext cx="1369352" cy="997647"/>
            <a:chOff x="297025" y="3951828"/>
            <a:chExt cx="1369352" cy="997647"/>
          </a:xfrm>
        </p:grpSpPr>
        <p:sp>
          <p:nvSpPr>
            <p:cNvPr id="54" name="Freeform 53"/>
            <p:cNvSpPr/>
            <p:nvPr/>
          </p:nvSpPr>
          <p:spPr>
            <a:xfrm rot="4320897">
              <a:off x="684961" y="3754690"/>
              <a:ext cx="784278" cy="117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51"/>
            <p:cNvGrpSpPr/>
            <p:nvPr/>
          </p:nvGrpSpPr>
          <p:grpSpPr>
            <a:xfrm rot="21155615" flipH="1">
              <a:off x="297025" y="4194586"/>
              <a:ext cx="754888" cy="754889"/>
              <a:chOff x="395536" y="4509120"/>
              <a:chExt cx="754888" cy="754889"/>
            </a:xfrm>
            <a:gradFill flip="none" rotWithShape="1">
              <a:gsLst>
                <a:gs pos="6000">
                  <a:srgbClr val="FFFF00"/>
                </a:gs>
                <a:gs pos="50000">
                  <a:srgbClr val="FF0000"/>
                </a:gs>
                <a:gs pos="65000">
                  <a:srgbClr val="FFFF00"/>
                </a:gs>
              </a:gsLst>
              <a:lin ang="0" scaled="1"/>
              <a:tileRect/>
            </a:gradFill>
          </p:grpSpPr>
          <p:sp>
            <p:nvSpPr>
              <p:cNvPr id="50" name="Rounded Rectangle 49"/>
              <p:cNvSpPr/>
              <p:nvPr/>
            </p:nvSpPr>
            <p:spPr>
              <a:xfrm>
                <a:off x="395536" y="4509120"/>
                <a:ext cx="518723" cy="754889"/>
              </a:xfrm>
              <a:prstGeom prst="roundRect">
                <a:avLst>
                  <a:gd name="adj" fmla="val 733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 smtClean="0">
                    <a:solidFill>
                      <a:schemeClr val="tx1"/>
                    </a:solidFill>
                    <a:latin typeface="Freestyle Script" pitchFamily="66" charset="0"/>
                  </a:rPr>
                  <a:t>Ted</a:t>
                </a:r>
                <a:endParaRPr lang="en-GB" sz="1000" b="1" dirty="0">
                  <a:solidFill>
                    <a:schemeClr val="tx1"/>
                  </a:solidFill>
                  <a:latin typeface="Freestyle Script" pitchFamily="66" charset="0"/>
                </a:endParaRPr>
              </a:p>
            </p:txBody>
          </p:sp>
          <p:sp>
            <p:nvSpPr>
              <p:cNvPr id="51" name="Block Arc 50"/>
              <p:cNvSpPr/>
              <p:nvPr/>
            </p:nvSpPr>
            <p:spPr>
              <a:xfrm rot="5400000">
                <a:off x="643074" y="4648817"/>
                <a:ext cx="539206" cy="475495"/>
              </a:xfrm>
              <a:prstGeom prst="blockArc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3" name="Freeform 52"/>
          <p:cNvSpPr/>
          <p:nvPr/>
        </p:nvSpPr>
        <p:spPr>
          <a:xfrm flipH="1">
            <a:off x="3131840" y="3212976"/>
            <a:ext cx="475535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4609444" y="-391687"/>
            <a:ext cx="54622" cy="205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321880" y="-383146"/>
            <a:ext cx="54622" cy="205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4499980" flipV="1">
            <a:off x="3201246" y="2717671"/>
            <a:ext cx="784278" cy="11927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79"/>
          <p:cNvGrpSpPr/>
          <p:nvPr/>
        </p:nvGrpSpPr>
        <p:grpSpPr>
          <a:xfrm>
            <a:off x="1245350" y="2593828"/>
            <a:ext cx="2099961" cy="2968772"/>
            <a:chOff x="1245350" y="2593828"/>
            <a:chExt cx="2099961" cy="2968772"/>
          </a:xfrm>
        </p:grpSpPr>
        <p:sp>
          <p:nvSpPr>
            <p:cNvPr id="8" name="Freeform 7"/>
            <p:cNvSpPr/>
            <p:nvPr/>
          </p:nvSpPr>
          <p:spPr>
            <a:xfrm>
              <a:off x="1314270" y="4600782"/>
              <a:ext cx="812206" cy="9618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2485918" y="4600782"/>
              <a:ext cx="859393" cy="9618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245350" y="2593828"/>
              <a:ext cx="2067614" cy="22145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 flipH="1">
            <a:off x="2101088" y="3436008"/>
            <a:ext cx="354613" cy="4312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0800000" flipV="1">
            <a:off x="1653764" y="3364208"/>
            <a:ext cx="1300248" cy="916670"/>
          </a:xfrm>
          <a:prstGeom prst="arc">
            <a:avLst>
              <a:gd name="adj1" fmla="val 166728"/>
              <a:gd name="adj2" fmla="val 1041869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3"/>
          <p:cNvGrpSpPr/>
          <p:nvPr/>
        </p:nvGrpSpPr>
        <p:grpSpPr>
          <a:xfrm>
            <a:off x="1934552" y="3054829"/>
            <a:ext cx="689204" cy="300256"/>
            <a:chOff x="1931854" y="2495664"/>
            <a:chExt cx="865363" cy="377001"/>
          </a:xfrm>
        </p:grpSpPr>
        <p:sp>
          <p:nvSpPr>
            <p:cNvPr id="5" name="Oval 4"/>
            <p:cNvSpPr/>
            <p:nvPr/>
          </p:nvSpPr>
          <p:spPr>
            <a:xfrm flipH="1">
              <a:off x="2601252" y="2495664"/>
              <a:ext cx="195965" cy="377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1931854" y="2495664"/>
              <a:ext cx="195965" cy="377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15"/>
          <p:cNvGrpSpPr/>
          <p:nvPr/>
        </p:nvGrpSpPr>
        <p:grpSpPr>
          <a:xfrm>
            <a:off x="1861096" y="3200276"/>
            <a:ext cx="860244" cy="0"/>
            <a:chOff x="1835696" y="1556792"/>
            <a:chExt cx="1080120" cy="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3569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5577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9"/>
          <p:cNvSpPr/>
          <p:nvPr/>
        </p:nvSpPr>
        <p:spPr>
          <a:xfrm>
            <a:off x="5058392" y="3447293"/>
            <a:ext cx="541127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reeform 30"/>
          <p:cNvSpPr/>
          <p:nvPr/>
        </p:nvSpPr>
        <p:spPr>
          <a:xfrm flipH="1">
            <a:off x="7926720" y="3407731"/>
            <a:ext cx="475535" cy="108639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reeform 31"/>
          <p:cNvSpPr/>
          <p:nvPr/>
        </p:nvSpPr>
        <p:spPr>
          <a:xfrm flipH="1">
            <a:off x="6894121" y="4741671"/>
            <a:ext cx="591775" cy="7729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6033623" y="4741671"/>
            <a:ext cx="559280" cy="77299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ame 33"/>
          <p:cNvSpPr/>
          <p:nvPr/>
        </p:nvSpPr>
        <p:spPr>
          <a:xfrm>
            <a:off x="5517324" y="2943752"/>
            <a:ext cx="2466762" cy="1913913"/>
          </a:xfrm>
          <a:prstGeom prst="frame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10800000">
            <a:off x="6427340" y="3789040"/>
            <a:ext cx="631032" cy="55621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78"/>
          <p:cNvGrpSpPr/>
          <p:nvPr/>
        </p:nvGrpSpPr>
        <p:grpSpPr>
          <a:xfrm>
            <a:off x="6549922" y="3523726"/>
            <a:ext cx="398378" cy="228107"/>
            <a:chOff x="6549922" y="3523726"/>
            <a:chExt cx="398378" cy="228107"/>
          </a:xfrm>
        </p:grpSpPr>
        <p:sp>
          <p:nvSpPr>
            <p:cNvPr id="35" name="Oval 34"/>
            <p:cNvSpPr/>
            <p:nvPr/>
          </p:nvSpPr>
          <p:spPr>
            <a:xfrm>
              <a:off x="6836755" y="3523726"/>
              <a:ext cx="111545" cy="2281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549922" y="3523726"/>
              <a:ext cx="111545" cy="2281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Oval 37"/>
          <p:cNvSpPr/>
          <p:nvPr/>
        </p:nvSpPr>
        <p:spPr>
          <a:xfrm>
            <a:off x="2102520" y="4051672"/>
            <a:ext cx="284316" cy="3986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 rot="10800000" flipV="1">
            <a:off x="4139952" y="188640"/>
            <a:ext cx="764711" cy="556630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75"/>
          <p:cNvGrpSpPr/>
          <p:nvPr/>
        </p:nvGrpSpPr>
        <p:grpSpPr>
          <a:xfrm flipV="1">
            <a:off x="6528916" y="3573016"/>
            <a:ext cx="432048" cy="45719"/>
            <a:chOff x="1835696" y="1556792"/>
            <a:chExt cx="1080120" cy="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3569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55776" y="1556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/>
          <p:cNvSpPr/>
          <p:nvPr/>
        </p:nvSpPr>
        <p:spPr>
          <a:xfrm rot="5233603">
            <a:off x="2254232" y="3556841"/>
            <a:ext cx="784278" cy="10085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oon 78"/>
          <p:cNvSpPr/>
          <p:nvPr/>
        </p:nvSpPr>
        <p:spPr>
          <a:xfrm rot="16200000">
            <a:off x="6480212" y="3786944"/>
            <a:ext cx="576064" cy="792088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oon 79"/>
          <p:cNvSpPr/>
          <p:nvPr/>
        </p:nvSpPr>
        <p:spPr>
          <a:xfrm rot="16200000">
            <a:off x="4245868" y="-146112"/>
            <a:ext cx="576064" cy="792088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" grpId="1" animBg="1"/>
      <p:bldP spid="14" grpId="2" animBg="1"/>
      <p:bldP spid="12" grpId="0" animBg="1"/>
      <p:bldP spid="36" grpId="0" animBg="1"/>
      <p:bldP spid="38" grpId="0" animBg="1"/>
      <p:bldP spid="74" grpId="0" animBg="1"/>
      <p:bldP spid="76" grpId="0" animBg="1"/>
      <p:bldP spid="79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259</Words>
  <Application>Microsoft Office PowerPoint</Application>
  <PresentationFormat>On-screen Show (4:3)</PresentationFormat>
  <Paragraphs>112</Paragraphs>
  <Slides>58</Slides>
  <Notes>8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32</cp:revision>
  <dcterms:created xsi:type="dcterms:W3CDTF">2019-11-16T18:03:43Z</dcterms:created>
  <dcterms:modified xsi:type="dcterms:W3CDTF">2019-12-12T16:59:14Z</dcterms:modified>
</cp:coreProperties>
</file>