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5" r:id="rId2"/>
    <p:sldId id="269" r:id="rId3"/>
    <p:sldId id="270" r:id="rId4"/>
    <p:sldId id="282" r:id="rId5"/>
    <p:sldId id="284" r:id="rId6"/>
    <p:sldId id="285" r:id="rId7"/>
    <p:sldId id="286" r:id="rId8"/>
    <p:sldId id="264" r:id="rId9"/>
    <p:sldId id="267" r:id="rId10"/>
    <p:sldId id="278" r:id="rId11"/>
    <p:sldId id="276" r:id="rId12"/>
    <p:sldId id="314" r:id="rId13"/>
    <p:sldId id="280" r:id="rId14"/>
    <p:sldId id="261" r:id="rId15"/>
    <p:sldId id="260" r:id="rId16"/>
    <p:sldId id="257" r:id="rId17"/>
    <p:sldId id="259" r:id="rId18"/>
    <p:sldId id="262" r:id="rId19"/>
    <p:sldId id="263" r:id="rId20"/>
    <p:sldId id="265" r:id="rId21"/>
    <p:sldId id="266" r:id="rId22"/>
    <p:sldId id="274" r:id="rId23"/>
    <p:sldId id="288" r:id="rId24"/>
    <p:sldId id="287" r:id="rId25"/>
    <p:sldId id="292" r:id="rId26"/>
    <p:sldId id="293" r:id="rId27"/>
    <p:sldId id="294" r:id="rId28"/>
    <p:sldId id="289" r:id="rId29"/>
    <p:sldId id="290" r:id="rId30"/>
    <p:sldId id="291" r:id="rId31"/>
    <p:sldId id="300" r:id="rId32"/>
    <p:sldId id="299" r:id="rId33"/>
    <p:sldId id="296" r:id="rId34"/>
    <p:sldId id="301" r:id="rId35"/>
    <p:sldId id="302" r:id="rId36"/>
    <p:sldId id="303" r:id="rId37"/>
    <p:sldId id="304" r:id="rId38"/>
    <p:sldId id="297" r:id="rId39"/>
    <p:sldId id="298" r:id="rId40"/>
    <p:sldId id="306" r:id="rId41"/>
    <p:sldId id="310" r:id="rId42"/>
    <p:sldId id="316" r:id="rId43"/>
    <p:sldId id="311" r:id="rId44"/>
    <p:sldId id="312" r:id="rId45"/>
    <p:sldId id="313" r:id="rId46"/>
    <p:sldId id="320" r:id="rId47"/>
    <p:sldId id="321" r:id="rId48"/>
    <p:sldId id="317" r:id="rId49"/>
    <p:sldId id="281" r:id="rId50"/>
    <p:sldId id="32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33CC"/>
    <a:srgbClr val="9900FF"/>
    <a:srgbClr val="FFCC00"/>
    <a:srgbClr val="FFFF66"/>
    <a:srgbClr val="FFFFCC"/>
    <a:srgbClr val="003399"/>
    <a:srgbClr val="984807"/>
    <a:srgbClr val="FFCC66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9" autoAdjust="0"/>
    <p:restoredTop sz="99462" autoAdjust="0"/>
  </p:normalViewPr>
  <p:slideViewPr>
    <p:cSldViewPr showGuides="1">
      <p:cViewPr>
        <p:scale>
          <a:sx n="75" d="100"/>
          <a:sy n="75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F5C3-3EDC-4F8D-83D8-736AC8785F80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AD88-B426-496A-8DFA-03E1BCA523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F6EA7-F9B8-4B54-824A-1EE4D080150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D88-B426-496A-8DFA-03E1BCA5231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11B0-1381-4B4A-9E37-E3E50B3950BA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91DC-51E8-480D-9429-917B841F20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file:///C:\Users\Acer\Documents\mrmet-final\toy_plastic_inflatable_ball_hit_window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Introduction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splash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C:\Users\Acer\Documents\mrmet-final\metal_junk_impacts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Users\Acer\Documents\mrmet-final\toy_plastic_inflatable_ball_hit_window.mp3" TargetMode="External"/><Relationship Id="rId1" Type="http://schemas.openxmlformats.org/officeDocument/2006/relationships/audio" Target="file:///C:\Users\Acer\Documents\mrmet-final\metal_impact_medium_1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file:///C:\Users\Acer\Documents\mrmet-final\toaster_pop.mp3" TargetMode="External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pigeon_cooing.mp3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Countdown%20-%20Clock%20Only.mp3" TargetMode="External"/><Relationship Id="rId6" Type="http://schemas.openxmlformats.org/officeDocument/2006/relationships/image" Target="../media/image21.png"/><Relationship Id="rId5" Type="http://schemas.openxmlformats.org/officeDocument/2006/relationships/hyperlink" Target="mrmet-final/Countdown%20-%20Clock%20Only.mp3" TargetMode="Externa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wahwahwah.mp3" TargetMode="Externa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oy_plastic_inflatable_ball_hit_window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2177734" y="764704"/>
            <a:ext cx="478853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1.  Mr Reynolds Saves the Day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2.  The Rescue of Prof Illingworth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3.  Dr </a:t>
            </a:r>
            <a:r>
              <a:rPr lang="en-GB" b="1" dirty="0" err="1" smtClean="0">
                <a:latin typeface="Century Gothic" pitchFamily="34" charset="0"/>
              </a:rPr>
              <a:t>Methven’s</a:t>
            </a:r>
            <a:r>
              <a:rPr lang="en-GB" b="1" dirty="0" smtClean="0">
                <a:latin typeface="Century Gothic" pitchFamily="34" charset="0"/>
              </a:rPr>
              <a:t> Secret Assignment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4.  Prof Lockwood’s Unfortunate Incident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5.  Dr </a:t>
            </a:r>
            <a:r>
              <a:rPr lang="en-GB" b="1" dirty="0" err="1" smtClean="0">
                <a:latin typeface="Century Gothic" pitchFamily="34" charset="0"/>
              </a:rPr>
              <a:t>Ambaum’s</a:t>
            </a:r>
            <a:r>
              <a:rPr lang="en-GB" b="1" dirty="0" smtClean="0">
                <a:latin typeface="Century Gothic" pitchFamily="34" charset="0"/>
              </a:rPr>
              <a:t> Impactful Solution 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6.  Mr Gill’s Strange Challenge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7.  Dr </a:t>
            </a:r>
            <a:r>
              <a:rPr lang="en-GB" b="1" dirty="0" err="1" smtClean="0">
                <a:latin typeface="Century Gothic" pitchFamily="34" charset="0"/>
              </a:rPr>
              <a:t>Dacre’s</a:t>
            </a:r>
            <a:r>
              <a:rPr lang="en-GB" b="1" dirty="0" smtClean="0">
                <a:latin typeface="Century Gothic" pitchFamily="34" charset="0"/>
              </a:rPr>
              <a:t> Delivery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latin typeface="Century Gothic" pitchFamily="34" charset="0"/>
              </a:rPr>
              <a:t>8.  Prof Clark’s Miracle </a:t>
            </a:r>
            <a:r>
              <a:rPr lang="en-GB" b="1" dirty="0" err="1" smtClean="0">
                <a:latin typeface="Century Gothic" pitchFamily="34" charset="0"/>
              </a:rPr>
              <a:t>Panto</a:t>
            </a:r>
            <a:r>
              <a:rPr lang="en-GB" b="1" dirty="0" smtClean="0">
                <a:latin typeface="Century Gothic" pitchFamily="34" charset="0"/>
              </a:rPr>
              <a:t> Cure</a:t>
            </a:r>
            <a:endParaRPr lang="en-GB" b="1" dirty="0">
              <a:latin typeface="Century Gothic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77734" y="764704"/>
            <a:ext cx="478853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GB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GB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GB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GB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6.  Mr Gill’s Strange Challenge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7.  Dr </a:t>
            </a:r>
            <a:r>
              <a:rPr lang="en-GB" b="1" dirty="0" err="1" smtClean="0">
                <a:solidFill>
                  <a:srgbClr val="FF0000"/>
                </a:solidFill>
                <a:latin typeface="Century Gothic" pitchFamily="34" charset="0"/>
              </a:rPr>
              <a:t>Dacre’s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 Delivery</a:t>
            </a: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8.  Prof Clark’s Miracle </a:t>
            </a:r>
            <a:r>
              <a:rPr lang="en-GB" b="1" dirty="0" err="1" smtClean="0">
                <a:solidFill>
                  <a:srgbClr val="FF0000"/>
                </a:solidFill>
                <a:latin typeface="Century Gothic" pitchFamily="34" charset="0"/>
              </a:rPr>
              <a:t>Panto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 Cure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" name="Group 56"/>
          <p:cNvGrpSpPr/>
          <p:nvPr/>
        </p:nvGrpSpPr>
        <p:grpSpPr>
          <a:xfrm rot="20217611">
            <a:off x="4121273" y="2313390"/>
            <a:ext cx="901452" cy="1701802"/>
            <a:chOff x="1738344" y="-256637"/>
            <a:chExt cx="901452" cy="1701802"/>
          </a:xfrm>
        </p:grpSpPr>
        <p:sp>
          <p:nvSpPr>
            <p:cNvPr id="55" name="Freeform 5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314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3" name="Group 57"/>
          <p:cNvGrpSpPr/>
          <p:nvPr/>
        </p:nvGrpSpPr>
        <p:grpSpPr>
          <a:xfrm rot="383250">
            <a:off x="4278060" y="2642368"/>
            <a:ext cx="1463445" cy="1269964"/>
            <a:chOff x="1556931" y="175201"/>
            <a:chExt cx="1463445" cy="1269964"/>
          </a:xfrm>
        </p:grpSpPr>
        <p:sp>
          <p:nvSpPr>
            <p:cNvPr id="59" name="Freeform 5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54" name="Freeform 53"/>
          <p:cNvSpPr/>
          <p:nvPr/>
        </p:nvSpPr>
        <p:spPr>
          <a:xfrm rot="8599623">
            <a:off x="4474647" y="2664403"/>
            <a:ext cx="656203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3159765" flipV="1">
            <a:off x="6651148" y="2699749"/>
            <a:ext cx="656203" cy="102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 rot="844739">
            <a:off x="4588744" y="3260737"/>
            <a:ext cx="516811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1052350" flipH="1">
            <a:off x="6592777" y="3246433"/>
            <a:ext cx="502056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60032" y="2492896"/>
            <a:ext cx="2030200" cy="3508644"/>
            <a:chOff x="467544" y="1700808"/>
            <a:chExt cx="3312368" cy="5655140"/>
          </a:xfrm>
        </p:grpSpPr>
        <p:sp>
          <p:nvSpPr>
            <p:cNvPr id="9" name="Freeform 8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58"/>
            <p:cNvGrpSpPr/>
            <p:nvPr/>
          </p:nvGrpSpPr>
          <p:grpSpPr>
            <a:xfrm>
              <a:off x="1286139" y="2996952"/>
              <a:ext cx="890630" cy="360474"/>
              <a:chOff x="7037685" y="3084031"/>
              <a:chExt cx="544274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37685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091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flipV="1">
              <a:off x="937482" y="3905959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716016" y="2492896"/>
            <a:ext cx="2160240" cy="3508644"/>
            <a:chOff x="4427984" y="2636912"/>
            <a:chExt cx="2160240" cy="3508644"/>
          </a:xfrm>
        </p:grpSpPr>
        <p:grpSp>
          <p:nvGrpSpPr>
            <p:cNvPr id="20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2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4860032" y="2492896"/>
            <a:ext cx="2030200" cy="3508644"/>
            <a:chOff x="467544" y="1700807"/>
            <a:chExt cx="3312367" cy="5655138"/>
          </a:xfrm>
        </p:grpSpPr>
        <p:sp>
          <p:nvSpPr>
            <p:cNvPr id="44" name="Freeform 43"/>
            <p:cNvSpPr/>
            <p:nvPr/>
          </p:nvSpPr>
          <p:spPr>
            <a:xfrm flipH="1">
              <a:off x="2229811" y="5066563"/>
              <a:ext cx="1045845" cy="1227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7482" y="5066563"/>
              <a:ext cx="907424" cy="1227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hord 45"/>
            <p:cNvSpPr/>
            <p:nvPr/>
          </p:nvSpPr>
          <p:spPr>
            <a:xfrm>
              <a:off x="467544" y="2348878"/>
              <a:ext cx="3312367" cy="5007067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331639" y="1700807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52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158"/>
            <p:cNvGrpSpPr/>
            <p:nvPr/>
          </p:nvGrpSpPr>
          <p:grpSpPr>
            <a:xfrm>
              <a:off x="1661104" y="2996950"/>
              <a:ext cx="890626" cy="360475"/>
              <a:chOff x="7266824" y="3084031"/>
              <a:chExt cx="544271" cy="18991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Arc 48"/>
            <p:cNvSpPr/>
            <p:nvPr/>
          </p:nvSpPr>
          <p:spPr>
            <a:xfrm flipV="1">
              <a:off x="1541859" y="4022020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150"/>
          <p:cNvGrpSpPr/>
          <p:nvPr/>
        </p:nvGrpSpPr>
        <p:grpSpPr>
          <a:xfrm>
            <a:off x="4211960" y="2492896"/>
            <a:ext cx="3293377" cy="3508644"/>
            <a:chOff x="1475656" y="0"/>
            <a:chExt cx="3293377" cy="3508644"/>
          </a:xfrm>
        </p:grpSpPr>
        <p:grpSp>
          <p:nvGrpSpPr>
            <p:cNvPr id="31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27" name="Freeform 126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2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Chord 131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39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48" name="Arc 147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27"/>
          <p:cNvGrpSpPr/>
          <p:nvPr/>
        </p:nvGrpSpPr>
        <p:grpSpPr>
          <a:xfrm>
            <a:off x="5436096" y="3140968"/>
            <a:ext cx="792088" cy="144016"/>
            <a:chOff x="3491880" y="1484784"/>
            <a:chExt cx="792088" cy="14401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972600" y="2420888"/>
            <a:ext cx="304800" cy="304800"/>
          </a:xfrm>
          <a:prstGeom prst="rect">
            <a:avLst/>
          </a:prstGeom>
        </p:spPr>
      </p:pic>
      <p:pic>
        <p:nvPicPr>
          <p:cNvPr id="80" name="boing.wav">
            <a:hlinkClick r:id="" action="ppaction://media"/>
          </p:cNvPr>
          <p:cNvPicPr>
            <a:picLocks noRot="1" noChangeAspect="1"/>
          </p:cNvPicPr>
          <p:nvPr>
            <a:wavAudioFile r:embed="rId2" name="boing.wav"/>
          </p:nvPr>
        </p:nvPicPr>
        <p:blipFill>
          <a:blip r:embed="rId6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  <p:grpSp>
        <p:nvGrpSpPr>
          <p:cNvPr id="37" name="Group 30"/>
          <p:cNvGrpSpPr/>
          <p:nvPr/>
        </p:nvGrpSpPr>
        <p:grpSpPr>
          <a:xfrm flipH="1">
            <a:off x="4860032" y="2492896"/>
            <a:ext cx="2160240" cy="3508644"/>
            <a:chOff x="4427984" y="2636912"/>
            <a:chExt cx="2160240" cy="3508644"/>
          </a:xfrm>
        </p:grpSpPr>
        <p:grpSp>
          <p:nvGrpSpPr>
            <p:cNvPr id="38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85" name="Chord 84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8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Arc 87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Freeform 8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8" name="Freeform 107"/>
          <p:cNvSpPr/>
          <p:nvPr/>
        </p:nvSpPr>
        <p:spPr>
          <a:xfrm rot="17190452" flipH="1" flipV="1">
            <a:off x="7271393" y="3009686"/>
            <a:ext cx="639818" cy="102254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9" name="Group 106"/>
          <p:cNvGrpSpPr/>
          <p:nvPr/>
        </p:nvGrpSpPr>
        <p:grpSpPr>
          <a:xfrm rot="19556977">
            <a:off x="8084486" y="2093240"/>
            <a:ext cx="2286660" cy="3729874"/>
            <a:chOff x="-3014831" y="170197"/>
            <a:chExt cx="3312368" cy="5663045"/>
          </a:xfrm>
        </p:grpSpPr>
        <p:sp>
          <p:nvSpPr>
            <p:cNvPr id="110" name="Freeform 109"/>
            <p:cNvSpPr/>
            <p:nvPr/>
          </p:nvSpPr>
          <p:spPr>
            <a:xfrm flipH="1">
              <a:off x="-1252564" y="3543859"/>
              <a:ext cx="1045846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hord 110"/>
            <p:cNvSpPr/>
            <p:nvPr/>
          </p:nvSpPr>
          <p:spPr>
            <a:xfrm>
              <a:off x="-3014831" y="826173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24"/>
            <p:cNvGrpSpPr/>
            <p:nvPr/>
          </p:nvGrpSpPr>
          <p:grpSpPr>
            <a:xfrm>
              <a:off x="-2160886" y="170197"/>
              <a:ext cx="1604475" cy="149689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16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158"/>
            <p:cNvGrpSpPr/>
            <p:nvPr/>
          </p:nvGrpSpPr>
          <p:grpSpPr>
            <a:xfrm>
              <a:off x="-1831415" y="1575668"/>
              <a:ext cx="890627" cy="360478"/>
              <a:chOff x="5132512" y="2335237"/>
              <a:chExt cx="544272" cy="189915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8" name="Oval 117"/>
          <p:cNvSpPr/>
          <p:nvPr/>
        </p:nvSpPr>
        <p:spPr>
          <a:xfrm rot="19556977">
            <a:off x="8896058" y="3584646"/>
            <a:ext cx="361963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0" name="Group 119"/>
          <p:cNvGrpSpPr/>
          <p:nvPr/>
        </p:nvGrpSpPr>
        <p:grpSpPr>
          <a:xfrm rot="19556977">
            <a:off x="8084486" y="2093239"/>
            <a:ext cx="2286660" cy="3729874"/>
            <a:chOff x="8232815" y="2348879"/>
            <a:chExt cx="2286660" cy="3729874"/>
          </a:xfrm>
        </p:grpSpPr>
        <p:grpSp>
          <p:nvGrpSpPr>
            <p:cNvPr id="121" name="Group 106"/>
            <p:cNvGrpSpPr/>
            <p:nvPr/>
          </p:nvGrpSpPr>
          <p:grpSpPr>
            <a:xfrm>
              <a:off x="8232815" y="2348879"/>
              <a:ext cx="2286660" cy="3729874"/>
              <a:chOff x="-3014831" y="170197"/>
              <a:chExt cx="3312368" cy="5663045"/>
            </a:xfrm>
          </p:grpSpPr>
          <p:sp>
            <p:nvSpPr>
              <p:cNvPr id="123" name="Freeform 122"/>
              <p:cNvSpPr/>
              <p:nvPr/>
            </p:nvSpPr>
            <p:spPr>
              <a:xfrm flipH="1">
                <a:off x="-1252564" y="3543859"/>
                <a:ext cx="1045846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Chord 123"/>
              <p:cNvSpPr/>
              <p:nvPr/>
            </p:nvSpPr>
            <p:spPr>
              <a:xfrm>
                <a:off x="-3014831" y="826173"/>
                <a:ext cx="3312368" cy="5007069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5" name="Group 24"/>
              <p:cNvGrpSpPr/>
              <p:nvPr/>
            </p:nvGrpSpPr>
            <p:grpSpPr>
              <a:xfrm>
                <a:off x="-2160886" y="170197"/>
                <a:ext cx="1604475" cy="1496899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34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" name="Group 158"/>
              <p:cNvGrpSpPr/>
              <p:nvPr/>
            </p:nvGrpSpPr>
            <p:grpSpPr>
              <a:xfrm>
                <a:off x="-1831415" y="1575668"/>
                <a:ext cx="890627" cy="360478"/>
                <a:chOff x="5132512" y="2335237"/>
                <a:chExt cx="544272" cy="189915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22" name="Oval 121"/>
            <p:cNvSpPr/>
            <p:nvPr/>
          </p:nvSpPr>
          <p:spPr>
            <a:xfrm>
              <a:off x="9178589" y="3789040"/>
              <a:ext cx="361963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6" name="Arc 135"/>
          <p:cNvSpPr/>
          <p:nvPr/>
        </p:nvSpPr>
        <p:spPr>
          <a:xfrm rot="19568226" flipH="1" flipV="1">
            <a:off x="8859498" y="3553350"/>
            <a:ext cx="713272" cy="876874"/>
          </a:xfrm>
          <a:prstGeom prst="arc">
            <a:avLst>
              <a:gd name="adj1" fmla="val 166728"/>
              <a:gd name="adj2" fmla="val 1062072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7" name="Group 136"/>
          <p:cNvGrpSpPr/>
          <p:nvPr/>
        </p:nvGrpSpPr>
        <p:grpSpPr>
          <a:xfrm rot="19268701">
            <a:off x="8245901" y="3058090"/>
            <a:ext cx="754772" cy="150844"/>
            <a:chOff x="3347864" y="2492896"/>
            <a:chExt cx="576064" cy="144016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085402" y="2075838"/>
            <a:ext cx="2286660" cy="3729874"/>
            <a:chOff x="2107822" y="2381272"/>
            <a:chExt cx="2286660" cy="3729874"/>
          </a:xfrm>
        </p:grpSpPr>
        <p:grpSp>
          <p:nvGrpSpPr>
            <p:cNvPr id="145" name="Group 106"/>
            <p:cNvGrpSpPr/>
            <p:nvPr/>
          </p:nvGrpSpPr>
          <p:grpSpPr>
            <a:xfrm rot="19556977">
              <a:off x="2107822" y="2381272"/>
              <a:ext cx="2286660" cy="3729874"/>
              <a:chOff x="-3014831" y="170197"/>
              <a:chExt cx="3312368" cy="5663045"/>
            </a:xfrm>
          </p:grpSpPr>
          <p:sp>
            <p:nvSpPr>
              <p:cNvPr id="152" name="Freeform 151"/>
              <p:cNvSpPr/>
              <p:nvPr/>
            </p:nvSpPr>
            <p:spPr>
              <a:xfrm flipH="1">
                <a:off x="-1252564" y="3543859"/>
                <a:ext cx="1045846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Chord 152"/>
              <p:cNvSpPr/>
              <p:nvPr/>
            </p:nvSpPr>
            <p:spPr>
              <a:xfrm>
                <a:off x="-3014831" y="826173"/>
                <a:ext cx="3312368" cy="5007069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4" name="Group 24"/>
              <p:cNvGrpSpPr/>
              <p:nvPr/>
            </p:nvGrpSpPr>
            <p:grpSpPr>
              <a:xfrm>
                <a:off x="-2160886" y="170197"/>
                <a:ext cx="1604475" cy="1496899"/>
                <a:chOff x="-1009262" y="1732638"/>
                <a:chExt cx="1033010" cy="831187"/>
              </a:xfrm>
              <a:solidFill>
                <a:srgbClr val="FF3300"/>
              </a:solidFill>
            </p:grpSpPr>
            <p:sp>
              <p:nvSpPr>
                <p:cNvPr id="158" name="Freeform 10"/>
                <p:cNvSpPr/>
                <p:nvPr/>
              </p:nvSpPr>
              <p:spPr>
                <a:xfrm>
                  <a:off x="-1009262" y="2036176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9" name="Chord 11"/>
                <p:cNvSpPr/>
                <p:nvPr/>
              </p:nvSpPr>
              <p:spPr>
                <a:xfrm>
                  <a:off x="-779704" y="1732638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5" name="Group 158"/>
              <p:cNvGrpSpPr/>
              <p:nvPr/>
            </p:nvGrpSpPr>
            <p:grpSpPr>
              <a:xfrm>
                <a:off x="-1831415" y="1575668"/>
                <a:ext cx="890627" cy="360478"/>
                <a:chOff x="5132512" y="2335237"/>
                <a:chExt cx="544272" cy="189915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5132512" y="2335239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579916" y="2335237"/>
                  <a:ext cx="96868" cy="18991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46" name="Arc 145"/>
            <p:cNvSpPr/>
            <p:nvPr/>
          </p:nvSpPr>
          <p:spPr>
            <a:xfrm rot="19568226" flipH="1" flipV="1">
              <a:off x="2882834" y="3841382"/>
              <a:ext cx="713272" cy="876874"/>
            </a:xfrm>
            <a:prstGeom prst="arc">
              <a:avLst>
                <a:gd name="adj1" fmla="val 166728"/>
                <a:gd name="adj2" fmla="val 1062072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7" name="Group 53"/>
            <p:cNvGrpSpPr/>
            <p:nvPr/>
          </p:nvGrpSpPr>
          <p:grpSpPr>
            <a:xfrm rot="19268701">
              <a:off x="2269237" y="3346122"/>
              <a:ext cx="754772" cy="150844"/>
              <a:chOff x="3347864" y="2492896"/>
              <a:chExt cx="576064" cy="144016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3347864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3707904" y="249289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Moon 118"/>
          <p:cNvSpPr/>
          <p:nvPr/>
        </p:nvSpPr>
        <p:spPr>
          <a:xfrm rot="13842531">
            <a:off x="8604375" y="3013666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4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2.96296E-6 L -0.00833 -0.10231 L -0.00781 -2.96296E-6 L -0.00729 -0.10231 L -0.00677 -2.96296E-6 L -0.00624 -0.10231 L -0.00555 -2.96296E-6 L -0.00503 -0.10231 L -0.00451 -2.96296E-6 L -0.00399 -0.10231 L -0.00347 -2.96296E-6 L -0.00277 -0.10231 L -0.00225 -2.96296E-6 L -0.00173 -0.10231 L -0.00121 -2.96296E-6 L -0.00069 -0.10231 L 5E-6 -2.96296E-6 " pathEditMode="relative" rAng="0" ptsTypes="AAAAAAAAAAAAAAAAA">
                                      <p:cBhvr>
                                        <p:cTn id="11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72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>
                <p:cTn id="2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106" grpId="0" build="p" advAuto="500"/>
      <p:bldP spid="107" grpId="0" build="p" advAuto="500"/>
      <p:bldP spid="54" grpId="0" animBg="1"/>
      <p:bldP spid="54" grpId="1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7" grpId="0" animBg="1"/>
      <p:bldP spid="7" grpId="1" animBg="1"/>
      <p:bldP spid="7" grpId="2" animBg="1"/>
      <p:bldP spid="7" grpId="3" animBg="1"/>
      <p:bldP spid="108" grpId="0" animBg="1"/>
      <p:bldP spid="108" grpId="1" animBg="1"/>
      <p:bldP spid="118" grpId="0" animBg="1"/>
      <p:bldP spid="118" grpId="1" animBg="1"/>
      <p:bldP spid="136" grpId="0" animBg="1"/>
      <p:bldP spid="136" grpId="1" animBg="1"/>
      <p:bldP spid="119" grpId="0" animBg="1"/>
      <p:bldP spid="1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52" name="Rounded Rectangle 51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57" name="Rectangle 56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067944" y="305681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00192" y="309143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860032" y="481962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5542792" y="484279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0"/>
          <p:cNvGrpSpPr/>
          <p:nvPr/>
        </p:nvGrpSpPr>
        <p:grpSpPr>
          <a:xfrm>
            <a:off x="4427984" y="222733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-1872208" y="2579265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-494275" y="2579265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-1656184" y="4451473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-782080" y="4451473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-1438674" y="1484784"/>
            <a:ext cx="1032863" cy="317035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hord 7"/>
          <p:cNvSpPr/>
          <p:nvPr/>
        </p:nvSpPr>
        <p:spPr>
          <a:xfrm>
            <a:off x="-1080120" y="2316598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-1152128" y="2795289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-1080120" y="2003201"/>
            <a:ext cx="360040" cy="216161"/>
            <a:chOff x="3275856" y="2564904"/>
            <a:chExt cx="360040" cy="216161"/>
          </a:xfrm>
        </p:grpSpPr>
        <p:sp>
          <p:nvSpPr>
            <p:cNvPr id="7" name="Oval 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-1008112" y="2759216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-1186655" y="3054455"/>
            <a:ext cx="758892" cy="517677"/>
            <a:chOff x="3169321" y="3616158"/>
            <a:chExt cx="758892" cy="517677"/>
          </a:xfrm>
        </p:grpSpPr>
        <p:sp>
          <p:nvSpPr>
            <p:cNvPr id="12" name="Freeform 11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1080120" y="2075209"/>
            <a:ext cx="360040" cy="216161"/>
            <a:chOff x="3275856" y="2717304"/>
            <a:chExt cx="360040" cy="216161"/>
          </a:xfrm>
        </p:grpSpPr>
        <p:sp>
          <p:nvSpPr>
            <p:cNvPr id="20" name="Oval 19"/>
            <p:cNvSpPr/>
            <p:nvPr/>
          </p:nvSpPr>
          <p:spPr>
            <a:xfrm>
              <a:off x="3275856" y="27173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584890" y="27173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c 32"/>
          <p:cNvSpPr/>
          <p:nvPr/>
        </p:nvSpPr>
        <p:spPr>
          <a:xfrm>
            <a:off x="4932040" y="4135563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5176427" y="294741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73464" y="3049885"/>
            <a:ext cx="576065" cy="761630"/>
            <a:chOff x="5680483" y="2924944"/>
            <a:chExt cx="576065" cy="761630"/>
          </a:xfrm>
        </p:grpSpPr>
        <p:sp>
          <p:nvSpPr>
            <p:cNvPr id="46" name="Chord 45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Oval 48"/>
          <p:cNvSpPr/>
          <p:nvPr/>
        </p:nvSpPr>
        <p:spPr>
          <a:xfrm>
            <a:off x="5364088" y="3955531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5220072" y="3883523"/>
            <a:ext cx="1080120" cy="805709"/>
            <a:chOff x="3169321" y="3616158"/>
            <a:chExt cx="758892" cy="517677"/>
          </a:xfrm>
        </p:grpSpPr>
        <p:sp>
          <p:nvSpPr>
            <p:cNvPr id="39" name="Freeform 38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61" name="Trapezoid 60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46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9" name="Flowchart: Delay 48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lowchart: Delay 50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Trapezoid 46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828600" y="1196752"/>
            <a:ext cx="3312368" cy="3960440"/>
            <a:chOff x="6084168" y="404664"/>
            <a:chExt cx="3312368" cy="4896544"/>
          </a:xfrm>
        </p:grpSpPr>
        <p:sp>
          <p:nvSpPr>
            <p:cNvPr id="34" name="Rectangle 33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>
              <a:stCxn id="35" idx="0"/>
              <a:endCxn id="35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9"/>
          <p:cNvGrpSpPr/>
          <p:nvPr/>
        </p:nvGrpSpPr>
        <p:grpSpPr>
          <a:xfrm rot="19951696">
            <a:off x="2471497" y="2901907"/>
            <a:ext cx="868642" cy="1407885"/>
            <a:chOff x="2987824" y="2060848"/>
            <a:chExt cx="868642" cy="1407885"/>
          </a:xfrm>
        </p:grpSpPr>
        <p:sp>
          <p:nvSpPr>
            <p:cNvPr id="38" name="Freeform 37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9"/>
          <p:cNvGrpSpPr/>
          <p:nvPr/>
        </p:nvGrpSpPr>
        <p:grpSpPr>
          <a:xfrm rot="16637491">
            <a:off x="2226756" y="4109305"/>
            <a:ext cx="868642" cy="1407885"/>
            <a:chOff x="2987824" y="2060848"/>
            <a:chExt cx="868642" cy="1407885"/>
          </a:xfrm>
        </p:grpSpPr>
        <p:sp>
          <p:nvSpPr>
            <p:cNvPr id="39" name="Freeform 38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Freeform 27"/>
          <p:cNvSpPr/>
          <p:nvPr/>
        </p:nvSpPr>
        <p:spPr>
          <a:xfrm rot="17484879" flipH="1">
            <a:off x="5239304" y="4082079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351048" flipH="1">
            <a:off x="5135125" y="3712725"/>
            <a:ext cx="577048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13894287" flipH="1">
            <a:off x="5061045" y="3307983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06"/>
          <p:cNvGrpSpPr/>
          <p:nvPr/>
        </p:nvGrpSpPr>
        <p:grpSpPr>
          <a:xfrm>
            <a:off x="3141387" y="2924944"/>
            <a:ext cx="2286660" cy="3729874"/>
            <a:chOff x="-3014831" y="170197"/>
            <a:chExt cx="3312368" cy="5663045"/>
          </a:xfrm>
        </p:grpSpPr>
        <p:sp>
          <p:nvSpPr>
            <p:cNvPr id="11" name="Freeform 10"/>
            <p:cNvSpPr/>
            <p:nvPr/>
          </p:nvSpPr>
          <p:spPr>
            <a:xfrm flipH="1">
              <a:off x="-1252564" y="3543859"/>
              <a:ext cx="1045846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44893" y="3543859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hord 12"/>
            <p:cNvSpPr/>
            <p:nvPr/>
          </p:nvSpPr>
          <p:spPr>
            <a:xfrm>
              <a:off x="-3014831" y="826173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4"/>
            <p:cNvGrpSpPr/>
            <p:nvPr/>
          </p:nvGrpSpPr>
          <p:grpSpPr>
            <a:xfrm>
              <a:off x="-2160886" y="170197"/>
              <a:ext cx="1604475" cy="149689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58"/>
            <p:cNvGrpSpPr/>
            <p:nvPr/>
          </p:nvGrpSpPr>
          <p:grpSpPr>
            <a:xfrm>
              <a:off x="-1831415" y="1575668"/>
              <a:ext cx="890627" cy="360478"/>
              <a:chOff x="5132512" y="2335237"/>
              <a:chExt cx="544272" cy="18991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172110" y="4509120"/>
            <a:ext cx="210531" cy="29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/>
          <p:cNvSpPr/>
          <p:nvPr/>
        </p:nvSpPr>
        <p:spPr>
          <a:xfrm rot="16200000">
            <a:off x="3856921" y="3983296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3851920" y="3645024"/>
            <a:ext cx="846897" cy="72008"/>
            <a:chOff x="5220072" y="3068960"/>
            <a:chExt cx="846897" cy="72008"/>
          </a:xfrm>
        </p:grpSpPr>
        <p:sp>
          <p:nvSpPr>
            <p:cNvPr id="57" name="Freeform 56"/>
            <p:cNvSpPr/>
            <p:nvPr/>
          </p:nvSpPr>
          <p:spPr>
            <a:xfrm>
              <a:off x="5220072" y="3068960"/>
              <a:ext cx="342841" cy="72008"/>
            </a:xfrm>
            <a:custGeom>
              <a:avLst/>
              <a:gdLst>
                <a:gd name="connsiteX0" fmla="*/ 0 w 209862"/>
                <a:gd name="connsiteY0" fmla="*/ 149901 h 149901"/>
                <a:gd name="connsiteX1" fmla="*/ 104931 w 209862"/>
                <a:gd name="connsiteY1" fmla="*/ 0 h 149901"/>
                <a:gd name="connsiteX2" fmla="*/ 209862 w 209862"/>
                <a:gd name="connsiteY2" fmla="*/ 149901 h 14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862" h="149901">
                  <a:moveTo>
                    <a:pt x="0" y="149901"/>
                  </a:moveTo>
                  <a:cubicBezTo>
                    <a:pt x="34977" y="74950"/>
                    <a:pt x="69954" y="0"/>
                    <a:pt x="104931" y="0"/>
                  </a:cubicBezTo>
                  <a:cubicBezTo>
                    <a:pt x="139908" y="0"/>
                    <a:pt x="174885" y="74950"/>
                    <a:pt x="209862" y="14990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724128" y="3068960"/>
              <a:ext cx="342841" cy="72008"/>
            </a:xfrm>
            <a:custGeom>
              <a:avLst/>
              <a:gdLst>
                <a:gd name="connsiteX0" fmla="*/ 0 w 209862"/>
                <a:gd name="connsiteY0" fmla="*/ 149901 h 149901"/>
                <a:gd name="connsiteX1" fmla="*/ 104931 w 209862"/>
                <a:gd name="connsiteY1" fmla="*/ 0 h 149901"/>
                <a:gd name="connsiteX2" fmla="*/ 209862 w 209862"/>
                <a:gd name="connsiteY2" fmla="*/ 149901 h 14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862" h="149901">
                  <a:moveTo>
                    <a:pt x="0" y="149901"/>
                  </a:moveTo>
                  <a:cubicBezTo>
                    <a:pt x="34977" y="74950"/>
                    <a:pt x="69954" y="0"/>
                    <a:pt x="104931" y="0"/>
                  </a:cubicBezTo>
                  <a:cubicBezTo>
                    <a:pt x="139908" y="0"/>
                    <a:pt x="174885" y="74950"/>
                    <a:pt x="209862" y="14990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66" name="Freeform 65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73" name="Oval 72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8"/>
          <p:cNvSpPr/>
          <p:nvPr/>
        </p:nvSpPr>
        <p:spPr>
          <a:xfrm rot="7408272">
            <a:off x="3781675" y="2378605"/>
            <a:ext cx="756261" cy="12740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14481781" flipH="1">
            <a:off x="6452491" y="2410709"/>
            <a:ext cx="732732" cy="127406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0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-2196752" y="-387424"/>
            <a:ext cx="4608512" cy="3987824"/>
            <a:chOff x="606417" y="-1035496"/>
            <a:chExt cx="10163414" cy="7488832"/>
          </a:xfrm>
        </p:grpSpPr>
        <p:sp>
          <p:nvSpPr>
            <p:cNvPr id="52" name="Rounded Rectangle 51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2768632" y="116632"/>
            <a:ext cx="3535462" cy="489654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>
            <a:off x="6300192" y="5013176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588224" y="1988840"/>
            <a:ext cx="432048" cy="504056"/>
            <a:chOff x="1979712" y="1988840"/>
            <a:chExt cx="432048" cy="504056"/>
          </a:xfrm>
        </p:grpSpPr>
        <p:sp>
          <p:nvSpPr>
            <p:cNvPr id="57" name="Rectangle 56"/>
            <p:cNvSpPr/>
            <p:nvPr/>
          </p:nvSpPr>
          <p:spPr>
            <a:xfrm>
              <a:off x="1979712" y="1988840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23728" y="2132856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067944" y="3056818"/>
            <a:ext cx="564455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6300192" y="3091435"/>
            <a:ext cx="570906" cy="133076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860032" y="4819627"/>
            <a:ext cx="544268" cy="89390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21316633" flipH="1">
            <a:off x="5542792" y="4842799"/>
            <a:ext cx="598637" cy="86728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20"/>
          <p:cNvGrpSpPr/>
          <p:nvPr/>
        </p:nvGrpSpPr>
        <p:grpSpPr>
          <a:xfrm>
            <a:off x="4427984" y="2227339"/>
            <a:ext cx="2045655" cy="2736303"/>
            <a:chOff x="1475656" y="2564904"/>
            <a:chExt cx="2160240" cy="2808312"/>
          </a:xfrm>
        </p:grpSpPr>
        <p:sp>
          <p:nvSpPr>
            <p:cNvPr id="28" name="Oval 2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Freeform 17"/>
          <p:cNvSpPr/>
          <p:nvPr/>
        </p:nvSpPr>
        <p:spPr>
          <a:xfrm>
            <a:off x="-1872208" y="2579265"/>
            <a:ext cx="50405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H="1">
            <a:off x="-494275" y="2579265"/>
            <a:ext cx="494275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-1656184" y="4451473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-782080" y="4451473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-1438674" y="1484784"/>
            <a:ext cx="1032863" cy="317035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hord 7"/>
          <p:cNvSpPr/>
          <p:nvPr/>
        </p:nvSpPr>
        <p:spPr>
          <a:xfrm>
            <a:off x="-1080120" y="2316598"/>
            <a:ext cx="357039" cy="28821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>
            <a:off x="-1152128" y="2795289"/>
            <a:ext cx="493313" cy="539616"/>
          </a:xfrm>
          <a:prstGeom prst="arc">
            <a:avLst>
              <a:gd name="adj1" fmla="val 11462497"/>
              <a:gd name="adj2" fmla="val 208046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21"/>
          <p:cNvGrpSpPr/>
          <p:nvPr/>
        </p:nvGrpSpPr>
        <p:grpSpPr>
          <a:xfrm>
            <a:off x="-1080120" y="2003201"/>
            <a:ext cx="360040" cy="216161"/>
            <a:chOff x="3275856" y="2564904"/>
            <a:chExt cx="360040" cy="216161"/>
          </a:xfrm>
        </p:grpSpPr>
        <p:sp>
          <p:nvSpPr>
            <p:cNvPr id="7" name="Oval 6"/>
            <p:cNvSpPr/>
            <p:nvPr/>
          </p:nvSpPr>
          <p:spPr>
            <a:xfrm>
              <a:off x="3275856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584890" y="25649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-1008112" y="2759216"/>
            <a:ext cx="207640" cy="2161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-1186655" y="3054455"/>
            <a:ext cx="758892" cy="517677"/>
            <a:chOff x="3169321" y="3616158"/>
            <a:chExt cx="758892" cy="517677"/>
          </a:xfrm>
        </p:grpSpPr>
        <p:sp>
          <p:nvSpPr>
            <p:cNvPr id="12" name="Freeform 11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-1080120" y="2075209"/>
            <a:ext cx="360040" cy="216161"/>
            <a:chOff x="3275856" y="2717304"/>
            <a:chExt cx="360040" cy="216161"/>
          </a:xfrm>
        </p:grpSpPr>
        <p:sp>
          <p:nvSpPr>
            <p:cNvPr id="20" name="Oval 19"/>
            <p:cNvSpPr/>
            <p:nvPr/>
          </p:nvSpPr>
          <p:spPr>
            <a:xfrm>
              <a:off x="3275856" y="27173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584890" y="2717304"/>
              <a:ext cx="51006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Arc 32"/>
          <p:cNvSpPr/>
          <p:nvPr/>
        </p:nvSpPr>
        <p:spPr>
          <a:xfrm>
            <a:off x="4932040" y="4135563"/>
            <a:ext cx="1152128" cy="684064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3"/>
          <p:cNvGrpSpPr/>
          <p:nvPr/>
        </p:nvGrpSpPr>
        <p:grpSpPr>
          <a:xfrm>
            <a:off x="5176427" y="2947419"/>
            <a:ext cx="576065" cy="761630"/>
            <a:chOff x="5680483" y="2924944"/>
            <a:chExt cx="576065" cy="761630"/>
          </a:xfrm>
        </p:grpSpPr>
        <p:sp>
          <p:nvSpPr>
            <p:cNvPr id="34" name="Chord 33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9972600" y="3429000"/>
            <a:ext cx="576065" cy="761630"/>
            <a:chOff x="5680483" y="2924944"/>
            <a:chExt cx="576065" cy="761630"/>
          </a:xfrm>
        </p:grpSpPr>
        <p:sp>
          <p:nvSpPr>
            <p:cNvPr id="46" name="Chord 45"/>
            <p:cNvSpPr/>
            <p:nvPr/>
          </p:nvSpPr>
          <p:spPr>
            <a:xfrm>
              <a:off x="5680483" y="3295681"/>
              <a:ext cx="576065" cy="390893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137725" y="2924944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5704477" y="2937106"/>
              <a:ext cx="82295" cy="2931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Oval 48"/>
          <p:cNvSpPr/>
          <p:nvPr/>
        </p:nvSpPr>
        <p:spPr>
          <a:xfrm>
            <a:off x="5364088" y="3955531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7"/>
          <p:cNvGrpSpPr/>
          <p:nvPr/>
        </p:nvGrpSpPr>
        <p:grpSpPr>
          <a:xfrm>
            <a:off x="9468544" y="5517232"/>
            <a:ext cx="1080120" cy="805709"/>
            <a:chOff x="3169321" y="3616158"/>
            <a:chExt cx="758892" cy="517677"/>
          </a:xfrm>
        </p:grpSpPr>
        <p:sp>
          <p:nvSpPr>
            <p:cNvPr id="39" name="Freeform 38"/>
            <p:cNvSpPr/>
            <p:nvPr/>
          </p:nvSpPr>
          <p:spPr>
            <a:xfrm rot="14385928" flipH="1" flipV="1">
              <a:off x="3311767" y="3517390"/>
              <a:ext cx="473999" cy="758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718344 w 768486"/>
                <a:gd name="connsiteY23" fmla="*/ 797789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8486"/>
                <a:gd name="connsiteY0" fmla="*/ 164738 h 974399"/>
                <a:gd name="connsiteX1" fmla="*/ 239713 w 768486"/>
                <a:gd name="connsiteY1" fmla="*/ 381071 h 974399"/>
                <a:gd name="connsiteX2" fmla="*/ 82550 w 768486"/>
                <a:gd name="connsiteY2" fmla="*/ 476321 h 974399"/>
                <a:gd name="connsiteX3" fmla="*/ 3969 w 768486"/>
                <a:gd name="connsiteY3" fmla="*/ 614433 h 974399"/>
                <a:gd name="connsiteX4" fmla="*/ 106363 w 768486"/>
                <a:gd name="connsiteY4" fmla="*/ 628721 h 974399"/>
                <a:gd name="connsiteX5" fmla="*/ 254000 w 768486"/>
                <a:gd name="connsiteY5" fmla="*/ 526327 h 974399"/>
                <a:gd name="connsiteX6" fmla="*/ 261144 w 768486"/>
                <a:gd name="connsiteY6" fmla="*/ 538233 h 974399"/>
                <a:gd name="connsiteX7" fmla="*/ 223044 w 768486"/>
                <a:gd name="connsiteY7" fmla="*/ 673964 h 974399"/>
                <a:gd name="connsiteX8" fmla="*/ 198834 w 768486"/>
                <a:gd name="connsiteY8" fmla="*/ 800171 h 974399"/>
                <a:gd name="connsiteX9" fmla="*/ 248147 w 768486"/>
                <a:gd name="connsiteY9" fmla="*/ 890286 h 974399"/>
                <a:gd name="connsiteX10" fmla="*/ 335682 w 768486"/>
                <a:gd name="connsiteY10" fmla="*/ 748552 h 974399"/>
                <a:gd name="connsiteX11" fmla="*/ 368300 w 768486"/>
                <a:gd name="connsiteY11" fmla="*/ 628720 h 974399"/>
                <a:gd name="connsiteX12" fmla="*/ 375444 w 768486"/>
                <a:gd name="connsiteY12" fmla="*/ 695396 h 974399"/>
                <a:gd name="connsiteX13" fmla="*/ 401638 w 768486"/>
                <a:gd name="connsiteY13" fmla="*/ 907327 h 974399"/>
                <a:gd name="connsiteX14" fmla="*/ 451644 w 768486"/>
                <a:gd name="connsiteY14" fmla="*/ 974002 h 974399"/>
                <a:gd name="connsiteX15" fmla="*/ 504032 w 768486"/>
                <a:gd name="connsiteY15" fmla="*/ 909708 h 974399"/>
                <a:gd name="connsiteX16" fmla="*/ 504032 w 768486"/>
                <a:gd name="connsiteY16" fmla="*/ 669201 h 974399"/>
                <a:gd name="connsiteX17" fmla="*/ 527844 w 768486"/>
                <a:gd name="connsiteY17" fmla="*/ 783502 h 974399"/>
                <a:gd name="connsiteX18" fmla="*/ 573088 w 768486"/>
                <a:gd name="connsiteY18" fmla="*/ 881133 h 974399"/>
                <a:gd name="connsiteX19" fmla="*/ 625475 w 768486"/>
                <a:gd name="connsiteY19" fmla="*/ 902564 h 974399"/>
                <a:gd name="connsiteX20" fmla="*/ 662013 w 768486"/>
                <a:gd name="connsiteY20" fmla="*/ 845613 h 974399"/>
                <a:gd name="connsiteX21" fmla="*/ 644525 w 768486"/>
                <a:gd name="connsiteY21" fmla="*/ 723971 h 974399"/>
                <a:gd name="connsiteX22" fmla="*/ 632619 w 768486"/>
                <a:gd name="connsiteY22" fmla="*/ 647771 h 974399"/>
                <a:gd name="connsiteX23" fmla="*/ 658685 w 768486"/>
                <a:gd name="connsiteY23" fmla="*/ 682157 h 974399"/>
                <a:gd name="connsiteX24" fmla="*/ 726305 w 768486"/>
                <a:gd name="connsiteY24" fmla="*/ 725523 h 974399"/>
                <a:gd name="connsiteX25" fmla="*/ 758825 w 768486"/>
                <a:gd name="connsiteY25" fmla="*/ 635864 h 974399"/>
                <a:gd name="connsiteX26" fmla="*/ 668338 w 768486"/>
                <a:gd name="connsiteY26" fmla="*/ 464414 h 974399"/>
                <a:gd name="connsiteX27" fmla="*/ 577964 w 768486"/>
                <a:gd name="connsiteY27" fmla="*/ 0 h 974399"/>
                <a:gd name="connsiteX0" fmla="*/ 240017 w 766699"/>
                <a:gd name="connsiteY0" fmla="*/ 164738 h 974399"/>
                <a:gd name="connsiteX1" fmla="*/ 239713 w 766699"/>
                <a:gd name="connsiteY1" fmla="*/ 381071 h 974399"/>
                <a:gd name="connsiteX2" fmla="*/ 82550 w 766699"/>
                <a:gd name="connsiteY2" fmla="*/ 476321 h 974399"/>
                <a:gd name="connsiteX3" fmla="*/ 3969 w 766699"/>
                <a:gd name="connsiteY3" fmla="*/ 614433 h 974399"/>
                <a:gd name="connsiteX4" fmla="*/ 106363 w 766699"/>
                <a:gd name="connsiteY4" fmla="*/ 628721 h 974399"/>
                <a:gd name="connsiteX5" fmla="*/ 254000 w 766699"/>
                <a:gd name="connsiteY5" fmla="*/ 526327 h 974399"/>
                <a:gd name="connsiteX6" fmla="*/ 261144 w 766699"/>
                <a:gd name="connsiteY6" fmla="*/ 538233 h 974399"/>
                <a:gd name="connsiteX7" fmla="*/ 223044 w 766699"/>
                <a:gd name="connsiteY7" fmla="*/ 673964 h 974399"/>
                <a:gd name="connsiteX8" fmla="*/ 198834 w 766699"/>
                <a:gd name="connsiteY8" fmla="*/ 800171 h 974399"/>
                <a:gd name="connsiteX9" fmla="*/ 248147 w 766699"/>
                <a:gd name="connsiteY9" fmla="*/ 890286 h 974399"/>
                <a:gd name="connsiteX10" fmla="*/ 335682 w 766699"/>
                <a:gd name="connsiteY10" fmla="*/ 748552 h 974399"/>
                <a:gd name="connsiteX11" fmla="*/ 368300 w 766699"/>
                <a:gd name="connsiteY11" fmla="*/ 628720 h 974399"/>
                <a:gd name="connsiteX12" fmla="*/ 375444 w 766699"/>
                <a:gd name="connsiteY12" fmla="*/ 695396 h 974399"/>
                <a:gd name="connsiteX13" fmla="*/ 401638 w 766699"/>
                <a:gd name="connsiteY13" fmla="*/ 907327 h 974399"/>
                <a:gd name="connsiteX14" fmla="*/ 451644 w 766699"/>
                <a:gd name="connsiteY14" fmla="*/ 974002 h 974399"/>
                <a:gd name="connsiteX15" fmla="*/ 504032 w 766699"/>
                <a:gd name="connsiteY15" fmla="*/ 909708 h 974399"/>
                <a:gd name="connsiteX16" fmla="*/ 504032 w 766699"/>
                <a:gd name="connsiteY16" fmla="*/ 669201 h 974399"/>
                <a:gd name="connsiteX17" fmla="*/ 527844 w 766699"/>
                <a:gd name="connsiteY17" fmla="*/ 783502 h 974399"/>
                <a:gd name="connsiteX18" fmla="*/ 573088 w 766699"/>
                <a:gd name="connsiteY18" fmla="*/ 881133 h 974399"/>
                <a:gd name="connsiteX19" fmla="*/ 625475 w 766699"/>
                <a:gd name="connsiteY19" fmla="*/ 902564 h 974399"/>
                <a:gd name="connsiteX20" fmla="*/ 662013 w 766699"/>
                <a:gd name="connsiteY20" fmla="*/ 845613 h 974399"/>
                <a:gd name="connsiteX21" fmla="*/ 644525 w 766699"/>
                <a:gd name="connsiteY21" fmla="*/ 723971 h 974399"/>
                <a:gd name="connsiteX22" fmla="*/ 632619 w 766699"/>
                <a:gd name="connsiteY22" fmla="*/ 647771 h 974399"/>
                <a:gd name="connsiteX23" fmla="*/ 658685 w 766699"/>
                <a:gd name="connsiteY23" fmla="*/ 682157 h 974399"/>
                <a:gd name="connsiteX24" fmla="*/ 715580 w 766699"/>
                <a:gd name="connsiteY24" fmla="*/ 630616 h 974399"/>
                <a:gd name="connsiteX25" fmla="*/ 758825 w 766699"/>
                <a:gd name="connsiteY25" fmla="*/ 635864 h 974399"/>
                <a:gd name="connsiteX26" fmla="*/ 668338 w 766699"/>
                <a:gd name="connsiteY26" fmla="*/ 464414 h 974399"/>
                <a:gd name="connsiteX27" fmla="*/ 577964 w 766699"/>
                <a:gd name="connsiteY27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25475 w 717189"/>
                <a:gd name="connsiteY19" fmla="*/ 902564 h 974399"/>
                <a:gd name="connsiteX20" fmla="*/ 662013 w 717189"/>
                <a:gd name="connsiteY20" fmla="*/ 845613 h 974399"/>
                <a:gd name="connsiteX21" fmla="*/ 644525 w 717189"/>
                <a:gd name="connsiteY21" fmla="*/ 723971 h 974399"/>
                <a:gd name="connsiteX22" fmla="*/ 632619 w 717189"/>
                <a:gd name="connsiteY22" fmla="*/ 647771 h 974399"/>
                <a:gd name="connsiteX23" fmla="*/ 658685 w 717189"/>
                <a:gd name="connsiteY23" fmla="*/ 682157 h 974399"/>
                <a:gd name="connsiteX24" fmla="*/ 715580 w 717189"/>
                <a:gd name="connsiteY24" fmla="*/ 630616 h 974399"/>
                <a:gd name="connsiteX25" fmla="*/ 668338 w 717189"/>
                <a:gd name="connsiteY25" fmla="*/ 464414 h 974399"/>
                <a:gd name="connsiteX26" fmla="*/ 577964 w 717189"/>
                <a:gd name="connsiteY26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573088 w 717189"/>
                <a:gd name="connsiteY18" fmla="*/ 881133 h 974399"/>
                <a:gd name="connsiteX19" fmla="*/ 662013 w 717189"/>
                <a:gd name="connsiteY19" fmla="*/ 845613 h 974399"/>
                <a:gd name="connsiteX20" fmla="*/ 644525 w 717189"/>
                <a:gd name="connsiteY20" fmla="*/ 723971 h 974399"/>
                <a:gd name="connsiteX21" fmla="*/ 632619 w 717189"/>
                <a:gd name="connsiteY21" fmla="*/ 647771 h 974399"/>
                <a:gd name="connsiteX22" fmla="*/ 658685 w 717189"/>
                <a:gd name="connsiteY22" fmla="*/ 682157 h 974399"/>
                <a:gd name="connsiteX23" fmla="*/ 715580 w 717189"/>
                <a:gd name="connsiteY23" fmla="*/ 630616 h 974399"/>
                <a:gd name="connsiteX24" fmla="*/ 668338 w 717189"/>
                <a:gd name="connsiteY24" fmla="*/ 464414 h 974399"/>
                <a:gd name="connsiteX25" fmla="*/ 577964 w 717189"/>
                <a:gd name="connsiteY25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62013 w 717189"/>
                <a:gd name="connsiteY18" fmla="*/ 845613 h 974399"/>
                <a:gd name="connsiteX19" fmla="*/ 644525 w 717189"/>
                <a:gd name="connsiteY19" fmla="*/ 723971 h 974399"/>
                <a:gd name="connsiteX20" fmla="*/ 632619 w 717189"/>
                <a:gd name="connsiteY20" fmla="*/ 647771 h 974399"/>
                <a:gd name="connsiteX21" fmla="*/ 658685 w 717189"/>
                <a:gd name="connsiteY21" fmla="*/ 682157 h 974399"/>
                <a:gd name="connsiteX22" fmla="*/ 715580 w 717189"/>
                <a:gd name="connsiteY22" fmla="*/ 630616 h 974399"/>
                <a:gd name="connsiteX23" fmla="*/ 668338 w 717189"/>
                <a:gd name="connsiteY23" fmla="*/ 464414 h 974399"/>
                <a:gd name="connsiteX24" fmla="*/ 577964 w 717189"/>
                <a:gd name="connsiteY24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27844 w 717189"/>
                <a:gd name="connsiteY17" fmla="*/ 783502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974399"/>
                <a:gd name="connsiteX1" fmla="*/ 239713 w 717189"/>
                <a:gd name="connsiteY1" fmla="*/ 381071 h 974399"/>
                <a:gd name="connsiteX2" fmla="*/ 82550 w 717189"/>
                <a:gd name="connsiteY2" fmla="*/ 476321 h 974399"/>
                <a:gd name="connsiteX3" fmla="*/ 3969 w 717189"/>
                <a:gd name="connsiteY3" fmla="*/ 614433 h 974399"/>
                <a:gd name="connsiteX4" fmla="*/ 106363 w 717189"/>
                <a:gd name="connsiteY4" fmla="*/ 628721 h 974399"/>
                <a:gd name="connsiteX5" fmla="*/ 254000 w 717189"/>
                <a:gd name="connsiteY5" fmla="*/ 526327 h 974399"/>
                <a:gd name="connsiteX6" fmla="*/ 261144 w 717189"/>
                <a:gd name="connsiteY6" fmla="*/ 538233 h 974399"/>
                <a:gd name="connsiteX7" fmla="*/ 223044 w 717189"/>
                <a:gd name="connsiteY7" fmla="*/ 673964 h 974399"/>
                <a:gd name="connsiteX8" fmla="*/ 198834 w 717189"/>
                <a:gd name="connsiteY8" fmla="*/ 800171 h 974399"/>
                <a:gd name="connsiteX9" fmla="*/ 248147 w 717189"/>
                <a:gd name="connsiteY9" fmla="*/ 890286 h 974399"/>
                <a:gd name="connsiteX10" fmla="*/ 335682 w 717189"/>
                <a:gd name="connsiteY10" fmla="*/ 748552 h 974399"/>
                <a:gd name="connsiteX11" fmla="*/ 368300 w 717189"/>
                <a:gd name="connsiteY11" fmla="*/ 628720 h 974399"/>
                <a:gd name="connsiteX12" fmla="*/ 375444 w 717189"/>
                <a:gd name="connsiteY12" fmla="*/ 695396 h 974399"/>
                <a:gd name="connsiteX13" fmla="*/ 401638 w 717189"/>
                <a:gd name="connsiteY13" fmla="*/ 907327 h 974399"/>
                <a:gd name="connsiteX14" fmla="*/ 451644 w 717189"/>
                <a:gd name="connsiteY14" fmla="*/ 974002 h 974399"/>
                <a:gd name="connsiteX15" fmla="*/ 504032 w 717189"/>
                <a:gd name="connsiteY15" fmla="*/ 909708 h 974399"/>
                <a:gd name="connsiteX16" fmla="*/ 504032 w 717189"/>
                <a:gd name="connsiteY16" fmla="*/ 669201 h 974399"/>
                <a:gd name="connsiteX17" fmla="*/ 530696 w 717189"/>
                <a:gd name="connsiteY17" fmla="*/ 732265 h 974399"/>
                <a:gd name="connsiteX18" fmla="*/ 644525 w 717189"/>
                <a:gd name="connsiteY18" fmla="*/ 723971 h 974399"/>
                <a:gd name="connsiteX19" fmla="*/ 632619 w 717189"/>
                <a:gd name="connsiteY19" fmla="*/ 647771 h 974399"/>
                <a:gd name="connsiteX20" fmla="*/ 658685 w 717189"/>
                <a:gd name="connsiteY20" fmla="*/ 682157 h 974399"/>
                <a:gd name="connsiteX21" fmla="*/ 715580 w 717189"/>
                <a:gd name="connsiteY21" fmla="*/ 630616 h 974399"/>
                <a:gd name="connsiteX22" fmla="*/ 668338 w 717189"/>
                <a:gd name="connsiteY22" fmla="*/ 464414 h 974399"/>
                <a:gd name="connsiteX23" fmla="*/ 577964 w 717189"/>
                <a:gd name="connsiteY23" fmla="*/ 0 h 974399"/>
                <a:gd name="connsiteX0" fmla="*/ 240017 w 717189"/>
                <a:gd name="connsiteY0" fmla="*/ 164738 h 1013690"/>
                <a:gd name="connsiteX1" fmla="*/ 239713 w 717189"/>
                <a:gd name="connsiteY1" fmla="*/ 381071 h 1013690"/>
                <a:gd name="connsiteX2" fmla="*/ 82550 w 717189"/>
                <a:gd name="connsiteY2" fmla="*/ 476321 h 1013690"/>
                <a:gd name="connsiteX3" fmla="*/ 3969 w 717189"/>
                <a:gd name="connsiteY3" fmla="*/ 614433 h 1013690"/>
                <a:gd name="connsiteX4" fmla="*/ 106363 w 717189"/>
                <a:gd name="connsiteY4" fmla="*/ 628721 h 1013690"/>
                <a:gd name="connsiteX5" fmla="*/ 254000 w 717189"/>
                <a:gd name="connsiteY5" fmla="*/ 526327 h 1013690"/>
                <a:gd name="connsiteX6" fmla="*/ 261144 w 717189"/>
                <a:gd name="connsiteY6" fmla="*/ 538233 h 1013690"/>
                <a:gd name="connsiteX7" fmla="*/ 223044 w 717189"/>
                <a:gd name="connsiteY7" fmla="*/ 673964 h 1013690"/>
                <a:gd name="connsiteX8" fmla="*/ 198834 w 717189"/>
                <a:gd name="connsiteY8" fmla="*/ 800171 h 1013690"/>
                <a:gd name="connsiteX9" fmla="*/ 248147 w 717189"/>
                <a:gd name="connsiteY9" fmla="*/ 890286 h 1013690"/>
                <a:gd name="connsiteX10" fmla="*/ 335682 w 717189"/>
                <a:gd name="connsiteY10" fmla="*/ 748552 h 1013690"/>
                <a:gd name="connsiteX11" fmla="*/ 368300 w 717189"/>
                <a:gd name="connsiteY11" fmla="*/ 628720 h 1013690"/>
                <a:gd name="connsiteX12" fmla="*/ 375444 w 717189"/>
                <a:gd name="connsiteY12" fmla="*/ 695396 h 1013690"/>
                <a:gd name="connsiteX13" fmla="*/ 401638 w 717189"/>
                <a:gd name="connsiteY13" fmla="*/ 907327 h 1013690"/>
                <a:gd name="connsiteX14" fmla="*/ 451644 w 717189"/>
                <a:gd name="connsiteY14" fmla="*/ 974002 h 1013690"/>
                <a:gd name="connsiteX15" fmla="*/ 504032 w 717189"/>
                <a:gd name="connsiteY15" fmla="*/ 669201 h 1013690"/>
                <a:gd name="connsiteX16" fmla="*/ 530696 w 717189"/>
                <a:gd name="connsiteY16" fmla="*/ 732265 h 1013690"/>
                <a:gd name="connsiteX17" fmla="*/ 644525 w 717189"/>
                <a:gd name="connsiteY17" fmla="*/ 723971 h 1013690"/>
                <a:gd name="connsiteX18" fmla="*/ 632619 w 717189"/>
                <a:gd name="connsiteY18" fmla="*/ 647771 h 1013690"/>
                <a:gd name="connsiteX19" fmla="*/ 658685 w 717189"/>
                <a:gd name="connsiteY19" fmla="*/ 682157 h 1013690"/>
                <a:gd name="connsiteX20" fmla="*/ 715580 w 717189"/>
                <a:gd name="connsiteY20" fmla="*/ 630616 h 1013690"/>
                <a:gd name="connsiteX21" fmla="*/ 668338 w 717189"/>
                <a:gd name="connsiteY21" fmla="*/ 464414 h 1013690"/>
                <a:gd name="connsiteX22" fmla="*/ 577964 w 717189"/>
                <a:gd name="connsiteY22" fmla="*/ 0 h 1013690"/>
                <a:gd name="connsiteX0" fmla="*/ 240017 w 717189"/>
                <a:gd name="connsiteY0" fmla="*/ 164738 h 911693"/>
                <a:gd name="connsiteX1" fmla="*/ 239713 w 717189"/>
                <a:gd name="connsiteY1" fmla="*/ 381071 h 911693"/>
                <a:gd name="connsiteX2" fmla="*/ 82550 w 717189"/>
                <a:gd name="connsiteY2" fmla="*/ 476321 h 911693"/>
                <a:gd name="connsiteX3" fmla="*/ 3969 w 717189"/>
                <a:gd name="connsiteY3" fmla="*/ 614433 h 911693"/>
                <a:gd name="connsiteX4" fmla="*/ 106363 w 717189"/>
                <a:gd name="connsiteY4" fmla="*/ 628721 h 911693"/>
                <a:gd name="connsiteX5" fmla="*/ 254000 w 717189"/>
                <a:gd name="connsiteY5" fmla="*/ 526327 h 911693"/>
                <a:gd name="connsiteX6" fmla="*/ 261144 w 717189"/>
                <a:gd name="connsiteY6" fmla="*/ 538233 h 911693"/>
                <a:gd name="connsiteX7" fmla="*/ 223044 w 717189"/>
                <a:gd name="connsiteY7" fmla="*/ 673964 h 911693"/>
                <a:gd name="connsiteX8" fmla="*/ 198834 w 717189"/>
                <a:gd name="connsiteY8" fmla="*/ 800171 h 911693"/>
                <a:gd name="connsiteX9" fmla="*/ 248147 w 717189"/>
                <a:gd name="connsiteY9" fmla="*/ 890286 h 911693"/>
                <a:gd name="connsiteX10" fmla="*/ 335682 w 717189"/>
                <a:gd name="connsiteY10" fmla="*/ 748552 h 911693"/>
                <a:gd name="connsiteX11" fmla="*/ 368300 w 717189"/>
                <a:gd name="connsiteY11" fmla="*/ 628720 h 911693"/>
                <a:gd name="connsiteX12" fmla="*/ 375444 w 717189"/>
                <a:gd name="connsiteY12" fmla="*/ 695396 h 911693"/>
                <a:gd name="connsiteX13" fmla="*/ 401638 w 717189"/>
                <a:gd name="connsiteY13" fmla="*/ 907327 h 911693"/>
                <a:gd name="connsiteX14" fmla="*/ 504032 w 717189"/>
                <a:gd name="connsiteY14" fmla="*/ 669201 h 911693"/>
                <a:gd name="connsiteX15" fmla="*/ 530696 w 717189"/>
                <a:gd name="connsiteY15" fmla="*/ 732265 h 911693"/>
                <a:gd name="connsiteX16" fmla="*/ 644525 w 717189"/>
                <a:gd name="connsiteY16" fmla="*/ 723971 h 911693"/>
                <a:gd name="connsiteX17" fmla="*/ 632619 w 717189"/>
                <a:gd name="connsiteY17" fmla="*/ 647771 h 911693"/>
                <a:gd name="connsiteX18" fmla="*/ 658685 w 717189"/>
                <a:gd name="connsiteY18" fmla="*/ 682157 h 911693"/>
                <a:gd name="connsiteX19" fmla="*/ 715580 w 717189"/>
                <a:gd name="connsiteY19" fmla="*/ 630616 h 911693"/>
                <a:gd name="connsiteX20" fmla="*/ 668338 w 717189"/>
                <a:gd name="connsiteY20" fmla="*/ 464414 h 911693"/>
                <a:gd name="connsiteX21" fmla="*/ 577964 w 717189"/>
                <a:gd name="connsiteY21" fmla="*/ 0 h 911693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504032 w 717189"/>
                <a:gd name="connsiteY13" fmla="*/ 669201 h 898889"/>
                <a:gd name="connsiteX14" fmla="*/ 530696 w 717189"/>
                <a:gd name="connsiteY14" fmla="*/ 732265 h 898889"/>
                <a:gd name="connsiteX15" fmla="*/ 644525 w 717189"/>
                <a:gd name="connsiteY15" fmla="*/ 723971 h 898889"/>
                <a:gd name="connsiteX16" fmla="*/ 632619 w 717189"/>
                <a:gd name="connsiteY16" fmla="*/ 647771 h 898889"/>
                <a:gd name="connsiteX17" fmla="*/ 658685 w 717189"/>
                <a:gd name="connsiteY17" fmla="*/ 682157 h 898889"/>
                <a:gd name="connsiteX18" fmla="*/ 715580 w 717189"/>
                <a:gd name="connsiteY18" fmla="*/ 630616 h 898889"/>
                <a:gd name="connsiteX19" fmla="*/ 668338 w 717189"/>
                <a:gd name="connsiteY19" fmla="*/ 464414 h 898889"/>
                <a:gd name="connsiteX20" fmla="*/ 577964 w 717189"/>
                <a:gd name="connsiteY20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5444 w 717189"/>
                <a:gd name="connsiteY12" fmla="*/ 695396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98889"/>
                <a:gd name="connsiteX1" fmla="*/ 239713 w 717189"/>
                <a:gd name="connsiteY1" fmla="*/ 381071 h 898889"/>
                <a:gd name="connsiteX2" fmla="*/ 82550 w 717189"/>
                <a:gd name="connsiteY2" fmla="*/ 476321 h 898889"/>
                <a:gd name="connsiteX3" fmla="*/ 3969 w 717189"/>
                <a:gd name="connsiteY3" fmla="*/ 614433 h 898889"/>
                <a:gd name="connsiteX4" fmla="*/ 106363 w 717189"/>
                <a:gd name="connsiteY4" fmla="*/ 628721 h 898889"/>
                <a:gd name="connsiteX5" fmla="*/ 254000 w 717189"/>
                <a:gd name="connsiteY5" fmla="*/ 526327 h 898889"/>
                <a:gd name="connsiteX6" fmla="*/ 261144 w 717189"/>
                <a:gd name="connsiteY6" fmla="*/ 538233 h 898889"/>
                <a:gd name="connsiteX7" fmla="*/ 223044 w 717189"/>
                <a:gd name="connsiteY7" fmla="*/ 673964 h 898889"/>
                <a:gd name="connsiteX8" fmla="*/ 198834 w 717189"/>
                <a:gd name="connsiteY8" fmla="*/ 800171 h 898889"/>
                <a:gd name="connsiteX9" fmla="*/ 248147 w 717189"/>
                <a:gd name="connsiteY9" fmla="*/ 890286 h 898889"/>
                <a:gd name="connsiteX10" fmla="*/ 335682 w 717189"/>
                <a:gd name="connsiteY10" fmla="*/ 748552 h 898889"/>
                <a:gd name="connsiteX11" fmla="*/ 368300 w 717189"/>
                <a:gd name="connsiteY11" fmla="*/ 628720 h 898889"/>
                <a:gd name="connsiteX12" fmla="*/ 379645 w 717189"/>
                <a:gd name="connsiteY12" fmla="*/ 720711 h 898889"/>
                <a:gd name="connsiteX13" fmla="*/ 477274 w 717189"/>
                <a:gd name="connsiteY13" fmla="*/ 741873 h 898889"/>
                <a:gd name="connsiteX14" fmla="*/ 504032 w 717189"/>
                <a:gd name="connsiteY14" fmla="*/ 669201 h 898889"/>
                <a:gd name="connsiteX15" fmla="*/ 530696 w 717189"/>
                <a:gd name="connsiteY15" fmla="*/ 732265 h 898889"/>
                <a:gd name="connsiteX16" fmla="*/ 644525 w 717189"/>
                <a:gd name="connsiteY16" fmla="*/ 723971 h 898889"/>
                <a:gd name="connsiteX17" fmla="*/ 632619 w 717189"/>
                <a:gd name="connsiteY17" fmla="*/ 647771 h 898889"/>
                <a:gd name="connsiteX18" fmla="*/ 658685 w 717189"/>
                <a:gd name="connsiteY18" fmla="*/ 682157 h 898889"/>
                <a:gd name="connsiteX19" fmla="*/ 715580 w 717189"/>
                <a:gd name="connsiteY19" fmla="*/ 630616 h 898889"/>
                <a:gd name="connsiteX20" fmla="*/ 668338 w 717189"/>
                <a:gd name="connsiteY20" fmla="*/ 464414 h 898889"/>
                <a:gd name="connsiteX21" fmla="*/ 577964 w 717189"/>
                <a:gd name="connsiteY21" fmla="*/ 0 h 898889"/>
                <a:gd name="connsiteX0" fmla="*/ 240017 w 717189"/>
                <a:gd name="connsiteY0" fmla="*/ 164738 h 812602"/>
                <a:gd name="connsiteX1" fmla="*/ 239713 w 717189"/>
                <a:gd name="connsiteY1" fmla="*/ 381071 h 812602"/>
                <a:gd name="connsiteX2" fmla="*/ 82550 w 717189"/>
                <a:gd name="connsiteY2" fmla="*/ 476321 h 812602"/>
                <a:gd name="connsiteX3" fmla="*/ 3969 w 717189"/>
                <a:gd name="connsiteY3" fmla="*/ 614433 h 812602"/>
                <a:gd name="connsiteX4" fmla="*/ 106363 w 717189"/>
                <a:gd name="connsiteY4" fmla="*/ 628721 h 812602"/>
                <a:gd name="connsiteX5" fmla="*/ 254000 w 717189"/>
                <a:gd name="connsiteY5" fmla="*/ 526327 h 812602"/>
                <a:gd name="connsiteX6" fmla="*/ 261144 w 717189"/>
                <a:gd name="connsiteY6" fmla="*/ 538233 h 812602"/>
                <a:gd name="connsiteX7" fmla="*/ 223044 w 717189"/>
                <a:gd name="connsiteY7" fmla="*/ 673964 h 812602"/>
                <a:gd name="connsiteX8" fmla="*/ 198834 w 717189"/>
                <a:gd name="connsiteY8" fmla="*/ 800171 h 812602"/>
                <a:gd name="connsiteX9" fmla="*/ 335682 w 717189"/>
                <a:gd name="connsiteY9" fmla="*/ 748552 h 812602"/>
                <a:gd name="connsiteX10" fmla="*/ 368300 w 717189"/>
                <a:gd name="connsiteY10" fmla="*/ 628720 h 812602"/>
                <a:gd name="connsiteX11" fmla="*/ 379645 w 717189"/>
                <a:gd name="connsiteY11" fmla="*/ 720711 h 812602"/>
                <a:gd name="connsiteX12" fmla="*/ 477274 w 717189"/>
                <a:gd name="connsiteY12" fmla="*/ 741873 h 812602"/>
                <a:gd name="connsiteX13" fmla="*/ 504032 w 717189"/>
                <a:gd name="connsiteY13" fmla="*/ 669201 h 812602"/>
                <a:gd name="connsiteX14" fmla="*/ 530696 w 717189"/>
                <a:gd name="connsiteY14" fmla="*/ 732265 h 812602"/>
                <a:gd name="connsiteX15" fmla="*/ 644525 w 717189"/>
                <a:gd name="connsiteY15" fmla="*/ 723971 h 812602"/>
                <a:gd name="connsiteX16" fmla="*/ 632619 w 717189"/>
                <a:gd name="connsiteY16" fmla="*/ 647771 h 812602"/>
                <a:gd name="connsiteX17" fmla="*/ 658685 w 717189"/>
                <a:gd name="connsiteY17" fmla="*/ 682157 h 812602"/>
                <a:gd name="connsiteX18" fmla="*/ 715580 w 717189"/>
                <a:gd name="connsiteY18" fmla="*/ 630616 h 812602"/>
                <a:gd name="connsiteX19" fmla="*/ 668338 w 717189"/>
                <a:gd name="connsiteY19" fmla="*/ 464414 h 812602"/>
                <a:gd name="connsiteX20" fmla="*/ 577964 w 717189"/>
                <a:gd name="connsiteY20" fmla="*/ 0 h 812602"/>
                <a:gd name="connsiteX0" fmla="*/ 240017 w 717189"/>
                <a:gd name="connsiteY0" fmla="*/ 164738 h 756093"/>
                <a:gd name="connsiteX1" fmla="*/ 239713 w 717189"/>
                <a:gd name="connsiteY1" fmla="*/ 381071 h 756093"/>
                <a:gd name="connsiteX2" fmla="*/ 82550 w 717189"/>
                <a:gd name="connsiteY2" fmla="*/ 476321 h 756093"/>
                <a:gd name="connsiteX3" fmla="*/ 3969 w 717189"/>
                <a:gd name="connsiteY3" fmla="*/ 614433 h 756093"/>
                <a:gd name="connsiteX4" fmla="*/ 106363 w 717189"/>
                <a:gd name="connsiteY4" fmla="*/ 628721 h 756093"/>
                <a:gd name="connsiteX5" fmla="*/ 254000 w 717189"/>
                <a:gd name="connsiteY5" fmla="*/ 526327 h 756093"/>
                <a:gd name="connsiteX6" fmla="*/ 261144 w 717189"/>
                <a:gd name="connsiteY6" fmla="*/ 538233 h 756093"/>
                <a:gd name="connsiteX7" fmla="*/ 223044 w 717189"/>
                <a:gd name="connsiteY7" fmla="*/ 673964 h 756093"/>
                <a:gd name="connsiteX8" fmla="*/ 335682 w 717189"/>
                <a:gd name="connsiteY8" fmla="*/ 748552 h 756093"/>
                <a:gd name="connsiteX9" fmla="*/ 368300 w 717189"/>
                <a:gd name="connsiteY9" fmla="*/ 628720 h 756093"/>
                <a:gd name="connsiteX10" fmla="*/ 379645 w 717189"/>
                <a:gd name="connsiteY10" fmla="*/ 720711 h 756093"/>
                <a:gd name="connsiteX11" fmla="*/ 477274 w 717189"/>
                <a:gd name="connsiteY11" fmla="*/ 741873 h 756093"/>
                <a:gd name="connsiteX12" fmla="*/ 504032 w 717189"/>
                <a:gd name="connsiteY12" fmla="*/ 669201 h 756093"/>
                <a:gd name="connsiteX13" fmla="*/ 530696 w 717189"/>
                <a:gd name="connsiteY13" fmla="*/ 732265 h 756093"/>
                <a:gd name="connsiteX14" fmla="*/ 644525 w 717189"/>
                <a:gd name="connsiteY14" fmla="*/ 723971 h 756093"/>
                <a:gd name="connsiteX15" fmla="*/ 632619 w 717189"/>
                <a:gd name="connsiteY15" fmla="*/ 647771 h 756093"/>
                <a:gd name="connsiteX16" fmla="*/ 658685 w 717189"/>
                <a:gd name="connsiteY16" fmla="*/ 682157 h 756093"/>
                <a:gd name="connsiteX17" fmla="*/ 715580 w 717189"/>
                <a:gd name="connsiteY17" fmla="*/ 630616 h 756093"/>
                <a:gd name="connsiteX18" fmla="*/ 668338 w 717189"/>
                <a:gd name="connsiteY18" fmla="*/ 464414 h 756093"/>
                <a:gd name="connsiteX19" fmla="*/ 577964 w 717189"/>
                <a:gd name="connsiteY19" fmla="*/ 0 h 756093"/>
                <a:gd name="connsiteX0" fmla="*/ 240017 w 717189"/>
                <a:gd name="connsiteY0" fmla="*/ 164738 h 754947"/>
                <a:gd name="connsiteX1" fmla="*/ 239713 w 717189"/>
                <a:gd name="connsiteY1" fmla="*/ 381071 h 754947"/>
                <a:gd name="connsiteX2" fmla="*/ 82550 w 717189"/>
                <a:gd name="connsiteY2" fmla="*/ 476321 h 754947"/>
                <a:gd name="connsiteX3" fmla="*/ 3969 w 717189"/>
                <a:gd name="connsiteY3" fmla="*/ 614433 h 754947"/>
                <a:gd name="connsiteX4" fmla="*/ 106363 w 717189"/>
                <a:gd name="connsiteY4" fmla="*/ 628721 h 754947"/>
                <a:gd name="connsiteX5" fmla="*/ 254000 w 717189"/>
                <a:gd name="connsiteY5" fmla="*/ 526327 h 754947"/>
                <a:gd name="connsiteX6" fmla="*/ 261144 w 717189"/>
                <a:gd name="connsiteY6" fmla="*/ 538233 h 754947"/>
                <a:gd name="connsiteX7" fmla="*/ 241690 w 717189"/>
                <a:gd name="connsiteY7" fmla="*/ 667091 h 754947"/>
                <a:gd name="connsiteX8" fmla="*/ 335682 w 717189"/>
                <a:gd name="connsiteY8" fmla="*/ 748552 h 754947"/>
                <a:gd name="connsiteX9" fmla="*/ 368300 w 717189"/>
                <a:gd name="connsiteY9" fmla="*/ 628720 h 754947"/>
                <a:gd name="connsiteX10" fmla="*/ 379645 w 717189"/>
                <a:gd name="connsiteY10" fmla="*/ 720711 h 754947"/>
                <a:gd name="connsiteX11" fmla="*/ 477274 w 717189"/>
                <a:gd name="connsiteY11" fmla="*/ 741873 h 754947"/>
                <a:gd name="connsiteX12" fmla="*/ 504032 w 717189"/>
                <a:gd name="connsiteY12" fmla="*/ 669201 h 754947"/>
                <a:gd name="connsiteX13" fmla="*/ 530696 w 717189"/>
                <a:gd name="connsiteY13" fmla="*/ 732265 h 754947"/>
                <a:gd name="connsiteX14" fmla="*/ 644525 w 717189"/>
                <a:gd name="connsiteY14" fmla="*/ 723971 h 754947"/>
                <a:gd name="connsiteX15" fmla="*/ 632619 w 717189"/>
                <a:gd name="connsiteY15" fmla="*/ 647771 h 754947"/>
                <a:gd name="connsiteX16" fmla="*/ 658685 w 717189"/>
                <a:gd name="connsiteY16" fmla="*/ 682157 h 754947"/>
                <a:gd name="connsiteX17" fmla="*/ 715580 w 717189"/>
                <a:gd name="connsiteY17" fmla="*/ 630616 h 754947"/>
                <a:gd name="connsiteX18" fmla="*/ 668338 w 717189"/>
                <a:gd name="connsiteY18" fmla="*/ 464414 h 754947"/>
                <a:gd name="connsiteX19" fmla="*/ 577964 w 717189"/>
                <a:gd name="connsiteY19" fmla="*/ 0 h 754947"/>
                <a:gd name="connsiteX0" fmla="*/ 240017 w 717189"/>
                <a:gd name="connsiteY0" fmla="*/ 164738 h 750458"/>
                <a:gd name="connsiteX1" fmla="*/ 239713 w 717189"/>
                <a:gd name="connsiteY1" fmla="*/ 381071 h 750458"/>
                <a:gd name="connsiteX2" fmla="*/ 82550 w 717189"/>
                <a:gd name="connsiteY2" fmla="*/ 476321 h 750458"/>
                <a:gd name="connsiteX3" fmla="*/ 3969 w 717189"/>
                <a:gd name="connsiteY3" fmla="*/ 614433 h 750458"/>
                <a:gd name="connsiteX4" fmla="*/ 106363 w 717189"/>
                <a:gd name="connsiteY4" fmla="*/ 628721 h 750458"/>
                <a:gd name="connsiteX5" fmla="*/ 254000 w 717189"/>
                <a:gd name="connsiteY5" fmla="*/ 526327 h 750458"/>
                <a:gd name="connsiteX6" fmla="*/ 261144 w 717189"/>
                <a:gd name="connsiteY6" fmla="*/ 538233 h 750458"/>
                <a:gd name="connsiteX7" fmla="*/ 241690 w 717189"/>
                <a:gd name="connsiteY7" fmla="*/ 667091 h 750458"/>
                <a:gd name="connsiteX8" fmla="*/ 322661 w 717189"/>
                <a:gd name="connsiteY8" fmla="*/ 727192 h 750458"/>
                <a:gd name="connsiteX9" fmla="*/ 368300 w 717189"/>
                <a:gd name="connsiteY9" fmla="*/ 628720 h 750458"/>
                <a:gd name="connsiteX10" fmla="*/ 379645 w 717189"/>
                <a:gd name="connsiteY10" fmla="*/ 720711 h 750458"/>
                <a:gd name="connsiteX11" fmla="*/ 477274 w 717189"/>
                <a:gd name="connsiteY11" fmla="*/ 741873 h 750458"/>
                <a:gd name="connsiteX12" fmla="*/ 504032 w 717189"/>
                <a:gd name="connsiteY12" fmla="*/ 669201 h 750458"/>
                <a:gd name="connsiteX13" fmla="*/ 530696 w 717189"/>
                <a:gd name="connsiteY13" fmla="*/ 732265 h 750458"/>
                <a:gd name="connsiteX14" fmla="*/ 644525 w 717189"/>
                <a:gd name="connsiteY14" fmla="*/ 723971 h 750458"/>
                <a:gd name="connsiteX15" fmla="*/ 632619 w 717189"/>
                <a:gd name="connsiteY15" fmla="*/ 647771 h 750458"/>
                <a:gd name="connsiteX16" fmla="*/ 658685 w 717189"/>
                <a:gd name="connsiteY16" fmla="*/ 682157 h 750458"/>
                <a:gd name="connsiteX17" fmla="*/ 715580 w 717189"/>
                <a:gd name="connsiteY17" fmla="*/ 630616 h 750458"/>
                <a:gd name="connsiteX18" fmla="*/ 668338 w 717189"/>
                <a:gd name="connsiteY18" fmla="*/ 464414 h 750458"/>
                <a:gd name="connsiteX19" fmla="*/ 577964 w 717189"/>
                <a:gd name="connsiteY19" fmla="*/ 0 h 750458"/>
                <a:gd name="connsiteX0" fmla="*/ 179692 w 656864"/>
                <a:gd name="connsiteY0" fmla="*/ 164738 h 750458"/>
                <a:gd name="connsiteX1" fmla="*/ 179388 w 656864"/>
                <a:gd name="connsiteY1" fmla="*/ 381071 h 750458"/>
                <a:gd name="connsiteX2" fmla="*/ 22225 w 656864"/>
                <a:gd name="connsiteY2" fmla="*/ 476321 h 750458"/>
                <a:gd name="connsiteX3" fmla="*/ 46038 w 656864"/>
                <a:gd name="connsiteY3" fmla="*/ 628721 h 750458"/>
                <a:gd name="connsiteX4" fmla="*/ 193675 w 656864"/>
                <a:gd name="connsiteY4" fmla="*/ 526327 h 750458"/>
                <a:gd name="connsiteX5" fmla="*/ 200819 w 656864"/>
                <a:gd name="connsiteY5" fmla="*/ 538233 h 750458"/>
                <a:gd name="connsiteX6" fmla="*/ 181365 w 656864"/>
                <a:gd name="connsiteY6" fmla="*/ 667091 h 750458"/>
                <a:gd name="connsiteX7" fmla="*/ 262336 w 656864"/>
                <a:gd name="connsiteY7" fmla="*/ 727192 h 750458"/>
                <a:gd name="connsiteX8" fmla="*/ 307975 w 656864"/>
                <a:gd name="connsiteY8" fmla="*/ 628720 h 750458"/>
                <a:gd name="connsiteX9" fmla="*/ 319320 w 656864"/>
                <a:gd name="connsiteY9" fmla="*/ 720711 h 750458"/>
                <a:gd name="connsiteX10" fmla="*/ 416949 w 656864"/>
                <a:gd name="connsiteY10" fmla="*/ 741873 h 750458"/>
                <a:gd name="connsiteX11" fmla="*/ 443707 w 656864"/>
                <a:gd name="connsiteY11" fmla="*/ 669201 h 750458"/>
                <a:gd name="connsiteX12" fmla="*/ 470371 w 656864"/>
                <a:gd name="connsiteY12" fmla="*/ 732265 h 750458"/>
                <a:gd name="connsiteX13" fmla="*/ 584200 w 656864"/>
                <a:gd name="connsiteY13" fmla="*/ 723971 h 750458"/>
                <a:gd name="connsiteX14" fmla="*/ 572294 w 656864"/>
                <a:gd name="connsiteY14" fmla="*/ 647771 h 750458"/>
                <a:gd name="connsiteX15" fmla="*/ 598360 w 656864"/>
                <a:gd name="connsiteY15" fmla="*/ 682157 h 750458"/>
                <a:gd name="connsiteX16" fmla="*/ 655255 w 656864"/>
                <a:gd name="connsiteY16" fmla="*/ 630616 h 750458"/>
                <a:gd name="connsiteX17" fmla="*/ 608013 w 656864"/>
                <a:gd name="connsiteY17" fmla="*/ 464414 h 750458"/>
                <a:gd name="connsiteX18" fmla="*/ 517639 w 656864"/>
                <a:gd name="connsiteY18" fmla="*/ 0 h 750458"/>
                <a:gd name="connsiteX0" fmla="*/ 152792 w 629964"/>
                <a:gd name="connsiteY0" fmla="*/ 164738 h 750458"/>
                <a:gd name="connsiteX1" fmla="*/ 152488 w 629964"/>
                <a:gd name="connsiteY1" fmla="*/ 381071 h 750458"/>
                <a:gd name="connsiteX2" fmla="*/ 51949 w 629964"/>
                <a:gd name="connsiteY2" fmla="*/ 525042 h 750458"/>
                <a:gd name="connsiteX3" fmla="*/ 19138 w 629964"/>
                <a:gd name="connsiteY3" fmla="*/ 628721 h 750458"/>
                <a:gd name="connsiteX4" fmla="*/ 166775 w 629964"/>
                <a:gd name="connsiteY4" fmla="*/ 526327 h 750458"/>
                <a:gd name="connsiteX5" fmla="*/ 173919 w 629964"/>
                <a:gd name="connsiteY5" fmla="*/ 538233 h 750458"/>
                <a:gd name="connsiteX6" fmla="*/ 154465 w 629964"/>
                <a:gd name="connsiteY6" fmla="*/ 667091 h 750458"/>
                <a:gd name="connsiteX7" fmla="*/ 235436 w 629964"/>
                <a:gd name="connsiteY7" fmla="*/ 727192 h 750458"/>
                <a:gd name="connsiteX8" fmla="*/ 281075 w 629964"/>
                <a:gd name="connsiteY8" fmla="*/ 628720 h 750458"/>
                <a:gd name="connsiteX9" fmla="*/ 292420 w 629964"/>
                <a:gd name="connsiteY9" fmla="*/ 720711 h 750458"/>
                <a:gd name="connsiteX10" fmla="*/ 390049 w 629964"/>
                <a:gd name="connsiteY10" fmla="*/ 741873 h 750458"/>
                <a:gd name="connsiteX11" fmla="*/ 416807 w 629964"/>
                <a:gd name="connsiteY11" fmla="*/ 669201 h 750458"/>
                <a:gd name="connsiteX12" fmla="*/ 443471 w 629964"/>
                <a:gd name="connsiteY12" fmla="*/ 732265 h 750458"/>
                <a:gd name="connsiteX13" fmla="*/ 557300 w 629964"/>
                <a:gd name="connsiteY13" fmla="*/ 723971 h 750458"/>
                <a:gd name="connsiteX14" fmla="*/ 545394 w 629964"/>
                <a:gd name="connsiteY14" fmla="*/ 647771 h 750458"/>
                <a:gd name="connsiteX15" fmla="*/ 571460 w 629964"/>
                <a:gd name="connsiteY15" fmla="*/ 682157 h 750458"/>
                <a:gd name="connsiteX16" fmla="*/ 628355 w 629964"/>
                <a:gd name="connsiteY16" fmla="*/ 630616 h 750458"/>
                <a:gd name="connsiteX17" fmla="*/ 581113 w 629964"/>
                <a:gd name="connsiteY17" fmla="*/ 464414 h 750458"/>
                <a:gd name="connsiteX18" fmla="*/ 490739 w 629964"/>
                <a:gd name="connsiteY18" fmla="*/ 0 h 750458"/>
                <a:gd name="connsiteX0" fmla="*/ 104542 w 581714"/>
                <a:gd name="connsiteY0" fmla="*/ 164738 h 750458"/>
                <a:gd name="connsiteX1" fmla="*/ 104238 w 581714"/>
                <a:gd name="connsiteY1" fmla="*/ 381071 h 750458"/>
                <a:gd name="connsiteX2" fmla="*/ 3699 w 581714"/>
                <a:gd name="connsiteY2" fmla="*/ 525042 h 750458"/>
                <a:gd name="connsiteX3" fmla="*/ 82043 w 581714"/>
                <a:gd name="connsiteY3" fmla="*/ 663316 h 750458"/>
                <a:gd name="connsiteX4" fmla="*/ 118525 w 581714"/>
                <a:gd name="connsiteY4" fmla="*/ 526327 h 750458"/>
                <a:gd name="connsiteX5" fmla="*/ 125669 w 581714"/>
                <a:gd name="connsiteY5" fmla="*/ 538233 h 750458"/>
                <a:gd name="connsiteX6" fmla="*/ 106215 w 581714"/>
                <a:gd name="connsiteY6" fmla="*/ 667091 h 750458"/>
                <a:gd name="connsiteX7" fmla="*/ 187186 w 581714"/>
                <a:gd name="connsiteY7" fmla="*/ 727192 h 750458"/>
                <a:gd name="connsiteX8" fmla="*/ 232825 w 581714"/>
                <a:gd name="connsiteY8" fmla="*/ 628720 h 750458"/>
                <a:gd name="connsiteX9" fmla="*/ 244170 w 581714"/>
                <a:gd name="connsiteY9" fmla="*/ 720711 h 750458"/>
                <a:gd name="connsiteX10" fmla="*/ 341799 w 581714"/>
                <a:gd name="connsiteY10" fmla="*/ 741873 h 750458"/>
                <a:gd name="connsiteX11" fmla="*/ 368557 w 581714"/>
                <a:gd name="connsiteY11" fmla="*/ 669201 h 750458"/>
                <a:gd name="connsiteX12" fmla="*/ 395221 w 581714"/>
                <a:gd name="connsiteY12" fmla="*/ 732265 h 750458"/>
                <a:gd name="connsiteX13" fmla="*/ 509050 w 581714"/>
                <a:gd name="connsiteY13" fmla="*/ 723971 h 750458"/>
                <a:gd name="connsiteX14" fmla="*/ 497144 w 581714"/>
                <a:gd name="connsiteY14" fmla="*/ 647771 h 750458"/>
                <a:gd name="connsiteX15" fmla="*/ 523210 w 581714"/>
                <a:gd name="connsiteY15" fmla="*/ 682157 h 750458"/>
                <a:gd name="connsiteX16" fmla="*/ 580105 w 581714"/>
                <a:gd name="connsiteY16" fmla="*/ 630616 h 750458"/>
                <a:gd name="connsiteX17" fmla="*/ 532863 w 581714"/>
                <a:gd name="connsiteY17" fmla="*/ 464414 h 750458"/>
                <a:gd name="connsiteX18" fmla="*/ 442489 w 581714"/>
                <a:gd name="connsiteY18" fmla="*/ 0 h 750458"/>
                <a:gd name="connsiteX0" fmla="*/ 104542 w 581714"/>
                <a:gd name="connsiteY0" fmla="*/ 10113 h 595833"/>
                <a:gd name="connsiteX1" fmla="*/ 104238 w 581714"/>
                <a:gd name="connsiteY1" fmla="*/ 226446 h 595833"/>
                <a:gd name="connsiteX2" fmla="*/ 3699 w 581714"/>
                <a:gd name="connsiteY2" fmla="*/ 370417 h 595833"/>
                <a:gd name="connsiteX3" fmla="*/ 82043 w 581714"/>
                <a:gd name="connsiteY3" fmla="*/ 508691 h 595833"/>
                <a:gd name="connsiteX4" fmla="*/ 118525 w 581714"/>
                <a:gd name="connsiteY4" fmla="*/ 371702 h 595833"/>
                <a:gd name="connsiteX5" fmla="*/ 125669 w 581714"/>
                <a:gd name="connsiteY5" fmla="*/ 383608 h 595833"/>
                <a:gd name="connsiteX6" fmla="*/ 106215 w 581714"/>
                <a:gd name="connsiteY6" fmla="*/ 512466 h 595833"/>
                <a:gd name="connsiteX7" fmla="*/ 187186 w 581714"/>
                <a:gd name="connsiteY7" fmla="*/ 572567 h 595833"/>
                <a:gd name="connsiteX8" fmla="*/ 232825 w 581714"/>
                <a:gd name="connsiteY8" fmla="*/ 474095 h 595833"/>
                <a:gd name="connsiteX9" fmla="*/ 244170 w 581714"/>
                <a:gd name="connsiteY9" fmla="*/ 566086 h 595833"/>
                <a:gd name="connsiteX10" fmla="*/ 341799 w 581714"/>
                <a:gd name="connsiteY10" fmla="*/ 587248 h 595833"/>
                <a:gd name="connsiteX11" fmla="*/ 368557 w 581714"/>
                <a:gd name="connsiteY11" fmla="*/ 514576 h 595833"/>
                <a:gd name="connsiteX12" fmla="*/ 395221 w 581714"/>
                <a:gd name="connsiteY12" fmla="*/ 577640 h 595833"/>
                <a:gd name="connsiteX13" fmla="*/ 509050 w 581714"/>
                <a:gd name="connsiteY13" fmla="*/ 569346 h 595833"/>
                <a:gd name="connsiteX14" fmla="*/ 497144 w 581714"/>
                <a:gd name="connsiteY14" fmla="*/ 493146 h 595833"/>
                <a:gd name="connsiteX15" fmla="*/ 523210 w 581714"/>
                <a:gd name="connsiteY15" fmla="*/ 527532 h 595833"/>
                <a:gd name="connsiteX16" fmla="*/ 580105 w 581714"/>
                <a:gd name="connsiteY16" fmla="*/ 475991 h 595833"/>
                <a:gd name="connsiteX17" fmla="*/ 532863 w 581714"/>
                <a:gd name="connsiteY17" fmla="*/ 309789 h 595833"/>
                <a:gd name="connsiteX18" fmla="*/ 463915 w 581714"/>
                <a:gd name="connsiteY18" fmla="*/ 0 h 595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4" h="595833">
                  <a:moveTo>
                    <a:pt x="104542" y="10113"/>
                  </a:moveTo>
                  <a:cubicBezTo>
                    <a:pt x="118631" y="55754"/>
                    <a:pt x="121045" y="166395"/>
                    <a:pt x="104238" y="226446"/>
                  </a:cubicBezTo>
                  <a:cubicBezTo>
                    <a:pt x="87431" y="286497"/>
                    <a:pt x="7398" y="323376"/>
                    <a:pt x="3699" y="370417"/>
                  </a:cubicBezTo>
                  <a:cubicBezTo>
                    <a:pt x="0" y="417458"/>
                    <a:pt x="62905" y="508477"/>
                    <a:pt x="82043" y="508691"/>
                  </a:cubicBezTo>
                  <a:cubicBezTo>
                    <a:pt x="101181" y="508905"/>
                    <a:pt x="111254" y="392549"/>
                    <a:pt x="118525" y="371702"/>
                  </a:cubicBezTo>
                  <a:cubicBezTo>
                    <a:pt x="125796" y="350855"/>
                    <a:pt x="127721" y="360147"/>
                    <a:pt x="125669" y="383608"/>
                  </a:cubicBezTo>
                  <a:cubicBezTo>
                    <a:pt x="123617" y="407069"/>
                    <a:pt x="95962" y="480973"/>
                    <a:pt x="106215" y="512466"/>
                  </a:cubicBezTo>
                  <a:cubicBezTo>
                    <a:pt x="116468" y="543959"/>
                    <a:pt x="166084" y="578962"/>
                    <a:pt x="187186" y="572567"/>
                  </a:cubicBezTo>
                  <a:cubicBezTo>
                    <a:pt x="208288" y="566172"/>
                    <a:pt x="223328" y="475175"/>
                    <a:pt x="232825" y="474095"/>
                  </a:cubicBezTo>
                  <a:cubicBezTo>
                    <a:pt x="242322" y="473015"/>
                    <a:pt x="226008" y="547227"/>
                    <a:pt x="244170" y="566086"/>
                  </a:cubicBezTo>
                  <a:cubicBezTo>
                    <a:pt x="262332" y="584945"/>
                    <a:pt x="321068" y="595833"/>
                    <a:pt x="341799" y="587248"/>
                  </a:cubicBezTo>
                  <a:cubicBezTo>
                    <a:pt x="362530" y="578663"/>
                    <a:pt x="359653" y="516177"/>
                    <a:pt x="368557" y="514576"/>
                  </a:cubicBezTo>
                  <a:cubicBezTo>
                    <a:pt x="377461" y="512975"/>
                    <a:pt x="371805" y="568512"/>
                    <a:pt x="395221" y="577640"/>
                  </a:cubicBezTo>
                  <a:cubicBezTo>
                    <a:pt x="418637" y="586768"/>
                    <a:pt x="492063" y="583428"/>
                    <a:pt x="509050" y="569346"/>
                  </a:cubicBezTo>
                  <a:cubicBezTo>
                    <a:pt x="526037" y="555264"/>
                    <a:pt x="494784" y="500115"/>
                    <a:pt x="497144" y="493146"/>
                  </a:cubicBezTo>
                  <a:cubicBezTo>
                    <a:pt x="499504" y="486177"/>
                    <a:pt x="509383" y="530391"/>
                    <a:pt x="523210" y="527532"/>
                  </a:cubicBezTo>
                  <a:cubicBezTo>
                    <a:pt x="537037" y="524673"/>
                    <a:pt x="578496" y="512281"/>
                    <a:pt x="580105" y="475991"/>
                  </a:cubicBezTo>
                  <a:cubicBezTo>
                    <a:pt x="581714" y="439701"/>
                    <a:pt x="555799" y="414892"/>
                    <a:pt x="532863" y="309789"/>
                  </a:cubicBezTo>
                  <a:cubicBezTo>
                    <a:pt x="502720" y="203812"/>
                    <a:pt x="466296" y="78978"/>
                    <a:pt x="463915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15"/>
            <p:cNvGrpSpPr/>
            <p:nvPr/>
          </p:nvGrpSpPr>
          <p:grpSpPr>
            <a:xfrm rot="19535963">
              <a:off x="3505281" y="3616158"/>
              <a:ext cx="272422" cy="386675"/>
              <a:chOff x="4788024" y="3789040"/>
              <a:chExt cx="432048" cy="57606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4788024" y="3789040"/>
                <a:ext cx="432048" cy="21602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60032" y="4005064"/>
                <a:ext cx="288032" cy="360040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860032" y="3789040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24" grpId="0" animBg="1"/>
      <p:bldP spid="37" grpId="0" animBg="1"/>
      <p:bldP spid="33" grpId="0" animBg="1"/>
      <p:bldP spid="33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36" name="Trapezoid 35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45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47" name="Flowchart: Delay 46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Delay 49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Trapezoid 45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828600" y="1196752"/>
            <a:ext cx="3312368" cy="3960440"/>
            <a:chOff x="6084168" y="404664"/>
            <a:chExt cx="3312368" cy="4896544"/>
          </a:xfrm>
        </p:grpSpPr>
        <p:sp>
          <p:nvSpPr>
            <p:cNvPr id="52" name="Rectangle 51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58" name="Freeform 57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66" name="Oval 65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9"/>
          <p:cNvGrpSpPr/>
          <p:nvPr/>
        </p:nvGrpSpPr>
        <p:grpSpPr>
          <a:xfrm rot="19951696">
            <a:off x="2471497" y="2916449"/>
            <a:ext cx="868642" cy="1407885"/>
            <a:chOff x="2987824" y="2060848"/>
            <a:chExt cx="868642" cy="1407885"/>
          </a:xfrm>
        </p:grpSpPr>
        <p:sp>
          <p:nvSpPr>
            <p:cNvPr id="38" name="Freeform 37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" name="Group 39"/>
          <p:cNvGrpSpPr/>
          <p:nvPr/>
        </p:nvGrpSpPr>
        <p:grpSpPr>
          <a:xfrm rot="16637491">
            <a:off x="2226756" y="4123847"/>
            <a:ext cx="868642" cy="1407885"/>
            <a:chOff x="2987824" y="2060848"/>
            <a:chExt cx="868642" cy="1407885"/>
          </a:xfrm>
        </p:grpSpPr>
        <p:sp>
          <p:nvSpPr>
            <p:cNvPr id="39" name="Freeform 38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Freeform 27"/>
          <p:cNvSpPr/>
          <p:nvPr/>
        </p:nvSpPr>
        <p:spPr>
          <a:xfrm rot="17484879" flipH="1">
            <a:off x="5239304" y="4096621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13894287" flipH="1">
            <a:off x="5061045" y="3322525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06"/>
          <p:cNvGrpSpPr/>
          <p:nvPr/>
        </p:nvGrpSpPr>
        <p:grpSpPr>
          <a:xfrm>
            <a:off x="3141387" y="2939486"/>
            <a:ext cx="2286660" cy="3729874"/>
            <a:chOff x="-3014831" y="170197"/>
            <a:chExt cx="3312368" cy="5663045"/>
          </a:xfrm>
        </p:grpSpPr>
        <p:sp>
          <p:nvSpPr>
            <p:cNvPr id="11" name="Freeform 10"/>
            <p:cNvSpPr/>
            <p:nvPr/>
          </p:nvSpPr>
          <p:spPr>
            <a:xfrm flipH="1">
              <a:off x="-1252564" y="3543859"/>
              <a:ext cx="1045846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44893" y="3543859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hord 12"/>
            <p:cNvSpPr/>
            <p:nvPr/>
          </p:nvSpPr>
          <p:spPr>
            <a:xfrm>
              <a:off x="-3014831" y="826173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24"/>
            <p:cNvGrpSpPr/>
            <p:nvPr/>
          </p:nvGrpSpPr>
          <p:grpSpPr>
            <a:xfrm>
              <a:off x="-2160886" y="170197"/>
              <a:ext cx="1604475" cy="149689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158"/>
            <p:cNvGrpSpPr/>
            <p:nvPr/>
          </p:nvGrpSpPr>
          <p:grpSpPr>
            <a:xfrm>
              <a:off x="-1831415" y="1575668"/>
              <a:ext cx="890627" cy="360478"/>
              <a:chOff x="5132512" y="2335237"/>
              <a:chExt cx="544272" cy="18991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172110" y="4523662"/>
            <a:ext cx="210531" cy="29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/>
          <p:cNvSpPr/>
          <p:nvPr/>
        </p:nvSpPr>
        <p:spPr>
          <a:xfrm rot="16200000">
            <a:off x="3856921" y="3997838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851920" y="3659566"/>
            <a:ext cx="846897" cy="72008"/>
            <a:chOff x="5220072" y="3068960"/>
            <a:chExt cx="846897" cy="72008"/>
          </a:xfrm>
        </p:grpSpPr>
        <p:sp>
          <p:nvSpPr>
            <p:cNvPr id="33" name="Freeform 32"/>
            <p:cNvSpPr/>
            <p:nvPr/>
          </p:nvSpPr>
          <p:spPr>
            <a:xfrm>
              <a:off x="5220072" y="3068960"/>
              <a:ext cx="342841" cy="72008"/>
            </a:xfrm>
            <a:custGeom>
              <a:avLst/>
              <a:gdLst>
                <a:gd name="connsiteX0" fmla="*/ 0 w 209862"/>
                <a:gd name="connsiteY0" fmla="*/ 149901 h 149901"/>
                <a:gd name="connsiteX1" fmla="*/ 104931 w 209862"/>
                <a:gd name="connsiteY1" fmla="*/ 0 h 149901"/>
                <a:gd name="connsiteX2" fmla="*/ 209862 w 209862"/>
                <a:gd name="connsiteY2" fmla="*/ 149901 h 14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862" h="149901">
                  <a:moveTo>
                    <a:pt x="0" y="149901"/>
                  </a:moveTo>
                  <a:cubicBezTo>
                    <a:pt x="34977" y="74950"/>
                    <a:pt x="69954" y="0"/>
                    <a:pt x="104931" y="0"/>
                  </a:cubicBezTo>
                  <a:cubicBezTo>
                    <a:pt x="139908" y="0"/>
                    <a:pt x="174885" y="74950"/>
                    <a:pt x="209862" y="14990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724128" y="3068960"/>
              <a:ext cx="342841" cy="72008"/>
            </a:xfrm>
            <a:custGeom>
              <a:avLst/>
              <a:gdLst>
                <a:gd name="connsiteX0" fmla="*/ 0 w 209862"/>
                <a:gd name="connsiteY0" fmla="*/ 149901 h 149901"/>
                <a:gd name="connsiteX1" fmla="*/ 104931 w 209862"/>
                <a:gd name="connsiteY1" fmla="*/ 0 h 149901"/>
                <a:gd name="connsiteX2" fmla="*/ 209862 w 209862"/>
                <a:gd name="connsiteY2" fmla="*/ 149901 h 14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862" h="149901">
                  <a:moveTo>
                    <a:pt x="0" y="149901"/>
                  </a:moveTo>
                  <a:cubicBezTo>
                    <a:pt x="34977" y="74950"/>
                    <a:pt x="69954" y="0"/>
                    <a:pt x="104931" y="0"/>
                  </a:cubicBezTo>
                  <a:cubicBezTo>
                    <a:pt x="139908" y="0"/>
                    <a:pt x="174885" y="74950"/>
                    <a:pt x="209862" y="14990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23528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460432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668344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259632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7852869">
            <a:off x="2443102" y="2116665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59832" y="2009413"/>
            <a:ext cx="2121515" cy="2839173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4"/>
          <p:cNvGrpSpPr/>
          <p:nvPr/>
        </p:nvGrpSpPr>
        <p:grpSpPr>
          <a:xfrm>
            <a:off x="3203848" y="2636911"/>
            <a:ext cx="936104" cy="1584177"/>
            <a:chOff x="6890732" y="4797151"/>
            <a:chExt cx="891144" cy="1440161"/>
          </a:xfrm>
        </p:grpSpPr>
        <p:sp>
          <p:nvSpPr>
            <p:cNvPr id="6" name="Oval 5"/>
            <p:cNvSpPr/>
            <p:nvPr/>
          </p:nvSpPr>
          <p:spPr>
            <a:xfrm flipH="1">
              <a:off x="7380311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6948263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7020271" y="5157191"/>
              <a:ext cx="570317" cy="3556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6890732" y="4941169"/>
              <a:ext cx="891144" cy="129614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131840" y="1614398"/>
            <a:ext cx="1667168" cy="1526570"/>
            <a:chOff x="2331368" y="1916832"/>
            <a:chExt cx="1131484" cy="1152128"/>
          </a:xfrm>
        </p:grpSpPr>
        <p:sp>
          <p:nvSpPr>
            <p:cNvPr id="11" name="Chord 10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reeform 13"/>
          <p:cNvSpPr/>
          <p:nvPr/>
        </p:nvSpPr>
        <p:spPr>
          <a:xfrm rot="3118401">
            <a:off x="3814890" y="3515189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17"/>
          <p:cNvGrpSpPr/>
          <p:nvPr/>
        </p:nvGrpSpPr>
        <p:grpSpPr>
          <a:xfrm>
            <a:off x="3563888" y="2636911"/>
            <a:ext cx="936104" cy="1584177"/>
            <a:chOff x="6890732" y="4797151"/>
            <a:chExt cx="891144" cy="1440161"/>
          </a:xfrm>
        </p:grpSpPr>
        <p:sp>
          <p:nvSpPr>
            <p:cNvPr id="19" name="Oval 18"/>
            <p:cNvSpPr/>
            <p:nvPr/>
          </p:nvSpPr>
          <p:spPr>
            <a:xfrm flipH="1">
              <a:off x="7380311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6948263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20271" y="5157191"/>
              <a:ext cx="570317" cy="3556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6890732" y="4941169"/>
              <a:ext cx="891144" cy="129614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 23"/>
          <p:cNvSpPr/>
          <p:nvPr/>
        </p:nvSpPr>
        <p:spPr>
          <a:xfrm rot="14672012" flipH="1">
            <a:off x="5175992" y="2587153"/>
            <a:ext cx="816776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-684584" y="4365104"/>
            <a:ext cx="10873208" cy="1800200"/>
            <a:chOff x="911430" y="3933056"/>
            <a:chExt cx="7314976" cy="478640"/>
          </a:xfrm>
        </p:grpSpPr>
        <p:sp>
          <p:nvSpPr>
            <p:cNvPr id="26" name="Trapezoid 25"/>
            <p:cNvSpPr/>
            <p:nvPr/>
          </p:nvSpPr>
          <p:spPr>
            <a:xfrm>
              <a:off x="917594" y="3933056"/>
              <a:ext cx="7308812" cy="372276"/>
            </a:xfrm>
            <a:prstGeom prst="trapezoid">
              <a:avLst>
                <a:gd name="adj" fmla="val 124775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1430" y="4305332"/>
              <a:ext cx="7242967" cy="106364"/>
            </a:xfrm>
            <a:prstGeom prst="rect">
              <a:avLst/>
            </a:prstGeom>
            <a:solidFill>
              <a:srgbClr val="98480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Parallelogram 28"/>
          <p:cNvSpPr/>
          <p:nvPr/>
        </p:nvSpPr>
        <p:spPr>
          <a:xfrm>
            <a:off x="2483768" y="4509120"/>
            <a:ext cx="1872208" cy="360040"/>
          </a:xfrm>
          <a:prstGeom prst="parallelogram">
            <a:avLst>
              <a:gd name="adj" fmla="val 37094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Delay 30"/>
          <p:cNvSpPr/>
          <p:nvPr/>
        </p:nvSpPr>
        <p:spPr>
          <a:xfrm rot="16200000">
            <a:off x="4644008" y="4509120"/>
            <a:ext cx="216024" cy="36004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550920" y="4724400"/>
            <a:ext cx="1325880" cy="304800"/>
          </a:xfrm>
          <a:custGeom>
            <a:avLst/>
            <a:gdLst>
              <a:gd name="connsiteX0" fmla="*/ 1188720 w 1325880"/>
              <a:gd name="connsiteY0" fmla="*/ 0 h 304800"/>
              <a:gd name="connsiteX1" fmla="*/ 1127760 w 1325880"/>
              <a:gd name="connsiteY1" fmla="*/ 205740 h 304800"/>
              <a:gd name="connsiteX2" fmla="*/ 0 w 132588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880" h="304800">
                <a:moveTo>
                  <a:pt x="1188720" y="0"/>
                </a:moveTo>
                <a:cubicBezTo>
                  <a:pt x="1257300" y="77470"/>
                  <a:pt x="1325880" y="154940"/>
                  <a:pt x="1127760" y="205740"/>
                </a:cubicBezTo>
                <a:cubicBezTo>
                  <a:pt x="929640" y="256540"/>
                  <a:pt x="464820" y="280670"/>
                  <a:pt x="0" y="3048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16"/>
          <p:cNvGrpSpPr/>
          <p:nvPr/>
        </p:nvGrpSpPr>
        <p:grpSpPr>
          <a:xfrm>
            <a:off x="1259632" y="3429000"/>
            <a:ext cx="2520280" cy="2088232"/>
            <a:chOff x="1115616" y="3429000"/>
            <a:chExt cx="2520280" cy="2088232"/>
          </a:xfrm>
        </p:grpSpPr>
        <p:sp>
          <p:nvSpPr>
            <p:cNvPr id="15" name="Rounded Rectangle 14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 rot="1130553">
            <a:off x="4354864" y="3542322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5292080" y="116632"/>
            <a:ext cx="4608512" cy="2304256"/>
            <a:chOff x="5292080" y="116632"/>
            <a:chExt cx="4608512" cy="2304256"/>
          </a:xfrm>
        </p:grpSpPr>
        <p:sp>
          <p:nvSpPr>
            <p:cNvPr id="36" name="Rectangle 35"/>
            <p:cNvSpPr/>
            <p:nvPr/>
          </p:nvSpPr>
          <p:spPr>
            <a:xfrm>
              <a:off x="5292080" y="1412776"/>
              <a:ext cx="4608512" cy="28803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5940152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8892480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 rot="20245935">
              <a:off x="7850761" y="387991"/>
              <a:ext cx="288032" cy="1008112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300192" y="116632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236296" y="188640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452320" y="548680"/>
              <a:ext cx="216024" cy="86409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76256" y="404664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40152" y="692696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16216" y="692696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4" grpId="0" animBg="1"/>
      <p:bldP spid="24" grpId="0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043608" y="332656"/>
            <a:ext cx="6120680" cy="5040560"/>
            <a:chOff x="606417" y="-1035496"/>
            <a:chExt cx="10163414" cy="7488832"/>
          </a:xfrm>
        </p:grpSpPr>
        <p:sp>
          <p:nvSpPr>
            <p:cNvPr id="50" name="Rounded Rectangle 49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 rot="21227562">
            <a:off x="3363287" y="705396"/>
            <a:ext cx="2988332" cy="5400600"/>
            <a:chOff x="3077834" y="692696"/>
            <a:chExt cx="2988332" cy="5400600"/>
          </a:xfrm>
        </p:grpSpPr>
        <p:grpSp>
          <p:nvGrpSpPr>
            <p:cNvPr id="46" name="Group 45"/>
            <p:cNvGrpSpPr/>
            <p:nvPr/>
          </p:nvGrpSpPr>
          <p:grpSpPr>
            <a:xfrm>
              <a:off x="3077834" y="1268760"/>
              <a:ext cx="2988332" cy="4824536"/>
              <a:chOff x="3311860" y="764704"/>
              <a:chExt cx="2988332" cy="4824536"/>
            </a:xfrm>
          </p:grpSpPr>
          <p:sp>
            <p:nvSpPr>
              <p:cNvPr id="2" name="Vertical Scroll 1"/>
              <p:cNvSpPr/>
              <p:nvPr/>
            </p:nvSpPr>
            <p:spPr>
              <a:xfrm>
                <a:off x="3311860" y="764704"/>
                <a:ext cx="2988332" cy="4824536"/>
              </a:xfrm>
              <a:prstGeom prst="verticalScroll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596" t="81180" r="25661" b="10853"/>
              <a:stretch>
                <a:fillRect/>
              </a:stretch>
            </p:blipFill>
            <p:spPr bwMode="auto">
              <a:xfrm>
                <a:off x="5292080" y="5013176"/>
                <a:ext cx="442528" cy="452264"/>
              </a:xfrm>
              <a:prstGeom prst="rect">
                <a:avLst/>
              </a:prstGeom>
              <a:noFill/>
            </p:spPr>
          </p:pic>
          <p:pic>
            <p:nvPicPr>
              <p:cNvPr id="4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4788024" y="5085184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5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560" t="1695" r="59272" b="91416"/>
              <a:stretch>
                <a:fillRect/>
              </a:stretch>
            </p:blipFill>
            <p:spPr bwMode="auto">
              <a:xfrm>
                <a:off x="3779912" y="1556792"/>
                <a:ext cx="409637" cy="391046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54" t="10387" r="59007" b="81564"/>
              <a:stretch>
                <a:fillRect/>
              </a:stretch>
            </p:blipFill>
            <p:spPr bwMode="auto">
              <a:xfrm>
                <a:off x="3779912" y="1916832"/>
                <a:ext cx="447998" cy="456952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36913" r="91180" b="55329"/>
              <a:stretch>
                <a:fillRect/>
              </a:stretch>
            </p:blipFill>
            <p:spPr bwMode="auto">
              <a:xfrm>
                <a:off x="3779912" y="1196752"/>
                <a:ext cx="432048" cy="440432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26" t="19027" r="25661" b="72646"/>
              <a:stretch>
                <a:fillRect/>
              </a:stretch>
            </p:blipFill>
            <p:spPr bwMode="auto">
              <a:xfrm>
                <a:off x="3779912" y="3068960"/>
                <a:ext cx="440804" cy="472678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4788024" y="3645024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2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4283968" y="1556792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4860032" y="1124744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4788024" y="3212976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5220072" y="3789040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5220072" y="4077072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28181" r="90809" b="64208"/>
              <a:stretch>
                <a:fillRect/>
              </a:stretch>
            </p:blipFill>
            <p:spPr bwMode="auto">
              <a:xfrm>
                <a:off x="5220072" y="4653136"/>
                <a:ext cx="453256" cy="432048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560" t="1695" r="59272" b="91416"/>
              <a:stretch>
                <a:fillRect/>
              </a:stretch>
            </p:blipFill>
            <p:spPr bwMode="auto">
              <a:xfrm>
                <a:off x="4283968" y="2348880"/>
                <a:ext cx="409637" cy="391046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560" t="1695" r="59272" b="91416"/>
              <a:stretch>
                <a:fillRect/>
              </a:stretch>
            </p:blipFill>
            <p:spPr bwMode="auto">
              <a:xfrm>
                <a:off x="5220072" y="3501008"/>
                <a:ext cx="409637" cy="391046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560" t="1695" r="59272" b="91416"/>
              <a:stretch>
                <a:fillRect/>
              </a:stretch>
            </p:blipFill>
            <p:spPr bwMode="auto">
              <a:xfrm>
                <a:off x="4788024" y="4365104"/>
                <a:ext cx="409637" cy="391046"/>
              </a:xfrm>
              <a:prstGeom prst="rect">
                <a:avLst/>
              </a:prstGeom>
              <a:noFill/>
            </p:spPr>
          </p:pic>
          <p:pic>
            <p:nvPicPr>
              <p:cNvPr id="21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3779912" y="2708920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3779912" y="4653136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5364088" y="1124744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4283968" y="1844824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54" t="10387" r="59007" b="81564"/>
              <a:stretch>
                <a:fillRect/>
              </a:stretch>
            </p:blipFill>
            <p:spPr bwMode="auto">
              <a:xfrm>
                <a:off x="3779912" y="5013176"/>
                <a:ext cx="447998" cy="456952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54" t="10387" r="59007" b="81564"/>
              <a:stretch>
                <a:fillRect/>
              </a:stretch>
            </p:blipFill>
            <p:spPr bwMode="auto">
              <a:xfrm>
                <a:off x="3779912" y="2348880"/>
                <a:ext cx="447998" cy="456952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60" t="36913" r="91180" b="55329"/>
              <a:stretch>
                <a:fillRect/>
              </a:stretch>
            </p:blipFill>
            <p:spPr bwMode="auto">
              <a:xfrm>
                <a:off x="4283968" y="2780928"/>
                <a:ext cx="432048" cy="440432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376" t="63793" r="91402" b="28142"/>
              <a:stretch>
                <a:fillRect/>
              </a:stretch>
            </p:blipFill>
            <p:spPr bwMode="auto">
              <a:xfrm>
                <a:off x="5292080" y="4365104"/>
                <a:ext cx="412750" cy="457820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376" t="63793" r="91402" b="28142"/>
              <a:stretch>
                <a:fillRect/>
              </a:stretch>
            </p:blipFill>
            <p:spPr bwMode="auto">
              <a:xfrm>
                <a:off x="4788024" y="4005064"/>
                <a:ext cx="412750" cy="45782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376" t="63793" r="91402" b="28142"/>
              <a:stretch>
                <a:fillRect/>
              </a:stretch>
            </p:blipFill>
            <p:spPr bwMode="auto">
              <a:xfrm>
                <a:off x="4788024" y="4725144"/>
                <a:ext cx="412750" cy="457820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596" t="81180" r="25661" b="10853"/>
              <a:stretch>
                <a:fillRect/>
              </a:stretch>
            </p:blipFill>
            <p:spPr bwMode="auto">
              <a:xfrm>
                <a:off x="3779912" y="4293096"/>
                <a:ext cx="442528" cy="452264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596" t="81180" r="25661" b="10853"/>
              <a:stretch>
                <a:fillRect/>
              </a:stretch>
            </p:blipFill>
            <p:spPr bwMode="auto">
              <a:xfrm>
                <a:off x="5364088" y="1916832"/>
                <a:ext cx="442528" cy="452264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26" t="19027" r="25661" b="72646"/>
              <a:stretch>
                <a:fillRect/>
              </a:stretch>
            </p:blipFill>
            <p:spPr bwMode="auto">
              <a:xfrm>
                <a:off x="3779912" y="3789040"/>
                <a:ext cx="440804" cy="472678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154" t="10387" r="59007" b="81564"/>
              <a:stretch>
                <a:fillRect/>
              </a:stretch>
            </p:blipFill>
            <p:spPr bwMode="auto">
              <a:xfrm>
                <a:off x="4283968" y="1196752"/>
                <a:ext cx="447998" cy="456952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26" t="19027" r="25661" b="72646"/>
              <a:stretch>
                <a:fillRect/>
              </a:stretch>
            </p:blipFill>
            <p:spPr bwMode="auto">
              <a:xfrm>
                <a:off x="4860032" y="2780928"/>
                <a:ext cx="440804" cy="472678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1296" t="62516" r="29806" b="23893"/>
              <a:stretch>
                <a:fillRect/>
              </a:stretch>
            </p:blipFill>
            <p:spPr bwMode="auto">
              <a:xfrm>
                <a:off x="4788024" y="1772816"/>
                <a:ext cx="504056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2083" t="81226" r="54418"/>
              <a:stretch>
                <a:fillRect/>
              </a:stretch>
            </p:blipFill>
            <p:spPr bwMode="auto">
              <a:xfrm>
                <a:off x="4860032" y="2132856"/>
                <a:ext cx="360040" cy="497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471" t="42856" r="73631" b="40835"/>
              <a:stretch>
                <a:fillRect/>
              </a:stretch>
            </p:blipFill>
            <p:spPr bwMode="auto">
              <a:xfrm>
                <a:off x="4211960" y="3429000"/>
                <a:ext cx="5040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1951" t="4487" r="9151" b="79205"/>
              <a:stretch>
                <a:fillRect/>
              </a:stretch>
            </p:blipFill>
            <p:spPr bwMode="auto">
              <a:xfrm>
                <a:off x="4788024" y="1412776"/>
                <a:ext cx="50405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3240" t="72901" r="59188" b="19828"/>
              <a:stretch>
                <a:fillRect/>
              </a:stretch>
            </p:blipFill>
            <p:spPr bwMode="auto">
              <a:xfrm>
                <a:off x="5363394" y="1484784"/>
                <a:ext cx="432742" cy="412750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26" t="19027" r="25661" b="72646"/>
              <a:stretch>
                <a:fillRect/>
              </a:stretch>
            </p:blipFill>
            <p:spPr bwMode="auto">
              <a:xfrm>
                <a:off x="5364088" y="2780928"/>
                <a:ext cx="440804" cy="472678"/>
              </a:xfrm>
              <a:prstGeom prst="rect">
                <a:avLst/>
              </a:prstGeom>
              <a:noFill/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471" t="4801" r="70931" b="78890"/>
              <a:stretch>
                <a:fillRect/>
              </a:stretch>
            </p:blipFill>
            <p:spPr bwMode="auto">
              <a:xfrm>
                <a:off x="4211960" y="3789040"/>
                <a:ext cx="576064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0666" t="4801" r="27736" b="78890"/>
              <a:stretch>
                <a:fillRect/>
              </a:stretch>
            </p:blipFill>
            <p:spPr bwMode="auto">
              <a:xfrm>
                <a:off x="4211960" y="4149080"/>
                <a:ext cx="576064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" descr="https://3.bp.blogspot.com/-lRRAZZyn02A/WA8TES_cFyI/AAAAAAAALpY/HRK8MsArlj8-wjkHaraVDvEN4c8HRh_2ACK4B/s1600/ScottPeters-hieroglyphics-char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6626" t="19027" r="25661" b="72646"/>
              <a:stretch>
                <a:fillRect/>
              </a:stretch>
            </p:blipFill>
            <p:spPr bwMode="auto">
              <a:xfrm>
                <a:off x="4283968" y="4797152"/>
                <a:ext cx="440804" cy="472678"/>
              </a:xfrm>
              <a:prstGeom prst="rect">
                <a:avLst/>
              </a:prstGeom>
              <a:noFill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148064" y="2420888"/>
                <a:ext cx="74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Papyrus" pitchFamily="66" charset="0"/>
                  </a:rPr>
                  <a:t>20 °</a:t>
                </a:r>
                <a:r>
                  <a:rPr lang="en-GB" sz="1050" b="1" dirty="0" smtClean="0">
                    <a:latin typeface="Papyrus" pitchFamily="66" charset="0"/>
                  </a:rPr>
                  <a:t>C</a:t>
                </a:r>
                <a:endParaRPr lang="en-GB" b="1" dirty="0">
                  <a:latin typeface="Papyrus" pitchFamily="66" charset="0"/>
                </a:endParaRPr>
              </a:p>
            </p:txBody>
          </p:sp>
        </p:grpSp>
        <p:sp>
          <p:nvSpPr>
            <p:cNvPr id="47" name="Isosceles Triangle 46"/>
            <p:cNvSpPr/>
            <p:nvPr/>
          </p:nvSpPr>
          <p:spPr>
            <a:xfrm>
              <a:off x="3707904" y="692696"/>
              <a:ext cx="2160240" cy="576064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Oval 47"/>
          <p:cNvSpPr/>
          <p:nvPr/>
        </p:nvSpPr>
        <p:spPr>
          <a:xfrm>
            <a:off x="4716016" y="692696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8172400" y="3140968"/>
            <a:ext cx="576064" cy="648072"/>
            <a:chOff x="8316416" y="3140968"/>
            <a:chExt cx="432048" cy="504056"/>
          </a:xfrm>
        </p:grpSpPr>
        <p:sp>
          <p:nvSpPr>
            <p:cNvPr id="53" name="Rectangle 52"/>
            <p:cNvSpPr/>
            <p:nvPr/>
          </p:nvSpPr>
          <p:spPr>
            <a:xfrm>
              <a:off x="8316416" y="3140968"/>
              <a:ext cx="432048" cy="504056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88424" y="3284984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532440" y="3284984"/>
              <a:ext cx="144016" cy="216024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23528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460432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668344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259632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5292080" y="116632"/>
            <a:ext cx="4608512" cy="2304256"/>
            <a:chOff x="5292080" y="116632"/>
            <a:chExt cx="4608512" cy="2304256"/>
          </a:xfrm>
        </p:grpSpPr>
        <p:sp>
          <p:nvSpPr>
            <p:cNvPr id="43" name="Rectangle 42"/>
            <p:cNvSpPr/>
            <p:nvPr/>
          </p:nvSpPr>
          <p:spPr>
            <a:xfrm>
              <a:off x="5292080" y="1412776"/>
              <a:ext cx="4608512" cy="28803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5940152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8892480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 rot="20245935">
              <a:off x="7850761" y="387991"/>
              <a:ext cx="288032" cy="1008112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00192" y="116632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236296" y="188640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52320" y="548680"/>
              <a:ext cx="216024" cy="86409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876256" y="404664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940152" y="692696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516216" y="692696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/>
          <p:cNvSpPr/>
          <p:nvPr/>
        </p:nvSpPr>
        <p:spPr>
          <a:xfrm>
            <a:off x="3059832" y="2009413"/>
            <a:ext cx="2121515" cy="2839173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3264282" y="2636911"/>
            <a:ext cx="690116" cy="787313"/>
            <a:chOff x="3264282" y="2636911"/>
            <a:chExt cx="690116" cy="787313"/>
          </a:xfrm>
        </p:grpSpPr>
        <p:sp>
          <p:nvSpPr>
            <p:cNvPr id="6" name="Oval 5"/>
            <p:cNvSpPr/>
            <p:nvPr/>
          </p:nvSpPr>
          <p:spPr>
            <a:xfrm flipH="1">
              <a:off x="3718127" y="2636911"/>
              <a:ext cx="236271" cy="2798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3264282" y="2636911"/>
              <a:ext cx="236271" cy="2798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339923" y="3032955"/>
              <a:ext cx="599091" cy="39126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Arc 8"/>
          <p:cNvSpPr/>
          <p:nvPr/>
        </p:nvSpPr>
        <p:spPr>
          <a:xfrm>
            <a:off x="3203848" y="2795331"/>
            <a:ext cx="936104" cy="1425757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131840" y="1614398"/>
            <a:ext cx="1667168" cy="1526570"/>
            <a:chOff x="2331368" y="1916832"/>
            <a:chExt cx="1131484" cy="1152128"/>
          </a:xfrm>
        </p:grpSpPr>
        <p:sp>
          <p:nvSpPr>
            <p:cNvPr id="11" name="Chord 10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3888" y="2636911"/>
            <a:ext cx="936104" cy="1584177"/>
            <a:chOff x="6890732" y="4797151"/>
            <a:chExt cx="891144" cy="1440161"/>
          </a:xfrm>
        </p:grpSpPr>
        <p:sp>
          <p:nvSpPr>
            <p:cNvPr id="19" name="Oval 18"/>
            <p:cNvSpPr/>
            <p:nvPr/>
          </p:nvSpPr>
          <p:spPr>
            <a:xfrm flipH="1">
              <a:off x="7380311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6948263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20271" y="5157191"/>
              <a:ext cx="570317" cy="3556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6890732" y="4941169"/>
              <a:ext cx="891144" cy="129614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32184" y="4517504"/>
            <a:ext cx="10873208" cy="1800200"/>
            <a:chOff x="911430" y="3933056"/>
            <a:chExt cx="7314976" cy="478640"/>
          </a:xfrm>
        </p:grpSpPr>
        <p:sp>
          <p:nvSpPr>
            <p:cNvPr id="27" name="Trapezoid 26"/>
            <p:cNvSpPr/>
            <p:nvPr/>
          </p:nvSpPr>
          <p:spPr>
            <a:xfrm>
              <a:off x="917594" y="3933056"/>
              <a:ext cx="7308812" cy="372276"/>
            </a:xfrm>
            <a:prstGeom prst="trapezoid">
              <a:avLst>
                <a:gd name="adj" fmla="val 124775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1430" y="4305332"/>
              <a:ext cx="7242967" cy="1063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Parallelogram 28"/>
          <p:cNvSpPr/>
          <p:nvPr/>
        </p:nvSpPr>
        <p:spPr>
          <a:xfrm>
            <a:off x="2636168" y="4661520"/>
            <a:ext cx="1872208" cy="360040"/>
          </a:xfrm>
          <a:prstGeom prst="parallelogram">
            <a:avLst>
              <a:gd name="adj" fmla="val 37094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Delay 29"/>
          <p:cNvSpPr/>
          <p:nvPr/>
        </p:nvSpPr>
        <p:spPr>
          <a:xfrm rot="16200000">
            <a:off x="4796408" y="4661520"/>
            <a:ext cx="216024" cy="36004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2483768" y="4876800"/>
            <a:ext cx="2545432" cy="424408"/>
          </a:xfrm>
          <a:custGeom>
            <a:avLst/>
            <a:gdLst>
              <a:gd name="connsiteX0" fmla="*/ 1188720 w 1325880"/>
              <a:gd name="connsiteY0" fmla="*/ 0 h 304800"/>
              <a:gd name="connsiteX1" fmla="*/ 1127760 w 1325880"/>
              <a:gd name="connsiteY1" fmla="*/ 205740 h 304800"/>
              <a:gd name="connsiteX2" fmla="*/ 0 w 132588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880" h="304800">
                <a:moveTo>
                  <a:pt x="1188720" y="0"/>
                </a:moveTo>
                <a:cubicBezTo>
                  <a:pt x="1257300" y="77470"/>
                  <a:pt x="1325880" y="154940"/>
                  <a:pt x="1127760" y="205740"/>
                </a:cubicBezTo>
                <a:cubicBezTo>
                  <a:pt x="929640" y="256540"/>
                  <a:pt x="464820" y="280670"/>
                  <a:pt x="0" y="3048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1130553">
            <a:off x="4314513" y="3743475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3118401">
            <a:off x="3958905" y="3515190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3131840" y="3645024"/>
            <a:ext cx="936104" cy="1139147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5616" y="3429000"/>
            <a:ext cx="2520280" cy="2088232"/>
            <a:chOff x="1115616" y="3429000"/>
            <a:chExt cx="2520280" cy="2088232"/>
          </a:xfrm>
        </p:grpSpPr>
        <p:sp>
          <p:nvSpPr>
            <p:cNvPr id="15" name="Rounded Rectangle 14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7864" y="2420888"/>
            <a:ext cx="576064" cy="144016"/>
            <a:chOff x="3275856" y="2420888"/>
            <a:chExt cx="576064" cy="14401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75856" y="2420888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635896" y="2420888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32" grpId="0" animBg="1"/>
      <p:bldP spid="14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467544" y="1484784"/>
            <a:ext cx="8496944" cy="1440160"/>
            <a:chOff x="467544" y="1052736"/>
            <a:chExt cx="8496944" cy="1440160"/>
          </a:xfrm>
        </p:grpSpPr>
        <p:sp>
          <p:nvSpPr>
            <p:cNvPr id="52" name="Rectangle 51"/>
            <p:cNvSpPr/>
            <p:nvPr/>
          </p:nvSpPr>
          <p:spPr>
            <a:xfrm>
              <a:off x="467544" y="2348880"/>
              <a:ext cx="8496944" cy="14401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971600" y="1052736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907704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ounded Rectangle 61"/>
            <p:cNvSpPr/>
            <p:nvPr/>
          </p:nvSpPr>
          <p:spPr>
            <a:xfrm rot="479604">
              <a:off x="2197999" y="1480366"/>
              <a:ext cx="216024" cy="86409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47664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11560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187624" y="1628800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48376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84380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20384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56388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23928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139952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ounded Rectangle 71"/>
            <p:cNvSpPr/>
            <p:nvPr/>
          </p:nvSpPr>
          <p:spPr>
            <a:xfrm rot="21086977">
              <a:off x="4463988" y="1117812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88024" y="1052736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004048" y="1628800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724128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12160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300192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588224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364088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876256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7524328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884368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100392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8316416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ounded Rectangle 84"/>
            <p:cNvSpPr/>
            <p:nvPr/>
          </p:nvSpPr>
          <p:spPr>
            <a:xfrm rot="20927991">
              <a:off x="8676456" y="1115421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7544" y="-387424"/>
            <a:ext cx="8496944" cy="1440160"/>
            <a:chOff x="467544" y="1052736"/>
            <a:chExt cx="8496944" cy="1440160"/>
          </a:xfrm>
        </p:grpSpPr>
        <p:sp>
          <p:nvSpPr>
            <p:cNvPr id="87" name="Rectangle 86"/>
            <p:cNvSpPr/>
            <p:nvPr/>
          </p:nvSpPr>
          <p:spPr>
            <a:xfrm>
              <a:off x="467544" y="2348880"/>
              <a:ext cx="8496944" cy="14401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971600" y="1052736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1907704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ounded Rectangle 89"/>
            <p:cNvSpPr/>
            <p:nvPr/>
          </p:nvSpPr>
          <p:spPr>
            <a:xfrm rot="479604">
              <a:off x="2197999" y="1480366"/>
              <a:ext cx="216024" cy="86409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1547664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11560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187624" y="1628800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48376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84380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320384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3563888" y="1340768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923928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139952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ounded Rectangle 99"/>
            <p:cNvSpPr/>
            <p:nvPr/>
          </p:nvSpPr>
          <p:spPr>
            <a:xfrm rot="21086977">
              <a:off x="4463988" y="1117812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788024" y="1052736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5004048" y="1628800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724128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6012160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300192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6588224" y="1484784"/>
              <a:ext cx="288032" cy="864096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364088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6876256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524328" y="1628800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7884368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8100392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8316416" y="1124744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ounded Rectangle 112"/>
            <p:cNvSpPr/>
            <p:nvPr/>
          </p:nvSpPr>
          <p:spPr>
            <a:xfrm rot="20927991">
              <a:off x="8676456" y="1115421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4"/>
          <p:cNvSpPr/>
          <p:nvPr/>
        </p:nvSpPr>
        <p:spPr>
          <a:xfrm rot="18741255" flipH="1" flipV="1">
            <a:off x="5202459" y="1609623"/>
            <a:ext cx="927944" cy="133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rot="2688348" flipV="1">
            <a:off x="7074921" y="1601709"/>
            <a:ext cx="882766" cy="133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90286" y="4412343"/>
            <a:ext cx="3062514" cy="2452914"/>
          </a:xfrm>
          <a:custGeom>
            <a:avLst/>
            <a:gdLst>
              <a:gd name="connsiteX0" fmla="*/ 3062514 w 3062514"/>
              <a:gd name="connsiteY0" fmla="*/ 2452914 h 2452914"/>
              <a:gd name="connsiteX1" fmla="*/ 246743 w 3062514"/>
              <a:gd name="connsiteY1" fmla="*/ 1567543 h 2452914"/>
              <a:gd name="connsiteX2" fmla="*/ 1582057 w 3062514"/>
              <a:gd name="connsiteY2" fmla="*/ 0 h 2452914"/>
              <a:gd name="connsiteX0" fmla="*/ 3062514 w 3062514"/>
              <a:gd name="connsiteY0" fmla="*/ 2452914 h 2452914"/>
              <a:gd name="connsiteX1" fmla="*/ 246743 w 3062514"/>
              <a:gd name="connsiteY1" fmla="*/ 1567543 h 2452914"/>
              <a:gd name="connsiteX2" fmla="*/ 1582057 w 3062514"/>
              <a:gd name="connsiteY2" fmla="*/ 0 h 245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2514" h="2452914">
                <a:moveTo>
                  <a:pt x="3062514" y="2452914"/>
                </a:moveTo>
                <a:cubicBezTo>
                  <a:pt x="2005023" y="1423000"/>
                  <a:pt x="493486" y="1976362"/>
                  <a:pt x="246743" y="1567543"/>
                </a:cubicBezTo>
                <a:cubicBezTo>
                  <a:pt x="0" y="1158724"/>
                  <a:pt x="791028" y="579362"/>
                  <a:pt x="1582057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/>
          <p:cNvSpPr/>
          <p:nvPr/>
        </p:nvSpPr>
        <p:spPr>
          <a:xfrm rot="14350219" flipH="1">
            <a:off x="7257001" y="1921491"/>
            <a:ext cx="707583" cy="122720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755576" y="2636912"/>
            <a:ext cx="753160" cy="165618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1331640" y="4365104"/>
            <a:ext cx="1142871" cy="144016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flipH="1">
            <a:off x="2771800" y="4365104"/>
            <a:ext cx="1080120" cy="144016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5796136" y="4725144"/>
            <a:ext cx="761914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H="1">
            <a:off x="6732240" y="4725144"/>
            <a:ext cx="720080" cy="108012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059832" y="5661248"/>
            <a:ext cx="3024336" cy="144016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5485944" y="2564904"/>
            <a:ext cx="681152" cy="125421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7070120" y="2564904"/>
            <a:ext cx="598224" cy="125421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 flipH="1">
            <a:off x="6021809" y="980728"/>
            <a:ext cx="1192326" cy="4082317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6106779" y="1638523"/>
            <a:ext cx="695524" cy="862945"/>
            <a:chOff x="6106779" y="1638523"/>
            <a:chExt cx="695524" cy="862945"/>
          </a:xfrm>
        </p:grpSpPr>
        <p:sp>
          <p:nvSpPr>
            <p:cNvPr id="7" name="Chord 6"/>
            <p:cNvSpPr/>
            <p:nvPr/>
          </p:nvSpPr>
          <p:spPr>
            <a:xfrm flipH="1">
              <a:off x="6106779" y="2029884"/>
              <a:ext cx="695524" cy="471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39"/>
            <p:cNvGrpSpPr/>
            <p:nvPr/>
          </p:nvGrpSpPr>
          <p:grpSpPr>
            <a:xfrm>
              <a:off x="6117178" y="1638523"/>
              <a:ext cx="653117" cy="278309"/>
              <a:chOff x="5148064" y="1988840"/>
              <a:chExt cx="427247" cy="18824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Arc 10"/>
          <p:cNvSpPr/>
          <p:nvPr/>
        </p:nvSpPr>
        <p:spPr>
          <a:xfrm>
            <a:off x="6050215" y="2665690"/>
            <a:ext cx="826041" cy="979334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14350219" flipH="1">
            <a:off x="3686781" y="1932849"/>
            <a:ext cx="899455" cy="146774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209574" y="2039133"/>
            <a:ext cx="2721884" cy="2831798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08"/>
          <p:cNvGrpSpPr/>
          <p:nvPr/>
        </p:nvGrpSpPr>
        <p:grpSpPr>
          <a:xfrm>
            <a:off x="2126300" y="2173216"/>
            <a:ext cx="1437588" cy="1898212"/>
            <a:chOff x="5960861" y="3596232"/>
            <a:chExt cx="789318" cy="994333"/>
          </a:xfrm>
          <a:solidFill>
            <a:srgbClr val="FFCC66"/>
          </a:solidFill>
        </p:grpSpPr>
        <p:sp>
          <p:nvSpPr>
            <p:cNvPr id="20" name="Arc 19"/>
            <p:cNvSpPr/>
            <p:nvPr/>
          </p:nvSpPr>
          <p:spPr>
            <a:xfrm rot="10800000" flipV="1">
              <a:off x="5960861" y="3837826"/>
              <a:ext cx="789318" cy="752739"/>
            </a:xfrm>
            <a:prstGeom prst="arc">
              <a:avLst>
                <a:gd name="adj1" fmla="val 166728"/>
                <a:gd name="adj2" fmla="val 11368453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043157" y="3596232"/>
              <a:ext cx="604351" cy="4062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78"/>
          <p:cNvGrpSpPr/>
          <p:nvPr/>
        </p:nvGrpSpPr>
        <p:grpSpPr>
          <a:xfrm>
            <a:off x="1792835" y="1167592"/>
            <a:ext cx="1684976" cy="1005624"/>
            <a:chOff x="6660232" y="2636912"/>
            <a:chExt cx="1584176" cy="864096"/>
          </a:xfrm>
        </p:grpSpPr>
        <p:sp>
          <p:nvSpPr>
            <p:cNvPr id="18" name="Freeform 17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228184" y="1628800"/>
            <a:ext cx="826041" cy="1358429"/>
            <a:chOff x="7884368" y="1422499"/>
            <a:chExt cx="826041" cy="1358429"/>
          </a:xfrm>
        </p:grpSpPr>
        <p:grpSp>
          <p:nvGrpSpPr>
            <p:cNvPr id="31" name="Group 30"/>
            <p:cNvGrpSpPr/>
            <p:nvPr/>
          </p:nvGrpSpPr>
          <p:grpSpPr>
            <a:xfrm>
              <a:off x="7956376" y="1422499"/>
              <a:ext cx="695524" cy="862945"/>
              <a:chOff x="6106779" y="1638523"/>
              <a:chExt cx="695524" cy="862945"/>
            </a:xfrm>
          </p:grpSpPr>
          <p:sp>
            <p:nvSpPr>
              <p:cNvPr id="32" name="Chord 31"/>
              <p:cNvSpPr/>
              <p:nvPr/>
            </p:nvSpPr>
            <p:spPr>
              <a:xfrm flipH="1">
                <a:off x="6106779" y="2029884"/>
                <a:ext cx="695524" cy="471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3" name="Group 39"/>
              <p:cNvGrpSpPr/>
              <p:nvPr/>
            </p:nvGrpSpPr>
            <p:grpSpPr>
              <a:xfrm>
                <a:off x="6117178" y="1638523"/>
                <a:ext cx="653117" cy="278309"/>
                <a:chOff x="5148064" y="1988840"/>
                <a:chExt cx="427247" cy="18824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5466099" y="1988840"/>
                  <a:ext cx="109212" cy="1882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5148064" y="1988840"/>
                  <a:ext cx="109212" cy="1882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6" name="Arc 35"/>
            <p:cNvSpPr/>
            <p:nvPr/>
          </p:nvSpPr>
          <p:spPr>
            <a:xfrm flipV="1">
              <a:off x="7884368" y="1772816"/>
              <a:ext cx="826041" cy="1008112"/>
            </a:xfrm>
            <a:prstGeom prst="arc">
              <a:avLst>
                <a:gd name="adj1" fmla="val 12370413"/>
                <a:gd name="adj2" fmla="val 1998721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108"/>
          <p:cNvGrpSpPr/>
          <p:nvPr/>
        </p:nvGrpSpPr>
        <p:grpSpPr>
          <a:xfrm>
            <a:off x="1907704" y="2204864"/>
            <a:ext cx="1437588" cy="1898212"/>
            <a:chOff x="5960861" y="3596232"/>
            <a:chExt cx="789318" cy="994333"/>
          </a:xfrm>
          <a:solidFill>
            <a:srgbClr val="FFCC66"/>
          </a:solidFill>
        </p:grpSpPr>
        <p:sp>
          <p:nvSpPr>
            <p:cNvPr id="40" name="Arc 39"/>
            <p:cNvSpPr/>
            <p:nvPr/>
          </p:nvSpPr>
          <p:spPr>
            <a:xfrm rot="10800000" flipV="1">
              <a:off x="5960861" y="3837826"/>
              <a:ext cx="789318" cy="752739"/>
            </a:xfrm>
            <a:prstGeom prst="arc">
              <a:avLst>
                <a:gd name="adj1" fmla="val 21558368"/>
                <a:gd name="adj2" fmla="val 108810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043157" y="3596232"/>
              <a:ext cx="604351" cy="4062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9247" y="3284471"/>
            <a:ext cx="2808410" cy="3435643"/>
            <a:chOff x="399247" y="3284471"/>
            <a:chExt cx="2808410" cy="3435643"/>
          </a:xfrm>
        </p:grpSpPr>
        <p:sp>
          <p:nvSpPr>
            <p:cNvPr id="43" name="Rounded Rectangle 42"/>
            <p:cNvSpPr/>
            <p:nvPr/>
          </p:nvSpPr>
          <p:spPr>
            <a:xfrm rot="20528242">
              <a:off x="1897382" y="3876285"/>
              <a:ext cx="648072" cy="504056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rot="18481373" flipH="1">
              <a:off x="1524775" y="2995572"/>
              <a:ext cx="899455" cy="147725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99247" y="4368800"/>
              <a:ext cx="2808410" cy="2351314"/>
            </a:xfrm>
            <a:custGeom>
              <a:avLst/>
              <a:gdLst>
                <a:gd name="connsiteX0" fmla="*/ 1606248 w 2564191"/>
                <a:gd name="connsiteY0" fmla="*/ 0 h 2351314"/>
                <a:gd name="connsiteX1" fmla="*/ 1722363 w 2564191"/>
                <a:gd name="connsiteY1" fmla="*/ 275771 h 2351314"/>
                <a:gd name="connsiteX2" fmla="*/ 140305 w 2564191"/>
                <a:gd name="connsiteY2" fmla="*/ 798286 h 2351314"/>
                <a:gd name="connsiteX3" fmla="*/ 2564191 w 2564191"/>
                <a:gd name="connsiteY3" fmla="*/ 2351314 h 2351314"/>
                <a:gd name="connsiteX0" fmla="*/ 1850467 w 2808410"/>
                <a:gd name="connsiteY0" fmla="*/ 0 h 2351314"/>
                <a:gd name="connsiteX1" fmla="*/ 1966582 w 2808410"/>
                <a:gd name="connsiteY1" fmla="*/ 275771 h 2351314"/>
                <a:gd name="connsiteX2" fmla="*/ 140305 w 2808410"/>
                <a:gd name="connsiteY2" fmla="*/ 1580480 h 2351314"/>
                <a:gd name="connsiteX3" fmla="*/ 2808410 w 2808410"/>
                <a:gd name="connsiteY3" fmla="*/ 2351314 h 2351314"/>
                <a:gd name="connsiteX0" fmla="*/ 1850467 w 2808410"/>
                <a:gd name="connsiteY0" fmla="*/ 0 h 2351314"/>
                <a:gd name="connsiteX1" fmla="*/ 1966582 w 2808410"/>
                <a:gd name="connsiteY1" fmla="*/ 275771 h 2351314"/>
                <a:gd name="connsiteX2" fmla="*/ 140305 w 2808410"/>
                <a:gd name="connsiteY2" fmla="*/ 1580480 h 2351314"/>
                <a:gd name="connsiteX3" fmla="*/ 2808410 w 2808410"/>
                <a:gd name="connsiteY3" fmla="*/ 2351314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8410" h="2351314">
                  <a:moveTo>
                    <a:pt x="1850467" y="0"/>
                  </a:moveTo>
                  <a:cubicBezTo>
                    <a:pt x="2030686" y="71361"/>
                    <a:pt x="2251609" y="12358"/>
                    <a:pt x="1966582" y="275771"/>
                  </a:cubicBezTo>
                  <a:cubicBezTo>
                    <a:pt x="1681555" y="539184"/>
                    <a:pt x="0" y="1234556"/>
                    <a:pt x="140305" y="1580480"/>
                  </a:cubicBezTo>
                  <a:cubicBezTo>
                    <a:pt x="280610" y="1926404"/>
                    <a:pt x="1879128" y="1604760"/>
                    <a:pt x="2808410" y="235131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Freeform 52"/>
          <p:cNvSpPr/>
          <p:nvPr/>
        </p:nvSpPr>
        <p:spPr>
          <a:xfrm rot="3962365">
            <a:off x="2746519" y="2803730"/>
            <a:ext cx="1077596" cy="173025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89888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0667" y="641920"/>
                  <a:pt x="368300" y="628720"/>
                </a:cubicBezTo>
                <a:cubicBezTo>
                  <a:pt x="375933" y="615520"/>
                  <a:pt x="376884" y="654286"/>
                  <a:pt x="381480" y="669351"/>
                </a:cubicBezTo>
                <a:cubicBezTo>
                  <a:pt x="386076" y="684416"/>
                  <a:pt x="386653" y="710287"/>
                  <a:pt x="395874" y="719109"/>
                </a:cubicBezTo>
                <a:cubicBezTo>
                  <a:pt x="405095" y="727931"/>
                  <a:pt x="422486" y="726578"/>
                  <a:pt x="436804" y="722284"/>
                </a:cubicBezTo>
                <a:cubicBezTo>
                  <a:pt x="451122" y="717990"/>
                  <a:pt x="472936" y="708874"/>
                  <a:pt x="481781" y="693346"/>
                </a:cubicBezTo>
                <a:cubicBezTo>
                  <a:pt x="490626" y="677818"/>
                  <a:pt x="486167" y="633143"/>
                  <a:pt x="489875" y="629119"/>
                </a:cubicBezTo>
                <a:cubicBezTo>
                  <a:pt x="493584" y="625095"/>
                  <a:pt x="498559" y="657967"/>
                  <a:pt x="504032" y="669201"/>
                </a:cubicBezTo>
                <a:cubicBezTo>
                  <a:pt x="509505" y="680435"/>
                  <a:pt x="513451" y="686086"/>
                  <a:pt x="522711" y="696521"/>
                </a:cubicBezTo>
                <a:cubicBezTo>
                  <a:pt x="531971" y="706956"/>
                  <a:pt x="546626" y="725398"/>
                  <a:pt x="559595" y="731809"/>
                </a:cubicBezTo>
                <a:cubicBezTo>
                  <a:pt x="572564" y="738220"/>
                  <a:pt x="586206" y="739279"/>
                  <a:pt x="600524" y="734985"/>
                </a:cubicBezTo>
                <a:cubicBezTo>
                  <a:pt x="614842" y="730691"/>
                  <a:pt x="640404" y="719163"/>
                  <a:pt x="645501" y="706047"/>
                </a:cubicBezTo>
                <a:cubicBezTo>
                  <a:pt x="650598" y="692931"/>
                  <a:pt x="633254" y="666002"/>
                  <a:pt x="631107" y="656289"/>
                </a:cubicBezTo>
                <a:cubicBezTo>
                  <a:pt x="628960" y="646576"/>
                  <a:pt x="620325" y="636008"/>
                  <a:pt x="632619" y="647771"/>
                </a:cubicBezTo>
                <a:cubicBezTo>
                  <a:pt x="644913" y="659534"/>
                  <a:pt x="683839" y="728850"/>
                  <a:pt x="704873" y="726866"/>
                </a:cubicBezTo>
                <a:cubicBezTo>
                  <a:pt x="725907" y="724882"/>
                  <a:pt x="764914" y="679606"/>
                  <a:pt x="758825" y="635864"/>
                </a:cubicBezTo>
                <a:cubicBezTo>
                  <a:pt x="752736" y="592122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131840" y="2996952"/>
            <a:ext cx="2880320" cy="28803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383868" y="3573016"/>
            <a:ext cx="2376264" cy="1584176"/>
          </a:xfrm>
          <a:prstGeom prst="rect">
            <a:avLst/>
          </a:prstGeom>
          <a:noFill/>
        </p:spPr>
        <p:txBody>
          <a:bodyPr wrap="non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Bedstead" pitchFamily="49" charset="-79"/>
                <a:ea typeface="Bedstead" pitchFamily="49" charset="-79"/>
                <a:cs typeface="Bedstead" pitchFamily="49" charset="-79"/>
              </a:rPr>
              <a:t>ERROR!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156176" y="1484784"/>
            <a:ext cx="576064" cy="144016"/>
            <a:chOff x="3347864" y="2492896"/>
            <a:chExt cx="576064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" name="WindowsXPCriticalStop.wav">
            <a:hlinkClick r:id="" action="ppaction://media"/>
          </p:cNvPr>
          <p:cNvPicPr>
            <a:picLocks noRot="1" noChangeAspect="1"/>
          </p:cNvPicPr>
          <p:nvPr>
            <a:wavAudioFile r:embed="rId1" name="WindowsXPCriticalStop.wav"/>
          </p:nvPr>
        </p:nvPicPr>
        <p:blipFill>
          <a:blip r:embed="rId3" cstate="print"/>
          <a:stretch>
            <a:fillRect/>
          </a:stretch>
        </p:blipFill>
        <p:spPr>
          <a:xfrm>
            <a:off x="-900608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93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  <p:bldLst>
      <p:bldP spid="55" grpId="0" animBg="1"/>
      <p:bldP spid="56" grpId="0" animBg="1"/>
      <p:bldP spid="47" grpId="0" animBg="1"/>
      <p:bldP spid="38" grpId="0" animBg="1"/>
      <p:bldP spid="38" grpId="1" animBg="1"/>
      <p:bldP spid="29" grpId="0" animBg="1"/>
      <p:bldP spid="12" grpId="0" animBg="1"/>
      <p:bldP spid="4" grpId="0" animBg="1"/>
      <p:bldP spid="4" grpId="1" animBg="1"/>
      <p:bldP spid="4" grpId="2" animBg="1"/>
      <p:bldP spid="11" grpId="0" animBg="1"/>
      <p:bldP spid="11" grpId="1" animBg="1"/>
      <p:bldP spid="13" grpId="0" animBg="1"/>
      <p:bldP spid="13" grpId="1" animBg="1"/>
      <p:bldP spid="53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5637" y="4941168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rot="16200000">
            <a:off x="-180528" y="-1611559"/>
            <a:ext cx="4104456" cy="5400599"/>
            <a:chOff x="5868144" y="-603448"/>
            <a:chExt cx="3600400" cy="3024336"/>
          </a:xfrm>
        </p:grpSpPr>
        <p:sp>
          <p:nvSpPr>
            <p:cNvPr id="64" name="Rectangle 63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724128" y="-2187624"/>
            <a:ext cx="6120680" cy="5040560"/>
            <a:chOff x="606417" y="-1035496"/>
            <a:chExt cx="10163414" cy="7488832"/>
          </a:xfrm>
        </p:grpSpPr>
        <p:sp>
          <p:nvSpPr>
            <p:cNvPr id="68" name="Rounded Rectangle 67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463">
            <a:off x="6905318" y="-546487"/>
            <a:ext cx="2043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ounded Rectangle 58"/>
          <p:cNvSpPr/>
          <p:nvPr/>
        </p:nvSpPr>
        <p:spPr>
          <a:xfrm>
            <a:off x="3851920" y="2852936"/>
            <a:ext cx="1368152" cy="14401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4283968" y="2924944"/>
            <a:ext cx="1296144" cy="14401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07903" y="1661189"/>
            <a:ext cx="1806404" cy="3496005"/>
            <a:chOff x="3563889" y="1800540"/>
            <a:chExt cx="1488259" cy="2996612"/>
          </a:xfrm>
        </p:grpSpPr>
        <p:grpSp>
          <p:nvGrpSpPr>
            <p:cNvPr id="3" name="Group 4"/>
            <p:cNvGrpSpPr/>
            <p:nvPr/>
          </p:nvGrpSpPr>
          <p:grpSpPr>
            <a:xfrm>
              <a:off x="3563889" y="1832438"/>
              <a:ext cx="1341874" cy="2964714"/>
              <a:chOff x="6660232" y="3068960"/>
              <a:chExt cx="1341874" cy="2964714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524328" y="4202832"/>
                <a:ext cx="477778" cy="79741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Arc 3"/>
            <p:cNvSpPr/>
            <p:nvPr/>
          </p:nvSpPr>
          <p:spPr>
            <a:xfrm rot="21406562">
              <a:off x="3794390" y="2930751"/>
              <a:ext cx="661993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2898069" y="2489656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1"/>
            <p:cNvGrpSpPr/>
            <p:nvPr/>
          </p:nvGrpSpPr>
          <p:grpSpPr>
            <a:xfrm rot="501749" flipH="1">
              <a:off x="4334640" y="1800540"/>
              <a:ext cx="717508" cy="504563"/>
              <a:chOff x="2269117" y="1348108"/>
              <a:chExt cx="1296144" cy="792088"/>
            </a:xfrm>
            <a:solidFill>
              <a:srgbClr val="FFFF00"/>
            </a:solidFill>
          </p:grpSpPr>
          <p:sp>
            <p:nvSpPr>
              <p:cNvPr id="10" name="Freeform 9"/>
              <p:cNvSpPr/>
              <p:nvPr/>
            </p:nvSpPr>
            <p:spPr>
              <a:xfrm>
                <a:off x="2269117" y="1636130"/>
                <a:ext cx="1296144" cy="14536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557223" y="1348108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 flipH="1">
              <a:off x="4372262" y="2702374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27985" y="2957708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 rot="21406562">
            <a:off x="4039661" y="2947046"/>
            <a:ext cx="803507" cy="622333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2820664" y="3505845"/>
            <a:ext cx="940196" cy="355203"/>
            <a:chOff x="1601391" y="3426222"/>
            <a:chExt cx="940196" cy="3552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32"/>
            <p:cNvSpPr/>
            <p:nvPr/>
          </p:nvSpPr>
          <p:spPr>
            <a:xfrm>
              <a:off x="1631157" y="3426222"/>
              <a:ext cx="858044" cy="238125"/>
            </a:xfrm>
            <a:custGeom>
              <a:avLst/>
              <a:gdLst>
                <a:gd name="connsiteX0" fmla="*/ 240506 w 858044"/>
                <a:gd name="connsiteY0" fmla="*/ 117078 h 238125"/>
                <a:gd name="connsiteX1" fmla="*/ 628649 w 858044"/>
                <a:gd name="connsiteY1" fmla="*/ 114697 h 238125"/>
                <a:gd name="connsiteX2" fmla="*/ 666749 w 858044"/>
                <a:gd name="connsiteY2" fmla="*/ 209947 h 238125"/>
                <a:gd name="connsiteX3" fmla="*/ 840581 w 858044"/>
                <a:gd name="connsiteY3" fmla="*/ 121841 h 238125"/>
                <a:gd name="connsiteX4" fmla="*/ 771524 w 858044"/>
                <a:gd name="connsiteY4" fmla="*/ 57547 h 238125"/>
                <a:gd name="connsiteX5" fmla="*/ 459581 w 858044"/>
                <a:gd name="connsiteY5" fmla="*/ 2778 h 238125"/>
                <a:gd name="connsiteX6" fmla="*/ 69056 w 858044"/>
                <a:gd name="connsiteY6" fmla="*/ 74216 h 238125"/>
                <a:gd name="connsiteX7" fmla="*/ 45243 w 858044"/>
                <a:gd name="connsiteY7" fmla="*/ 228997 h 238125"/>
                <a:gd name="connsiteX8" fmla="*/ 240506 w 858044"/>
                <a:gd name="connsiteY8" fmla="*/ 11707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044" h="238125">
                  <a:moveTo>
                    <a:pt x="240506" y="117078"/>
                  </a:moveTo>
                  <a:cubicBezTo>
                    <a:pt x="337740" y="98028"/>
                    <a:pt x="557609" y="99219"/>
                    <a:pt x="628649" y="114697"/>
                  </a:cubicBezTo>
                  <a:cubicBezTo>
                    <a:pt x="699689" y="130175"/>
                    <a:pt x="631427" y="208756"/>
                    <a:pt x="666749" y="209947"/>
                  </a:cubicBezTo>
                  <a:cubicBezTo>
                    <a:pt x="702071" y="211138"/>
                    <a:pt x="823118" y="147241"/>
                    <a:pt x="840581" y="121841"/>
                  </a:cubicBezTo>
                  <a:cubicBezTo>
                    <a:pt x="858044" y="96441"/>
                    <a:pt x="835024" y="77391"/>
                    <a:pt x="771524" y="57547"/>
                  </a:cubicBezTo>
                  <a:cubicBezTo>
                    <a:pt x="708024" y="37703"/>
                    <a:pt x="576659" y="0"/>
                    <a:pt x="459581" y="2778"/>
                  </a:cubicBezTo>
                  <a:cubicBezTo>
                    <a:pt x="342503" y="5556"/>
                    <a:pt x="138112" y="36513"/>
                    <a:pt x="69056" y="74216"/>
                  </a:cubicBezTo>
                  <a:cubicBezTo>
                    <a:pt x="0" y="111919"/>
                    <a:pt x="21034" y="219869"/>
                    <a:pt x="45243" y="228997"/>
                  </a:cubicBezTo>
                  <a:cubicBezTo>
                    <a:pt x="69452" y="238125"/>
                    <a:pt x="143272" y="136128"/>
                    <a:pt x="240506" y="11707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01391" y="3506788"/>
              <a:ext cx="280988" cy="274637"/>
            </a:xfrm>
            <a:custGeom>
              <a:avLst/>
              <a:gdLst>
                <a:gd name="connsiteX0" fmla="*/ 82153 w 280988"/>
                <a:gd name="connsiteY0" fmla="*/ 260350 h 274637"/>
                <a:gd name="connsiteX1" fmla="*/ 251222 w 280988"/>
                <a:gd name="connsiteY1" fmla="*/ 167481 h 274637"/>
                <a:gd name="connsiteX2" fmla="*/ 260747 w 280988"/>
                <a:gd name="connsiteY2" fmla="*/ 115093 h 274637"/>
                <a:gd name="connsiteX3" fmla="*/ 227409 w 280988"/>
                <a:gd name="connsiteY3" fmla="*/ 76993 h 274637"/>
                <a:gd name="connsiteX4" fmla="*/ 120253 w 280988"/>
                <a:gd name="connsiteY4" fmla="*/ 12700 h 274637"/>
                <a:gd name="connsiteX5" fmla="*/ 41672 w 280988"/>
                <a:gd name="connsiteY5" fmla="*/ 12700 h 274637"/>
                <a:gd name="connsiteX6" fmla="*/ 10715 w 280988"/>
                <a:gd name="connsiteY6" fmla="*/ 88900 h 274637"/>
                <a:gd name="connsiteX7" fmla="*/ 3572 w 280988"/>
                <a:gd name="connsiteY7" fmla="*/ 184150 h 274637"/>
                <a:gd name="connsiteX8" fmla="*/ 32147 w 280988"/>
                <a:gd name="connsiteY8" fmla="*/ 253206 h 274637"/>
                <a:gd name="connsiteX9" fmla="*/ 82153 w 280988"/>
                <a:gd name="connsiteY9" fmla="*/ 26035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8" h="274637">
                  <a:moveTo>
                    <a:pt x="82153" y="260350"/>
                  </a:moveTo>
                  <a:cubicBezTo>
                    <a:pt x="118665" y="246063"/>
                    <a:pt x="221456" y="191690"/>
                    <a:pt x="251222" y="167481"/>
                  </a:cubicBezTo>
                  <a:cubicBezTo>
                    <a:pt x="280988" y="143272"/>
                    <a:pt x="264716" y="130174"/>
                    <a:pt x="260747" y="115093"/>
                  </a:cubicBezTo>
                  <a:cubicBezTo>
                    <a:pt x="256778" y="100012"/>
                    <a:pt x="250825" y="94058"/>
                    <a:pt x="227409" y="76993"/>
                  </a:cubicBezTo>
                  <a:cubicBezTo>
                    <a:pt x="203993" y="59928"/>
                    <a:pt x="151209" y="23415"/>
                    <a:pt x="120253" y="12700"/>
                  </a:cubicBezTo>
                  <a:cubicBezTo>
                    <a:pt x="89297" y="1985"/>
                    <a:pt x="59928" y="0"/>
                    <a:pt x="41672" y="12700"/>
                  </a:cubicBezTo>
                  <a:cubicBezTo>
                    <a:pt x="23416" y="25400"/>
                    <a:pt x="17065" y="60325"/>
                    <a:pt x="10715" y="88900"/>
                  </a:cubicBezTo>
                  <a:cubicBezTo>
                    <a:pt x="4365" y="117475"/>
                    <a:pt x="0" y="156766"/>
                    <a:pt x="3572" y="184150"/>
                  </a:cubicBezTo>
                  <a:cubicBezTo>
                    <a:pt x="7144" y="211534"/>
                    <a:pt x="19050" y="240506"/>
                    <a:pt x="32147" y="253206"/>
                  </a:cubicBezTo>
                  <a:cubicBezTo>
                    <a:pt x="45244" y="265906"/>
                    <a:pt x="45641" y="274637"/>
                    <a:pt x="82153" y="2603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67347" y="3509566"/>
              <a:ext cx="274240" cy="246459"/>
            </a:xfrm>
            <a:custGeom>
              <a:avLst/>
              <a:gdLst>
                <a:gd name="connsiteX0" fmla="*/ 40084 w 274240"/>
                <a:gd name="connsiteY0" fmla="*/ 212328 h 246459"/>
                <a:gd name="connsiteX1" fmla="*/ 204391 w 274240"/>
                <a:gd name="connsiteY1" fmla="*/ 243284 h 246459"/>
                <a:gd name="connsiteX2" fmla="*/ 261541 w 274240"/>
                <a:gd name="connsiteY2" fmla="*/ 231378 h 246459"/>
                <a:gd name="connsiteX3" fmla="*/ 266303 w 274240"/>
                <a:gd name="connsiteY3" fmla="*/ 159940 h 246459"/>
                <a:gd name="connsiteX4" fmla="*/ 213916 w 274240"/>
                <a:gd name="connsiteY4" fmla="*/ 24209 h 246459"/>
                <a:gd name="connsiteX5" fmla="*/ 140097 w 274240"/>
                <a:gd name="connsiteY5" fmla="*/ 14684 h 246459"/>
                <a:gd name="connsiteX6" fmla="*/ 61516 w 274240"/>
                <a:gd name="connsiteY6" fmla="*/ 69453 h 246459"/>
                <a:gd name="connsiteX7" fmla="*/ 4366 w 274240"/>
                <a:gd name="connsiteY7" fmla="*/ 150415 h 246459"/>
                <a:gd name="connsiteX8" fmla="*/ 40084 w 274240"/>
                <a:gd name="connsiteY8" fmla="*/ 212328 h 2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40" h="246459">
                  <a:moveTo>
                    <a:pt x="40084" y="212328"/>
                  </a:moveTo>
                  <a:cubicBezTo>
                    <a:pt x="73421" y="227806"/>
                    <a:pt x="167482" y="240109"/>
                    <a:pt x="204391" y="243284"/>
                  </a:cubicBezTo>
                  <a:cubicBezTo>
                    <a:pt x="241300" y="246459"/>
                    <a:pt x="251222" y="245269"/>
                    <a:pt x="261541" y="231378"/>
                  </a:cubicBezTo>
                  <a:cubicBezTo>
                    <a:pt x="271860" y="217487"/>
                    <a:pt x="274240" y="194468"/>
                    <a:pt x="266303" y="159940"/>
                  </a:cubicBezTo>
                  <a:cubicBezTo>
                    <a:pt x="258366" y="125412"/>
                    <a:pt x="234950" y="48418"/>
                    <a:pt x="213916" y="24209"/>
                  </a:cubicBezTo>
                  <a:cubicBezTo>
                    <a:pt x="192882" y="0"/>
                    <a:pt x="165497" y="7143"/>
                    <a:pt x="140097" y="14684"/>
                  </a:cubicBezTo>
                  <a:cubicBezTo>
                    <a:pt x="114697" y="22225"/>
                    <a:pt x="84138" y="46831"/>
                    <a:pt x="61516" y="69453"/>
                  </a:cubicBezTo>
                  <a:cubicBezTo>
                    <a:pt x="38894" y="92075"/>
                    <a:pt x="8732" y="126999"/>
                    <a:pt x="4366" y="150415"/>
                  </a:cubicBezTo>
                  <a:cubicBezTo>
                    <a:pt x="0" y="173831"/>
                    <a:pt x="6747" y="196850"/>
                    <a:pt x="40084" y="21232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3851920" y="1628800"/>
            <a:ext cx="1806404" cy="3496005"/>
            <a:chOff x="3563889" y="1800540"/>
            <a:chExt cx="1488259" cy="2996612"/>
          </a:xfrm>
        </p:grpSpPr>
        <p:grpSp>
          <p:nvGrpSpPr>
            <p:cNvPr id="41" name="Group 4"/>
            <p:cNvGrpSpPr/>
            <p:nvPr/>
          </p:nvGrpSpPr>
          <p:grpSpPr>
            <a:xfrm>
              <a:off x="3563889" y="1832438"/>
              <a:ext cx="1341874" cy="2964714"/>
              <a:chOff x="6660232" y="3068960"/>
              <a:chExt cx="1341874" cy="2964714"/>
            </a:xfrm>
          </p:grpSpPr>
          <p:sp>
            <p:nvSpPr>
              <p:cNvPr id="50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7524328" y="4202832"/>
                <a:ext cx="477778" cy="79741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Arc 41"/>
            <p:cNvSpPr/>
            <p:nvPr/>
          </p:nvSpPr>
          <p:spPr>
            <a:xfrm rot="21406562">
              <a:off x="3794390" y="2930751"/>
              <a:ext cx="661993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Isosceles Triangle 42"/>
            <p:cNvSpPr/>
            <p:nvPr/>
          </p:nvSpPr>
          <p:spPr>
            <a:xfrm rot="16200000">
              <a:off x="2898069" y="2489656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4" name="Group 51"/>
            <p:cNvGrpSpPr/>
            <p:nvPr/>
          </p:nvGrpSpPr>
          <p:grpSpPr>
            <a:xfrm rot="501749" flipH="1">
              <a:off x="4334640" y="1800540"/>
              <a:ext cx="717508" cy="504563"/>
              <a:chOff x="2269117" y="1348108"/>
              <a:chExt cx="1296144" cy="792088"/>
            </a:xfrm>
            <a:solidFill>
              <a:srgbClr val="FFFF00"/>
            </a:solidFill>
          </p:grpSpPr>
          <p:sp>
            <p:nvSpPr>
              <p:cNvPr id="48" name="Freeform 47"/>
              <p:cNvSpPr/>
              <p:nvPr/>
            </p:nvSpPr>
            <p:spPr>
              <a:xfrm>
                <a:off x="2269117" y="1636130"/>
                <a:ext cx="1296144" cy="14536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Chord 48"/>
              <p:cNvSpPr/>
              <p:nvPr/>
            </p:nvSpPr>
            <p:spPr>
              <a:xfrm>
                <a:off x="2557223" y="1348108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Oval 44"/>
            <p:cNvSpPr/>
            <p:nvPr/>
          </p:nvSpPr>
          <p:spPr>
            <a:xfrm flipH="1">
              <a:off x="4372262" y="2702374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427985" y="2957708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Oval 55"/>
          <p:cNvSpPr/>
          <p:nvPr/>
        </p:nvSpPr>
        <p:spPr>
          <a:xfrm>
            <a:off x="4788024" y="3212976"/>
            <a:ext cx="234503" cy="367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 rot="21406562">
            <a:off x="4516856" y="2875037"/>
            <a:ext cx="803507" cy="622333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187625" y="4365104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apezoid 21"/>
          <p:cNvSpPr/>
          <p:nvPr/>
        </p:nvSpPr>
        <p:spPr>
          <a:xfrm>
            <a:off x="917594" y="3933056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2987824" y="3573016"/>
            <a:ext cx="590550" cy="550069"/>
            <a:chOff x="1781175" y="3502819"/>
            <a:chExt cx="590550" cy="550069"/>
          </a:xfrm>
        </p:grpSpPr>
        <p:sp>
          <p:nvSpPr>
            <p:cNvPr id="37" name="Freeform 36"/>
            <p:cNvSpPr/>
            <p:nvPr/>
          </p:nvSpPr>
          <p:spPr>
            <a:xfrm>
              <a:off x="1793081" y="3502819"/>
              <a:ext cx="571500" cy="395287"/>
            </a:xfrm>
            <a:custGeom>
              <a:avLst/>
              <a:gdLst>
                <a:gd name="connsiteX0" fmla="*/ 0 w 571500"/>
                <a:gd name="connsiteY0" fmla="*/ 395287 h 395287"/>
                <a:gd name="connsiteX1" fmla="*/ 78582 w 571500"/>
                <a:gd name="connsiteY1" fmla="*/ 328612 h 395287"/>
                <a:gd name="connsiteX2" fmla="*/ 104775 w 571500"/>
                <a:gd name="connsiteY2" fmla="*/ 7144 h 395287"/>
                <a:gd name="connsiteX3" fmla="*/ 166688 w 571500"/>
                <a:gd name="connsiteY3" fmla="*/ 4762 h 395287"/>
                <a:gd name="connsiteX4" fmla="*/ 171450 w 571500"/>
                <a:gd name="connsiteY4" fmla="*/ 61912 h 395287"/>
                <a:gd name="connsiteX5" fmla="*/ 385763 w 571500"/>
                <a:gd name="connsiteY5" fmla="*/ 59531 h 395287"/>
                <a:gd name="connsiteX6" fmla="*/ 388144 w 571500"/>
                <a:gd name="connsiteY6" fmla="*/ 0 h 395287"/>
                <a:gd name="connsiteX7" fmla="*/ 457200 w 571500"/>
                <a:gd name="connsiteY7" fmla="*/ 0 h 395287"/>
                <a:gd name="connsiteX8" fmla="*/ 485775 w 571500"/>
                <a:gd name="connsiteY8" fmla="*/ 316706 h 395287"/>
                <a:gd name="connsiteX9" fmla="*/ 571500 w 571500"/>
                <a:gd name="connsiteY9" fmla="*/ 395287 h 395287"/>
                <a:gd name="connsiteX10" fmla="*/ 0 w 571500"/>
                <a:gd name="connsiteY10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0" h="395287">
                  <a:moveTo>
                    <a:pt x="0" y="395287"/>
                  </a:moveTo>
                  <a:lnTo>
                    <a:pt x="78582" y="328612"/>
                  </a:lnTo>
                  <a:lnTo>
                    <a:pt x="104775" y="7144"/>
                  </a:lnTo>
                  <a:lnTo>
                    <a:pt x="166688" y="4762"/>
                  </a:lnTo>
                  <a:lnTo>
                    <a:pt x="171450" y="61912"/>
                  </a:lnTo>
                  <a:lnTo>
                    <a:pt x="385763" y="59531"/>
                  </a:lnTo>
                  <a:cubicBezTo>
                    <a:pt x="386557" y="39687"/>
                    <a:pt x="387350" y="19844"/>
                    <a:pt x="388144" y="0"/>
                  </a:cubicBezTo>
                  <a:lnTo>
                    <a:pt x="457200" y="0"/>
                  </a:lnTo>
                  <a:lnTo>
                    <a:pt x="485775" y="316706"/>
                  </a:lnTo>
                  <a:lnTo>
                    <a:pt x="571500" y="395287"/>
                  </a:lnTo>
                  <a:lnTo>
                    <a:pt x="0" y="3952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81175" y="3895725"/>
              <a:ext cx="590550" cy="157163"/>
            </a:xfrm>
            <a:custGeom>
              <a:avLst/>
              <a:gdLst>
                <a:gd name="connsiteX0" fmla="*/ 0 w 590550"/>
                <a:gd name="connsiteY0" fmla="*/ 152400 h 157163"/>
                <a:gd name="connsiteX1" fmla="*/ 7144 w 590550"/>
                <a:gd name="connsiteY1" fmla="*/ 0 h 157163"/>
                <a:gd name="connsiteX2" fmla="*/ 585788 w 590550"/>
                <a:gd name="connsiteY2" fmla="*/ 0 h 157163"/>
                <a:gd name="connsiteX3" fmla="*/ 590550 w 590550"/>
                <a:gd name="connsiteY3" fmla="*/ 157163 h 157163"/>
                <a:gd name="connsiteX4" fmla="*/ 0 w 590550"/>
                <a:gd name="connsiteY4" fmla="*/ 15240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157163">
                  <a:moveTo>
                    <a:pt x="0" y="152400"/>
                  </a:moveTo>
                  <a:lnTo>
                    <a:pt x="7144" y="0"/>
                  </a:lnTo>
                  <a:lnTo>
                    <a:pt x="585788" y="0"/>
                  </a:lnTo>
                  <a:lnTo>
                    <a:pt x="590550" y="157163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907704" y="3573016"/>
              <a:ext cx="325909" cy="2631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1430" y="4305332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16"/>
          <p:cNvGrpSpPr/>
          <p:nvPr/>
        </p:nvGrpSpPr>
        <p:grpSpPr>
          <a:xfrm>
            <a:off x="5724128" y="3068960"/>
            <a:ext cx="1944216" cy="1152128"/>
            <a:chOff x="1115616" y="3429000"/>
            <a:chExt cx="2520280" cy="2088232"/>
          </a:xfrm>
        </p:grpSpPr>
        <p:sp>
          <p:nvSpPr>
            <p:cNvPr id="27" name="Rounded Rectangle 26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Trapezoid 70"/>
          <p:cNvSpPr/>
          <p:nvPr/>
        </p:nvSpPr>
        <p:spPr>
          <a:xfrm rot="5400000">
            <a:off x="899592" y="332656"/>
            <a:ext cx="3744416" cy="1440160"/>
          </a:xfrm>
          <a:prstGeom prst="trapezoid">
            <a:avLst>
              <a:gd name="adj" fmla="val 4011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25" grpId="0" animBg="1"/>
      <p:bldP spid="25" grpId="1" animBg="1"/>
      <p:bldP spid="21" grpId="0" animBg="1"/>
      <p:bldP spid="21" grpId="1" animBg="1"/>
      <p:bldP spid="56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1840" y="692696"/>
            <a:ext cx="2952328" cy="4896544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/>
          <p:cNvCxnSpPr/>
          <p:nvPr/>
        </p:nvCxnSpPr>
        <p:spPr>
          <a:xfrm>
            <a:off x="6335829" y="5589240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5637" y="5589240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2804269" y="332656"/>
            <a:ext cx="3535462" cy="525658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977934" y="1268760"/>
            <a:ext cx="1188132" cy="504056"/>
          </a:xfrm>
          <a:prstGeom prst="roundRect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Arial Narrow" pitchFamily="34" charset="0"/>
              </a:rPr>
              <a:t>3L49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3407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Prof J. </a:t>
            </a:r>
            <a:r>
              <a:rPr lang="en-GB" sz="600" dirty="0" err="1" smtClean="0">
                <a:solidFill>
                  <a:schemeClr val="tx1"/>
                </a:solidFill>
              </a:rPr>
              <a:t>Methven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354490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5228594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9359252" flipH="1" flipV="1">
            <a:off x="4144705" y="2682702"/>
            <a:ext cx="473999" cy="9558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718344 w 768486"/>
              <a:gd name="connsiteY23" fmla="*/ 797789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658685 w 768486"/>
              <a:gd name="connsiteY23" fmla="*/ 682157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6699"/>
              <a:gd name="connsiteY0" fmla="*/ 164738 h 974399"/>
              <a:gd name="connsiteX1" fmla="*/ 239713 w 766699"/>
              <a:gd name="connsiteY1" fmla="*/ 381071 h 974399"/>
              <a:gd name="connsiteX2" fmla="*/ 82550 w 766699"/>
              <a:gd name="connsiteY2" fmla="*/ 476321 h 974399"/>
              <a:gd name="connsiteX3" fmla="*/ 3969 w 766699"/>
              <a:gd name="connsiteY3" fmla="*/ 614433 h 974399"/>
              <a:gd name="connsiteX4" fmla="*/ 106363 w 766699"/>
              <a:gd name="connsiteY4" fmla="*/ 628721 h 974399"/>
              <a:gd name="connsiteX5" fmla="*/ 254000 w 766699"/>
              <a:gd name="connsiteY5" fmla="*/ 526327 h 974399"/>
              <a:gd name="connsiteX6" fmla="*/ 261144 w 766699"/>
              <a:gd name="connsiteY6" fmla="*/ 538233 h 974399"/>
              <a:gd name="connsiteX7" fmla="*/ 223044 w 766699"/>
              <a:gd name="connsiteY7" fmla="*/ 673964 h 974399"/>
              <a:gd name="connsiteX8" fmla="*/ 198834 w 766699"/>
              <a:gd name="connsiteY8" fmla="*/ 800171 h 974399"/>
              <a:gd name="connsiteX9" fmla="*/ 248147 w 766699"/>
              <a:gd name="connsiteY9" fmla="*/ 890286 h 974399"/>
              <a:gd name="connsiteX10" fmla="*/ 335682 w 766699"/>
              <a:gd name="connsiteY10" fmla="*/ 748552 h 974399"/>
              <a:gd name="connsiteX11" fmla="*/ 368300 w 766699"/>
              <a:gd name="connsiteY11" fmla="*/ 628720 h 974399"/>
              <a:gd name="connsiteX12" fmla="*/ 375444 w 766699"/>
              <a:gd name="connsiteY12" fmla="*/ 695396 h 974399"/>
              <a:gd name="connsiteX13" fmla="*/ 401638 w 766699"/>
              <a:gd name="connsiteY13" fmla="*/ 907327 h 974399"/>
              <a:gd name="connsiteX14" fmla="*/ 451644 w 766699"/>
              <a:gd name="connsiteY14" fmla="*/ 974002 h 974399"/>
              <a:gd name="connsiteX15" fmla="*/ 504032 w 766699"/>
              <a:gd name="connsiteY15" fmla="*/ 909708 h 974399"/>
              <a:gd name="connsiteX16" fmla="*/ 504032 w 766699"/>
              <a:gd name="connsiteY16" fmla="*/ 669201 h 974399"/>
              <a:gd name="connsiteX17" fmla="*/ 527844 w 766699"/>
              <a:gd name="connsiteY17" fmla="*/ 783502 h 974399"/>
              <a:gd name="connsiteX18" fmla="*/ 573088 w 766699"/>
              <a:gd name="connsiteY18" fmla="*/ 881133 h 974399"/>
              <a:gd name="connsiteX19" fmla="*/ 625475 w 766699"/>
              <a:gd name="connsiteY19" fmla="*/ 902564 h 974399"/>
              <a:gd name="connsiteX20" fmla="*/ 662013 w 766699"/>
              <a:gd name="connsiteY20" fmla="*/ 845613 h 974399"/>
              <a:gd name="connsiteX21" fmla="*/ 644525 w 766699"/>
              <a:gd name="connsiteY21" fmla="*/ 723971 h 974399"/>
              <a:gd name="connsiteX22" fmla="*/ 632619 w 766699"/>
              <a:gd name="connsiteY22" fmla="*/ 647771 h 974399"/>
              <a:gd name="connsiteX23" fmla="*/ 658685 w 766699"/>
              <a:gd name="connsiteY23" fmla="*/ 682157 h 974399"/>
              <a:gd name="connsiteX24" fmla="*/ 715580 w 766699"/>
              <a:gd name="connsiteY24" fmla="*/ 630616 h 974399"/>
              <a:gd name="connsiteX25" fmla="*/ 758825 w 766699"/>
              <a:gd name="connsiteY25" fmla="*/ 635864 h 974399"/>
              <a:gd name="connsiteX26" fmla="*/ 668338 w 766699"/>
              <a:gd name="connsiteY26" fmla="*/ 464414 h 974399"/>
              <a:gd name="connsiteX27" fmla="*/ 577964 w 766699"/>
              <a:gd name="connsiteY27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62013 w 717189"/>
              <a:gd name="connsiteY19" fmla="*/ 845613 h 974399"/>
              <a:gd name="connsiteX20" fmla="*/ 644525 w 717189"/>
              <a:gd name="connsiteY20" fmla="*/ 723971 h 974399"/>
              <a:gd name="connsiteX21" fmla="*/ 632619 w 717189"/>
              <a:gd name="connsiteY21" fmla="*/ 647771 h 974399"/>
              <a:gd name="connsiteX22" fmla="*/ 658685 w 717189"/>
              <a:gd name="connsiteY22" fmla="*/ 682157 h 974399"/>
              <a:gd name="connsiteX23" fmla="*/ 715580 w 717189"/>
              <a:gd name="connsiteY23" fmla="*/ 630616 h 974399"/>
              <a:gd name="connsiteX24" fmla="*/ 668338 w 717189"/>
              <a:gd name="connsiteY24" fmla="*/ 464414 h 974399"/>
              <a:gd name="connsiteX25" fmla="*/ 577964 w 717189"/>
              <a:gd name="connsiteY25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62013 w 717189"/>
              <a:gd name="connsiteY18" fmla="*/ 845613 h 974399"/>
              <a:gd name="connsiteX19" fmla="*/ 644525 w 717189"/>
              <a:gd name="connsiteY19" fmla="*/ 723971 h 974399"/>
              <a:gd name="connsiteX20" fmla="*/ 632619 w 717189"/>
              <a:gd name="connsiteY20" fmla="*/ 647771 h 974399"/>
              <a:gd name="connsiteX21" fmla="*/ 658685 w 717189"/>
              <a:gd name="connsiteY21" fmla="*/ 682157 h 974399"/>
              <a:gd name="connsiteX22" fmla="*/ 715580 w 717189"/>
              <a:gd name="connsiteY22" fmla="*/ 630616 h 974399"/>
              <a:gd name="connsiteX23" fmla="*/ 668338 w 717189"/>
              <a:gd name="connsiteY23" fmla="*/ 464414 h 974399"/>
              <a:gd name="connsiteX24" fmla="*/ 577964 w 717189"/>
              <a:gd name="connsiteY24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30696 w 717189"/>
              <a:gd name="connsiteY17" fmla="*/ 732265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1013690"/>
              <a:gd name="connsiteX1" fmla="*/ 239713 w 717189"/>
              <a:gd name="connsiteY1" fmla="*/ 381071 h 1013690"/>
              <a:gd name="connsiteX2" fmla="*/ 82550 w 717189"/>
              <a:gd name="connsiteY2" fmla="*/ 476321 h 1013690"/>
              <a:gd name="connsiteX3" fmla="*/ 3969 w 717189"/>
              <a:gd name="connsiteY3" fmla="*/ 614433 h 1013690"/>
              <a:gd name="connsiteX4" fmla="*/ 106363 w 717189"/>
              <a:gd name="connsiteY4" fmla="*/ 628721 h 1013690"/>
              <a:gd name="connsiteX5" fmla="*/ 254000 w 717189"/>
              <a:gd name="connsiteY5" fmla="*/ 526327 h 1013690"/>
              <a:gd name="connsiteX6" fmla="*/ 261144 w 717189"/>
              <a:gd name="connsiteY6" fmla="*/ 538233 h 1013690"/>
              <a:gd name="connsiteX7" fmla="*/ 223044 w 717189"/>
              <a:gd name="connsiteY7" fmla="*/ 673964 h 1013690"/>
              <a:gd name="connsiteX8" fmla="*/ 198834 w 717189"/>
              <a:gd name="connsiteY8" fmla="*/ 800171 h 1013690"/>
              <a:gd name="connsiteX9" fmla="*/ 248147 w 717189"/>
              <a:gd name="connsiteY9" fmla="*/ 890286 h 1013690"/>
              <a:gd name="connsiteX10" fmla="*/ 335682 w 717189"/>
              <a:gd name="connsiteY10" fmla="*/ 748552 h 1013690"/>
              <a:gd name="connsiteX11" fmla="*/ 368300 w 717189"/>
              <a:gd name="connsiteY11" fmla="*/ 628720 h 1013690"/>
              <a:gd name="connsiteX12" fmla="*/ 375444 w 717189"/>
              <a:gd name="connsiteY12" fmla="*/ 695396 h 1013690"/>
              <a:gd name="connsiteX13" fmla="*/ 401638 w 717189"/>
              <a:gd name="connsiteY13" fmla="*/ 907327 h 1013690"/>
              <a:gd name="connsiteX14" fmla="*/ 451644 w 717189"/>
              <a:gd name="connsiteY14" fmla="*/ 974002 h 1013690"/>
              <a:gd name="connsiteX15" fmla="*/ 504032 w 717189"/>
              <a:gd name="connsiteY15" fmla="*/ 669201 h 1013690"/>
              <a:gd name="connsiteX16" fmla="*/ 530696 w 717189"/>
              <a:gd name="connsiteY16" fmla="*/ 732265 h 1013690"/>
              <a:gd name="connsiteX17" fmla="*/ 644525 w 717189"/>
              <a:gd name="connsiteY17" fmla="*/ 723971 h 1013690"/>
              <a:gd name="connsiteX18" fmla="*/ 632619 w 717189"/>
              <a:gd name="connsiteY18" fmla="*/ 647771 h 1013690"/>
              <a:gd name="connsiteX19" fmla="*/ 658685 w 717189"/>
              <a:gd name="connsiteY19" fmla="*/ 682157 h 1013690"/>
              <a:gd name="connsiteX20" fmla="*/ 715580 w 717189"/>
              <a:gd name="connsiteY20" fmla="*/ 630616 h 1013690"/>
              <a:gd name="connsiteX21" fmla="*/ 668338 w 717189"/>
              <a:gd name="connsiteY21" fmla="*/ 464414 h 1013690"/>
              <a:gd name="connsiteX22" fmla="*/ 577964 w 717189"/>
              <a:gd name="connsiteY22" fmla="*/ 0 h 1013690"/>
              <a:gd name="connsiteX0" fmla="*/ 240017 w 717189"/>
              <a:gd name="connsiteY0" fmla="*/ 164738 h 911693"/>
              <a:gd name="connsiteX1" fmla="*/ 239713 w 717189"/>
              <a:gd name="connsiteY1" fmla="*/ 381071 h 911693"/>
              <a:gd name="connsiteX2" fmla="*/ 82550 w 717189"/>
              <a:gd name="connsiteY2" fmla="*/ 476321 h 911693"/>
              <a:gd name="connsiteX3" fmla="*/ 3969 w 717189"/>
              <a:gd name="connsiteY3" fmla="*/ 614433 h 911693"/>
              <a:gd name="connsiteX4" fmla="*/ 106363 w 717189"/>
              <a:gd name="connsiteY4" fmla="*/ 628721 h 911693"/>
              <a:gd name="connsiteX5" fmla="*/ 254000 w 717189"/>
              <a:gd name="connsiteY5" fmla="*/ 526327 h 911693"/>
              <a:gd name="connsiteX6" fmla="*/ 261144 w 717189"/>
              <a:gd name="connsiteY6" fmla="*/ 538233 h 911693"/>
              <a:gd name="connsiteX7" fmla="*/ 223044 w 717189"/>
              <a:gd name="connsiteY7" fmla="*/ 673964 h 911693"/>
              <a:gd name="connsiteX8" fmla="*/ 198834 w 717189"/>
              <a:gd name="connsiteY8" fmla="*/ 800171 h 911693"/>
              <a:gd name="connsiteX9" fmla="*/ 248147 w 717189"/>
              <a:gd name="connsiteY9" fmla="*/ 890286 h 911693"/>
              <a:gd name="connsiteX10" fmla="*/ 335682 w 717189"/>
              <a:gd name="connsiteY10" fmla="*/ 748552 h 911693"/>
              <a:gd name="connsiteX11" fmla="*/ 368300 w 717189"/>
              <a:gd name="connsiteY11" fmla="*/ 628720 h 911693"/>
              <a:gd name="connsiteX12" fmla="*/ 375444 w 717189"/>
              <a:gd name="connsiteY12" fmla="*/ 695396 h 911693"/>
              <a:gd name="connsiteX13" fmla="*/ 401638 w 717189"/>
              <a:gd name="connsiteY13" fmla="*/ 907327 h 911693"/>
              <a:gd name="connsiteX14" fmla="*/ 504032 w 717189"/>
              <a:gd name="connsiteY14" fmla="*/ 669201 h 911693"/>
              <a:gd name="connsiteX15" fmla="*/ 530696 w 717189"/>
              <a:gd name="connsiteY15" fmla="*/ 732265 h 911693"/>
              <a:gd name="connsiteX16" fmla="*/ 644525 w 717189"/>
              <a:gd name="connsiteY16" fmla="*/ 723971 h 911693"/>
              <a:gd name="connsiteX17" fmla="*/ 632619 w 717189"/>
              <a:gd name="connsiteY17" fmla="*/ 647771 h 911693"/>
              <a:gd name="connsiteX18" fmla="*/ 658685 w 717189"/>
              <a:gd name="connsiteY18" fmla="*/ 682157 h 911693"/>
              <a:gd name="connsiteX19" fmla="*/ 715580 w 717189"/>
              <a:gd name="connsiteY19" fmla="*/ 630616 h 911693"/>
              <a:gd name="connsiteX20" fmla="*/ 668338 w 717189"/>
              <a:gd name="connsiteY20" fmla="*/ 464414 h 911693"/>
              <a:gd name="connsiteX21" fmla="*/ 577964 w 717189"/>
              <a:gd name="connsiteY21" fmla="*/ 0 h 911693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504032 w 717189"/>
              <a:gd name="connsiteY13" fmla="*/ 669201 h 898889"/>
              <a:gd name="connsiteX14" fmla="*/ 530696 w 717189"/>
              <a:gd name="connsiteY14" fmla="*/ 732265 h 898889"/>
              <a:gd name="connsiteX15" fmla="*/ 644525 w 717189"/>
              <a:gd name="connsiteY15" fmla="*/ 723971 h 898889"/>
              <a:gd name="connsiteX16" fmla="*/ 632619 w 717189"/>
              <a:gd name="connsiteY16" fmla="*/ 647771 h 898889"/>
              <a:gd name="connsiteX17" fmla="*/ 658685 w 717189"/>
              <a:gd name="connsiteY17" fmla="*/ 682157 h 898889"/>
              <a:gd name="connsiteX18" fmla="*/ 715580 w 717189"/>
              <a:gd name="connsiteY18" fmla="*/ 630616 h 898889"/>
              <a:gd name="connsiteX19" fmla="*/ 668338 w 717189"/>
              <a:gd name="connsiteY19" fmla="*/ 464414 h 898889"/>
              <a:gd name="connsiteX20" fmla="*/ 577964 w 717189"/>
              <a:gd name="connsiteY20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9645 w 717189"/>
              <a:gd name="connsiteY12" fmla="*/ 720711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12602"/>
              <a:gd name="connsiteX1" fmla="*/ 239713 w 717189"/>
              <a:gd name="connsiteY1" fmla="*/ 381071 h 812602"/>
              <a:gd name="connsiteX2" fmla="*/ 82550 w 717189"/>
              <a:gd name="connsiteY2" fmla="*/ 476321 h 812602"/>
              <a:gd name="connsiteX3" fmla="*/ 3969 w 717189"/>
              <a:gd name="connsiteY3" fmla="*/ 614433 h 812602"/>
              <a:gd name="connsiteX4" fmla="*/ 106363 w 717189"/>
              <a:gd name="connsiteY4" fmla="*/ 628721 h 812602"/>
              <a:gd name="connsiteX5" fmla="*/ 254000 w 717189"/>
              <a:gd name="connsiteY5" fmla="*/ 526327 h 812602"/>
              <a:gd name="connsiteX6" fmla="*/ 261144 w 717189"/>
              <a:gd name="connsiteY6" fmla="*/ 538233 h 812602"/>
              <a:gd name="connsiteX7" fmla="*/ 223044 w 717189"/>
              <a:gd name="connsiteY7" fmla="*/ 673964 h 812602"/>
              <a:gd name="connsiteX8" fmla="*/ 198834 w 717189"/>
              <a:gd name="connsiteY8" fmla="*/ 800171 h 812602"/>
              <a:gd name="connsiteX9" fmla="*/ 335682 w 717189"/>
              <a:gd name="connsiteY9" fmla="*/ 748552 h 812602"/>
              <a:gd name="connsiteX10" fmla="*/ 368300 w 717189"/>
              <a:gd name="connsiteY10" fmla="*/ 628720 h 812602"/>
              <a:gd name="connsiteX11" fmla="*/ 379645 w 717189"/>
              <a:gd name="connsiteY11" fmla="*/ 720711 h 812602"/>
              <a:gd name="connsiteX12" fmla="*/ 477274 w 717189"/>
              <a:gd name="connsiteY12" fmla="*/ 741873 h 812602"/>
              <a:gd name="connsiteX13" fmla="*/ 504032 w 717189"/>
              <a:gd name="connsiteY13" fmla="*/ 669201 h 812602"/>
              <a:gd name="connsiteX14" fmla="*/ 530696 w 717189"/>
              <a:gd name="connsiteY14" fmla="*/ 732265 h 812602"/>
              <a:gd name="connsiteX15" fmla="*/ 644525 w 717189"/>
              <a:gd name="connsiteY15" fmla="*/ 723971 h 812602"/>
              <a:gd name="connsiteX16" fmla="*/ 632619 w 717189"/>
              <a:gd name="connsiteY16" fmla="*/ 647771 h 812602"/>
              <a:gd name="connsiteX17" fmla="*/ 658685 w 717189"/>
              <a:gd name="connsiteY17" fmla="*/ 682157 h 812602"/>
              <a:gd name="connsiteX18" fmla="*/ 715580 w 717189"/>
              <a:gd name="connsiteY18" fmla="*/ 630616 h 812602"/>
              <a:gd name="connsiteX19" fmla="*/ 668338 w 717189"/>
              <a:gd name="connsiteY19" fmla="*/ 464414 h 812602"/>
              <a:gd name="connsiteX20" fmla="*/ 577964 w 717189"/>
              <a:gd name="connsiteY20" fmla="*/ 0 h 812602"/>
              <a:gd name="connsiteX0" fmla="*/ 240017 w 717189"/>
              <a:gd name="connsiteY0" fmla="*/ 164738 h 756093"/>
              <a:gd name="connsiteX1" fmla="*/ 239713 w 717189"/>
              <a:gd name="connsiteY1" fmla="*/ 381071 h 756093"/>
              <a:gd name="connsiteX2" fmla="*/ 82550 w 717189"/>
              <a:gd name="connsiteY2" fmla="*/ 476321 h 756093"/>
              <a:gd name="connsiteX3" fmla="*/ 3969 w 717189"/>
              <a:gd name="connsiteY3" fmla="*/ 614433 h 756093"/>
              <a:gd name="connsiteX4" fmla="*/ 106363 w 717189"/>
              <a:gd name="connsiteY4" fmla="*/ 628721 h 756093"/>
              <a:gd name="connsiteX5" fmla="*/ 254000 w 717189"/>
              <a:gd name="connsiteY5" fmla="*/ 526327 h 756093"/>
              <a:gd name="connsiteX6" fmla="*/ 261144 w 717189"/>
              <a:gd name="connsiteY6" fmla="*/ 538233 h 756093"/>
              <a:gd name="connsiteX7" fmla="*/ 223044 w 717189"/>
              <a:gd name="connsiteY7" fmla="*/ 673964 h 756093"/>
              <a:gd name="connsiteX8" fmla="*/ 335682 w 717189"/>
              <a:gd name="connsiteY8" fmla="*/ 748552 h 756093"/>
              <a:gd name="connsiteX9" fmla="*/ 368300 w 717189"/>
              <a:gd name="connsiteY9" fmla="*/ 628720 h 756093"/>
              <a:gd name="connsiteX10" fmla="*/ 379645 w 717189"/>
              <a:gd name="connsiteY10" fmla="*/ 720711 h 756093"/>
              <a:gd name="connsiteX11" fmla="*/ 477274 w 717189"/>
              <a:gd name="connsiteY11" fmla="*/ 741873 h 756093"/>
              <a:gd name="connsiteX12" fmla="*/ 504032 w 717189"/>
              <a:gd name="connsiteY12" fmla="*/ 669201 h 756093"/>
              <a:gd name="connsiteX13" fmla="*/ 530696 w 717189"/>
              <a:gd name="connsiteY13" fmla="*/ 732265 h 756093"/>
              <a:gd name="connsiteX14" fmla="*/ 644525 w 717189"/>
              <a:gd name="connsiteY14" fmla="*/ 723971 h 756093"/>
              <a:gd name="connsiteX15" fmla="*/ 632619 w 717189"/>
              <a:gd name="connsiteY15" fmla="*/ 647771 h 756093"/>
              <a:gd name="connsiteX16" fmla="*/ 658685 w 717189"/>
              <a:gd name="connsiteY16" fmla="*/ 682157 h 756093"/>
              <a:gd name="connsiteX17" fmla="*/ 715580 w 717189"/>
              <a:gd name="connsiteY17" fmla="*/ 630616 h 756093"/>
              <a:gd name="connsiteX18" fmla="*/ 668338 w 717189"/>
              <a:gd name="connsiteY18" fmla="*/ 464414 h 756093"/>
              <a:gd name="connsiteX19" fmla="*/ 577964 w 717189"/>
              <a:gd name="connsiteY19" fmla="*/ 0 h 756093"/>
              <a:gd name="connsiteX0" fmla="*/ 240017 w 717189"/>
              <a:gd name="connsiteY0" fmla="*/ 164738 h 754947"/>
              <a:gd name="connsiteX1" fmla="*/ 239713 w 717189"/>
              <a:gd name="connsiteY1" fmla="*/ 381071 h 754947"/>
              <a:gd name="connsiteX2" fmla="*/ 82550 w 717189"/>
              <a:gd name="connsiteY2" fmla="*/ 476321 h 754947"/>
              <a:gd name="connsiteX3" fmla="*/ 3969 w 717189"/>
              <a:gd name="connsiteY3" fmla="*/ 614433 h 754947"/>
              <a:gd name="connsiteX4" fmla="*/ 106363 w 717189"/>
              <a:gd name="connsiteY4" fmla="*/ 628721 h 754947"/>
              <a:gd name="connsiteX5" fmla="*/ 254000 w 717189"/>
              <a:gd name="connsiteY5" fmla="*/ 526327 h 754947"/>
              <a:gd name="connsiteX6" fmla="*/ 261144 w 717189"/>
              <a:gd name="connsiteY6" fmla="*/ 538233 h 754947"/>
              <a:gd name="connsiteX7" fmla="*/ 241690 w 717189"/>
              <a:gd name="connsiteY7" fmla="*/ 667091 h 754947"/>
              <a:gd name="connsiteX8" fmla="*/ 335682 w 717189"/>
              <a:gd name="connsiteY8" fmla="*/ 748552 h 754947"/>
              <a:gd name="connsiteX9" fmla="*/ 368300 w 717189"/>
              <a:gd name="connsiteY9" fmla="*/ 628720 h 754947"/>
              <a:gd name="connsiteX10" fmla="*/ 379645 w 717189"/>
              <a:gd name="connsiteY10" fmla="*/ 720711 h 754947"/>
              <a:gd name="connsiteX11" fmla="*/ 477274 w 717189"/>
              <a:gd name="connsiteY11" fmla="*/ 741873 h 754947"/>
              <a:gd name="connsiteX12" fmla="*/ 504032 w 717189"/>
              <a:gd name="connsiteY12" fmla="*/ 669201 h 754947"/>
              <a:gd name="connsiteX13" fmla="*/ 530696 w 717189"/>
              <a:gd name="connsiteY13" fmla="*/ 732265 h 754947"/>
              <a:gd name="connsiteX14" fmla="*/ 644525 w 717189"/>
              <a:gd name="connsiteY14" fmla="*/ 723971 h 754947"/>
              <a:gd name="connsiteX15" fmla="*/ 632619 w 717189"/>
              <a:gd name="connsiteY15" fmla="*/ 647771 h 754947"/>
              <a:gd name="connsiteX16" fmla="*/ 658685 w 717189"/>
              <a:gd name="connsiteY16" fmla="*/ 682157 h 754947"/>
              <a:gd name="connsiteX17" fmla="*/ 715580 w 717189"/>
              <a:gd name="connsiteY17" fmla="*/ 630616 h 754947"/>
              <a:gd name="connsiteX18" fmla="*/ 668338 w 717189"/>
              <a:gd name="connsiteY18" fmla="*/ 464414 h 754947"/>
              <a:gd name="connsiteX19" fmla="*/ 577964 w 717189"/>
              <a:gd name="connsiteY19" fmla="*/ 0 h 754947"/>
              <a:gd name="connsiteX0" fmla="*/ 240017 w 717189"/>
              <a:gd name="connsiteY0" fmla="*/ 164738 h 750458"/>
              <a:gd name="connsiteX1" fmla="*/ 239713 w 717189"/>
              <a:gd name="connsiteY1" fmla="*/ 381071 h 750458"/>
              <a:gd name="connsiteX2" fmla="*/ 82550 w 717189"/>
              <a:gd name="connsiteY2" fmla="*/ 476321 h 750458"/>
              <a:gd name="connsiteX3" fmla="*/ 3969 w 717189"/>
              <a:gd name="connsiteY3" fmla="*/ 614433 h 750458"/>
              <a:gd name="connsiteX4" fmla="*/ 106363 w 717189"/>
              <a:gd name="connsiteY4" fmla="*/ 628721 h 750458"/>
              <a:gd name="connsiteX5" fmla="*/ 254000 w 717189"/>
              <a:gd name="connsiteY5" fmla="*/ 526327 h 750458"/>
              <a:gd name="connsiteX6" fmla="*/ 261144 w 717189"/>
              <a:gd name="connsiteY6" fmla="*/ 538233 h 750458"/>
              <a:gd name="connsiteX7" fmla="*/ 241690 w 717189"/>
              <a:gd name="connsiteY7" fmla="*/ 667091 h 750458"/>
              <a:gd name="connsiteX8" fmla="*/ 322661 w 717189"/>
              <a:gd name="connsiteY8" fmla="*/ 727192 h 750458"/>
              <a:gd name="connsiteX9" fmla="*/ 368300 w 717189"/>
              <a:gd name="connsiteY9" fmla="*/ 628720 h 750458"/>
              <a:gd name="connsiteX10" fmla="*/ 379645 w 717189"/>
              <a:gd name="connsiteY10" fmla="*/ 720711 h 750458"/>
              <a:gd name="connsiteX11" fmla="*/ 477274 w 717189"/>
              <a:gd name="connsiteY11" fmla="*/ 741873 h 750458"/>
              <a:gd name="connsiteX12" fmla="*/ 504032 w 717189"/>
              <a:gd name="connsiteY12" fmla="*/ 669201 h 750458"/>
              <a:gd name="connsiteX13" fmla="*/ 530696 w 717189"/>
              <a:gd name="connsiteY13" fmla="*/ 732265 h 750458"/>
              <a:gd name="connsiteX14" fmla="*/ 644525 w 717189"/>
              <a:gd name="connsiteY14" fmla="*/ 723971 h 750458"/>
              <a:gd name="connsiteX15" fmla="*/ 632619 w 717189"/>
              <a:gd name="connsiteY15" fmla="*/ 647771 h 750458"/>
              <a:gd name="connsiteX16" fmla="*/ 658685 w 717189"/>
              <a:gd name="connsiteY16" fmla="*/ 682157 h 750458"/>
              <a:gd name="connsiteX17" fmla="*/ 715580 w 717189"/>
              <a:gd name="connsiteY17" fmla="*/ 630616 h 750458"/>
              <a:gd name="connsiteX18" fmla="*/ 668338 w 717189"/>
              <a:gd name="connsiteY18" fmla="*/ 464414 h 750458"/>
              <a:gd name="connsiteX19" fmla="*/ 577964 w 717189"/>
              <a:gd name="connsiteY19" fmla="*/ 0 h 750458"/>
              <a:gd name="connsiteX0" fmla="*/ 179692 w 656864"/>
              <a:gd name="connsiteY0" fmla="*/ 164738 h 750458"/>
              <a:gd name="connsiteX1" fmla="*/ 179388 w 656864"/>
              <a:gd name="connsiteY1" fmla="*/ 381071 h 750458"/>
              <a:gd name="connsiteX2" fmla="*/ 22225 w 656864"/>
              <a:gd name="connsiteY2" fmla="*/ 476321 h 750458"/>
              <a:gd name="connsiteX3" fmla="*/ 46038 w 656864"/>
              <a:gd name="connsiteY3" fmla="*/ 628721 h 750458"/>
              <a:gd name="connsiteX4" fmla="*/ 193675 w 656864"/>
              <a:gd name="connsiteY4" fmla="*/ 526327 h 750458"/>
              <a:gd name="connsiteX5" fmla="*/ 200819 w 656864"/>
              <a:gd name="connsiteY5" fmla="*/ 538233 h 750458"/>
              <a:gd name="connsiteX6" fmla="*/ 181365 w 656864"/>
              <a:gd name="connsiteY6" fmla="*/ 667091 h 750458"/>
              <a:gd name="connsiteX7" fmla="*/ 262336 w 656864"/>
              <a:gd name="connsiteY7" fmla="*/ 727192 h 750458"/>
              <a:gd name="connsiteX8" fmla="*/ 307975 w 656864"/>
              <a:gd name="connsiteY8" fmla="*/ 628720 h 750458"/>
              <a:gd name="connsiteX9" fmla="*/ 319320 w 656864"/>
              <a:gd name="connsiteY9" fmla="*/ 720711 h 750458"/>
              <a:gd name="connsiteX10" fmla="*/ 416949 w 656864"/>
              <a:gd name="connsiteY10" fmla="*/ 741873 h 750458"/>
              <a:gd name="connsiteX11" fmla="*/ 443707 w 656864"/>
              <a:gd name="connsiteY11" fmla="*/ 669201 h 750458"/>
              <a:gd name="connsiteX12" fmla="*/ 470371 w 656864"/>
              <a:gd name="connsiteY12" fmla="*/ 732265 h 750458"/>
              <a:gd name="connsiteX13" fmla="*/ 584200 w 656864"/>
              <a:gd name="connsiteY13" fmla="*/ 723971 h 750458"/>
              <a:gd name="connsiteX14" fmla="*/ 572294 w 656864"/>
              <a:gd name="connsiteY14" fmla="*/ 647771 h 750458"/>
              <a:gd name="connsiteX15" fmla="*/ 598360 w 656864"/>
              <a:gd name="connsiteY15" fmla="*/ 682157 h 750458"/>
              <a:gd name="connsiteX16" fmla="*/ 655255 w 656864"/>
              <a:gd name="connsiteY16" fmla="*/ 630616 h 750458"/>
              <a:gd name="connsiteX17" fmla="*/ 608013 w 656864"/>
              <a:gd name="connsiteY17" fmla="*/ 464414 h 750458"/>
              <a:gd name="connsiteX18" fmla="*/ 517639 w 656864"/>
              <a:gd name="connsiteY18" fmla="*/ 0 h 750458"/>
              <a:gd name="connsiteX0" fmla="*/ 152792 w 629964"/>
              <a:gd name="connsiteY0" fmla="*/ 164738 h 750458"/>
              <a:gd name="connsiteX1" fmla="*/ 152488 w 629964"/>
              <a:gd name="connsiteY1" fmla="*/ 381071 h 750458"/>
              <a:gd name="connsiteX2" fmla="*/ 51949 w 629964"/>
              <a:gd name="connsiteY2" fmla="*/ 525042 h 750458"/>
              <a:gd name="connsiteX3" fmla="*/ 19138 w 629964"/>
              <a:gd name="connsiteY3" fmla="*/ 628721 h 750458"/>
              <a:gd name="connsiteX4" fmla="*/ 166775 w 629964"/>
              <a:gd name="connsiteY4" fmla="*/ 526327 h 750458"/>
              <a:gd name="connsiteX5" fmla="*/ 173919 w 629964"/>
              <a:gd name="connsiteY5" fmla="*/ 538233 h 750458"/>
              <a:gd name="connsiteX6" fmla="*/ 154465 w 629964"/>
              <a:gd name="connsiteY6" fmla="*/ 667091 h 750458"/>
              <a:gd name="connsiteX7" fmla="*/ 235436 w 629964"/>
              <a:gd name="connsiteY7" fmla="*/ 727192 h 750458"/>
              <a:gd name="connsiteX8" fmla="*/ 281075 w 629964"/>
              <a:gd name="connsiteY8" fmla="*/ 628720 h 750458"/>
              <a:gd name="connsiteX9" fmla="*/ 292420 w 629964"/>
              <a:gd name="connsiteY9" fmla="*/ 720711 h 750458"/>
              <a:gd name="connsiteX10" fmla="*/ 390049 w 629964"/>
              <a:gd name="connsiteY10" fmla="*/ 741873 h 750458"/>
              <a:gd name="connsiteX11" fmla="*/ 416807 w 629964"/>
              <a:gd name="connsiteY11" fmla="*/ 669201 h 750458"/>
              <a:gd name="connsiteX12" fmla="*/ 443471 w 629964"/>
              <a:gd name="connsiteY12" fmla="*/ 732265 h 750458"/>
              <a:gd name="connsiteX13" fmla="*/ 557300 w 629964"/>
              <a:gd name="connsiteY13" fmla="*/ 723971 h 750458"/>
              <a:gd name="connsiteX14" fmla="*/ 545394 w 629964"/>
              <a:gd name="connsiteY14" fmla="*/ 647771 h 750458"/>
              <a:gd name="connsiteX15" fmla="*/ 571460 w 629964"/>
              <a:gd name="connsiteY15" fmla="*/ 682157 h 750458"/>
              <a:gd name="connsiteX16" fmla="*/ 628355 w 629964"/>
              <a:gd name="connsiteY16" fmla="*/ 630616 h 750458"/>
              <a:gd name="connsiteX17" fmla="*/ 581113 w 629964"/>
              <a:gd name="connsiteY17" fmla="*/ 464414 h 750458"/>
              <a:gd name="connsiteX18" fmla="*/ 490739 w 629964"/>
              <a:gd name="connsiteY18" fmla="*/ 0 h 750458"/>
              <a:gd name="connsiteX0" fmla="*/ 104542 w 581714"/>
              <a:gd name="connsiteY0" fmla="*/ 164738 h 750458"/>
              <a:gd name="connsiteX1" fmla="*/ 104238 w 581714"/>
              <a:gd name="connsiteY1" fmla="*/ 381071 h 750458"/>
              <a:gd name="connsiteX2" fmla="*/ 3699 w 581714"/>
              <a:gd name="connsiteY2" fmla="*/ 525042 h 750458"/>
              <a:gd name="connsiteX3" fmla="*/ 82043 w 581714"/>
              <a:gd name="connsiteY3" fmla="*/ 663316 h 750458"/>
              <a:gd name="connsiteX4" fmla="*/ 118525 w 581714"/>
              <a:gd name="connsiteY4" fmla="*/ 526327 h 750458"/>
              <a:gd name="connsiteX5" fmla="*/ 125669 w 581714"/>
              <a:gd name="connsiteY5" fmla="*/ 538233 h 750458"/>
              <a:gd name="connsiteX6" fmla="*/ 106215 w 581714"/>
              <a:gd name="connsiteY6" fmla="*/ 667091 h 750458"/>
              <a:gd name="connsiteX7" fmla="*/ 187186 w 581714"/>
              <a:gd name="connsiteY7" fmla="*/ 727192 h 750458"/>
              <a:gd name="connsiteX8" fmla="*/ 232825 w 581714"/>
              <a:gd name="connsiteY8" fmla="*/ 628720 h 750458"/>
              <a:gd name="connsiteX9" fmla="*/ 244170 w 581714"/>
              <a:gd name="connsiteY9" fmla="*/ 720711 h 750458"/>
              <a:gd name="connsiteX10" fmla="*/ 341799 w 581714"/>
              <a:gd name="connsiteY10" fmla="*/ 741873 h 750458"/>
              <a:gd name="connsiteX11" fmla="*/ 368557 w 581714"/>
              <a:gd name="connsiteY11" fmla="*/ 669201 h 750458"/>
              <a:gd name="connsiteX12" fmla="*/ 395221 w 581714"/>
              <a:gd name="connsiteY12" fmla="*/ 732265 h 750458"/>
              <a:gd name="connsiteX13" fmla="*/ 509050 w 581714"/>
              <a:gd name="connsiteY13" fmla="*/ 723971 h 750458"/>
              <a:gd name="connsiteX14" fmla="*/ 497144 w 581714"/>
              <a:gd name="connsiteY14" fmla="*/ 647771 h 750458"/>
              <a:gd name="connsiteX15" fmla="*/ 523210 w 581714"/>
              <a:gd name="connsiteY15" fmla="*/ 682157 h 750458"/>
              <a:gd name="connsiteX16" fmla="*/ 580105 w 581714"/>
              <a:gd name="connsiteY16" fmla="*/ 630616 h 750458"/>
              <a:gd name="connsiteX17" fmla="*/ 532863 w 581714"/>
              <a:gd name="connsiteY17" fmla="*/ 464414 h 750458"/>
              <a:gd name="connsiteX18" fmla="*/ 442489 w 581714"/>
              <a:gd name="connsiteY18" fmla="*/ 0 h 75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1714" h="750458">
                <a:moveTo>
                  <a:pt x="104542" y="164738"/>
                </a:moveTo>
                <a:cubicBezTo>
                  <a:pt x="118631" y="210379"/>
                  <a:pt x="121045" y="321020"/>
                  <a:pt x="104238" y="381071"/>
                </a:cubicBezTo>
                <a:cubicBezTo>
                  <a:pt x="87431" y="441122"/>
                  <a:pt x="7398" y="478001"/>
                  <a:pt x="3699" y="525042"/>
                </a:cubicBezTo>
                <a:cubicBezTo>
                  <a:pt x="0" y="572083"/>
                  <a:pt x="62905" y="663102"/>
                  <a:pt x="82043" y="663316"/>
                </a:cubicBezTo>
                <a:cubicBezTo>
                  <a:pt x="101181" y="663530"/>
                  <a:pt x="111254" y="547174"/>
                  <a:pt x="118525" y="526327"/>
                </a:cubicBezTo>
                <a:cubicBezTo>
                  <a:pt x="125796" y="505480"/>
                  <a:pt x="127721" y="514772"/>
                  <a:pt x="125669" y="538233"/>
                </a:cubicBezTo>
                <a:cubicBezTo>
                  <a:pt x="123617" y="561694"/>
                  <a:pt x="95962" y="635598"/>
                  <a:pt x="106215" y="667091"/>
                </a:cubicBezTo>
                <a:cubicBezTo>
                  <a:pt x="116468" y="698584"/>
                  <a:pt x="166084" y="733587"/>
                  <a:pt x="187186" y="727192"/>
                </a:cubicBezTo>
                <a:cubicBezTo>
                  <a:pt x="208288" y="720797"/>
                  <a:pt x="223328" y="629800"/>
                  <a:pt x="232825" y="628720"/>
                </a:cubicBezTo>
                <a:cubicBezTo>
                  <a:pt x="242322" y="627640"/>
                  <a:pt x="226008" y="701852"/>
                  <a:pt x="244170" y="720711"/>
                </a:cubicBezTo>
                <a:cubicBezTo>
                  <a:pt x="262332" y="739570"/>
                  <a:pt x="321068" y="750458"/>
                  <a:pt x="341799" y="741873"/>
                </a:cubicBezTo>
                <a:cubicBezTo>
                  <a:pt x="362530" y="733288"/>
                  <a:pt x="359653" y="670802"/>
                  <a:pt x="368557" y="669201"/>
                </a:cubicBezTo>
                <a:cubicBezTo>
                  <a:pt x="377461" y="667600"/>
                  <a:pt x="371805" y="723137"/>
                  <a:pt x="395221" y="732265"/>
                </a:cubicBezTo>
                <a:cubicBezTo>
                  <a:pt x="418637" y="741393"/>
                  <a:pt x="492063" y="738053"/>
                  <a:pt x="509050" y="723971"/>
                </a:cubicBezTo>
                <a:cubicBezTo>
                  <a:pt x="526037" y="709889"/>
                  <a:pt x="494784" y="654740"/>
                  <a:pt x="497144" y="647771"/>
                </a:cubicBezTo>
                <a:cubicBezTo>
                  <a:pt x="499504" y="640802"/>
                  <a:pt x="509383" y="685016"/>
                  <a:pt x="523210" y="682157"/>
                </a:cubicBezTo>
                <a:cubicBezTo>
                  <a:pt x="537037" y="679298"/>
                  <a:pt x="578496" y="666906"/>
                  <a:pt x="580105" y="630616"/>
                </a:cubicBezTo>
                <a:cubicBezTo>
                  <a:pt x="581714" y="594326"/>
                  <a:pt x="555799" y="569517"/>
                  <a:pt x="532863" y="464414"/>
                </a:cubicBezTo>
                <a:cubicBezTo>
                  <a:pt x="502720" y="358437"/>
                  <a:pt x="444870" y="78978"/>
                  <a:pt x="442489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355976" y="2132856"/>
            <a:ext cx="1256792" cy="3170359"/>
            <a:chOff x="6121123" y="2204864"/>
            <a:chExt cx="1256792" cy="3170359"/>
          </a:xfrm>
        </p:grpSpPr>
        <p:sp>
          <p:nvSpPr>
            <p:cNvPr id="19" name="Rounded Rectangle 18"/>
            <p:cNvSpPr/>
            <p:nvPr/>
          </p:nvSpPr>
          <p:spPr>
            <a:xfrm flipH="1">
              <a:off x="6288435" y="2204864"/>
              <a:ext cx="1089480" cy="3170359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7"/>
            <p:cNvSpPr/>
            <p:nvPr/>
          </p:nvSpPr>
          <p:spPr>
            <a:xfrm flipH="1">
              <a:off x="6156176" y="3036678"/>
              <a:ext cx="376610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6587675" y="2780791"/>
              <a:ext cx="53802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/>
            <p:nvPr/>
          </p:nvSpPr>
          <p:spPr>
            <a:xfrm flipH="1">
              <a:off x="6121123" y="3573016"/>
              <a:ext cx="520354" cy="539616"/>
            </a:xfrm>
            <a:prstGeom prst="arc">
              <a:avLst>
                <a:gd name="adj1" fmla="val 11462497"/>
                <a:gd name="adj2" fmla="val 17517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60232" y="3429000"/>
              <a:ext cx="695496" cy="10732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ounded Rectangle 23"/>
          <p:cNvSpPr/>
          <p:nvPr/>
        </p:nvSpPr>
        <p:spPr>
          <a:xfrm flipH="1">
            <a:off x="4539839" y="2147217"/>
            <a:ext cx="1089480" cy="317035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3203848" y="3429000"/>
            <a:ext cx="720080" cy="360040"/>
            <a:chOff x="755576" y="3861048"/>
            <a:chExt cx="720080" cy="360040"/>
          </a:xfrm>
        </p:grpSpPr>
        <p:sp>
          <p:nvSpPr>
            <p:cNvPr id="25" name="Oval 24"/>
            <p:cNvSpPr/>
            <p:nvPr/>
          </p:nvSpPr>
          <p:spPr>
            <a:xfrm>
              <a:off x="827584" y="3861048"/>
              <a:ext cx="360040" cy="360040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5576" y="3933056"/>
              <a:ext cx="720080" cy="14401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6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35637" y="4941168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 rot="16200000">
            <a:off x="-180528" y="-1611559"/>
            <a:ext cx="4104456" cy="5400599"/>
            <a:chOff x="5868144" y="-603448"/>
            <a:chExt cx="3600400" cy="3024336"/>
          </a:xfrm>
        </p:grpSpPr>
        <p:sp>
          <p:nvSpPr>
            <p:cNvPr id="76" name="Rectangle 75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724128" y="-2187624"/>
            <a:ext cx="6120680" cy="5040560"/>
            <a:chOff x="606417" y="-1035496"/>
            <a:chExt cx="10163414" cy="7488832"/>
          </a:xfrm>
        </p:grpSpPr>
        <p:sp>
          <p:nvSpPr>
            <p:cNvPr id="80" name="Rounded Rectangle 79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463">
            <a:off x="6905318" y="-546487"/>
            <a:ext cx="2043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46"/>
          <p:cNvSpPr/>
          <p:nvPr/>
        </p:nvSpPr>
        <p:spPr>
          <a:xfrm rot="3323851">
            <a:off x="3317410" y="2963847"/>
            <a:ext cx="579913" cy="9303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820664" y="3505845"/>
            <a:ext cx="940196" cy="355203"/>
            <a:chOff x="1601391" y="3426222"/>
            <a:chExt cx="940196" cy="3552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631157" y="3426222"/>
              <a:ext cx="858044" cy="238125"/>
            </a:xfrm>
            <a:custGeom>
              <a:avLst/>
              <a:gdLst>
                <a:gd name="connsiteX0" fmla="*/ 240506 w 858044"/>
                <a:gd name="connsiteY0" fmla="*/ 117078 h 238125"/>
                <a:gd name="connsiteX1" fmla="*/ 628649 w 858044"/>
                <a:gd name="connsiteY1" fmla="*/ 114697 h 238125"/>
                <a:gd name="connsiteX2" fmla="*/ 666749 w 858044"/>
                <a:gd name="connsiteY2" fmla="*/ 209947 h 238125"/>
                <a:gd name="connsiteX3" fmla="*/ 840581 w 858044"/>
                <a:gd name="connsiteY3" fmla="*/ 121841 h 238125"/>
                <a:gd name="connsiteX4" fmla="*/ 771524 w 858044"/>
                <a:gd name="connsiteY4" fmla="*/ 57547 h 238125"/>
                <a:gd name="connsiteX5" fmla="*/ 459581 w 858044"/>
                <a:gd name="connsiteY5" fmla="*/ 2778 h 238125"/>
                <a:gd name="connsiteX6" fmla="*/ 69056 w 858044"/>
                <a:gd name="connsiteY6" fmla="*/ 74216 h 238125"/>
                <a:gd name="connsiteX7" fmla="*/ 45243 w 858044"/>
                <a:gd name="connsiteY7" fmla="*/ 228997 h 238125"/>
                <a:gd name="connsiteX8" fmla="*/ 240506 w 858044"/>
                <a:gd name="connsiteY8" fmla="*/ 11707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044" h="238125">
                  <a:moveTo>
                    <a:pt x="240506" y="117078"/>
                  </a:moveTo>
                  <a:cubicBezTo>
                    <a:pt x="337740" y="98028"/>
                    <a:pt x="557609" y="99219"/>
                    <a:pt x="628649" y="114697"/>
                  </a:cubicBezTo>
                  <a:cubicBezTo>
                    <a:pt x="699689" y="130175"/>
                    <a:pt x="631427" y="208756"/>
                    <a:pt x="666749" y="209947"/>
                  </a:cubicBezTo>
                  <a:cubicBezTo>
                    <a:pt x="702071" y="211138"/>
                    <a:pt x="823118" y="147241"/>
                    <a:pt x="840581" y="121841"/>
                  </a:cubicBezTo>
                  <a:cubicBezTo>
                    <a:pt x="858044" y="96441"/>
                    <a:pt x="835024" y="77391"/>
                    <a:pt x="771524" y="57547"/>
                  </a:cubicBezTo>
                  <a:cubicBezTo>
                    <a:pt x="708024" y="37703"/>
                    <a:pt x="576659" y="0"/>
                    <a:pt x="459581" y="2778"/>
                  </a:cubicBezTo>
                  <a:cubicBezTo>
                    <a:pt x="342503" y="5556"/>
                    <a:pt x="138112" y="36513"/>
                    <a:pt x="69056" y="74216"/>
                  </a:cubicBezTo>
                  <a:cubicBezTo>
                    <a:pt x="0" y="111919"/>
                    <a:pt x="21034" y="219869"/>
                    <a:pt x="45243" y="228997"/>
                  </a:cubicBezTo>
                  <a:cubicBezTo>
                    <a:pt x="69452" y="238125"/>
                    <a:pt x="143272" y="136128"/>
                    <a:pt x="240506" y="11707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01391" y="3506788"/>
              <a:ext cx="280988" cy="274637"/>
            </a:xfrm>
            <a:custGeom>
              <a:avLst/>
              <a:gdLst>
                <a:gd name="connsiteX0" fmla="*/ 82153 w 280988"/>
                <a:gd name="connsiteY0" fmla="*/ 260350 h 274637"/>
                <a:gd name="connsiteX1" fmla="*/ 251222 w 280988"/>
                <a:gd name="connsiteY1" fmla="*/ 167481 h 274637"/>
                <a:gd name="connsiteX2" fmla="*/ 260747 w 280988"/>
                <a:gd name="connsiteY2" fmla="*/ 115093 h 274637"/>
                <a:gd name="connsiteX3" fmla="*/ 227409 w 280988"/>
                <a:gd name="connsiteY3" fmla="*/ 76993 h 274637"/>
                <a:gd name="connsiteX4" fmla="*/ 120253 w 280988"/>
                <a:gd name="connsiteY4" fmla="*/ 12700 h 274637"/>
                <a:gd name="connsiteX5" fmla="*/ 41672 w 280988"/>
                <a:gd name="connsiteY5" fmla="*/ 12700 h 274637"/>
                <a:gd name="connsiteX6" fmla="*/ 10715 w 280988"/>
                <a:gd name="connsiteY6" fmla="*/ 88900 h 274637"/>
                <a:gd name="connsiteX7" fmla="*/ 3572 w 280988"/>
                <a:gd name="connsiteY7" fmla="*/ 184150 h 274637"/>
                <a:gd name="connsiteX8" fmla="*/ 32147 w 280988"/>
                <a:gd name="connsiteY8" fmla="*/ 253206 h 274637"/>
                <a:gd name="connsiteX9" fmla="*/ 82153 w 280988"/>
                <a:gd name="connsiteY9" fmla="*/ 26035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8" h="274637">
                  <a:moveTo>
                    <a:pt x="82153" y="260350"/>
                  </a:moveTo>
                  <a:cubicBezTo>
                    <a:pt x="118665" y="246063"/>
                    <a:pt x="221456" y="191690"/>
                    <a:pt x="251222" y="167481"/>
                  </a:cubicBezTo>
                  <a:cubicBezTo>
                    <a:pt x="280988" y="143272"/>
                    <a:pt x="264716" y="130174"/>
                    <a:pt x="260747" y="115093"/>
                  </a:cubicBezTo>
                  <a:cubicBezTo>
                    <a:pt x="256778" y="100012"/>
                    <a:pt x="250825" y="94058"/>
                    <a:pt x="227409" y="76993"/>
                  </a:cubicBezTo>
                  <a:cubicBezTo>
                    <a:pt x="203993" y="59928"/>
                    <a:pt x="151209" y="23415"/>
                    <a:pt x="120253" y="12700"/>
                  </a:cubicBezTo>
                  <a:cubicBezTo>
                    <a:pt x="89297" y="1985"/>
                    <a:pt x="59928" y="0"/>
                    <a:pt x="41672" y="12700"/>
                  </a:cubicBezTo>
                  <a:cubicBezTo>
                    <a:pt x="23416" y="25400"/>
                    <a:pt x="17065" y="60325"/>
                    <a:pt x="10715" y="88900"/>
                  </a:cubicBezTo>
                  <a:cubicBezTo>
                    <a:pt x="4365" y="117475"/>
                    <a:pt x="0" y="156766"/>
                    <a:pt x="3572" y="184150"/>
                  </a:cubicBezTo>
                  <a:cubicBezTo>
                    <a:pt x="7144" y="211534"/>
                    <a:pt x="19050" y="240506"/>
                    <a:pt x="32147" y="253206"/>
                  </a:cubicBezTo>
                  <a:cubicBezTo>
                    <a:pt x="45244" y="265906"/>
                    <a:pt x="45641" y="274637"/>
                    <a:pt x="82153" y="2603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267347" y="3509566"/>
              <a:ext cx="274240" cy="246459"/>
            </a:xfrm>
            <a:custGeom>
              <a:avLst/>
              <a:gdLst>
                <a:gd name="connsiteX0" fmla="*/ 40084 w 274240"/>
                <a:gd name="connsiteY0" fmla="*/ 212328 h 246459"/>
                <a:gd name="connsiteX1" fmla="*/ 204391 w 274240"/>
                <a:gd name="connsiteY1" fmla="*/ 243284 h 246459"/>
                <a:gd name="connsiteX2" fmla="*/ 261541 w 274240"/>
                <a:gd name="connsiteY2" fmla="*/ 231378 h 246459"/>
                <a:gd name="connsiteX3" fmla="*/ 266303 w 274240"/>
                <a:gd name="connsiteY3" fmla="*/ 159940 h 246459"/>
                <a:gd name="connsiteX4" fmla="*/ 213916 w 274240"/>
                <a:gd name="connsiteY4" fmla="*/ 24209 h 246459"/>
                <a:gd name="connsiteX5" fmla="*/ 140097 w 274240"/>
                <a:gd name="connsiteY5" fmla="*/ 14684 h 246459"/>
                <a:gd name="connsiteX6" fmla="*/ 61516 w 274240"/>
                <a:gd name="connsiteY6" fmla="*/ 69453 h 246459"/>
                <a:gd name="connsiteX7" fmla="*/ 4366 w 274240"/>
                <a:gd name="connsiteY7" fmla="*/ 150415 h 246459"/>
                <a:gd name="connsiteX8" fmla="*/ 40084 w 274240"/>
                <a:gd name="connsiteY8" fmla="*/ 212328 h 2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40" h="246459">
                  <a:moveTo>
                    <a:pt x="40084" y="212328"/>
                  </a:moveTo>
                  <a:cubicBezTo>
                    <a:pt x="73421" y="227806"/>
                    <a:pt x="167482" y="240109"/>
                    <a:pt x="204391" y="243284"/>
                  </a:cubicBezTo>
                  <a:cubicBezTo>
                    <a:pt x="241300" y="246459"/>
                    <a:pt x="251222" y="245269"/>
                    <a:pt x="261541" y="231378"/>
                  </a:cubicBezTo>
                  <a:cubicBezTo>
                    <a:pt x="271860" y="217487"/>
                    <a:pt x="274240" y="194468"/>
                    <a:pt x="266303" y="159940"/>
                  </a:cubicBezTo>
                  <a:cubicBezTo>
                    <a:pt x="258366" y="125412"/>
                    <a:pt x="234950" y="48418"/>
                    <a:pt x="213916" y="24209"/>
                  </a:cubicBezTo>
                  <a:cubicBezTo>
                    <a:pt x="192882" y="0"/>
                    <a:pt x="165497" y="7143"/>
                    <a:pt x="140097" y="14684"/>
                  </a:cubicBezTo>
                  <a:cubicBezTo>
                    <a:pt x="114697" y="22225"/>
                    <a:pt x="84138" y="46831"/>
                    <a:pt x="61516" y="69453"/>
                  </a:cubicBezTo>
                  <a:cubicBezTo>
                    <a:pt x="38894" y="92075"/>
                    <a:pt x="8732" y="126999"/>
                    <a:pt x="4366" y="150415"/>
                  </a:cubicBezTo>
                  <a:cubicBezTo>
                    <a:pt x="0" y="173831"/>
                    <a:pt x="6747" y="196850"/>
                    <a:pt x="40084" y="21232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211960" y="2924944"/>
            <a:ext cx="1224136" cy="14401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707903" y="1556792"/>
            <a:ext cx="1872210" cy="3600399"/>
            <a:chOff x="3563882" y="1711056"/>
            <a:chExt cx="1542472" cy="3086093"/>
          </a:xfrm>
        </p:grpSpPr>
        <p:grpSp>
          <p:nvGrpSpPr>
            <p:cNvPr id="3" name="Group 4"/>
            <p:cNvGrpSpPr/>
            <p:nvPr/>
          </p:nvGrpSpPr>
          <p:grpSpPr>
            <a:xfrm>
              <a:off x="3563883" y="1719658"/>
              <a:ext cx="1542470" cy="3077491"/>
              <a:chOff x="6660232" y="2956181"/>
              <a:chExt cx="1542473" cy="3077493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Chord 19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Arc 3"/>
            <p:cNvSpPr/>
            <p:nvPr/>
          </p:nvSpPr>
          <p:spPr>
            <a:xfrm rot="21406562">
              <a:off x="3794383" y="2930750"/>
              <a:ext cx="661991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2898062" y="2489655"/>
              <a:ext cx="2555774" cy="1224134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51"/>
            <p:cNvGrpSpPr/>
            <p:nvPr/>
          </p:nvGrpSpPr>
          <p:grpSpPr>
            <a:xfrm rot="501749" flipH="1">
              <a:off x="4388847" y="1711056"/>
              <a:ext cx="717507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0" name="Freeform 9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 flipH="1">
              <a:off x="4372257" y="2702367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 rot="21406562">
            <a:off x="3967653" y="2947046"/>
            <a:ext cx="803507" cy="622333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/>
          <p:nvPr/>
        </p:nvSpPr>
        <p:spPr>
          <a:xfrm flipH="1">
            <a:off x="4211960" y="3153746"/>
            <a:ext cx="234573" cy="2752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4716016" y="2963846"/>
            <a:ext cx="579913" cy="9303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/>
          <p:cNvGrpSpPr/>
          <p:nvPr/>
        </p:nvGrpSpPr>
        <p:grpSpPr>
          <a:xfrm>
            <a:off x="3851920" y="1556792"/>
            <a:ext cx="1888976" cy="3600399"/>
            <a:chOff x="1043608" y="1268760"/>
            <a:chExt cx="1888976" cy="3600399"/>
          </a:xfrm>
        </p:grpSpPr>
        <p:grpSp>
          <p:nvGrpSpPr>
            <p:cNvPr id="48" name="Group 47"/>
            <p:cNvGrpSpPr/>
            <p:nvPr/>
          </p:nvGrpSpPr>
          <p:grpSpPr>
            <a:xfrm flipH="1">
              <a:off x="1043608" y="1268760"/>
              <a:ext cx="1888976" cy="3600399"/>
              <a:chOff x="3563882" y="1711056"/>
              <a:chExt cx="1542472" cy="3086093"/>
            </a:xfrm>
          </p:grpSpPr>
          <p:grpSp>
            <p:nvGrpSpPr>
              <p:cNvPr id="49" name="Group 4"/>
              <p:cNvGrpSpPr/>
              <p:nvPr/>
            </p:nvGrpSpPr>
            <p:grpSpPr>
              <a:xfrm>
                <a:off x="3563883" y="1719658"/>
                <a:ext cx="1542470" cy="3077491"/>
                <a:chOff x="6660232" y="2956181"/>
                <a:chExt cx="1542473" cy="3077493"/>
              </a:xfrm>
            </p:grpSpPr>
            <p:sp>
              <p:nvSpPr>
                <p:cNvPr id="57" name="Freeform 5"/>
                <p:cNvSpPr/>
                <p:nvPr/>
              </p:nvSpPr>
              <p:spPr>
                <a:xfrm>
                  <a:off x="7308304" y="5354960"/>
                  <a:ext cx="429705" cy="60670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7452320" y="5426968"/>
                  <a:ext cx="429705" cy="606706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0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4" name="Chord 63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" name="Oval 60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0" name="Arc 49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Chord 55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3" name="Oval 52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Freeform 68"/>
            <p:cNvSpPr/>
            <p:nvPr/>
          </p:nvSpPr>
          <p:spPr>
            <a:xfrm rot="7759142">
              <a:off x="1255135" y="2827708"/>
              <a:ext cx="579913" cy="63531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 rot="14668557">
            <a:off x="3960675" y="3038685"/>
            <a:ext cx="940196" cy="355203"/>
            <a:chOff x="1601391" y="3426222"/>
            <a:chExt cx="940196" cy="3552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6" name="Freeform 65"/>
            <p:cNvSpPr/>
            <p:nvPr/>
          </p:nvSpPr>
          <p:spPr>
            <a:xfrm>
              <a:off x="1631157" y="3426222"/>
              <a:ext cx="858044" cy="238125"/>
            </a:xfrm>
            <a:custGeom>
              <a:avLst/>
              <a:gdLst>
                <a:gd name="connsiteX0" fmla="*/ 240506 w 858044"/>
                <a:gd name="connsiteY0" fmla="*/ 117078 h 238125"/>
                <a:gd name="connsiteX1" fmla="*/ 628649 w 858044"/>
                <a:gd name="connsiteY1" fmla="*/ 114697 h 238125"/>
                <a:gd name="connsiteX2" fmla="*/ 666749 w 858044"/>
                <a:gd name="connsiteY2" fmla="*/ 209947 h 238125"/>
                <a:gd name="connsiteX3" fmla="*/ 840581 w 858044"/>
                <a:gd name="connsiteY3" fmla="*/ 121841 h 238125"/>
                <a:gd name="connsiteX4" fmla="*/ 771524 w 858044"/>
                <a:gd name="connsiteY4" fmla="*/ 57547 h 238125"/>
                <a:gd name="connsiteX5" fmla="*/ 459581 w 858044"/>
                <a:gd name="connsiteY5" fmla="*/ 2778 h 238125"/>
                <a:gd name="connsiteX6" fmla="*/ 69056 w 858044"/>
                <a:gd name="connsiteY6" fmla="*/ 74216 h 238125"/>
                <a:gd name="connsiteX7" fmla="*/ 45243 w 858044"/>
                <a:gd name="connsiteY7" fmla="*/ 228997 h 238125"/>
                <a:gd name="connsiteX8" fmla="*/ 240506 w 858044"/>
                <a:gd name="connsiteY8" fmla="*/ 11707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044" h="238125">
                  <a:moveTo>
                    <a:pt x="240506" y="117078"/>
                  </a:moveTo>
                  <a:cubicBezTo>
                    <a:pt x="337740" y="98028"/>
                    <a:pt x="557609" y="99219"/>
                    <a:pt x="628649" y="114697"/>
                  </a:cubicBezTo>
                  <a:cubicBezTo>
                    <a:pt x="699689" y="130175"/>
                    <a:pt x="631427" y="208756"/>
                    <a:pt x="666749" y="209947"/>
                  </a:cubicBezTo>
                  <a:cubicBezTo>
                    <a:pt x="702071" y="211138"/>
                    <a:pt x="823118" y="147241"/>
                    <a:pt x="840581" y="121841"/>
                  </a:cubicBezTo>
                  <a:cubicBezTo>
                    <a:pt x="858044" y="96441"/>
                    <a:pt x="835024" y="77391"/>
                    <a:pt x="771524" y="57547"/>
                  </a:cubicBezTo>
                  <a:cubicBezTo>
                    <a:pt x="708024" y="37703"/>
                    <a:pt x="576659" y="0"/>
                    <a:pt x="459581" y="2778"/>
                  </a:cubicBezTo>
                  <a:cubicBezTo>
                    <a:pt x="342503" y="5556"/>
                    <a:pt x="138112" y="36513"/>
                    <a:pt x="69056" y="74216"/>
                  </a:cubicBezTo>
                  <a:cubicBezTo>
                    <a:pt x="0" y="111919"/>
                    <a:pt x="21034" y="219869"/>
                    <a:pt x="45243" y="228997"/>
                  </a:cubicBezTo>
                  <a:cubicBezTo>
                    <a:pt x="69452" y="238125"/>
                    <a:pt x="143272" y="136128"/>
                    <a:pt x="240506" y="11707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01391" y="3506788"/>
              <a:ext cx="280988" cy="274637"/>
            </a:xfrm>
            <a:custGeom>
              <a:avLst/>
              <a:gdLst>
                <a:gd name="connsiteX0" fmla="*/ 82153 w 280988"/>
                <a:gd name="connsiteY0" fmla="*/ 260350 h 274637"/>
                <a:gd name="connsiteX1" fmla="*/ 251222 w 280988"/>
                <a:gd name="connsiteY1" fmla="*/ 167481 h 274637"/>
                <a:gd name="connsiteX2" fmla="*/ 260747 w 280988"/>
                <a:gd name="connsiteY2" fmla="*/ 115093 h 274637"/>
                <a:gd name="connsiteX3" fmla="*/ 227409 w 280988"/>
                <a:gd name="connsiteY3" fmla="*/ 76993 h 274637"/>
                <a:gd name="connsiteX4" fmla="*/ 120253 w 280988"/>
                <a:gd name="connsiteY4" fmla="*/ 12700 h 274637"/>
                <a:gd name="connsiteX5" fmla="*/ 41672 w 280988"/>
                <a:gd name="connsiteY5" fmla="*/ 12700 h 274637"/>
                <a:gd name="connsiteX6" fmla="*/ 10715 w 280988"/>
                <a:gd name="connsiteY6" fmla="*/ 88900 h 274637"/>
                <a:gd name="connsiteX7" fmla="*/ 3572 w 280988"/>
                <a:gd name="connsiteY7" fmla="*/ 184150 h 274637"/>
                <a:gd name="connsiteX8" fmla="*/ 32147 w 280988"/>
                <a:gd name="connsiteY8" fmla="*/ 253206 h 274637"/>
                <a:gd name="connsiteX9" fmla="*/ 82153 w 280988"/>
                <a:gd name="connsiteY9" fmla="*/ 26035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8" h="274637">
                  <a:moveTo>
                    <a:pt x="82153" y="260350"/>
                  </a:moveTo>
                  <a:cubicBezTo>
                    <a:pt x="118665" y="246063"/>
                    <a:pt x="221456" y="191690"/>
                    <a:pt x="251222" y="167481"/>
                  </a:cubicBezTo>
                  <a:cubicBezTo>
                    <a:pt x="280988" y="143272"/>
                    <a:pt x="264716" y="130174"/>
                    <a:pt x="260747" y="115093"/>
                  </a:cubicBezTo>
                  <a:cubicBezTo>
                    <a:pt x="256778" y="100012"/>
                    <a:pt x="250825" y="94058"/>
                    <a:pt x="227409" y="76993"/>
                  </a:cubicBezTo>
                  <a:cubicBezTo>
                    <a:pt x="203993" y="59928"/>
                    <a:pt x="151209" y="23415"/>
                    <a:pt x="120253" y="12700"/>
                  </a:cubicBezTo>
                  <a:cubicBezTo>
                    <a:pt x="89297" y="1985"/>
                    <a:pt x="59928" y="0"/>
                    <a:pt x="41672" y="12700"/>
                  </a:cubicBezTo>
                  <a:cubicBezTo>
                    <a:pt x="23416" y="25400"/>
                    <a:pt x="17065" y="60325"/>
                    <a:pt x="10715" y="88900"/>
                  </a:cubicBezTo>
                  <a:cubicBezTo>
                    <a:pt x="4365" y="117475"/>
                    <a:pt x="0" y="156766"/>
                    <a:pt x="3572" y="184150"/>
                  </a:cubicBezTo>
                  <a:cubicBezTo>
                    <a:pt x="7144" y="211534"/>
                    <a:pt x="19050" y="240506"/>
                    <a:pt x="32147" y="253206"/>
                  </a:cubicBezTo>
                  <a:cubicBezTo>
                    <a:pt x="45244" y="265906"/>
                    <a:pt x="45641" y="274637"/>
                    <a:pt x="82153" y="2603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67347" y="3509566"/>
              <a:ext cx="274240" cy="246459"/>
            </a:xfrm>
            <a:custGeom>
              <a:avLst/>
              <a:gdLst>
                <a:gd name="connsiteX0" fmla="*/ 40084 w 274240"/>
                <a:gd name="connsiteY0" fmla="*/ 212328 h 246459"/>
                <a:gd name="connsiteX1" fmla="*/ 204391 w 274240"/>
                <a:gd name="connsiteY1" fmla="*/ 243284 h 246459"/>
                <a:gd name="connsiteX2" fmla="*/ 261541 w 274240"/>
                <a:gd name="connsiteY2" fmla="*/ 231378 h 246459"/>
                <a:gd name="connsiteX3" fmla="*/ 266303 w 274240"/>
                <a:gd name="connsiteY3" fmla="*/ 159940 h 246459"/>
                <a:gd name="connsiteX4" fmla="*/ 213916 w 274240"/>
                <a:gd name="connsiteY4" fmla="*/ 24209 h 246459"/>
                <a:gd name="connsiteX5" fmla="*/ 140097 w 274240"/>
                <a:gd name="connsiteY5" fmla="*/ 14684 h 246459"/>
                <a:gd name="connsiteX6" fmla="*/ 61516 w 274240"/>
                <a:gd name="connsiteY6" fmla="*/ 69453 h 246459"/>
                <a:gd name="connsiteX7" fmla="*/ 4366 w 274240"/>
                <a:gd name="connsiteY7" fmla="*/ 150415 h 246459"/>
                <a:gd name="connsiteX8" fmla="*/ 40084 w 274240"/>
                <a:gd name="connsiteY8" fmla="*/ 212328 h 2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40" h="246459">
                  <a:moveTo>
                    <a:pt x="40084" y="212328"/>
                  </a:moveTo>
                  <a:cubicBezTo>
                    <a:pt x="73421" y="227806"/>
                    <a:pt x="167482" y="240109"/>
                    <a:pt x="204391" y="243284"/>
                  </a:cubicBezTo>
                  <a:cubicBezTo>
                    <a:pt x="241300" y="246459"/>
                    <a:pt x="251222" y="245269"/>
                    <a:pt x="261541" y="231378"/>
                  </a:cubicBezTo>
                  <a:cubicBezTo>
                    <a:pt x="271860" y="217487"/>
                    <a:pt x="274240" y="194468"/>
                    <a:pt x="266303" y="159940"/>
                  </a:cubicBezTo>
                  <a:cubicBezTo>
                    <a:pt x="258366" y="125412"/>
                    <a:pt x="234950" y="48418"/>
                    <a:pt x="213916" y="24209"/>
                  </a:cubicBezTo>
                  <a:cubicBezTo>
                    <a:pt x="192882" y="0"/>
                    <a:pt x="165497" y="7143"/>
                    <a:pt x="140097" y="14684"/>
                  </a:cubicBezTo>
                  <a:cubicBezTo>
                    <a:pt x="114697" y="22225"/>
                    <a:pt x="84138" y="46831"/>
                    <a:pt x="61516" y="69453"/>
                  </a:cubicBezTo>
                  <a:cubicBezTo>
                    <a:pt x="38894" y="92075"/>
                    <a:pt x="8732" y="126999"/>
                    <a:pt x="4366" y="150415"/>
                  </a:cubicBezTo>
                  <a:cubicBezTo>
                    <a:pt x="0" y="173831"/>
                    <a:pt x="6747" y="196850"/>
                    <a:pt x="40084" y="21232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87625" y="4365104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apezoid 21"/>
          <p:cNvSpPr/>
          <p:nvPr/>
        </p:nvSpPr>
        <p:spPr>
          <a:xfrm>
            <a:off x="917594" y="3933056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11430" y="4305332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2987824" y="3573016"/>
            <a:ext cx="590550" cy="550069"/>
            <a:chOff x="1781175" y="3502819"/>
            <a:chExt cx="590550" cy="550069"/>
          </a:xfrm>
        </p:grpSpPr>
        <p:sp>
          <p:nvSpPr>
            <p:cNvPr id="38" name="Freeform 37"/>
            <p:cNvSpPr/>
            <p:nvPr/>
          </p:nvSpPr>
          <p:spPr>
            <a:xfrm>
              <a:off x="1793081" y="3502819"/>
              <a:ext cx="571500" cy="395287"/>
            </a:xfrm>
            <a:custGeom>
              <a:avLst/>
              <a:gdLst>
                <a:gd name="connsiteX0" fmla="*/ 0 w 571500"/>
                <a:gd name="connsiteY0" fmla="*/ 395287 h 395287"/>
                <a:gd name="connsiteX1" fmla="*/ 78582 w 571500"/>
                <a:gd name="connsiteY1" fmla="*/ 328612 h 395287"/>
                <a:gd name="connsiteX2" fmla="*/ 104775 w 571500"/>
                <a:gd name="connsiteY2" fmla="*/ 7144 h 395287"/>
                <a:gd name="connsiteX3" fmla="*/ 166688 w 571500"/>
                <a:gd name="connsiteY3" fmla="*/ 4762 h 395287"/>
                <a:gd name="connsiteX4" fmla="*/ 171450 w 571500"/>
                <a:gd name="connsiteY4" fmla="*/ 61912 h 395287"/>
                <a:gd name="connsiteX5" fmla="*/ 385763 w 571500"/>
                <a:gd name="connsiteY5" fmla="*/ 59531 h 395287"/>
                <a:gd name="connsiteX6" fmla="*/ 388144 w 571500"/>
                <a:gd name="connsiteY6" fmla="*/ 0 h 395287"/>
                <a:gd name="connsiteX7" fmla="*/ 457200 w 571500"/>
                <a:gd name="connsiteY7" fmla="*/ 0 h 395287"/>
                <a:gd name="connsiteX8" fmla="*/ 485775 w 571500"/>
                <a:gd name="connsiteY8" fmla="*/ 316706 h 395287"/>
                <a:gd name="connsiteX9" fmla="*/ 571500 w 571500"/>
                <a:gd name="connsiteY9" fmla="*/ 395287 h 395287"/>
                <a:gd name="connsiteX10" fmla="*/ 0 w 571500"/>
                <a:gd name="connsiteY10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0" h="395287">
                  <a:moveTo>
                    <a:pt x="0" y="395287"/>
                  </a:moveTo>
                  <a:lnTo>
                    <a:pt x="78582" y="328612"/>
                  </a:lnTo>
                  <a:lnTo>
                    <a:pt x="104775" y="7144"/>
                  </a:lnTo>
                  <a:lnTo>
                    <a:pt x="166688" y="4762"/>
                  </a:lnTo>
                  <a:lnTo>
                    <a:pt x="171450" y="61912"/>
                  </a:lnTo>
                  <a:lnTo>
                    <a:pt x="385763" y="59531"/>
                  </a:lnTo>
                  <a:cubicBezTo>
                    <a:pt x="386557" y="39687"/>
                    <a:pt x="387350" y="19844"/>
                    <a:pt x="388144" y="0"/>
                  </a:cubicBezTo>
                  <a:lnTo>
                    <a:pt x="457200" y="0"/>
                  </a:lnTo>
                  <a:lnTo>
                    <a:pt x="485775" y="316706"/>
                  </a:lnTo>
                  <a:lnTo>
                    <a:pt x="571500" y="395287"/>
                  </a:lnTo>
                  <a:lnTo>
                    <a:pt x="0" y="3952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781175" y="3895725"/>
              <a:ext cx="590550" cy="157163"/>
            </a:xfrm>
            <a:custGeom>
              <a:avLst/>
              <a:gdLst>
                <a:gd name="connsiteX0" fmla="*/ 0 w 590550"/>
                <a:gd name="connsiteY0" fmla="*/ 152400 h 157163"/>
                <a:gd name="connsiteX1" fmla="*/ 7144 w 590550"/>
                <a:gd name="connsiteY1" fmla="*/ 0 h 157163"/>
                <a:gd name="connsiteX2" fmla="*/ 585788 w 590550"/>
                <a:gd name="connsiteY2" fmla="*/ 0 h 157163"/>
                <a:gd name="connsiteX3" fmla="*/ 590550 w 590550"/>
                <a:gd name="connsiteY3" fmla="*/ 157163 h 157163"/>
                <a:gd name="connsiteX4" fmla="*/ 0 w 590550"/>
                <a:gd name="connsiteY4" fmla="*/ 15240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157163">
                  <a:moveTo>
                    <a:pt x="0" y="152400"/>
                  </a:moveTo>
                  <a:lnTo>
                    <a:pt x="7144" y="0"/>
                  </a:lnTo>
                  <a:lnTo>
                    <a:pt x="585788" y="0"/>
                  </a:lnTo>
                  <a:lnTo>
                    <a:pt x="590550" y="157163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907704" y="3573016"/>
              <a:ext cx="325909" cy="2631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16"/>
          <p:cNvGrpSpPr/>
          <p:nvPr/>
        </p:nvGrpSpPr>
        <p:grpSpPr>
          <a:xfrm>
            <a:off x="5925162" y="3023990"/>
            <a:ext cx="1944216" cy="1152128"/>
            <a:chOff x="1115616" y="3429000"/>
            <a:chExt cx="2520280" cy="2088232"/>
          </a:xfrm>
        </p:grpSpPr>
        <p:sp>
          <p:nvSpPr>
            <p:cNvPr id="27" name="Rounded Rectangle 26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Freeform 72"/>
          <p:cNvSpPr/>
          <p:nvPr/>
        </p:nvSpPr>
        <p:spPr>
          <a:xfrm>
            <a:off x="3497943" y="3628571"/>
            <a:ext cx="1335314" cy="420915"/>
          </a:xfrm>
          <a:custGeom>
            <a:avLst/>
            <a:gdLst>
              <a:gd name="connsiteX0" fmla="*/ 1161143 w 1335314"/>
              <a:gd name="connsiteY0" fmla="*/ 0 h 420915"/>
              <a:gd name="connsiteX1" fmla="*/ 1277257 w 1335314"/>
              <a:gd name="connsiteY1" fmla="*/ 145143 h 420915"/>
              <a:gd name="connsiteX2" fmla="*/ 812800 w 1335314"/>
              <a:gd name="connsiteY2" fmla="*/ 391886 h 420915"/>
              <a:gd name="connsiteX3" fmla="*/ 0 w 1335314"/>
              <a:gd name="connsiteY3" fmla="*/ 3193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4" h="420915">
                <a:moveTo>
                  <a:pt x="1161143" y="0"/>
                </a:moveTo>
                <a:cubicBezTo>
                  <a:pt x="1248228" y="39914"/>
                  <a:pt x="1335314" y="79829"/>
                  <a:pt x="1277257" y="145143"/>
                </a:cubicBezTo>
                <a:cubicBezTo>
                  <a:pt x="1219200" y="210457"/>
                  <a:pt x="1025676" y="362857"/>
                  <a:pt x="812800" y="391886"/>
                </a:cubicBezTo>
                <a:cubicBezTo>
                  <a:pt x="599924" y="420915"/>
                  <a:pt x="299962" y="370115"/>
                  <a:pt x="0" y="31931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 flipH="1">
            <a:off x="4860032" y="3291373"/>
            <a:ext cx="234573" cy="2752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4716016" y="3313762"/>
            <a:ext cx="576064" cy="763310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rapezoid 82"/>
          <p:cNvSpPr/>
          <p:nvPr/>
        </p:nvSpPr>
        <p:spPr>
          <a:xfrm rot="5400000">
            <a:off x="899592" y="332656"/>
            <a:ext cx="3744416" cy="1440160"/>
          </a:xfrm>
          <a:prstGeom prst="trapezoid">
            <a:avLst>
              <a:gd name="adj" fmla="val 4011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1" grpId="0" animBg="1"/>
      <p:bldP spid="32" grpId="0" animBg="1"/>
      <p:bldP spid="32" grpId="1" animBg="1"/>
      <p:bldP spid="33" grpId="0" animBg="1"/>
      <p:bldP spid="73" grpId="0" animBg="1"/>
      <p:bldP spid="74" grpId="0" animBg="1"/>
      <p:bldP spid="74" grpId="1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1840" y="692696"/>
            <a:ext cx="2952328" cy="4896544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804269" y="332656"/>
            <a:ext cx="3535462" cy="525658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203848" y="3429000"/>
            <a:ext cx="720080" cy="360040"/>
            <a:chOff x="755576" y="3861048"/>
            <a:chExt cx="720080" cy="360040"/>
          </a:xfrm>
        </p:grpSpPr>
        <p:sp>
          <p:nvSpPr>
            <p:cNvPr id="30" name="Oval 29"/>
            <p:cNvSpPr/>
            <p:nvPr/>
          </p:nvSpPr>
          <p:spPr>
            <a:xfrm>
              <a:off x="827584" y="3861048"/>
              <a:ext cx="360040" cy="360040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55576" y="3933056"/>
              <a:ext cx="720080" cy="14401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" name="Straight Connector 1"/>
          <p:cNvCxnSpPr/>
          <p:nvPr/>
        </p:nvCxnSpPr>
        <p:spPr>
          <a:xfrm>
            <a:off x="6335829" y="5589240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5637" y="5589240"/>
            <a:ext cx="31318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77934" y="1268760"/>
            <a:ext cx="1188132" cy="50405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Arial Narrow" pitchFamily="34" charset="0"/>
              </a:rPr>
              <a:t>3L49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3407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354490" y="5099545"/>
            <a:ext cx="600514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H="1">
            <a:off x="5228594" y="5099545"/>
            <a:ext cx="567542" cy="77772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9359252" flipH="1" flipV="1">
            <a:off x="4144705" y="2682702"/>
            <a:ext cx="473999" cy="95583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718344 w 768486"/>
              <a:gd name="connsiteY23" fmla="*/ 797789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658685 w 768486"/>
              <a:gd name="connsiteY23" fmla="*/ 682157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6699"/>
              <a:gd name="connsiteY0" fmla="*/ 164738 h 974399"/>
              <a:gd name="connsiteX1" fmla="*/ 239713 w 766699"/>
              <a:gd name="connsiteY1" fmla="*/ 381071 h 974399"/>
              <a:gd name="connsiteX2" fmla="*/ 82550 w 766699"/>
              <a:gd name="connsiteY2" fmla="*/ 476321 h 974399"/>
              <a:gd name="connsiteX3" fmla="*/ 3969 w 766699"/>
              <a:gd name="connsiteY3" fmla="*/ 614433 h 974399"/>
              <a:gd name="connsiteX4" fmla="*/ 106363 w 766699"/>
              <a:gd name="connsiteY4" fmla="*/ 628721 h 974399"/>
              <a:gd name="connsiteX5" fmla="*/ 254000 w 766699"/>
              <a:gd name="connsiteY5" fmla="*/ 526327 h 974399"/>
              <a:gd name="connsiteX6" fmla="*/ 261144 w 766699"/>
              <a:gd name="connsiteY6" fmla="*/ 538233 h 974399"/>
              <a:gd name="connsiteX7" fmla="*/ 223044 w 766699"/>
              <a:gd name="connsiteY7" fmla="*/ 673964 h 974399"/>
              <a:gd name="connsiteX8" fmla="*/ 198834 w 766699"/>
              <a:gd name="connsiteY8" fmla="*/ 800171 h 974399"/>
              <a:gd name="connsiteX9" fmla="*/ 248147 w 766699"/>
              <a:gd name="connsiteY9" fmla="*/ 890286 h 974399"/>
              <a:gd name="connsiteX10" fmla="*/ 335682 w 766699"/>
              <a:gd name="connsiteY10" fmla="*/ 748552 h 974399"/>
              <a:gd name="connsiteX11" fmla="*/ 368300 w 766699"/>
              <a:gd name="connsiteY11" fmla="*/ 628720 h 974399"/>
              <a:gd name="connsiteX12" fmla="*/ 375444 w 766699"/>
              <a:gd name="connsiteY12" fmla="*/ 695396 h 974399"/>
              <a:gd name="connsiteX13" fmla="*/ 401638 w 766699"/>
              <a:gd name="connsiteY13" fmla="*/ 907327 h 974399"/>
              <a:gd name="connsiteX14" fmla="*/ 451644 w 766699"/>
              <a:gd name="connsiteY14" fmla="*/ 974002 h 974399"/>
              <a:gd name="connsiteX15" fmla="*/ 504032 w 766699"/>
              <a:gd name="connsiteY15" fmla="*/ 909708 h 974399"/>
              <a:gd name="connsiteX16" fmla="*/ 504032 w 766699"/>
              <a:gd name="connsiteY16" fmla="*/ 669201 h 974399"/>
              <a:gd name="connsiteX17" fmla="*/ 527844 w 766699"/>
              <a:gd name="connsiteY17" fmla="*/ 783502 h 974399"/>
              <a:gd name="connsiteX18" fmla="*/ 573088 w 766699"/>
              <a:gd name="connsiteY18" fmla="*/ 881133 h 974399"/>
              <a:gd name="connsiteX19" fmla="*/ 625475 w 766699"/>
              <a:gd name="connsiteY19" fmla="*/ 902564 h 974399"/>
              <a:gd name="connsiteX20" fmla="*/ 662013 w 766699"/>
              <a:gd name="connsiteY20" fmla="*/ 845613 h 974399"/>
              <a:gd name="connsiteX21" fmla="*/ 644525 w 766699"/>
              <a:gd name="connsiteY21" fmla="*/ 723971 h 974399"/>
              <a:gd name="connsiteX22" fmla="*/ 632619 w 766699"/>
              <a:gd name="connsiteY22" fmla="*/ 647771 h 974399"/>
              <a:gd name="connsiteX23" fmla="*/ 658685 w 766699"/>
              <a:gd name="connsiteY23" fmla="*/ 682157 h 974399"/>
              <a:gd name="connsiteX24" fmla="*/ 715580 w 766699"/>
              <a:gd name="connsiteY24" fmla="*/ 630616 h 974399"/>
              <a:gd name="connsiteX25" fmla="*/ 758825 w 766699"/>
              <a:gd name="connsiteY25" fmla="*/ 635864 h 974399"/>
              <a:gd name="connsiteX26" fmla="*/ 668338 w 766699"/>
              <a:gd name="connsiteY26" fmla="*/ 464414 h 974399"/>
              <a:gd name="connsiteX27" fmla="*/ 577964 w 766699"/>
              <a:gd name="connsiteY27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62013 w 717189"/>
              <a:gd name="connsiteY19" fmla="*/ 845613 h 974399"/>
              <a:gd name="connsiteX20" fmla="*/ 644525 w 717189"/>
              <a:gd name="connsiteY20" fmla="*/ 723971 h 974399"/>
              <a:gd name="connsiteX21" fmla="*/ 632619 w 717189"/>
              <a:gd name="connsiteY21" fmla="*/ 647771 h 974399"/>
              <a:gd name="connsiteX22" fmla="*/ 658685 w 717189"/>
              <a:gd name="connsiteY22" fmla="*/ 682157 h 974399"/>
              <a:gd name="connsiteX23" fmla="*/ 715580 w 717189"/>
              <a:gd name="connsiteY23" fmla="*/ 630616 h 974399"/>
              <a:gd name="connsiteX24" fmla="*/ 668338 w 717189"/>
              <a:gd name="connsiteY24" fmla="*/ 464414 h 974399"/>
              <a:gd name="connsiteX25" fmla="*/ 577964 w 717189"/>
              <a:gd name="connsiteY25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62013 w 717189"/>
              <a:gd name="connsiteY18" fmla="*/ 845613 h 974399"/>
              <a:gd name="connsiteX19" fmla="*/ 644525 w 717189"/>
              <a:gd name="connsiteY19" fmla="*/ 723971 h 974399"/>
              <a:gd name="connsiteX20" fmla="*/ 632619 w 717189"/>
              <a:gd name="connsiteY20" fmla="*/ 647771 h 974399"/>
              <a:gd name="connsiteX21" fmla="*/ 658685 w 717189"/>
              <a:gd name="connsiteY21" fmla="*/ 682157 h 974399"/>
              <a:gd name="connsiteX22" fmla="*/ 715580 w 717189"/>
              <a:gd name="connsiteY22" fmla="*/ 630616 h 974399"/>
              <a:gd name="connsiteX23" fmla="*/ 668338 w 717189"/>
              <a:gd name="connsiteY23" fmla="*/ 464414 h 974399"/>
              <a:gd name="connsiteX24" fmla="*/ 577964 w 717189"/>
              <a:gd name="connsiteY24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30696 w 717189"/>
              <a:gd name="connsiteY17" fmla="*/ 732265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1013690"/>
              <a:gd name="connsiteX1" fmla="*/ 239713 w 717189"/>
              <a:gd name="connsiteY1" fmla="*/ 381071 h 1013690"/>
              <a:gd name="connsiteX2" fmla="*/ 82550 w 717189"/>
              <a:gd name="connsiteY2" fmla="*/ 476321 h 1013690"/>
              <a:gd name="connsiteX3" fmla="*/ 3969 w 717189"/>
              <a:gd name="connsiteY3" fmla="*/ 614433 h 1013690"/>
              <a:gd name="connsiteX4" fmla="*/ 106363 w 717189"/>
              <a:gd name="connsiteY4" fmla="*/ 628721 h 1013690"/>
              <a:gd name="connsiteX5" fmla="*/ 254000 w 717189"/>
              <a:gd name="connsiteY5" fmla="*/ 526327 h 1013690"/>
              <a:gd name="connsiteX6" fmla="*/ 261144 w 717189"/>
              <a:gd name="connsiteY6" fmla="*/ 538233 h 1013690"/>
              <a:gd name="connsiteX7" fmla="*/ 223044 w 717189"/>
              <a:gd name="connsiteY7" fmla="*/ 673964 h 1013690"/>
              <a:gd name="connsiteX8" fmla="*/ 198834 w 717189"/>
              <a:gd name="connsiteY8" fmla="*/ 800171 h 1013690"/>
              <a:gd name="connsiteX9" fmla="*/ 248147 w 717189"/>
              <a:gd name="connsiteY9" fmla="*/ 890286 h 1013690"/>
              <a:gd name="connsiteX10" fmla="*/ 335682 w 717189"/>
              <a:gd name="connsiteY10" fmla="*/ 748552 h 1013690"/>
              <a:gd name="connsiteX11" fmla="*/ 368300 w 717189"/>
              <a:gd name="connsiteY11" fmla="*/ 628720 h 1013690"/>
              <a:gd name="connsiteX12" fmla="*/ 375444 w 717189"/>
              <a:gd name="connsiteY12" fmla="*/ 695396 h 1013690"/>
              <a:gd name="connsiteX13" fmla="*/ 401638 w 717189"/>
              <a:gd name="connsiteY13" fmla="*/ 907327 h 1013690"/>
              <a:gd name="connsiteX14" fmla="*/ 451644 w 717189"/>
              <a:gd name="connsiteY14" fmla="*/ 974002 h 1013690"/>
              <a:gd name="connsiteX15" fmla="*/ 504032 w 717189"/>
              <a:gd name="connsiteY15" fmla="*/ 669201 h 1013690"/>
              <a:gd name="connsiteX16" fmla="*/ 530696 w 717189"/>
              <a:gd name="connsiteY16" fmla="*/ 732265 h 1013690"/>
              <a:gd name="connsiteX17" fmla="*/ 644525 w 717189"/>
              <a:gd name="connsiteY17" fmla="*/ 723971 h 1013690"/>
              <a:gd name="connsiteX18" fmla="*/ 632619 w 717189"/>
              <a:gd name="connsiteY18" fmla="*/ 647771 h 1013690"/>
              <a:gd name="connsiteX19" fmla="*/ 658685 w 717189"/>
              <a:gd name="connsiteY19" fmla="*/ 682157 h 1013690"/>
              <a:gd name="connsiteX20" fmla="*/ 715580 w 717189"/>
              <a:gd name="connsiteY20" fmla="*/ 630616 h 1013690"/>
              <a:gd name="connsiteX21" fmla="*/ 668338 w 717189"/>
              <a:gd name="connsiteY21" fmla="*/ 464414 h 1013690"/>
              <a:gd name="connsiteX22" fmla="*/ 577964 w 717189"/>
              <a:gd name="connsiteY22" fmla="*/ 0 h 1013690"/>
              <a:gd name="connsiteX0" fmla="*/ 240017 w 717189"/>
              <a:gd name="connsiteY0" fmla="*/ 164738 h 911693"/>
              <a:gd name="connsiteX1" fmla="*/ 239713 w 717189"/>
              <a:gd name="connsiteY1" fmla="*/ 381071 h 911693"/>
              <a:gd name="connsiteX2" fmla="*/ 82550 w 717189"/>
              <a:gd name="connsiteY2" fmla="*/ 476321 h 911693"/>
              <a:gd name="connsiteX3" fmla="*/ 3969 w 717189"/>
              <a:gd name="connsiteY3" fmla="*/ 614433 h 911693"/>
              <a:gd name="connsiteX4" fmla="*/ 106363 w 717189"/>
              <a:gd name="connsiteY4" fmla="*/ 628721 h 911693"/>
              <a:gd name="connsiteX5" fmla="*/ 254000 w 717189"/>
              <a:gd name="connsiteY5" fmla="*/ 526327 h 911693"/>
              <a:gd name="connsiteX6" fmla="*/ 261144 w 717189"/>
              <a:gd name="connsiteY6" fmla="*/ 538233 h 911693"/>
              <a:gd name="connsiteX7" fmla="*/ 223044 w 717189"/>
              <a:gd name="connsiteY7" fmla="*/ 673964 h 911693"/>
              <a:gd name="connsiteX8" fmla="*/ 198834 w 717189"/>
              <a:gd name="connsiteY8" fmla="*/ 800171 h 911693"/>
              <a:gd name="connsiteX9" fmla="*/ 248147 w 717189"/>
              <a:gd name="connsiteY9" fmla="*/ 890286 h 911693"/>
              <a:gd name="connsiteX10" fmla="*/ 335682 w 717189"/>
              <a:gd name="connsiteY10" fmla="*/ 748552 h 911693"/>
              <a:gd name="connsiteX11" fmla="*/ 368300 w 717189"/>
              <a:gd name="connsiteY11" fmla="*/ 628720 h 911693"/>
              <a:gd name="connsiteX12" fmla="*/ 375444 w 717189"/>
              <a:gd name="connsiteY12" fmla="*/ 695396 h 911693"/>
              <a:gd name="connsiteX13" fmla="*/ 401638 w 717189"/>
              <a:gd name="connsiteY13" fmla="*/ 907327 h 911693"/>
              <a:gd name="connsiteX14" fmla="*/ 504032 w 717189"/>
              <a:gd name="connsiteY14" fmla="*/ 669201 h 911693"/>
              <a:gd name="connsiteX15" fmla="*/ 530696 w 717189"/>
              <a:gd name="connsiteY15" fmla="*/ 732265 h 911693"/>
              <a:gd name="connsiteX16" fmla="*/ 644525 w 717189"/>
              <a:gd name="connsiteY16" fmla="*/ 723971 h 911693"/>
              <a:gd name="connsiteX17" fmla="*/ 632619 w 717189"/>
              <a:gd name="connsiteY17" fmla="*/ 647771 h 911693"/>
              <a:gd name="connsiteX18" fmla="*/ 658685 w 717189"/>
              <a:gd name="connsiteY18" fmla="*/ 682157 h 911693"/>
              <a:gd name="connsiteX19" fmla="*/ 715580 w 717189"/>
              <a:gd name="connsiteY19" fmla="*/ 630616 h 911693"/>
              <a:gd name="connsiteX20" fmla="*/ 668338 w 717189"/>
              <a:gd name="connsiteY20" fmla="*/ 464414 h 911693"/>
              <a:gd name="connsiteX21" fmla="*/ 577964 w 717189"/>
              <a:gd name="connsiteY21" fmla="*/ 0 h 911693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504032 w 717189"/>
              <a:gd name="connsiteY13" fmla="*/ 669201 h 898889"/>
              <a:gd name="connsiteX14" fmla="*/ 530696 w 717189"/>
              <a:gd name="connsiteY14" fmla="*/ 732265 h 898889"/>
              <a:gd name="connsiteX15" fmla="*/ 644525 w 717189"/>
              <a:gd name="connsiteY15" fmla="*/ 723971 h 898889"/>
              <a:gd name="connsiteX16" fmla="*/ 632619 w 717189"/>
              <a:gd name="connsiteY16" fmla="*/ 647771 h 898889"/>
              <a:gd name="connsiteX17" fmla="*/ 658685 w 717189"/>
              <a:gd name="connsiteY17" fmla="*/ 682157 h 898889"/>
              <a:gd name="connsiteX18" fmla="*/ 715580 w 717189"/>
              <a:gd name="connsiteY18" fmla="*/ 630616 h 898889"/>
              <a:gd name="connsiteX19" fmla="*/ 668338 w 717189"/>
              <a:gd name="connsiteY19" fmla="*/ 464414 h 898889"/>
              <a:gd name="connsiteX20" fmla="*/ 577964 w 717189"/>
              <a:gd name="connsiteY20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9645 w 717189"/>
              <a:gd name="connsiteY12" fmla="*/ 720711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12602"/>
              <a:gd name="connsiteX1" fmla="*/ 239713 w 717189"/>
              <a:gd name="connsiteY1" fmla="*/ 381071 h 812602"/>
              <a:gd name="connsiteX2" fmla="*/ 82550 w 717189"/>
              <a:gd name="connsiteY2" fmla="*/ 476321 h 812602"/>
              <a:gd name="connsiteX3" fmla="*/ 3969 w 717189"/>
              <a:gd name="connsiteY3" fmla="*/ 614433 h 812602"/>
              <a:gd name="connsiteX4" fmla="*/ 106363 w 717189"/>
              <a:gd name="connsiteY4" fmla="*/ 628721 h 812602"/>
              <a:gd name="connsiteX5" fmla="*/ 254000 w 717189"/>
              <a:gd name="connsiteY5" fmla="*/ 526327 h 812602"/>
              <a:gd name="connsiteX6" fmla="*/ 261144 w 717189"/>
              <a:gd name="connsiteY6" fmla="*/ 538233 h 812602"/>
              <a:gd name="connsiteX7" fmla="*/ 223044 w 717189"/>
              <a:gd name="connsiteY7" fmla="*/ 673964 h 812602"/>
              <a:gd name="connsiteX8" fmla="*/ 198834 w 717189"/>
              <a:gd name="connsiteY8" fmla="*/ 800171 h 812602"/>
              <a:gd name="connsiteX9" fmla="*/ 335682 w 717189"/>
              <a:gd name="connsiteY9" fmla="*/ 748552 h 812602"/>
              <a:gd name="connsiteX10" fmla="*/ 368300 w 717189"/>
              <a:gd name="connsiteY10" fmla="*/ 628720 h 812602"/>
              <a:gd name="connsiteX11" fmla="*/ 379645 w 717189"/>
              <a:gd name="connsiteY11" fmla="*/ 720711 h 812602"/>
              <a:gd name="connsiteX12" fmla="*/ 477274 w 717189"/>
              <a:gd name="connsiteY12" fmla="*/ 741873 h 812602"/>
              <a:gd name="connsiteX13" fmla="*/ 504032 w 717189"/>
              <a:gd name="connsiteY13" fmla="*/ 669201 h 812602"/>
              <a:gd name="connsiteX14" fmla="*/ 530696 w 717189"/>
              <a:gd name="connsiteY14" fmla="*/ 732265 h 812602"/>
              <a:gd name="connsiteX15" fmla="*/ 644525 w 717189"/>
              <a:gd name="connsiteY15" fmla="*/ 723971 h 812602"/>
              <a:gd name="connsiteX16" fmla="*/ 632619 w 717189"/>
              <a:gd name="connsiteY16" fmla="*/ 647771 h 812602"/>
              <a:gd name="connsiteX17" fmla="*/ 658685 w 717189"/>
              <a:gd name="connsiteY17" fmla="*/ 682157 h 812602"/>
              <a:gd name="connsiteX18" fmla="*/ 715580 w 717189"/>
              <a:gd name="connsiteY18" fmla="*/ 630616 h 812602"/>
              <a:gd name="connsiteX19" fmla="*/ 668338 w 717189"/>
              <a:gd name="connsiteY19" fmla="*/ 464414 h 812602"/>
              <a:gd name="connsiteX20" fmla="*/ 577964 w 717189"/>
              <a:gd name="connsiteY20" fmla="*/ 0 h 812602"/>
              <a:gd name="connsiteX0" fmla="*/ 240017 w 717189"/>
              <a:gd name="connsiteY0" fmla="*/ 164738 h 756093"/>
              <a:gd name="connsiteX1" fmla="*/ 239713 w 717189"/>
              <a:gd name="connsiteY1" fmla="*/ 381071 h 756093"/>
              <a:gd name="connsiteX2" fmla="*/ 82550 w 717189"/>
              <a:gd name="connsiteY2" fmla="*/ 476321 h 756093"/>
              <a:gd name="connsiteX3" fmla="*/ 3969 w 717189"/>
              <a:gd name="connsiteY3" fmla="*/ 614433 h 756093"/>
              <a:gd name="connsiteX4" fmla="*/ 106363 w 717189"/>
              <a:gd name="connsiteY4" fmla="*/ 628721 h 756093"/>
              <a:gd name="connsiteX5" fmla="*/ 254000 w 717189"/>
              <a:gd name="connsiteY5" fmla="*/ 526327 h 756093"/>
              <a:gd name="connsiteX6" fmla="*/ 261144 w 717189"/>
              <a:gd name="connsiteY6" fmla="*/ 538233 h 756093"/>
              <a:gd name="connsiteX7" fmla="*/ 223044 w 717189"/>
              <a:gd name="connsiteY7" fmla="*/ 673964 h 756093"/>
              <a:gd name="connsiteX8" fmla="*/ 335682 w 717189"/>
              <a:gd name="connsiteY8" fmla="*/ 748552 h 756093"/>
              <a:gd name="connsiteX9" fmla="*/ 368300 w 717189"/>
              <a:gd name="connsiteY9" fmla="*/ 628720 h 756093"/>
              <a:gd name="connsiteX10" fmla="*/ 379645 w 717189"/>
              <a:gd name="connsiteY10" fmla="*/ 720711 h 756093"/>
              <a:gd name="connsiteX11" fmla="*/ 477274 w 717189"/>
              <a:gd name="connsiteY11" fmla="*/ 741873 h 756093"/>
              <a:gd name="connsiteX12" fmla="*/ 504032 w 717189"/>
              <a:gd name="connsiteY12" fmla="*/ 669201 h 756093"/>
              <a:gd name="connsiteX13" fmla="*/ 530696 w 717189"/>
              <a:gd name="connsiteY13" fmla="*/ 732265 h 756093"/>
              <a:gd name="connsiteX14" fmla="*/ 644525 w 717189"/>
              <a:gd name="connsiteY14" fmla="*/ 723971 h 756093"/>
              <a:gd name="connsiteX15" fmla="*/ 632619 w 717189"/>
              <a:gd name="connsiteY15" fmla="*/ 647771 h 756093"/>
              <a:gd name="connsiteX16" fmla="*/ 658685 w 717189"/>
              <a:gd name="connsiteY16" fmla="*/ 682157 h 756093"/>
              <a:gd name="connsiteX17" fmla="*/ 715580 w 717189"/>
              <a:gd name="connsiteY17" fmla="*/ 630616 h 756093"/>
              <a:gd name="connsiteX18" fmla="*/ 668338 w 717189"/>
              <a:gd name="connsiteY18" fmla="*/ 464414 h 756093"/>
              <a:gd name="connsiteX19" fmla="*/ 577964 w 717189"/>
              <a:gd name="connsiteY19" fmla="*/ 0 h 756093"/>
              <a:gd name="connsiteX0" fmla="*/ 240017 w 717189"/>
              <a:gd name="connsiteY0" fmla="*/ 164738 h 754947"/>
              <a:gd name="connsiteX1" fmla="*/ 239713 w 717189"/>
              <a:gd name="connsiteY1" fmla="*/ 381071 h 754947"/>
              <a:gd name="connsiteX2" fmla="*/ 82550 w 717189"/>
              <a:gd name="connsiteY2" fmla="*/ 476321 h 754947"/>
              <a:gd name="connsiteX3" fmla="*/ 3969 w 717189"/>
              <a:gd name="connsiteY3" fmla="*/ 614433 h 754947"/>
              <a:gd name="connsiteX4" fmla="*/ 106363 w 717189"/>
              <a:gd name="connsiteY4" fmla="*/ 628721 h 754947"/>
              <a:gd name="connsiteX5" fmla="*/ 254000 w 717189"/>
              <a:gd name="connsiteY5" fmla="*/ 526327 h 754947"/>
              <a:gd name="connsiteX6" fmla="*/ 261144 w 717189"/>
              <a:gd name="connsiteY6" fmla="*/ 538233 h 754947"/>
              <a:gd name="connsiteX7" fmla="*/ 241690 w 717189"/>
              <a:gd name="connsiteY7" fmla="*/ 667091 h 754947"/>
              <a:gd name="connsiteX8" fmla="*/ 335682 w 717189"/>
              <a:gd name="connsiteY8" fmla="*/ 748552 h 754947"/>
              <a:gd name="connsiteX9" fmla="*/ 368300 w 717189"/>
              <a:gd name="connsiteY9" fmla="*/ 628720 h 754947"/>
              <a:gd name="connsiteX10" fmla="*/ 379645 w 717189"/>
              <a:gd name="connsiteY10" fmla="*/ 720711 h 754947"/>
              <a:gd name="connsiteX11" fmla="*/ 477274 w 717189"/>
              <a:gd name="connsiteY11" fmla="*/ 741873 h 754947"/>
              <a:gd name="connsiteX12" fmla="*/ 504032 w 717189"/>
              <a:gd name="connsiteY12" fmla="*/ 669201 h 754947"/>
              <a:gd name="connsiteX13" fmla="*/ 530696 w 717189"/>
              <a:gd name="connsiteY13" fmla="*/ 732265 h 754947"/>
              <a:gd name="connsiteX14" fmla="*/ 644525 w 717189"/>
              <a:gd name="connsiteY14" fmla="*/ 723971 h 754947"/>
              <a:gd name="connsiteX15" fmla="*/ 632619 w 717189"/>
              <a:gd name="connsiteY15" fmla="*/ 647771 h 754947"/>
              <a:gd name="connsiteX16" fmla="*/ 658685 w 717189"/>
              <a:gd name="connsiteY16" fmla="*/ 682157 h 754947"/>
              <a:gd name="connsiteX17" fmla="*/ 715580 w 717189"/>
              <a:gd name="connsiteY17" fmla="*/ 630616 h 754947"/>
              <a:gd name="connsiteX18" fmla="*/ 668338 w 717189"/>
              <a:gd name="connsiteY18" fmla="*/ 464414 h 754947"/>
              <a:gd name="connsiteX19" fmla="*/ 577964 w 717189"/>
              <a:gd name="connsiteY19" fmla="*/ 0 h 754947"/>
              <a:gd name="connsiteX0" fmla="*/ 240017 w 717189"/>
              <a:gd name="connsiteY0" fmla="*/ 164738 h 750458"/>
              <a:gd name="connsiteX1" fmla="*/ 239713 w 717189"/>
              <a:gd name="connsiteY1" fmla="*/ 381071 h 750458"/>
              <a:gd name="connsiteX2" fmla="*/ 82550 w 717189"/>
              <a:gd name="connsiteY2" fmla="*/ 476321 h 750458"/>
              <a:gd name="connsiteX3" fmla="*/ 3969 w 717189"/>
              <a:gd name="connsiteY3" fmla="*/ 614433 h 750458"/>
              <a:gd name="connsiteX4" fmla="*/ 106363 w 717189"/>
              <a:gd name="connsiteY4" fmla="*/ 628721 h 750458"/>
              <a:gd name="connsiteX5" fmla="*/ 254000 w 717189"/>
              <a:gd name="connsiteY5" fmla="*/ 526327 h 750458"/>
              <a:gd name="connsiteX6" fmla="*/ 261144 w 717189"/>
              <a:gd name="connsiteY6" fmla="*/ 538233 h 750458"/>
              <a:gd name="connsiteX7" fmla="*/ 241690 w 717189"/>
              <a:gd name="connsiteY7" fmla="*/ 667091 h 750458"/>
              <a:gd name="connsiteX8" fmla="*/ 322661 w 717189"/>
              <a:gd name="connsiteY8" fmla="*/ 727192 h 750458"/>
              <a:gd name="connsiteX9" fmla="*/ 368300 w 717189"/>
              <a:gd name="connsiteY9" fmla="*/ 628720 h 750458"/>
              <a:gd name="connsiteX10" fmla="*/ 379645 w 717189"/>
              <a:gd name="connsiteY10" fmla="*/ 720711 h 750458"/>
              <a:gd name="connsiteX11" fmla="*/ 477274 w 717189"/>
              <a:gd name="connsiteY11" fmla="*/ 741873 h 750458"/>
              <a:gd name="connsiteX12" fmla="*/ 504032 w 717189"/>
              <a:gd name="connsiteY12" fmla="*/ 669201 h 750458"/>
              <a:gd name="connsiteX13" fmla="*/ 530696 w 717189"/>
              <a:gd name="connsiteY13" fmla="*/ 732265 h 750458"/>
              <a:gd name="connsiteX14" fmla="*/ 644525 w 717189"/>
              <a:gd name="connsiteY14" fmla="*/ 723971 h 750458"/>
              <a:gd name="connsiteX15" fmla="*/ 632619 w 717189"/>
              <a:gd name="connsiteY15" fmla="*/ 647771 h 750458"/>
              <a:gd name="connsiteX16" fmla="*/ 658685 w 717189"/>
              <a:gd name="connsiteY16" fmla="*/ 682157 h 750458"/>
              <a:gd name="connsiteX17" fmla="*/ 715580 w 717189"/>
              <a:gd name="connsiteY17" fmla="*/ 630616 h 750458"/>
              <a:gd name="connsiteX18" fmla="*/ 668338 w 717189"/>
              <a:gd name="connsiteY18" fmla="*/ 464414 h 750458"/>
              <a:gd name="connsiteX19" fmla="*/ 577964 w 717189"/>
              <a:gd name="connsiteY19" fmla="*/ 0 h 750458"/>
              <a:gd name="connsiteX0" fmla="*/ 179692 w 656864"/>
              <a:gd name="connsiteY0" fmla="*/ 164738 h 750458"/>
              <a:gd name="connsiteX1" fmla="*/ 179388 w 656864"/>
              <a:gd name="connsiteY1" fmla="*/ 381071 h 750458"/>
              <a:gd name="connsiteX2" fmla="*/ 22225 w 656864"/>
              <a:gd name="connsiteY2" fmla="*/ 476321 h 750458"/>
              <a:gd name="connsiteX3" fmla="*/ 46038 w 656864"/>
              <a:gd name="connsiteY3" fmla="*/ 628721 h 750458"/>
              <a:gd name="connsiteX4" fmla="*/ 193675 w 656864"/>
              <a:gd name="connsiteY4" fmla="*/ 526327 h 750458"/>
              <a:gd name="connsiteX5" fmla="*/ 200819 w 656864"/>
              <a:gd name="connsiteY5" fmla="*/ 538233 h 750458"/>
              <a:gd name="connsiteX6" fmla="*/ 181365 w 656864"/>
              <a:gd name="connsiteY6" fmla="*/ 667091 h 750458"/>
              <a:gd name="connsiteX7" fmla="*/ 262336 w 656864"/>
              <a:gd name="connsiteY7" fmla="*/ 727192 h 750458"/>
              <a:gd name="connsiteX8" fmla="*/ 307975 w 656864"/>
              <a:gd name="connsiteY8" fmla="*/ 628720 h 750458"/>
              <a:gd name="connsiteX9" fmla="*/ 319320 w 656864"/>
              <a:gd name="connsiteY9" fmla="*/ 720711 h 750458"/>
              <a:gd name="connsiteX10" fmla="*/ 416949 w 656864"/>
              <a:gd name="connsiteY10" fmla="*/ 741873 h 750458"/>
              <a:gd name="connsiteX11" fmla="*/ 443707 w 656864"/>
              <a:gd name="connsiteY11" fmla="*/ 669201 h 750458"/>
              <a:gd name="connsiteX12" fmla="*/ 470371 w 656864"/>
              <a:gd name="connsiteY12" fmla="*/ 732265 h 750458"/>
              <a:gd name="connsiteX13" fmla="*/ 584200 w 656864"/>
              <a:gd name="connsiteY13" fmla="*/ 723971 h 750458"/>
              <a:gd name="connsiteX14" fmla="*/ 572294 w 656864"/>
              <a:gd name="connsiteY14" fmla="*/ 647771 h 750458"/>
              <a:gd name="connsiteX15" fmla="*/ 598360 w 656864"/>
              <a:gd name="connsiteY15" fmla="*/ 682157 h 750458"/>
              <a:gd name="connsiteX16" fmla="*/ 655255 w 656864"/>
              <a:gd name="connsiteY16" fmla="*/ 630616 h 750458"/>
              <a:gd name="connsiteX17" fmla="*/ 608013 w 656864"/>
              <a:gd name="connsiteY17" fmla="*/ 464414 h 750458"/>
              <a:gd name="connsiteX18" fmla="*/ 517639 w 656864"/>
              <a:gd name="connsiteY18" fmla="*/ 0 h 750458"/>
              <a:gd name="connsiteX0" fmla="*/ 152792 w 629964"/>
              <a:gd name="connsiteY0" fmla="*/ 164738 h 750458"/>
              <a:gd name="connsiteX1" fmla="*/ 152488 w 629964"/>
              <a:gd name="connsiteY1" fmla="*/ 381071 h 750458"/>
              <a:gd name="connsiteX2" fmla="*/ 51949 w 629964"/>
              <a:gd name="connsiteY2" fmla="*/ 525042 h 750458"/>
              <a:gd name="connsiteX3" fmla="*/ 19138 w 629964"/>
              <a:gd name="connsiteY3" fmla="*/ 628721 h 750458"/>
              <a:gd name="connsiteX4" fmla="*/ 166775 w 629964"/>
              <a:gd name="connsiteY4" fmla="*/ 526327 h 750458"/>
              <a:gd name="connsiteX5" fmla="*/ 173919 w 629964"/>
              <a:gd name="connsiteY5" fmla="*/ 538233 h 750458"/>
              <a:gd name="connsiteX6" fmla="*/ 154465 w 629964"/>
              <a:gd name="connsiteY6" fmla="*/ 667091 h 750458"/>
              <a:gd name="connsiteX7" fmla="*/ 235436 w 629964"/>
              <a:gd name="connsiteY7" fmla="*/ 727192 h 750458"/>
              <a:gd name="connsiteX8" fmla="*/ 281075 w 629964"/>
              <a:gd name="connsiteY8" fmla="*/ 628720 h 750458"/>
              <a:gd name="connsiteX9" fmla="*/ 292420 w 629964"/>
              <a:gd name="connsiteY9" fmla="*/ 720711 h 750458"/>
              <a:gd name="connsiteX10" fmla="*/ 390049 w 629964"/>
              <a:gd name="connsiteY10" fmla="*/ 741873 h 750458"/>
              <a:gd name="connsiteX11" fmla="*/ 416807 w 629964"/>
              <a:gd name="connsiteY11" fmla="*/ 669201 h 750458"/>
              <a:gd name="connsiteX12" fmla="*/ 443471 w 629964"/>
              <a:gd name="connsiteY12" fmla="*/ 732265 h 750458"/>
              <a:gd name="connsiteX13" fmla="*/ 557300 w 629964"/>
              <a:gd name="connsiteY13" fmla="*/ 723971 h 750458"/>
              <a:gd name="connsiteX14" fmla="*/ 545394 w 629964"/>
              <a:gd name="connsiteY14" fmla="*/ 647771 h 750458"/>
              <a:gd name="connsiteX15" fmla="*/ 571460 w 629964"/>
              <a:gd name="connsiteY15" fmla="*/ 682157 h 750458"/>
              <a:gd name="connsiteX16" fmla="*/ 628355 w 629964"/>
              <a:gd name="connsiteY16" fmla="*/ 630616 h 750458"/>
              <a:gd name="connsiteX17" fmla="*/ 581113 w 629964"/>
              <a:gd name="connsiteY17" fmla="*/ 464414 h 750458"/>
              <a:gd name="connsiteX18" fmla="*/ 490739 w 629964"/>
              <a:gd name="connsiteY18" fmla="*/ 0 h 750458"/>
              <a:gd name="connsiteX0" fmla="*/ 104542 w 581714"/>
              <a:gd name="connsiteY0" fmla="*/ 164738 h 750458"/>
              <a:gd name="connsiteX1" fmla="*/ 104238 w 581714"/>
              <a:gd name="connsiteY1" fmla="*/ 381071 h 750458"/>
              <a:gd name="connsiteX2" fmla="*/ 3699 w 581714"/>
              <a:gd name="connsiteY2" fmla="*/ 525042 h 750458"/>
              <a:gd name="connsiteX3" fmla="*/ 82043 w 581714"/>
              <a:gd name="connsiteY3" fmla="*/ 663316 h 750458"/>
              <a:gd name="connsiteX4" fmla="*/ 118525 w 581714"/>
              <a:gd name="connsiteY4" fmla="*/ 526327 h 750458"/>
              <a:gd name="connsiteX5" fmla="*/ 125669 w 581714"/>
              <a:gd name="connsiteY5" fmla="*/ 538233 h 750458"/>
              <a:gd name="connsiteX6" fmla="*/ 106215 w 581714"/>
              <a:gd name="connsiteY6" fmla="*/ 667091 h 750458"/>
              <a:gd name="connsiteX7" fmla="*/ 187186 w 581714"/>
              <a:gd name="connsiteY7" fmla="*/ 727192 h 750458"/>
              <a:gd name="connsiteX8" fmla="*/ 232825 w 581714"/>
              <a:gd name="connsiteY8" fmla="*/ 628720 h 750458"/>
              <a:gd name="connsiteX9" fmla="*/ 244170 w 581714"/>
              <a:gd name="connsiteY9" fmla="*/ 720711 h 750458"/>
              <a:gd name="connsiteX10" fmla="*/ 341799 w 581714"/>
              <a:gd name="connsiteY10" fmla="*/ 741873 h 750458"/>
              <a:gd name="connsiteX11" fmla="*/ 368557 w 581714"/>
              <a:gd name="connsiteY11" fmla="*/ 669201 h 750458"/>
              <a:gd name="connsiteX12" fmla="*/ 395221 w 581714"/>
              <a:gd name="connsiteY12" fmla="*/ 732265 h 750458"/>
              <a:gd name="connsiteX13" fmla="*/ 509050 w 581714"/>
              <a:gd name="connsiteY13" fmla="*/ 723971 h 750458"/>
              <a:gd name="connsiteX14" fmla="*/ 497144 w 581714"/>
              <a:gd name="connsiteY14" fmla="*/ 647771 h 750458"/>
              <a:gd name="connsiteX15" fmla="*/ 523210 w 581714"/>
              <a:gd name="connsiteY15" fmla="*/ 682157 h 750458"/>
              <a:gd name="connsiteX16" fmla="*/ 580105 w 581714"/>
              <a:gd name="connsiteY16" fmla="*/ 630616 h 750458"/>
              <a:gd name="connsiteX17" fmla="*/ 532863 w 581714"/>
              <a:gd name="connsiteY17" fmla="*/ 464414 h 750458"/>
              <a:gd name="connsiteX18" fmla="*/ 442489 w 581714"/>
              <a:gd name="connsiteY18" fmla="*/ 0 h 75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1714" h="750458">
                <a:moveTo>
                  <a:pt x="104542" y="164738"/>
                </a:moveTo>
                <a:cubicBezTo>
                  <a:pt x="118631" y="210379"/>
                  <a:pt x="121045" y="321020"/>
                  <a:pt x="104238" y="381071"/>
                </a:cubicBezTo>
                <a:cubicBezTo>
                  <a:pt x="87431" y="441122"/>
                  <a:pt x="7398" y="478001"/>
                  <a:pt x="3699" y="525042"/>
                </a:cubicBezTo>
                <a:cubicBezTo>
                  <a:pt x="0" y="572083"/>
                  <a:pt x="62905" y="663102"/>
                  <a:pt x="82043" y="663316"/>
                </a:cubicBezTo>
                <a:cubicBezTo>
                  <a:pt x="101181" y="663530"/>
                  <a:pt x="111254" y="547174"/>
                  <a:pt x="118525" y="526327"/>
                </a:cubicBezTo>
                <a:cubicBezTo>
                  <a:pt x="125796" y="505480"/>
                  <a:pt x="127721" y="514772"/>
                  <a:pt x="125669" y="538233"/>
                </a:cubicBezTo>
                <a:cubicBezTo>
                  <a:pt x="123617" y="561694"/>
                  <a:pt x="95962" y="635598"/>
                  <a:pt x="106215" y="667091"/>
                </a:cubicBezTo>
                <a:cubicBezTo>
                  <a:pt x="116468" y="698584"/>
                  <a:pt x="166084" y="733587"/>
                  <a:pt x="187186" y="727192"/>
                </a:cubicBezTo>
                <a:cubicBezTo>
                  <a:pt x="208288" y="720797"/>
                  <a:pt x="223328" y="629800"/>
                  <a:pt x="232825" y="628720"/>
                </a:cubicBezTo>
                <a:cubicBezTo>
                  <a:pt x="242322" y="627640"/>
                  <a:pt x="226008" y="701852"/>
                  <a:pt x="244170" y="720711"/>
                </a:cubicBezTo>
                <a:cubicBezTo>
                  <a:pt x="262332" y="739570"/>
                  <a:pt x="321068" y="750458"/>
                  <a:pt x="341799" y="741873"/>
                </a:cubicBezTo>
                <a:cubicBezTo>
                  <a:pt x="362530" y="733288"/>
                  <a:pt x="359653" y="670802"/>
                  <a:pt x="368557" y="669201"/>
                </a:cubicBezTo>
                <a:cubicBezTo>
                  <a:pt x="377461" y="667600"/>
                  <a:pt x="371805" y="723137"/>
                  <a:pt x="395221" y="732265"/>
                </a:cubicBezTo>
                <a:cubicBezTo>
                  <a:pt x="418637" y="741393"/>
                  <a:pt x="492063" y="738053"/>
                  <a:pt x="509050" y="723971"/>
                </a:cubicBezTo>
                <a:cubicBezTo>
                  <a:pt x="526037" y="709889"/>
                  <a:pt x="494784" y="654740"/>
                  <a:pt x="497144" y="647771"/>
                </a:cubicBezTo>
                <a:cubicBezTo>
                  <a:pt x="499504" y="640802"/>
                  <a:pt x="509383" y="685016"/>
                  <a:pt x="523210" y="682157"/>
                </a:cubicBezTo>
                <a:cubicBezTo>
                  <a:pt x="537037" y="679298"/>
                  <a:pt x="578496" y="666906"/>
                  <a:pt x="580105" y="630616"/>
                </a:cubicBezTo>
                <a:cubicBezTo>
                  <a:pt x="581714" y="594326"/>
                  <a:pt x="555799" y="569517"/>
                  <a:pt x="532863" y="464414"/>
                </a:cubicBezTo>
                <a:cubicBezTo>
                  <a:pt x="502720" y="358437"/>
                  <a:pt x="444870" y="78978"/>
                  <a:pt x="442489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6275417">
            <a:off x="3895059" y="3076064"/>
            <a:ext cx="695496" cy="107323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3884116" flipV="1">
            <a:off x="5595577" y="3064741"/>
            <a:ext cx="695496" cy="111202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 flipH="1">
            <a:off x="4539839" y="2147217"/>
            <a:ext cx="1089480" cy="3170359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 flipH="1">
            <a:off x="4572000" y="2132856"/>
            <a:ext cx="1191480" cy="3170359"/>
            <a:chOff x="6121123" y="2204864"/>
            <a:chExt cx="1256792" cy="3170359"/>
          </a:xfrm>
        </p:grpSpPr>
        <p:sp>
          <p:nvSpPr>
            <p:cNvPr id="25" name="Rounded Rectangle 24"/>
            <p:cNvSpPr/>
            <p:nvPr/>
          </p:nvSpPr>
          <p:spPr>
            <a:xfrm flipH="1">
              <a:off x="6288435" y="2204864"/>
              <a:ext cx="1089480" cy="3170359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hord 7"/>
            <p:cNvSpPr/>
            <p:nvPr/>
          </p:nvSpPr>
          <p:spPr>
            <a:xfrm flipH="1">
              <a:off x="6156176" y="3036678"/>
              <a:ext cx="376610" cy="2882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6587675" y="2780791"/>
              <a:ext cx="53802" cy="21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flipH="1">
              <a:off x="6121123" y="3573016"/>
              <a:ext cx="520354" cy="539616"/>
            </a:xfrm>
            <a:prstGeom prst="arc">
              <a:avLst>
                <a:gd name="adj1" fmla="val 11462497"/>
                <a:gd name="adj2" fmla="val 175176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60232" y="3429000"/>
              <a:ext cx="695496" cy="107323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2000" y="1340768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Prof J. </a:t>
            </a:r>
            <a:r>
              <a:rPr lang="en-GB" sz="600" dirty="0" err="1" smtClean="0">
                <a:solidFill>
                  <a:schemeClr val="tx1"/>
                </a:solidFill>
              </a:rPr>
              <a:t>Methven</a:t>
            </a:r>
            <a:endParaRPr lang="en-GB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6" grpId="1" animBg="1"/>
      <p:bldP spid="12" grpId="0" animBg="1"/>
      <p:bldP spid="12" grpId="1" animBg="1"/>
      <p:bldP spid="22" grpId="0" animBg="1"/>
      <p:bldP spid="22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Connector 103"/>
          <p:cNvCxnSpPr/>
          <p:nvPr/>
        </p:nvCxnSpPr>
        <p:spPr>
          <a:xfrm>
            <a:off x="35637" y="4941168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 rot="16200000">
            <a:off x="-180528" y="-1611559"/>
            <a:ext cx="4104456" cy="5400599"/>
            <a:chOff x="5868144" y="-603448"/>
            <a:chExt cx="3600400" cy="3024336"/>
          </a:xfrm>
        </p:grpSpPr>
        <p:sp>
          <p:nvSpPr>
            <p:cNvPr id="70" name="Rectangle 6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rapezoid 75"/>
          <p:cNvSpPr/>
          <p:nvPr/>
        </p:nvSpPr>
        <p:spPr>
          <a:xfrm rot="5400000">
            <a:off x="899592" y="332656"/>
            <a:ext cx="3744416" cy="1440160"/>
          </a:xfrm>
          <a:prstGeom prst="trapezoid">
            <a:avLst>
              <a:gd name="adj" fmla="val 4011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1547664" y="2708920"/>
            <a:ext cx="1440160" cy="2808312"/>
            <a:chOff x="-720080" y="2708920"/>
            <a:chExt cx="1440160" cy="2808312"/>
          </a:xfrm>
        </p:grpSpPr>
        <p:sp>
          <p:nvSpPr>
            <p:cNvPr id="78" name="Rectangle 77"/>
            <p:cNvSpPr/>
            <p:nvPr/>
          </p:nvSpPr>
          <p:spPr>
            <a:xfrm>
              <a:off x="-72008" y="4077072"/>
              <a:ext cx="164998" cy="93610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4-Point Star 78"/>
            <p:cNvSpPr/>
            <p:nvPr/>
          </p:nvSpPr>
          <p:spPr>
            <a:xfrm rot="5400000">
              <a:off x="-362109" y="4444595"/>
              <a:ext cx="724218" cy="1141299"/>
            </a:xfrm>
            <a:prstGeom prst="star4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-720080" y="4221088"/>
              <a:ext cx="1440160" cy="36004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-612068" y="2708920"/>
              <a:ext cx="1224136" cy="144016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-108012" y="5301208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46754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-68458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8786" y="620688"/>
            <a:ext cx="3099118" cy="7056783"/>
            <a:chOff x="-1606694" y="764704"/>
            <a:chExt cx="3099118" cy="7056783"/>
          </a:xfrm>
        </p:grpSpPr>
        <p:grpSp>
          <p:nvGrpSpPr>
            <p:cNvPr id="85" name="Group 84"/>
            <p:cNvGrpSpPr/>
            <p:nvPr/>
          </p:nvGrpSpPr>
          <p:grpSpPr>
            <a:xfrm>
              <a:off x="-396552" y="764704"/>
              <a:ext cx="1888976" cy="3600399"/>
              <a:chOff x="-396552" y="764704"/>
              <a:chExt cx="1888976" cy="3600399"/>
            </a:xfrm>
          </p:grpSpPr>
          <p:grpSp>
            <p:nvGrpSpPr>
              <p:cNvPr id="18" name="Group 70"/>
              <p:cNvGrpSpPr/>
              <p:nvPr/>
            </p:nvGrpSpPr>
            <p:grpSpPr>
              <a:xfrm>
                <a:off x="-396552" y="764704"/>
                <a:ext cx="1888976" cy="3600399"/>
                <a:chOff x="1043608" y="1268760"/>
                <a:chExt cx="1888976" cy="3600399"/>
              </a:xfrm>
            </p:grpSpPr>
            <p:grpSp>
              <p:nvGrpSpPr>
                <p:cNvPr id="26" name="Group 47"/>
                <p:cNvGrpSpPr/>
                <p:nvPr/>
              </p:nvGrpSpPr>
              <p:grpSpPr>
                <a:xfrm flipH="1">
                  <a:off x="1043608" y="1268760"/>
                  <a:ext cx="1888976" cy="3600399"/>
                  <a:chOff x="3563882" y="1711056"/>
                  <a:chExt cx="1542472" cy="3086093"/>
                </a:xfrm>
              </p:grpSpPr>
              <p:grpSp>
                <p:nvGrpSpPr>
                  <p:cNvPr id="29" name="Group 4"/>
                  <p:cNvGrpSpPr/>
                  <p:nvPr/>
                </p:nvGrpSpPr>
                <p:grpSpPr>
                  <a:xfrm>
                    <a:off x="3563883" y="1719658"/>
                    <a:ext cx="1542470" cy="3077491"/>
                    <a:chOff x="6660232" y="2956181"/>
                    <a:chExt cx="1542473" cy="3077493"/>
                  </a:xfrm>
                </p:grpSpPr>
                <p:sp>
                  <p:nvSpPr>
                    <p:cNvPr id="57" name="Freeform 5"/>
                    <p:cNvSpPr/>
                    <p:nvPr/>
                  </p:nvSpPr>
                  <p:spPr>
                    <a:xfrm>
                      <a:off x="7308304" y="5354960"/>
                      <a:ext cx="429705" cy="606706"/>
                    </a:xfrm>
                    <a:custGeom>
                      <a:avLst/>
                      <a:gdLst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98859 w 625872"/>
                        <a:gd name="connsiteY6" fmla="*/ 576262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86581 w 625872"/>
                        <a:gd name="connsiteY6" fmla="*/ 600620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52338"/>
                        <a:gd name="connsiteX1" fmla="*/ 586978 w 629778"/>
                        <a:gd name="connsiteY1" fmla="*/ 707231 h 852338"/>
                        <a:gd name="connsiteX2" fmla="*/ 332557 w 629778"/>
                        <a:gd name="connsiteY2" fmla="*/ 850230 h 852338"/>
                        <a:gd name="connsiteX3" fmla="*/ 65484 w 629778"/>
                        <a:gd name="connsiteY3" fmla="*/ 809625 h 852338"/>
                        <a:gd name="connsiteX4" fmla="*/ 15478 w 629778"/>
                        <a:gd name="connsiteY4" fmla="*/ 671512 h 852338"/>
                        <a:gd name="connsiteX5" fmla="*/ 158353 w 629778"/>
                        <a:gd name="connsiteY5" fmla="*/ 540543 h 852338"/>
                        <a:gd name="connsiteX6" fmla="*/ 386581 w 629778"/>
                        <a:gd name="connsiteY6" fmla="*/ 600620 h 852338"/>
                        <a:gd name="connsiteX7" fmla="*/ 408384 w 629778"/>
                        <a:gd name="connsiteY7" fmla="*/ 554831 h 852338"/>
                        <a:gd name="connsiteX8" fmla="*/ 403622 w 629778"/>
                        <a:gd name="connsiteY8" fmla="*/ 0 h 852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9778" h="852338">
                          <a:moveTo>
                            <a:pt x="589359" y="40481"/>
                          </a:moveTo>
                          <a:cubicBezTo>
                            <a:pt x="607615" y="308570"/>
                            <a:pt x="629778" y="572273"/>
                            <a:pt x="586978" y="707231"/>
                          </a:cubicBezTo>
                          <a:cubicBezTo>
                            <a:pt x="544178" y="842189"/>
                            <a:pt x="393081" y="852338"/>
                            <a:pt x="332557" y="850230"/>
                          </a:cubicBezTo>
                          <a:cubicBezTo>
                            <a:pt x="247154" y="847800"/>
                            <a:pt x="118330" y="839411"/>
                            <a:pt x="65484" y="809625"/>
                          </a:cubicBezTo>
                          <a:cubicBezTo>
                            <a:pt x="12638" y="779839"/>
                            <a:pt x="0" y="716359"/>
                            <a:pt x="15478" y="671512"/>
                          </a:cubicBezTo>
                          <a:cubicBezTo>
                            <a:pt x="30956" y="626665"/>
                            <a:pt x="96503" y="552358"/>
                            <a:pt x="158353" y="540543"/>
                          </a:cubicBezTo>
                          <a:cubicBezTo>
                            <a:pt x="220203" y="528728"/>
                            <a:pt x="344909" y="598239"/>
                            <a:pt x="386581" y="600620"/>
                          </a:cubicBezTo>
                          <a:cubicBezTo>
                            <a:pt x="428253" y="603001"/>
                            <a:pt x="405544" y="654934"/>
                            <a:pt x="408384" y="554831"/>
                          </a:cubicBezTo>
                          <a:cubicBezTo>
                            <a:pt x="411224" y="454728"/>
                            <a:pt x="406400" y="229393"/>
                            <a:pt x="403622" y="0"/>
                          </a:cubicBezTo>
                        </a:path>
                      </a:pathLst>
                    </a:cu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Freeform 57"/>
                    <p:cNvSpPr/>
                    <p:nvPr/>
                  </p:nvSpPr>
                  <p:spPr>
                    <a:xfrm>
                      <a:off x="7452320" y="5426968"/>
                      <a:ext cx="429705" cy="606706"/>
                    </a:xfrm>
                    <a:custGeom>
                      <a:avLst/>
                      <a:gdLst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98859 w 625872"/>
                        <a:gd name="connsiteY6" fmla="*/ 576262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86581 w 625872"/>
                        <a:gd name="connsiteY6" fmla="*/ 600620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52338"/>
                        <a:gd name="connsiteX1" fmla="*/ 586978 w 629778"/>
                        <a:gd name="connsiteY1" fmla="*/ 707231 h 852338"/>
                        <a:gd name="connsiteX2" fmla="*/ 332557 w 629778"/>
                        <a:gd name="connsiteY2" fmla="*/ 850230 h 852338"/>
                        <a:gd name="connsiteX3" fmla="*/ 65484 w 629778"/>
                        <a:gd name="connsiteY3" fmla="*/ 809625 h 852338"/>
                        <a:gd name="connsiteX4" fmla="*/ 15478 w 629778"/>
                        <a:gd name="connsiteY4" fmla="*/ 671512 h 852338"/>
                        <a:gd name="connsiteX5" fmla="*/ 158353 w 629778"/>
                        <a:gd name="connsiteY5" fmla="*/ 540543 h 852338"/>
                        <a:gd name="connsiteX6" fmla="*/ 386581 w 629778"/>
                        <a:gd name="connsiteY6" fmla="*/ 600620 h 852338"/>
                        <a:gd name="connsiteX7" fmla="*/ 408384 w 629778"/>
                        <a:gd name="connsiteY7" fmla="*/ 554831 h 852338"/>
                        <a:gd name="connsiteX8" fmla="*/ 403622 w 629778"/>
                        <a:gd name="connsiteY8" fmla="*/ 0 h 852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9778" h="852338">
                          <a:moveTo>
                            <a:pt x="589359" y="40481"/>
                          </a:moveTo>
                          <a:cubicBezTo>
                            <a:pt x="607615" y="308570"/>
                            <a:pt x="629778" y="572273"/>
                            <a:pt x="586978" y="707231"/>
                          </a:cubicBezTo>
                          <a:cubicBezTo>
                            <a:pt x="544178" y="842189"/>
                            <a:pt x="393081" y="852338"/>
                            <a:pt x="332557" y="850230"/>
                          </a:cubicBezTo>
                          <a:cubicBezTo>
                            <a:pt x="247154" y="847800"/>
                            <a:pt x="118330" y="839411"/>
                            <a:pt x="65484" y="809625"/>
                          </a:cubicBezTo>
                          <a:cubicBezTo>
                            <a:pt x="12638" y="779839"/>
                            <a:pt x="0" y="716359"/>
                            <a:pt x="15478" y="671512"/>
                          </a:cubicBezTo>
                          <a:cubicBezTo>
                            <a:pt x="30956" y="626665"/>
                            <a:pt x="96503" y="552358"/>
                            <a:pt x="158353" y="540543"/>
                          </a:cubicBezTo>
                          <a:cubicBezTo>
                            <a:pt x="220203" y="528728"/>
                            <a:pt x="344909" y="598239"/>
                            <a:pt x="386581" y="600620"/>
                          </a:cubicBezTo>
                          <a:cubicBezTo>
                            <a:pt x="428253" y="603001"/>
                            <a:pt x="405544" y="654934"/>
                            <a:pt x="408384" y="554831"/>
                          </a:cubicBezTo>
                          <a:cubicBezTo>
                            <a:pt x="411224" y="454728"/>
                            <a:pt x="406400" y="229393"/>
                            <a:pt x="403622" y="0"/>
                          </a:cubicBezTo>
                        </a:path>
                      </a:pathLst>
                    </a:cu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Isosceles Triangle 58"/>
                    <p:cNvSpPr/>
                    <p:nvPr/>
                  </p:nvSpPr>
                  <p:spPr>
                    <a:xfrm rot="16200000">
                      <a:off x="5994412" y="3734780"/>
                      <a:ext cx="2555776" cy="1224136"/>
                    </a:xfrm>
                    <a:prstGeom prst="triangle">
                      <a:avLst/>
                    </a:pr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30" name="Group 51"/>
                    <p:cNvGrpSpPr/>
                    <p:nvPr/>
                  </p:nvGrpSpPr>
                  <p:grpSpPr>
                    <a:xfrm rot="501749" flipH="1">
                      <a:off x="7485197" y="2956181"/>
                      <a:ext cx="717508" cy="504563"/>
                      <a:chOff x="2195736" y="1196752"/>
                      <a:chExt cx="1296144" cy="792088"/>
                    </a:xfrm>
                    <a:solidFill>
                      <a:srgbClr val="FFFF00"/>
                    </a:solidFill>
                  </p:grpSpPr>
                  <p:sp>
                    <p:nvSpPr>
                      <p:cNvPr id="63" name="Freeform 62"/>
                      <p:cNvSpPr/>
                      <p:nvPr/>
                    </p:nvSpPr>
                    <p:spPr>
                      <a:xfrm>
                        <a:off x="2195736" y="1484784"/>
                        <a:ext cx="1296144" cy="145366"/>
                      </a:xfrm>
                      <a:custGeom>
                        <a:avLst/>
                        <a:gdLst>
                          <a:gd name="connsiteX0" fmla="*/ 0 w 1209821"/>
                          <a:gd name="connsiteY0" fmla="*/ 0 h 138332"/>
                          <a:gd name="connsiteX1" fmla="*/ 337625 w 1209821"/>
                          <a:gd name="connsiteY1" fmla="*/ 112541 h 138332"/>
                          <a:gd name="connsiteX2" fmla="*/ 928468 w 1209821"/>
                          <a:gd name="connsiteY2" fmla="*/ 126609 h 138332"/>
                          <a:gd name="connsiteX3" fmla="*/ 1209821 w 1209821"/>
                          <a:gd name="connsiteY3" fmla="*/ 42203 h 138332"/>
                          <a:gd name="connsiteX0" fmla="*/ 0 w 1296144"/>
                          <a:gd name="connsiteY0" fmla="*/ 0 h 145366"/>
                          <a:gd name="connsiteX1" fmla="*/ 337625 w 1296144"/>
                          <a:gd name="connsiteY1" fmla="*/ 112541 h 145366"/>
                          <a:gd name="connsiteX2" fmla="*/ 928468 w 1296144"/>
                          <a:gd name="connsiteY2" fmla="*/ 126609 h 145366"/>
                          <a:gd name="connsiteX3" fmla="*/ 1296144 w 1296144"/>
                          <a:gd name="connsiteY3" fmla="*/ 0 h 145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96144" h="145366">
                            <a:moveTo>
                              <a:pt x="0" y="0"/>
                            </a:moveTo>
                            <a:cubicBezTo>
                              <a:pt x="91440" y="45719"/>
                              <a:pt x="182880" y="91439"/>
                              <a:pt x="337625" y="112541"/>
                            </a:cubicBezTo>
                            <a:cubicBezTo>
                              <a:pt x="492370" y="133643"/>
                              <a:pt x="768715" y="145366"/>
                              <a:pt x="928468" y="126609"/>
                            </a:cubicBezTo>
                            <a:cubicBezTo>
                              <a:pt x="1088221" y="107852"/>
                              <a:pt x="1228150" y="36341"/>
                              <a:pt x="129614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  <p:sp>
                    <p:nvSpPr>
                      <p:cNvPr id="64" name="Chord 63"/>
                      <p:cNvSpPr/>
                      <p:nvPr/>
                    </p:nvSpPr>
                    <p:spPr>
                      <a:xfrm>
                        <a:off x="2483768" y="1196752"/>
                        <a:ext cx="720080" cy="792088"/>
                      </a:xfrm>
                      <a:prstGeom prst="chord">
                        <a:avLst>
                          <a:gd name="adj1" fmla="val 10765082"/>
                          <a:gd name="adj2" fmla="val 108958"/>
                        </a:avLst>
                      </a:prstGeom>
                      <a:grp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61" name="Oval 60"/>
                    <p:cNvSpPr/>
                    <p:nvPr/>
                  </p:nvSpPr>
                  <p:spPr>
                    <a:xfrm flipH="1">
                      <a:off x="7468605" y="3947498"/>
                      <a:ext cx="55723" cy="17278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flipH="1">
                      <a:off x="7131634" y="3958042"/>
                      <a:ext cx="55723" cy="17278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0" name="Arc 49"/>
                  <p:cNvSpPr/>
                  <p:nvPr/>
                </p:nvSpPr>
                <p:spPr>
                  <a:xfrm rot="21406562">
                    <a:off x="3794383" y="2930750"/>
                    <a:ext cx="661991" cy="533435"/>
                  </a:xfrm>
                  <a:prstGeom prst="arc">
                    <a:avLst>
                      <a:gd name="adj1" fmla="val 166728"/>
                      <a:gd name="adj2" fmla="val 10426613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 rot="16200000">
                    <a:off x="2898062" y="2489655"/>
                    <a:ext cx="2555774" cy="1224134"/>
                  </a:xfrm>
                  <a:prstGeom prst="triangle">
                    <a:avLst/>
                  </a:prstGeom>
                  <a:solidFill>
                    <a:srgbClr val="99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1" name="Group 51"/>
                  <p:cNvGrpSpPr/>
                  <p:nvPr/>
                </p:nvGrpSpPr>
                <p:grpSpPr>
                  <a:xfrm rot="501749" flipH="1">
                    <a:off x="4388847" y="1711056"/>
                    <a:ext cx="717507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55" name="Freeform 54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56" name="Chord 55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3" name="Oval 52"/>
                  <p:cNvSpPr/>
                  <p:nvPr/>
                </p:nvSpPr>
                <p:spPr>
                  <a:xfrm flipH="1">
                    <a:off x="4372257" y="2702367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 flipH="1">
                    <a:off x="4035291" y="2712918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9" name="Freeform 68"/>
                <p:cNvSpPr/>
                <p:nvPr/>
              </p:nvSpPr>
              <p:spPr>
                <a:xfrm rot="7759142">
                  <a:off x="1255135" y="2827708"/>
                  <a:ext cx="579913" cy="63531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 flipH="1">
                <a:off x="539552" y="2492896"/>
                <a:ext cx="234573" cy="2752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10800000">
              <a:off x="-1606694" y="5776194"/>
              <a:ext cx="1606695" cy="2045293"/>
              <a:chOff x="-396553" y="764704"/>
              <a:chExt cx="1606695" cy="2045293"/>
            </a:xfrm>
          </p:grpSpPr>
          <p:grpSp>
            <p:nvGrpSpPr>
              <p:cNvPr id="89" name="Group 47"/>
              <p:cNvGrpSpPr/>
              <p:nvPr/>
            </p:nvGrpSpPr>
            <p:grpSpPr>
              <a:xfrm flipH="1">
                <a:off x="-396553" y="764704"/>
                <a:ext cx="1606695" cy="2045293"/>
                <a:chOff x="3794383" y="1711056"/>
                <a:chExt cx="1311971" cy="1753129"/>
              </a:xfrm>
            </p:grpSpPr>
            <p:grpSp>
              <p:nvGrpSpPr>
                <p:cNvPr id="102" name="Group 51"/>
                <p:cNvGrpSpPr/>
                <p:nvPr/>
              </p:nvGrpSpPr>
              <p:grpSpPr>
                <a:xfrm rot="501749" flipH="1">
                  <a:off x="4388847" y="1719658"/>
                  <a:ext cx="717507" cy="504562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105" name="Freeform 104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6" name="Chord 105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92" name="Arc 91"/>
                <p:cNvSpPr/>
                <p:nvPr/>
              </p:nvSpPr>
              <p:spPr>
                <a:xfrm rot="21406562">
                  <a:off x="3794383" y="2930750"/>
                  <a:ext cx="661991" cy="533435"/>
                </a:xfrm>
                <a:prstGeom prst="arc">
                  <a:avLst>
                    <a:gd name="adj1" fmla="val 166728"/>
                    <a:gd name="adj2" fmla="val 10426613"/>
                  </a:avLst>
                </a:prstGeom>
                <a:no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94" name="Group 51"/>
                <p:cNvGrpSpPr/>
                <p:nvPr/>
              </p:nvGrpSpPr>
              <p:grpSpPr>
                <a:xfrm rot="501749" flipH="1">
                  <a:off x="4388847" y="1711056"/>
                  <a:ext cx="717507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97" name="Freeform 96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8" name="Chord 97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88" name="Oval 87"/>
              <p:cNvSpPr/>
              <p:nvPr/>
            </p:nvSpPr>
            <p:spPr>
              <a:xfrm flipH="1">
                <a:off x="539552" y="2492896"/>
                <a:ext cx="234573" cy="27525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8" name="Rectangle 107"/>
          <p:cNvSpPr/>
          <p:nvPr/>
        </p:nvSpPr>
        <p:spPr>
          <a:xfrm>
            <a:off x="1187624" y="5877272"/>
            <a:ext cx="6768752" cy="151216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87625" y="4365104"/>
            <a:ext cx="6768752" cy="15121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11430" y="4305331"/>
            <a:ext cx="7318170" cy="12379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/>
          <p:cNvGrpSpPr/>
          <p:nvPr/>
        </p:nvGrpSpPr>
        <p:grpSpPr>
          <a:xfrm>
            <a:off x="611560" y="620688"/>
            <a:ext cx="3201682" cy="7056783"/>
            <a:chOff x="5508104" y="620688"/>
            <a:chExt cx="3201682" cy="7056783"/>
          </a:xfrm>
        </p:grpSpPr>
        <p:sp>
          <p:nvSpPr>
            <p:cNvPr id="127" name="Freeform 126"/>
            <p:cNvSpPr/>
            <p:nvPr/>
          </p:nvSpPr>
          <p:spPr>
            <a:xfrm rot="19279492" flipH="1" flipV="1">
              <a:off x="6634405" y="1564764"/>
              <a:ext cx="651618" cy="83739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508104" y="620688"/>
              <a:ext cx="3201682" cy="7056783"/>
              <a:chOff x="-1606694" y="764704"/>
              <a:chExt cx="3201682" cy="7056783"/>
            </a:xfrm>
          </p:grpSpPr>
          <p:grpSp>
            <p:nvGrpSpPr>
              <p:cNvPr id="103" name="Group 70"/>
              <p:cNvGrpSpPr/>
              <p:nvPr/>
            </p:nvGrpSpPr>
            <p:grpSpPr>
              <a:xfrm>
                <a:off x="-396552" y="764704"/>
                <a:ext cx="1991540" cy="3600399"/>
                <a:chOff x="1043608" y="1268760"/>
                <a:chExt cx="1991540" cy="3600399"/>
              </a:xfrm>
            </p:grpSpPr>
            <p:grpSp>
              <p:nvGrpSpPr>
                <p:cNvPr id="109" name="Group 47"/>
                <p:cNvGrpSpPr/>
                <p:nvPr/>
              </p:nvGrpSpPr>
              <p:grpSpPr>
                <a:xfrm flipH="1">
                  <a:off x="1043608" y="1268760"/>
                  <a:ext cx="1888976" cy="3600399"/>
                  <a:chOff x="3563882" y="1711056"/>
                  <a:chExt cx="1542472" cy="3086093"/>
                </a:xfrm>
              </p:grpSpPr>
              <p:grpSp>
                <p:nvGrpSpPr>
                  <p:cNvPr id="111" name="Group 4"/>
                  <p:cNvGrpSpPr/>
                  <p:nvPr/>
                </p:nvGrpSpPr>
                <p:grpSpPr>
                  <a:xfrm>
                    <a:off x="3563883" y="1719658"/>
                    <a:ext cx="1542470" cy="3077491"/>
                    <a:chOff x="6660232" y="2956181"/>
                    <a:chExt cx="1542473" cy="3077493"/>
                  </a:xfrm>
                </p:grpSpPr>
                <p:sp>
                  <p:nvSpPr>
                    <p:cNvPr id="119" name="Freeform 5"/>
                    <p:cNvSpPr/>
                    <p:nvPr/>
                  </p:nvSpPr>
                  <p:spPr>
                    <a:xfrm>
                      <a:off x="7308304" y="5354960"/>
                      <a:ext cx="429705" cy="606706"/>
                    </a:xfrm>
                    <a:custGeom>
                      <a:avLst/>
                      <a:gdLst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98859 w 625872"/>
                        <a:gd name="connsiteY6" fmla="*/ 576262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86581 w 625872"/>
                        <a:gd name="connsiteY6" fmla="*/ 600620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52338"/>
                        <a:gd name="connsiteX1" fmla="*/ 586978 w 629778"/>
                        <a:gd name="connsiteY1" fmla="*/ 707231 h 852338"/>
                        <a:gd name="connsiteX2" fmla="*/ 332557 w 629778"/>
                        <a:gd name="connsiteY2" fmla="*/ 850230 h 852338"/>
                        <a:gd name="connsiteX3" fmla="*/ 65484 w 629778"/>
                        <a:gd name="connsiteY3" fmla="*/ 809625 h 852338"/>
                        <a:gd name="connsiteX4" fmla="*/ 15478 w 629778"/>
                        <a:gd name="connsiteY4" fmla="*/ 671512 h 852338"/>
                        <a:gd name="connsiteX5" fmla="*/ 158353 w 629778"/>
                        <a:gd name="connsiteY5" fmla="*/ 540543 h 852338"/>
                        <a:gd name="connsiteX6" fmla="*/ 386581 w 629778"/>
                        <a:gd name="connsiteY6" fmla="*/ 600620 h 852338"/>
                        <a:gd name="connsiteX7" fmla="*/ 408384 w 629778"/>
                        <a:gd name="connsiteY7" fmla="*/ 554831 h 852338"/>
                        <a:gd name="connsiteX8" fmla="*/ 403622 w 629778"/>
                        <a:gd name="connsiteY8" fmla="*/ 0 h 852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9778" h="852338">
                          <a:moveTo>
                            <a:pt x="589359" y="40481"/>
                          </a:moveTo>
                          <a:cubicBezTo>
                            <a:pt x="607615" y="308570"/>
                            <a:pt x="629778" y="572273"/>
                            <a:pt x="586978" y="707231"/>
                          </a:cubicBezTo>
                          <a:cubicBezTo>
                            <a:pt x="544178" y="842189"/>
                            <a:pt x="393081" y="852338"/>
                            <a:pt x="332557" y="850230"/>
                          </a:cubicBezTo>
                          <a:cubicBezTo>
                            <a:pt x="247154" y="847800"/>
                            <a:pt x="118330" y="839411"/>
                            <a:pt x="65484" y="809625"/>
                          </a:cubicBezTo>
                          <a:cubicBezTo>
                            <a:pt x="12638" y="779839"/>
                            <a:pt x="0" y="716359"/>
                            <a:pt x="15478" y="671512"/>
                          </a:cubicBezTo>
                          <a:cubicBezTo>
                            <a:pt x="30956" y="626665"/>
                            <a:pt x="96503" y="552358"/>
                            <a:pt x="158353" y="540543"/>
                          </a:cubicBezTo>
                          <a:cubicBezTo>
                            <a:pt x="220203" y="528728"/>
                            <a:pt x="344909" y="598239"/>
                            <a:pt x="386581" y="600620"/>
                          </a:cubicBezTo>
                          <a:cubicBezTo>
                            <a:pt x="428253" y="603001"/>
                            <a:pt x="405544" y="654934"/>
                            <a:pt x="408384" y="554831"/>
                          </a:cubicBezTo>
                          <a:cubicBezTo>
                            <a:pt x="411224" y="454728"/>
                            <a:pt x="406400" y="229393"/>
                            <a:pt x="403622" y="0"/>
                          </a:cubicBezTo>
                        </a:path>
                      </a:pathLst>
                    </a:cu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7452320" y="5426968"/>
                      <a:ext cx="429705" cy="606706"/>
                    </a:xfrm>
                    <a:custGeom>
                      <a:avLst/>
                      <a:gdLst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98859 w 625872"/>
                        <a:gd name="connsiteY6" fmla="*/ 576262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5872"/>
                        <a:gd name="connsiteY0" fmla="*/ 40481 h 840978"/>
                        <a:gd name="connsiteX1" fmla="*/ 586978 w 625872"/>
                        <a:gd name="connsiteY1" fmla="*/ 707231 h 840978"/>
                        <a:gd name="connsiteX2" fmla="*/ 355997 w 625872"/>
                        <a:gd name="connsiteY2" fmla="*/ 823912 h 840978"/>
                        <a:gd name="connsiteX3" fmla="*/ 65484 w 625872"/>
                        <a:gd name="connsiteY3" fmla="*/ 809625 h 840978"/>
                        <a:gd name="connsiteX4" fmla="*/ 15478 w 625872"/>
                        <a:gd name="connsiteY4" fmla="*/ 671512 h 840978"/>
                        <a:gd name="connsiteX5" fmla="*/ 158353 w 625872"/>
                        <a:gd name="connsiteY5" fmla="*/ 540543 h 840978"/>
                        <a:gd name="connsiteX6" fmla="*/ 386581 w 625872"/>
                        <a:gd name="connsiteY6" fmla="*/ 600620 h 840978"/>
                        <a:gd name="connsiteX7" fmla="*/ 408384 w 625872"/>
                        <a:gd name="connsiteY7" fmla="*/ 554831 h 840978"/>
                        <a:gd name="connsiteX8" fmla="*/ 403622 w 625872"/>
                        <a:gd name="connsiteY8" fmla="*/ 0 h 840978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67296"/>
                        <a:gd name="connsiteX1" fmla="*/ 586978 w 629778"/>
                        <a:gd name="connsiteY1" fmla="*/ 707231 h 867296"/>
                        <a:gd name="connsiteX2" fmla="*/ 332557 w 629778"/>
                        <a:gd name="connsiteY2" fmla="*/ 850230 h 867296"/>
                        <a:gd name="connsiteX3" fmla="*/ 65484 w 629778"/>
                        <a:gd name="connsiteY3" fmla="*/ 809625 h 867296"/>
                        <a:gd name="connsiteX4" fmla="*/ 15478 w 629778"/>
                        <a:gd name="connsiteY4" fmla="*/ 671512 h 867296"/>
                        <a:gd name="connsiteX5" fmla="*/ 158353 w 629778"/>
                        <a:gd name="connsiteY5" fmla="*/ 540543 h 867296"/>
                        <a:gd name="connsiteX6" fmla="*/ 386581 w 629778"/>
                        <a:gd name="connsiteY6" fmla="*/ 600620 h 867296"/>
                        <a:gd name="connsiteX7" fmla="*/ 408384 w 629778"/>
                        <a:gd name="connsiteY7" fmla="*/ 554831 h 867296"/>
                        <a:gd name="connsiteX8" fmla="*/ 403622 w 629778"/>
                        <a:gd name="connsiteY8" fmla="*/ 0 h 867296"/>
                        <a:gd name="connsiteX0" fmla="*/ 589359 w 629778"/>
                        <a:gd name="connsiteY0" fmla="*/ 40481 h 852338"/>
                        <a:gd name="connsiteX1" fmla="*/ 586978 w 629778"/>
                        <a:gd name="connsiteY1" fmla="*/ 707231 h 852338"/>
                        <a:gd name="connsiteX2" fmla="*/ 332557 w 629778"/>
                        <a:gd name="connsiteY2" fmla="*/ 850230 h 852338"/>
                        <a:gd name="connsiteX3" fmla="*/ 65484 w 629778"/>
                        <a:gd name="connsiteY3" fmla="*/ 809625 h 852338"/>
                        <a:gd name="connsiteX4" fmla="*/ 15478 w 629778"/>
                        <a:gd name="connsiteY4" fmla="*/ 671512 h 852338"/>
                        <a:gd name="connsiteX5" fmla="*/ 158353 w 629778"/>
                        <a:gd name="connsiteY5" fmla="*/ 540543 h 852338"/>
                        <a:gd name="connsiteX6" fmla="*/ 386581 w 629778"/>
                        <a:gd name="connsiteY6" fmla="*/ 600620 h 852338"/>
                        <a:gd name="connsiteX7" fmla="*/ 408384 w 629778"/>
                        <a:gd name="connsiteY7" fmla="*/ 554831 h 852338"/>
                        <a:gd name="connsiteX8" fmla="*/ 403622 w 629778"/>
                        <a:gd name="connsiteY8" fmla="*/ 0 h 852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9778" h="852338">
                          <a:moveTo>
                            <a:pt x="589359" y="40481"/>
                          </a:moveTo>
                          <a:cubicBezTo>
                            <a:pt x="607615" y="308570"/>
                            <a:pt x="629778" y="572273"/>
                            <a:pt x="586978" y="707231"/>
                          </a:cubicBezTo>
                          <a:cubicBezTo>
                            <a:pt x="544178" y="842189"/>
                            <a:pt x="393081" y="852338"/>
                            <a:pt x="332557" y="850230"/>
                          </a:cubicBezTo>
                          <a:cubicBezTo>
                            <a:pt x="247154" y="847800"/>
                            <a:pt x="118330" y="839411"/>
                            <a:pt x="65484" y="809625"/>
                          </a:cubicBezTo>
                          <a:cubicBezTo>
                            <a:pt x="12638" y="779839"/>
                            <a:pt x="0" y="716359"/>
                            <a:pt x="15478" y="671512"/>
                          </a:cubicBezTo>
                          <a:cubicBezTo>
                            <a:pt x="30956" y="626665"/>
                            <a:pt x="96503" y="552358"/>
                            <a:pt x="158353" y="540543"/>
                          </a:cubicBezTo>
                          <a:cubicBezTo>
                            <a:pt x="220203" y="528728"/>
                            <a:pt x="344909" y="598239"/>
                            <a:pt x="386581" y="600620"/>
                          </a:cubicBezTo>
                          <a:cubicBezTo>
                            <a:pt x="428253" y="603001"/>
                            <a:pt x="405544" y="654934"/>
                            <a:pt x="408384" y="554831"/>
                          </a:cubicBezTo>
                          <a:cubicBezTo>
                            <a:pt x="411224" y="454728"/>
                            <a:pt x="406400" y="229393"/>
                            <a:pt x="403622" y="0"/>
                          </a:cubicBezTo>
                        </a:path>
                      </a:pathLst>
                    </a:cu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" name="Isosceles Triangle 120"/>
                    <p:cNvSpPr/>
                    <p:nvPr/>
                  </p:nvSpPr>
                  <p:spPr>
                    <a:xfrm rot="16200000">
                      <a:off x="5994412" y="3734780"/>
                      <a:ext cx="2555776" cy="1224136"/>
                    </a:xfrm>
                    <a:prstGeom prst="triangle">
                      <a:avLst/>
                    </a:prstGeom>
                    <a:solidFill>
                      <a:srgbClr val="9900FF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122" name="Group 51"/>
                    <p:cNvGrpSpPr/>
                    <p:nvPr/>
                  </p:nvGrpSpPr>
                  <p:grpSpPr>
                    <a:xfrm rot="501749" flipH="1">
                      <a:off x="7485197" y="2956181"/>
                      <a:ext cx="717508" cy="504563"/>
                      <a:chOff x="2195736" y="1196752"/>
                      <a:chExt cx="1296144" cy="792088"/>
                    </a:xfrm>
                    <a:solidFill>
                      <a:srgbClr val="FFFF00"/>
                    </a:solidFill>
                  </p:grpSpPr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2195736" y="1484784"/>
                        <a:ext cx="1296144" cy="145366"/>
                      </a:xfrm>
                      <a:custGeom>
                        <a:avLst/>
                        <a:gdLst>
                          <a:gd name="connsiteX0" fmla="*/ 0 w 1209821"/>
                          <a:gd name="connsiteY0" fmla="*/ 0 h 138332"/>
                          <a:gd name="connsiteX1" fmla="*/ 337625 w 1209821"/>
                          <a:gd name="connsiteY1" fmla="*/ 112541 h 138332"/>
                          <a:gd name="connsiteX2" fmla="*/ 928468 w 1209821"/>
                          <a:gd name="connsiteY2" fmla="*/ 126609 h 138332"/>
                          <a:gd name="connsiteX3" fmla="*/ 1209821 w 1209821"/>
                          <a:gd name="connsiteY3" fmla="*/ 42203 h 138332"/>
                          <a:gd name="connsiteX0" fmla="*/ 0 w 1296144"/>
                          <a:gd name="connsiteY0" fmla="*/ 0 h 145366"/>
                          <a:gd name="connsiteX1" fmla="*/ 337625 w 1296144"/>
                          <a:gd name="connsiteY1" fmla="*/ 112541 h 145366"/>
                          <a:gd name="connsiteX2" fmla="*/ 928468 w 1296144"/>
                          <a:gd name="connsiteY2" fmla="*/ 126609 h 145366"/>
                          <a:gd name="connsiteX3" fmla="*/ 1296144 w 1296144"/>
                          <a:gd name="connsiteY3" fmla="*/ 0 h 145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96144" h="145366">
                            <a:moveTo>
                              <a:pt x="0" y="0"/>
                            </a:moveTo>
                            <a:cubicBezTo>
                              <a:pt x="91440" y="45719"/>
                              <a:pt x="182880" y="91439"/>
                              <a:pt x="337625" y="112541"/>
                            </a:cubicBezTo>
                            <a:cubicBezTo>
                              <a:pt x="492370" y="133643"/>
                              <a:pt x="768715" y="145366"/>
                              <a:pt x="928468" y="126609"/>
                            </a:cubicBezTo>
                            <a:cubicBezTo>
                              <a:pt x="1088221" y="107852"/>
                              <a:pt x="1228150" y="36341"/>
                              <a:pt x="129614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  <p:sp>
                    <p:nvSpPr>
                      <p:cNvPr id="126" name="Chord 125"/>
                      <p:cNvSpPr/>
                      <p:nvPr/>
                    </p:nvSpPr>
                    <p:spPr>
                      <a:xfrm>
                        <a:off x="2483768" y="1196752"/>
                        <a:ext cx="720080" cy="792088"/>
                      </a:xfrm>
                      <a:prstGeom prst="chord">
                        <a:avLst>
                          <a:gd name="adj1" fmla="val 10765082"/>
                          <a:gd name="adj2" fmla="val 108958"/>
                        </a:avLst>
                      </a:prstGeom>
                      <a:grp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23" name="Oval 122"/>
                    <p:cNvSpPr/>
                    <p:nvPr/>
                  </p:nvSpPr>
                  <p:spPr>
                    <a:xfrm flipH="1">
                      <a:off x="7468605" y="3947498"/>
                      <a:ext cx="55723" cy="17278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flipH="1">
                      <a:off x="7131634" y="3958042"/>
                      <a:ext cx="55723" cy="17278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12" name="Arc 111"/>
                  <p:cNvSpPr/>
                  <p:nvPr/>
                </p:nvSpPr>
                <p:spPr>
                  <a:xfrm rot="21406562">
                    <a:off x="3794383" y="2930750"/>
                    <a:ext cx="661991" cy="533435"/>
                  </a:xfrm>
                  <a:prstGeom prst="arc">
                    <a:avLst>
                      <a:gd name="adj1" fmla="val 166728"/>
                      <a:gd name="adj2" fmla="val 10426613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3" name="Isosceles Triangle 112"/>
                  <p:cNvSpPr/>
                  <p:nvPr/>
                </p:nvSpPr>
                <p:spPr>
                  <a:xfrm rot="16200000">
                    <a:off x="2898062" y="2489655"/>
                    <a:ext cx="2555774" cy="1224134"/>
                  </a:xfrm>
                  <a:prstGeom prst="triangle">
                    <a:avLst/>
                  </a:prstGeom>
                  <a:solidFill>
                    <a:srgbClr val="99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4" name="Group 51"/>
                  <p:cNvGrpSpPr/>
                  <p:nvPr/>
                </p:nvGrpSpPr>
                <p:grpSpPr>
                  <a:xfrm rot="501749" flipH="1">
                    <a:off x="4388847" y="1711056"/>
                    <a:ext cx="717507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18" name="Chord 117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0" name="Freeform 109"/>
                <p:cNvSpPr/>
                <p:nvPr/>
              </p:nvSpPr>
              <p:spPr>
                <a:xfrm rot="1848012" flipV="1">
                  <a:off x="2455235" y="2150264"/>
                  <a:ext cx="579913" cy="83739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3" name="Group 85"/>
              <p:cNvGrpSpPr/>
              <p:nvPr/>
            </p:nvGrpSpPr>
            <p:grpSpPr>
              <a:xfrm rot="10800000">
                <a:off x="-1606694" y="5776194"/>
                <a:ext cx="1606695" cy="2045293"/>
                <a:chOff x="-396553" y="764704"/>
                <a:chExt cx="1606695" cy="2045293"/>
              </a:xfrm>
            </p:grpSpPr>
            <p:grpSp>
              <p:nvGrpSpPr>
                <p:cNvPr id="87" name="Group 47"/>
                <p:cNvGrpSpPr/>
                <p:nvPr/>
              </p:nvGrpSpPr>
              <p:grpSpPr>
                <a:xfrm flipH="1">
                  <a:off x="-396553" y="764704"/>
                  <a:ext cx="1606695" cy="2045293"/>
                  <a:chOff x="3794383" y="1711056"/>
                  <a:chExt cx="1311971" cy="1753129"/>
                </a:xfrm>
              </p:grpSpPr>
              <p:grpSp>
                <p:nvGrpSpPr>
                  <p:cNvPr id="91" name="Group 51"/>
                  <p:cNvGrpSpPr/>
                  <p:nvPr/>
                </p:nvGrpSpPr>
                <p:grpSpPr>
                  <a:xfrm rot="501749" flipH="1">
                    <a:off x="4388847" y="1719658"/>
                    <a:ext cx="717507" cy="504562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100" name="Freeform 99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01" name="Chord 100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93" name="Arc 92"/>
                  <p:cNvSpPr/>
                  <p:nvPr/>
                </p:nvSpPr>
                <p:spPr>
                  <a:xfrm rot="21406562">
                    <a:off x="3794383" y="2930750"/>
                    <a:ext cx="661991" cy="533435"/>
                  </a:xfrm>
                  <a:prstGeom prst="arc">
                    <a:avLst>
                      <a:gd name="adj1" fmla="val 166728"/>
                      <a:gd name="adj2" fmla="val 10426613"/>
                    </a:avLst>
                  </a:prstGeom>
                  <a:noFill/>
                  <a:ln w="381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grpSp>
                <p:nvGrpSpPr>
                  <p:cNvPr id="95" name="Group 51"/>
                  <p:cNvGrpSpPr/>
                  <p:nvPr/>
                </p:nvGrpSpPr>
                <p:grpSpPr>
                  <a:xfrm rot="501749" flipH="1">
                    <a:off x="4388847" y="1711056"/>
                    <a:ext cx="717507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99" name="Chord 98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90" name="Oval 89"/>
                <p:cNvSpPr/>
                <p:nvPr/>
              </p:nvSpPr>
              <p:spPr>
                <a:xfrm flipH="1">
                  <a:off x="539552" y="2492896"/>
                  <a:ext cx="234573" cy="27525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2" name="Trapezoid 21"/>
          <p:cNvSpPr/>
          <p:nvPr/>
        </p:nvSpPr>
        <p:spPr>
          <a:xfrm>
            <a:off x="917594" y="3933056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45"/>
          <p:cNvGrpSpPr/>
          <p:nvPr/>
        </p:nvGrpSpPr>
        <p:grpSpPr>
          <a:xfrm>
            <a:off x="2987824" y="3573016"/>
            <a:ext cx="590550" cy="550069"/>
            <a:chOff x="1781175" y="3502819"/>
            <a:chExt cx="590550" cy="550069"/>
          </a:xfrm>
        </p:grpSpPr>
        <p:sp>
          <p:nvSpPr>
            <p:cNvPr id="38" name="Freeform 37"/>
            <p:cNvSpPr/>
            <p:nvPr/>
          </p:nvSpPr>
          <p:spPr>
            <a:xfrm>
              <a:off x="1793081" y="3502819"/>
              <a:ext cx="571500" cy="395287"/>
            </a:xfrm>
            <a:custGeom>
              <a:avLst/>
              <a:gdLst>
                <a:gd name="connsiteX0" fmla="*/ 0 w 571500"/>
                <a:gd name="connsiteY0" fmla="*/ 395287 h 395287"/>
                <a:gd name="connsiteX1" fmla="*/ 78582 w 571500"/>
                <a:gd name="connsiteY1" fmla="*/ 328612 h 395287"/>
                <a:gd name="connsiteX2" fmla="*/ 104775 w 571500"/>
                <a:gd name="connsiteY2" fmla="*/ 7144 h 395287"/>
                <a:gd name="connsiteX3" fmla="*/ 166688 w 571500"/>
                <a:gd name="connsiteY3" fmla="*/ 4762 h 395287"/>
                <a:gd name="connsiteX4" fmla="*/ 171450 w 571500"/>
                <a:gd name="connsiteY4" fmla="*/ 61912 h 395287"/>
                <a:gd name="connsiteX5" fmla="*/ 385763 w 571500"/>
                <a:gd name="connsiteY5" fmla="*/ 59531 h 395287"/>
                <a:gd name="connsiteX6" fmla="*/ 388144 w 571500"/>
                <a:gd name="connsiteY6" fmla="*/ 0 h 395287"/>
                <a:gd name="connsiteX7" fmla="*/ 457200 w 571500"/>
                <a:gd name="connsiteY7" fmla="*/ 0 h 395287"/>
                <a:gd name="connsiteX8" fmla="*/ 485775 w 571500"/>
                <a:gd name="connsiteY8" fmla="*/ 316706 h 395287"/>
                <a:gd name="connsiteX9" fmla="*/ 571500 w 571500"/>
                <a:gd name="connsiteY9" fmla="*/ 395287 h 395287"/>
                <a:gd name="connsiteX10" fmla="*/ 0 w 571500"/>
                <a:gd name="connsiteY10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0" h="395287">
                  <a:moveTo>
                    <a:pt x="0" y="395287"/>
                  </a:moveTo>
                  <a:lnTo>
                    <a:pt x="78582" y="328612"/>
                  </a:lnTo>
                  <a:lnTo>
                    <a:pt x="104775" y="7144"/>
                  </a:lnTo>
                  <a:lnTo>
                    <a:pt x="166688" y="4762"/>
                  </a:lnTo>
                  <a:lnTo>
                    <a:pt x="171450" y="61912"/>
                  </a:lnTo>
                  <a:lnTo>
                    <a:pt x="385763" y="59531"/>
                  </a:lnTo>
                  <a:cubicBezTo>
                    <a:pt x="386557" y="39687"/>
                    <a:pt x="387350" y="19844"/>
                    <a:pt x="388144" y="0"/>
                  </a:cubicBezTo>
                  <a:lnTo>
                    <a:pt x="457200" y="0"/>
                  </a:lnTo>
                  <a:lnTo>
                    <a:pt x="485775" y="316706"/>
                  </a:lnTo>
                  <a:lnTo>
                    <a:pt x="571500" y="395287"/>
                  </a:lnTo>
                  <a:lnTo>
                    <a:pt x="0" y="3952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781175" y="3895725"/>
              <a:ext cx="590550" cy="157163"/>
            </a:xfrm>
            <a:custGeom>
              <a:avLst/>
              <a:gdLst>
                <a:gd name="connsiteX0" fmla="*/ 0 w 590550"/>
                <a:gd name="connsiteY0" fmla="*/ 152400 h 157163"/>
                <a:gd name="connsiteX1" fmla="*/ 7144 w 590550"/>
                <a:gd name="connsiteY1" fmla="*/ 0 h 157163"/>
                <a:gd name="connsiteX2" fmla="*/ 585788 w 590550"/>
                <a:gd name="connsiteY2" fmla="*/ 0 h 157163"/>
                <a:gd name="connsiteX3" fmla="*/ 590550 w 590550"/>
                <a:gd name="connsiteY3" fmla="*/ 157163 h 157163"/>
                <a:gd name="connsiteX4" fmla="*/ 0 w 590550"/>
                <a:gd name="connsiteY4" fmla="*/ 15240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157163">
                  <a:moveTo>
                    <a:pt x="0" y="152400"/>
                  </a:moveTo>
                  <a:lnTo>
                    <a:pt x="7144" y="0"/>
                  </a:lnTo>
                  <a:lnTo>
                    <a:pt x="585788" y="0"/>
                  </a:lnTo>
                  <a:lnTo>
                    <a:pt x="590550" y="157163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907704" y="3573016"/>
              <a:ext cx="325909" cy="2631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Freeform 72"/>
          <p:cNvSpPr/>
          <p:nvPr/>
        </p:nvSpPr>
        <p:spPr>
          <a:xfrm>
            <a:off x="3497943" y="3741035"/>
            <a:ext cx="2046166" cy="429577"/>
          </a:xfrm>
          <a:custGeom>
            <a:avLst/>
            <a:gdLst>
              <a:gd name="connsiteX0" fmla="*/ 1161143 w 1335314"/>
              <a:gd name="connsiteY0" fmla="*/ 0 h 420915"/>
              <a:gd name="connsiteX1" fmla="*/ 1277257 w 1335314"/>
              <a:gd name="connsiteY1" fmla="*/ 145143 h 420915"/>
              <a:gd name="connsiteX2" fmla="*/ 812800 w 1335314"/>
              <a:gd name="connsiteY2" fmla="*/ 391886 h 420915"/>
              <a:gd name="connsiteX3" fmla="*/ 0 w 1335314"/>
              <a:gd name="connsiteY3" fmla="*/ 319315 h 420915"/>
              <a:gd name="connsiteX0" fmla="*/ 1161143 w 1291771"/>
              <a:gd name="connsiteY0" fmla="*/ 0 h 549538"/>
              <a:gd name="connsiteX1" fmla="*/ 1277257 w 1291771"/>
              <a:gd name="connsiteY1" fmla="*/ 145143 h 549538"/>
              <a:gd name="connsiteX2" fmla="*/ 1074057 w 1291771"/>
              <a:gd name="connsiteY2" fmla="*/ 520509 h 549538"/>
              <a:gd name="connsiteX3" fmla="*/ 0 w 1291771"/>
              <a:gd name="connsiteY3" fmla="*/ 319315 h 549538"/>
              <a:gd name="connsiteX0" fmla="*/ 1161143 w 1952668"/>
              <a:gd name="connsiteY0" fmla="*/ 0 h 542040"/>
              <a:gd name="connsiteX1" fmla="*/ 1938154 w 1952668"/>
              <a:gd name="connsiteY1" fmla="*/ 448500 h 542040"/>
              <a:gd name="connsiteX2" fmla="*/ 1074057 w 1952668"/>
              <a:gd name="connsiteY2" fmla="*/ 520509 h 542040"/>
              <a:gd name="connsiteX3" fmla="*/ 0 w 1952668"/>
              <a:gd name="connsiteY3" fmla="*/ 319315 h 542040"/>
              <a:gd name="connsiteX0" fmla="*/ 1161143 w 2046166"/>
              <a:gd name="connsiteY0" fmla="*/ 0 h 542040"/>
              <a:gd name="connsiteX1" fmla="*/ 1722129 w 2046166"/>
              <a:gd name="connsiteY1" fmla="*/ 160468 h 542040"/>
              <a:gd name="connsiteX2" fmla="*/ 1938154 w 2046166"/>
              <a:gd name="connsiteY2" fmla="*/ 448500 h 542040"/>
              <a:gd name="connsiteX3" fmla="*/ 1074057 w 2046166"/>
              <a:gd name="connsiteY3" fmla="*/ 520509 h 542040"/>
              <a:gd name="connsiteX4" fmla="*/ 0 w 2046166"/>
              <a:gd name="connsiteY4" fmla="*/ 319315 h 542040"/>
              <a:gd name="connsiteX0" fmla="*/ 1650121 w 2046166"/>
              <a:gd name="connsiteY0" fmla="*/ 48005 h 429577"/>
              <a:gd name="connsiteX1" fmla="*/ 1722129 w 2046166"/>
              <a:gd name="connsiteY1" fmla="*/ 48005 h 429577"/>
              <a:gd name="connsiteX2" fmla="*/ 1938154 w 2046166"/>
              <a:gd name="connsiteY2" fmla="*/ 336037 h 429577"/>
              <a:gd name="connsiteX3" fmla="*/ 1074057 w 2046166"/>
              <a:gd name="connsiteY3" fmla="*/ 408046 h 429577"/>
              <a:gd name="connsiteX4" fmla="*/ 0 w 2046166"/>
              <a:gd name="connsiteY4" fmla="*/ 206852 h 42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66" h="429577">
                <a:moveTo>
                  <a:pt x="1650121" y="48005"/>
                </a:moveTo>
                <a:cubicBezTo>
                  <a:pt x="1650121" y="50424"/>
                  <a:pt x="1674124" y="0"/>
                  <a:pt x="1722129" y="48005"/>
                </a:cubicBezTo>
                <a:cubicBezTo>
                  <a:pt x="1770134" y="96010"/>
                  <a:pt x="2046166" y="276030"/>
                  <a:pt x="1938154" y="336037"/>
                </a:cubicBezTo>
                <a:cubicBezTo>
                  <a:pt x="1830142" y="396044"/>
                  <a:pt x="1397083" y="429577"/>
                  <a:pt x="1074057" y="408046"/>
                </a:cubicBezTo>
                <a:cubicBezTo>
                  <a:pt x="751031" y="386515"/>
                  <a:pt x="299962" y="257652"/>
                  <a:pt x="0" y="2068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64"/>
          <p:cNvGrpSpPr/>
          <p:nvPr/>
        </p:nvGrpSpPr>
        <p:grpSpPr>
          <a:xfrm rot="9079864">
            <a:off x="4383549" y="3776772"/>
            <a:ext cx="940196" cy="355203"/>
            <a:chOff x="1601391" y="3426222"/>
            <a:chExt cx="940196" cy="3552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6" name="Freeform 65"/>
            <p:cNvSpPr/>
            <p:nvPr/>
          </p:nvSpPr>
          <p:spPr>
            <a:xfrm>
              <a:off x="1631157" y="3426222"/>
              <a:ext cx="858044" cy="238125"/>
            </a:xfrm>
            <a:custGeom>
              <a:avLst/>
              <a:gdLst>
                <a:gd name="connsiteX0" fmla="*/ 240506 w 858044"/>
                <a:gd name="connsiteY0" fmla="*/ 117078 h 238125"/>
                <a:gd name="connsiteX1" fmla="*/ 628649 w 858044"/>
                <a:gd name="connsiteY1" fmla="*/ 114697 h 238125"/>
                <a:gd name="connsiteX2" fmla="*/ 666749 w 858044"/>
                <a:gd name="connsiteY2" fmla="*/ 209947 h 238125"/>
                <a:gd name="connsiteX3" fmla="*/ 840581 w 858044"/>
                <a:gd name="connsiteY3" fmla="*/ 121841 h 238125"/>
                <a:gd name="connsiteX4" fmla="*/ 771524 w 858044"/>
                <a:gd name="connsiteY4" fmla="*/ 57547 h 238125"/>
                <a:gd name="connsiteX5" fmla="*/ 459581 w 858044"/>
                <a:gd name="connsiteY5" fmla="*/ 2778 h 238125"/>
                <a:gd name="connsiteX6" fmla="*/ 69056 w 858044"/>
                <a:gd name="connsiteY6" fmla="*/ 74216 h 238125"/>
                <a:gd name="connsiteX7" fmla="*/ 45243 w 858044"/>
                <a:gd name="connsiteY7" fmla="*/ 228997 h 238125"/>
                <a:gd name="connsiteX8" fmla="*/ 240506 w 858044"/>
                <a:gd name="connsiteY8" fmla="*/ 11707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044" h="238125">
                  <a:moveTo>
                    <a:pt x="240506" y="117078"/>
                  </a:moveTo>
                  <a:cubicBezTo>
                    <a:pt x="337740" y="98028"/>
                    <a:pt x="557609" y="99219"/>
                    <a:pt x="628649" y="114697"/>
                  </a:cubicBezTo>
                  <a:cubicBezTo>
                    <a:pt x="699689" y="130175"/>
                    <a:pt x="631427" y="208756"/>
                    <a:pt x="666749" y="209947"/>
                  </a:cubicBezTo>
                  <a:cubicBezTo>
                    <a:pt x="702071" y="211138"/>
                    <a:pt x="823118" y="147241"/>
                    <a:pt x="840581" y="121841"/>
                  </a:cubicBezTo>
                  <a:cubicBezTo>
                    <a:pt x="858044" y="96441"/>
                    <a:pt x="835024" y="77391"/>
                    <a:pt x="771524" y="57547"/>
                  </a:cubicBezTo>
                  <a:cubicBezTo>
                    <a:pt x="708024" y="37703"/>
                    <a:pt x="576659" y="0"/>
                    <a:pt x="459581" y="2778"/>
                  </a:cubicBezTo>
                  <a:cubicBezTo>
                    <a:pt x="342503" y="5556"/>
                    <a:pt x="138112" y="36513"/>
                    <a:pt x="69056" y="74216"/>
                  </a:cubicBezTo>
                  <a:cubicBezTo>
                    <a:pt x="0" y="111919"/>
                    <a:pt x="21034" y="219869"/>
                    <a:pt x="45243" y="228997"/>
                  </a:cubicBezTo>
                  <a:cubicBezTo>
                    <a:pt x="69452" y="238125"/>
                    <a:pt x="143272" y="136128"/>
                    <a:pt x="240506" y="11707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01391" y="3506788"/>
              <a:ext cx="280988" cy="274637"/>
            </a:xfrm>
            <a:custGeom>
              <a:avLst/>
              <a:gdLst>
                <a:gd name="connsiteX0" fmla="*/ 82153 w 280988"/>
                <a:gd name="connsiteY0" fmla="*/ 260350 h 274637"/>
                <a:gd name="connsiteX1" fmla="*/ 251222 w 280988"/>
                <a:gd name="connsiteY1" fmla="*/ 167481 h 274637"/>
                <a:gd name="connsiteX2" fmla="*/ 260747 w 280988"/>
                <a:gd name="connsiteY2" fmla="*/ 115093 h 274637"/>
                <a:gd name="connsiteX3" fmla="*/ 227409 w 280988"/>
                <a:gd name="connsiteY3" fmla="*/ 76993 h 274637"/>
                <a:gd name="connsiteX4" fmla="*/ 120253 w 280988"/>
                <a:gd name="connsiteY4" fmla="*/ 12700 h 274637"/>
                <a:gd name="connsiteX5" fmla="*/ 41672 w 280988"/>
                <a:gd name="connsiteY5" fmla="*/ 12700 h 274637"/>
                <a:gd name="connsiteX6" fmla="*/ 10715 w 280988"/>
                <a:gd name="connsiteY6" fmla="*/ 88900 h 274637"/>
                <a:gd name="connsiteX7" fmla="*/ 3572 w 280988"/>
                <a:gd name="connsiteY7" fmla="*/ 184150 h 274637"/>
                <a:gd name="connsiteX8" fmla="*/ 32147 w 280988"/>
                <a:gd name="connsiteY8" fmla="*/ 253206 h 274637"/>
                <a:gd name="connsiteX9" fmla="*/ 82153 w 280988"/>
                <a:gd name="connsiteY9" fmla="*/ 26035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8" h="274637">
                  <a:moveTo>
                    <a:pt x="82153" y="260350"/>
                  </a:moveTo>
                  <a:cubicBezTo>
                    <a:pt x="118665" y="246063"/>
                    <a:pt x="221456" y="191690"/>
                    <a:pt x="251222" y="167481"/>
                  </a:cubicBezTo>
                  <a:cubicBezTo>
                    <a:pt x="280988" y="143272"/>
                    <a:pt x="264716" y="130174"/>
                    <a:pt x="260747" y="115093"/>
                  </a:cubicBezTo>
                  <a:cubicBezTo>
                    <a:pt x="256778" y="100012"/>
                    <a:pt x="250825" y="94058"/>
                    <a:pt x="227409" y="76993"/>
                  </a:cubicBezTo>
                  <a:cubicBezTo>
                    <a:pt x="203993" y="59928"/>
                    <a:pt x="151209" y="23415"/>
                    <a:pt x="120253" y="12700"/>
                  </a:cubicBezTo>
                  <a:cubicBezTo>
                    <a:pt x="89297" y="1985"/>
                    <a:pt x="59928" y="0"/>
                    <a:pt x="41672" y="12700"/>
                  </a:cubicBezTo>
                  <a:cubicBezTo>
                    <a:pt x="23416" y="25400"/>
                    <a:pt x="17065" y="60325"/>
                    <a:pt x="10715" y="88900"/>
                  </a:cubicBezTo>
                  <a:cubicBezTo>
                    <a:pt x="4365" y="117475"/>
                    <a:pt x="0" y="156766"/>
                    <a:pt x="3572" y="184150"/>
                  </a:cubicBezTo>
                  <a:cubicBezTo>
                    <a:pt x="7144" y="211534"/>
                    <a:pt x="19050" y="240506"/>
                    <a:pt x="32147" y="253206"/>
                  </a:cubicBezTo>
                  <a:cubicBezTo>
                    <a:pt x="45244" y="265906"/>
                    <a:pt x="45641" y="274637"/>
                    <a:pt x="82153" y="2603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267347" y="3509566"/>
              <a:ext cx="274240" cy="246459"/>
            </a:xfrm>
            <a:custGeom>
              <a:avLst/>
              <a:gdLst>
                <a:gd name="connsiteX0" fmla="*/ 40084 w 274240"/>
                <a:gd name="connsiteY0" fmla="*/ 212328 h 246459"/>
                <a:gd name="connsiteX1" fmla="*/ 204391 w 274240"/>
                <a:gd name="connsiteY1" fmla="*/ 243284 h 246459"/>
                <a:gd name="connsiteX2" fmla="*/ 261541 w 274240"/>
                <a:gd name="connsiteY2" fmla="*/ 231378 h 246459"/>
                <a:gd name="connsiteX3" fmla="*/ 266303 w 274240"/>
                <a:gd name="connsiteY3" fmla="*/ 159940 h 246459"/>
                <a:gd name="connsiteX4" fmla="*/ 213916 w 274240"/>
                <a:gd name="connsiteY4" fmla="*/ 24209 h 246459"/>
                <a:gd name="connsiteX5" fmla="*/ 140097 w 274240"/>
                <a:gd name="connsiteY5" fmla="*/ 14684 h 246459"/>
                <a:gd name="connsiteX6" fmla="*/ 61516 w 274240"/>
                <a:gd name="connsiteY6" fmla="*/ 69453 h 246459"/>
                <a:gd name="connsiteX7" fmla="*/ 4366 w 274240"/>
                <a:gd name="connsiteY7" fmla="*/ 150415 h 246459"/>
                <a:gd name="connsiteX8" fmla="*/ 40084 w 274240"/>
                <a:gd name="connsiteY8" fmla="*/ 212328 h 2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40" h="246459">
                  <a:moveTo>
                    <a:pt x="40084" y="212328"/>
                  </a:moveTo>
                  <a:cubicBezTo>
                    <a:pt x="73421" y="227806"/>
                    <a:pt x="167482" y="240109"/>
                    <a:pt x="204391" y="243284"/>
                  </a:cubicBezTo>
                  <a:cubicBezTo>
                    <a:pt x="241300" y="246459"/>
                    <a:pt x="251222" y="245269"/>
                    <a:pt x="261541" y="231378"/>
                  </a:cubicBezTo>
                  <a:cubicBezTo>
                    <a:pt x="271860" y="217487"/>
                    <a:pt x="274240" y="194468"/>
                    <a:pt x="266303" y="159940"/>
                  </a:cubicBezTo>
                  <a:cubicBezTo>
                    <a:pt x="258366" y="125412"/>
                    <a:pt x="234950" y="48418"/>
                    <a:pt x="213916" y="24209"/>
                  </a:cubicBezTo>
                  <a:cubicBezTo>
                    <a:pt x="192882" y="0"/>
                    <a:pt x="165497" y="7143"/>
                    <a:pt x="140097" y="14684"/>
                  </a:cubicBezTo>
                  <a:cubicBezTo>
                    <a:pt x="114697" y="22225"/>
                    <a:pt x="84138" y="46831"/>
                    <a:pt x="61516" y="69453"/>
                  </a:cubicBezTo>
                  <a:cubicBezTo>
                    <a:pt x="38894" y="92075"/>
                    <a:pt x="8732" y="126999"/>
                    <a:pt x="4366" y="150415"/>
                  </a:cubicBezTo>
                  <a:cubicBezTo>
                    <a:pt x="0" y="173831"/>
                    <a:pt x="6747" y="196850"/>
                    <a:pt x="40084" y="21232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16"/>
          <p:cNvGrpSpPr/>
          <p:nvPr/>
        </p:nvGrpSpPr>
        <p:grpSpPr>
          <a:xfrm>
            <a:off x="5925162" y="3023990"/>
            <a:ext cx="1944216" cy="1152128"/>
            <a:chOff x="1115616" y="3429000"/>
            <a:chExt cx="2520280" cy="2088232"/>
          </a:xfrm>
        </p:grpSpPr>
        <p:sp>
          <p:nvSpPr>
            <p:cNvPr id="27" name="Rounded Rectangle 26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724128" y="-2187624"/>
            <a:ext cx="6120680" cy="5040560"/>
            <a:chOff x="606417" y="-1035496"/>
            <a:chExt cx="10163414" cy="7488832"/>
          </a:xfrm>
        </p:grpSpPr>
        <p:sp>
          <p:nvSpPr>
            <p:cNvPr id="129" name="Rounded Rectangle 128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463">
            <a:off x="6905318" y="-546487"/>
            <a:ext cx="2043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slap.wav">
            <a:hlinkClick r:id="" action="ppaction://media"/>
          </p:cNvPr>
          <p:cNvPicPr>
            <a:picLocks noRot="1" noChangeAspect="1"/>
          </p:cNvPicPr>
          <p:nvPr>
            <a:wavAudioFile r:embed="rId1" name="slap.wav"/>
          </p:nvPr>
        </p:nvPicPr>
        <p:blipFill>
          <a:blip r:embed="rId4" cstate="print"/>
          <a:stretch>
            <a:fillRect/>
          </a:stretch>
        </p:blipFill>
        <p:spPr>
          <a:xfrm>
            <a:off x="9144000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4.07407E-6 L 0.00625 0.2416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5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wetterzentrale.de/maps/archive/2018/sat/SAT_1_201812102300_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260648"/>
            <a:ext cx="5143428" cy="3600400"/>
          </a:xfrm>
          <a:prstGeom prst="rect">
            <a:avLst/>
          </a:prstGeom>
          <a:noFill/>
        </p:spPr>
      </p:pic>
      <p:pic>
        <p:nvPicPr>
          <p:cNvPr id="35844" name="Picture 4" descr="http://www.wetterzentrale.de/maps/GFSOPEU18_348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231232" cy="2594420"/>
          </a:xfrm>
          <a:prstGeom prst="rect">
            <a:avLst/>
          </a:prstGeom>
          <a:noFill/>
        </p:spPr>
      </p:pic>
      <p:cxnSp>
        <p:nvCxnSpPr>
          <p:cNvPr id="67" name="Straight Connector 66"/>
          <p:cNvCxnSpPr/>
          <p:nvPr/>
        </p:nvCxnSpPr>
        <p:spPr>
          <a:xfrm>
            <a:off x="35637" y="4725144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6851337" flipV="1">
            <a:off x="7519095" y="3404448"/>
            <a:ext cx="597565" cy="10067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 descr="amba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0141">
            <a:off x="7922220" y="3280365"/>
            <a:ext cx="947741" cy="1431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8" name="Freeform 57"/>
          <p:cNvSpPr/>
          <p:nvPr/>
        </p:nvSpPr>
        <p:spPr>
          <a:xfrm rot="7793744">
            <a:off x="3137809" y="2903957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3079864" flipH="1">
            <a:off x="5334541" y="2903957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7862816" flipH="1">
            <a:off x="5377460" y="3922608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 flipH="1">
            <a:off x="5364088" y="3645024"/>
            <a:ext cx="43204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857197" y="4941168"/>
            <a:ext cx="603949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4721293" y="4941168"/>
            <a:ext cx="570787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13979639" flipH="1" flipV="1">
            <a:off x="1462214" y="3637501"/>
            <a:ext cx="551480" cy="7822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rot="2688348" flipV="1">
            <a:off x="2544558" y="2847630"/>
            <a:ext cx="516720" cy="7942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rot="17083064" flipH="1">
            <a:off x="2569111" y="3405167"/>
            <a:ext cx="497717" cy="70924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763688" y="4941168"/>
            <a:ext cx="445981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2267744" y="4941168"/>
            <a:ext cx="421493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7490988" y="3212976"/>
            <a:ext cx="46538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2555776" y="3429000"/>
            <a:ext cx="350166" cy="74538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 flipH="1">
            <a:off x="1907704" y="2708920"/>
            <a:ext cx="697919" cy="242613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30"/>
          <p:cNvGrpSpPr/>
          <p:nvPr/>
        </p:nvGrpSpPr>
        <p:grpSpPr>
          <a:xfrm>
            <a:off x="2042400" y="3068960"/>
            <a:ext cx="407120" cy="512851"/>
            <a:chOff x="6106779" y="1638523"/>
            <a:chExt cx="695524" cy="862945"/>
          </a:xfrm>
        </p:grpSpPr>
        <p:sp>
          <p:nvSpPr>
            <p:cNvPr id="13" name="Chord 12"/>
            <p:cNvSpPr/>
            <p:nvPr/>
          </p:nvSpPr>
          <p:spPr>
            <a:xfrm flipH="1">
              <a:off x="6106779" y="2029884"/>
              <a:ext cx="695524" cy="471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39"/>
            <p:cNvGrpSpPr/>
            <p:nvPr/>
          </p:nvGrpSpPr>
          <p:grpSpPr>
            <a:xfrm>
              <a:off x="6117178" y="1638523"/>
              <a:ext cx="653117" cy="278309"/>
              <a:chOff x="5148064" y="1988840"/>
              <a:chExt cx="427247" cy="18824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" name="Arc 11"/>
          <p:cNvSpPr/>
          <p:nvPr/>
        </p:nvSpPr>
        <p:spPr>
          <a:xfrm>
            <a:off x="2000251" y="3724432"/>
            <a:ext cx="483517" cy="568664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2967945">
            <a:off x="3136614" y="3763840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655679" y="2996952"/>
            <a:ext cx="1832642" cy="212364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9"/>
          <p:cNvGrpSpPr/>
          <p:nvPr/>
        </p:nvGrpSpPr>
        <p:grpSpPr>
          <a:xfrm>
            <a:off x="3707904" y="2719207"/>
            <a:ext cx="1440160" cy="1141841"/>
            <a:chOff x="2331368" y="1916832"/>
            <a:chExt cx="1131484" cy="1152128"/>
          </a:xfrm>
        </p:grpSpPr>
        <p:sp>
          <p:nvSpPr>
            <p:cNvPr id="20" name="Chord 19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219884" y="3429000"/>
            <a:ext cx="596147" cy="588893"/>
            <a:chOff x="4219884" y="3429000"/>
            <a:chExt cx="596147" cy="588893"/>
          </a:xfrm>
        </p:grpSpPr>
        <p:sp>
          <p:nvSpPr>
            <p:cNvPr id="24" name="Oval 23"/>
            <p:cNvSpPr/>
            <p:nvPr/>
          </p:nvSpPr>
          <p:spPr>
            <a:xfrm flipH="1">
              <a:off x="4611932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4219884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285225" y="3725232"/>
              <a:ext cx="517516" cy="2926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6516216" y="4941168"/>
            <a:ext cx="543639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7236296" y="4941168"/>
            <a:ext cx="513790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3240539">
            <a:off x="6210010" y="3470437"/>
            <a:ext cx="597566" cy="9715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3241094" flipV="1">
            <a:off x="7592378" y="2671069"/>
            <a:ext cx="597565" cy="10067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661718" y="2311379"/>
            <a:ext cx="935040" cy="272395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hord 7"/>
          <p:cNvSpPr/>
          <p:nvPr/>
        </p:nvSpPr>
        <p:spPr>
          <a:xfrm>
            <a:off x="6948264" y="3068960"/>
            <a:ext cx="323223" cy="24763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948264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901656" y="3486886"/>
            <a:ext cx="446591" cy="463634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262129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1187624" y="3789040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3" name="Rounded Rectangle 42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59832" y="4077072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6" name="Rounded Rectangle 45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84168" y="3717032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9" name="Rounded Rectangle 48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79712" y="2996952"/>
            <a:ext cx="504056" cy="72008"/>
            <a:chOff x="3347864" y="2492896"/>
            <a:chExt cx="576064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Arc 54"/>
          <p:cNvSpPr/>
          <p:nvPr/>
        </p:nvSpPr>
        <p:spPr>
          <a:xfrm flipV="1">
            <a:off x="4167679" y="4149080"/>
            <a:ext cx="808641" cy="11280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 rot="813084">
            <a:off x="2987824" y="2924944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60" name="Rounded Rectangle 59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61" name="Block Arc 60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76256" y="2708920"/>
            <a:ext cx="504056" cy="72008"/>
            <a:chOff x="3347864" y="2492896"/>
            <a:chExt cx="576064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540552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3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62" grpId="0" animBg="1"/>
      <p:bldP spid="58" grpId="0" animBg="1"/>
      <p:bldP spid="57" grpId="0" animBg="1"/>
      <p:bldP spid="28" grpId="0" animBg="1"/>
      <p:bldP spid="28" grpId="1" animBg="1"/>
      <p:bldP spid="56" grpId="0" animBg="1"/>
      <p:bldP spid="3" grpId="0" animBg="1"/>
      <p:bldP spid="3" grpId="1" animBg="1"/>
      <p:bldP spid="4" grpId="0" animBg="1"/>
      <p:bldP spid="7" grpId="0" animBg="1"/>
      <p:bldP spid="7" grpId="1" animBg="1"/>
      <p:bldP spid="7" grpId="2" animBg="1"/>
      <p:bldP spid="8" grpId="0" animBg="1"/>
      <p:bldP spid="17" grpId="0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35637" y="4365104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860032" y="332656"/>
            <a:ext cx="4464496" cy="3096344"/>
            <a:chOff x="606417" y="-1035496"/>
            <a:chExt cx="10163414" cy="7488832"/>
          </a:xfrm>
        </p:grpSpPr>
        <p:sp>
          <p:nvSpPr>
            <p:cNvPr id="56" name="Rounded Rectangle 55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 rot="21443066">
            <a:off x="5436096" y="1052736"/>
            <a:ext cx="1440160" cy="1584176"/>
            <a:chOff x="6372200" y="1124744"/>
            <a:chExt cx="1440160" cy="1584176"/>
          </a:xfrm>
        </p:grpSpPr>
        <p:sp>
          <p:nvSpPr>
            <p:cNvPr id="58" name="Rectangle 57"/>
            <p:cNvSpPr/>
            <p:nvPr/>
          </p:nvSpPr>
          <p:spPr>
            <a:xfrm>
              <a:off x="6372200" y="1124744"/>
              <a:ext cx="1440160" cy="15841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r>
                <a:rPr lang="en-GB" sz="1200" dirty="0" smtClean="0"/>
                <a:t>BIG  DAVE’S WEATHER OBSERVATION</a:t>
              </a:r>
              <a:endParaRPr lang="en-GB" sz="12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444208" y="1772816"/>
              <a:ext cx="1223231" cy="712026"/>
              <a:chOff x="3348769" y="979397"/>
              <a:chExt cx="2191083" cy="1275399"/>
            </a:xfrm>
          </p:grpSpPr>
          <p:grpSp>
            <p:nvGrpSpPr>
              <p:cNvPr id="59" name="Group 58"/>
              <p:cNvGrpSpPr/>
              <p:nvPr/>
            </p:nvGrpSpPr>
            <p:grpSpPr>
              <a:xfrm flipH="1">
                <a:off x="4499992" y="979397"/>
                <a:ext cx="1039860" cy="721411"/>
                <a:chOff x="2740050" y="2492896"/>
                <a:chExt cx="1564217" cy="1369483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2771800" y="2492896"/>
                  <a:ext cx="1532467" cy="1369483"/>
                </a:xfrm>
                <a:custGeom>
                  <a:avLst/>
                  <a:gdLst>
                    <a:gd name="connsiteX0" fmla="*/ 278342 w 1532467"/>
                    <a:gd name="connsiteY0" fmla="*/ 1353608 h 1369483"/>
                    <a:gd name="connsiteX1" fmla="*/ 310092 w 1532467"/>
                    <a:gd name="connsiteY1" fmla="*/ 845608 h 1369483"/>
                    <a:gd name="connsiteX2" fmla="*/ 316442 w 1532467"/>
                    <a:gd name="connsiteY2" fmla="*/ 483658 h 1369483"/>
                    <a:gd name="connsiteX3" fmla="*/ 195792 w 1532467"/>
                    <a:gd name="connsiteY3" fmla="*/ 420158 h 1369483"/>
                    <a:gd name="connsiteX4" fmla="*/ 11642 w 1532467"/>
                    <a:gd name="connsiteY4" fmla="*/ 451908 h 1369483"/>
                    <a:gd name="connsiteX5" fmla="*/ 125942 w 1532467"/>
                    <a:gd name="connsiteY5" fmla="*/ 197908 h 1369483"/>
                    <a:gd name="connsiteX6" fmla="*/ 265642 w 1532467"/>
                    <a:gd name="connsiteY6" fmla="*/ 26458 h 1369483"/>
                    <a:gd name="connsiteX7" fmla="*/ 468842 w 1532467"/>
                    <a:gd name="connsiteY7" fmla="*/ 39158 h 1369483"/>
                    <a:gd name="connsiteX8" fmla="*/ 672042 w 1532467"/>
                    <a:gd name="connsiteY8" fmla="*/ 172508 h 1369483"/>
                    <a:gd name="connsiteX9" fmla="*/ 786342 w 1532467"/>
                    <a:gd name="connsiteY9" fmla="*/ 388408 h 1369483"/>
                    <a:gd name="connsiteX10" fmla="*/ 1059392 w 1532467"/>
                    <a:gd name="connsiteY10" fmla="*/ 724958 h 1369483"/>
                    <a:gd name="connsiteX11" fmla="*/ 1294342 w 1532467"/>
                    <a:gd name="connsiteY11" fmla="*/ 871008 h 1369483"/>
                    <a:gd name="connsiteX12" fmla="*/ 1364192 w 1532467"/>
                    <a:gd name="connsiteY12" fmla="*/ 940858 h 1369483"/>
                    <a:gd name="connsiteX13" fmla="*/ 278342 w 1532467"/>
                    <a:gd name="connsiteY13" fmla="*/ 1353608 h 1369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2467" h="1369483">
                      <a:moveTo>
                        <a:pt x="278342" y="1353608"/>
                      </a:moveTo>
                      <a:cubicBezTo>
                        <a:pt x="102659" y="1337733"/>
                        <a:pt x="303742" y="990600"/>
                        <a:pt x="310092" y="845608"/>
                      </a:cubicBezTo>
                      <a:cubicBezTo>
                        <a:pt x="316442" y="700616"/>
                        <a:pt x="335492" y="554566"/>
                        <a:pt x="316442" y="483658"/>
                      </a:cubicBezTo>
                      <a:cubicBezTo>
                        <a:pt x="297392" y="412750"/>
                        <a:pt x="246592" y="425450"/>
                        <a:pt x="195792" y="420158"/>
                      </a:cubicBezTo>
                      <a:cubicBezTo>
                        <a:pt x="144992" y="414866"/>
                        <a:pt x="23284" y="488950"/>
                        <a:pt x="11642" y="451908"/>
                      </a:cubicBezTo>
                      <a:cubicBezTo>
                        <a:pt x="0" y="414866"/>
                        <a:pt x="83609" y="268816"/>
                        <a:pt x="125942" y="197908"/>
                      </a:cubicBezTo>
                      <a:cubicBezTo>
                        <a:pt x="168275" y="127000"/>
                        <a:pt x="208492" y="52916"/>
                        <a:pt x="265642" y="26458"/>
                      </a:cubicBezTo>
                      <a:cubicBezTo>
                        <a:pt x="322792" y="0"/>
                        <a:pt x="401109" y="14816"/>
                        <a:pt x="468842" y="39158"/>
                      </a:cubicBezTo>
                      <a:cubicBezTo>
                        <a:pt x="536575" y="63500"/>
                        <a:pt x="619125" y="114300"/>
                        <a:pt x="672042" y="172508"/>
                      </a:cubicBezTo>
                      <a:cubicBezTo>
                        <a:pt x="724959" y="230716"/>
                        <a:pt x="721784" y="296333"/>
                        <a:pt x="786342" y="388408"/>
                      </a:cubicBezTo>
                      <a:cubicBezTo>
                        <a:pt x="850900" y="480483"/>
                        <a:pt x="974725" y="644525"/>
                        <a:pt x="1059392" y="724958"/>
                      </a:cubicBezTo>
                      <a:cubicBezTo>
                        <a:pt x="1144059" y="805391"/>
                        <a:pt x="1243542" y="835025"/>
                        <a:pt x="1294342" y="871008"/>
                      </a:cubicBezTo>
                      <a:cubicBezTo>
                        <a:pt x="1345142" y="906991"/>
                        <a:pt x="1532467" y="863600"/>
                        <a:pt x="1364192" y="940858"/>
                      </a:cubicBezTo>
                      <a:cubicBezTo>
                        <a:pt x="1195917" y="1018116"/>
                        <a:pt x="454025" y="1369483"/>
                        <a:pt x="278342" y="135360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bg1">
                        <a:lumMod val="50000"/>
                      </a:schemeClr>
                    </a:gs>
                    <a:gs pos="46000">
                      <a:srgbClr val="92D050"/>
                    </a:gs>
                    <a:gs pos="83000">
                      <a:srgbClr val="660066"/>
                    </a:gs>
                  </a:gsLst>
                  <a:lin ang="27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059832" y="2636912"/>
                  <a:ext cx="45719" cy="7200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740050" y="2736850"/>
                  <a:ext cx="206524" cy="222250"/>
                </a:xfrm>
                <a:custGeom>
                  <a:avLst/>
                  <a:gdLst>
                    <a:gd name="connsiteX0" fmla="*/ 0 w 152400"/>
                    <a:gd name="connsiteY0" fmla="*/ 222250 h 222250"/>
                    <a:gd name="connsiteX1" fmla="*/ 152400 w 152400"/>
                    <a:gd name="connsiteY1" fmla="*/ 184150 h 222250"/>
                    <a:gd name="connsiteX2" fmla="*/ 107950 w 152400"/>
                    <a:gd name="connsiteY2" fmla="*/ 0 h 222250"/>
                    <a:gd name="connsiteX3" fmla="*/ 0 w 152400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22250">
                      <a:moveTo>
                        <a:pt x="0" y="222250"/>
                      </a:moveTo>
                      <a:lnTo>
                        <a:pt x="152400" y="184150"/>
                      </a:lnTo>
                      <a:lnTo>
                        <a:pt x="107950" y="0"/>
                      </a:lnTo>
                      <a:lnTo>
                        <a:pt x="0" y="222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flipH="1">
                <a:off x="3348769" y="1346621"/>
                <a:ext cx="2043142" cy="908175"/>
                <a:chOff x="2956983" y="3267075"/>
                <a:chExt cx="3073400" cy="1724025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3613150" y="4641850"/>
                  <a:ext cx="590550" cy="349250"/>
                </a:xfrm>
                <a:custGeom>
                  <a:avLst/>
                  <a:gdLst>
                    <a:gd name="connsiteX0" fmla="*/ 349250 w 590550"/>
                    <a:gd name="connsiteY0" fmla="*/ 19050 h 349250"/>
                    <a:gd name="connsiteX1" fmla="*/ 273050 w 590550"/>
                    <a:gd name="connsiteY1" fmla="*/ 228600 h 349250"/>
                    <a:gd name="connsiteX2" fmla="*/ 0 w 590550"/>
                    <a:gd name="connsiteY2" fmla="*/ 247650 h 349250"/>
                    <a:gd name="connsiteX3" fmla="*/ 190500 w 590550"/>
                    <a:gd name="connsiteY3" fmla="*/ 273050 h 349250"/>
                    <a:gd name="connsiteX4" fmla="*/ 82550 w 590550"/>
                    <a:gd name="connsiteY4" fmla="*/ 311150 h 349250"/>
                    <a:gd name="connsiteX5" fmla="*/ 285750 w 590550"/>
                    <a:gd name="connsiteY5" fmla="*/ 285750 h 349250"/>
                    <a:gd name="connsiteX6" fmla="*/ 241300 w 590550"/>
                    <a:gd name="connsiteY6" fmla="*/ 349250 h 349250"/>
                    <a:gd name="connsiteX7" fmla="*/ 412750 w 590550"/>
                    <a:gd name="connsiteY7" fmla="*/ 260350 h 349250"/>
                    <a:gd name="connsiteX8" fmla="*/ 590550 w 590550"/>
                    <a:gd name="connsiteY8" fmla="*/ 292100 h 349250"/>
                    <a:gd name="connsiteX9" fmla="*/ 444500 w 590550"/>
                    <a:gd name="connsiteY9" fmla="*/ 203200 h 349250"/>
                    <a:gd name="connsiteX10" fmla="*/ 476250 w 590550"/>
                    <a:gd name="connsiteY10" fmla="*/ 0 h 349250"/>
                    <a:gd name="connsiteX11" fmla="*/ 349250 w 590550"/>
                    <a:gd name="connsiteY11" fmla="*/ 1905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550" h="349250">
                      <a:moveTo>
                        <a:pt x="349250" y="19050"/>
                      </a:moveTo>
                      <a:lnTo>
                        <a:pt x="273050" y="228600"/>
                      </a:lnTo>
                      <a:lnTo>
                        <a:pt x="0" y="247650"/>
                      </a:lnTo>
                      <a:lnTo>
                        <a:pt x="190500" y="273050"/>
                      </a:lnTo>
                      <a:lnTo>
                        <a:pt x="82550" y="311150"/>
                      </a:lnTo>
                      <a:lnTo>
                        <a:pt x="285750" y="285750"/>
                      </a:lnTo>
                      <a:lnTo>
                        <a:pt x="241300" y="349250"/>
                      </a:lnTo>
                      <a:lnTo>
                        <a:pt x="412750" y="260350"/>
                      </a:lnTo>
                      <a:lnTo>
                        <a:pt x="590550" y="292100"/>
                      </a:lnTo>
                      <a:lnTo>
                        <a:pt x="444500" y="203200"/>
                      </a:lnTo>
                      <a:lnTo>
                        <a:pt x="476250" y="0"/>
                      </a:lnTo>
                      <a:lnTo>
                        <a:pt x="349250" y="1905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3419872" y="4581128"/>
                  <a:ext cx="590550" cy="349250"/>
                </a:xfrm>
                <a:custGeom>
                  <a:avLst/>
                  <a:gdLst>
                    <a:gd name="connsiteX0" fmla="*/ 349250 w 590550"/>
                    <a:gd name="connsiteY0" fmla="*/ 19050 h 349250"/>
                    <a:gd name="connsiteX1" fmla="*/ 273050 w 590550"/>
                    <a:gd name="connsiteY1" fmla="*/ 228600 h 349250"/>
                    <a:gd name="connsiteX2" fmla="*/ 0 w 590550"/>
                    <a:gd name="connsiteY2" fmla="*/ 247650 h 349250"/>
                    <a:gd name="connsiteX3" fmla="*/ 190500 w 590550"/>
                    <a:gd name="connsiteY3" fmla="*/ 273050 h 349250"/>
                    <a:gd name="connsiteX4" fmla="*/ 82550 w 590550"/>
                    <a:gd name="connsiteY4" fmla="*/ 311150 h 349250"/>
                    <a:gd name="connsiteX5" fmla="*/ 285750 w 590550"/>
                    <a:gd name="connsiteY5" fmla="*/ 285750 h 349250"/>
                    <a:gd name="connsiteX6" fmla="*/ 241300 w 590550"/>
                    <a:gd name="connsiteY6" fmla="*/ 349250 h 349250"/>
                    <a:gd name="connsiteX7" fmla="*/ 412750 w 590550"/>
                    <a:gd name="connsiteY7" fmla="*/ 260350 h 349250"/>
                    <a:gd name="connsiteX8" fmla="*/ 590550 w 590550"/>
                    <a:gd name="connsiteY8" fmla="*/ 292100 h 349250"/>
                    <a:gd name="connsiteX9" fmla="*/ 444500 w 590550"/>
                    <a:gd name="connsiteY9" fmla="*/ 203200 h 349250"/>
                    <a:gd name="connsiteX10" fmla="*/ 476250 w 590550"/>
                    <a:gd name="connsiteY10" fmla="*/ 0 h 349250"/>
                    <a:gd name="connsiteX11" fmla="*/ 349250 w 590550"/>
                    <a:gd name="connsiteY11" fmla="*/ 1905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550" h="349250">
                      <a:moveTo>
                        <a:pt x="349250" y="19050"/>
                      </a:moveTo>
                      <a:lnTo>
                        <a:pt x="273050" y="228600"/>
                      </a:lnTo>
                      <a:lnTo>
                        <a:pt x="0" y="247650"/>
                      </a:lnTo>
                      <a:lnTo>
                        <a:pt x="190500" y="273050"/>
                      </a:lnTo>
                      <a:lnTo>
                        <a:pt x="82550" y="311150"/>
                      </a:lnTo>
                      <a:lnTo>
                        <a:pt x="285750" y="285750"/>
                      </a:lnTo>
                      <a:lnTo>
                        <a:pt x="241300" y="349250"/>
                      </a:lnTo>
                      <a:lnTo>
                        <a:pt x="412750" y="260350"/>
                      </a:lnTo>
                      <a:lnTo>
                        <a:pt x="590550" y="292100"/>
                      </a:lnTo>
                      <a:lnTo>
                        <a:pt x="444500" y="203200"/>
                      </a:lnTo>
                      <a:lnTo>
                        <a:pt x="476250" y="0"/>
                      </a:lnTo>
                      <a:lnTo>
                        <a:pt x="349250" y="1905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2956983" y="3267075"/>
                  <a:ext cx="3073400" cy="1423458"/>
                </a:xfrm>
                <a:custGeom>
                  <a:avLst/>
                  <a:gdLst>
                    <a:gd name="connsiteX0" fmla="*/ 554567 w 3073400"/>
                    <a:gd name="connsiteY0" fmla="*/ 1184275 h 1423458"/>
                    <a:gd name="connsiteX1" fmla="*/ 300567 w 3073400"/>
                    <a:gd name="connsiteY1" fmla="*/ 974725 h 1423458"/>
                    <a:gd name="connsiteX2" fmla="*/ 129117 w 3073400"/>
                    <a:gd name="connsiteY2" fmla="*/ 777875 h 1423458"/>
                    <a:gd name="connsiteX3" fmla="*/ 52917 w 3073400"/>
                    <a:gd name="connsiteY3" fmla="*/ 542925 h 1423458"/>
                    <a:gd name="connsiteX4" fmla="*/ 446617 w 3073400"/>
                    <a:gd name="connsiteY4" fmla="*/ 225425 h 1423458"/>
                    <a:gd name="connsiteX5" fmla="*/ 929217 w 3073400"/>
                    <a:gd name="connsiteY5" fmla="*/ 22225 h 1423458"/>
                    <a:gd name="connsiteX6" fmla="*/ 1608667 w 3073400"/>
                    <a:gd name="connsiteY6" fmla="*/ 358775 h 1423458"/>
                    <a:gd name="connsiteX7" fmla="*/ 1964267 w 3073400"/>
                    <a:gd name="connsiteY7" fmla="*/ 650875 h 1423458"/>
                    <a:gd name="connsiteX8" fmla="*/ 2967567 w 3073400"/>
                    <a:gd name="connsiteY8" fmla="*/ 1171575 h 1423458"/>
                    <a:gd name="connsiteX9" fmla="*/ 2599267 w 3073400"/>
                    <a:gd name="connsiteY9" fmla="*/ 1101725 h 1423458"/>
                    <a:gd name="connsiteX10" fmla="*/ 2980267 w 3073400"/>
                    <a:gd name="connsiteY10" fmla="*/ 1260475 h 1423458"/>
                    <a:gd name="connsiteX11" fmla="*/ 2662767 w 3073400"/>
                    <a:gd name="connsiteY11" fmla="*/ 1241425 h 1423458"/>
                    <a:gd name="connsiteX12" fmla="*/ 2904067 w 3073400"/>
                    <a:gd name="connsiteY12" fmla="*/ 1419225 h 1423458"/>
                    <a:gd name="connsiteX13" fmla="*/ 2357967 w 3073400"/>
                    <a:gd name="connsiteY13" fmla="*/ 1266825 h 1423458"/>
                    <a:gd name="connsiteX14" fmla="*/ 1773767 w 3073400"/>
                    <a:gd name="connsiteY14" fmla="*/ 1279525 h 1423458"/>
                    <a:gd name="connsiteX15" fmla="*/ 1602317 w 3073400"/>
                    <a:gd name="connsiteY15" fmla="*/ 1260475 h 1423458"/>
                    <a:gd name="connsiteX16" fmla="*/ 1221317 w 3073400"/>
                    <a:gd name="connsiteY16" fmla="*/ 1393825 h 1423458"/>
                    <a:gd name="connsiteX17" fmla="*/ 872067 w 3073400"/>
                    <a:gd name="connsiteY17" fmla="*/ 1349375 h 1423458"/>
                    <a:gd name="connsiteX18" fmla="*/ 554567 w 3073400"/>
                    <a:gd name="connsiteY18" fmla="*/ 1184275 h 142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73400" h="1423458">
                      <a:moveTo>
                        <a:pt x="554567" y="1184275"/>
                      </a:moveTo>
                      <a:cubicBezTo>
                        <a:pt x="459317" y="1121833"/>
                        <a:pt x="371475" y="1042458"/>
                        <a:pt x="300567" y="974725"/>
                      </a:cubicBezTo>
                      <a:cubicBezTo>
                        <a:pt x="229659" y="906992"/>
                        <a:pt x="170392" y="849842"/>
                        <a:pt x="129117" y="777875"/>
                      </a:cubicBezTo>
                      <a:cubicBezTo>
                        <a:pt x="87842" y="705908"/>
                        <a:pt x="0" y="635000"/>
                        <a:pt x="52917" y="542925"/>
                      </a:cubicBezTo>
                      <a:cubicBezTo>
                        <a:pt x="105834" y="450850"/>
                        <a:pt x="300567" y="312208"/>
                        <a:pt x="446617" y="225425"/>
                      </a:cubicBezTo>
                      <a:cubicBezTo>
                        <a:pt x="592667" y="138642"/>
                        <a:pt x="735542" y="0"/>
                        <a:pt x="929217" y="22225"/>
                      </a:cubicBezTo>
                      <a:cubicBezTo>
                        <a:pt x="1122892" y="44450"/>
                        <a:pt x="1436159" y="254000"/>
                        <a:pt x="1608667" y="358775"/>
                      </a:cubicBezTo>
                      <a:cubicBezTo>
                        <a:pt x="1781175" y="463550"/>
                        <a:pt x="1737784" y="515408"/>
                        <a:pt x="1964267" y="650875"/>
                      </a:cubicBezTo>
                      <a:cubicBezTo>
                        <a:pt x="2190750" y="786342"/>
                        <a:pt x="2861734" y="1096433"/>
                        <a:pt x="2967567" y="1171575"/>
                      </a:cubicBezTo>
                      <a:cubicBezTo>
                        <a:pt x="3073400" y="1246717"/>
                        <a:pt x="2597150" y="1086908"/>
                        <a:pt x="2599267" y="1101725"/>
                      </a:cubicBezTo>
                      <a:cubicBezTo>
                        <a:pt x="2601384" y="1116542"/>
                        <a:pt x="2969684" y="1237192"/>
                        <a:pt x="2980267" y="1260475"/>
                      </a:cubicBezTo>
                      <a:cubicBezTo>
                        <a:pt x="2990850" y="1283758"/>
                        <a:pt x="2675467" y="1214967"/>
                        <a:pt x="2662767" y="1241425"/>
                      </a:cubicBezTo>
                      <a:cubicBezTo>
                        <a:pt x="2650067" y="1267883"/>
                        <a:pt x="2954867" y="1414992"/>
                        <a:pt x="2904067" y="1419225"/>
                      </a:cubicBezTo>
                      <a:cubicBezTo>
                        <a:pt x="2853267" y="1423458"/>
                        <a:pt x="2546350" y="1290108"/>
                        <a:pt x="2357967" y="1266825"/>
                      </a:cubicBezTo>
                      <a:cubicBezTo>
                        <a:pt x="2169584" y="1243542"/>
                        <a:pt x="1899709" y="1280583"/>
                        <a:pt x="1773767" y="1279525"/>
                      </a:cubicBezTo>
                      <a:cubicBezTo>
                        <a:pt x="1647825" y="1278467"/>
                        <a:pt x="1694392" y="1241425"/>
                        <a:pt x="1602317" y="1260475"/>
                      </a:cubicBezTo>
                      <a:cubicBezTo>
                        <a:pt x="1510242" y="1279525"/>
                        <a:pt x="1343025" y="1379008"/>
                        <a:pt x="1221317" y="1393825"/>
                      </a:cubicBezTo>
                      <a:cubicBezTo>
                        <a:pt x="1099609" y="1408642"/>
                        <a:pt x="986367" y="1386417"/>
                        <a:pt x="872067" y="1349375"/>
                      </a:cubicBezTo>
                      <a:cubicBezTo>
                        <a:pt x="757767" y="1312333"/>
                        <a:pt x="649817" y="1246717"/>
                        <a:pt x="554567" y="118427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3314700" y="3352800"/>
                  <a:ext cx="1554692" cy="1105958"/>
                </a:xfrm>
                <a:custGeom>
                  <a:avLst/>
                  <a:gdLst>
                    <a:gd name="connsiteX0" fmla="*/ 0 w 1554692"/>
                    <a:gd name="connsiteY0" fmla="*/ 641350 h 1105958"/>
                    <a:gd name="connsiteX1" fmla="*/ 381000 w 1554692"/>
                    <a:gd name="connsiteY1" fmla="*/ 1016000 h 1105958"/>
                    <a:gd name="connsiteX2" fmla="*/ 946150 w 1554692"/>
                    <a:gd name="connsiteY2" fmla="*/ 1073150 h 1105958"/>
                    <a:gd name="connsiteX3" fmla="*/ 1435100 w 1554692"/>
                    <a:gd name="connsiteY3" fmla="*/ 819150 h 1105958"/>
                    <a:gd name="connsiteX4" fmla="*/ 1517650 w 1554692"/>
                    <a:gd name="connsiteY4" fmla="*/ 615950 h 1105958"/>
                    <a:gd name="connsiteX5" fmla="*/ 1212850 w 1554692"/>
                    <a:gd name="connsiteY5" fmla="*/ 292100 h 1105958"/>
                    <a:gd name="connsiteX6" fmla="*/ 793750 w 1554692"/>
                    <a:gd name="connsiteY6" fmla="*/ 101600 h 1105958"/>
                    <a:gd name="connsiteX7" fmla="*/ 425450 w 1554692"/>
                    <a:gd name="connsiteY7" fmla="*/ 0 h 110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4692" h="1105958">
                      <a:moveTo>
                        <a:pt x="0" y="641350"/>
                      </a:moveTo>
                      <a:cubicBezTo>
                        <a:pt x="111654" y="792691"/>
                        <a:pt x="223308" y="944033"/>
                        <a:pt x="381000" y="1016000"/>
                      </a:cubicBezTo>
                      <a:cubicBezTo>
                        <a:pt x="538692" y="1087967"/>
                        <a:pt x="770467" y="1105958"/>
                        <a:pt x="946150" y="1073150"/>
                      </a:cubicBezTo>
                      <a:cubicBezTo>
                        <a:pt x="1121833" y="1040342"/>
                        <a:pt x="1339850" y="895350"/>
                        <a:pt x="1435100" y="819150"/>
                      </a:cubicBezTo>
                      <a:cubicBezTo>
                        <a:pt x="1530350" y="742950"/>
                        <a:pt x="1554692" y="703792"/>
                        <a:pt x="1517650" y="615950"/>
                      </a:cubicBezTo>
                      <a:cubicBezTo>
                        <a:pt x="1480608" y="528108"/>
                        <a:pt x="1333500" y="377825"/>
                        <a:pt x="1212850" y="292100"/>
                      </a:cubicBezTo>
                      <a:cubicBezTo>
                        <a:pt x="1092200" y="206375"/>
                        <a:pt x="924983" y="150283"/>
                        <a:pt x="793750" y="101600"/>
                      </a:cubicBezTo>
                      <a:cubicBezTo>
                        <a:pt x="662517" y="52917"/>
                        <a:pt x="543983" y="26458"/>
                        <a:pt x="425450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4339084" y="3717032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4211960" y="3838178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 flipV="1">
                  <a:off x="4034160" y="3910186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 flipV="1">
                  <a:off x="3851920" y="4005064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3563888" y="4054202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9" name="Group 78"/>
          <p:cNvGrpSpPr/>
          <p:nvPr/>
        </p:nvGrpSpPr>
        <p:grpSpPr>
          <a:xfrm>
            <a:off x="7668444" y="1228787"/>
            <a:ext cx="1440160" cy="1584176"/>
            <a:chOff x="7668444" y="1228787"/>
            <a:chExt cx="1440160" cy="1584176"/>
          </a:xfrm>
        </p:grpSpPr>
        <p:sp>
          <p:nvSpPr>
            <p:cNvPr id="75" name="Rectangle 74"/>
            <p:cNvSpPr/>
            <p:nvPr/>
          </p:nvSpPr>
          <p:spPr>
            <a:xfrm rot="204095">
              <a:off x="7668444" y="1228787"/>
              <a:ext cx="1440160" cy="15841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r>
                <a:rPr lang="en-GB" sz="1200" dirty="0" smtClean="0"/>
                <a:t>MET RUNNERS </a:t>
              </a:r>
            </a:p>
            <a:p>
              <a:pPr algn="ctr"/>
              <a:r>
                <a:rPr lang="en-GB" sz="1200" dirty="0" smtClean="0"/>
                <a:t>THIS WEEK’S CHALLENGE</a:t>
              </a:r>
              <a:endParaRPr lang="en-GB" sz="12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714013" y="1916832"/>
              <a:ext cx="1322483" cy="669429"/>
              <a:chOff x="2498725" y="2755900"/>
              <a:chExt cx="4359275" cy="2206625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6191250" y="2755900"/>
                <a:ext cx="666750" cy="768350"/>
              </a:xfrm>
              <a:custGeom>
                <a:avLst/>
                <a:gdLst>
                  <a:gd name="connsiteX0" fmla="*/ 0 w 666750"/>
                  <a:gd name="connsiteY0" fmla="*/ 298450 h 768350"/>
                  <a:gd name="connsiteX1" fmla="*/ 120650 w 666750"/>
                  <a:gd name="connsiteY1" fmla="*/ 19050 h 768350"/>
                  <a:gd name="connsiteX2" fmla="*/ 95250 w 666750"/>
                  <a:gd name="connsiteY2" fmla="*/ 241300 h 768350"/>
                  <a:gd name="connsiteX3" fmla="*/ 254000 w 666750"/>
                  <a:gd name="connsiteY3" fmla="*/ 0 h 768350"/>
                  <a:gd name="connsiteX4" fmla="*/ 190500 w 666750"/>
                  <a:gd name="connsiteY4" fmla="*/ 279400 h 768350"/>
                  <a:gd name="connsiteX5" fmla="*/ 457200 w 666750"/>
                  <a:gd name="connsiteY5" fmla="*/ 0 h 768350"/>
                  <a:gd name="connsiteX6" fmla="*/ 228600 w 666750"/>
                  <a:gd name="connsiteY6" fmla="*/ 285750 h 768350"/>
                  <a:gd name="connsiteX7" fmla="*/ 533400 w 666750"/>
                  <a:gd name="connsiteY7" fmla="*/ 139700 h 768350"/>
                  <a:gd name="connsiteX8" fmla="*/ 304800 w 666750"/>
                  <a:gd name="connsiteY8" fmla="*/ 336550 h 768350"/>
                  <a:gd name="connsiteX9" fmla="*/ 628650 w 666750"/>
                  <a:gd name="connsiteY9" fmla="*/ 304800 h 768350"/>
                  <a:gd name="connsiteX10" fmla="*/ 279400 w 666750"/>
                  <a:gd name="connsiteY10" fmla="*/ 406400 h 768350"/>
                  <a:gd name="connsiteX11" fmla="*/ 635000 w 666750"/>
                  <a:gd name="connsiteY11" fmla="*/ 533400 h 768350"/>
                  <a:gd name="connsiteX12" fmla="*/ 222250 w 666750"/>
                  <a:gd name="connsiteY12" fmla="*/ 476250 h 768350"/>
                  <a:gd name="connsiteX13" fmla="*/ 666750 w 666750"/>
                  <a:gd name="connsiteY13" fmla="*/ 692150 h 768350"/>
                  <a:gd name="connsiteX14" fmla="*/ 336550 w 666750"/>
                  <a:gd name="connsiteY14" fmla="*/ 666750 h 768350"/>
                  <a:gd name="connsiteX15" fmla="*/ 450850 w 666750"/>
                  <a:gd name="connsiteY15" fmla="*/ 768350 h 768350"/>
                  <a:gd name="connsiteX16" fmla="*/ 69850 w 666750"/>
                  <a:gd name="connsiteY16" fmla="*/ 660400 h 768350"/>
                  <a:gd name="connsiteX17" fmla="*/ 0 w 666750"/>
                  <a:gd name="connsiteY17" fmla="*/ 2984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6750" h="768350">
                    <a:moveTo>
                      <a:pt x="0" y="298450"/>
                    </a:moveTo>
                    <a:lnTo>
                      <a:pt x="120650" y="19050"/>
                    </a:lnTo>
                    <a:lnTo>
                      <a:pt x="95250" y="241300"/>
                    </a:lnTo>
                    <a:lnTo>
                      <a:pt x="254000" y="0"/>
                    </a:lnTo>
                    <a:lnTo>
                      <a:pt x="190500" y="279400"/>
                    </a:lnTo>
                    <a:lnTo>
                      <a:pt x="457200" y="0"/>
                    </a:lnTo>
                    <a:lnTo>
                      <a:pt x="228600" y="285750"/>
                    </a:lnTo>
                    <a:lnTo>
                      <a:pt x="533400" y="139700"/>
                    </a:lnTo>
                    <a:lnTo>
                      <a:pt x="304800" y="336550"/>
                    </a:lnTo>
                    <a:lnTo>
                      <a:pt x="628650" y="304800"/>
                    </a:lnTo>
                    <a:lnTo>
                      <a:pt x="279400" y="406400"/>
                    </a:lnTo>
                    <a:lnTo>
                      <a:pt x="635000" y="533400"/>
                    </a:lnTo>
                    <a:lnTo>
                      <a:pt x="222250" y="476250"/>
                    </a:lnTo>
                    <a:lnTo>
                      <a:pt x="666750" y="692150"/>
                    </a:lnTo>
                    <a:lnTo>
                      <a:pt x="336550" y="666750"/>
                    </a:lnTo>
                    <a:lnTo>
                      <a:pt x="450850" y="768350"/>
                    </a:lnTo>
                    <a:lnTo>
                      <a:pt x="69850" y="660400"/>
                    </a:lnTo>
                    <a:lnTo>
                      <a:pt x="0" y="298450"/>
                    </a:lnTo>
                    <a:close/>
                  </a:path>
                </a:pathLst>
              </a:cu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2498725" y="3007783"/>
                <a:ext cx="3848100" cy="1954742"/>
              </a:xfrm>
              <a:custGeom>
                <a:avLst/>
                <a:gdLst>
                  <a:gd name="connsiteX0" fmla="*/ 41275 w 3848100"/>
                  <a:gd name="connsiteY0" fmla="*/ 1843617 h 1954742"/>
                  <a:gd name="connsiteX1" fmla="*/ 142875 w 3848100"/>
                  <a:gd name="connsiteY1" fmla="*/ 1646767 h 1954742"/>
                  <a:gd name="connsiteX2" fmla="*/ 523875 w 3848100"/>
                  <a:gd name="connsiteY2" fmla="*/ 1380067 h 1954742"/>
                  <a:gd name="connsiteX3" fmla="*/ 1038225 w 3848100"/>
                  <a:gd name="connsiteY3" fmla="*/ 1202267 h 1954742"/>
                  <a:gd name="connsiteX4" fmla="*/ 1457325 w 3848100"/>
                  <a:gd name="connsiteY4" fmla="*/ 1176867 h 1954742"/>
                  <a:gd name="connsiteX5" fmla="*/ 2041525 w 3848100"/>
                  <a:gd name="connsiteY5" fmla="*/ 999067 h 1954742"/>
                  <a:gd name="connsiteX6" fmla="*/ 2670175 w 3848100"/>
                  <a:gd name="connsiteY6" fmla="*/ 770467 h 1954742"/>
                  <a:gd name="connsiteX7" fmla="*/ 3279775 w 3848100"/>
                  <a:gd name="connsiteY7" fmla="*/ 599017 h 1954742"/>
                  <a:gd name="connsiteX8" fmla="*/ 3673475 w 3848100"/>
                  <a:gd name="connsiteY8" fmla="*/ 535517 h 1954742"/>
                  <a:gd name="connsiteX9" fmla="*/ 3832225 w 3848100"/>
                  <a:gd name="connsiteY9" fmla="*/ 332317 h 1954742"/>
                  <a:gd name="connsiteX10" fmla="*/ 3768725 w 3848100"/>
                  <a:gd name="connsiteY10" fmla="*/ 84667 h 1954742"/>
                  <a:gd name="connsiteX11" fmla="*/ 3514725 w 3848100"/>
                  <a:gd name="connsiteY11" fmla="*/ 14817 h 1954742"/>
                  <a:gd name="connsiteX12" fmla="*/ 2930525 w 3848100"/>
                  <a:gd name="connsiteY12" fmla="*/ 173567 h 1954742"/>
                  <a:gd name="connsiteX13" fmla="*/ 2238375 w 3848100"/>
                  <a:gd name="connsiteY13" fmla="*/ 446617 h 1954742"/>
                  <a:gd name="connsiteX14" fmla="*/ 1717675 w 3848100"/>
                  <a:gd name="connsiteY14" fmla="*/ 738717 h 1954742"/>
                  <a:gd name="connsiteX15" fmla="*/ 1216025 w 3848100"/>
                  <a:gd name="connsiteY15" fmla="*/ 954617 h 1954742"/>
                  <a:gd name="connsiteX16" fmla="*/ 663575 w 3848100"/>
                  <a:gd name="connsiteY16" fmla="*/ 1234017 h 1954742"/>
                  <a:gd name="connsiteX17" fmla="*/ 352425 w 3848100"/>
                  <a:gd name="connsiteY17" fmla="*/ 1411817 h 1954742"/>
                  <a:gd name="connsiteX18" fmla="*/ 92075 w 3848100"/>
                  <a:gd name="connsiteY18" fmla="*/ 1627717 h 1954742"/>
                  <a:gd name="connsiteX19" fmla="*/ 9525 w 3848100"/>
                  <a:gd name="connsiteY19" fmla="*/ 1919817 h 1954742"/>
                  <a:gd name="connsiteX20" fmla="*/ 41275 w 3848100"/>
                  <a:gd name="connsiteY20" fmla="*/ 1843617 h 195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48100" h="1954742">
                    <a:moveTo>
                      <a:pt x="41275" y="1843617"/>
                    </a:moveTo>
                    <a:cubicBezTo>
                      <a:pt x="63500" y="1798109"/>
                      <a:pt x="62442" y="1724025"/>
                      <a:pt x="142875" y="1646767"/>
                    </a:cubicBezTo>
                    <a:cubicBezTo>
                      <a:pt x="223308" y="1569509"/>
                      <a:pt x="374650" y="1454150"/>
                      <a:pt x="523875" y="1380067"/>
                    </a:cubicBezTo>
                    <a:cubicBezTo>
                      <a:pt x="673100" y="1305984"/>
                      <a:pt x="882650" y="1236134"/>
                      <a:pt x="1038225" y="1202267"/>
                    </a:cubicBezTo>
                    <a:cubicBezTo>
                      <a:pt x="1193800" y="1168400"/>
                      <a:pt x="1290108" y="1210734"/>
                      <a:pt x="1457325" y="1176867"/>
                    </a:cubicBezTo>
                    <a:cubicBezTo>
                      <a:pt x="1624542" y="1143000"/>
                      <a:pt x="1839383" y="1066800"/>
                      <a:pt x="2041525" y="999067"/>
                    </a:cubicBezTo>
                    <a:cubicBezTo>
                      <a:pt x="2243667" y="931334"/>
                      <a:pt x="2463800" y="837142"/>
                      <a:pt x="2670175" y="770467"/>
                    </a:cubicBezTo>
                    <a:cubicBezTo>
                      <a:pt x="2876550" y="703792"/>
                      <a:pt x="3112558" y="638175"/>
                      <a:pt x="3279775" y="599017"/>
                    </a:cubicBezTo>
                    <a:cubicBezTo>
                      <a:pt x="3446992" y="559859"/>
                      <a:pt x="3581400" y="579967"/>
                      <a:pt x="3673475" y="535517"/>
                    </a:cubicBezTo>
                    <a:cubicBezTo>
                      <a:pt x="3765550" y="491067"/>
                      <a:pt x="3816350" y="407459"/>
                      <a:pt x="3832225" y="332317"/>
                    </a:cubicBezTo>
                    <a:cubicBezTo>
                      <a:pt x="3848100" y="257175"/>
                      <a:pt x="3821642" y="137584"/>
                      <a:pt x="3768725" y="84667"/>
                    </a:cubicBezTo>
                    <a:cubicBezTo>
                      <a:pt x="3715808" y="31750"/>
                      <a:pt x="3654425" y="0"/>
                      <a:pt x="3514725" y="14817"/>
                    </a:cubicBezTo>
                    <a:cubicBezTo>
                      <a:pt x="3375025" y="29634"/>
                      <a:pt x="3143250" y="101600"/>
                      <a:pt x="2930525" y="173567"/>
                    </a:cubicBezTo>
                    <a:cubicBezTo>
                      <a:pt x="2717800" y="245534"/>
                      <a:pt x="2440517" y="352425"/>
                      <a:pt x="2238375" y="446617"/>
                    </a:cubicBezTo>
                    <a:cubicBezTo>
                      <a:pt x="2036233" y="540809"/>
                      <a:pt x="1888067" y="654050"/>
                      <a:pt x="1717675" y="738717"/>
                    </a:cubicBezTo>
                    <a:cubicBezTo>
                      <a:pt x="1547283" y="823384"/>
                      <a:pt x="1391708" y="872067"/>
                      <a:pt x="1216025" y="954617"/>
                    </a:cubicBezTo>
                    <a:cubicBezTo>
                      <a:pt x="1040342" y="1037167"/>
                      <a:pt x="807508" y="1157817"/>
                      <a:pt x="663575" y="1234017"/>
                    </a:cubicBezTo>
                    <a:cubicBezTo>
                      <a:pt x="519642" y="1310217"/>
                      <a:pt x="447675" y="1346200"/>
                      <a:pt x="352425" y="1411817"/>
                    </a:cubicBezTo>
                    <a:cubicBezTo>
                      <a:pt x="257175" y="1477434"/>
                      <a:pt x="149225" y="1543050"/>
                      <a:pt x="92075" y="1627717"/>
                    </a:cubicBezTo>
                    <a:cubicBezTo>
                      <a:pt x="34925" y="1712384"/>
                      <a:pt x="19050" y="1884892"/>
                      <a:pt x="9525" y="1919817"/>
                    </a:cubicBezTo>
                    <a:cubicBezTo>
                      <a:pt x="0" y="1954742"/>
                      <a:pt x="19050" y="1889125"/>
                      <a:pt x="41275" y="1843617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3" name="Freeform 42"/>
          <p:cNvSpPr/>
          <p:nvPr/>
        </p:nvSpPr>
        <p:spPr>
          <a:xfrm rot="18279293" flipH="1">
            <a:off x="5280942" y="3725268"/>
            <a:ext cx="629412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 flipH="1">
            <a:off x="5508104" y="3861048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5" name="Rounded Rectangle 44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1979712" y="692696"/>
            <a:ext cx="2379133" cy="2520280"/>
          </a:xfrm>
          <a:custGeom>
            <a:avLst/>
            <a:gdLst>
              <a:gd name="connsiteX0" fmla="*/ 797983 w 2379133"/>
              <a:gd name="connsiteY0" fmla="*/ 160867 h 1515534"/>
              <a:gd name="connsiteX1" fmla="*/ 315383 w 2379133"/>
              <a:gd name="connsiteY1" fmla="*/ 135467 h 1515534"/>
              <a:gd name="connsiteX2" fmla="*/ 23283 w 2379133"/>
              <a:gd name="connsiteY2" fmla="*/ 325967 h 1515534"/>
              <a:gd name="connsiteX3" fmla="*/ 455083 w 2379133"/>
              <a:gd name="connsiteY3" fmla="*/ 287867 h 1515534"/>
              <a:gd name="connsiteX4" fmla="*/ 239183 w 2379133"/>
              <a:gd name="connsiteY4" fmla="*/ 465667 h 1515534"/>
              <a:gd name="connsiteX5" fmla="*/ 607483 w 2379133"/>
              <a:gd name="connsiteY5" fmla="*/ 452967 h 1515534"/>
              <a:gd name="connsiteX6" fmla="*/ 353483 w 2379133"/>
              <a:gd name="connsiteY6" fmla="*/ 897467 h 1515534"/>
              <a:gd name="connsiteX7" fmla="*/ 340783 w 2379133"/>
              <a:gd name="connsiteY7" fmla="*/ 1151467 h 1515534"/>
              <a:gd name="connsiteX8" fmla="*/ 747183 w 2379133"/>
              <a:gd name="connsiteY8" fmla="*/ 681567 h 1515534"/>
              <a:gd name="connsiteX9" fmla="*/ 709083 w 2379133"/>
              <a:gd name="connsiteY9" fmla="*/ 1291167 h 1515534"/>
              <a:gd name="connsiteX10" fmla="*/ 1102783 w 2379133"/>
              <a:gd name="connsiteY10" fmla="*/ 592667 h 1515534"/>
              <a:gd name="connsiteX11" fmla="*/ 1559983 w 2379133"/>
              <a:gd name="connsiteY11" fmla="*/ 1468967 h 1515534"/>
              <a:gd name="connsiteX12" fmla="*/ 1559983 w 2379133"/>
              <a:gd name="connsiteY12" fmla="*/ 872067 h 1515534"/>
              <a:gd name="connsiteX13" fmla="*/ 1915583 w 2379133"/>
              <a:gd name="connsiteY13" fmla="*/ 821267 h 1515534"/>
              <a:gd name="connsiteX14" fmla="*/ 1471083 w 2379133"/>
              <a:gd name="connsiteY14" fmla="*/ 491067 h 1515534"/>
              <a:gd name="connsiteX15" fmla="*/ 2182283 w 2379133"/>
              <a:gd name="connsiteY15" fmla="*/ 668867 h 1515534"/>
              <a:gd name="connsiteX16" fmla="*/ 2258483 w 2379133"/>
              <a:gd name="connsiteY16" fmla="*/ 579967 h 1515534"/>
              <a:gd name="connsiteX17" fmla="*/ 1763183 w 2379133"/>
              <a:gd name="connsiteY17" fmla="*/ 262467 h 1515534"/>
              <a:gd name="connsiteX18" fmla="*/ 2321983 w 2379133"/>
              <a:gd name="connsiteY18" fmla="*/ 237067 h 1515534"/>
              <a:gd name="connsiteX19" fmla="*/ 1420283 w 2379133"/>
              <a:gd name="connsiteY19" fmla="*/ 8467 h 1515534"/>
              <a:gd name="connsiteX20" fmla="*/ 1026583 w 2379133"/>
              <a:gd name="connsiteY20" fmla="*/ 287867 h 1515534"/>
              <a:gd name="connsiteX21" fmla="*/ 797983 w 2379133"/>
              <a:gd name="connsiteY21" fmla="*/ 160867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9133" h="1515534">
                <a:moveTo>
                  <a:pt x="797983" y="160867"/>
                </a:moveTo>
                <a:cubicBezTo>
                  <a:pt x="679450" y="135467"/>
                  <a:pt x="444500" y="107950"/>
                  <a:pt x="315383" y="135467"/>
                </a:cubicBezTo>
                <a:cubicBezTo>
                  <a:pt x="186266" y="162984"/>
                  <a:pt x="0" y="300567"/>
                  <a:pt x="23283" y="325967"/>
                </a:cubicBezTo>
                <a:cubicBezTo>
                  <a:pt x="46566" y="351367"/>
                  <a:pt x="419100" y="264584"/>
                  <a:pt x="455083" y="287867"/>
                </a:cubicBezTo>
                <a:cubicBezTo>
                  <a:pt x="491066" y="311150"/>
                  <a:pt x="213783" y="438150"/>
                  <a:pt x="239183" y="465667"/>
                </a:cubicBezTo>
                <a:cubicBezTo>
                  <a:pt x="264583" y="493184"/>
                  <a:pt x="588433" y="381000"/>
                  <a:pt x="607483" y="452967"/>
                </a:cubicBezTo>
                <a:cubicBezTo>
                  <a:pt x="626533" y="524934"/>
                  <a:pt x="397933" y="781050"/>
                  <a:pt x="353483" y="897467"/>
                </a:cubicBezTo>
                <a:cubicBezTo>
                  <a:pt x="309033" y="1013884"/>
                  <a:pt x="275166" y="1187450"/>
                  <a:pt x="340783" y="1151467"/>
                </a:cubicBezTo>
                <a:cubicBezTo>
                  <a:pt x="406400" y="1115484"/>
                  <a:pt x="685800" y="658284"/>
                  <a:pt x="747183" y="681567"/>
                </a:cubicBezTo>
                <a:cubicBezTo>
                  <a:pt x="808566" y="704850"/>
                  <a:pt x="649816" y="1305984"/>
                  <a:pt x="709083" y="1291167"/>
                </a:cubicBezTo>
                <a:cubicBezTo>
                  <a:pt x="768350" y="1276350"/>
                  <a:pt x="960966" y="563034"/>
                  <a:pt x="1102783" y="592667"/>
                </a:cubicBezTo>
                <a:cubicBezTo>
                  <a:pt x="1244600" y="622300"/>
                  <a:pt x="1483783" y="1422400"/>
                  <a:pt x="1559983" y="1468967"/>
                </a:cubicBezTo>
                <a:cubicBezTo>
                  <a:pt x="1636183" y="1515534"/>
                  <a:pt x="1500716" y="980017"/>
                  <a:pt x="1559983" y="872067"/>
                </a:cubicBezTo>
                <a:cubicBezTo>
                  <a:pt x="1619250" y="764117"/>
                  <a:pt x="1930400" y="884767"/>
                  <a:pt x="1915583" y="821267"/>
                </a:cubicBezTo>
                <a:cubicBezTo>
                  <a:pt x="1900766" y="757767"/>
                  <a:pt x="1426633" y="516467"/>
                  <a:pt x="1471083" y="491067"/>
                </a:cubicBezTo>
                <a:cubicBezTo>
                  <a:pt x="1515533" y="465667"/>
                  <a:pt x="2051050" y="654050"/>
                  <a:pt x="2182283" y="668867"/>
                </a:cubicBezTo>
                <a:cubicBezTo>
                  <a:pt x="2313516" y="683684"/>
                  <a:pt x="2328333" y="647700"/>
                  <a:pt x="2258483" y="579967"/>
                </a:cubicBezTo>
                <a:cubicBezTo>
                  <a:pt x="2188633" y="512234"/>
                  <a:pt x="1752600" y="319617"/>
                  <a:pt x="1763183" y="262467"/>
                </a:cubicBezTo>
                <a:cubicBezTo>
                  <a:pt x="1773766" y="205317"/>
                  <a:pt x="2379133" y="279400"/>
                  <a:pt x="2321983" y="237067"/>
                </a:cubicBezTo>
                <a:cubicBezTo>
                  <a:pt x="2264833" y="194734"/>
                  <a:pt x="1636183" y="0"/>
                  <a:pt x="1420283" y="8467"/>
                </a:cubicBezTo>
                <a:cubicBezTo>
                  <a:pt x="1204383" y="16934"/>
                  <a:pt x="1128183" y="258234"/>
                  <a:pt x="1026583" y="287867"/>
                </a:cubicBezTo>
                <a:cubicBezTo>
                  <a:pt x="924983" y="317500"/>
                  <a:pt x="916516" y="186267"/>
                  <a:pt x="797983" y="160867"/>
                </a:cubicBezTo>
                <a:close/>
              </a:path>
            </a:pathLst>
          </a:custGeom>
          <a:solidFill>
            <a:srgbClr val="808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2908300" y="156633"/>
            <a:ext cx="3105150" cy="2595034"/>
          </a:xfrm>
          <a:custGeom>
            <a:avLst/>
            <a:gdLst>
              <a:gd name="connsiteX0" fmla="*/ 2717800 w 3105150"/>
              <a:gd name="connsiteY0" fmla="*/ 2434167 h 2595034"/>
              <a:gd name="connsiteX1" fmla="*/ 2197100 w 3105150"/>
              <a:gd name="connsiteY1" fmla="*/ 1468967 h 2595034"/>
              <a:gd name="connsiteX2" fmla="*/ 1676400 w 3105150"/>
              <a:gd name="connsiteY2" fmla="*/ 668867 h 2595034"/>
              <a:gd name="connsiteX3" fmla="*/ 990600 w 3105150"/>
              <a:gd name="connsiteY3" fmla="*/ 351367 h 2595034"/>
              <a:gd name="connsiteX4" fmla="*/ 355600 w 3105150"/>
              <a:gd name="connsiteY4" fmla="*/ 783167 h 2595034"/>
              <a:gd name="connsiteX5" fmla="*/ 292100 w 3105150"/>
              <a:gd name="connsiteY5" fmla="*/ 1138767 h 2595034"/>
              <a:gd name="connsiteX6" fmla="*/ 76200 w 3105150"/>
              <a:gd name="connsiteY6" fmla="*/ 1049867 h 2595034"/>
              <a:gd name="connsiteX7" fmla="*/ 114300 w 3105150"/>
              <a:gd name="connsiteY7" fmla="*/ 668867 h 2595034"/>
              <a:gd name="connsiteX8" fmla="*/ 762000 w 3105150"/>
              <a:gd name="connsiteY8" fmla="*/ 211667 h 2595034"/>
              <a:gd name="connsiteX9" fmla="*/ 1562100 w 3105150"/>
              <a:gd name="connsiteY9" fmla="*/ 173567 h 2595034"/>
              <a:gd name="connsiteX10" fmla="*/ 2578100 w 3105150"/>
              <a:gd name="connsiteY10" fmla="*/ 1253067 h 2595034"/>
              <a:gd name="connsiteX11" fmla="*/ 3073400 w 3105150"/>
              <a:gd name="connsiteY11" fmla="*/ 2294467 h 2595034"/>
              <a:gd name="connsiteX12" fmla="*/ 2768600 w 3105150"/>
              <a:gd name="connsiteY12" fmla="*/ 2434167 h 2595034"/>
              <a:gd name="connsiteX13" fmla="*/ 2717800 w 3105150"/>
              <a:gd name="connsiteY13" fmla="*/ 2434167 h 25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05150" h="2595034">
                <a:moveTo>
                  <a:pt x="2717800" y="2434167"/>
                </a:moveTo>
                <a:cubicBezTo>
                  <a:pt x="2622550" y="2273300"/>
                  <a:pt x="2370667" y="1763184"/>
                  <a:pt x="2197100" y="1468967"/>
                </a:cubicBezTo>
                <a:cubicBezTo>
                  <a:pt x="2023533" y="1174750"/>
                  <a:pt x="1877483" y="855134"/>
                  <a:pt x="1676400" y="668867"/>
                </a:cubicBezTo>
                <a:cubicBezTo>
                  <a:pt x="1475317" y="482600"/>
                  <a:pt x="1210733" y="332317"/>
                  <a:pt x="990600" y="351367"/>
                </a:cubicBezTo>
                <a:cubicBezTo>
                  <a:pt x="770467" y="370417"/>
                  <a:pt x="472017" y="651934"/>
                  <a:pt x="355600" y="783167"/>
                </a:cubicBezTo>
                <a:cubicBezTo>
                  <a:pt x="239183" y="914400"/>
                  <a:pt x="338667" y="1094317"/>
                  <a:pt x="292100" y="1138767"/>
                </a:cubicBezTo>
                <a:cubicBezTo>
                  <a:pt x="245533" y="1183217"/>
                  <a:pt x="105833" y="1128184"/>
                  <a:pt x="76200" y="1049867"/>
                </a:cubicBezTo>
                <a:cubicBezTo>
                  <a:pt x="46567" y="971550"/>
                  <a:pt x="0" y="808567"/>
                  <a:pt x="114300" y="668867"/>
                </a:cubicBezTo>
                <a:cubicBezTo>
                  <a:pt x="228600" y="529167"/>
                  <a:pt x="520700" y="294217"/>
                  <a:pt x="762000" y="211667"/>
                </a:cubicBezTo>
                <a:cubicBezTo>
                  <a:pt x="1003300" y="129117"/>
                  <a:pt x="1259417" y="0"/>
                  <a:pt x="1562100" y="173567"/>
                </a:cubicBezTo>
                <a:cubicBezTo>
                  <a:pt x="1864783" y="347134"/>
                  <a:pt x="2326217" y="899584"/>
                  <a:pt x="2578100" y="1253067"/>
                </a:cubicBezTo>
                <a:cubicBezTo>
                  <a:pt x="2829983" y="1606550"/>
                  <a:pt x="3041650" y="2097617"/>
                  <a:pt x="3073400" y="2294467"/>
                </a:cubicBezTo>
                <a:cubicBezTo>
                  <a:pt x="3105150" y="2491317"/>
                  <a:pt x="2825750" y="2415117"/>
                  <a:pt x="2768600" y="2434167"/>
                </a:cubicBezTo>
                <a:cubicBezTo>
                  <a:pt x="2711450" y="2453217"/>
                  <a:pt x="2813050" y="2595034"/>
                  <a:pt x="2717800" y="2434167"/>
                </a:cubicBezTo>
                <a:close/>
              </a:path>
            </a:pathLst>
          </a:custGeom>
          <a:solidFill>
            <a:srgbClr val="808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 rot="13432485" flipH="1">
            <a:off x="5275219" y="2498263"/>
            <a:ext cx="629412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rot="7508418">
            <a:off x="696099" y="2518198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3852429">
            <a:off x="552844" y="3405627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843808" y="3212976"/>
            <a:ext cx="604956" cy="113379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351236" y="4477138"/>
            <a:ext cx="623658" cy="92635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2355436" y="4437112"/>
            <a:ext cx="589415" cy="92635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14350219" flipH="1">
            <a:off x="2935512" y="2641361"/>
            <a:ext cx="615751" cy="10663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2780928"/>
            <a:ext cx="1977451" cy="1938598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78"/>
          <p:cNvGrpSpPr/>
          <p:nvPr/>
        </p:nvGrpSpPr>
        <p:grpSpPr>
          <a:xfrm>
            <a:off x="1547664" y="2164504"/>
            <a:ext cx="1224136" cy="688432"/>
            <a:chOff x="6660232" y="2636912"/>
            <a:chExt cx="1584176" cy="864096"/>
          </a:xfrm>
        </p:grpSpPr>
        <p:sp>
          <p:nvSpPr>
            <p:cNvPr id="8" name="Freeform 7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10"/>
          <p:cNvSpPr/>
          <p:nvPr/>
        </p:nvSpPr>
        <p:spPr>
          <a:xfrm rot="10800000" flipV="1">
            <a:off x="1639268" y="3168672"/>
            <a:ext cx="1044409" cy="983746"/>
          </a:xfrm>
          <a:prstGeom prst="arc">
            <a:avLst>
              <a:gd name="adj1" fmla="val 166728"/>
              <a:gd name="adj2" fmla="val 10688979"/>
            </a:avLst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748160" y="2852936"/>
            <a:ext cx="799665" cy="5309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51520" y="3717032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5" name="Rounded Rectangle 14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 flipH="1">
            <a:off x="1979712" y="3789040"/>
            <a:ext cx="32010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 rot="20877374">
            <a:off x="527232" y="2712936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47"/>
          <p:cNvGrpSpPr/>
          <p:nvPr/>
        </p:nvGrpSpPr>
        <p:grpSpPr>
          <a:xfrm flipH="1">
            <a:off x="3923928" y="1988840"/>
            <a:ext cx="1816968" cy="3384375"/>
            <a:chOff x="3563882" y="1711056"/>
            <a:chExt cx="1542472" cy="3086093"/>
          </a:xfrm>
        </p:grpSpPr>
        <p:grpSp>
          <p:nvGrpSpPr>
            <p:cNvPr id="25" name="Group 24"/>
            <p:cNvGrpSpPr/>
            <p:nvPr/>
          </p:nvGrpSpPr>
          <p:grpSpPr>
            <a:xfrm>
              <a:off x="3563883" y="1719658"/>
              <a:ext cx="1542470" cy="3077491"/>
              <a:chOff x="6660232" y="2956181"/>
              <a:chExt cx="1542473" cy="3077493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0" name="Chord 39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Arc 25"/>
            <p:cNvSpPr/>
            <p:nvPr/>
          </p:nvSpPr>
          <p:spPr>
            <a:xfrm rot="21406562">
              <a:off x="3794383" y="2930750"/>
              <a:ext cx="661991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2898062" y="2489655"/>
              <a:ext cx="2555774" cy="1224134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51"/>
            <p:cNvGrpSpPr/>
            <p:nvPr/>
          </p:nvGrpSpPr>
          <p:grpSpPr>
            <a:xfrm rot="501749" flipH="1">
              <a:off x="4388847" y="1711056"/>
              <a:ext cx="717507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31" name="Freeform 30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Chord 31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Oval 28"/>
            <p:cNvSpPr/>
            <p:nvPr/>
          </p:nvSpPr>
          <p:spPr>
            <a:xfrm flipH="1">
              <a:off x="4372257" y="2702367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Oval 40"/>
          <p:cNvSpPr/>
          <p:nvPr/>
        </p:nvSpPr>
        <p:spPr>
          <a:xfrm>
            <a:off x="4860032" y="3501008"/>
            <a:ext cx="234503" cy="367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21406562" flipV="1">
            <a:off x="4586219" y="3595192"/>
            <a:ext cx="803507" cy="5282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 23"/>
          <p:cNvSpPr/>
          <p:nvPr/>
        </p:nvSpPr>
        <p:spPr>
          <a:xfrm rot="4039999">
            <a:off x="3747091" y="3613423"/>
            <a:ext cx="639233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 rot="7492529">
            <a:off x="3729897" y="3014892"/>
            <a:ext cx="639233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 rot="19631156" flipH="1">
            <a:off x="5447932" y="2414620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9" name="Rounded Rectangle 48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80" name="spla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92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43" grpId="0" animBg="1"/>
      <p:bldP spid="53" grpId="0" animBg="1"/>
      <p:bldP spid="54" grpId="0" animBg="1"/>
      <p:bldP spid="54" grpId="1" animBg="1"/>
      <p:bldP spid="51" grpId="0" animBg="1"/>
      <p:bldP spid="18" grpId="0" animBg="1"/>
      <p:bldP spid="13" grpId="0" animBg="1"/>
      <p:bldP spid="2" grpId="0" animBg="1"/>
      <p:bldP spid="5" grpId="0" animBg="1"/>
      <p:bldP spid="11" grpId="0" animBg="1"/>
      <p:bldP spid="17" grpId="0" animBg="1"/>
      <p:bldP spid="41" grpId="0" animBg="1"/>
      <p:bldP spid="42" grpId="0" animBg="1"/>
      <p:bldP spid="24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http://www.wetterzentrale.de/maps/archive/2018/sat/SAT_1_201812102300_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60648"/>
            <a:ext cx="5143428" cy="3600400"/>
          </a:xfrm>
          <a:prstGeom prst="rect">
            <a:avLst/>
          </a:prstGeom>
          <a:noFill/>
        </p:spPr>
      </p:pic>
      <p:pic>
        <p:nvPicPr>
          <p:cNvPr id="70" name="Picture 4" descr="http://www.wetterzentrale.de/maps/GFSOPEU18_348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231232" cy="2594420"/>
          </a:xfrm>
          <a:prstGeom prst="rect">
            <a:avLst/>
          </a:prstGeom>
          <a:noFill/>
        </p:spPr>
      </p:pic>
      <p:cxnSp>
        <p:nvCxnSpPr>
          <p:cNvPr id="71" name="Straight Connector 70"/>
          <p:cNvCxnSpPr/>
          <p:nvPr/>
        </p:nvCxnSpPr>
        <p:spPr>
          <a:xfrm>
            <a:off x="35637" y="4725144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6851337" flipV="1">
            <a:off x="7303071" y="3404448"/>
            <a:ext cx="597565" cy="10067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 descr="amba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0141">
            <a:off x="7706197" y="3280365"/>
            <a:ext cx="947741" cy="1431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8" name="Freeform 57"/>
          <p:cNvSpPr/>
          <p:nvPr/>
        </p:nvSpPr>
        <p:spPr>
          <a:xfrm rot="7793744">
            <a:off x="2921785" y="2903957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3079864" flipH="1">
            <a:off x="5118517" y="2903957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7862816" flipH="1">
            <a:off x="5161436" y="3922608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641173" y="4941168"/>
            <a:ext cx="603949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4505269" y="4941168"/>
            <a:ext cx="570787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13979639" flipH="1" flipV="1">
            <a:off x="1246190" y="3637501"/>
            <a:ext cx="551480" cy="7822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547664" y="4941168"/>
            <a:ext cx="445981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2051720" y="4941168"/>
            <a:ext cx="421493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2339752" y="3429000"/>
            <a:ext cx="350166" cy="74538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 flipH="1">
            <a:off x="1691680" y="2708920"/>
            <a:ext cx="697919" cy="242613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30"/>
          <p:cNvGrpSpPr/>
          <p:nvPr/>
        </p:nvGrpSpPr>
        <p:grpSpPr>
          <a:xfrm>
            <a:off x="1826376" y="3068960"/>
            <a:ext cx="407120" cy="512851"/>
            <a:chOff x="6106779" y="1638523"/>
            <a:chExt cx="695524" cy="862945"/>
          </a:xfrm>
        </p:grpSpPr>
        <p:sp>
          <p:nvSpPr>
            <p:cNvPr id="13" name="Chord 12"/>
            <p:cNvSpPr/>
            <p:nvPr/>
          </p:nvSpPr>
          <p:spPr>
            <a:xfrm flipH="1">
              <a:off x="6106779" y="2029884"/>
              <a:ext cx="695524" cy="471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39"/>
            <p:cNvGrpSpPr/>
            <p:nvPr/>
          </p:nvGrpSpPr>
          <p:grpSpPr>
            <a:xfrm>
              <a:off x="6117178" y="1638523"/>
              <a:ext cx="653117" cy="278309"/>
              <a:chOff x="5148064" y="1988840"/>
              <a:chExt cx="427247" cy="18824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" name="Arc 11"/>
          <p:cNvSpPr/>
          <p:nvPr/>
        </p:nvSpPr>
        <p:spPr>
          <a:xfrm>
            <a:off x="1784227" y="3724432"/>
            <a:ext cx="483517" cy="568664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2967945">
            <a:off x="2920590" y="3763840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39655" y="2996952"/>
            <a:ext cx="1832642" cy="212364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9"/>
          <p:cNvGrpSpPr/>
          <p:nvPr/>
        </p:nvGrpSpPr>
        <p:grpSpPr>
          <a:xfrm>
            <a:off x="3491880" y="2719207"/>
            <a:ext cx="1440160" cy="1141841"/>
            <a:chOff x="2331368" y="1916832"/>
            <a:chExt cx="1131484" cy="1152128"/>
          </a:xfrm>
        </p:grpSpPr>
        <p:sp>
          <p:nvSpPr>
            <p:cNvPr id="20" name="Chord 19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53"/>
          <p:cNvGrpSpPr/>
          <p:nvPr/>
        </p:nvGrpSpPr>
        <p:grpSpPr>
          <a:xfrm>
            <a:off x="4003860" y="3429000"/>
            <a:ext cx="596147" cy="588893"/>
            <a:chOff x="4219884" y="3429000"/>
            <a:chExt cx="596147" cy="588893"/>
          </a:xfrm>
        </p:grpSpPr>
        <p:sp>
          <p:nvSpPr>
            <p:cNvPr id="24" name="Oval 23"/>
            <p:cNvSpPr/>
            <p:nvPr/>
          </p:nvSpPr>
          <p:spPr>
            <a:xfrm flipH="1">
              <a:off x="4611932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4219884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285225" y="3725232"/>
              <a:ext cx="517516" cy="2926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6300192" y="4941168"/>
            <a:ext cx="543639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7020272" y="4941168"/>
            <a:ext cx="513790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3240539">
            <a:off x="5993986" y="3470437"/>
            <a:ext cx="597566" cy="9715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445694" y="2311379"/>
            <a:ext cx="935040" cy="272395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hord 7"/>
          <p:cNvSpPr/>
          <p:nvPr/>
        </p:nvSpPr>
        <p:spPr>
          <a:xfrm>
            <a:off x="6732240" y="3068960"/>
            <a:ext cx="323223" cy="24763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732240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685632" y="3486886"/>
            <a:ext cx="446591" cy="463634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046105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1"/>
          <p:cNvGrpSpPr/>
          <p:nvPr/>
        </p:nvGrpSpPr>
        <p:grpSpPr>
          <a:xfrm>
            <a:off x="971600" y="3789040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3" name="Rounded Rectangle 42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2843808" y="4077072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6" name="Rounded Rectangle 45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47"/>
          <p:cNvGrpSpPr/>
          <p:nvPr/>
        </p:nvGrpSpPr>
        <p:grpSpPr>
          <a:xfrm>
            <a:off x="5868144" y="3717032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9" name="Rounded Rectangle 48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50"/>
          <p:cNvGrpSpPr/>
          <p:nvPr/>
        </p:nvGrpSpPr>
        <p:grpSpPr>
          <a:xfrm>
            <a:off x="1763688" y="2996952"/>
            <a:ext cx="504056" cy="72008"/>
            <a:chOff x="3347864" y="2492896"/>
            <a:chExt cx="576064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Arc 54"/>
          <p:cNvSpPr/>
          <p:nvPr/>
        </p:nvSpPr>
        <p:spPr>
          <a:xfrm flipV="1">
            <a:off x="3951655" y="4149080"/>
            <a:ext cx="808641" cy="11280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2" name="Group 58"/>
          <p:cNvGrpSpPr/>
          <p:nvPr/>
        </p:nvGrpSpPr>
        <p:grpSpPr>
          <a:xfrm rot="813084">
            <a:off x="2771800" y="2924944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60" name="Rounded Rectangle 59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61" name="Block Arc 60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63"/>
          <p:cNvGrpSpPr/>
          <p:nvPr/>
        </p:nvGrpSpPr>
        <p:grpSpPr>
          <a:xfrm>
            <a:off x="6660232" y="2708920"/>
            <a:ext cx="504056" cy="72008"/>
            <a:chOff x="3347864" y="2492896"/>
            <a:chExt cx="576064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63"/>
          <p:cNvSpPr/>
          <p:nvPr/>
        </p:nvSpPr>
        <p:spPr>
          <a:xfrm flipH="1">
            <a:off x="1907704" y="3717032"/>
            <a:ext cx="204099" cy="209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flipH="1">
            <a:off x="4211960" y="4149080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 flipH="1">
            <a:off x="6804248" y="3429000"/>
            <a:ext cx="204099" cy="209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28" grpId="0" animBg="1"/>
      <p:bldP spid="12" grpId="0" animBg="1"/>
      <p:bldP spid="17" grpId="0" animBg="1"/>
      <p:bldP spid="37" grpId="0" animBg="1"/>
      <p:bldP spid="55" grpId="0" animBg="1"/>
      <p:bldP spid="64" grpId="0" animBg="1"/>
      <p:bldP spid="67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traight Connector 139"/>
          <p:cNvCxnSpPr/>
          <p:nvPr/>
        </p:nvCxnSpPr>
        <p:spPr>
          <a:xfrm>
            <a:off x="35637" y="4365104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4860032" y="332656"/>
            <a:ext cx="4464496" cy="3096344"/>
            <a:chOff x="606417" y="-1035496"/>
            <a:chExt cx="10163414" cy="7488832"/>
          </a:xfrm>
        </p:grpSpPr>
        <p:sp>
          <p:nvSpPr>
            <p:cNvPr id="142" name="Rounded Rectangle 141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Group 143"/>
          <p:cNvGrpSpPr/>
          <p:nvPr/>
        </p:nvGrpSpPr>
        <p:grpSpPr>
          <a:xfrm rot="21443066">
            <a:off x="5436096" y="1052736"/>
            <a:ext cx="1440160" cy="1584176"/>
            <a:chOff x="6372200" y="1124744"/>
            <a:chExt cx="1440160" cy="1584176"/>
          </a:xfrm>
        </p:grpSpPr>
        <p:sp>
          <p:nvSpPr>
            <p:cNvPr id="145" name="Rectangle 144"/>
            <p:cNvSpPr/>
            <p:nvPr/>
          </p:nvSpPr>
          <p:spPr>
            <a:xfrm>
              <a:off x="6372200" y="1124744"/>
              <a:ext cx="1440160" cy="15841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r>
                <a:rPr lang="en-GB" sz="1200" dirty="0" smtClean="0"/>
                <a:t>BIG  DAVE’S WEATHER OBSERVATION</a:t>
              </a:r>
              <a:endParaRPr lang="en-GB" sz="1200" dirty="0"/>
            </a:p>
          </p:txBody>
        </p:sp>
        <p:grpSp>
          <p:nvGrpSpPr>
            <p:cNvPr id="146" name="Group 72"/>
            <p:cNvGrpSpPr/>
            <p:nvPr/>
          </p:nvGrpSpPr>
          <p:grpSpPr>
            <a:xfrm>
              <a:off x="6444208" y="1772816"/>
              <a:ext cx="1223231" cy="712026"/>
              <a:chOff x="3348769" y="979397"/>
              <a:chExt cx="2191083" cy="1275399"/>
            </a:xfrm>
          </p:grpSpPr>
          <p:grpSp>
            <p:nvGrpSpPr>
              <p:cNvPr id="147" name="Group 58"/>
              <p:cNvGrpSpPr/>
              <p:nvPr/>
            </p:nvGrpSpPr>
            <p:grpSpPr>
              <a:xfrm flipH="1">
                <a:off x="4499992" y="979397"/>
                <a:ext cx="1039860" cy="721411"/>
                <a:chOff x="2740050" y="2492896"/>
                <a:chExt cx="1564217" cy="1369483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2771800" y="2492896"/>
                  <a:ext cx="1532467" cy="1369483"/>
                </a:xfrm>
                <a:custGeom>
                  <a:avLst/>
                  <a:gdLst>
                    <a:gd name="connsiteX0" fmla="*/ 278342 w 1532467"/>
                    <a:gd name="connsiteY0" fmla="*/ 1353608 h 1369483"/>
                    <a:gd name="connsiteX1" fmla="*/ 310092 w 1532467"/>
                    <a:gd name="connsiteY1" fmla="*/ 845608 h 1369483"/>
                    <a:gd name="connsiteX2" fmla="*/ 316442 w 1532467"/>
                    <a:gd name="connsiteY2" fmla="*/ 483658 h 1369483"/>
                    <a:gd name="connsiteX3" fmla="*/ 195792 w 1532467"/>
                    <a:gd name="connsiteY3" fmla="*/ 420158 h 1369483"/>
                    <a:gd name="connsiteX4" fmla="*/ 11642 w 1532467"/>
                    <a:gd name="connsiteY4" fmla="*/ 451908 h 1369483"/>
                    <a:gd name="connsiteX5" fmla="*/ 125942 w 1532467"/>
                    <a:gd name="connsiteY5" fmla="*/ 197908 h 1369483"/>
                    <a:gd name="connsiteX6" fmla="*/ 265642 w 1532467"/>
                    <a:gd name="connsiteY6" fmla="*/ 26458 h 1369483"/>
                    <a:gd name="connsiteX7" fmla="*/ 468842 w 1532467"/>
                    <a:gd name="connsiteY7" fmla="*/ 39158 h 1369483"/>
                    <a:gd name="connsiteX8" fmla="*/ 672042 w 1532467"/>
                    <a:gd name="connsiteY8" fmla="*/ 172508 h 1369483"/>
                    <a:gd name="connsiteX9" fmla="*/ 786342 w 1532467"/>
                    <a:gd name="connsiteY9" fmla="*/ 388408 h 1369483"/>
                    <a:gd name="connsiteX10" fmla="*/ 1059392 w 1532467"/>
                    <a:gd name="connsiteY10" fmla="*/ 724958 h 1369483"/>
                    <a:gd name="connsiteX11" fmla="*/ 1294342 w 1532467"/>
                    <a:gd name="connsiteY11" fmla="*/ 871008 h 1369483"/>
                    <a:gd name="connsiteX12" fmla="*/ 1364192 w 1532467"/>
                    <a:gd name="connsiteY12" fmla="*/ 940858 h 1369483"/>
                    <a:gd name="connsiteX13" fmla="*/ 278342 w 1532467"/>
                    <a:gd name="connsiteY13" fmla="*/ 1353608 h 1369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2467" h="1369483">
                      <a:moveTo>
                        <a:pt x="278342" y="1353608"/>
                      </a:moveTo>
                      <a:cubicBezTo>
                        <a:pt x="102659" y="1337733"/>
                        <a:pt x="303742" y="990600"/>
                        <a:pt x="310092" y="845608"/>
                      </a:cubicBezTo>
                      <a:cubicBezTo>
                        <a:pt x="316442" y="700616"/>
                        <a:pt x="335492" y="554566"/>
                        <a:pt x="316442" y="483658"/>
                      </a:cubicBezTo>
                      <a:cubicBezTo>
                        <a:pt x="297392" y="412750"/>
                        <a:pt x="246592" y="425450"/>
                        <a:pt x="195792" y="420158"/>
                      </a:cubicBezTo>
                      <a:cubicBezTo>
                        <a:pt x="144992" y="414866"/>
                        <a:pt x="23284" y="488950"/>
                        <a:pt x="11642" y="451908"/>
                      </a:cubicBezTo>
                      <a:cubicBezTo>
                        <a:pt x="0" y="414866"/>
                        <a:pt x="83609" y="268816"/>
                        <a:pt x="125942" y="197908"/>
                      </a:cubicBezTo>
                      <a:cubicBezTo>
                        <a:pt x="168275" y="127000"/>
                        <a:pt x="208492" y="52916"/>
                        <a:pt x="265642" y="26458"/>
                      </a:cubicBezTo>
                      <a:cubicBezTo>
                        <a:pt x="322792" y="0"/>
                        <a:pt x="401109" y="14816"/>
                        <a:pt x="468842" y="39158"/>
                      </a:cubicBezTo>
                      <a:cubicBezTo>
                        <a:pt x="536575" y="63500"/>
                        <a:pt x="619125" y="114300"/>
                        <a:pt x="672042" y="172508"/>
                      </a:cubicBezTo>
                      <a:cubicBezTo>
                        <a:pt x="724959" y="230716"/>
                        <a:pt x="721784" y="296333"/>
                        <a:pt x="786342" y="388408"/>
                      </a:cubicBezTo>
                      <a:cubicBezTo>
                        <a:pt x="850900" y="480483"/>
                        <a:pt x="974725" y="644525"/>
                        <a:pt x="1059392" y="724958"/>
                      </a:cubicBezTo>
                      <a:cubicBezTo>
                        <a:pt x="1144059" y="805391"/>
                        <a:pt x="1243542" y="835025"/>
                        <a:pt x="1294342" y="871008"/>
                      </a:cubicBezTo>
                      <a:cubicBezTo>
                        <a:pt x="1345142" y="906991"/>
                        <a:pt x="1532467" y="863600"/>
                        <a:pt x="1364192" y="940858"/>
                      </a:cubicBezTo>
                      <a:cubicBezTo>
                        <a:pt x="1195917" y="1018116"/>
                        <a:pt x="454025" y="1369483"/>
                        <a:pt x="278342" y="135360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4000">
                      <a:schemeClr val="bg1">
                        <a:lumMod val="50000"/>
                      </a:schemeClr>
                    </a:gs>
                    <a:gs pos="46000">
                      <a:srgbClr val="92D050"/>
                    </a:gs>
                    <a:gs pos="83000">
                      <a:srgbClr val="660066"/>
                    </a:gs>
                  </a:gsLst>
                  <a:lin ang="27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3059832" y="2636912"/>
                  <a:ext cx="45719" cy="7200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2740050" y="2736850"/>
                  <a:ext cx="206524" cy="222250"/>
                </a:xfrm>
                <a:custGeom>
                  <a:avLst/>
                  <a:gdLst>
                    <a:gd name="connsiteX0" fmla="*/ 0 w 152400"/>
                    <a:gd name="connsiteY0" fmla="*/ 222250 h 222250"/>
                    <a:gd name="connsiteX1" fmla="*/ 152400 w 152400"/>
                    <a:gd name="connsiteY1" fmla="*/ 184150 h 222250"/>
                    <a:gd name="connsiteX2" fmla="*/ 107950 w 152400"/>
                    <a:gd name="connsiteY2" fmla="*/ 0 h 222250"/>
                    <a:gd name="connsiteX3" fmla="*/ 0 w 152400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222250">
                      <a:moveTo>
                        <a:pt x="0" y="222250"/>
                      </a:moveTo>
                      <a:lnTo>
                        <a:pt x="152400" y="184150"/>
                      </a:lnTo>
                      <a:lnTo>
                        <a:pt x="107950" y="0"/>
                      </a:lnTo>
                      <a:lnTo>
                        <a:pt x="0" y="222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8" name="Group 62"/>
              <p:cNvGrpSpPr/>
              <p:nvPr/>
            </p:nvGrpSpPr>
            <p:grpSpPr>
              <a:xfrm flipH="1">
                <a:off x="3348769" y="1346621"/>
                <a:ext cx="2043142" cy="908175"/>
                <a:chOff x="2956983" y="3267075"/>
                <a:chExt cx="3073400" cy="1724025"/>
              </a:xfrm>
            </p:grpSpPr>
            <p:sp>
              <p:nvSpPr>
                <p:cNvPr id="149" name="Freeform 148"/>
                <p:cNvSpPr/>
                <p:nvPr/>
              </p:nvSpPr>
              <p:spPr>
                <a:xfrm>
                  <a:off x="3613150" y="4641850"/>
                  <a:ext cx="590550" cy="349250"/>
                </a:xfrm>
                <a:custGeom>
                  <a:avLst/>
                  <a:gdLst>
                    <a:gd name="connsiteX0" fmla="*/ 349250 w 590550"/>
                    <a:gd name="connsiteY0" fmla="*/ 19050 h 349250"/>
                    <a:gd name="connsiteX1" fmla="*/ 273050 w 590550"/>
                    <a:gd name="connsiteY1" fmla="*/ 228600 h 349250"/>
                    <a:gd name="connsiteX2" fmla="*/ 0 w 590550"/>
                    <a:gd name="connsiteY2" fmla="*/ 247650 h 349250"/>
                    <a:gd name="connsiteX3" fmla="*/ 190500 w 590550"/>
                    <a:gd name="connsiteY3" fmla="*/ 273050 h 349250"/>
                    <a:gd name="connsiteX4" fmla="*/ 82550 w 590550"/>
                    <a:gd name="connsiteY4" fmla="*/ 311150 h 349250"/>
                    <a:gd name="connsiteX5" fmla="*/ 285750 w 590550"/>
                    <a:gd name="connsiteY5" fmla="*/ 285750 h 349250"/>
                    <a:gd name="connsiteX6" fmla="*/ 241300 w 590550"/>
                    <a:gd name="connsiteY6" fmla="*/ 349250 h 349250"/>
                    <a:gd name="connsiteX7" fmla="*/ 412750 w 590550"/>
                    <a:gd name="connsiteY7" fmla="*/ 260350 h 349250"/>
                    <a:gd name="connsiteX8" fmla="*/ 590550 w 590550"/>
                    <a:gd name="connsiteY8" fmla="*/ 292100 h 349250"/>
                    <a:gd name="connsiteX9" fmla="*/ 444500 w 590550"/>
                    <a:gd name="connsiteY9" fmla="*/ 203200 h 349250"/>
                    <a:gd name="connsiteX10" fmla="*/ 476250 w 590550"/>
                    <a:gd name="connsiteY10" fmla="*/ 0 h 349250"/>
                    <a:gd name="connsiteX11" fmla="*/ 349250 w 590550"/>
                    <a:gd name="connsiteY11" fmla="*/ 1905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550" h="349250">
                      <a:moveTo>
                        <a:pt x="349250" y="19050"/>
                      </a:moveTo>
                      <a:lnTo>
                        <a:pt x="273050" y="228600"/>
                      </a:lnTo>
                      <a:lnTo>
                        <a:pt x="0" y="247650"/>
                      </a:lnTo>
                      <a:lnTo>
                        <a:pt x="190500" y="273050"/>
                      </a:lnTo>
                      <a:lnTo>
                        <a:pt x="82550" y="311150"/>
                      </a:lnTo>
                      <a:lnTo>
                        <a:pt x="285750" y="285750"/>
                      </a:lnTo>
                      <a:lnTo>
                        <a:pt x="241300" y="349250"/>
                      </a:lnTo>
                      <a:lnTo>
                        <a:pt x="412750" y="260350"/>
                      </a:lnTo>
                      <a:lnTo>
                        <a:pt x="590550" y="292100"/>
                      </a:lnTo>
                      <a:lnTo>
                        <a:pt x="444500" y="203200"/>
                      </a:lnTo>
                      <a:lnTo>
                        <a:pt x="476250" y="0"/>
                      </a:lnTo>
                      <a:lnTo>
                        <a:pt x="349250" y="1905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3419872" y="4581128"/>
                  <a:ext cx="590550" cy="349250"/>
                </a:xfrm>
                <a:custGeom>
                  <a:avLst/>
                  <a:gdLst>
                    <a:gd name="connsiteX0" fmla="*/ 349250 w 590550"/>
                    <a:gd name="connsiteY0" fmla="*/ 19050 h 349250"/>
                    <a:gd name="connsiteX1" fmla="*/ 273050 w 590550"/>
                    <a:gd name="connsiteY1" fmla="*/ 228600 h 349250"/>
                    <a:gd name="connsiteX2" fmla="*/ 0 w 590550"/>
                    <a:gd name="connsiteY2" fmla="*/ 247650 h 349250"/>
                    <a:gd name="connsiteX3" fmla="*/ 190500 w 590550"/>
                    <a:gd name="connsiteY3" fmla="*/ 273050 h 349250"/>
                    <a:gd name="connsiteX4" fmla="*/ 82550 w 590550"/>
                    <a:gd name="connsiteY4" fmla="*/ 311150 h 349250"/>
                    <a:gd name="connsiteX5" fmla="*/ 285750 w 590550"/>
                    <a:gd name="connsiteY5" fmla="*/ 285750 h 349250"/>
                    <a:gd name="connsiteX6" fmla="*/ 241300 w 590550"/>
                    <a:gd name="connsiteY6" fmla="*/ 349250 h 349250"/>
                    <a:gd name="connsiteX7" fmla="*/ 412750 w 590550"/>
                    <a:gd name="connsiteY7" fmla="*/ 260350 h 349250"/>
                    <a:gd name="connsiteX8" fmla="*/ 590550 w 590550"/>
                    <a:gd name="connsiteY8" fmla="*/ 292100 h 349250"/>
                    <a:gd name="connsiteX9" fmla="*/ 444500 w 590550"/>
                    <a:gd name="connsiteY9" fmla="*/ 203200 h 349250"/>
                    <a:gd name="connsiteX10" fmla="*/ 476250 w 590550"/>
                    <a:gd name="connsiteY10" fmla="*/ 0 h 349250"/>
                    <a:gd name="connsiteX11" fmla="*/ 349250 w 590550"/>
                    <a:gd name="connsiteY11" fmla="*/ 1905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550" h="349250">
                      <a:moveTo>
                        <a:pt x="349250" y="19050"/>
                      </a:moveTo>
                      <a:lnTo>
                        <a:pt x="273050" y="228600"/>
                      </a:lnTo>
                      <a:lnTo>
                        <a:pt x="0" y="247650"/>
                      </a:lnTo>
                      <a:lnTo>
                        <a:pt x="190500" y="273050"/>
                      </a:lnTo>
                      <a:lnTo>
                        <a:pt x="82550" y="311150"/>
                      </a:lnTo>
                      <a:lnTo>
                        <a:pt x="285750" y="285750"/>
                      </a:lnTo>
                      <a:lnTo>
                        <a:pt x="241300" y="349250"/>
                      </a:lnTo>
                      <a:lnTo>
                        <a:pt x="412750" y="260350"/>
                      </a:lnTo>
                      <a:lnTo>
                        <a:pt x="590550" y="292100"/>
                      </a:lnTo>
                      <a:lnTo>
                        <a:pt x="444500" y="203200"/>
                      </a:lnTo>
                      <a:lnTo>
                        <a:pt x="476250" y="0"/>
                      </a:lnTo>
                      <a:lnTo>
                        <a:pt x="349250" y="1905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2956983" y="3267075"/>
                  <a:ext cx="3073400" cy="1423458"/>
                </a:xfrm>
                <a:custGeom>
                  <a:avLst/>
                  <a:gdLst>
                    <a:gd name="connsiteX0" fmla="*/ 554567 w 3073400"/>
                    <a:gd name="connsiteY0" fmla="*/ 1184275 h 1423458"/>
                    <a:gd name="connsiteX1" fmla="*/ 300567 w 3073400"/>
                    <a:gd name="connsiteY1" fmla="*/ 974725 h 1423458"/>
                    <a:gd name="connsiteX2" fmla="*/ 129117 w 3073400"/>
                    <a:gd name="connsiteY2" fmla="*/ 777875 h 1423458"/>
                    <a:gd name="connsiteX3" fmla="*/ 52917 w 3073400"/>
                    <a:gd name="connsiteY3" fmla="*/ 542925 h 1423458"/>
                    <a:gd name="connsiteX4" fmla="*/ 446617 w 3073400"/>
                    <a:gd name="connsiteY4" fmla="*/ 225425 h 1423458"/>
                    <a:gd name="connsiteX5" fmla="*/ 929217 w 3073400"/>
                    <a:gd name="connsiteY5" fmla="*/ 22225 h 1423458"/>
                    <a:gd name="connsiteX6" fmla="*/ 1608667 w 3073400"/>
                    <a:gd name="connsiteY6" fmla="*/ 358775 h 1423458"/>
                    <a:gd name="connsiteX7" fmla="*/ 1964267 w 3073400"/>
                    <a:gd name="connsiteY7" fmla="*/ 650875 h 1423458"/>
                    <a:gd name="connsiteX8" fmla="*/ 2967567 w 3073400"/>
                    <a:gd name="connsiteY8" fmla="*/ 1171575 h 1423458"/>
                    <a:gd name="connsiteX9" fmla="*/ 2599267 w 3073400"/>
                    <a:gd name="connsiteY9" fmla="*/ 1101725 h 1423458"/>
                    <a:gd name="connsiteX10" fmla="*/ 2980267 w 3073400"/>
                    <a:gd name="connsiteY10" fmla="*/ 1260475 h 1423458"/>
                    <a:gd name="connsiteX11" fmla="*/ 2662767 w 3073400"/>
                    <a:gd name="connsiteY11" fmla="*/ 1241425 h 1423458"/>
                    <a:gd name="connsiteX12" fmla="*/ 2904067 w 3073400"/>
                    <a:gd name="connsiteY12" fmla="*/ 1419225 h 1423458"/>
                    <a:gd name="connsiteX13" fmla="*/ 2357967 w 3073400"/>
                    <a:gd name="connsiteY13" fmla="*/ 1266825 h 1423458"/>
                    <a:gd name="connsiteX14" fmla="*/ 1773767 w 3073400"/>
                    <a:gd name="connsiteY14" fmla="*/ 1279525 h 1423458"/>
                    <a:gd name="connsiteX15" fmla="*/ 1602317 w 3073400"/>
                    <a:gd name="connsiteY15" fmla="*/ 1260475 h 1423458"/>
                    <a:gd name="connsiteX16" fmla="*/ 1221317 w 3073400"/>
                    <a:gd name="connsiteY16" fmla="*/ 1393825 h 1423458"/>
                    <a:gd name="connsiteX17" fmla="*/ 872067 w 3073400"/>
                    <a:gd name="connsiteY17" fmla="*/ 1349375 h 1423458"/>
                    <a:gd name="connsiteX18" fmla="*/ 554567 w 3073400"/>
                    <a:gd name="connsiteY18" fmla="*/ 1184275 h 142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73400" h="1423458">
                      <a:moveTo>
                        <a:pt x="554567" y="1184275"/>
                      </a:moveTo>
                      <a:cubicBezTo>
                        <a:pt x="459317" y="1121833"/>
                        <a:pt x="371475" y="1042458"/>
                        <a:pt x="300567" y="974725"/>
                      </a:cubicBezTo>
                      <a:cubicBezTo>
                        <a:pt x="229659" y="906992"/>
                        <a:pt x="170392" y="849842"/>
                        <a:pt x="129117" y="777875"/>
                      </a:cubicBezTo>
                      <a:cubicBezTo>
                        <a:pt x="87842" y="705908"/>
                        <a:pt x="0" y="635000"/>
                        <a:pt x="52917" y="542925"/>
                      </a:cubicBezTo>
                      <a:cubicBezTo>
                        <a:pt x="105834" y="450850"/>
                        <a:pt x="300567" y="312208"/>
                        <a:pt x="446617" y="225425"/>
                      </a:cubicBezTo>
                      <a:cubicBezTo>
                        <a:pt x="592667" y="138642"/>
                        <a:pt x="735542" y="0"/>
                        <a:pt x="929217" y="22225"/>
                      </a:cubicBezTo>
                      <a:cubicBezTo>
                        <a:pt x="1122892" y="44450"/>
                        <a:pt x="1436159" y="254000"/>
                        <a:pt x="1608667" y="358775"/>
                      </a:cubicBezTo>
                      <a:cubicBezTo>
                        <a:pt x="1781175" y="463550"/>
                        <a:pt x="1737784" y="515408"/>
                        <a:pt x="1964267" y="650875"/>
                      </a:cubicBezTo>
                      <a:cubicBezTo>
                        <a:pt x="2190750" y="786342"/>
                        <a:pt x="2861734" y="1096433"/>
                        <a:pt x="2967567" y="1171575"/>
                      </a:cubicBezTo>
                      <a:cubicBezTo>
                        <a:pt x="3073400" y="1246717"/>
                        <a:pt x="2597150" y="1086908"/>
                        <a:pt x="2599267" y="1101725"/>
                      </a:cubicBezTo>
                      <a:cubicBezTo>
                        <a:pt x="2601384" y="1116542"/>
                        <a:pt x="2969684" y="1237192"/>
                        <a:pt x="2980267" y="1260475"/>
                      </a:cubicBezTo>
                      <a:cubicBezTo>
                        <a:pt x="2990850" y="1283758"/>
                        <a:pt x="2675467" y="1214967"/>
                        <a:pt x="2662767" y="1241425"/>
                      </a:cubicBezTo>
                      <a:cubicBezTo>
                        <a:pt x="2650067" y="1267883"/>
                        <a:pt x="2954867" y="1414992"/>
                        <a:pt x="2904067" y="1419225"/>
                      </a:cubicBezTo>
                      <a:cubicBezTo>
                        <a:pt x="2853267" y="1423458"/>
                        <a:pt x="2546350" y="1290108"/>
                        <a:pt x="2357967" y="1266825"/>
                      </a:cubicBezTo>
                      <a:cubicBezTo>
                        <a:pt x="2169584" y="1243542"/>
                        <a:pt x="1899709" y="1280583"/>
                        <a:pt x="1773767" y="1279525"/>
                      </a:cubicBezTo>
                      <a:cubicBezTo>
                        <a:pt x="1647825" y="1278467"/>
                        <a:pt x="1694392" y="1241425"/>
                        <a:pt x="1602317" y="1260475"/>
                      </a:cubicBezTo>
                      <a:cubicBezTo>
                        <a:pt x="1510242" y="1279525"/>
                        <a:pt x="1343025" y="1379008"/>
                        <a:pt x="1221317" y="1393825"/>
                      </a:cubicBezTo>
                      <a:cubicBezTo>
                        <a:pt x="1099609" y="1408642"/>
                        <a:pt x="986367" y="1386417"/>
                        <a:pt x="872067" y="1349375"/>
                      </a:cubicBezTo>
                      <a:cubicBezTo>
                        <a:pt x="757767" y="1312333"/>
                        <a:pt x="649817" y="1246717"/>
                        <a:pt x="554567" y="118427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3314700" y="3352800"/>
                  <a:ext cx="1554692" cy="1105958"/>
                </a:xfrm>
                <a:custGeom>
                  <a:avLst/>
                  <a:gdLst>
                    <a:gd name="connsiteX0" fmla="*/ 0 w 1554692"/>
                    <a:gd name="connsiteY0" fmla="*/ 641350 h 1105958"/>
                    <a:gd name="connsiteX1" fmla="*/ 381000 w 1554692"/>
                    <a:gd name="connsiteY1" fmla="*/ 1016000 h 1105958"/>
                    <a:gd name="connsiteX2" fmla="*/ 946150 w 1554692"/>
                    <a:gd name="connsiteY2" fmla="*/ 1073150 h 1105958"/>
                    <a:gd name="connsiteX3" fmla="*/ 1435100 w 1554692"/>
                    <a:gd name="connsiteY3" fmla="*/ 819150 h 1105958"/>
                    <a:gd name="connsiteX4" fmla="*/ 1517650 w 1554692"/>
                    <a:gd name="connsiteY4" fmla="*/ 615950 h 1105958"/>
                    <a:gd name="connsiteX5" fmla="*/ 1212850 w 1554692"/>
                    <a:gd name="connsiteY5" fmla="*/ 292100 h 1105958"/>
                    <a:gd name="connsiteX6" fmla="*/ 793750 w 1554692"/>
                    <a:gd name="connsiteY6" fmla="*/ 101600 h 1105958"/>
                    <a:gd name="connsiteX7" fmla="*/ 425450 w 1554692"/>
                    <a:gd name="connsiteY7" fmla="*/ 0 h 110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4692" h="1105958">
                      <a:moveTo>
                        <a:pt x="0" y="641350"/>
                      </a:moveTo>
                      <a:cubicBezTo>
                        <a:pt x="111654" y="792691"/>
                        <a:pt x="223308" y="944033"/>
                        <a:pt x="381000" y="1016000"/>
                      </a:cubicBezTo>
                      <a:cubicBezTo>
                        <a:pt x="538692" y="1087967"/>
                        <a:pt x="770467" y="1105958"/>
                        <a:pt x="946150" y="1073150"/>
                      </a:cubicBezTo>
                      <a:cubicBezTo>
                        <a:pt x="1121833" y="1040342"/>
                        <a:pt x="1339850" y="895350"/>
                        <a:pt x="1435100" y="819150"/>
                      </a:cubicBezTo>
                      <a:cubicBezTo>
                        <a:pt x="1530350" y="742950"/>
                        <a:pt x="1554692" y="703792"/>
                        <a:pt x="1517650" y="615950"/>
                      </a:cubicBezTo>
                      <a:cubicBezTo>
                        <a:pt x="1480608" y="528108"/>
                        <a:pt x="1333500" y="377825"/>
                        <a:pt x="1212850" y="292100"/>
                      </a:cubicBezTo>
                      <a:cubicBezTo>
                        <a:pt x="1092200" y="206375"/>
                        <a:pt x="924983" y="150283"/>
                        <a:pt x="793750" y="101600"/>
                      </a:cubicBezTo>
                      <a:cubicBezTo>
                        <a:pt x="662517" y="52917"/>
                        <a:pt x="543983" y="26458"/>
                        <a:pt x="425450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 flipH="1" flipV="1">
                  <a:off x="4339084" y="3717032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flipH="1" flipV="1">
                  <a:off x="4211960" y="3838178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H="1" flipV="1">
                  <a:off x="4034160" y="3910186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H="1" flipV="1">
                  <a:off x="3851920" y="4005064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H="1" flipV="1">
                  <a:off x="3563888" y="4054202"/>
                  <a:ext cx="465832" cy="3829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1" name="Group 160"/>
          <p:cNvGrpSpPr/>
          <p:nvPr/>
        </p:nvGrpSpPr>
        <p:grpSpPr>
          <a:xfrm>
            <a:off x="7668444" y="1228787"/>
            <a:ext cx="1440160" cy="1584176"/>
            <a:chOff x="7668444" y="1228787"/>
            <a:chExt cx="1440160" cy="1584176"/>
          </a:xfrm>
        </p:grpSpPr>
        <p:sp>
          <p:nvSpPr>
            <p:cNvPr id="162" name="Rectangle 161"/>
            <p:cNvSpPr/>
            <p:nvPr/>
          </p:nvSpPr>
          <p:spPr>
            <a:xfrm rot="204095">
              <a:off x="7668444" y="1228787"/>
              <a:ext cx="1440160" cy="15841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pPr algn="ctr"/>
              <a:r>
                <a:rPr lang="en-GB" sz="1200" dirty="0" smtClean="0"/>
                <a:t>MET RUNNERS </a:t>
              </a:r>
            </a:p>
            <a:p>
              <a:pPr algn="ctr"/>
              <a:r>
                <a:rPr lang="en-GB" sz="1200" dirty="0" smtClean="0"/>
                <a:t>THIS WEEK’S CHALLENGE</a:t>
              </a:r>
              <a:endParaRPr lang="en-GB" sz="1200" dirty="0"/>
            </a:p>
          </p:txBody>
        </p:sp>
        <p:grpSp>
          <p:nvGrpSpPr>
            <p:cNvPr id="163" name="Group 75"/>
            <p:cNvGrpSpPr/>
            <p:nvPr/>
          </p:nvGrpSpPr>
          <p:grpSpPr>
            <a:xfrm>
              <a:off x="7714013" y="1916832"/>
              <a:ext cx="1322483" cy="669429"/>
              <a:chOff x="2498725" y="2755900"/>
              <a:chExt cx="4359275" cy="2206625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6191250" y="2755900"/>
                <a:ext cx="666750" cy="768350"/>
              </a:xfrm>
              <a:custGeom>
                <a:avLst/>
                <a:gdLst>
                  <a:gd name="connsiteX0" fmla="*/ 0 w 666750"/>
                  <a:gd name="connsiteY0" fmla="*/ 298450 h 768350"/>
                  <a:gd name="connsiteX1" fmla="*/ 120650 w 666750"/>
                  <a:gd name="connsiteY1" fmla="*/ 19050 h 768350"/>
                  <a:gd name="connsiteX2" fmla="*/ 95250 w 666750"/>
                  <a:gd name="connsiteY2" fmla="*/ 241300 h 768350"/>
                  <a:gd name="connsiteX3" fmla="*/ 254000 w 666750"/>
                  <a:gd name="connsiteY3" fmla="*/ 0 h 768350"/>
                  <a:gd name="connsiteX4" fmla="*/ 190500 w 666750"/>
                  <a:gd name="connsiteY4" fmla="*/ 279400 h 768350"/>
                  <a:gd name="connsiteX5" fmla="*/ 457200 w 666750"/>
                  <a:gd name="connsiteY5" fmla="*/ 0 h 768350"/>
                  <a:gd name="connsiteX6" fmla="*/ 228600 w 666750"/>
                  <a:gd name="connsiteY6" fmla="*/ 285750 h 768350"/>
                  <a:gd name="connsiteX7" fmla="*/ 533400 w 666750"/>
                  <a:gd name="connsiteY7" fmla="*/ 139700 h 768350"/>
                  <a:gd name="connsiteX8" fmla="*/ 304800 w 666750"/>
                  <a:gd name="connsiteY8" fmla="*/ 336550 h 768350"/>
                  <a:gd name="connsiteX9" fmla="*/ 628650 w 666750"/>
                  <a:gd name="connsiteY9" fmla="*/ 304800 h 768350"/>
                  <a:gd name="connsiteX10" fmla="*/ 279400 w 666750"/>
                  <a:gd name="connsiteY10" fmla="*/ 406400 h 768350"/>
                  <a:gd name="connsiteX11" fmla="*/ 635000 w 666750"/>
                  <a:gd name="connsiteY11" fmla="*/ 533400 h 768350"/>
                  <a:gd name="connsiteX12" fmla="*/ 222250 w 666750"/>
                  <a:gd name="connsiteY12" fmla="*/ 476250 h 768350"/>
                  <a:gd name="connsiteX13" fmla="*/ 666750 w 666750"/>
                  <a:gd name="connsiteY13" fmla="*/ 692150 h 768350"/>
                  <a:gd name="connsiteX14" fmla="*/ 336550 w 666750"/>
                  <a:gd name="connsiteY14" fmla="*/ 666750 h 768350"/>
                  <a:gd name="connsiteX15" fmla="*/ 450850 w 666750"/>
                  <a:gd name="connsiteY15" fmla="*/ 768350 h 768350"/>
                  <a:gd name="connsiteX16" fmla="*/ 69850 w 666750"/>
                  <a:gd name="connsiteY16" fmla="*/ 660400 h 768350"/>
                  <a:gd name="connsiteX17" fmla="*/ 0 w 666750"/>
                  <a:gd name="connsiteY17" fmla="*/ 2984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6750" h="768350">
                    <a:moveTo>
                      <a:pt x="0" y="298450"/>
                    </a:moveTo>
                    <a:lnTo>
                      <a:pt x="120650" y="19050"/>
                    </a:lnTo>
                    <a:lnTo>
                      <a:pt x="95250" y="241300"/>
                    </a:lnTo>
                    <a:lnTo>
                      <a:pt x="254000" y="0"/>
                    </a:lnTo>
                    <a:lnTo>
                      <a:pt x="190500" y="279400"/>
                    </a:lnTo>
                    <a:lnTo>
                      <a:pt x="457200" y="0"/>
                    </a:lnTo>
                    <a:lnTo>
                      <a:pt x="228600" y="285750"/>
                    </a:lnTo>
                    <a:lnTo>
                      <a:pt x="533400" y="139700"/>
                    </a:lnTo>
                    <a:lnTo>
                      <a:pt x="304800" y="336550"/>
                    </a:lnTo>
                    <a:lnTo>
                      <a:pt x="628650" y="304800"/>
                    </a:lnTo>
                    <a:lnTo>
                      <a:pt x="279400" y="406400"/>
                    </a:lnTo>
                    <a:lnTo>
                      <a:pt x="635000" y="533400"/>
                    </a:lnTo>
                    <a:lnTo>
                      <a:pt x="222250" y="476250"/>
                    </a:lnTo>
                    <a:lnTo>
                      <a:pt x="666750" y="692150"/>
                    </a:lnTo>
                    <a:lnTo>
                      <a:pt x="336550" y="666750"/>
                    </a:lnTo>
                    <a:lnTo>
                      <a:pt x="450850" y="768350"/>
                    </a:lnTo>
                    <a:lnTo>
                      <a:pt x="69850" y="660400"/>
                    </a:lnTo>
                    <a:lnTo>
                      <a:pt x="0" y="298450"/>
                    </a:lnTo>
                    <a:close/>
                  </a:path>
                </a:pathLst>
              </a:cu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2498725" y="3007783"/>
                <a:ext cx="3848100" cy="1954742"/>
              </a:xfrm>
              <a:custGeom>
                <a:avLst/>
                <a:gdLst>
                  <a:gd name="connsiteX0" fmla="*/ 41275 w 3848100"/>
                  <a:gd name="connsiteY0" fmla="*/ 1843617 h 1954742"/>
                  <a:gd name="connsiteX1" fmla="*/ 142875 w 3848100"/>
                  <a:gd name="connsiteY1" fmla="*/ 1646767 h 1954742"/>
                  <a:gd name="connsiteX2" fmla="*/ 523875 w 3848100"/>
                  <a:gd name="connsiteY2" fmla="*/ 1380067 h 1954742"/>
                  <a:gd name="connsiteX3" fmla="*/ 1038225 w 3848100"/>
                  <a:gd name="connsiteY3" fmla="*/ 1202267 h 1954742"/>
                  <a:gd name="connsiteX4" fmla="*/ 1457325 w 3848100"/>
                  <a:gd name="connsiteY4" fmla="*/ 1176867 h 1954742"/>
                  <a:gd name="connsiteX5" fmla="*/ 2041525 w 3848100"/>
                  <a:gd name="connsiteY5" fmla="*/ 999067 h 1954742"/>
                  <a:gd name="connsiteX6" fmla="*/ 2670175 w 3848100"/>
                  <a:gd name="connsiteY6" fmla="*/ 770467 h 1954742"/>
                  <a:gd name="connsiteX7" fmla="*/ 3279775 w 3848100"/>
                  <a:gd name="connsiteY7" fmla="*/ 599017 h 1954742"/>
                  <a:gd name="connsiteX8" fmla="*/ 3673475 w 3848100"/>
                  <a:gd name="connsiteY8" fmla="*/ 535517 h 1954742"/>
                  <a:gd name="connsiteX9" fmla="*/ 3832225 w 3848100"/>
                  <a:gd name="connsiteY9" fmla="*/ 332317 h 1954742"/>
                  <a:gd name="connsiteX10" fmla="*/ 3768725 w 3848100"/>
                  <a:gd name="connsiteY10" fmla="*/ 84667 h 1954742"/>
                  <a:gd name="connsiteX11" fmla="*/ 3514725 w 3848100"/>
                  <a:gd name="connsiteY11" fmla="*/ 14817 h 1954742"/>
                  <a:gd name="connsiteX12" fmla="*/ 2930525 w 3848100"/>
                  <a:gd name="connsiteY12" fmla="*/ 173567 h 1954742"/>
                  <a:gd name="connsiteX13" fmla="*/ 2238375 w 3848100"/>
                  <a:gd name="connsiteY13" fmla="*/ 446617 h 1954742"/>
                  <a:gd name="connsiteX14" fmla="*/ 1717675 w 3848100"/>
                  <a:gd name="connsiteY14" fmla="*/ 738717 h 1954742"/>
                  <a:gd name="connsiteX15" fmla="*/ 1216025 w 3848100"/>
                  <a:gd name="connsiteY15" fmla="*/ 954617 h 1954742"/>
                  <a:gd name="connsiteX16" fmla="*/ 663575 w 3848100"/>
                  <a:gd name="connsiteY16" fmla="*/ 1234017 h 1954742"/>
                  <a:gd name="connsiteX17" fmla="*/ 352425 w 3848100"/>
                  <a:gd name="connsiteY17" fmla="*/ 1411817 h 1954742"/>
                  <a:gd name="connsiteX18" fmla="*/ 92075 w 3848100"/>
                  <a:gd name="connsiteY18" fmla="*/ 1627717 h 1954742"/>
                  <a:gd name="connsiteX19" fmla="*/ 9525 w 3848100"/>
                  <a:gd name="connsiteY19" fmla="*/ 1919817 h 1954742"/>
                  <a:gd name="connsiteX20" fmla="*/ 41275 w 3848100"/>
                  <a:gd name="connsiteY20" fmla="*/ 1843617 h 195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48100" h="1954742">
                    <a:moveTo>
                      <a:pt x="41275" y="1843617"/>
                    </a:moveTo>
                    <a:cubicBezTo>
                      <a:pt x="63500" y="1798109"/>
                      <a:pt x="62442" y="1724025"/>
                      <a:pt x="142875" y="1646767"/>
                    </a:cubicBezTo>
                    <a:cubicBezTo>
                      <a:pt x="223308" y="1569509"/>
                      <a:pt x="374650" y="1454150"/>
                      <a:pt x="523875" y="1380067"/>
                    </a:cubicBezTo>
                    <a:cubicBezTo>
                      <a:pt x="673100" y="1305984"/>
                      <a:pt x="882650" y="1236134"/>
                      <a:pt x="1038225" y="1202267"/>
                    </a:cubicBezTo>
                    <a:cubicBezTo>
                      <a:pt x="1193800" y="1168400"/>
                      <a:pt x="1290108" y="1210734"/>
                      <a:pt x="1457325" y="1176867"/>
                    </a:cubicBezTo>
                    <a:cubicBezTo>
                      <a:pt x="1624542" y="1143000"/>
                      <a:pt x="1839383" y="1066800"/>
                      <a:pt x="2041525" y="999067"/>
                    </a:cubicBezTo>
                    <a:cubicBezTo>
                      <a:pt x="2243667" y="931334"/>
                      <a:pt x="2463800" y="837142"/>
                      <a:pt x="2670175" y="770467"/>
                    </a:cubicBezTo>
                    <a:cubicBezTo>
                      <a:pt x="2876550" y="703792"/>
                      <a:pt x="3112558" y="638175"/>
                      <a:pt x="3279775" y="599017"/>
                    </a:cubicBezTo>
                    <a:cubicBezTo>
                      <a:pt x="3446992" y="559859"/>
                      <a:pt x="3581400" y="579967"/>
                      <a:pt x="3673475" y="535517"/>
                    </a:cubicBezTo>
                    <a:cubicBezTo>
                      <a:pt x="3765550" y="491067"/>
                      <a:pt x="3816350" y="407459"/>
                      <a:pt x="3832225" y="332317"/>
                    </a:cubicBezTo>
                    <a:cubicBezTo>
                      <a:pt x="3848100" y="257175"/>
                      <a:pt x="3821642" y="137584"/>
                      <a:pt x="3768725" y="84667"/>
                    </a:cubicBezTo>
                    <a:cubicBezTo>
                      <a:pt x="3715808" y="31750"/>
                      <a:pt x="3654425" y="0"/>
                      <a:pt x="3514725" y="14817"/>
                    </a:cubicBezTo>
                    <a:cubicBezTo>
                      <a:pt x="3375025" y="29634"/>
                      <a:pt x="3143250" y="101600"/>
                      <a:pt x="2930525" y="173567"/>
                    </a:cubicBezTo>
                    <a:cubicBezTo>
                      <a:pt x="2717800" y="245534"/>
                      <a:pt x="2440517" y="352425"/>
                      <a:pt x="2238375" y="446617"/>
                    </a:cubicBezTo>
                    <a:cubicBezTo>
                      <a:pt x="2036233" y="540809"/>
                      <a:pt x="1888067" y="654050"/>
                      <a:pt x="1717675" y="738717"/>
                    </a:cubicBezTo>
                    <a:cubicBezTo>
                      <a:pt x="1547283" y="823384"/>
                      <a:pt x="1391708" y="872067"/>
                      <a:pt x="1216025" y="954617"/>
                    </a:cubicBezTo>
                    <a:cubicBezTo>
                      <a:pt x="1040342" y="1037167"/>
                      <a:pt x="807508" y="1157817"/>
                      <a:pt x="663575" y="1234017"/>
                    </a:cubicBezTo>
                    <a:cubicBezTo>
                      <a:pt x="519642" y="1310217"/>
                      <a:pt x="447675" y="1346200"/>
                      <a:pt x="352425" y="1411817"/>
                    </a:cubicBezTo>
                    <a:cubicBezTo>
                      <a:pt x="257175" y="1477434"/>
                      <a:pt x="149225" y="1543050"/>
                      <a:pt x="92075" y="1627717"/>
                    </a:cubicBezTo>
                    <a:cubicBezTo>
                      <a:pt x="34925" y="1712384"/>
                      <a:pt x="19050" y="1884892"/>
                      <a:pt x="9525" y="1919817"/>
                    </a:cubicBezTo>
                    <a:cubicBezTo>
                      <a:pt x="0" y="1954742"/>
                      <a:pt x="19050" y="1889125"/>
                      <a:pt x="41275" y="1843617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516216" y="2492896"/>
            <a:ext cx="1960308" cy="2415848"/>
            <a:chOff x="1187624" y="1013152"/>
            <a:chExt cx="1960308" cy="2415848"/>
          </a:xfrm>
        </p:grpSpPr>
        <p:grpSp>
          <p:nvGrpSpPr>
            <p:cNvPr id="112" name="Group 66"/>
            <p:cNvGrpSpPr/>
            <p:nvPr/>
          </p:nvGrpSpPr>
          <p:grpSpPr>
            <a:xfrm rot="20489986" flipH="1">
              <a:off x="2000177" y="2588453"/>
              <a:ext cx="1118497" cy="677577"/>
              <a:chOff x="3517168" y="1667889"/>
              <a:chExt cx="1296145" cy="792088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3517168" y="1667889"/>
                <a:ext cx="1296145" cy="792088"/>
              </a:xfrm>
              <a:prstGeom prst="roundRect">
                <a:avLst>
                  <a:gd name="adj" fmla="val 11857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1" name="Picture 6" descr="Image result for apple icon 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21308" y="1883702"/>
                <a:ext cx="288032" cy="288032"/>
              </a:xfrm>
              <a:prstGeom prst="rect">
                <a:avLst/>
              </a:prstGeom>
              <a:noFill/>
            </p:spPr>
          </p:pic>
        </p:grpSp>
        <p:sp>
          <p:nvSpPr>
            <p:cNvPr id="113" name="Oval 112"/>
            <p:cNvSpPr/>
            <p:nvPr/>
          </p:nvSpPr>
          <p:spPr>
            <a:xfrm flipH="1">
              <a:off x="1556848" y="1444337"/>
              <a:ext cx="1591084" cy="1984663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4" name="Group 60"/>
            <p:cNvGrpSpPr/>
            <p:nvPr/>
          </p:nvGrpSpPr>
          <p:grpSpPr>
            <a:xfrm flipH="1">
              <a:off x="1758502" y="1013152"/>
              <a:ext cx="1140876" cy="523582"/>
              <a:chOff x="1214203" y="1352769"/>
              <a:chExt cx="1394086" cy="664886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5" name="Freeform 8"/>
            <p:cNvSpPr/>
            <p:nvPr/>
          </p:nvSpPr>
          <p:spPr>
            <a:xfrm rot="21071321">
              <a:off x="2183555" y="2314144"/>
              <a:ext cx="550102" cy="82352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1846514" y="1842073"/>
              <a:ext cx="132162" cy="1988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Arc 116"/>
            <p:cNvSpPr/>
            <p:nvPr/>
          </p:nvSpPr>
          <p:spPr>
            <a:xfrm flipH="1" flipV="1">
              <a:off x="1187624" y="2395729"/>
              <a:ext cx="816919" cy="528280"/>
            </a:xfrm>
            <a:prstGeom prst="arc">
              <a:avLst>
                <a:gd name="adj1" fmla="val 4749623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876256" y="2492896"/>
            <a:ext cx="1928124" cy="2415848"/>
            <a:chOff x="4012028" y="1988840"/>
            <a:chExt cx="1928124" cy="2415848"/>
          </a:xfrm>
        </p:grpSpPr>
        <p:grpSp>
          <p:nvGrpSpPr>
            <p:cNvPr id="99" name="Group 1"/>
            <p:cNvGrpSpPr/>
            <p:nvPr/>
          </p:nvGrpSpPr>
          <p:grpSpPr>
            <a:xfrm>
              <a:off x="4012028" y="1988840"/>
              <a:ext cx="1564962" cy="2415848"/>
              <a:chOff x="3563888" y="1556792"/>
              <a:chExt cx="1843792" cy="2824128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563888" y="2060848"/>
                <a:ext cx="1843792" cy="2320072"/>
              </a:xfrm>
              <a:prstGeom prst="ellipse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3" name="Group 60"/>
              <p:cNvGrpSpPr/>
              <p:nvPr/>
            </p:nvGrpSpPr>
            <p:grpSpPr>
              <a:xfrm>
                <a:off x="3851920" y="1556792"/>
                <a:ext cx="1322078" cy="612068"/>
                <a:chOff x="1214203" y="1352769"/>
                <a:chExt cx="1394086" cy="664886"/>
              </a:xfrm>
            </p:grpSpPr>
            <p:sp>
              <p:nvSpPr>
                <p:cNvPr id="109" name="Freeform 108"/>
                <p:cNvSpPr/>
                <p:nvPr/>
              </p:nvSpPr>
              <p:spPr>
                <a:xfrm>
                  <a:off x="1541419" y="1352769"/>
                  <a:ext cx="726326" cy="636072"/>
                </a:xfrm>
                <a:custGeom>
                  <a:avLst/>
                  <a:gdLst>
                    <a:gd name="connsiteX0" fmla="*/ 12492 w 687049"/>
                    <a:gd name="connsiteY0" fmla="*/ 484682 h 484682"/>
                    <a:gd name="connsiteX1" fmla="*/ 57462 w 687049"/>
                    <a:gd name="connsiteY1" fmla="*/ 34977 h 484682"/>
                    <a:gd name="connsiteX2" fmla="*/ 357265 w 687049"/>
                    <a:gd name="connsiteY2" fmla="*/ 274820 h 484682"/>
                    <a:gd name="connsiteX3" fmla="*/ 582118 w 687049"/>
                    <a:gd name="connsiteY3" fmla="*/ 49968 h 484682"/>
                    <a:gd name="connsiteX4" fmla="*/ 687049 w 687049"/>
                    <a:gd name="connsiteY4" fmla="*/ 424722 h 484682"/>
                    <a:gd name="connsiteX0" fmla="*/ 12492 w 687049"/>
                    <a:gd name="connsiteY0" fmla="*/ 560929 h 560929"/>
                    <a:gd name="connsiteX1" fmla="*/ 57462 w 687049"/>
                    <a:gd name="connsiteY1" fmla="*/ 111224 h 560929"/>
                    <a:gd name="connsiteX2" fmla="*/ 357265 w 687049"/>
                    <a:gd name="connsiteY2" fmla="*/ 351067 h 560929"/>
                    <a:gd name="connsiteX3" fmla="*/ 607223 w 687049"/>
                    <a:gd name="connsiteY3" fmla="*/ 24984 h 560929"/>
                    <a:gd name="connsiteX4" fmla="*/ 687049 w 687049"/>
                    <a:gd name="connsiteY4" fmla="*/ 500969 h 560929"/>
                    <a:gd name="connsiteX0" fmla="*/ 6246 w 680803"/>
                    <a:gd name="connsiteY0" fmla="*/ 570921 h 570921"/>
                    <a:gd name="connsiteX1" fmla="*/ 96921 w 680803"/>
                    <a:gd name="connsiteY1" fmla="*/ 34977 h 570921"/>
                    <a:gd name="connsiteX2" fmla="*/ 351019 w 680803"/>
                    <a:gd name="connsiteY2" fmla="*/ 361059 h 570921"/>
                    <a:gd name="connsiteX3" fmla="*/ 600977 w 680803"/>
                    <a:gd name="connsiteY3" fmla="*/ 34976 h 570921"/>
                    <a:gd name="connsiteX4" fmla="*/ 680803 w 680803"/>
                    <a:gd name="connsiteY4" fmla="*/ 510961 h 570921"/>
                    <a:gd name="connsiteX0" fmla="*/ 6246 w 680803"/>
                    <a:gd name="connsiteY0" fmla="*/ 589264 h 589264"/>
                    <a:gd name="connsiteX1" fmla="*/ 96921 w 680803"/>
                    <a:gd name="connsiteY1" fmla="*/ 53320 h 589264"/>
                    <a:gd name="connsiteX2" fmla="*/ 384953 w 680803"/>
                    <a:gd name="connsiteY2" fmla="*/ 269344 h 589264"/>
                    <a:gd name="connsiteX3" fmla="*/ 600977 w 680803"/>
                    <a:gd name="connsiteY3" fmla="*/ 53319 h 589264"/>
                    <a:gd name="connsiteX4" fmla="*/ 680803 w 680803"/>
                    <a:gd name="connsiteY4" fmla="*/ 529304 h 589264"/>
                    <a:gd name="connsiteX0" fmla="*/ 6246 w 722293"/>
                    <a:gd name="connsiteY0" fmla="*/ 589264 h 589264"/>
                    <a:gd name="connsiteX1" fmla="*/ 96921 w 722293"/>
                    <a:gd name="connsiteY1" fmla="*/ 53320 h 589264"/>
                    <a:gd name="connsiteX2" fmla="*/ 384953 w 722293"/>
                    <a:gd name="connsiteY2" fmla="*/ 269344 h 589264"/>
                    <a:gd name="connsiteX3" fmla="*/ 672985 w 722293"/>
                    <a:gd name="connsiteY3" fmla="*/ 53320 h 589264"/>
                    <a:gd name="connsiteX4" fmla="*/ 680803 w 722293"/>
                    <a:gd name="connsiteY4" fmla="*/ 529304 h 589264"/>
                    <a:gd name="connsiteX0" fmla="*/ 6246 w 817001"/>
                    <a:gd name="connsiteY0" fmla="*/ 589264 h 589264"/>
                    <a:gd name="connsiteX1" fmla="*/ 96921 w 817001"/>
                    <a:gd name="connsiteY1" fmla="*/ 53320 h 589264"/>
                    <a:gd name="connsiteX2" fmla="*/ 384953 w 817001"/>
                    <a:gd name="connsiteY2" fmla="*/ 269344 h 589264"/>
                    <a:gd name="connsiteX3" fmla="*/ 672985 w 817001"/>
                    <a:gd name="connsiteY3" fmla="*/ 53320 h 589264"/>
                    <a:gd name="connsiteX4" fmla="*/ 817001 w 817001"/>
                    <a:gd name="connsiteY4" fmla="*/ 485368 h 589264"/>
                    <a:gd name="connsiteX0" fmla="*/ 6246 w 744993"/>
                    <a:gd name="connsiteY0" fmla="*/ 595951 h 636071"/>
                    <a:gd name="connsiteX1" fmla="*/ 96921 w 744993"/>
                    <a:gd name="connsiteY1" fmla="*/ 60007 h 636071"/>
                    <a:gd name="connsiteX2" fmla="*/ 384953 w 744993"/>
                    <a:gd name="connsiteY2" fmla="*/ 276031 h 636071"/>
                    <a:gd name="connsiteX3" fmla="*/ 672985 w 744993"/>
                    <a:gd name="connsiteY3" fmla="*/ 60007 h 636071"/>
                    <a:gd name="connsiteX4" fmla="*/ 744993 w 744993"/>
                    <a:gd name="connsiteY4" fmla="*/ 636071 h 636071"/>
                    <a:gd name="connsiteX0" fmla="*/ 6246 w 726326"/>
                    <a:gd name="connsiteY0" fmla="*/ 636072 h 636072"/>
                    <a:gd name="connsiteX1" fmla="*/ 78254 w 726326"/>
                    <a:gd name="connsiteY1" fmla="*/ 60007 h 636072"/>
                    <a:gd name="connsiteX2" fmla="*/ 366286 w 726326"/>
                    <a:gd name="connsiteY2" fmla="*/ 276031 h 636072"/>
                    <a:gd name="connsiteX3" fmla="*/ 654318 w 726326"/>
                    <a:gd name="connsiteY3" fmla="*/ 60007 h 636072"/>
                    <a:gd name="connsiteX4" fmla="*/ 726326 w 726326"/>
                    <a:gd name="connsiteY4" fmla="*/ 636071 h 636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326" h="636072">
                      <a:moveTo>
                        <a:pt x="6246" y="636072"/>
                      </a:moveTo>
                      <a:cubicBezTo>
                        <a:pt x="0" y="428708"/>
                        <a:pt x="18247" y="120014"/>
                        <a:pt x="78254" y="60007"/>
                      </a:cubicBezTo>
                      <a:cubicBezTo>
                        <a:pt x="138261" y="0"/>
                        <a:pt x="270275" y="276031"/>
                        <a:pt x="366286" y="276031"/>
                      </a:cubicBezTo>
                      <a:cubicBezTo>
                        <a:pt x="462297" y="276031"/>
                        <a:pt x="594311" y="0"/>
                        <a:pt x="654318" y="60007"/>
                      </a:cubicBezTo>
                      <a:cubicBezTo>
                        <a:pt x="714325" y="120014"/>
                        <a:pt x="701342" y="461186"/>
                        <a:pt x="726326" y="636071"/>
                      </a:cubicBezTo>
                    </a:path>
                  </a:pathLst>
                </a:custGeom>
                <a:solidFill>
                  <a:srgbClr val="33CC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1214203" y="1772816"/>
                  <a:ext cx="1394086" cy="244839"/>
                </a:xfrm>
                <a:custGeom>
                  <a:avLst/>
                  <a:gdLst>
                    <a:gd name="connsiteX0" fmla="*/ 0 w 1394086"/>
                    <a:gd name="connsiteY0" fmla="*/ 0 h 244839"/>
                    <a:gd name="connsiteX1" fmla="*/ 344774 w 1394086"/>
                    <a:gd name="connsiteY1" fmla="*/ 209862 h 244839"/>
                    <a:gd name="connsiteX2" fmla="*/ 1079292 w 1394086"/>
                    <a:gd name="connsiteY2" fmla="*/ 209862 h 244839"/>
                    <a:gd name="connsiteX3" fmla="*/ 1394086 w 1394086"/>
                    <a:gd name="connsiteY3" fmla="*/ 0 h 24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086" h="244839">
                      <a:moveTo>
                        <a:pt x="0" y="0"/>
                      </a:moveTo>
                      <a:cubicBezTo>
                        <a:pt x="82446" y="87442"/>
                        <a:pt x="164892" y="174885"/>
                        <a:pt x="344774" y="209862"/>
                      </a:cubicBezTo>
                      <a:cubicBezTo>
                        <a:pt x="524656" y="244839"/>
                        <a:pt x="904407" y="244839"/>
                        <a:pt x="1079292" y="209862"/>
                      </a:cubicBezTo>
                      <a:cubicBezTo>
                        <a:pt x="1254177" y="174885"/>
                        <a:pt x="1324131" y="87442"/>
                        <a:pt x="1394086" y="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4" name="Group 71"/>
              <p:cNvGrpSpPr/>
              <p:nvPr/>
            </p:nvGrpSpPr>
            <p:grpSpPr>
              <a:xfrm>
                <a:off x="3597793" y="2947650"/>
                <a:ext cx="1296145" cy="1242758"/>
                <a:chOff x="3597793" y="2947650"/>
                <a:chExt cx="1296145" cy="1242758"/>
              </a:xfrm>
            </p:grpSpPr>
            <p:grpSp>
              <p:nvGrpSpPr>
                <p:cNvPr id="105" name="Group 66"/>
                <p:cNvGrpSpPr/>
                <p:nvPr/>
              </p:nvGrpSpPr>
              <p:grpSpPr>
                <a:xfrm rot="1110014">
                  <a:off x="3597793" y="3398320"/>
                  <a:ext cx="1296145" cy="792088"/>
                  <a:chOff x="3517168" y="1667889"/>
                  <a:chExt cx="1296145" cy="792088"/>
                </a:xfrm>
              </p:grpSpPr>
              <p:sp>
                <p:nvSpPr>
                  <p:cNvPr id="107" name="Rounded Rectangle 106"/>
                  <p:cNvSpPr/>
                  <p:nvPr/>
                </p:nvSpPr>
                <p:spPr>
                  <a:xfrm>
                    <a:off x="3517168" y="1667889"/>
                    <a:ext cx="1296145" cy="792088"/>
                  </a:xfrm>
                  <a:prstGeom prst="roundRect">
                    <a:avLst>
                      <a:gd name="adj" fmla="val 1185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108" name="Picture 6" descr="Image result for apple icon 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4021308" y="1883702"/>
                    <a:ext cx="288032" cy="288032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06" name="Freeform 8"/>
                <p:cNvSpPr/>
                <p:nvPr/>
              </p:nvSpPr>
              <p:spPr>
                <a:xfrm rot="925708" flipH="1">
                  <a:off x="3910364" y="2947650"/>
                  <a:ext cx="637473" cy="962699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733822">
                      <a:moveTo>
                        <a:pt x="237332" y="11906"/>
                      </a:moveTo>
                      <a:cubicBezTo>
                        <a:pt x="251421" y="57547"/>
                        <a:pt x="265510" y="103188"/>
                        <a:pt x="239713" y="140494"/>
                      </a:cubicBezTo>
                      <a:cubicBezTo>
                        <a:pt x="213916" y="177800"/>
                        <a:pt x="121841" y="196850"/>
                        <a:pt x="82550" y="235744"/>
                      </a:cubicBezTo>
                      <a:cubicBezTo>
                        <a:pt x="43259" y="274638"/>
                        <a:pt x="0" y="348456"/>
                        <a:pt x="3969" y="373856"/>
                      </a:cubicBezTo>
                      <a:cubicBezTo>
                        <a:pt x="7938" y="399256"/>
                        <a:pt x="64691" y="402828"/>
                        <a:pt x="106363" y="388144"/>
                      </a:cubicBezTo>
                      <a:cubicBezTo>
                        <a:pt x="148035" y="373460"/>
                        <a:pt x="228203" y="300831"/>
                        <a:pt x="254000" y="285750"/>
                      </a:cubicBezTo>
                      <a:cubicBezTo>
                        <a:pt x="279797" y="270669"/>
                        <a:pt x="266303" y="273050"/>
                        <a:pt x="261144" y="297656"/>
                      </a:cubicBezTo>
                      <a:cubicBezTo>
                        <a:pt x="255985" y="322262"/>
                        <a:pt x="233429" y="389731"/>
                        <a:pt x="223044" y="433387"/>
                      </a:cubicBezTo>
                      <a:cubicBezTo>
                        <a:pt x="212659" y="477043"/>
                        <a:pt x="194650" y="523540"/>
                        <a:pt x="198834" y="559594"/>
                      </a:cubicBezTo>
                      <a:cubicBezTo>
                        <a:pt x="203018" y="595648"/>
                        <a:pt x="225339" y="658312"/>
                        <a:pt x="248147" y="649709"/>
                      </a:cubicBezTo>
                      <a:cubicBezTo>
                        <a:pt x="270955" y="641106"/>
                        <a:pt x="315657" y="551569"/>
                        <a:pt x="335682" y="507975"/>
                      </a:cubicBezTo>
                      <a:cubicBezTo>
                        <a:pt x="355707" y="464381"/>
                        <a:pt x="361673" y="397002"/>
                        <a:pt x="368300" y="388143"/>
                      </a:cubicBezTo>
                      <a:cubicBezTo>
                        <a:pt x="374927" y="379284"/>
                        <a:pt x="369888" y="408385"/>
                        <a:pt x="375444" y="454819"/>
                      </a:cubicBezTo>
                      <a:cubicBezTo>
                        <a:pt x="381000" y="501254"/>
                        <a:pt x="388938" y="620316"/>
                        <a:pt x="401638" y="666750"/>
                      </a:cubicBezTo>
                      <a:cubicBezTo>
                        <a:pt x="414338" y="713184"/>
                        <a:pt x="434578" y="733028"/>
                        <a:pt x="451644" y="733425"/>
                      </a:cubicBezTo>
                      <a:cubicBezTo>
                        <a:pt x="468710" y="733822"/>
                        <a:pt x="495301" y="719931"/>
                        <a:pt x="504032" y="669131"/>
                      </a:cubicBezTo>
                      <a:cubicBezTo>
                        <a:pt x="512763" y="618331"/>
                        <a:pt x="500063" y="449658"/>
                        <a:pt x="504032" y="428624"/>
                      </a:cubicBezTo>
                      <a:cubicBezTo>
                        <a:pt x="508001" y="407590"/>
                        <a:pt x="516335" y="507603"/>
                        <a:pt x="527844" y="542925"/>
                      </a:cubicBezTo>
                      <a:cubicBezTo>
                        <a:pt x="539353" y="578247"/>
                        <a:pt x="556816" y="620712"/>
                        <a:pt x="573088" y="640556"/>
                      </a:cubicBezTo>
                      <a:cubicBezTo>
                        <a:pt x="589360" y="660400"/>
                        <a:pt x="610654" y="667907"/>
                        <a:pt x="625475" y="661987"/>
                      </a:cubicBezTo>
                      <a:cubicBezTo>
                        <a:pt x="640296" y="656067"/>
                        <a:pt x="658838" y="634802"/>
                        <a:pt x="662013" y="605036"/>
                      </a:cubicBezTo>
                      <a:cubicBezTo>
                        <a:pt x="665188" y="575270"/>
                        <a:pt x="649424" y="516368"/>
                        <a:pt x="644525" y="483394"/>
                      </a:cubicBezTo>
                      <a:cubicBezTo>
                        <a:pt x="639626" y="450420"/>
                        <a:pt x="620316" y="394891"/>
                        <a:pt x="632619" y="407194"/>
                      </a:cubicBezTo>
                      <a:cubicBezTo>
                        <a:pt x="644922" y="419497"/>
                        <a:pt x="695325" y="535781"/>
                        <a:pt x="718344" y="557212"/>
                      </a:cubicBezTo>
                      <a:cubicBezTo>
                        <a:pt x="741363" y="578643"/>
                        <a:pt x="763985" y="562769"/>
                        <a:pt x="770732" y="535781"/>
                      </a:cubicBezTo>
                      <a:cubicBezTo>
                        <a:pt x="777479" y="508794"/>
                        <a:pt x="775891" y="447278"/>
                        <a:pt x="758825" y="395287"/>
                      </a:cubicBezTo>
                      <a:cubicBezTo>
                        <a:pt x="741759" y="343296"/>
                        <a:pt x="687388" y="289718"/>
                        <a:pt x="668338" y="223837"/>
                      </a:cubicBezTo>
                      <a:cubicBezTo>
                        <a:pt x="649288" y="157956"/>
                        <a:pt x="646906" y="78978"/>
                        <a:pt x="644525" y="0"/>
                      </a:cubicBezTo>
                    </a:path>
                  </a:pathLst>
                </a:custGeom>
                <a:solidFill>
                  <a:srgbClr val="CC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0" name="Oval 99"/>
            <p:cNvSpPr/>
            <p:nvPr/>
          </p:nvSpPr>
          <p:spPr>
            <a:xfrm>
              <a:off x="5162088" y="2817761"/>
              <a:ext cx="129992" cy="1988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Arc 100"/>
            <p:cNvSpPr/>
            <p:nvPr/>
          </p:nvSpPr>
          <p:spPr>
            <a:xfrm flipV="1">
              <a:off x="5136645" y="3371417"/>
              <a:ext cx="803507" cy="528280"/>
            </a:xfrm>
            <a:prstGeom prst="arc">
              <a:avLst>
                <a:gd name="adj1" fmla="val 4749623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9" name="Group 88"/>
          <p:cNvGrpSpPr/>
          <p:nvPr/>
        </p:nvGrpSpPr>
        <p:grpSpPr>
          <a:xfrm rot="20615021">
            <a:off x="7872490" y="2717209"/>
            <a:ext cx="1043608" cy="576064"/>
            <a:chOff x="-347657" y="796236"/>
            <a:chExt cx="2959630" cy="1893885"/>
          </a:xfrm>
          <a:solidFill>
            <a:srgbClr val="CC66FF"/>
          </a:solidFill>
        </p:grpSpPr>
        <p:sp>
          <p:nvSpPr>
            <p:cNvPr id="90" name="Freeform 89"/>
            <p:cNvSpPr/>
            <p:nvPr/>
          </p:nvSpPr>
          <p:spPr>
            <a:xfrm rot="13838807" flipH="1">
              <a:off x="185215" y="263364"/>
              <a:ext cx="1893885" cy="295963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910058"/>
                <a:gd name="connsiteX1" fmla="*/ 239713 w 764914"/>
                <a:gd name="connsiteY1" fmla="*/ 381071 h 910058"/>
                <a:gd name="connsiteX2" fmla="*/ 82550 w 764914"/>
                <a:gd name="connsiteY2" fmla="*/ 476321 h 910058"/>
                <a:gd name="connsiteX3" fmla="*/ 3969 w 764914"/>
                <a:gd name="connsiteY3" fmla="*/ 614433 h 910058"/>
                <a:gd name="connsiteX4" fmla="*/ 106363 w 764914"/>
                <a:gd name="connsiteY4" fmla="*/ 628721 h 910058"/>
                <a:gd name="connsiteX5" fmla="*/ 254000 w 764914"/>
                <a:gd name="connsiteY5" fmla="*/ 526327 h 910058"/>
                <a:gd name="connsiteX6" fmla="*/ 261144 w 764914"/>
                <a:gd name="connsiteY6" fmla="*/ 538233 h 910058"/>
                <a:gd name="connsiteX7" fmla="*/ 223044 w 764914"/>
                <a:gd name="connsiteY7" fmla="*/ 673964 h 910058"/>
                <a:gd name="connsiteX8" fmla="*/ 198834 w 764914"/>
                <a:gd name="connsiteY8" fmla="*/ 800171 h 910058"/>
                <a:gd name="connsiteX9" fmla="*/ 248147 w 764914"/>
                <a:gd name="connsiteY9" fmla="*/ 890286 h 910058"/>
                <a:gd name="connsiteX10" fmla="*/ 335682 w 764914"/>
                <a:gd name="connsiteY10" fmla="*/ 748552 h 910058"/>
                <a:gd name="connsiteX11" fmla="*/ 368300 w 764914"/>
                <a:gd name="connsiteY11" fmla="*/ 628720 h 910058"/>
                <a:gd name="connsiteX12" fmla="*/ 381480 w 764914"/>
                <a:gd name="connsiteY12" fmla="*/ 669351 h 910058"/>
                <a:gd name="connsiteX13" fmla="*/ 395874 w 764914"/>
                <a:gd name="connsiteY13" fmla="*/ 719109 h 910058"/>
                <a:gd name="connsiteX14" fmla="*/ 458664 w 764914"/>
                <a:gd name="connsiteY14" fmla="*/ 905764 h 910058"/>
                <a:gd name="connsiteX15" fmla="*/ 481781 w 764914"/>
                <a:gd name="connsiteY15" fmla="*/ 693346 h 910058"/>
                <a:gd name="connsiteX16" fmla="*/ 489875 w 764914"/>
                <a:gd name="connsiteY16" fmla="*/ 629119 h 910058"/>
                <a:gd name="connsiteX17" fmla="*/ 504032 w 764914"/>
                <a:gd name="connsiteY17" fmla="*/ 669201 h 910058"/>
                <a:gd name="connsiteX18" fmla="*/ 522711 w 764914"/>
                <a:gd name="connsiteY18" fmla="*/ 696521 h 910058"/>
                <a:gd name="connsiteX19" fmla="*/ 559595 w 764914"/>
                <a:gd name="connsiteY19" fmla="*/ 731809 h 910058"/>
                <a:gd name="connsiteX20" fmla="*/ 600524 w 764914"/>
                <a:gd name="connsiteY20" fmla="*/ 734985 h 910058"/>
                <a:gd name="connsiteX21" fmla="*/ 645501 w 764914"/>
                <a:gd name="connsiteY21" fmla="*/ 706047 h 910058"/>
                <a:gd name="connsiteX22" fmla="*/ 631107 w 764914"/>
                <a:gd name="connsiteY22" fmla="*/ 656289 h 910058"/>
                <a:gd name="connsiteX23" fmla="*/ 632619 w 764914"/>
                <a:gd name="connsiteY23" fmla="*/ 647771 h 910058"/>
                <a:gd name="connsiteX24" fmla="*/ 704873 w 764914"/>
                <a:gd name="connsiteY24" fmla="*/ 726866 h 910058"/>
                <a:gd name="connsiteX25" fmla="*/ 758825 w 764914"/>
                <a:gd name="connsiteY25" fmla="*/ 635864 h 910058"/>
                <a:gd name="connsiteX26" fmla="*/ 668338 w 764914"/>
                <a:gd name="connsiteY26" fmla="*/ 464414 h 910058"/>
                <a:gd name="connsiteX27" fmla="*/ 577964 w 764914"/>
                <a:gd name="connsiteY27" fmla="*/ 0 h 910058"/>
                <a:gd name="connsiteX0" fmla="*/ 224488 w 764914"/>
                <a:gd name="connsiteY0" fmla="*/ 79294 h 927640"/>
                <a:gd name="connsiteX1" fmla="*/ 239713 w 764914"/>
                <a:gd name="connsiteY1" fmla="*/ 381071 h 927640"/>
                <a:gd name="connsiteX2" fmla="*/ 82550 w 764914"/>
                <a:gd name="connsiteY2" fmla="*/ 476321 h 927640"/>
                <a:gd name="connsiteX3" fmla="*/ 3969 w 764914"/>
                <a:gd name="connsiteY3" fmla="*/ 614433 h 927640"/>
                <a:gd name="connsiteX4" fmla="*/ 106363 w 764914"/>
                <a:gd name="connsiteY4" fmla="*/ 628721 h 927640"/>
                <a:gd name="connsiteX5" fmla="*/ 254000 w 764914"/>
                <a:gd name="connsiteY5" fmla="*/ 526327 h 927640"/>
                <a:gd name="connsiteX6" fmla="*/ 261144 w 764914"/>
                <a:gd name="connsiteY6" fmla="*/ 538233 h 927640"/>
                <a:gd name="connsiteX7" fmla="*/ 223044 w 764914"/>
                <a:gd name="connsiteY7" fmla="*/ 673964 h 927640"/>
                <a:gd name="connsiteX8" fmla="*/ 198834 w 764914"/>
                <a:gd name="connsiteY8" fmla="*/ 800171 h 927640"/>
                <a:gd name="connsiteX9" fmla="*/ 248147 w 764914"/>
                <a:gd name="connsiteY9" fmla="*/ 890286 h 927640"/>
                <a:gd name="connsiteX10" fmla="*/ 335682 w 764914"/>
                <a:gd name="connsiteY10" fmla="*/ 748552 h 927640"/>
                <a:gd name="connsiteX11" fmla="*/ 368300 w 764914"/>
                <a:gd name="connsiteY11" fmla="*/ 628720 h 927640"/>
                <a:gd name="connsiteX12" fmla="*/ 381480 w 764914"/>
                <a:gd name="connsiteY12" fmla="*/ 669351 h 927640"/>
                <a:gd name="connsiteX13" fmla="*/ 372722 w 764914"/>
                <a:gd name="connsiteY13" fmla="*/ 824600 h 927640"/>
                <a:gd name="connsiteX14" fmla="*/ 458664 w 764914"/>
                <a:gd name="connsiteY14" fmla="*/ 905764 h 927640"/>
                <a:gd name="connsiteX15" fmla="*/ 481781 w 764914"/>
                <a:gd name="connsiteY15" fmla="*/ 693346 h 927640"/>
                <a:gd name="connsiteX16" fmla="*/ 489875 w 764914"/>
                <a:gd name="connsiteY16" fmla="*/ 629119 h 927640"/>
                <a:gd name="connsiteX17" fmla="*/ 504032 w 764914"/>
                <a:gd name="connsiteY17" fmla="*/ 669201 h 927640"/>
                <a:gd name="connsiteX18" fmla="*/ 522711 w 764914"/>
                <a:gd name="connsiteY18" fmla="*/ 696521 h 927640"/>
                <a:gd name="connsiteX19" fmla="*/ 559595 w 764914"/>
                <a:gd name="connsiteY19" fmla="*/ 731809 h 927640"/>
                <a:gd name="connsiteX20" fmla="*/ 600524 w 764914"/>
                <a:gd name="connsiteY20" fmla="*/ 734985 h 927640"/>
                <a:gd name="connsiteX21" fmla="*/ 645501 w 764914"/>
                <a:gd name="connsiteY21" fmla="*/ 706047 h 927640"/>
                <a:gd name="connsiteX22" fmla="*/ 631107 w 764914"/>
                <a:gd name="connsiteY22" fmla="*/ 656289 h 927640"/>
                <a:gd name="connsiteX23" fmla="*/ 632619 w 764914"/>
                <a:gd name="connsiteY23" fmla="*/ 647771 h 927640"/>
                <a:gd name="connsiteX24" fmla="*/ 704873 w 764914"/>
                <a:gd name="connsiteY24" fmla="*/ 726866 h 927640"/>
                <a:gd name="connsiteX25" fmla="*/ 758825 w 764914"/>
                <a:gd name="connsiteY25" fmla="*/ 635864 h 927640"/>
                <a:gd name="connsiteX26" fmla="*/ 668338 w 764914"/>
                <a:gd name="connsiteY26" fmla="*/ 464414 h 927640"/>
                <a:gd name="connsiteX27" fmla="*/ 577964 w 764914"/>
                <a:gd name="connsiteY27" fmla="*/ 0 h 927640"/>
                <a:gd name="connsiteX0" fmla="*/ 224488 w 764914"/>
                <a:gd name="connsiteY0" fmla="*/ 79294 h 939950"/>
                <a:gd name="connsiteX1" fmla="*/ 239713 w 764914"/>
                <a:gd name="connsiteY1" fmla="*/ 381071 h 939950"/>
                <a:gd name="connsiteX2" fmla="*/ 82550 w 764914"/>
                <a:gd name="connsiteY2" fmla="*/ 476321 h 939950"/>
                <a:gd name="connsiteX3" fmla="*/ 3969 w 764914"/>
                <a:gd name="connsiteY3" fmla="*/ 614433 h 939950"/>
                <a:gd name="connsiteX4" fmla="*/ 106363 w 764914"/>
                <a:gd name="connsiteY4" fmla="*/ 628721 h 939950"/>
                <a:gd name="connsiteX5" fmla="*/ 254000 w 764914"/>
                <a:gd name="connsiteY5" fmla="*/ 526327 h 939950"/>
                <a:gd name="connsiteX6" fmla="*/ 261144 w 764914"/>
                <a:gd name="connsiteY6" fmla="*/ 538233 h 939950"/>
                <a:gd name="connsiteX7" fmla="*/ 223044 w 764914"/>
                <a:gd name="connsiteY7" fmla="*/ 673964 h 939950"/>
                <a:gd name="connsiteX8" fmla="*/ 198834 w 764914"/>
                <a:gd name="connsiteY8" fmla="*/ 800171 h 939950"/>
                <a:gd name="connsiteX9" fmla="*/ 248147 w 764914"/>
                <a:gd name="connsiteY9" fmla="*/ 890286 h 939950"/>
                <a:gd name="connsiteX10" fmla="*/ 335682 w 764914"/>
                <a:gd name="connsiteY10" fmla="*/ 748552 h 939950"/>
                <a:gd name="connsiteX11" fmla="*/ 368300 w 764914"/>
                <a:gd name="connsiteY11" fmla="*/ 628720 h 939950"/>
                <a:gd name="connsiteX12" fmla="*/ 381480 w 764914"/>
                <a:gd name="connsiteY12" fmla="*/ 669351 h 939950"/>
                <a:gd name="connsiteX13" fmla="*/ 363291 w 764914"/>
                <a:gd name="connsiteY13" fmla="*/ 898461 h 939950"/>
                <a:gd name="connsiteX14" fmla="*/ 458664 w 764914"/>
                <a:gd name="connsiteY14" fmla="*/ 905764 h 939950"/>
                <a:gd name="connsiteX15" fmla="*/ 481781 w 764914"/>
                <a:gd name="connsiteY15" fmla="*/ 693346 h 939950"/>
                <a:gd name="connsiteX16" fmla="*/ 489875 w 764914"/>
                <a:gd name="connsiteY16" fmla="*/ 629119 h 939950"/>
                <a:gd name="connsiteX17" fmla="*/ 504032 w 764914"/>
                <a:gd name="connsiteY17" fmla="*/ 669201 h 939950"/>
                <a:gd name="connsiteX18" fmla="*/ 522711 w 764914"/>
                <a:gd name="connsiteY18" fmla="*/ 696521 h 939950"/>
                <a:gd name="connsiteX19" fmla="*/ 559595 w 764914"/>
                <a:gd name="connsiteY19" fmla="*/ 731809 h 939950"/>
                <a:gd name="connsiteX20" fmla="*/ 600524 w 764914"/>
                <a:gd name="connsiteY20" fmla="*/ 734985 h 939950"/>
                <a:gd name="connsiteX21" fmla="*/ 645501 w 764914"/>
                <a:gd name="connsiteY21" fmla="*/ 706047 h 939950"/>
                <a:gd name="connsiteX22" fmla="*/ 631107 w 764914"/>
                <a:gd name="connsiteY22" fmla="*/ 656289 h 939950"/>
                <a:gd name="connsiteX23" fmla="*/ 632619 w 764914"/>
                <a:gd name="connsiteY23" fmla="*/ 647771 h 939950"/>
                <a:gd name="connsiteX24" fmla="*/ 704873 w 764914"/>
                <a:gd name="connsiteY24" fmla="*/ 726866 h 939950"/>
                <a:gd name="connsiteX25" fmla="*/ 758825 w 764914"/>
                <a:gd name="connsiteY25" fmla="*/ 635864 h 939950"/>
                <a:gd name="connsiteX26" fmla="*/ 668338 w 764914"/>
                <a:gd name="connsiteY26" fmla="*/ 464414 h 939950"/>
                <a:gd name="connsiteX27" fmla="*/ 577964 w 764914"/>
                <a:gd name="connsiteY27" fmla="*/ 0 h 939950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600524 w 764914"/>
                <a:gd name="connsiteY20" fmla="*/ 734985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59595 w 764914"/>
                <a:gd name="connsiteY19" fmla="*/ 731809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22711 w 764914"/>
                <a:gd name="connsiteY18" fmla="*/ 696521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45501 w 764914"/>
                <a:gd name="connsiteY21" fmla="*/ 706047 h 937863"/>
                <a:gd name="connsiteX22" fmla="*/ 631107 w 764914"/>
                <a:gd name="connsiteY22" fmla="*/ 656289 h 937863"/>
                <a:gd name="connsiteX23" fmla="*/ 632619 w 764914"/>
                <a:gd name="connsiteY23" fmla="*/ 647771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645501 w 764914"/>
                <a:gd name="connsiteY22" fmla="*/ 706047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632619 w 764914"/>
                <a:gd name="connsiteY24" fmla="*/ 647771 h 937863"/>
                <a:gd name="connsiteX25" fmla="*/ 704873 w 764914"/>
                <a:gd name="connsiteY25" fmla="*/ 726866 h 937863"/>
                <a:gd name="connsiteX26" fmla="*/ 758825 w 764914"/>
                <a:gd name="connsiteY26" fmla="*/ 635864 h 937863"/>
                <a:gd name="connsiteX27" fmla="*/ 668338 w 764914"/>
                <a:gd name="connsiteY27" fmla="*/ 464414 h 937863"/>
                <a:gd name="connsiteX28" fmla="*/ 577964 w 764914"/>
                <a:gd name="connsiteY28" fmla="*/ 0 h 937863"/>
                <a:gd name="connsiteX0" fmla="*/ 224488 w 764914"/>
                <a:gd name="connsiteY0" fmla="*/ 79294 h 937863"/>
                <a:gd name="connsiteX1" fmla="*/ 239713 w 764914"/>
                <a:gd name="connsiteY1" fmla="*/ 381071 h 937863"/>
                <a:gd name="connsiteX2" fmla="*/ 82550 w 764914"/>
                <a:gd name="connsiteY2" fmla="*/ 476321 h 937863"/>
                <a:gd name="connsiteX3" fmla="*/ 3969 w 764914"/>
                <a:gd name="connsiteY3" fmla="*/ 614433 h 937863"/>
                <a:gd name="connsiteX4" fmla="*/ 106363 w 764914"/>
                <a:gd name="connsiteY4" fmla="*/ 628721 h 937863"/>
                <a:gd name="connsiteX5" fmla="*/ 254000 w 764914"/>
                <a:gd name="connsiteY5" fmla="*/ 526327 h 937863"/>
                <a:gd name="connsiteX6" fmla="*/ 261144 w 764914"/>
                <a:gd name="connsiteY6" fmla="*/ 538233 h 937863"/>
                <a:gd name="connsiteX7" fmla="*/ 223044 w 764914"/>
                <a:gd name="connsiteY7" fmla="*/ 673964 h 937863"/>
                <a:gd name="connsiteX8" fmla="*/ 198834 w 764914"/>
                <a:gd name="connsiteY8" fmla="*/ 800171 h 937863"/>
                <a:gd name="connsiteX9" fmla="*/ 248147 w 764914"/>
                <a:gd name="connsiteY9" fmla="*/ 890286 h 937863"/>
                <a:gd name="connsiteX10" fmla="*/ 335682 w 764914"/>
                <a:gd name="connsiteY10" fmla="*/ 748552 h 937863"/>
                <a:gd name="connsiteX11" fmla="*/ 368300 w 764914"/>
                <a:gd name="connsiteY11" fmla="*/ 628720 h 937863"/>
                <a:gd name="connsiteX12" fmla="*/ 381480 w 764914"/>
                <a:gd name="connsiteY12" fmla="*/ 669351 h 937863"/>
                <a:gd name="connsiteX13" fmla="*/ 363291 w 764914"/>
                <a:gd name="connsiteY13" fmla="*/ 898461 h 937863"/>
                <a:gd name="connsiteX14" fmla="*/ 458664 w 764914"/>
                <a:gd name="connsiteY14" fmla="*/ 905764 h 937863"/>
                <a:gd name="connsiteX15" fmla="*/ 468092 w 764914"/>
                <a:gd name="connsiteY15" fmla="*/ 831903 h 937863"/>
                <a:gd name="connsiteX16" fmla="*/ 489875 w 764914"/>
                <a:gd name="connsiteY16" fmla="*/ 629119 h 937863"/>
                <a:gd name="connsiteX17" fmla="*/ 504032 w 764914"/>
                <a:gd name="connsiteY17" fmla="*/ 669201 h 937863"/>
                <a:gd name="connsiteX18" fmla="*/ 509470 w 764914"/>
                <a:gd name="connsiteY18" fmla="*/ 763076 h 937863"/>
                <a:gd name="connsiteX19" fmla="*/ 510457 w 764914"/>
                <a:gd name="connsiteY19" fmla="*/ 852047 h 937863"/>
                <a:gd name="connsiteX20" fmla="*/ 590480 w 764914"/>
                <a:gd name="connsiteY20" fmla="*/ 884206 h 937863"/>
                <a:gd name="connsiteX21" fmla="*/ 606642 w 764914"/>
                <a:gd name="connsiteY21" fmla="*/ 777102 h 937863"/>
                <a:gd name="connsiteX22" fmla="*/ 575799 w 764914"/>
                <a:gd name="connsiteY22" fmla="*/ 622041 h 937863"/>
                <a:gd name="connsiteX23" fmla="*/ 631107 w 764914"/>
                <a:gd name="connsiteY23" fmla="*/ 656289 h 937863"/>
                <a:gd name="connsiteX24" fmla="*/ 704873 w 764914"/>
                <a:gd name="connsiteY24" fmla="*/ 726866 h 937863"/>
                <a:gd name="connsiteX25" fmla="*/ 758825 w 764914"/>
                <a:gd name="connsiteY25" fmla="*/ 635864 h 937863"/>
                <a:gd name="connsiteX26" fmla="*/ 668338 w 764914"/>
                <a:gd name="connsiteY26" fmla="*/ 464414 h 937863"/>
                <a:gd name="connsiteX27" fmla="*/ 577964 w 764914"/>
                <a:gd name="connsiteY27" fmla="*/ 0 h 93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937863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82315" y="624394"/>
                    <a:pt x="381480" y="669351"/>
                  </a:cubicBezTo>
                  <a:cubicBezTo>
                    <a:pt x="380645" y="714308"/>
                    <a:pt x="350427" y="859059"/>
                    <a:pt x="363291" y="898461"/>
                  </a:cubicBezTo>
                  <a:cubicBezTo>
                    <a:pt x="376155" y="937863"/>
                    <a:pt x="441197" y="916857"/>
                    <a:pt x="458664" y="905764"/>
                  </a:cubicBezTo>
                  <a:cubicBezTo>
                    <a:pt x="476131" y="894671"/>
                    <a:pt x="462890" y="878010"/>
                    <a:pt x="468092" y="831903"/>
                  </a:cubicBezTo>
                  <a:cubicBezTo>
                    <a:pt x="473294" y="785796"/>
                    <a:pt x="483885" y="656236"/>
                    <a:pt x="489875" y="629119"/>
                  </a:cubicBezTo>
                  <a:cubicBezTo>
                    <a:pt x="495865" y="602002"/>
                    <a:pt x="500766" y="646875"/>
                    <a:pt x="504032" y="669201"/>
                  </a:cubicBezTo>
                  <a:cubicBezTo>
                    <a:pt x="507298" y="691527"/>
                    <a:pt x="508399" y="732602"/>
                    <a:pt x="509470" y="763076"/>
                  </a:cubicBezTo>
                  <a:cubicBezTo>
                    <a:pt x="510541" y="793550"/>
                    <a:pt x="496955" y="831859"/>
                    <a:pt x="510457" y="852047"/>
                  </a:cubicBezTo>
                  <a:cubicBezTo>
                    <a:pt x="523959" y="872235"/>
                    <a:pt x="574449" y="896697"/>
                    <a:pt x="590480" y="884206"/>
                  </a:cubicBezTo>
                  <a:cubicBezTo>
                    <a:pt x="606511" y="871715"/>
                    <a:pt x="609089" y="820796"/>
                    <a:pt x="606642" y="777102"/>
                  </a:cubicBezTo>
                  <a:cubicBezTo>
                    <a:pt x="604195" y="733408"/>
                    <a:pt x="571722" y="642176"/>
                    <a:pt x="575799" y="622041"/>
                  </a:cubicBezTo>
                  <a:cubicBezTo>
                    <a:pt x="579876" y="601906"/>
                    <a:pt x="609595" y="638818"/>
                    <a:pt x="631107" y="656289"/>
                  </a:cubicBezTo>
                  <a:cubicBezTo>
                    <a:pt x="652619" y="673760"/>
                    <a:pt x="683587" y="730270"/>
                    <a:pt x="704873" y="726866"/>
                  </a:cubicBezTo>
                  <a:cubicBezTo>
                    <a:pt x="726159" y="72346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Freeform 66"/>
          <p:cNvSpPr/>
          <p:nvPr/>
        </p:nvSpPr>
        <p:spPr>
          <a:xfrm rot="17628816" flipH="1">
            <a:off x="8426653" y="3645373"/>
            <a:ext cx="534001" cy="81714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rot="18279293" flipH="1">
            <a:off x="5280942" y="3725268"/>
            <a:ext cx="629412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43"/>
          <p:cNvGrpSpPr/>
          <p:nvPr/>
        </p:nvGrpSpPr>
        <p:grpSpPr>
          <a:xfrm flipH="1">
            <a:off x="5508104" y="3861048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5" name="Rounded Rectangle 44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1979712" y="692696"/>
            <a:ext cx="2379133" cy="2520280"/>
          </a:xfrm>
          <a:custGeom>
            <a:avLst/>
            <a:gdLst>
              <a:gd name="connsiteX0" fmla="*/ 797983 w 2379133"/>
              <a:gd name="connsiteY0" fmla="*/ 160867 h 1515534"/>
              <a:gd name="connsiteX1" fmla="*/ 315383 w 2379133"/>
              <a:gd name="connsiteY1" fmla="*/ 135467 h 1515534"/>
              <a:gd name="connsiteX2" fmla="*/ 23283 w 2379133"/>
              <a:gd name="connsiteY2" fmla="*/ 325967 h 1515534"/>
              <a:gd name="connsiteX3" fmla="*/ 455083 w 2379133"/>
              <a:gd name="connsiteY3" fmla="*/ 287867 h 1515534"/>
              <a:gd name="connsiteX4" fmla="*/ 239183 w 2379133"/>
              <a:gd name="connsiteY4" fmla="*/ 465667 h 1515534"/>
              <a:gd name="connsiteX5" fmla="*/ 607483 w 2379133"/>
              <a:gd name="connsiteY5" fmla="*/ 452967 h 1515534"/>
              <a:gd name="connsiteX6" fmla="*/ 353483 w 2379133"/>
              <a:gd name="connsiteY6" fmla="*/ 897467 h 1515534"/>
              <a:gd name="connsiteX7" fmla="*/ 340783 w 2379133"/>
              <a:gd name="connsiteY7" fmla="*/ 1151467 h 1515534"/>
              <a:gd name="connsiteX8" fmla="*/ 747183 w 2379133"/>
              <a:gd name="connsiteY8" fmla="*/ 681567 h 1515534"/>
              <a:gd name="connsiteX9" fmla="*/ 709083 w 2379133"/>
              <a:gd name="connsiteY9" fmla="*/ 1291167 h 1515534"/>
              <a:gd name="connsiteX10" fmla="*/ 1102783 w 2379133"/>
              <a:gd name="connsiteY10" fmla="*/ 592667 h 1515534"/>
              <a:gd name="connsiteX11" fmla="*/ 1559983 w 2379133"/>
              <a:gd name="connsiteY11" fmla="*/ 1468967 h 1515534"/>
              <a:gd name="connsiteX12" fmla="*/ 1559983 w 2379133"/>
              <a:gd name="connsiteY12" fmla="*/ 872067 h 1515534"/>
              <a:gd name="connsiteX13" fmla="*/ 1915583 w 2379133"/>
              <a:gd name="connsiteY13" fmla="*/ 821267 h 1515534"/>
              <a:gd name="connsiteX14" fmla="*/ 1471083 w 2379133"/>
              <a:gd name="connsiteY14" fmla="*/ 491067 h 1515534"/>
              <a:gd name="connsiteX15" fmla="*/ 2182283 w 2379133"/>
              <a:gd name="connsiteY15" fmla="*/ 668867 h 1515534"/>
              <a:gd name="connsiteX16" fmla="*/ 2258483 w 2379133"/>
              <a:gd name="connsiteY16" fmla="*/ 579967 h 1515534"/>
              <a:gd name="connsiteX17" fmla="*/ 1763183 w 2379133"/>
              <a:gd name="connsiteY17" fmla="*/ 262467 h 1515534"/>
              <a:gd name="connsiteX18" fmla="*/ 2321983 w 2379133"/>
              <a:gd name="connsiteY18" fmla="*/ 237067 h 1515534"/>
              <a:gd name="connsiteX19" fmla="*/ 1420283 w 2379133"/>
              <a:gd name="connsiteY19" fmla="*/ 8467 h 1515534"/>
              <a:gd name="connsiteX20" fmla="*/ 1026583 w 2379133"/>
              <a:gd name="connsiteY20" fmla="*/ 287867 h 1515534"/>
              <a:gd name="connsiteX21" fmla="*/ 797983 w 2379133"/>
              <a:gd name="connsiteY21" fmla="*/ 160867 h 15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9133" h="1515534">
                <a:moveTo>
                  <a:pt x="797983" y="160867"/>
                </a:moveTo>
                <a:cubicBezTo>
                  <a:pt x="679450" y="135467"/>
                  <a:pt x="444500" y="107950"/>
                  <a:pt x="315383" y="135467"/>
                </a:cubicBezTo>
                <a:cubicBezTo>
                  <a:pt x="186266" y="162984"/>
                  <a:pt x="0" y="300567"/>
                  <a:pt x="23283" y="325967"/>
                </a:cubicBezTo>
                <a:cubicBezTo>
                  <a:pt x="46566" y="351367"/>
                  <a:pt x="419100" y="264584"/>
                  <a:pt x="455083" y="287867"/>
                </a:cubicBezTo>
                <a:cubicBezTo>
                  <a:pt x="491066" y="311150"/>
                  <a:pt x="213783" y="438150"/>
                  <a:pt x="239183" y="465667"/>
                </a:cubicBezTo>
                <a:cubicBezTo>
                  <a:pt x="264583" y="493184"/>
                  <a:pt x="588433" y="381000"/>
                  <a:pt x="607483" y="452967"/>
                </a:cubicBezTo>
                <a:cubicBezTo>
                  <a:pt x="626533" y="524934"/>
                  <a:pt x="397933" y="781050"/>
                  <a:pt x="353483" y="897467"/>
                </a:cubicBezTo>
                <a:cubicBezTo>
                  <a:pt x="309033" y="1013884"/>
                  <a:pt x="275166" y="1187450"/>
                  <a:pt x="340783" y="1151467"/>
                </a:cubicBezTo>
                <a:cubicBezTo>
                  <a:pt x="406400" y="1115484"/>
                  <a:pt x="685800" y="658284"/>
                  <a:pt x="747183" y="681567"/>
                </a:cubicBezTo>
                <a:cubicBezTo>
                  <a:pt x="808566" y="704850"/>
                  <a:pt x="649816" y="1305984"/>
                  <a:pt x="709083" y="1291167"/>
                </a:cubicBezTo>
                <a:cubicBezTo>
                  <a:pt x="768350" y="1276350"/>
                  <a:pt x="960966" y="563034"/>
                  <a:pt x="1102783" y="592667"/>
                </a:cubicBezTo>
                <a:cubicBezTo>
                  <a:pt x="1244600" y="622300"/>
                  <a:pt x="1483783" y="1422400"/>
                  <a:pt x="1559983" y="1468967"/>
                </a:cubicBezTo>
                <a:cubicBezTo>
                  <a:pt x="1636183" y="1515534"/>
                  <a:pt x="1500716" y="980017"/>
                  <a:pt x="1559983" y="872067"/>
                </a:cubicBezTo>
                <a:cubicBezTo>
                  <a:pt x="1619250" y="764117"/>
                  <a:pt x="1930400" y="884767"/>
                  <a:pt x="1915583" y="821267"/>
                </a:cubicBezTo>
                <a:cubicBezTo>
                  <a:pt x="1900766" y="757767"/>
                  <a:pt x="1426633" y="516467"/>
                  <a:pt x="1471083" y="491067"/>
                </a:cubicBezTo>
                <a:cubicBezTo>
                  <a:pt x="1515533" y="465667"/>
                  <a:pt x="2051050" y="654050"/>
                  <a:pt x="2182283" y="668867"/>
                </a:cubicBezTo>
                <a:cubicBezTo>
                  <a:pt x="2313516" y="683684"/>
                  <a:pt x="2328333" y="647700"/>
                  <a:pt x="2258483" y="579967"/>
                </a:cubicBezTo>
                <a:cubicBezTo>
                  <a:pt x="2188633" y="512234"/>
                  <a:pt x="1752600" y="319617"/>
                  <a:pt x="1763183" y="262467"/>
                </a:cubicBezTo>
                <a:cubicBezTo>
                  <a:pt x="1773766" y="205317"/>
                  <a:pt x="2379133" y="279400"/>
                  <a:pt x="2321983" y="237067"/>
                </a:cubicBezTo>
                <a:cubicBezTo>
                  <a:pt x="2264833" y="194734"/>
                  <a:pt x="1636183" y="0"/>
                  <a:pt x="1420283" y="8467"/>
                </a:cubicBezTo>
                <a:cubicBezTo>
                  <a:pt x="1204383" y="16934"/>
                  <a:pt x="1128183" y="258234"/>
                  <a:pt x="1026583" y="287867"/>
                </a:cubicBezTo>
                <a:cubicBezTo>
                  <a:pt x="924983" y="317500"/>
                  <a:pt x="916516" y="186267"/>
                  <a:pt x="797983" y="160867"/>
                </a:cubicBezTo>
                <a:close/>
              </a:path>
            </a:pathLst>
          </a:custGeom>
          <a:solidFill>
            <a:srgbClr val="808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3852429">
            <a:off x="552844" y="3405627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flipH="1">
            <a:off x="2843808" y="3212976"/>
            <a:ext cx="604956" cy="113379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351236" y="4477138"/>
            <a:ext cx="623658" cy="92635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 flipH="1">
            <a:off x="2355436" y="4437112"/>
            <a:ext cx="589415" cy="926357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15616" y="2780928"/>
            <a:ext cx="1977451" cy="1938598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78"/>
          <p:cNvGrpSpPr/>
          <p:nvPr/>
        </p:nvGrpSpPr>
        <p:grpSpPr>
          <a:xfrm>
            <a:off x="1547664" y="2164504"/>
            <a:ext cx="1224136" cy="688432"/>
            <a:chOff x="6660232" y="2636912"/>
            <a:chExt cx="1584176" cy="864096"/>
          </a:xfrm>
        </p:grpSpPr>
        <p:sp>
          <p:nvSpPr>
            <p:cNvPr id="8" name="Freeform 7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rc 10"/>
          <p:cNvSpPr/>
          <p:nvPr/>
        </p:nvSpPr>
        <p:spPr>
          <a:xfrm rot="10800000">
            <a:off x="1619672" y="3861048"/>
            <a:ext cx="1044409" cy="895138"/>
          </a:xfrm>
          <a:prstGeom prst="arc">
            <a:avLst>
              <a:gd name="adj1" fmla="val 166728"/>
              <a:gd name="adj2" fmla="val 10688979"/>
            </a:avLst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748160" y="2852936"/>
            <a:ext cx="799665" cy="5309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51520" y="3717032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5" name="Rounded Rectangle 14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 flipH="1">
            <a:off x="1979712" y="3789040"/>
            <a:ext cx="32010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47"/>
          <p:cNvGrpSpPr/>
          <p:nvPr/>
        </p:nvGrpSpPr>
        <p:grpSpPr>
          <a:xfrm flipH="1">
            <a:off x="3923928" y="1988840"/>
            <a:ext cx="1816968" cy="3384375"/>
            <a:chOff x="3563882" y="1711056"/>
            <a:chExt cx="1542472" cy="3086093"/>
          </a:xfrm>
        </p:grpSpPr>
        <p:grpSp>
          <p:nvGrpSpPr>
            <p:cNvPr id="23" name="Group 24"/>
            <p:cNvGrpSpPr/>
            <p:nvPr/>
          </p:nvGrpSpPr>
          <p:grpSpPr>
            <a:xfrm>
              <a:off x="3563883" y="1719658"/>
              <a:ext cx="1542470" cy="3077491"/>
              <a:chOff x="6660232" y="2956181"/>
              <a:chExt cx="1542473" cy="3077493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0" name="Chord 39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Oval 36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Arc 25"/>
            <p:cNvSpPr/>
            <p:nvPr/>
          </p:nvSpPr>
          <p:spPr>
            <a:xfrm rot="21406562">
              <a:off x="3794383" y="2930750"/>
              <a:ext cx="661991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6200000">
              <a:off x="2898062" y="2489655"/>
              <a:ext cx="2555774" cy="1224134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51"/>
            <p:cNvGrpSpPr/>
            <p:nvPr/>
          </p:nvGrpSpPr>
          <p:grpSpPr>
            <a:xfrm rot="501749" flipH="1">
              <a:off x="4388847" y="1711056"/>
              <a:ext cx="717507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31" name="Freeform 30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Chord 31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Oval 28"/>
            <p:cNvSpPr/>
            <p:nvPr/>
          </p:nvSpPr>
          <p:spPr>
            <a:xfrm flipH="1">
              <a:off x="4372257" y="2702367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Oval 40"/>
          <p:cNvSpPr/>
          <p:nvPr/>
        </p:nvSpPr>
        <p:spPr>
          <a:xfrm>
            <a:off x="4860032" y="3501008"/>
            <a:ext cx="234503" cy="3673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21406562" flipV="1">
            <a:off x="4586219" y="3595192"/>
            <a:ext cx="803507" cy="5282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Freeform 46"/>
          <p:cNvSpPr/>
          <p:nvPr/>
        </p:nvSpPr>
        <p:spPr>
          <a:xfrm rot="7492529">
            <a:off x="3729897" y="3014892"/>
            <a:ext cx="639233" cy="82821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 flipH="1">
            <a:off x="8316416" y="3429000"/>
            <a:ext cx="432049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6444208" y="2492896"/>
            <a:ext cx="2009979" cy="2895821"/>
            <a:chOff x="3039582" y="1556792"/>
            <a:chExt cx="2368098" cy="3385217"/>
          </a:xfrm>
        </p:grpSpPr>
        <p:sp>
          <p:nvSpPr>
            <p:cNvPr id="56" name="Freeform 55"/>
            <p:cNvSpPr/>
            <p:nvPr/>
          </p:nvSpPr>
          <p:spPr>
            <a:xfrm flipH="1">
              <a:off x="4572000" y="4293096"/>
              <a:ext cx="565165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851920" y="4293096"/>
              <a:ext cx="534133" cy="64891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3563888" y="2060848"/>
              <a:ext cx="1843792" cy="2320071"/>
            </a:xfrm>
            <a:prstGeom prst="ellipse">
              <a:avLst/>
            </a:prstGeom>
            <a:solidFill>
              <a:srgbClr val="CC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3851920" y="1556792"/>
              <a:ext cx="1322078" cy="612068"/>
              <a:chOff x="1214203" y="1352769"/>
              <a:chExt cx="1394086" cy="664886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541419" y="1352769"/>
                <a:ext cx="726326" cy="636072"/>
              </a:xfrm>
              <a:custGeom>
                <a:avLst/>
                <a:gdLst>
                  <a:gd name="connsiteX0" fmla="*/ 12492 w 687049"/>
                  <a:gd name="connsiteY0" fmla="*/ 484682 h 484682"/>
                  <a:gd name="connsiteX1" fmla="*/ 57462 w 687049"/>
                  <a:gd name="connsiteY1" fmla="*/ 34977 h 484682"/>
                  <a:gd name="connsiteX2" fmla="*/ 357265 w 687049"/>
                  <a:gd name="connsiteY2" fmla="*/ 274820 h 484682"/>
                  <a:gd name="connsiteX3" fmla="*/ 582118 w 687049"/>
                  <a:gd name="connsiteY3" fmla="*/ 49968 h 484682"/>
                  <a:gd name="connsiteX4" fmla="*/ 687049 w 687049"/>
                  <a:gd name="connsiteY4" fmla="*/ 424722 h 484682"/>
                  <a:gd name="connsiteX0" fmla="*/ 12492 w 687049"/>
                  <a:gd name="connsiteY0" fmla="*/ 560929 h 560929"/>
                  <a:gd name="connsiteX1" fmla="*/ 57462 w 687049"/>
                  <a:gd name="connsiteY1" fmla="*/ 111224 h 560929"/>
                  <a:gd name="connsiteX2" fmla="*/ 357265 w 687049"/>
                  <a:gd name="connsiteY2" fmla="*/ 351067 h 560929"/>
                  <a:gd name="connsiteX3" fmla="*/ 607223 w 687049"/>
                  <a:gd name="connsiteY3" fmla="*/ 24984 h 560929"/>
                  <a:gd name="connsiteX4" fmla="*/ 687049 w 687049"/>
                  <a:gd name="connsiteY4" fmla="*/ 500969 h 560929"/>
                  <a:gd name="connsiteX0" fmla="*/ 6246 w 680803"/>
                  <a:gd name="connsiteY0" fmla="*/ 570921 h 570921"/>
                  <a:gd name="connsiteX1" fmla="*/ 96921 w 680803"/>
                  <a:gd name="connsiteY1" fmla="*/ 34977 h 570921"/>
                  <a:gd name="connsiteX2" fmla="*/ 351019 w 680803"/>
                  <a:gd name="connsiteY2" fmla="*/ 361059 h 570921"/>
                  <a:gd name="connsiteX3" fmla="*/ 600977 w 680803"/>
                  <a:gd name="connsiteY3" fmla="*/ 34976 h 570921"/>
                  <a:gd name="connsiteX4" fmla="*/ 680803 w 680803"/>
                  <a:gd name="connsiteY4" fmla="*/ 510961 h 570921"/>
                  <a:gd name="connsiteX0" fmla="*/ 6246 w 680803"/>
                  <a:gd name="connsiteY0" fmla="*/ 589264 h 589264"/>
                  <a:gd name="connsiteX1" fmla="*/ 96921 w 680803"/>
                  <a:gd name="connsiteY1" fmla="*/ 53320 h 589264"/>
                  <a:gd name="connsiteX2" fmla="*/ 384953 w 680803"/>
                  <a:gd name="connsiteY2" fmla="*/ 269344 h 589264"/>
                  <a:gd name="connsiteX3" fmla="*/ 600977 w 680803"/>
                  <a:gd name="connsiteY3" fmla="*/ 53319 h 589264"/>
                  <a:gd name="connsiteX4" fmla="*/ 680803 w 680803"/>
                  <a:gd name="connsiteY4" fmla="*/ 529304 h 589264"/>
                  <a:gd name="connsiteX0" fmla="*/ 6246 w 722293"/>
                  <a:gd name="connsiteY0" fmla="*/ 589264 h 589264"/>
                  <a:gd name="connsiteX1" fmla="*/ 96921 w 722293"/>
                  <a:gd name="connsiteY1" fmla="*/ 53320 h 589264"/>
                  <a:gd name="connsiteX2" fmla="*/ 384953 w 722293"/>
                  <a:gd name="connsiteY2" fmla="*/ 269344 h 589264"/>
                  <a:gd name="connsiteX3" fmla="*/ 672985 w 722293"/>
                  <a:gd name="connsiteY3" fmla="*/ 53320 h 589264"/>
                  <a:gd name="connsiteX4" fmla="*/ 680803 w 722293"/>
                  <a:gd name="connsiteY4" fmla="*/ 529304 h 589264"/>
                  <a:gd name="connsiteX0" fmla="*/ 6246 w 817001"/>
                  <a:gd name="connsiteY0" fmla="*/ 589264 h 589264"/>
                  <a:gd name="connsiteX1" fmla="*/ 96921 w 817001"/>
                  <a:gd name="connsiteY1" fmla="*/ 53320 h 589264"/>
                  <a:gd name="connsiteX2" fmla="*/ 384953 w 817001"/>
                  <a:gd name="connsiteY2" fmla="*/ 269344 h 589264"/>
                  <a:gd name="connsiteX3" fmla="*/ 672985 w 817001"/>
                  <a:gd name="connsiteY3" fmla="*/ 53320 h 589264"/>
                  <a:gd name="connsiteX4" fmla="*/ 817001 w 817001"/>
                  <a:gd name="connsiteY4" fmla="*/ 485368 h 589264"/>
                  <a:gd name="connsiteX0" fmla="*/ 6246 w 744993"/>
                  <a:gd name="connsiteY0" fmla="*/ 595951 h 636071"/>
                  <a:gd name="connsiteX1" fmla="*/ 96921 w 744993"/>
                  <a:gd name="connsiteY1" fmla="*/ 60007 h 636071"/>
                  <a:gd name="connsiteX2" fmla="*/ 384953 w 744993"/>
                  <a:gd name="connsiteY2" fmla="*/ 276031 h 636071"/>
                  <a:gd name="connsiteX3" fmla="*/ 672985 w 744993"/>
                  <a:gd name="connsiteY3" fmla="*/ 60007 h 636071"/>
                  <a:gd name="connsiteX4" fmla="*/ 744993 w 744993"/>
                  <a:gd name="connsiteY4" fmla="*/ 636071 h 636071"/>
                  <a:gd name="connsiteX0" fmla="*/ 6246 w 726326"/>
                  <a:gd name="connsiteY0" fmla="*/ 636072 h 636072"/>
                  <a:gd name="connsiteX1" fmla="*/ 78254 w 726326"/>
                  <a:gd name="connsiteY1" fmla="*/ 60007 h 636072"/>
                  <a:gd name="connsiteX2" fmla="*/ 366286 w 726326"/>
                  <a:gd name="connsiteY2" fmla="*/ 276031 h 636072"/>
                  <a:gd name="connsiteX3" fmla="*/ 654318 w 726326"/>
                  <a:gd name="connsiteY3" fmla="*/ 60007 h 636072"/>
                  <a:gd name="connsiteX4" fmla="*/ 726326 w 726326"/>
                  <a:gd name="connsiteY4" fmla="*/ 636071 h 63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326" h="636072">
                    <a:moveTo>
                      <a:pt x="6246" y="636072"/>
                    </a:moveTo>
                    <a:cubicBezTo>
                      <a:pt x="0" y="428708"/>
                      <a:pt x="18247" y="120014"/>
                      <a:pt x="78254" y="60007"/>
                    </a:cubicBezTo>
                    <a:cubicBezTo>
                      <a:pt x="138261" y="0"/>
                      <a:pt x="270275" y="276031"/>
                      <a:pt x="366286" y="276031"/>
                    </a:cubicBezTo>
                    <a:cubicBezTo>
                      <a:pt x="462297" y="276031"/>
                      <a:pt x="594311" y="0"/>
                      <a:pt x="654318" y="60007"/>
                    </a:cubicBezTo>
                    <a:cubicBezTo>
                      <a:pt x="714325" y="120014"/>
                      <a:pt x="701342" y="461186"/>
                      <a:pt x="726326" y="636071"/>
                    </a:cubicBezTo>
                  </a:path>
                </a:pathLst>
              </a:custGeom>
              <a:solidFill>
                <a:srgbClr val="33CC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214203" y="1772816"/>
                <a:ext cx="1394086" cy="244839"/>
              </a:xfrm>
              <a:custGeom>
                <a:avLst/>
                <a:gdLst>
                  <a:gd name="connsiteX0" fmla="*/ 0 w 1394086"/>
                  <a:gd name="connsiteY0" fmla="*/ 0 h 244839"/>
                  <a:gd name="connsiteX1" fmla="*/ 344774 w 1394086"/>
                  <a:gd name="connsiteY1" fmla="*/ 209862 h 244839"/>
                  <a:gd name="connsiteX2" fmla="*/ 1079292 w 1394086"/>
                  <a:gd name="connsiteY2" fmla="*/ 209862 h 244839"/>
                  <a:gd name="connsiteX3" fmla="*/ 1394086 w 1394086"/>
                  <a:gd name="connsiteY3" fmla="*/ 0 h 24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086" h="244839">
                    <a:moveTo>
                      <a:pt x="0" y="0"/>
                    </a:moveTo>
                    <a:cubicBezTo>
                      <a:pt x="82446" y="87442"/>
                      <a:pt x="164892" y="174885"/>
                      <a:pt x="344774" y="209862"/>
                    </a:cubicBezTo>
                    <a:cubicBezTo>
                      <a:pt x="524656" y="244839"/>
                      <a:pt x="904407" y="244839"/>
                      <a:pt x="1079292" y="209862"/>
                    </a:cubicBezTo>
                    <a:cubicBezTo>
                      <a:pt x="1254177" y="174885"/>
                      <a:pt x="1324131" y="87442"/>
                      <a:pt x="1394086" y="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71"/>
            <p:cNvGrpSpPr/>
            <p:nvPr/>
          </p:nvGrpSpPr>
          <p:grpSpPr>
            <a:xfrm>
              <a:off x="3039582" y="2947650"/>
              <a:ext cx="1296145" cy="1242559"/>
              <a:chOff x="3039582" y="2947650"/>
              <a:chExt cx="1296145" cy="1242559"/>
            </a:xfrm>
          </p:grpSpPr>
          <p:grpSp>
            <p:nvGrpSpPr>
              <p:cNvPr id="61" name="Group 66"/>
              <p:cNvGrpSpPr/>
              <p:nvPr/>
            </p:nvGrpSpPr>
            <p:grpSpPr>
              <a:xfrm rot="1110014">
                <a:off x="3039582" y="3398121"/>
                <a:ext cx="1296145" cy="792088"/>
                <a:chOff x="2987740" y="1844825"/>
                <a:chExt cx="1296145" cy="792088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2987740" y="1844825"/>
                  <a:ext cx="1296145" cy="792088"/>
                </a:xfrm>
                <a:prstGeom prst="roundRect">
                  <a:avLst>
                    <a:gd name="adj" fmla="val 11857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4" name="Picture 6" descr="Image result for apple icon 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91880" y="2060848"/>
                  <a:ext cx="288032" cy="28803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2" name="Freeform 61"/>
              <p:cNvSpPr/>
              <p:nvPr/>
            </p:nvSpPr>
            <p:spPr>
              <a:xfrm rot="925708" flipH="1">
                <a:off x="3352086" y="2947650"/>
                <a:ext cx="637473" cy="96269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733822">
                    <a:moveTo>
                      <a:pt x="237332" y="11906"/>
                    </a:moveTo>
                    <a:cubicBezTo>
                      <a:pt x="251421" y="57547"/>
                      <a:pt x="265510" y="103188"/>
                      <a:pt x="239713" y="140494"/>
                    </a:cubicBezTo>
                    <a:cubicBezTo>
                      <a:pt x="213916" y="177800"/>
                      <a:pt x="121841" y="196850"/>
                      <a:pt x="82550" y="235744"/>
                    </a:cubicBezTo>
                    <a:cubicBezTo>
                      <a:pt x="43259" y="274638"/>
                      <a:pt x="0" y="348456"/>
                      <a:pt x="3969" y="373856"/>
                    </a:cubicBezTo>
                    <a:cubicBezTo>
                      <a:pt x="7938" y="399256"/>
                      <a:pt x="64691" y="402828"/>
                      <a:pt x="106363" y="388144"/>
                    </a:cubicBezTo>
                    <a:cubicBezTo>
                      <a:pt x="148035" y="373460"/>
                      <a:pt x="228203" y="300831"/>
                      <a:pt x="254000" y="285750"/>
                    </a:cubicBezTo>
                    <a:cubicBezTo>
                      <a:pt x="279797" y="270669"/>
                      <a:pt x="266303" y="273050"/>
                      <a:pt x="261144" y="297656"/>
                    </a:cubicBezTo>
                    <a:cubicBezTo>
                      <a:pt x="255985" y="322262"/>
                      <a:pt x="233429" y="389731"/>
                      <a:pt x="223044" y="433387"/>
                    </a:cubicBezTo>
                    <a:cubicBezTo>
                      <a:pt x="212659" y="477043"/>
                      <a:pt x="194650" y="523540"/>
                      <a:pt x="198834" y="559594"/>
                    </a:cubicBezTo>
                    <a:cubicBezTo>
                      <a:pt x="203018" y="595648"/>
                      <a:pt x="225339" y="658312"/>
                      <a:pt x="248147" y="649709"/>
                    </a:cubicBezTo>
                    <a:cubicBezTo>
                      <a:pt x="270955" y="641106"/>
                      <a:pt x="315657" y="551569"/>
                      <a:pt x="335682" y="507975"/>
                    </a:cubicBezTo>
                    <a:cubicBezTo>
                      <a:pt x="355707" y="464381"/>
                      <a:pt x="361673" y="397002"/>
                      <a:pt x="368300" y="388143"/>
                    </a:cubicBezTo>
                    <a:cubicBezTo>
                      <a:pt x="374927" y="379284"/>
                      <a:pt x="369888" y="408385"/>
                      <a:pt x="375444" y="454819"/>
                    </a:cubicBezTo>
                    <a:cubicBezTo>
                      <a:pt x="381000" y="501254"/>
                      <a:pt x="388938" y="620316"/>
                      <a:pt x="401638" y="666750"/>
                    </a:cubicBezTo>
                    <a:cubicBezTo>
                      <a:pt x="414338" y="713184"/>
                      <a:pt x="434578" y="733028"/>
                      <a:pt x="451644" y="733425"/>
                    </a:cubicBezTo>
                    <a:cubicBezTo>
                      <a:pt x="468710" y="733822"/>
                      <a:pt x="495301" y="719931"/>
                      <a:pt x="504032" y="669131"/>
                    </a:cubicBezTo>
                    <a:cubicBezTo>
                      <a:pt x="512763" y="618331"/>
                      <a:pt x="500063" y="449658"/>
                      <a:pt x="504032" y="428624"/>
                    </a:cubicBezTo>
                    <a:cubicBezTo>
                      <a:pt x="508001" y="407590"/>
                      <a:pt x="516335" y="507603"/>
                      <a:pt x="527844" y="542925"/>
                    </a:cubicBezTo>
                    <a:cubicBezTo>
                      <a:pt x="539353" y="578247"/>
                      <a:pt x="556816" y="620712"/>
                      <a:pt x="573088" y="640556"/>
                    </a:cubicBezTo>
                    <a:cubicBezTo>
                      <a:pt x="589360" y="660400"/>
                      <a:pt x="610654" y="667907"/>
                      <a:pt x="625475" y="661987"/>
                    </a:cubicBezTo>
                    <a:cubicBezTo>
                      <a:pt x="640296" y="656067"/>
                      <a:pt x="658838" y="634802"/>
                      <a:pt x="662013" y="605036"/>
                    </a:cubicBezTo>
                    <a:cubicBezTo>
                      <a:pt x="665188" y="575270"/>
                      <a:pt x="649424" y="516368"/>
                      <a:pt x="644525" y="483394"/>
                    </a:cubicBezTo>
                    <a:cubicBezTo>
                      <a:pt x="639626" y="450420"/>
                      <a:pt x="620316" y="394891"/>
                      <a:pt x="632619" y="407194"/>
                    </a:cubicBezTo>
                    <a:cubicBezTo>
                      <a:pt x="644922" y="419497"/>
                      <a:pt x="695325" y="535781"/>
                      <a:pt x="718344" y="557212"/>
                    </a:cubicBezTo>
                    <a:cubicBezTo>
                      <a:pt x="741363" y="578643"/>
                      <a:pt x="763985" y="562769"/>
                      <a:pt x="770732" y="535781"/>
                    </a:cubicBezTo>
                    <a:cubicBezTo>
                      <a:pt x="777479" y="508794"/>
                      <a:pt x="775891" y="447278"/>
                      <a:pt x="758825" y="395287"/>
                    </a:cubicBezTo>
                    <a:cubicBezTo>
                      <a:pt x="741759" y="343296"/>
                      <a:pt x="687388" y="289718"/>
                      <a:pt x="668338" y="223837"/>
                    </a:cubicBezTo>
                    <a:cubicBezTo>
                      <a:pt x="649288" y="157956"/>
                      <a:pt x="646906" y="78978"/>
                      <a:pt x="644525" y="0"/>
                    </a:cubicBezTo>
                  </a:path>
                </a:pathLst>
              </a:cu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2" name="Oval 81"/>
          <p:cNvSpPr/>
          <p:nvPr/>
        </p:nvSpPr>
        <p:spPr>
          <a:xfrm>
            <a:off x="7812360" y="3329568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7445376" y="3329568"/>
            <a:ext cx="129992" cy="198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 flipV="1">
            <a:off x="7322522" y="3883224"/>
            <a:ext cx="803507" cy="5282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al 96"/>
          <p:cNvSpPr/>
          <p:nvPr/>
        </p:nvSpPr>
        <p:spPr>
          <a:xfrm flipH="1">
            <a:off x="7596336" y="37890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11" grpId="0" animBg="1"/>
      <p:bldP spid="17" grpId="0" animBg="1"/>
      <p:bldP spid="41" grpId="0" animBg="1"/>
      <p:bldP spid="42" grpId="0" animBg="1"/>
      <p:bldP spid="52" grpId="0" animBg="1"/>
      <p:bldP spid="52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 animBg="1"/>
      <p:bldP spid="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http://www.wetterzentrale.de/maps/archive/2018/sat/SAT_1_201812102300_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60648"/>
            <a:ext cx="5143428" cy="3600400"/>
          </a:xfrm>
          <a:prstGeom prst="rect">
            <a:avLst/>
          </a:prstGeom>
          <a:noFill/>
        </p:spPr>
      </p:pic>
      <p:pic>
        <p:nvPicPr>
          <p:cNvPr id="92" name="Picture 4" descr="http://www.wetterzentrale.de/maps/GFSOPEU18_348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231232" cy="259442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>
            <a:off x="35637" y="4725144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3240539">
            <a:off x="5993986" y="3470437"/>
            <a:ext cx="597566" cy="9715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47"/>
          <p:cNvGrpSpPr/>
          <p:nvPr/>
        </p:nvGrpSpPr>
        <p:grpSpPr>
          <a:xfrm>
            <a:off x="5868144" y="3717032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9" name="Rounded Rectangle 48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50" name="Block Arc 49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2271858">
            <a:off x="4911872" y="3920738"/>
            <a:ext cx="1161305" cy="668775"/>
            <a:chOff x="-333721" y="835738"/>
            <a:chExt cx="2836640" cy="1893885"/>
          </a:xfrm>
          <a:solidFill>
            <a:srgbClr val="FFC000"/>
          </a:solidFill>
        </p:grpSpPr>
        <p:sp>
          <p:nvSpPr>
            <p:cNvPr id="75" name="Freeform 74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Freeform 71"/>
          <p:cNvSpPr/>
          <p:nvPr/>
        </p:nvSpPr>
        <p:spPr>
          <a:xfrm flipH="1">
            <a:off x="5044898" y="3922769"/>
            <a:ext cx="43204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 rot="3277410" flipV="1">
            <a:off x="7376606" y="2668591"/>
            <a:ext cx="597565" cy="10067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Picture 70" descr="amba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8442">
            <a:off x="7698386" y="1896423"/>
            <a:ext cx="947741" cy="1431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9" name="Freeform 68"/>
          <p:cNvSpPr/>
          <p:nvPr/>
        </p:nvSpPr>
        <p:spPr>
          <a:xfrm rot="2688348" flipV="1">
            <a:off x="2328534" y="2847629"/>
            <a:ext cx="516720" cy="79425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6851337" flipV="1">
            <a:off x="7303071" y="3404448"/>
            <a:ext cx="597565" cy="10067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 descr="amba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0141">
            <a:off x="7706197" y="3280365"/>
            <a:ext cx="947741" cy="1431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7" name="Freeform 56"/>
          <p:cNvSpPr/>
          <p:nvPr/>
        </p:nvSpPr>
        <p:spPr>
          <a:xfrm rot="13079864" flipH="1">
            <a:off x="5015351" y="3253710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17862816" flipH="1">
            <a:off x="5058270" y="4272361"/>
            <a:ext cx="610930" cy="1050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538007" y="5290921"/>
            <a:ext cx="603949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 39"/>
          <p:cNvSpPr/>
          <p:nvPr/>
        </p:nvSpPr>
        <p:spPr>
          <a:xfrm flipH="1">
            <a:off x="4402103" y="5290921"/>
            <a:ext cx="570787" cy="72008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 rot="13979639" flipH="1" flipV="1">
            <a:off x="1246190" y="3637501"/>
            <a:ext cx="551480" cy="78228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547664" y="4941168"/>
            <a:ext cx="445981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 flipH="1">
            <a:off x="2051720" y="4941168"/>
            <a:ext cx="421493" cy="6419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flipH="1">
            <a:off x="2339752" y="3429000"/>
            <a:ext cx="350166" cy="74538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 flipH="1">
            <a:off x="1691680" y="2708920"/>
            <a:ext cx="697919" cy="242613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0"/>
          <p:cNvGrpSpPr/>
          <p:nvPr/>
        </p:nvGrpSpPr>
        <p:grpSpPr>
          <a:xfrm>
            <a:off x="1826376" y="3068960"/>
            <a:ext cx="407120" cy="512851"/>
            <a:chOff x="6106779" y="1638523"/>
            <a:chExt cx="695524" cy="862945"/>
          </a:xfrm>
        </p:grpSpPr>
        <p:sp>
          <p:nvSpPr>
            <p:cNvPr id="13" name="Chord 12"/>
            <p:cNvSpPr/>
            <p:nvPr/>
          </p:nvSpPr>
          <p:spPr>
            <a:xfrm flipH="1">
              <a:off x="6106779" y="2029884"/>
              <a:ext cx="695524" cy="471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9"/>
            <p:cNvGrpSpPr/>
            <p:nvPr/>
          </p:nvGrpSpPr>
          <p:grpSpPr>
            <a:xfrm>
              <a:off x="6117178" y="1638523"/>
              <a:ext cx="653117" cy="278309"/>
              <a:chOff x="5148064" y="1988840"/>
              <a:chExt cx="427247" cy="18824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66099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48064" y="1988840"/>
                <a:ext cx="109212" cy="18824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" name="Arc 11"/>
          <p:cNvSpPr/>
          <p:nvPr/>
        </p:nvSpPr>
        <p:spPr>
          <a:xfrm>
            <a:off x="1784227" y="3724432"/>
            <a:ext cx="483517" cy="568664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2967945">
            <a:off x="2817424" y="4113593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336489" y="3346705"/>
            <a:ext cx="1832642" cy="2123640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9"/>
          <p:cNvGrpSpPr/>
          <p:nvPr/>
        </p:nvGrpSpPr>
        <p:grpSpPr>
          <a:xfrm>
            <a:off x="3388714" y="3068960"/>
            <a:ext cx="1440160" cy="1141841"/>
            <a:chOff x="2331368" y="1916832"/>
            <a:chExt cx="1131484" cy="1152128"/>
          </a:xfrm>
        </p:grpSpPr>
        <p:sp>
          <p:nvSpPr>
            <p:cNvPr id="20" name="Chord 19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53"/>
          <p:cNvGrpSpPr/>
          <p:nvPr/>
        </p:nvGrpSpPr>
        <p:grpSpPr>
          <a:xfrm>
            <a:off x="3900694" y="3778753"/>
            <a:ext cx="596147" cy="588893"/>
            <a:chOff x="4219884" y="3429000"/>
            <a:chExt cx="596147" cy="588893"/>
          </a:xfrm>
        </p:grpSpPr>
        <p:sp>
          <p:nvSpPr>
            <p:cNvPr id="24" name="Oval 23"/>
            <p:cNvSpPr/>
            <p:nvPr/>
          </p:nvSpPr>
          <p:spPr>
            <a:xfrm flipH="1">
              <a:off x="4611932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4219884" y="3429000"/>
              <a:ext cx="204099" cy="2093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285225" y="3725232"/>
              <a:ext cx="517516" cy="29266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Freeform 28"/>
          <p:cNvSpPr/>
          <p:nvPr/>
        </p:nvSpPr>
        <p:spPr>
          <a:xfrm>
            <a:off x="6300192" y="4941168"/>
            <a:ext cx="543639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7020272" y="4941168"/>
            <a:ext cx="513790" cy="668218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445694" y="2311379"/>
            <a:ext cx="935040" cy="272395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hord 7"/>
          <p:cNvSpPr/>
          <p:nvPr/>
        </p:nvSpPr>
        <p:spPr>
          <a:xfrm>
            <a:off x="6732240" y="3068960"/>
            <a:ext cx="323223" cy="247631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732240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685632" y="3486886"/>
            <a:ext cx="446591" cy="463634"/>
          </a:xfrm>
          <a:prstGeom prst="arc">
            <a:avLst>
              <a:gd name="adj1" fmla="val 11462497"/>
              <a:gd name="adj2" fmla="val 206970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046105" y="2780928"/>
            <a:ext cx="46175" cy="1857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41"/>
          <p:cNvGrpSpPr/>
          <p:nvPr/>
        </p:nvGrpSpPr>
        <p:grpSpPr>
          <a:xfrm>
            <a:off x="971600" y="3789040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3" name="Rounded Rectangle 42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4" name="Block Arc 43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2740642" y="4426825"/>
            <a:ext cx="576064" cy="576064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46" name="Rounded Rectangle 45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>
                <a:latin typeface="Arial Narrow" pitchFamily="34" charset="0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50"/>
          <p:cNvGrpSpPr/>
          <p:nvPr/>
        </p:nvGrpSpPr>
        <p:grpSpPr>
          <a:xfrm>
            <a:off x="1763688" y="2996952"/>
            <a:ext cx="504056" cy="72008"/>
            <a:chOff x="3347864" y="2492896"/>
            <a:chExt cx="576064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Arc 54"/>
          <p:cNvSpPr/>
          <p:nvPr/>
        </p:nvSpPr>
        <p:spPr>
          <a:xfrm flipV="1">
            <a:off x="3848489" y="4498833"/>
            <a:ext cx="808641" cy="1128080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63"/>
          <p:cNvGrpSpPr/>
          <p:nvPr/>
        </p:nvGrpSpPr>
        <p:grpSpPr>
          <a:xfrm>
            <a:off x="6660232" y="2708920"/>
            <a:ext cx="504056" cy="72008"/>
            <a:chOff x="3347864" y="2492896"/>
            <a:chExt cx="576064" cy="14401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34786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707904" y="2492896"/>
              <a:ext cx="216024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/>
          <p:cNvSpPr/>
          <p:nvPr/>
        </p:nvSpPr>
        <p:spPr>
          <a:xfrm flipH="1">
            <a:off x="4108794" y="4498833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3846162" y="3994777"/>
            <a:ext cx="808641" cy="1000832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9" name="Group 78"/>
          <p:cNvGrpSpPr/>
          <p:nvPr/>
        </p:nvGrpSpPr>
        <p:grpSpPr>
          <a:xfrm>
            <a:off x="3275856" y="3068960"/>
            <a:ext cx="2223462" cy="2401385"/>
            <a:chOff x="3336489" y="3068960"/>
            <a:chExt cx="2223462" cy="2401385"/>
          </a:xfrm>
        </p:grpSpPr>
        <p:sp>
          <p:nvSpPr>
            <p:cNvPr id="80" name="Freeform 79"/>
            <p:cNvSpPr/>
            <p:nvPr/>
          </p:nvSpPr>
          <p:spPr>
            <a:xfrm rot="12734492" flipH="1">
              <a:off x="4949021" y="3150964"/>
              <a:ext cx="610930" cy="10500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3336489" y="3346705"/>
              <a:ext cx="1832642" cy="2123640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2" name="Group 9"/>
            <p:cNvGrpSpPr/>
            <p:nvPr/>
          </p:nvGrpSpPr>
          <p:grpSpPr>
            <a:xfrm flipH="1">
              <a:off x="3645588" y="3068960"/>
              <a:ext cx="1502476" cy="1141841"/>
              <a:chOff x="2331368" y="1916832"/>
              <a:chExt cx="1131484" cy="1152128"/>
            </a:xfrm>
          </p:grpSpPr>
          <p:sp>
            <p:nvSpPr>
              <p:cNvPr id="88" name="Chord 4"/>
              <p:cNvSpPr/>
              <p:nvPr/>
            </p:nvSpPr>
            <p:spPr>
              <a:xfrm>
                <a:off x="2526748" y="1916832"/>
                <a:ext cx="936104" cy="1152128"/>
              </a:xfrm>
              <a:prstGeom prst="chord">
                <a:avLst>
                  <a:gd name="adj1" fmla="val 11233442"/>
                  <a:gd name="adj2" fmla="val 21115411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Isosceles Triangle 5"/>
              <p:cNvSpPr/>
              <p:nvPr/>
            </p:nvSpPr>
            <p:spPr>
              <a:xfrm>
                <a:off x="2742772" y="1916832"/>
                <a:ext cx="504056" cy="5040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6"/>
              <p:cNvSpPr/>
              <p:nvPr/>
            </p:nvSpPr>
            <p:spPr>
              <a:xfrm>
                <a:off x="2331368" y="2152649"/>
                <a:ext cx="1121448" cy="268239"/>
              </a:xfrm>
              <a:custGeom>
                <a:avLst/>
                <a:gdLst>
                  <a:gd name="connsiteX0" fmla="*/ 280610 w 1267581"/>
                  <a:gd name="connsiteY0" fmla="*/ 222552 h 251581"/>
                  <a:gd name="connsiteX1" fmla="*/ 164495 w 1267581"/>
                  <a:gd name="connsiteY1" fmla="*/ 4838 h 251581"/>
                  <a:gd name="connsiteX2" fmla="*/ 1267581 w 1267581"/>
                  <a:gd name="connsiteY2" fmla="*/ 251581 h 251581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3 h 246743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2 h 246743"/>
                  <a:gd name="connsiteX0" fmla="*/ 332189 w 1299909"/>
                  <a:gd name="connsiteY0" fmla="*/ 251284 h 251284"/>
                  <a:gd name="connsiteX1" fmla="*/ 161287 w 1299909"/>
                  <a:gd name="connsiteY1" fmla="*/ 4541 h 251284"/>
                  <a:gd name="connsiteX2" fmla="*/ 1299910 w 1299909"/>
                  <a:gd name="connsiteY2" fmla="*/ 224036 h 251284"/>
                  <a:gd name="connsiteX0" fmla="*/ 316580 w 1303032"/>
                  <a:gd name="connsiteY0" fmla="*/ 225468 h 225468"/>
                  <a:gd name="connsiteX1" fmla="*/ 164409 w 1303032"/>
                  <a:gd name="connsiteY1" fmla="*/ 853 h 225468"/>
                  <a:gd name="connsiteX2" fmla="*/ 1303032 w 1303032"/>
                  <a:gd name="connsiteY2" fmla="*/ 220348 h 225468"/>
                  <a:gd name="connsiteX0" fmla="*/ 223362 w 1209814"/>
                  <a:gd name="connsiteY0" fmla="*/ 288307 h 288307"/>
                  <a:gd name="connsiteX1" fmla="*/ 164409 w 1209814"/>
                  <a:gd name="connsiteY1" fmla="*/ 853 h 288307"/>
                  <a:gd name="connsiteX2" fmla="*/ 1209814 w 1209814"/>
                  <a:gd name="connsiteY2" fmla="*/ 283187 h 28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814" h="288307">
                    <a:moveTo>
                      <a:pt x="223362" y="288307"/>
                    </a:moveTo>
                    <a:cubicBezTo>
                      <a:pt x="83057" y="177031"/>
                      <a:pt x="0" y="1706"/>
                      <a:pt x="164409" y="853"/>
                    </a:cubicBezTo>
                    <a:cubicBezTo>
                      <a:pt x="328818" y="0"/>
                      <a:pt x="740518" y="162234"/>
                      <a:pt x="1209814" y="283187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53"/>
            <p:cNvGrpSpPr/>
            <p:nvPr/>
          </p:nvGrpSpPr>
          <p:grpSpPr>
            <a:xfrm>
              <a:off x="4681987" y="3778753"/>
              <a:ext cx="582857" cy="588893"/>
              <a:chOff x="4219884" y="3429000"/>
              <a:chExt cx="582857" cy="588893"/>
            </a:xfrm>
          </p:grpSpPr>
          <p:sp>
            <p:nvSpPr>
              <p:cNvPr id="86" name="Oval 85"/>
              <p:cNvSpPr/>
              <p:nvPr/>
            </p:nvSpPr>
            <p:spPr>
              <a:xfrm flipH="1">
                <a:off x="4219884" y="3429000"/>
                <a:ext cx="204099" cy="2093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285225" y="3725232"/>
                <a:ext cx="517516" cy="29266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4" name="Arc 83"/>
            <p:cNvSpPr/>
            <p:nvPr/>
          </p:nvSpPr>
          <p:spPr>
            <a:xfrm>
              <a:off x="4572000" y="3994777"/>
              <a:ext cx="808641" cy="1000832"/>
            </a:xfrm>
            <a:prstGeom prst="arc">
              <a:avLst>
                <a:gd name="adj1" fmla="val 5022190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/>
          </p:nvSpPr>
          <p:spPr>
            <a:xfrm rot="20941469" flipH="1">
              <a:off x="3866695" y="4341650"/>
              <a:ext cx="610930" cy="10500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69" grpId="0" animBg="1"/>
      <p:bldP spid="62" grpId="0" animBg="1"/>
      <p:bldP spid="57" grpId="0" animBg="1"/>
      <p:bldP spid="57" grpId="1" animBg="1"/>
      <p:bldP spid="28" grpId="0" animBg="1"/>
      <p:bldP spid="28" grpId="1" animBg="1"/>
      <p:bldP spid="28" grpId="2" animBg="1"/>
      <p:bldP spid="39" grpId="0" animBg="1"/>
      <p:bldP spid="40" grpId="0" animBg="1"/>
      <p:bldP spid="8" grpId="0" animBg="1"/>
      <p:bldP spid="17" grpId="0" animBg="1"/>
      <p:bldP spid="18" grpId="0" animBg="1"/>
      <p:bldP spid="55" grpId="0" animBg="1"/>
      <p:bldP spid="67" grpId="0" animBg="1"/>
      <p:bldP spid="67" grpId="1" animBg="1"/>
      <p:bldP spid="73" grpId="1" animBg="1"/>
      <p:bldP spid="73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>
            <a:off x="0" y="4869160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-144069" y="2636912"/>
            <a:ext cx="9432138" cy="3095738"/>
            <a:chOff x="-908484" y="2420888"/>
            <a:chExt cx="9432138" cy="3095738"/>
          </a:xfrm>
        </p:grpSpPr>
        <p:grpSp>
          <p:nvGrpSpPr>
            <p:cNvPr id="15" name="Group 14"/>
            <p:cNvGrpSpPr/>
            <p:nvPr/>
          </p:nvGrpSpPr>
          <p:grpSpPr>
            <a:xfrm>
              <a:off x="6300192" y="2996952"/>
              <a:ext cx="2223462" cy="2401385"/>
              <a:chOff x="3336489" y="3068960"/>
              <a:chExt cx="2223462" cy="2401385"/>
            </a:xfrm>
          </p:grpSpPr>
          <p:sp>
            <p:nvSpPr>
              <p:cNvPr id="16" name="Freeform 15"/>
              <p:cNvSpPr/>
              <p:nvPr/>
            </p:nvSpPr>
            <p:spPr>
              <a:xfrm rot="12734492" flipH="1">
                <a:off x="4949021" y="3150964"/>
                <a:ext cx="610930" cy="10500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336489" y="3346705"/>
                <a:ext cx="1832642" cy="212364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9"/>
              <p:cNvGrpSpPr/>
              <p:nvPr/>
            </p:nvGrpSpPr>
            <p:grpSpPr>
              <a:xfrm flipH="1">
                <a:off x="3645588" y="3068960"/>
                <a:ext cx="1502476" cy="1141841"/>
                <a:chOff x="2331368" y="1916832"/>
                <a:chExt cx="1131484" cy="1152128"/>
              </a:xfrm>
            </p:grpSpPr>
            <p:sp>
              <p:nvSpPr>
                <p:cNvPr id="24" name="Chord 4"/>
                <p:cNvSpPr/>
                <p:nvPr/>
              </p:nvSpPr>
              <p:spPr>
                <a:xfrm>
                  <a:off x="2526748" y="1916832"/>
                  <a:ext cx="936104" cy="1152128"/>
                </a:xfrm>
                <a:prstGeom prst="chord">
                  <a:avLst>
                    <a:gd name="adj1" fmla="val 11233442"/>
                    <a:gd name="adj2" fmla="val 21115411"/>
                  </a:avLst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Isosceles Triangle 5"/>
                <p:cNvSpPr/>
                <p:nvPr/>
              </p:nvSpPr>
              <p:spPr>
                <a:xfrm>
                  <a:off x="2742772" y="1916832"/>
                  <a:ext cx="504056" cy="50405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6"/>
                <p:cNvSpPr/>
                <p:nvPr/>
              </p:nvSpPr>
              <p:spPr>
                <a:xfrm>
                  <a:off x="2331368" y="2152649"/>
                  <a:ext cx="1121448" cy="268239"/>
                </a:xfrm>
                <a:custGeom>
                  <a:avLst/>
                  <a:gdLst>
                    <a:gd name="connsiteX0" fmla="*/ 280610 w 1267581"/>
                    <a:gd name="connsiteY0" fmla="*/ 222552 h 251581"/>
                    <a:gd name="connsiteX1" fmla="*/ 164495 w 1267581"/>
                    <a:gd name="connsiteY1" fmla="*/ 4838 h 251581"/>
                    <a:gd name="connsiteX2" fmla="*/ 1267581 w 1267581"/>
                    <a:gd name="connsiteY2" fmla="*/ 251581 h 251581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3 h 246743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2 h 246743"/>
                    <a:gd name="connsiteX0" fmla="*/ 332189 w 1299909"/>
                    <a:gd name="connsiteY0" fmla="*/ 251284 h 251284"/>
                    <a:gd name="connsiteX1" fmla="*/ 161287 w 1299909"/>
                    <a:gd name="connsiteY1" fmla="*/ 4541 h 251284"/>
                    <a:gd name="connsiteX2" fmla="*/ 1299910 w 1299909"/>
                    <a:gd name="connsiteY2" fmla="*/ 224036 h 251284"/>
                    <a:gd name="connsiteX0" fmla="*/ 316580 w 1303032"/>
                    <a:gd name="connsiteY0" fmla="*/ 225468 h 225468"/>
                    <a:gd name="connsiteX1" fmla="*/ 164409 w 1303032"/>
                    <a:gd name="connsiteY1" fmla="*/ 853 h 225468"/>
                    <a:gd name="connsiteX2" fmla="*/ 1303032 w 1303032"/>
                    <a:gd name="connsiteY2" fmla="*/ 220348 h 225468"/>
                    <a:gd name="connsiteX0" fmla="*/ 223362 w 1209814"/>
                    <a:gd name="connsiteY0" fmla="*/ 288307 h 288307"/>
                    <a:gd name="connsiteX1" fmla="*/ 164409 w 1209814"/>
                    <a:gd name="connsiteY1" fmla="*/ 853 h 288307"/>
                    <a:gd name="connsiteX2" fmla="*/ 1209814 w 1209814"/>
                    <a:gd name="connsiteY2" fmla="*/ 283187 h 288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9814" h="288307">
                      <a:moveTo>
                        <a:pt x="223362" y="288307"/>
                      </a:moveTo>
                      <a:cubicBezTo>
                        <a:pt x="83057" y="177031"/>
                        <a:pt x="0" y="1706"/>
                        <a:pt x="164409" y="853"/>
                      </a:cubicBezTo>
                      <a:cubicBezTo>
                        <a:pt x="328818" y="0"/>
                        <a:pt x="740518" y="162234"/>
                        <a:pt x="1209814" y="283187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53"/>
              <p:cNvGrpSpPr/>
              <p:nvPr/>
            </p:nvGrpSpPr>
            <p:grpSpPr>
              <a:xfrm>
                <a:off x="4681987" y="3778753"/>
                <a:ext cx="582857" cy="588893"/>
                <a:chOff x="4219884" y="3429000"/>
                <a:chExt cx="582857" cy="588893"/>
              </a:xfrm>
            </p:grpSpPr>
            <p:sp>
              <p:nvSpPr>
                <p:cNvPr id="22" name="Oval 21"/>
                <p:cNvSpPr/>
                <p:nvPr/>
              </p:nvSpPr>
              <p:spPr>
                <a:xfrm flipH="1">
                  <a:off x="4219884" y="3429000"/>
                  <a:ext cx="204099" cy="209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285225" y="3725232"/>
                  <a:ext cx="517516" cy="292661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0" name="Arc 19"/>
              <p:cNvSpPr/>
              <p:nvPr/>
            </p:nvSpPr>
            <p:spPr>
              <a:xfrm>
                <a:off x="4572000" y="3994777"/>
                <a:ext cx="808641" cy="1000832"/>
              </a:xfrm>
              <a:prstGeom prst="arc">
                <a:avLst>
                  <a:gd name="adj1" fmla="val 5022190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20941469" flipH="1">
                <a:off x="3866695" y="4341650"/>
                <a:ext cx="610930" cy="10500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771800" y="2924944"/>
              <a:ext cx="2412562" cy="2591682"/>
              <a:chOff x="1115616" y="2164504"/>
              <a:chExt cx="2412562" cy="259168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115616" y="2780928"/>
                <a:ext cx="1977451" cy="1938598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" name="Group 78"/>
              <p:cNvGrpSpPr/>
              <p:nvPr/>
            </p:nvGrpSpPr>
            <p:grpSpPr>
              <a:xfrm>
                <a:off x="1547664" y="2164504"/>
                <a:ext cx="1224136" cy="688432"/>
                <a:chOff x="6660232" y="2636912"/>
                <a:chExt cx="1584176" cy="864096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6732240" y="2636912"/>
                  <a:ext cx="1296144" cy="864096"/>
                </a:xfrm>
                <a:custGeom>
                  <a:avLst/>
                  <a:gdLst>
                    <a:gd name="connsiteX0" fmla="*/ 164891 w 1139252"/>
                    <a:gd name="connsiteY0" fmla="*/ 839449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64891 w 1139252"/>
                    <a:gd name="connsiteY4" fmla="*/ 839449 h 869429"/>
                    <a:gd name="connsiteX0" fmla="*/ 144016 w 1139252"/>
                    <a:gd name="connsiteY0" fmla="*/ 864096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44016 w 1139252"/>
                    <a:gd name="connsiteY4" fmla="*/ 864096 h 869429"/>
                    <a:gd name="connsiteX0" fmla="*/ 144016 w 1139252"/>
                    <a:gd name="connsiteY0" fmla="*/ 864096 h 864096"/>
                    <a:gd name="connsiteX1" fmla="*/ 0 w 1139252"/>
                    <a:gd name="connsiteY1" fmla="*/ 0 h 864096"/>
                    <a:gd name="connsiteX2" fmla="*/ 1139252 w 1139252"/>
                    <a:gd name="connsiteY2" fmla="*/ 0 h 864096"/>
                    <a:gd name="connsiteX3" fmla="*/ 1080120 w 1139252"/>
                    <a:gd name="connsiteY3" fmla="*/ 864096 h 864096"/>
                    <a:gd name="connsiteX4" fmla="*/ 144016 w 1139252"/>
                    <a:gd name="connsiteY4" fmla="*/ 864096 h 864096"/>
                    <a:gd name="connsiteX0" fmla="*/ 144016 w 1152128"/>
                    <a:gd name="connsiteY0" fmla="*/ 864096 h 864096"/>
                    <a:gd name="connsiteX1" fmla="*/ 0 w 1152128"/>
                    <a:gd name="connsiteY1" fmla="*/ 0 h 864096"/>
                    <a:gd name="connsiteX2" fmla="*/ 1152128 w 1152128"/>
                    <a:gd name="connsiteY2" fmla="*/ 0 h 864096"/>
                    <a:gd name="connsiteX3" fmla="*/ 1080120 w 1152128"/>
                    <a:gd name="connsiteY3" fmla="*/ 864096 h 864096"/>
                    <a:gd name="connsiteX4" fmla="*/ 144016 w 1152128"/>
                    <a:gd name="connsiteY4" fmla="*/ 864096 h 864096"/>
                    <a:gd name="connsiteX0" fmla="*/ 216024 w 1224136"/>
                    <a:gd name="connsiteY0" fmla="*/ 864096 h 864096"/>
                    <a:gd name="connsiteX1" fmla="*/ 0 w 1224136"/>
                    <a:gd name="connsiteY1" fmla="*/ 0 h 864096"/>
                    <a:gd name="connsiteX2" fmla="*/ 1224136 w 1224136"/>
                    <a:gd name="connsiteY2" fmla="*/ 0 h 864096"/>
                    <a:gd name="connsiteX3" fmla="*/ 1152128 w 1224136"/>
                    <a:gd name="connsiteY3" fmla="*/ 864096 h 864096"/>
                    <a:gd name="connsiteX4" fmla="*/ 216024 w 1224136"/>
                    <a:gd name="connsiteY4" fmla="*/ 864096 h 864096"/>
                    <a:gd name="connsiteX0" fmla="*/ 216024 w 1296144"/>
                    <a:gd name="connsiteY0" fmla="*/ 864096 h 864096"/>
                    <a:gd name="connsiteX1" fmla="*/ 0 w 1296144"/>
                    <a:gd name="connsiteY1" fmla="*/ 0 h 864096"/>
                    <a:gd name="connsiteX2" fmla="*/ 1296144 w 1296144"/>
                    <a:gd name="connsiteY2" fmla="*/ 0 h 864096"/>
                    <a:gd name="connsiteX3" fmla="*/ 1152128 w 1296144"/>
                    <a:gd name="connsiteY3" fmla="*/ 864096 h 864096"/>
                    <a:gd name="connsiteX4" fmla="*/ 216024 w 1296144"/>
                    <a:gd name="connsiteY4" fmla="*/ 864096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144" h="864096">
                      <a:moveTo>
                        <a:pt x="216024" y="864096"/>
                      </a:moveTo>
                      <a:lnTo>
                        <a:pt x="0" y="0"/>
                      </a:lnTo>
                      <a:lnTo>
                        <a:pt x="1296144" y="0"/>
                      </a:lnTo>
                      <a:lnTo>
                        <a:pt x="1152128" y="864096"/>
                      </a:lnTo>
                      <a:lnTo>
                        <a:pt x="216024" y="86409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660232" y="3501008"/>
                  <a:ext cx="158417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Arc 30"/>
              <p:cNvSpPr/>
              <p:nvPr/>
            </p:nvSpPr>
            <p:spPr>
              <a:xfrm rot="10800000">
                <a:off x="2483769" y="3861048"/>
                <a:ext cx="1044409" cy="895138"/>
              </a:xfrm>
              <a:prstGeom prst="arc">
                <a:avLst>
                  <a:gd name="adj1" fmla="val 166728"/>
                  <a:gd name="adj2" fmla="val 602920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195736" y="2852936"/>
                <a:ext cx="799665" cy="53098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1475656" y="3429000"/>
                <a:ext cx="729054" cy="102717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076056" y="2852936"/>
              <a:ext cx="1008112" cy="2642157"/>
              <a:chOff x="1691680" y="2708920"/>
              <a:chExt cx="893124" cy="2426133"/>
            </a:xfrm>
          </p:grpSpPr>
          <p:sp>
            <p:nvSpPr>
              <p:cNvPr id="36" name="Rounded Rectangle 35"/>
              <p:cNvSpPr/>
              <p:nvPr/>
            </p:nvSpPr>
            <p:spPr>
              <a:xfrm flipH="1">
                <a:off x="1691680" y="2708920"/>
                <a:ext cx="697919" cy="2426133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0"/>
              <p:cNvGrpSpPr/>
              <p:nvPr/>
            </p:nvGrpSpPr>
            <p:grpSpPr>
              <a:xfrm>
                <a:off x="2114408" y="3068960"/>
                <a:ext cx="407120" cy="512851"/>
                <a:chOff x="6106779" y="1638523"/>
                <a:chExt cx="695524" cy="862945"/>
              </a:xfrm>
            </p:grpSpPr>
            <p:sp>
              <p:nvSpPr>
                <p:cNvPr id="38" name="Chord 37"/>
                <p:cNvSpPr/>
                <p:nvPr/>
              </p:nvSpPr>
              <p:spPr>
                <a:xfrm flipH="1">
                  <a:off x="6106779" y="2029884"/>
                  <a:ext cx="695524" cy="47158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117178" y="1638523"/>
                  <a:ext cx="166948" cy="2783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2" name="Arc 41"/>
              <p:cNvSpPr/>
              <p:nvPr/>
            </p:nvSpPr>
            <p:spPr>
              <a:xfrm>
                <a:off x="2101287" y="3724432"/>
                <a:ext cx="483517" cy="568664"/>
              </a:xfrm>
              <a:prstGeom prst="arc">
                <a:avLst>
                  <a:gd name="adj1" fmla="val 12370413"/>
                  <a:gd name="adj2" fmla="val 167981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0568081" flipV="1">
                <a:off x="1717864" y="4021577"/>
                <a:ext cx="516720" cy="79425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43608" y="2420888"/>
              <a:ext cx="1431858" cy="2882327"/>
              <a:chOff x="52694" y="2492896"/>
              <a:chExt cx="1431858" cy="2882327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23528" y="2492896"/>
                <a:ext cx="873906" cy="2882327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Chord 7"/>
              <p:cNvSpPr/>
              <p:nvPr/>
            </p:nvSpPr>
            <p:spPr>
              <a:xfrm>
                <a:off x="1001432" y="3249138"/>
                <a:ext cx="302091" cy="262029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14248" y="3016499"/>
                <a:ext cx="43156" cy="196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Arc 47"/>
              <p:cNvSpPr/>
              <p:nvPr/>
            </p:nvSpPr>
            <p:spPr>
              <a:xfrm>
                <a:off x="914248" y="3736749"/>
                <a:ext cx="417392" cy="490591"/>
              </a:xfrm>
              <a:prstGeom prst="arc">
                <a:avLst>
                  <a:gd name="adj1" fmla="val 11462497"/>
                  <a:gd name="adj2" fmla="val 17517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0" name="Picture 49" descr="ambaum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4977491">
                <a:off x="294752" y="3847200"/>
                <a:ext cx="947741" cy="143185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49" name="Freeform 48"/>
              <p:cNvSpPr/>
              <p:nvPr/>
            </p:nvSpPr>
            <p:spPr>
              <a:xfrm flipH="1">
                <a:off x="341325" y="3605817"/>
                <a:ext cx="557879" cy="9757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-908484" y="2420888"/>
              <a:ext cx="1816968" cy="2935912"/>
              <a:chOff x="-1816968" y="1961044"/>
              <a:chExt cx="1816968" cy="2935912"/>
            </a:xfrm>
          </p:grpSpPr>
          <p:grpSp>
            <p:nvGrpSpPr>
              <p:cNvPr id="52" name="Group 47"/>
              <p:cNvGrpSpPr/>
              <p:nvPr/>
            </p:nvGrpSpPr>
            <p:grpSpPr>
              <a:xfrm flipH="1">
                <a:off x="-1816968" y="1961044"/>
                <a:ext cx="1816968" cy="2935912"/>
                <a:chOff x="3563882" y="1711056"/>
                <a:chExt cx="1542472" cy="2677155"/>
              </a:xfrm>
            </p:grpSpPr>
            <p:grpSp>
              <p:nvGrpSpPr>
                <p:cNvPr id="53" name="Group 24"/>
                <p:cNvGrpSpPr/>
                <p:nvPr/>
              </p:nvGrpSpPr>
              <p:grpSpPr>
                <a:xfrm>
                  <a:off x="3563883" y="1719658"/>
                  <a:ext cx="1542470" cy="2668553"/>
                  <a:chOff x="6660232" y="2956181"/>
                  <a:chExt cx="1542473" cy="2668555"/>
                </a:xfrm>
              </p:grpSpPr>
              <p:sp>
                <p:nvSpPr>
                  <p:cNvPr id="63" name="Isosceles Triangle 62"/>
                  <p:cNvSpPr/>
                  <p:nvPr/>
                </p:nvSpPr>
                <p:spPr>
                  <a:xfrm rot="16200000">
                    <a:off x="5994412" y="3734780"/>
                    <a:ext cx="2555776" cy="1224136"/>
                  </a:xfrm>
                  <a:prstGeom prst="triangle">
                    <a:avLst/>
                  </a:prstGeom>
                  <a:solidFill>
                    <a:srgbClr val="99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4" name="Group 51"/>
                  <p:cNvGrpSpPr/>
                  <p:nvPr/>
                </p:nvGrpSpPr>
                <p:grpSpPr>
                  <a:xfrm rot="501749" flipH="1">
                    <a:off x="7485197" y="2956181"/>
                    <a:ext cx="717508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68" name="Chord 67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5" name="Oval 64"/>
                  <p:cNvSpPr/>
                  <p:nvPr/>
                </p:nvSpPr>
                <p:spPr>
                  <a:xfrm flipH="1">
                    <a:off x="7468605" y="3947498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 flipH="1">
                    <a:off x="7131634" y="3958042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4" name="Arc 53"/>
                <p:cNvSpPr/>
                <p:nvPr/>
              </p:nvSpPr>
              <p:spPr>
                <a:xfrm rot="21406562">
                  <a:off x="3794383" y="2930750"/>
                  <a:ext cx="661991" cy="533435"/>
                </a:xfrm>
                <a:prstGeom prst="arc">
                  <a:avLst>
                    <a:gd name="adj1" fmla="val 166728"/>
                    <a:gd name="adj2" fmla="val 1042661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 rot="16200000">
                  <a:off x="2898062" y="2489655"/>
                  <a:ext cx="2555774" cy="1224134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6" name="Group 51"/>
                <p:cNvGrpSpPr/>
                <p:nvPr/>
              </p:nvGrpSpPr>
              <p:grpSpPr>
                <a:xfrm rot="501749" flipH="1">
                  <a:off x="4388847" y="1711056"/>
                  <a:ext cx="717507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9" name="Freeform 58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60" name="Chord 59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 flipH="1">
                  <a:off x="4372257" y="2702367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flipH="1">
                  <a:off x="4035291" y="271291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9" name="Arc 68"/>
              <p:cNvSpPr/>
              <p:nvPr/>
            </p:nvSpPr>
            <p:spPr>
              <a:xfrm rot="21406562">
                <a:off x="-1101015" y="3139993"/>
                <a:ext cx="803507" cy="578016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Freeform 69"/>
              <p:cNvSpPr/>
              <p:nvPr/>
            </p:nvSpPr>
            <p:spPr>
              <a:xfrm flipH="1">
                <a:off x="-1548680" y="3645024"/>
                <a:ext cx="557879" cy="9757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2555776" y="620688"/>
            <a:ext cx="3312368" cy="7920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PSYCHO WORLD</a:t>
            </a:r>
          </a:p>
        </p:txBody>
      </p:sp>
      <p:sp>
        <p:nvSpPr>
          <p:cNvPr id="75" name="Isosceles Triangle 74"/>
          <p:cNvSpPr/>
          <p:nvPr/>
        </p:nvSpPr>
        <p:spPr>
          <a:xfrm rot="5400000">
            <a:off x="5868144" y="620688"/>
            <a:ext cx="792088" cy="792088"/>
          </a:xfrm>
          <a:prstGeom prst="triangle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3131840" y="1628801"/>
            <a:ext cx="3312368" cy="7920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HAPPY MET LAND</a:t>
            </a:r>
          </a:p>
        </p:txBody>
      </p:sp>
      <p:sp>
        <p:nvSpPr>
          <p:cNvPr id="77" name="Isosceles Triangle 76"/>
          <p:cNvSpPr/>
          <p:nvPr/>
        </p:nvSpPr>
        <p:spPr>
          <a:xfrm rot="16200000">
            <a:off x="2339752" y="1628801"/>
            <a:ext cx="792088" cy="792088"/>
          </a:xfrm>
          <a:prstGeom prst="triangle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>
            <a:off x="6181725" y="1190625"/>
            <a:ext cx="2714625" cy="3822551"/>
          </a:xfrm>
          <a:custGeom>
            <a:avLst/>
            <a:gdLst>
              <a:gd name="connsiteX0" fmla="*/ 714375 w 2714625"/>
              <a:gd name="connsiteY0" fmla="*/ 0 h 3638550"/>
              <a:gd name="connsiteX1" fmla="*/ 133350 w 2714625"/>
              <a:gd name="connsiteY1" fmla="*/ 428625 h 3638550"/>
              <a:gd name="connsiteX2" fmla="*/ 1400175 w 2714625"/>
              <a:gd name="connsiteY2" fmla="*/ 1685925 h 3638550"/>
              <a:gd name="connsiteX3" fmla="*/ 0 w 2714625"/>
              <a:gd name="connsiteY3" fmla="*/ 2933700 h 3638550"/>
              <a:gd name="connsiteX4" fmla="*/ 1009650 w 2714625"/>
              <a:gd name="connsiteY4" fmla="*/ 3638550 h 3638550"/>
              <a:gd name="connsiteX5" fmla="*/ 2714625 w 2714625"/>
              <a:gd name="connsiteY5" fmla="*/ 1733550 h 3638550"/>
              <a:gd name="connsiteX6" fmla="*/ 714375 w 2714625"/>
              <a:gd name="connsiteY6" fmla="*/ 0 h 3638550"/>
              <a:gd name="connsiteX0" fmla="*/ 714375 w 2714625"/>
              <a:gd name="connsiteY0" fmla="*/ 0 h 3822551"/>
              <a:gd name="connsiteX1" fmla="*/ 133350 w 2714625"/>
              <a:gd name="connsiteY1" fmla="*/ 428625 h 3822551"/>
              <a:gd name="connsiteX2" fmla="*/ 1400175 w 2714625"/>
              <a:gd name="connsiteY2" fmla="*/ 1685925 h 3822551"/>
              <a:gd name="connsiteX3" fmla="*/ 0 w 2714625"/>
              <a:gd name="connsiteY3" fmla="*/ 2933700 h 3822551"/>
              <a:gd name="connsiteX4" fmla="*/ 838547 w 2714625"/>
              <a:gd name="connsiteY4" fmla="*/ 3822551 h 3822551"/>
              <a:gd name="connsiteX5" fmla="*/ 2714625 w 2714625"/>
              <a:gd name="connsiteY5" fmla="*/ 1733550 h 3822551"/>
              <a:gd name="connsiteX6" fmla="*/ 714375 w 2714625"/>
              <a:gd name="connsiteY6" fmla="*/ 0 h 38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4625" h="3822551">
                <a:moveTo>
                  <a:pt x="714375" y="0"/>
                </a:moveTo>
                <a:lnTo>
                  <a:pt x="133350" y="428625"/>
                </a:lnTo>
                <a:lnTo>
                  <a:pt x="1400175" y="1685925"/>
                </a:lnTo>
                <a:lnTo>
                  <a:pt x="0" y="2933700"/>
                </a:lnTo>
                <a:lnTo>
                  <a:pt x="838547" y="3822551"/>
                </a:lnTo>
                <a:lnTo>
                  <a:pt x="2714625" y="1733550"/>
                </a:lnTo>
                <a:lnTo>
                  <a:pt x="714375" y="0"/>
                </a:lnTo>
                <a:close/>
              </a:path>
            </a:pathLst>
          </a:custGeom>
          <a:solidFill>
            <a:srgbClr val="3399FF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12" y="3429000"/>
            <a:ext cx="3096344" cy="23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475656" y="4725144"/>
            <a:ext cx="2880320" cy="2132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683000" y="1054100"/>
            <a:ext cx="3911600" cy="3517900"/>
          </a:xfrm>
          <a:custGeom>
            <a:avLst/>
            <a:gdLst>
              <a:gd name="connsiteX0" fmla="*/ 0 w 3911600"/>
              <a:gd name="connsiteY0" fmla="*/ 1219200 h 3517900"/>
              <a:gd name="connsiteX1" fmla="*/ 2006600 w 3911600"/>
              <a:gd name="connsiteY1" fmla="*/ 3517900 h 3517900"/>
              <a:gd name="connsiteX2" fmla="*/ 3911600 w 3911600"/>
              <a:gd name="connsiteY2" fmla="*/ 1828800 h 3517900"/>
              <a:gd name="connsiteX3" fmla="*/ 2044700 w 3911600"/>
              <a:gd name="connsiteY3" fmla="*/ 0 h 3517900"/>
              <a:gd name="connsiteX4" fmla="*/ 0 w 3911600"/>
              <a:gd name="connsiteY4" fmla="*/ 12192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1600" h="3517900">
                <a:moveTo>
                  <a:pt x="0" y="1219200"/>
                </a:moveTo>
                <a:lnTo>
                  <a:pt x="2006600" y="3517900"/>
                </a:lnTo>
                <a:lnTo>
                  <a:pt x="3911600" y="1828800"/>
                </a:lnTo>
                <a:lnTo>
                  <a:pt x="2044700" y="0"/>
                </a:lnTo>
                <a:lnTo>
                  <a:pt x="0" y="1219200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267744" y="2132856"/>
            <a:ext cx="1008112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67744" y="116632"/>
            <a:ext cx="3384376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52120" y="116632"/>
            <a:ext cx="3240360" cy="2808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24128" y="2924944"/>
            <a:ext cx="3168352" cy="3528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55976" y="4725144"/>
            <a:ext cx="1368152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3573016"/>
            <a:ext cx="24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HERE BE SITTING UNDERGRADUATES</a:t>
            </a:r>
            <a:endParaRPr lang="en-GB" b="1" dirty="0">
              <a:latin typeface="Bradley Hand ITC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11760" y="4869160"/>
            <a:ext cx="766167" cy="635822"/>
            <a:chOff x="7478241" y="4521370"/>
            <a:chExt cx="766167" cy="635822"/>
          </a:xfrm>
        </p:grpSpPr>
        <p:sp>
          <p:nvSpPr>
            <p:cNvPr id="28" name="Isosceles Triangle 27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19672" y="4293096"/>
            <a:ext cx="766167" cy="635822"/>
            <a:chOff x="7478241" y="4521370"/>
            <a:chExt cx="766167" cy="635822"/>
          </a:xfrm>
        </p:grpSpPr>
        <p:sp>
          <p:nvSpPr>
            <p:cNvPr id="32" name="Isosceles Triangle 31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35696" y="5517232"/>
            <a:ext cx="766167" cy="635822"/>
            <a:chOff x="7478241" y="4521370"/>
            <a:chExt cx="766167" cy="635822"/>
          </a:xfrm>
        </p:grpSpPr>
        <p:sp>
          <p:nvSpPr>
            <p:cNvPr id="35" name="Isosceles Triangle 34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552" y="4941168"/>
            <a:ext cx="766167" cy="635822"/>
            <a:chOff x="7478241" y="4521370"/>
            <a:chExt cx="766167" cy="635822"/>
          </a:xfrm>
        </p:grpSpPr>
        <p:sp>
          <p:nvSpPr>
            <p:cNvPr id="38" name="Isosceles Triangle 37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37681" y="3717032"/>
            <a:ext cx="766167" cy="635822"/>
            <a:chOff x="7478241" y="4521370"/>
            <a:chExt cx="766167" cy="635822"/>
          </a:xfrm>
        </p:grpSpPr>
        <p:sp>
          <p:nvSpPr>
            <p:cNvPr id="41" name="Isosceles Triangle 40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15816" y="5661248"/>
            <a:ext cx="144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FALL YE NOT OVER THEM</a:t>
            </a:r>
            <a:endParaRPr lang="en-GB" b="1" dirty="0">
              <a:latin typeface="Bradley Hand ITC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923928" y="1340768"/>
            <a:ext cx="766167" cy="635822"/>
            <a:chOff x="7478241" y="4521370"/>
            <a:chExt cx="766167" cy="635822"/>
          </a:xfrm>
        </p:grpSpPr>
        <p:sp>
          <p:nvSpPr>
            <p:cNvPr id="45" name="Isosceles Triangle 44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27984" y="908720"/>
            <a:ext cx="766167" cy="635822"/>
            <a:chOff x="7478241" y="4521370"/>
            <a:chExt cx="766167" cy="635822"/>
          </a:xfrm>
        </p:grpSpPr>
        <p:sp>
          <p:nvSpPr>
            <p:cNvPr id="48" name="Isosceles Triangle 47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04048" y="1052736"/>
            <a:ext cx="766167" cy="635822"/>
            <a:chOff x="7478241" y="4521370"/>
            <a:chExt cx="766167" cy="635822"/>
          </a:xfrm>
        </p:grpSpPr>
        <p:sp>
          <p:nvSpPr>
            <p:cNvPr id="51" name="Isosceles Triangle 50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95536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HERE BE PSYCHOANALYSIS ROOMS</a:t>
            </a:r>
            <a:endParaRPr lang="en-GB" b="1" dirty="0">
              <a:latin typeface="Bradley Hand ITC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31640" y="908720"/>
            <a:ext cx="247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ENTER YE NOT, LEST YE BE ANALYSED</a:t>
            </a:r>
            <a:endParaRPr lang="en-GB" b="1" dirty="0">
              <a:latin typeface="Bradley Hand ITC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60032" y="5013176"/>
            <a:ext cx="766167" cy="635822"/>
            <a:chOff x="7478241" y="4521370"/>
            <a:chExt cx="766167" cy="635822"/>
          </a:xfrm>
        </p:grpSpPr>
        <p:sp>
          <p:nvSpPr>
            <p:cNvPr id="57" name="Isosceles Triangle 56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08104" y="5229200"/>
            <a:ext cx="766167" cy="635822"/>
            <a:chOff x="7478241" y="4521370"/>
            <a:chExt cx="766167" cy="635822"/>
          </a:xfrm>
        </p:grpSpPr>
        <p:sp>
          <p:nvSpPr>
            <p:cNvPr id="60" name="Isosceles Triangle 59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516216" y="5445224"/>
            <a:ext cx="24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HERE BE THE MRI SCANNER</a:t>
            </a:r>
            <a:endParaRPr lang="en-GB" b="1" dirty="0">
              <a:latin typeface="Bradley Hand ITC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56176" y="623731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FALL YE NOT INTO </a:t>
            </a:r>
            <a:r>
              <a:rPr lang="en-GB" b="1" dirty="0" smtClean="0">
                <a:latin typeface="Bradley Hand ITC" pitchFamily="66" charset="0"/>
              </a:rPr>
              <a:t>IT, LEST YE BE SCANNED</a:t>
            </a:r>
            <a:endParaRPr lang="en-GB" b="1" dirty="0">
              <a:latin typeface="Bradley Hand ITC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68404" y="0"/>
            <a:ext cx="217559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u="sng" dirty="0" smtClean="0">
                <a:latin typeface="Bradley Hand ITC" pitchFamily="66" charset="0"/>
              </a:rPr>
              <a:t>YE OLDE </a:t>
            </a:r>
          </a:p>
          <a:p>
            <a:r>
              <a:rPr lang="en-GB" sz="3600" b="1" u="sng" dirty="0" smtClean="0">
                <a:latin typeface="Bradley Hand ITC" pitchFamily="66" charset="0"/>
              </a:rPr>
              <a:t>MAPPE</a:t>
            </a:r>
            <a:endParaRPr lang="en-GB" sz="3600" b="1" u="sng" dirty="0">
              <a:latin typeface="Bradley Hand ITC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32240" y="170080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radley Hand ITC" pitchFamily="66" charset="0"/>
              </a:rPr>
              <a:t>NCAS</a:t>
            </a:r>
          </a:p>
          <a:p>
            <a:r>
              <a:rPr lang="en-GB" sz="2000" b="1" dirty="0" smtClean="0">
                <a:latin typeface="Bradley Hand ITC" pitchFamily="66" charset="0"/>
              </a:rPr>
              <a:t>   WORLD</a:t>
            </a:r>
            <a:endParaRPr lang="en-GB" sz="2000" b="1" dirty="0">
              <a:latin typeface="Bradley Hand ITC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08304" y="243366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HERE BE    </a:t>
            </a:r>
          </a:p>
          <a:p>
            <a:r>
              <a:rPr lang="en-GB" b="1" dirty="0" smtClean="0">
                <a:latin typeface="Bradley Hand ITC" pitchFamily="66" charset="0"/>
              </a:rPr>
              <a:t>     NEW CARPETS</a:t>
            </a:r>
            <a:endParaRPr lang="en-GB" b="1" dirty="0">
              <a:latin typeface="Bradley Hand ITC" pitchFamily="66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076127" y="4077072"/>
            <a:ext cx="3135833" cy="1892771"/>
          </a:xfrm>
          <a:custGeom>
            <a:avLst/>
            <a:gdLst>
              <a:gd name="connsiteX0" fmla="*/ 0 w 3625850"/>
              <a:gd name="connsiteY0" fmla="*/ 2305050 h 2305050"/>
              <a:gd name="connsiteX1" fmla="*/ 247650 w 3625850"/>
              <a:gd name="connsiteY1" fmla="*/ 2124075 h 2305050"/>
              <a:gd name="connsiteX2" fmla="*/ 504825 w 3625850"/>
              <a:gd name="connsiteY2" fmla="*/ 1571625 h 2305050"/>
              <a:gd name="connsiteX3" fmla="*/ 1028700 w 3625850"/>
              <a:gd name="connsiteY3" fmla="*/ 1562100 h 2305050"/>
              <a:gd name="connsiteX4" fmla="*/ 1600200 w 3625850"/>
              <a:gd name="connsiteY4" fmla="*/ 1466850 h 2305050"/>
              <a:gd name="connsiteX5" fmla="*/ 1685925 w 3625850"/>
              <a:gd name="connsiteY5" fmla="*/ 895350 h 2305050"/>
              <a:gd name="connsiteX6" fmla="*/ 2228850 w 3625850"/>
              <a:gd name="connsiteY6" fmla="*/ 800100 h 2305050"/>
              <a:gd name="connsiteX7" fmla="*/ 2457450 w 3625850"/>
              <a:gd name="connsiteY7" fmla="*/ 361950 h 2305050"/>
              <a:gd name="connsiteX8" fmla="*/ 3181350 w 3625850"/>
              <a:gd name="connsiteY8" fmla="*/ 723900 h 2305050"/>
              <a:gd name="connsiteX9" fmla="*/ 3552825 w 3625850"/>
              <a:gd name="connsiteY9" fmla="*/ 190500 h 2305050"/>
              <a:gd name="connsiteX10" fmla="*/ 3619500 w 3625850"/>
              <a:gd name="connsiteY10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5850" h="2305050">
                <a:moveTo>
                  <a:pt x="0" y="2305050"/>
                </a:moveTo>
                <a:cubicBezTo>
                  <a:pt x="81756" y="2275681"/>
                  <a:pt x="163512" y="2246313"/>
                  <a:pt x="247650" y="2124075"/>
                </a:cubicBezTo>
                <a:cubicBezTo>
                  <a:pt x="331788" y="2001837"/>
                  <a:pt x="374650" y="1665288"/>
                  <a:pt x="504825" y="1571625"/>
                </a:cubicBezTo>
                <a:cubicBezTo>
                  <a:pt x="635000" y="1477962"/>
                  <a:pt x="846138" y="1579562"/>
                  <a:pt x="1028700" y="1562100"/>
                </a:cubicBezTo>
                <a:cubicBezTo>
                  <a:pt x="1211262" y="1544638"/>
                  <a:pt x="1490663" y="1577975"/>
                  <a:pt x="1600200" y="1466850"/>
                </a:cubicBezTo>
                <a:cubicBezTo>
                  <a:pt x="1709738" y="1355725"/>
                  <a:pt x="1581150" y="1006475"/>
                  <a:pt x="1685925" y="895350"/>
                </a:cubicBezTo>
                <a:cubicBezTo>
                  <a:pt x="1790700" y="784225"/>
                  <a:pt x="2100263" y="889000"/>
                  <a:pt x="2228850" y="800100"/>
                </a:cubicBezTo>
                <a:cubicBezTo>
                  <a:pt x="2357437" y="711200"/>
                  <a:pt x="2298700" y="374650"/>
                  <a:pt x="2457450" y="361950"/>
                </a:cubicBezTo>
                <a:cubicBezTo>
                  <a:pt x="2616200" y="349250"/>
                  <a:pt x="2998788" y="752475"/>
                  <a:pt x="3181350" y="723900"/>
                </a:cubicBezTo>
                <a:cubicBezTo>
                  <a:pt x="3363912" y="695325"/>
                  <a:pt x="3479800" y="311150"/>
                  <a:pt x="3552825" y="190500"/>
                </a:cubicBezTo>
                <a:cubicBezTo>
                  <a:pt x="3625850" y="69850"/>
                  <a:pt x="3622675" y="34925"/>
                  <a:pt x="3619500" y="0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>
            <a:off x="179512" y="6002610"/>
            <a:ext cx="828675" cy="638175"/>
          </a:xfrm>
          <a:custGeom>
            <a:avLst/>
            <a:gdLst>
              <a:gd name="connsiteX0" fmla="*/ 828675 w 828675"/>
              <a:gd name="connsiteY0" fmla="*/ 0 h 638175"/>
              <a:gd name="connsiteX1" fmla="*/ 409575 w 828675"/>
              <a:gd name="connsiteY1" fmla="*/ 161925 h 638175"/>
              <a:gd name="connsiteX2" fmla="*/ 0 w 8286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75" h="638175">
                <a:moveTo>
                  <a:pt x="828675" y="0"/>
                </a:moveTo>
                <a:cubicBezTo>
                  <a:pt x="688181" y="27781"/>
                  <a:pt x="547688" y="55563"/>
                  <a:pt x="409575" y="161925"/>
                </a:cubicBezTo>
                <a:cubicBezTo>
                  <a:pt x="271463" y="268288"/>
                  <a:pt x="135731" y="453231"/>
                  <a:pt x="0" y="638175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>
            <a:off x="2744788" y="1809750"/>
            <a:ext cx="1622424" cy="2286000"/>
          </a:xfrm>
          <a:custGeom>
            <a:avLst/>
            <a:gdLst>
              <a:gd name="connsiteX0" fmla="*/ 1474787 w 1622424"/>
              <a:gd name="connsiteY0" fmla="*/ 2286000 h 2286000"/>
              <a:gd name="connsiteX1" fmla="*/ 1579562 w 1622424"/>
              <a:gd name="connsiteY1" fmla="*/ 1819275 h 2286000"/>
              <a:gd name="connsiteX2" fmla="*/ 1217612 w 1622424"/>
              <a:gd name="connsiteY2" fmla="*/ 1238250 h 2286000"/>
              <a:gd name="connsiteX3" fmla="*/ 331787 w 1622424"/>
              <a:gd name="connsiteY3" fmla="*/ 1066800 h 2286000"/>
              <a:gd name="connsiteX4" fmla="*/ 7937 w 1622424"/>
              <a:gd name="connsiteY4" fmla="*/ 476250 h 2286000"/>
              <a:gd name="connsiteX5" fmla="*/ 284162 w 1622424"/>
              <a:gd name="connsiteY5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424" h="2286000">
                <a:moveTo>
                  <a:pt x="1474787" y="2286000"/>
                </a:moveTo>
                <a:cubicBezTo>
                  <a:pt x="1548605" y="2139950"/>
                  <a:pt x="1622424" y="1993900"/>
                  <a:pt x="1579562" y="1819275"/>
                </a:cubicBezTo>
                <a:cubicBezTo>
                  <a:pt x="1536700" y="1644650"/>
                  <a:pt x="1425574" y="1363662"/>
                  <a:pt x="1217612" y="1238250"/>
                </a:cubicBezTo>
                <a:cubicBezTo>
                  <a:pt x="1009650" y="1112838"/>
                  <a:pt x="533399" y="1193800"/>
                  <a:pt x="331787" y="1066800"/>
                </a:cubicBezTo>
                <a:cubicBezTo>
                  <a:pt x="130175" y="939800"/>
                  <a:pt x="15874" y="654050"/>
                  <a:pt x="7937" y="476250"/>
                </a:cubicBezTo>
                <a:cubicBezTo>
                  <a:pt x="0" y="298450"/>
                  <a:pt x="142081" y="149225"/>
                  <a:pt x="284162" y="0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>
            <a:off x="3019425" y="563563"/>
            <a:ext cx="2981325" cy="1255712"/>
          </a:xfrm>
          <a:custGeom>
            <a:avLst/>
            <a:gdLst>
              <a:gd name="connsiteX0" fmla="*/ 0 w 2981325"/>
              <a:gd name="connsiteY0" fmla="*/ 1255712 h 1255712"/>
              <a:gd name="connsiteX1" fmla="*/ 238125 w 2981325"/>
              <a:gd name="connsiteY1" fmla="*/ 1074737 h 1255712"/>
              <a:gd name="connsiteX2" fmla="*/ 885825 w 2981325"/>
              <a:gd name="connsiteY2" fmla="*/ 941387 h 1255712"/>
              <a:gd name="connsiteX3" fmla="*/ 1495425 w 2981325"/>
              <a:gd name="connsiteY3" fmla="*/ 379412 h 1255712"/>
              <a:gd name="connsiteX4" fmla="*/ 2038350 w 2981325"/>
              <a:gd name="connsiteY4" fmla="*/ 46037 h 1255712"/>
              <a:gd name="connsiteX5" fmla="*/ 2714625 w 2981325"/>
              <a:gd name="connsiteY5" fmla="*/ 103187 h 1255712"/>
              <a:gd name="connsiteX6" fmla="*/ 2981325 w 2981325"/>
              <a:gd name="connsiteY6" fmla="*/ 560387 h 125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1325" h="1255712">
                <a:moveTo>
                  <a:pt x="0" y="1255712"/>
                </a:moveTo>
                <a:cubicBezTo>
                  <a:pt x="45244" y="1191418"/>
                  <a:pt x="90488" y="1127124"/>
                  <a:pt x="238125" y="1074737"/>
                </a:cubicBezTo>
                <a:cubicBezTo>
                  <a:pt x="385762" y="1022350"/>
                  <a:pt x="676275" y="1057275"/>
                  <a:pt x="885825" y="941387"/>
                </a:cubicBezTo>
                <a:cubicBezTo>
                  <a:pt x="1095375" y="825499"/>
                  <a:pt x="1303338" y="528637"/>
                  <a:pt x="1495425" y="379412"/>
                </a:cubicBezTo>
                <a:cubicBezTo>
                  <a:pt x="1687513" y="230187"/>
                  <a:pt x="1835150" y="92074"/>
                  <a:pt x="2038350" y="46037"/>
                </a:cubicBezTo>
                <a:cubicBezTo>
                  <a:pt x="2241550" y="0"/>
                  <a:pt x="2557463" y="17462"/>
                  <a:pt x="2714625" y="103187"/>
                </a:cubicBezTo>
                <a:cubicBezTo>
                  <a:pt x="2871787" y="188912"/>
                  <a:pt x="2926556" y="374649"/>
                  <a:pt x="2981325" y="560387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5016497" y="1110454"/>
            <a:ext cx="1105215" cy="1837531"/>
          </a:xfrm>
          <a:custGeom>
            <a:avLst/>
            <a:gdLst>
              <a:gd name="connsiteX0" fmla="*/ 1073150 w 1182688"/>
              <a:gd name="connsiteY0" fmla="*/ 0 h 1809750"/>
              <a:gd name="connsiteX1" fmla="*/ 1139825 w 1182688"/>
              <a:gd name="connsiteY1" fmla="*/ 361950 h 1809750"/>
              <a:gd name="connsiteX2" fmla="*/ 815975 w 1182688"/>
              <a:gd name="connsiteY2" fmla="*/ 1038225 h 1809750"/>
              <a:gd name="connsiteX3" fmla="*/ 111125 w 1182688"/>
              <a:gd name="connsiteY3" fmla="*/ 981075 h 1809750"/>
              <a:gd name="connsiteX4" fmla="*/ 149225 w 1182688"/>
              <a:gd name="connsiteY4" fmla="*/ 1809750 h 1809750"/>
              <a:gd name="connsiteX0" fmla="*/ 1055985 w 1179827"/>
              <a:gd name="connsiteY0" fmla="*/ 0 h 1837531"/>
              <a:gd name="connsiteX1" fmla="*/ 1139825 w 1179827"/>
              <a:gd name="connsiteY1" fmla="*/ 389731 h 1837531"/>
              <a:gd name="connsiteX2" fmla="*/ 815975 w 1179827"/>
              <a:gd name="connsiteY2" fmla="*/ 1066006 h 1837531"/>
              <a:gd name="connsiteX3" fmla="*/ 111125 w 1179827"/>
              <a:gd name="connsiteY3" fmla="*/ 1008856 h 1837531"/>
              <a:gd name="connsiteX4" fmla="*/ 149225 w 1179827"/>
              <a:gd name="connsiteY4" fmla="*/ 1837531 h 1837531"/>
              <a:gd name="connsiteX0" fmla="*/ 1055985 w 1179827"/>
              <a:gd name="connsiteY0" fmla="*/ 0 h 1837531"/>
              <a:gd name="connsiteX1" fmla="*/ 1139825 w 1179827"/>
              <a:gd name="connsiteY1" fmla="*/ 389731 h 1837531"/>
              <a:gd name="connsiteX2" fmla="*/ 815975 w 1179827"/>
              <a:gd name="connsiteY2" fmla="*/ 1066006 h 1837531"/>
              <a:gd name="connsiteX3" fmla="*/ 111125 w 1179827"/>
              <a:gd name="connsiteY3" fmla="*/ 1008856 h 1837531"/>
              <a:gd name="connsiteX4" fmla="*/ 149225 w 1179827"/>
              <a:gd name="connsiteY4" fmla="*/ 1837531 h 1837531"/>
              <a:gd name="connsiteX0" fmla="*/ 1055985 w 1179827"/>
              <a:gd name="connsiteY0" fmla="*/ 0 h 1837531"/>
              <a:gd name="connsiteX1" fmla="*/ 1139825 w 1179827"/>
              <a:gd name="connsiteY1" fmla="*/ 389731 h 1837531"/>
              <a:gd name="connsiteX2" fmla="*/ 815975 w 1179827"/>
              <a:gd name="connsiteY2" fmla="*/ 1066006 h 1837531"/>
              <a:gd name="connsiteX3" fmla="*/ 111125 w 1179827"/>
              <a:gd name="connsiteY3" fmla="*/ 1008856 h 1837531"/>
              <a:gd name="connsiteX4" fmla="*/ 149225 w 1179827"/>
              <a:gd name="connsiteY4" fmla="*/ 1837531 h 1837531"/>
              <a:gd name="connsiteX0" fmla="*/ 981373 w 1105215"/>
              <a:gd name="connsiteY0" fmla="*/ 0 h 1837531"/>
              <a:gd name="connsiteX1" fmla="*/ 1065213 w 1105215"/>
              <a:gd name="connsiteY1" fmla="*/ 389731 h 1837531"/>
              <a:gd name="connsiteX2" fmla="*/ 741363 w 1105215"/>
              <a:gd name="connsiteY2" fmla="*/ 1066006 h 1837531"/>
              <a:gd name="connsiteX3" fmla="*/ 275583 w 1105215"/>
              <a:gd name="connsiteY3" fmla="*/ 1238426 h 1837531"/>
              <a:gd name="connsiteX4" fmla="*/ 74613 w 1105215"/>
              <a:gd name="connsiteY4" fmla="*/ 1837531 h 183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215" h="1837531">
                <a:moveTo>
                  <a:pt x="981373" y="0"/>
                </a:moveTo>
                <a:cubicBezTo>
                  <a:pt x="1065139" y="243557"/>
                  <a:pt x="1105215" y="212063"/>
                  <a:pt x="1065213" y="389731"/>
                </a:cubicBezTo>
                <a:cubicBezTo>
                  <a:pt x="1025211" y="567399"/>
                  <a:pt x="872968" y="924557"/>
                  <a:pt x="741363" y="1066006"/>
                </a:cubicBezTo>
                <a:cubicBezTo>
                  <a:pt x="609758" y="1207455"/>
                  <a:pt x="386708" y="1109838"/>
                  <a:pt x="275583" y="1238426"/>
                </a:cubicBezTo>
                <a:cubicBezTo>
                  <a:pt x="164458" y="1367014"/>
                  <a:pt x="0" y="1487487"/>
                  <a:pt x="74613" y="1837531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5436096" y="22768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HERE BE PSYCHO QUAD</a:t>
            </a:r>
          </a:p>
        </p:txBody>
      </p:sp>
      <p:sp>
        <p:nvSpPr>
          <p:cNvPr id="75" name="Freeform 74"/>
          <p:cNvSpPr/>
          <p:nvPr/>
        </p:nvSpPr>
        <p:spPr>
          <a:xfrm>
            <a:off x="4769693" y="2996952"/>
            <a:ext cx="800893" cy="2024063"/>
          </a:xfrm>
          <a:custGeom>
            <a:avLst/>
            <a:gdLst>
              <a:gd name="connsiteX0" fmla="*/ 331787 w 800893"/>
              <a:gd name="connsiteY0" fmla="*/ 0 h 2024063"/>
              <a:gd name="connsiteX1" fmla="*/ 407987 w 800893"/>
              <a:gd name="connsiteY1" fmla="*/ 233363 h 2024063"/>
              <a:gd name="connsiteX2" fmla="*/ 760412 w 800893"/>
              <a:gd name="connsiteY2" fmla="*/ 666750 h 2024063"/>
              <a:gd name="connsiteX3" fmla="*/ 650875 w 800893"/>
              <a:gd name="connsiteY3" fmla="*/ 1090613 h 2024063"/>
              <a:gd name="connsiteX4" fmla="*/ 174625 w 800893"/>
              <a:gd name="connsiteY4" fmla="*/ 1390650 h 2024063"/>
              <a:gd name="connsiteX5" fmla="*/ 7937 w 800893"/>
              <a:gd name="connsiteY5" fmla="*/ 1866900 h 2024063"/>
              <a:gd name="connsiteX6" fmla="*/ 127000 w 800893"/>
              <a:gd name="connsiteY6" fmla="*/ 2024063 h 20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93" h="2024063">
                <a:moveTo>
                  <a:pt x="331787" y="0"/>
                </a:moveTo>
                <a:cubicBezTo>
                  <a:pt x="334168" y="61119"/>
                  <a:pt x="336550" y="122238"/>
                  <a:pt x="407987" y="233363"/>
                </a:cubicBezTo>
                <a:cubicBezTo>
                  <a:pt x="479424" y="344488"/>
                  <a:pt x="719931" y="523875"/>
                  <a:pt x="760412" y="666750"/>
                </a:cubicBezTo>
                <a:cubicBezTo>
                  <a:pt x="800893" y="809625"/>
                  <a:pt x="748506" y="969963"/>
                  <a:pt x="650875" y="1090613"/>
                </a:cubicBezTo>
                <a:cubicBezTo>
                  <a:pt x="553244" y="1211263"/>
                  <a:pt x="281781" y="1261269"/>
                  <a:pt x="174625" y="1390650"/>
                </a:cubicBezTo>
                <a:cubicBezTo>
                  <a:pt x="67469" y="1520031"/>
                  <a:pt x="15875" y="1761331"/>
                  <a:pt x="7937" y="1866900"/>
                </a:cubicBezTo>
                <a:cubicBezTo>
                  <a:pt x="0" y="1972469"/>
                  <a:pt x="63500" y="1998266"/>
                  <a:pt x="127000" y="2024063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5292080" y="5889522"/>
            <a:ext cx="766167" cy="635822"/>
            <a:chOff x="7478241" y="4521370"/>
            <a:chExt cx="766167" cy="635822"/>
          </a:xfrm>
        </p:grpSpPr>
        <p:sp>
          <p:nvSpPr>
            <p:cNvPr id="77" name="Isosceles Triangle 76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80" name="Freeform 79"/>
          <p:cNvSpPr/>
          <p:nvPr/>
        </p:nvSpPr>
        <p:spPr>
          <a:xfrm>
            <a:off x="4839420" y="4076699"/>
            <a:ext cx="2550418" cy="981075"/>
          </a:xfrm>
          <a:custGeom>
            <a:avLst/>
            <a:gdLst>
              <a:gd name="connsiteX0" fmla="*/ 0 w 2519362"/>
              <a:gd name="connsiteY0" fmla="*/ 923925 h 981075"/>
              <a:gd name="connsiteX1" fmla="*/ 128587 w 2519362"/>
              <a:gd name="connsiteY1" fmla="*/ 947738 h 981075"/>
              <a:gd name="connsiteX2" fmla="*/ 595312 w 2519362"/>
              <a:gd name="connsiteY2" fmla="*/ 728663 h 981075"/>
              <a:gd name="connsiteX3" fmla="*/ 1147762 w 2519362"/>
              <a:gd name="connsiteY3" fmla="*/ 952500 h 981075"/>
              <a:gd name="connsiteX4" fmla="*/ 2009775 w 2519362"/>
              <a:gd name="connsiteY4" fmla="*/ 557213 h 981075"/>
              <a:gd name="connsiteX5" fmla="*/ 2519362 w 2519362"/>
              <a:gd name="connsiteY5" fmla="*/ 0 h 981075"/>
              <a:gd name="connsiteX0" fmla="*/ 0 w 2550418"/>
              <a:gd name="connsiteY0" fmla="*/ 926951 h 981075"/>
              <a:gd name="connsiteX1" fmla="*/ 159643 w 2550418"/>
              <a:gd name="connsiteY1" fmla="*/ 947738 h 981075"/>
              <a:gd name="connsiteX2" fmla="*/ 626368 w 2550418"/>
              <a:gd name="connsiteY2" fmla="*/ 728663 h 981075"/>
              <a:gd name="connsiteX3" fmla="*/ 1178818 w 2550418"/>
              <a:gd name="connsiteY3" fmla="*/ 952500 h 981075"/>
              <a:gd name="connsiteX4" fmla="*/ 2040831 w 2550418"/>
              <a:gd name="connsiteY4" fmla="*/ 557213 h 981075"/>
              <a:gd name="connsiteX5" fmla="*/ 2550418 w 2550418"/>
              <a:gd name="connsiteY5" fmla="*/ 0 h 981075"/>
              <a:gd name="connsiteX0" fmla="*/ 0 w 2550418"/>
              <a:gd name="connsiteY0" fmla="*/ 926951 h 981075"/>
              <a:gd name="connsiteX1" fmla="*/ 159643 w 2550418"/>
              <a:gd name="connsiteY1" fmla="*/ 947738 h 981075"/>
              <a:gd name="connsiteX2" fmla="*/ 626368 w 2550418"/>
              <a:gd name="connsiteY2" fmla="*/ 728663 h 981075"/>
              <a:gd name="connsiteX3" fmla="*/ 1178818 w 2550418"/>
              <a:gd name="connsiteY3" fmla="*/ 952500 h 981075"/>
              <a:gd name="connsiteX4" fmla="*/ 2040831 w 2550418"/>
              <a:gd name="connsiteY4" fmla="*/ 557213 h 981075"/>
              <a:gd name="connsiteX5" fmla="*/ 2550418 w 2550418"/>
              <a:gd name="connsiteY5" fmla="*/ 0 h 981075"/>
              <a:gd name="connsiteX0" fmla="*/ 0 w 2550418"/>
              <a:gd name="connsiteY0" fmla="*/ 926951 h 981075"/>
              <a:gd name="connsiteX1" fmla="*/ 360040 w 2550418"/>
              <a:gd name="connsiteY1" fmla="*/ 854943 h 981075"/>
              <a:gd name="connsiteX2" fmla="*/ 626368 w 2550418"/>
              <a:gd name="connsiteY2" fmla="*/ 728663 h 981075"/>
              <a:gd name="connsiteX3" fmla="*/ 1178818 w 2550418"/>
              <a:gd name="connsiteY3" fmla="*/ 952500 h 981075"/>
              <a:gd name="connsiteX4" fmla="*/ 2040831 w 2550418"/>
              <a:gd name="connsiteY4" fmla="*/ 557213 h 981075"/>
              <a:gd name="connsiteX5" fmla="*/ 2550418 w 2550418"/>
              <a:gd name="connsiteY5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0418" h="981075">
                <a:moveTo>
                  <a:pt x="0" y="926951"/>
                </a:moveTo>
                <a:cubicBezTo>
                  <a:pt x="183852" y="971153"/>
                  <a:pt x="255645" y="887991"/>
                  <a:pt x="360040" y="854943"/>
                </a:cubicBezTo>
                <a:cubicBezTo>
                  <a:pt x="464435" y="821895"/>
                  <a:pt x="489905" y="712404"/>
                  <a:pt x="626368" y="728663"/>
                </a:cubicBezTo>
                <a:cubicBezTo>
                  <a:pt x="762831" y="744922"/>
                  <a:pt x="943074" y="981075"/>
                  <a:pt x="1178818" y="952500"/>
                </a:cubicBezTo>
                <a:cubicBezTo>
                  <a:pt x="1414562" y="923925"/>
                  <a:pt x="1812231" y="715963"/>
                  <a:pt x="2040831" y="557213"/>
                </a:cubicBezTo>
                <a:cubicBezTo>
                  <a:pt x="2269431" y="398463"/>
                  <a:pt x="2409924" y="199231"/>
                  <a:pt x="2550418" y="0"/>
                </a:cubicBezTo>
              </a:path>
            </a:pathLst>
          </a:custGeom>
          <a:ln w="762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/>
          <p:cNvGrpSpPr/>
          <p:nvPr/>
        </p:nvGrpSpPr>
        <p:grpSpPr>
          <a:xfrm>
            <a:off x="4716016" y="2204864"/>
            <a:ext cx="766167" cy="635822"/>
            <a:chOff x="7478241" y="4521370"/>
            <a:chExt cx="766167" cy="635822"/>
          </a:xfrm>
        </p:grpSpPr>
        <p:sp>
          <p:nvSpPr>
            <p:cNvPr id="82" name="Isosceles Triangle 81"/>
            <p:cNvSpPr/>
            <p:nvPr/>
          </p:nvSpPr>
          <p:spPr>
            <a:xfrm>
              <a:off x="7478241" y="4521370"/>
              <a:ext cx="766167" cy="635822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7646011" y="4725144"/>
              <a:ext cx="417645" cy="360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436096" y="307070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Bradley Hand ITC" pitchFamily="66" charset="0"/>
              </a:rPr>
              <a:t>ABANDON YE ALL HOPE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5" grpId="0"/>
      <p:bldP spid="43" grpId="0"/>
      <p:bldP spid="53" grpId="0"/>
      <p:bldP spid="55" grpId="0"/>
      <p:bldP spid="62" grpId="1"/>
      <p:bldP spid="63" grpId="1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80" grpId="0" animBg="1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9: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#</a:t>
            </a:r>
            <a:r>
              <a:rPr lang="en-GB" sz="4800" b="1" dirty="0" smtClean="0">
                <a:latin typeface="Century Gothic" pitchFamily="34" charset="0"/>
              </a:rPr>
              <a:t>PROF_HAWKINS </a:t>
            </a:r>
            <a:r>
              <a:rPr lang="en-GB" sz="4800" b="1" dirty="0" smtClean="0">
                <a:latin typeface="Century Gothic" pitchFamily="34" charset="0"/>
              </a:rPr>
              <a:t>AND THE COMPUTER TROUBLE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0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-404364" y="237405"/>
            <a:ext cx="6768752" cy="2050936"/>
            <a:chOff x="1115616" y="441960"/>
            <a:chExt cx="6768752" cy="2050936"/>
          </a:xfrm>
        </p:grpSpPr>
        <p:sp>
          <p:nvSpPr>
            <p:cNvPr id="163" name="Rectangle 162"/>
            <p:cNvSpPr/>
            <p:nvPr/>
          </p:nvSpPr>
          <p:spPr>
            <a:xfrm>
              <a:off x="1115616" y="1412776"/>
              <a:ext cx="6768752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r>
                <a:rPr lang="en-GB" dirty="0" smtClean="0"/>
                <a:t>BERKSHIRE TEMPERATURES</a:t>
              </a:r>
              <a:endParaRPr lang="en-GB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187624" y="2132856"/>
              <a:ext cx="65527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 164"/>
            <p:cNvSpPr/>
            <p:nvPr/>
          </p:nvSpPr>
          <p:spPr>
            <a:xfrm>
              <a:off x="1242060" y="441960"/>
              <a:ext cx="6591300" cy="1752600"/>
            </a:xfrm>
            <a:custGeom>
              <a:avLst/>
              <a:gdLst>
                <a:gd name="connsiteX0" fmla="*/ 0 w 6591300"/>
                <a:gd name="connsiteY0" fmla="*/ 1691640 h 1752600"/>
                <a:gd name="connsiteX1" fmla="*/ 167640 w 6591300"/>
                <a:gd name="connsiteY1" fmla="*/ 1661160 h 1752600"/>
                <a:gd name="connsiteX2" fmla="*/ 327660 w 6591300"/>
                <a:gd name="connsiteY2" fmla="*/ 1714500 h 1752600"/>
                <a:gd name="connsiteX3" fmla="*/ 480060 w 6591300"/>
                <a:gd name="connsiteY3" fmla="*/ 1684020 h 1752600"/>
                <a:gd name="connsiteX4" fmla="*/ 640080 w 6591300"/>
                <a:gd name="connsiteY4" fmla="*/ 1722120 h 1752600"/>
                <a:gd name="connsiteX5" fmla="*/ 800100 w 6591300"/>
                <a:gd name="connsiteY5" fmla="*/ 1752600 h 1752600"/>
                <a:gd name="connsiteX6" fmla="*/ 990600 w 6591300"/>
                <a:gd name="connsiteY6" fmla="*/ 1645920 h 1752600"/>
                <a:gd name="connsiteX7" fmla="*/ 1181100 w 6591300"/>
                <a:gd name="connsiteY7" fmla="*/ 1722120 h 1752600"/>
                <a:gd name="connsiteX8" fmla="*/ 1371600 w 6591300"/>
                <a:gd name="connsiteY8" fmla="*/ 1684020 h 1752600"/>
                <a:gd name="connsiteX9" fmla="*/ 1584960 w 6591300"/>
                <a:gd name="connsiteY9" fmla="*/ 1744980 h 1752600"/>
                <a:gd name="connsiteX10" fmla="*/ 1813560 w 6591300"/>
                <a:gd name="connsiteY10" fmla="*/ 1653540 h 1752600"/>
                <a:gd name="connsiteX11" fmla="*/ 2011680 w 6591300"/>
                <a:gd name="connsiteY11" fmla="*/ 1706880 h 1752600"/>
                <a:gd name="connsiteX12" fmla="*/ 2186940 w 6591300"/>
                <a:gd name="connsiteY12" fmla="*/ 1615440 h 1752600"/>
                <a:gd name="connsiteX13" fmla="*/ 2346960 w 6591300"/>
                <a:gd name="connsiteY13" fmla="*/ 1744980 h 1752600"/>
                <a:gd name="connsiteX14" fmla="*/ 2621280 w 6591300"/>
                <a:gd name="connsiteY14" fmla="*/ 1562100 h 1752600"/>
                <a:gd name="connsiteX15" fmla="*/ 2872740 w 6591300"/>
                <a:gd name="connsiteY15" fmla="*/ 1592580 h 1752600"/>
                <a:gd name="connsiteX16" fmla="*/ 3017520 w 6591300"/>
                <a:gd name="connsiteY16" fmla="*/ 1531620 h 1752600"/>
                <a:gd name="connsiteX17" fmla="*/ 3223260 w 6591300"/>
                <a:gd name="connsiteY17" fmla="*/ 1645920 h 1752600"/>
                <a:gd name="connsiteX18" fmla="*/ 3642360 w 6591300"/>
                <a:gd name="connsiteY18" fmla="*/ 1546860 h 1752600"/>
                <a:gd name="connsiteX19" fmla="*/ 3909060 w 6591300"/>
                <a:gd name="connsiteY19" fmla="*/ 1394460 h 1752600"/>
                <a:gd name="connsiteX20" fmla="*/ 4358640 w 6591300"/>
                <a:gd name="connsiteY20" fmla="*/ 1508760 h 1752600"/>
                <a:gd name="connsiteX21" fmla="*/ 4526280 w 6591300"/>
                <a:gd name="connsiteY21" fmla="*/ 1318260 h 1752600"/>
                <a:gd name="connsiteX22" fmla="*/ 4701540 w 6591300"/>
                <a:gd name="connsiteY22" fmla="*/ 1417320 h 1752600"/>
                <a:gd name="connsiteX23" fmla="*/ 4953000 w 6591300"/>
                <a:gd name="connsiteY23" fmla="*/ 1272540 h 1752600"/>
                <a:gd name="connsiteX24" fmla="*/ 5006340 w 6591300"/>
                <a:gd name="connsiteY24" fmla="*/ 1379220 h 1752600"/>
                <a:gd name="connsiteX25" fmla="*/ 5257800 w 6591300"/>
                <a:gd name="connsiteY25" fmla="*/ 1203960 h 1752600"/>
                <a:gd name="connsiteX26" fmla="*/ 5509260 w 6591300"/>
                <a:gd name="connsiteY26" fmla="*/ 1181100 h 1752600"/>
                <a:gd name="connsiteX27" fmla="*/ 5654040 w 6591300"/>
                <a:gd name="connsiteY27" fmla="*/ 1257300 h 1752600"/>
                <a:gd name="connsiteX28" fmla="*/ 5836920 w 6591300"/>
                <a:gd name="connsiteY28" fmla="*/ 998220 h 1752600"/>
                <a:gd name="connsiteX29" fmla="*/ 6088380 w 6591300"/>
                <a:gd name="connsiteY29" fmla="*/ 1082040 h 1752600"/>
                <a:gd name="connsiteX30" fmla="*/ 6263640 w 6591300"/>
                <a:gd name="connsiteY30" fmla="*/ 579120 h 1752600"/>
                <a:gd name="connsiteX31" fmla="*/ 6393180 w 6591300"/>
                <a:gd name="connsiteY31" fmla="*/ 617220 h 1752600"/>
                <a:gd name="connsiteX32" fmla="*/ 6591300 w 6591300"/>
                <a:gd name="connsiteY32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91300" h="1752600">
                  <a:moveTo>
                    <a:pt x="0" y="1691640"/>
                  </a:moveTo>
                  <a:lnTo>
                    <a:pt x="167640" y="1661160"/>
                  </a:lnTo>
                  <a:lnTo>
                    <a:pt x="327660" y="1714500"/>
                  </a:lnTo>
                  <a:lnTo>
                    <a:pt x="480060" y="1684020"/>
                  </a:lnTo>
                  <a:lnTo>
                    <a:pt x="640080" y="1722120"/>
                  </a:lnTo>
                  <a:lnTo>
                    <a:pt x="800100" y="1752600"/>
                  </a:lnTo>
                  <a:lnTo>
                    <a:pt x="990600" y="1645920"/>
                  </a:lnTo>
                  <a:lnTo>
                    <a:pt x="1181100" y="1722120"/>
                  </a:lnTo>
                  <a:lnTo>
                    <a:pt x="1371600" y="1684020"/>
                  </a:lnTo>
                  <a:lnTo>
                    <a:pt x="1584960" y="1744980"/>
                  </a:lnTo>
                  <a:lnTo>
                    <a:pt x="1813560" y="1653540"/>
                  </a:lnTo>
                  <a:lnTo>
                    <a:pt x="2011680" y="1706880"/>
                  </a:lnTo>
                  <a:lnTo>
                    <a:pt x="2186940" y="1615440"/>
                  </a:lnTo>
                  <a:lnTo>
                    <a:pt x="2346960" y="1744980"/>
                  </a:lnTo>
                  <a:lnTo>
                    <a:pt x="2621280" y="1562100"/>
                  </a:lnTo>
                  <a:lnTo>
                    <a:pt x="2872740" y="1592580"/>
                  </a:lnTo>
                  <a:lnTo>
                    <a:pt x="3017520" y="1531620"/>
                  </a:lnTo>
                  <a:lnTo>
                    <a:pt x="3223260" y="1645920"/>
                  </a:lnTo>
                  <a:lnTo>
                    <a:pt x="3642360" y="1546860"/>
                  </a:lnTo>
                  <a:lnTo>
                    <a:pt x="3909060" y="1394460"/>
                  </a:lnTo>
                  <a:lnTo>
                    <a:pt x="4358640" y="1508760"/>
                  </a:lnTo>
                  <a:lnTo>
                    <a:pt x="4526280" y="1318260"/>
                  </a:lnTo>
                  <a:lnTo>
                    <a:pt x="4701540" y="1417320"/>
                  </a:lnTo>
                  <a:lnTo>
                    <a:pt x="4953000" y="1272540"/>
                  </a:lnTo>
                  <a:lnTo>
                    <a:pt x="5006340" y="1379220"/>
                  </a:lnTo>
                  <a:lnTo>
                    <a:pt x="5257800" y="1203960"/>
                  </a:lnTo>
                  <a:lnTo>
                    <a:pt x="5509260" y="1181100"/>
                  </a:lnTo>
                  <a:lnTo>
                    <a:pt x="5654040" y="1257300"/>
                  </a:lnTo>
                  <a:lnTo>
                    <a:pt x="5836920" y="998220"/>
                  </a:lnTo>
                  <a:lnTo>
                    <a:pt x="6088380" y="1082040"/>
                  </a:lnTo>
                  <a:lnTo>
                    <a:pt x="6263640" y="579120"/>
                  </a:lnTo>
                  <a:lnTo>
                    <a:pt x="6393180" y="617220"/>
                  </a:lnTo>
                  <a:lnTo>
                    <a:pt x="65913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012160" y="3501008"/>
            <a:ext cx="2952328" cy="1440160"/>
            <a:chOff x="6156176" y="3429000"/>
            <a:chExt cx="2952328" cy="1440160"/>
          </a:xfrm>
        </p:grpSpPr>
        <p:sp>
          <p:nvSpPr>
            <p:cNvPr id="167" name="Bent Arrow 166"/>
            <p:cNvSpPr/>
            <p:nvPr/>
          </p:nvSpPr>
          <p:spPr>
            <a:xfrm flipH="1">
              <a:off x="8765232" y="4365104"/>
              <a:ext cx="343272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8" name="Bent Arrow 167"/>
            <p:cNvSpPr/>
            <p:nvPr/>
          </p:nvSpPr>
          <p:spPr>
            <a:xfrm>
              <a:off x="6156176" y="4365104"/>
              <a:ext cx="360040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444208" y="3429000"/>
              <a:ext cx="2376264" cy="122413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673224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687625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702027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7164288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730830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745232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9633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740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892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80451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81975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83499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8502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654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658822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791580" y="2348880"/>
            <a:ext cx="7560840" cy="3167746"/>
            <a:chOff x="1875910" y="2852936"/>
            <a:chExt cx="7052119" cy="2807706"/>
          </a:xfrm>
        </p:grpSpPr>
        <p:grpSp>
          <p:nvGrpSpPr>
            <p:cNvPr id="98" name="Group 14"/>
            <p:cNvGrpSpPr/>
            <p:nvPr/>
          </p:nvGrpSpPr>
          <p:grpSpPr>
            <a:xfrm>
              <a:off x="6831769" y="3375402"/>
              <a:ext cx="2096260" cy="2177957"/>
              <a:chOff x="3336489" y="3068960"/>
              <a:chExt cx="2223462" cy="2401385"/>
            </a:xfrm>
          </p:grpSpPr>
          <p:sp>
            <p:nvSpPr>
              <p:cNvPr id="121" name="Freeform 120"/>
              <p:cNvSpPr/>
              <p:nvPr/>
            </p:nvSpPr>
            <p:spPr>
              <a:xfrm rot="12734492" flipH="1">
                <a:off x="4949021" y="3150964"/>
                <a:ext cx="610930" cy="10500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336489" y="3346705"/>
                <a:ext cx="1832642" cy="212364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9"/>
              <p:cNvGrpSpPr/>
              <p:nvPr/>
            </p:nvGrpSpPr>
            <p:grpSpPr>
              <a:xfrm flipH="1">
                <a:off x="3645588" y="3068960"/>
                <a:ext cx="1502476" cy="1141841"/>
                <a:chOff x="2331368" y="1916832"/>
                <a:chExt cx="1131484" cy="1152128"/>
              </a:xfrm>
            </p:grpSpPr>
            <p:sp>
              <p:nvSpPr>
                <p:cNvPr id="129" name="Chord 4"/>
                <p:cNvSpPr/>
                <p:nvPr/>
              </p:nvSpPr>
              <p:spPr>
                <a:xfrm>
                  <a:off x="2526748" y="1916832"/>
                  <a:ext cx="936104" cy="1152128"/>
                </a:xfrm>
                <a:prstGeom prst="chord">
                  <a:avLst>
                    <a:gd name="adj1" fmla="val 11233442"/>
                    <a:gd name="adj2" fmla="val 21115411"/>
                  </a:avLst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Isosceles Triangle 5"/>
                <p:cNvSpPr/>
                <p:nvPr/>
              </p:nvSpPr>
              <p:spPr>
                <a:xfrm>
                  <a:off x="2742772" y="1916832"/>
                  <a:ext cx="504056" cy="50405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6"/>
                <p:cNvSpPr/>
                <p:nvPr/>
              </p:nvSpPr>
              <p:spPr>
                <a:xfrm>
                  <a:off x="2331368" y="2152649"/>
                  <a:ext cx="1121448" cy="268239"/>
                </a:xfrm>
                <a:custGeom>
                  <a:avLst/>
                  <a:gdLst>
                    <a:gd name="connsiteX0" fmla="*/ 280610 w 1267581"/>
                    <a:gd name="connsiteY0" fmla="*/ 222552 h 251581"/>
                    <a:gd name="connsiteX1" fmla="*/ 164495 w 1267581"/>
                    <a:gd name="connsiteY1" fmla="*/ 4838 h 251581"/>
                    <a:gd name="connsiteX2" fmla="*/ 1267581 w 1267581"/>
                    <a:gd name="connsiteY2" fmla="*/ 251581 h 251581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3 h 246743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2 h 246743"/>
                    <a:gd name="connsiteX0" fmla="*/ 332189 w 1299909"/>
                    <a:gd name="connsiteY0" fmla="*/ 251284 h 251284"/>
                    <a:gd name="connsiteX1" fmla="*/ 161287 w 1299909"/>
                    <a:gd name="connsiteY1" fmla="*/ 4541 h 251284"/>
                    <a:gd name="connsiteX2" fmla="*/ 1299910 w 1299909"/>
                    <a:gd name="connsiteY2" fmla="*/ 224036 h 251284"/>
                    <a:gd name="connsiteX0" fmla="*/ 316580 w 1303032"/>
                    <a:gd name="connsiteY0" fmla="*/ 225468 h 225468"/>
                    <a:gd name="connsiteX1" fmla="*/ 164409 w 1303032"/>
                    <a:gd name="connsiteY1" fmla="*/ 853 h 225468"/>
                    <a:gd name="connsiteX2" fmla="*/ 1303032 w 1303032"/>
                    <a:gd name="connsiteY2" fmla="*/ 220348 h 225468"/>
                    <a:gd name="connsiteX0" fmla="*/ 223362 w 1209814"/>
                    <a:gd name="connsiteY0" fmla="*/ 288307 h 288307"/>
                    <a:gd name="connsiteX1" fmla="*/ 164409 w 1209814"/>
                    <a:gd name="connsiteY1" fmla="*/ 853 h 288307"/>
                    <a:gd name="connsiteX2" fmla="*/ 1209814 w 1209814"/>
                    <a:gd name="connsiteY2" fmla="*/ 283187 h 288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9814" h="288307">
                      <a:moveTo>
                        <a:pt x="223362" y="288307"/>
                      </a:moveTo>
                      <a:cubicBezTo>
                        <a:pt x="83057" y="177031"/>
                        <a:pt x="0" y="1706"/>
                        <a:pt x="164409" y="853"/>
                      </a:cubicBezTo>
                      <a:cubicBezTo>
                        <a:pt x="328818" y="0"/>
                        <a:pt x="740518" y="162234"/>
                        <a:pt x="1209814" y="283187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4" name="Group 53"/>
              <p:cNvGrpSpPr/>
              <p:nvPr/>
            </p:nvGrpSpPr>
            <p:grpSpPr>
              <a:xfrm>
                <a:off x="4681987" y="3778753"/>
                <a:ext cx="582857" cy="588893"/>
                <a:chOff x="4219884" y="3429000"/>
                <a:chExt cx="582857" cy="588893"/>
              </a:xfrm>
            </p:grpSpPr>
            <p:sp>
              <p:nvSpPr>
                <p:cNvPr id="127" name="Oval 126"/>
                <p:cNvSpPr/>
                <p:nvPr/>
              </p:nvSpPr>
              <p:spPr>
                <a:xfrm flipH="1">
                  <a:off x="4219884" y="3429000"/>
                  <a:ext cx="204099" cy="209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4285225" y="3725232"/>
                  <a:ext cx="517516" cy="292661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25" name="Arc 19"/>
              <p:cNvSpPr/>
              <p:nvPr/>
            </p:nvSpPr>
            <p:spPr>
              <a:xfrm>
                <a:off x="4572000" y="3994777"/>
                <a:ext cx="808641" cy="1000832"/>
              </a:xfrm>
              <a:prstGeom prst="arc">
                <a:avLst>
                  <a:gd name="adj1" fmla="val 5022190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Freeform 125"/>
              <p:cNvSpPr/>
              <p:nvPr/>
            </p:nvSpPr>
            <p:spPr>
              <a:xfrm rot="20941469" flipH="1">
                <a:off x="3866695" y="4341650"/>
                <a:ext cx="610930" cy="10500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9" name="Group 33"/>
            <p:cNvGrpSpPr/>
            <p:nvPr/>
          </p:nvGrpSpPr>
          <p:grpSpPr>
            <a:xfrm>
              <a:off x="3505234" y="3310094"/>
              <a:ext cx="2274541" cy="2350548"/>
              <a:chOff x="1115616" y="2164504"/>
              <a:chExt cx="2412562" cy="2591682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115616" y="2780928"/>
                <a:ext cx="1977451" cy="1938598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5" name="Group 78"/>
              <p:cNvGrpSpPr/>
              <p:nvPr/>
            </p:nvGrpSpPr>
            <p:grpSpPr>
              <a:xfrm>
                <a:off x="1547664" y="2164504"/>
                <a:ext cx="1224136" cy="688432"/>
                <a:chOff x="6660232" y="2636912"/>
                <a:chExt cx="1584176" cy="864096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6732240" y="2636912"/>
                  <a:ext cx="1296144" cy="864096"/>
                </a:xfrm>
                <a:custGeom>
                  <a:avLst/>
                  <a:gdLst>
                    <a:gd name="connsiteX0" fmla="*/ 164891 w 1139252"/>
                    <a:gd name="connsiteY0" fmla="*/ 839449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64891 w 1139252"/>
                    <a:gd name="connsiteY4" fmla="*/ 839449 h 869429"/>
                    <a:gd name="connsiteX0" fmla="*/ 144016 w 1139252"/>
                    <a:gd name="connsiteY0" fmla="*/ 864096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44016 w 1139252"/>
                    <a:gd name="connsiteY4" fmla="*/ 864096 h 869429"/>
                    <a:gd name="connsiteX0" fmla="*/ 144016 w 1139252"/>
                    <a:gd name="connsiteY0" fmla="*/ 864096 h 864096"/>
                    <a:gd name="connsiteX1" fmla="*/ 0 w 1139252"/>
                    <a:gd name="connsiteY1" fmla="*/ 0 h 864096"/>
                    <a:gd name="connsiteX2" fmla="*/ 1139252 w 1139252"/>
                    <a:gd name="connsiteY2" fmla="*/ 0 h 864096"/>
                    <a:gd name="connsiteX3" fmla="*/ 1080120 w 1139252"/>
                    <a:gd name="connsiteY3" fmla="*/ 864096 h 864096"/>
                    <a:gd name="connsiteX4" fmla="*/ 144016 w 1139252"/>
                    <a:gd name="connsiteY4" fmla="*/ 864096 h 864096"/>
                    <a:gd name="connsiteX0" fmla="*/ 144016 w 1152128"/>
                    <a:gd name="connsiteY0" fmla="*/ 864096 h 864096"/>
                    <a:gd name="connsiteX1" fmla="*/ 0 w 1152128"/>
                    <a:gd name="connsiteY1" fmla="*/ 0 h 864096"/>
                    <a:gd name="connsiteX2" fmla="*/ 1152128 w 1152128"/>
                    <a:gd name="connsiteY2" fmla="*/ 0 h 864096"/>
                    <a:gd name="connsiteX3" fmla="*/ 1080120 w 1152128"/>
                    <a:gd name="connsiteY3" fmla="*/ 864096 h 864096"/>
                    <a:gd name="connsiteX4" fmla="*/ 144016 w 1152128"/>
                    <a:gd name="connsiteY4" fmla="*/ 864096 h 864096"/>
                    <a:gd name="connsiteX0" fmla="*/ 216024 w 1224136"/>
                    <a:gd name="connsiteY0" fmla="*/ 864096 h 864096"/>
                    <a:gd name="connsiteX1" fmla="*/ 0 w 1224136"/>
                    <a:gd name="connsiteY1" fmla="*/ 0 h 864096"/>
                    <a:gd name="connsiteX2" fmla="*/ 1224136 w 1224136"/>
                    <a:gd name="connsiteY2" fmla="*/ 0 h 864096"/>
                    <a:gd name="connsiteX3" fmla="*/ 1152128 w 1224136"/>
                    <a:gd name="connsiteY3" fmla="*/ 864096 h 864096"/>
                    <a:gd name="connsiteX4" fmla="*/ 216024 w 1224136"/>
                    <a:gd name="connsiteY4" fmla="*/ 864096 h 864096"/>
                    <a:gd name="connsiteX0" fmla="*/ 216024 w 1296144"/>
                    <a:gd name="connsiteY0" fmla="*/ 864096 h 864096"/>
                    <a:gd name="connsiteX1" fmla="*/ 0 w 1296144"/>
                    <a:gd name="connsiteY1" fmla="*/ 0 h 864096"/>
                    <a:gd name="connsiteX2" fmla="*/ 1296144 w 1296144"/>
                    <a:gd name="connsiteY2" fmla="*/ 0 h 864096"/>
                    <a:gd name="connsiteX3" fmla="*/ 1152128 w 1296144"/>
                    <a:gd name="connsiteY3" fmla="*/ 864096 h 864096"/>
                    <a:gd name="connsiteX4" fmla="*/ 216024 w 1296144"/>
                    <a:gd name="connsiteY4" fmla="*/ 864096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144" h="864096">
                      <a:moveTo>
                        <a:pt x="216024" y="864096"/>
                      </a:moveTo>
                      <a:lnTo>
                        <a:pt x="0" y="0"/>
                      </a:lnTo>
                      <a:lnTo>
                        <a:pt x="1296144" y="0"/>
                      </a:lnTo>
                      <a:lnTo>
                        <a:pt x="1152128" y="864096"/>
                      </a:lnTo>
                      <a:lnTo>
                        <a:pt x="216024" y="86409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660232" y="3501008"/>
                  <a:ext cx="158417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Arc 115"/>
              <p:cNvSpPr/>
              <p:nvPr/>
            </p:nvSpPr>
            <p:spPr>
              <a:xfrm rot="10800000">
                <a:off x="2483769" y="3861048"/>
                <a:ext cx="1044409" cy="895138"/>
              </a:xfrm>
              <a:prstGeom prst="arc">
                <a:avLst>
                  <a:gd name="adj1" fmla="val 166728"/>
                  <a:gd name="adj2" fmla="val 602920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" name="Oval 31"/>
              <p:cNvSpPr/>
              <p:nvPr/>
            </p:nvSpPr>
            <p:spPr>
              <a:xfrm>
                <a:off x="2195736" y="2852936"/>
                <a:ext cx="799665" cy="53098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 flipH="1">
                <a:off x="1475656" y="3429000"/>
                <a:ext cx="729054" cy="102717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0" name="Group 42"/>
            <p:cNvGrpSpPr/>
            <p:nvPr/>
          </p:nvGrpSpPr>
          <p:grpSpPr>
            <a:xfrm>
              <a:off x="5677665" y="3244786"/>
              <a:ext cx="950439" cy="2396327"/>
              <a:chOff x="1691680" y="2708920"/>
              <a:chExt cx="893124" cy="2426133"/>
            </a:xfrm>
          </p:grpSpPr>
          <p:sp>
            <p:nvSpPr>
              <p:cNvPr id="108" name="Rounded Rectangle 107"/>
              <p:cNvSpPr/>
              <p:nvPr/>
            </p:nvSpPr>
            <p:spPr>
              <a:xfrm flipH="1">
                <a:off x="1691680" y="2708920"/>
                <a:ext cx="697919" cy="2426133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9" name="Group 30"/>
              <p:cNvGrpSpPr/>
              <p:nvPr/>
            </p:nvGrpSpPr>
            <p:grpSpPr>
              <a:xfrm>
                <a:off x="2114408" y="3068960"/>
                <a:ext cx="407120" cy="512851"/>
                <a:chOff x="6106779" y="1638523"/>
                <a:chExt cx="695524" cy="862945"/>
              </a:xfrm>
            </p:grpSpPr>
            <p:sp>
              <p:nvSpPr>
                <p:cNvPr id="112" name="Chord 111"/>
                <p:cNvSpPr/>
                <p:nvPr/>
              </p:nvSpPr>
              <p:spPr>
                <a:xfrm flipH="1">
                  <a:off x="6106779" y="2029884"/>
                  <a:ext cx="695524" cy="47158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117178" y="1638523"/>
                  <a:ext cx="166948" cy="2783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0" name="Arc 109"/>
              <p:cNvSpPr/>
              <p:nvPr/>
            </p:nvSpPr>
            <p:spPr>
              <a:xfrm>
                <a:off x="2101287" y="3724432"/>
                <a:ext cx="483517" cy="568664"/>
              </a:xfrm>
              <a:prstGeom prst="arc">
                <a:avLst>
                  <a:gd name="adj1" fmla="val 12370413"/>
                  <a:gd name="adj2" fmla="val 167981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 rot="10568081" flipV="1">
                <a:off x="1717864" y="4021577"/>
                <a:ext cx="516720" cy="79425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50"/>
            <p:cNvGrpSpPr/>
            <p:nvPr/>
          </p:nvGrpSpPr>
          <p:grpSpPr>
            <a:xfrm>
              <a:off x="1875910" y="2852936"/>
              <a:ext cx="1349943" cy="2614151"/>
              <a:chOff x="52694" y="2492896"/>
              <a:chExt cx="1431858" cy="2882327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323528" y="2492896"/>
                <a:ext cx="873906" cy="2882327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Chord 7"/>
              <p:cNvSpPr/>
              <p:nvPr/>
            </p:nvSpPr>
            <p:spPr>
              <a:xfrm>
                <a:off x="1001432" y="3249138"/>
                <a:ext cx="302091" cy="262029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14248" y="3016499"/>
                <a:ext cx="43156" cy="1965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914248" y="3736749"/>
                <a:ext cx="417392" cy="490591"/>
              </a:xfrm>
              <a:prstGeom prst="arc">
                <a:avLst>
                  <a:gd name="adj1" fmla="val 11462497"/>
                  <a:gd name="adj2" fmla="val 175176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6" name="Picture 105" descr="ambaum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4977491">
                <a:off x="294752" y="3847200"/>
                <a:ext cx="947741" cy="143185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107" name="Freeform 106"/>
              <p:cNvSpPr/>
              <p:nvPr/>
            </p:nvSpPr>
            <p:spPr>
              <a:xfrm flipH="1">
                <a:off x="341325" y="3605817"/>
                <a:ext cx="557879" cy="9757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3" name="Freeform 142"/>
          <p:cNvSpPr/>
          <p:nvPr/>
        </p:nvSpPr>
        <p:spPr>
          <a:xfrm flipH="1">
            <a:off x="7812360" y="3861048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flipH="1">
            <a:off x="5580112" y="3789040"/>
            <a:ext cx="360040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4572000" y="3789040"/>
            <a:ext cx="376808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5796136" y="3861048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 flipH="1">
            <a:off x="4355976" y="4005064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267744" y="4005064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 flipH="1">
            <a:off x="1835696" y="3429000"/>
            <a:ext cx="46538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6300192" y="5157192"/>
            <a:ext cx="1512167" cy="864096"/>
            <a:chOff x="6300192" y="5157192"/>
            <a:chExt cx="1512167" cy="864096"/>
          </a:xfrm>
        </p:grpSpPr>
        <p:sp>
          <p:nvSpPr>
            <p:cNvPr id="135" name="Freeform 134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716016" y="5301208"/>
            <a:ext cx="1080119" cy="720080"/>
            <a:chOff x="4716016" y="5301208"/>
            <a:chExt cx="1080119" cy="720080"/>
          </a:xfrm>
        </p:grpSpPr>
        <p:sp>
          <p:nvSpPr>
            <p:cNvPr id="137" name="Freeform 136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99592" y="5157192"/>
            <a:ext cx="1233870" cy="668218"/>
            <a:chOff x="899592" y="5157192"/>
            <a:chExt cx="1233870" cy="668218"/>
          </a:xfrm>
        </p:grpSpPr>
        <p:sp>
          <p:nvSpPr>
            <p:cNvPr id="139" name="Freeform 138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2703704" y="5085184"/>
            <a:ext cx="1593615" cy="966383"/>
            <a:chOff x="2703704" y="5085184"/>
            <a:chExt cx="1593615" cy="966383"/>
          </a:xfrm>
        </p:grpSpPr>
        <p:sp>
          <p:nvSpPr>
            <p:cNvPr id="141" name="Freeform 140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3707904" y="5085184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14603596" flipH="1">
            <a:off x="7906218" y="3192405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104941" y="3222549"/>
            <a:ext cx="1852438" cy="2173037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" name="Group 9"/>
          <p:cNvGrpSpPr/>
          <p:nvPr/>
        </p:nvGrpSpPr>
        <p:grpSpPr>
          <a:xfrm flipH="1">
            <a:off x="6417379" y="2938343"/>
            <a:ext cx="1518705" cy="1168401"/>
            <a:chOff x="2331368" y="1916832"/>
            <a:chExt cx="1131484" cy="1152128"/>
          </a:xfrm>
        </p:grpSpPr>
        <p:sp>
          <p:nvSpPr>
            <p:cNvPr id="83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Arc 19"/>
          <p:cNvSpPr/>
          <p:nvPr/>
        </p:nvSpPr>
        <p:spPr>
          <a:xfrm>
            <a:off x="6706952" y="3885695"/>
            <a:ext cx="817376" cy="1024112"/>
          </a:xfrm>
          <a:prstGeom prst="arc">
            <a:avLst>
              <a:gd name="adj1" fmla="val 320314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 rot="20941469" flipH="1">
            <a:off x="-714169" y="5998239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538439" y="3495423"/>
            <a:ext cx="1998809" cy="1983690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78"/>
          <p:cNvGrpSpPr/>
          <p:nvPr/>
        </p:nvGrpSpPr>
        <p:grpSpPr>
          <a:xfrm>
            <a:off x="2975154" y="2864661"/>
            <a:ext cx="1237358" cy="704445"/>
            <a:chOff x="6660232" y="2636912"/>
            <a:chExt cx="1584176" cy="864096"/>
          </a:xfrm>
        </p:grpSpPr>
        <p:sp>
          <p:nvSpPr>
            <p:cNvPr id="73" name="Freeform 72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0800000">
            <a:off x="3059833" y="4581128"/>
            <a:ext cx="1055690" cy="915959"/>
          </a:xfrm>
          <a:prstGeom prst="arc">
            <a:avLst>
              <a:gd name="adj1" fmla="val 166728"/>
              <a:gd name="adj2" fmla="val 1030170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31"/>
          <p:cNvSpPr/>
          <p:nvPr/>
        </p:nvSpPr>
        <p:spPr>
          <a:xfrm>
            <a:off x="3187634" y="3569106"/>
            <a:ext cx="808302" cy="5433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-5131290" y="6188450"/>
            <a:ext cx="736928" cy="10510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 flipH="1">
            <a:off x="4867583" y="2790978"/>
            <a:ext cx="796284" cy="2703615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5028448" y="3922636"/>
            <a:ext cx="551664" cy="633703"/>
          </a:xfrm>
          <a:prstGeom prst="arc">
            <a:avLst>
              <a:gd name="adj1" fmla="val 12370413"/>
              <a:gd name="adj2" fmla="val 20090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568081" flipV="1">
            <a:off x="-2041688" y="5810024"/>
            <a:ext cx="589547" cy="8850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1065339" y="2348880"/>
            <a:ext cx="883345" cy="2949371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1290112" y="3621665"/>
            <a:ext cx="421900" cy="502002"/>
          </a:xfrm>
          <a:prstGeom prst="arc">
            <a:avLst>
              <a:gd name="adj1" fmla="val 11462497"/>
              <a:gd name="adj2" fmla="val 20993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mba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75632">
            <a:off x="345594" y="3877520"/>
            <a:ext cx="969786" cy="1447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1" name="Freeform 60"/>
          <p:cNvSpPr/>
          <p:nvPr/>
        </p:nvSpPr>
        <p:spPr>
          <a:xfrm rot="1230391" flipH="1">
            <a:off x="768575" y="3712161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70"/>
          <p:cNvGrpSpPr/>
          <p:nvPr/>
        </p:nvGrpSpPr>
        <p:grpSpPr>
          <a:xfrm>
            <a:off x="-2772816" y="2564904"/>
            <a:ext cx="1713021" cy="2662750"/>
            <a:chOff x="-1816968" y="1961044"/>
            <a:chExt cx="1816968" cy="2935912"/>
          </a:xfrm>
        </p:grpSpPr>
        <p:grpSp>
          <p:nvGrpSpPr>
            <p:cNvPr id="39" name="Group 47"/>
            <p:cNvGrpSpPr/>
            <p:nvPr/>
          </p:nvGrpSpPr>
          <p:grpSpPr>
            <a:xfrm flipH="1">
              <a:off x="-1816968" y="1961044"/>
              <a:ext cx="1816968" cy="2935912"/>
              <a:chOff x="3563882" y="1711056"/>
              <a:chExt cx="1542472" cy="2677155"/>
            </a:xfrm>
          </p:grpSpPr>
          <p:grpSp>
            <p:nvGrpSpPr>
              <p:cNvPr id="42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1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Chord 5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3" name="Arc 42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hord 48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Arc 39"/>
            <p:cNvSpPr/>
            <p:nvPr/>
          </p:nvSpPr>
          <p:spPr>
            <a:xfrm rot="21406562" flipV="1">
              <a:off x="-1101015" y="3443422"/>
              <a:ext cx="803507" cy="55884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1548680" y="3645024"/>
              <a:ext cx="557879" cy="97572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 rot="20052307">
            <a:off x="-2588332" y="2792552"/>
            <a:ext cx="1498405" cy="529100"/>
            <a:chOff x="1112838" y="1181125"/>
            <a:chExt cx="1885156" cy="619100"/>
          </a:xfrm>
        </p:grpSpPr>
        <p:sp>
          <p:nvSpPr>
            <p:cNvPr id="87" name="Freeform 86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 rot="20374442">
            <a:off x="-1754027" y="3867147"/>
            <a:ext cx="550863" cy="573088"/>
            <a:chOff x="2572808" y="860954"/>
            <a:chExt cx="550863" cy="573088"/>
          </a:xfrm>
        </p:grpSpPr>
        <p:sp>
          <p:nvSpPr>
            <p:cNvPr id="92" name="Freeform 91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331640" y="2852936"/>
            <a:ext cx="351952" cy="537900"/>
            <a:chOff x="1331640" y="2852936"/>
            <a:chExt cx="351952" cy="537900"/>
          </a:xfrm>
        </p:grpSpPr>
        <p:sp>
          <p:nvSpPr>
            <p:cNvPr id="57" name="Chord 7"/>
            <p:cNvSpPr/>
            <p:nvPr/>
          </p:nvSpPr>
          <p:spPr>
            <a:xfrm>
              <a:off x="1378238" y="3122712"/>
              <a:ext cx="305354" cy="26812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331640" y="2852936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1619672" y="2867867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043418" y="3182496"/>
            <a:ext cx="464686" cy="581208"/>
            <a:chOff x="5043418" y="3182496"/>
            <a:chExt cx="464686" cy="581208"/>
          </a:xfrm>
        </p:grpSpPr>
        <p:sp>
          <p:nvSpPr>
            <p:cNvPr id="66" name="Chord 65"/>
            <p:cNvSpPr/>
            <p:nvPr/>
          </p:nvSpPr>
          <p:spPr>
            <a:xfrm flipH="1">
              <a:off x="5043418" y="3451386"/>
              <a:ext cx="464500" cy="31231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5050363" y="3192197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96609" y="3182496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791159" y="3645024"/>
            <a:ext cx="661161" cy="622213"/>
            <a:chOff x="6791159" y="3645024"/>
            <a:chExt cx="661161" cy="622213"/>
          </a:xfrm>
        </p:grpSpPr>
        <p:sp>
          <p:nvSpPr>
            <p:cNvPr id="81" name="Oval 80"/>
            <p:cNvSpPr/>
            <p:nvPr/>
          </p:nvSpPr>
          <p:spPr>
            <a:xfrm flipH="1">
              <a:off x="6791159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6857206" y="3967769"/>
              <a:ext cx="523106" cy="29946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7246016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7" name="Oval 156"/>
          <p:cNvSpPr/>
          <p:nvPr/>
        </p:nvSpPr>
        <p:spPr>
          <a:xfrm flipH="1">
            <a:off x="6948264" y="4654951"/>
            <a:ext cx="360040" cy="358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 flipH="1">
            <a:off x="5220072" y="3943255"/>
            <a:ext cx="216024" cy="205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 flipH="1">
            <a:off x="3419872" y="4509120"/>
            <a:ext cx="360040" cy="3582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 flipH="1">
            <a:off x="1403648" y="3573016"/>
            <a:ext cx="216024" cy="205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5" grpId="0" animBg="1"/>
      <p:bldP spid="146" grpId="0" animBg="1"/>
      <p:bldP spid="147" grpId="0" animBg="1"/>
      <p:bldP spid="148" grpId="0" animBg="1"/>
      <p:bldP spid="149" grpId="0" animBg="1"/>
      <p:bldP spid="144" grpId="0" animBg="1"/>
      <p:bldP spid="75" grpId="0" animBg="1"/>
      <p:bldP spid="76" grpId="0" animBg="1"/>
      <p:bldP spid="79" grpId="0" animBg="1"/>
      <p:bldP spid="79" grpId="1" animBg="1"/>
      <p:bldP spid="68" grpId="0" animBg="1"/>
      <p:bldP spid="70" grpId="0" animBg="1"/>
      <p:bldP spid="70" grpId="1" animBg="1"/>
      <p:bldP spid="71" grpId="0" animBg="1"/>
      <p:bldP spid="62" grpId="0" animBg="1"/>
      <p:bldP spid="64" grpId="0" animBg="1"/>
      <p:bldP spid="64" grpId="1" animBg="1"/>
      <p:bldP spid="56" grpId="0" animBg="1"/>
      <p:bldP spid="59" grpId="0" animBg="1"/>
      <p:bldP spid="59" grpId="1" animBg="1"/>
      <p:bldP spid="61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 rot="16200000">
            <a:off x="5400092" y="-1143507"/>
            <a:ext cx="4104456" cy="4176463"/>
            <a:chOff x="5868144" y="-603448"/>
            <a:chExt cx="3600400" cy="3024336"/>
          </a:xfrm>
        </p:grpSpPr>
        <p:sp>
          <p:nvSpPr>
            <p:cNvPr id="103" name="Rectangle 102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/>
          <p:cNvGrpSpPr/>
          <p:nvPr/>
        </p:nvGrpSpPr>
        <p:grpSpPr>
          <a:xfrm rot="16200000">
            <a:off x="-2448781" y="-1143508"/>
            <a:ext cx="4104456" cy="4176463"/>
            <a:chOff x="5868144" y="-603448"/>
            <a:chExt cx="3600400" cy="3024336"/>
          </a:xfrm>
        </p:grpSpPr>
        <p:sp>
          <p:nvSpPr>
            <p:cNvPr id="107" name="Rectangle 106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979712" y="-493486"/>
            <a:ext cx="2452914" cy="4930598"/>
            <a:chOff x="2278743" y="-493486"/>
            <a:chExt cx="2452914" cy="4930598"/>
          </a:xfrm>
        </p:grpSpPr>
        <p:sp>
          <p:nvSpPr>
            <p:cNvPr id="111" name="Freeform 110"/>
            <p:cNvSpPr/>
            <p:nvPr/>
          </p:nvSpPr>
          <p:spPr>
            <a:xfrm>
              <a:off x="2278743" y="-464457"/>
              <a:ext cx="2380343" cy="1901371"/>
            </a:xfrm>
            <a:custGeom>
              <a:avLst/>
              <a:gdLst>
                <a:gd name="connsiteX0" fmla="*/ 1146628 w 2380343"/>
                <a:gd name="connsiteY0" fmla="*/ 1320800 h 1901371"/>
                <a:gd name="connsiteX1" fmla="*/ 0 w 2380343"/>
                <a:gd name="connsiteY1" fmla="*/ 1248228 h 1901371"/>
                <a:gd name="connsiteX2" fmla="*/ 885371 w 2380343"/>
                <a:gd name="connsiteY2" fmla="*/ 1146628 h 1901371"/>
                <a:gd name="connsiteX3" fmla="*/ 29028 w 2380343"/>
                <a:gd name="connsiteY3" fmla="*/ 783771 h 1901371"/>
                <a:gd name="connsiteX4" fmla="*/ 1016000 w 2380343"/>
                <a:gd name="connsiteY4" fmla="*/ 1001486 h 1901371"/>
                <a:gd name="connsiteX5" fmla="*/ 464457 w 2380343"/>
                <a:gd name="connsiteY5" fmla="*/ 101600 h 1901371"/>
                <a:gd name="connsiteX6" fmla="*/ 1204686 w 2380343"/>
                <a:gd name="connsiteY6" fmla="*/ 841828 h 1901371"/>
                <a:gd name="connsiteX7" fmla="*/ 1190171 w 2380343"/>
                <a:gd name="connsiteY7" fmla="*/ 0 h 1901371"/>
                <a:gd name="connsiteX8" fmla="*/ 1364343 w 2380343"/>
                <a:gd name="connsiteY8" fmla="*/ 885371 h 1901371"/>
                <a:gd name="connsiteX9" fmla="*/ 1828800 w 2380343"/>
                <a:gd name="connsiteY9" fmla="*/ 188686 h 1901371"/>
                <a:gd name="connsiteX10" fmla="*/ 1465943 w 2380343"/>
                <a:gd name="connsiteY10" fmla="*/ 1045028 h 1901371"/>
                <a:gd name="connsiteX11" fmla="*/ 2380343 w 2380343"/>
                <a:gd name="connsiteY11" fmla="*/ 1161143 h 1901371"/>
                <a:gd name="connsiteX12" fmla="*/ 1494971 w 2380343"/>
                <a:gd name="connsiteY12" fmla="*/ 1175657 h 1901371"/>
                <a:gd name="connsiteX13" fmla="*/ 1843314 w 2380343"/>
                <a:gd name="connsiteY13" fmla="*/ 1901371 h 1901371"/>
                <a:gd name="connsiteX14" fmla="*/ 1219200 w 2380343"/>
                <a:gd name="connsiteY14" fmla="*/ 1306286 h 1901371"/>
                <a:gd name="connsiteX15" fmla="*/ 1146628 w 2380343"/>
                <a:gd name="connsiteY15" fmla="*/ 1320800 h 1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0343" h="1901371">
                  <a:moveTo>
                    <a:pt x="1146628" y="1320800"/>
                  </a:moveTo>
                  <a:lnTo>
                    <a:pt x="0" y="1248228"/>
                  </a:lnTo>
                  <a:lnTo>
                    <a:pt x="885371" y="1146628"/>
                  </a:lnTo>
                  <a:lnTo>
                    <a:pt x="29028" y="783771"/>
                  </a:lnTo>
                  <a:lnTo>
                    <a:pt x="1016000" y="1001486"/>
                  </a:lnTo>
                  <a:lnTo>
                    <a:pt x="464457" y="101600"/>
                  </a:lnTo>
                  <a:lnTo>
                    <a:pt x="1204686" y="841828"/>
                  </a:lnTo>
                  <a:lnTo>
                    <a:pt x="1190171" y="0"/>
                  </a:lnTo>
                  <a:lnTo>
                    <a:pt x="1364343" y="885371"/>
                  </a:lnTo>
                  <a:lnTo>
                    <a:pt x="1828800" y="188686"/>
                  </a:lnTo>
                  <a:lnTo>
                    <a:pt x="1465943" y="1045028"/>
                  </a:lnTo>
                  <a:lnTo>
                    <a:pt x="2380343" y="1161143"/>
                  </a:lnTo>
                  <a:lnTo>
                    <a:pt x="1494971" y="1175657"/>
                  </a:lnTo>
                  <a:lnTo>
                    <a:pt x="1843314" y="1901371"/>
                  </a:lnTo>
                  <a:lnTo>
                    <a:pt x="1219200" y="1306286"/>
                  </a:lnTo>
                  <a:lnTo>
                    <a:pt x="1146628" y="132080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062514" y="1349829"/>
              <a:ext cx="1436915" cy="928914"/>
            </a:xfrm>
            <a:custGeom>
              <a:avLst/>
              <a:gdLst>
                <a:gd name="connsiteX0" fmla="*/ 725715 w 1436915"/>
                <a:gd name="connsiteY0" fmla="*/ 638628 h 928914"/>
                <a:gd name="connsiteX1" fmla="*/ 0 w 1436915"/>
                <a:gd name="connsiteY1" fmla="*/ 682171 h 928914"/>
                <a:gd name="connsiteX2" fmla="*/ 551543 w 1436915"/>
                <a:gd name="connsiteY2" fmla="*/ 551542 h 928914"/>
                <a:gd name="connsiteX3" fmla="*/ 87086 w 1436915"/>
                <a:gd name="connsiteY3" fmla="*/ 203200 h 928914"/>
                <a:gd name="connsiteX4" fmla="*/ 783772 w 1436915"/>
                <a:gd name="connsiteY4" fmla="*/ 551542 h 928914"/>
                <a:gd name="connsiteX5" fmla="*/ 406400 w 1436915"/>
                <a:gd name="connsiteY5" fmla="*/ 0 h 928914"/>
                <a:gd name="connsiteX6" fmla="*/ 609600 w 1436915"/>
                <a:gd name="connsiteY6" fmla="*/ 595085 h 928914"/>
                <a:gd name="connsiteX7" fmla="*/ 1088572 w 1436915"/>
                <a:gd name="connsiteY7" fmla="*/ 261257 h 928914"/>
                <a:gd name="connsiteX8" fmla="*/ 827315 w 1436915"/>
                <a:gd name="connsiteY8" fmla="*/ 566057 h 928914"/>
                <a:gd name="connsiteX9" fmla="*/ 1436915 w 1436915"/>
                <a:gd name="connsiteY9" fmla="*/ 812800 h 928914"/>
                <a:gd name="connsiteX10" fmla="*/ 812800 w 1436915"/>
                <a:gd name="connsiteY10" fmla="*/ 682171 h 928914"/>
                <a:gd name="connsiteX11" fmla="*/ 885372 w 1436915"/>
                <a:gd name="connsiteY11" fmla="*/ 928914 h 928914"/>
                <a:gd name="connsiteX12" fmla="*/ 624115 w 1436915"/>
                <a:gd name="connsiteY12" fmla="*/ 653142 h 928914"/>
                <a:gd name="connsiteX13" fmla="*/ 624115 w 1436915"/>
                <a:gd name="connsiteY13" fmla="*/ 653142 h 928914"/>
                <a:gd name="connsiteX14" fmla="*/ 653143 w 1436915"/>
                <a:gd name="connsiteY14" fmla="*/ 653142 h 928914"/>
                <a:gd name="connsiteX15" fmla="*/ 653143 w 1436915"/>
                <a:gd name="connsiteY15" fmla="*/ 653142 h 928914"/>
                <a:gd name="connsiteX16" fmla="*/ 725715 w 1436915"/>
                <a:gd name="connsiteY16" fmla="*/ 638628 h 92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915" h="928914">
                  <a:moveTo>
                    <a:pt x="725715" y="638628"/>
                  </a:moveTo>
                  <a:lnTo>
                    <a:pt x="0" y="682171"/>
                  </a:lnTo>
                  <a:lnTo>
                    <a:pt x="551543" y="551542"/>
                  </a:lnTo>
                  <a:lnTo>
                    <a:pt x="87086" y="203200"/>
                  </a:lnTo>
                  <a:lnTo>
                    <a:pt x="783772" y="551542"/>
                  </a:lnTo>
                  <a:lnTo>
                    <a:pt x="406400" y="0"/>
                  </a:lnTo>
                  <a:lnTo>
                    <a:pt x="609600" y="595085"/>
                  </a:lnTo>
                  <a:lnTo>
                    <a:pt x="1088572" y="261257"/>
                  </a:lnTo>
                  <a:lnTo>
                    <a:pt x="827315" y="566057"/>
                  </a:lnTo>
                  <a:lnTo>
                    <a:pt x="1436915" y="812800"/>
                  </a:lnTo>
                  <a:lnTo>
                    <a:pt x="812800" y="682171"/>
                  </a:lnTo>
                  <a:lnTo>
                    <a:pt x="885372" y="928914"/>
                  </a:lnTo>
                  <a:lnTo>
                    <a:pt x="624115" y="653142"/>
                  </a:lnTo>
                  <a:lnTo>
                    <a:pt x="624115" y="653142"/>
                  </a:lnTo>
                  <a:lnTo>
                    <a:pt x="653143" y="653142"/>
                  </a:lnTo>
                  <a:lnTo>
                    <a:pt x="653143" y="653142"/>
                  </a:lnTo>
                  <a:lnTo>
                    <a:pt x="725715" y="638628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419872" y="620688"/>
              <a:ext cx="144016" cy="28083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07904" y="1916832"/>
              <a:ext cx="144016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409371" y="-493486"/>
              <a:ext cx="2322286" cy="2119086"/>
            </a:xfrm>
            <a:custGeom>
              <a:avLst/>
              <a:gdLst>
                <a:gd name="connsiteX0" fmla="*/ 1045029 w 2322286"/>
                <a:gd name="connsiteY0" fmla="*/ 1378857 h 2119086"/>
                <a:gd name="connsiteX1" fmla="*/ 449943 w 2322286"/>
                <a:gd name="connsiteY1" fmla="*/ 2075543 h 2119086"/>
                <a:gd name="connsiteX2" fmla="*/ 943429 w 2322286"/>
                <a:gd name="connsiteY2" fmla="*/ 1161143 h 2119086"/>
                <a:gd name="connsiteX3" fmla="*/ 0 w 2322286"/>
                <a:gd name="connsiteY3" fmla="*/ 1117600 h 2119086"/>
                <a:gd name="connsiteX4" fmla="*/ 972458 w 2322286"/>
                <a:gd name="connsiteY4" fmla="*/ 986972 h 2119086"/>
                <a:gd name="connsiteX5" fmla="*/ 43543 w 2322286"/>
                <a:gd name="connsiteY5" fmla="*/ 435429 h 2119086"/>
                <a:gd name="connsiteX6" fmla="*/ 1030515 w 2322286"/>
                <a:gd name="connsiteY6" fmla="*/ 885372 h 2119086"/>
                <a:gd name="connsiteX7" fmla="*/ 522515 w 2322286"/>
                <a:gd name="connsiteY7" fmla="*/ 0 h 2119086"/>
                <a:gd name="connsiteX8" fmla="*/ 1204686 w 2322286"/>
                <a:gd name="connsiteY8" fmla="*/ 914400 h 2119086"/>
                <a:gd name="connsiteX9" fmla="*/ 1219200 w 2322286"/>
                <a:gd name="connsiteY9" fmla="*/ 58057 h 2119086"/>
                <a:gd name="connsiteX10" fmla="*/ 1277258 w 2322286"/>
                <a:gd name="connsiteY10" fmla="*/ 899886 h 2119086"/>
                <a:gd name="connsiteX11" fmla="*/ 1886858 w 2322286"/>
                <a:gd name="connsiteY11" fmla="*/ 319315 h 2119086"/>
                <a:gd name="connsiteX12" fmla="*/ 1364343 w 2322286"/>
                <a:gd name="connsiteY12" fmla="*/ 1001486 h 2119086"/>
                <a:gd name="connsiteX13" fmla="*/ 2322286 w 2322286"/>
                <a:gd name="connsiteY13" fmla="*/ 1640115 h 2119086"/>
                <a:gd name="connsiteX14" fmla="*/ 1262743 w 2322286"/>
                <a:gd name="connsiteY14" fmla="*/ 1103086 h 2119086"/>
                <a:gd name="connsiteX15" fmla="*/ 2002972 w 2322286"/>
                <a:gd name="connsiteY15" fmla="*/ 2032000 h 2119086"/>
                <a:gd name="connsiteX16" fmla="*/ 1088572 w 2322286"/>
                <a:gd name="connsiteY16" fmla="*/ 1248229 h 2119086"/>
                <a:gd name="connsiteX17" fmla="*/ 1582058 w 2322286"/>
                <a:gd name="connsiteY17" fmla="*/ 2119086 h 2119086"/>
                <a:gd name="connsiteX18" fmla="*/ 1045029 w 2322286"/>
                <a:gd name="connsiteY18" fmla="*/ 1378857 h 2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2286" h="2119086">
                  <a:moveTo>
                    <a:pt x="1045029" y="1378857"/>
                  </a:moveTo>
                  <a:lnTo>
                    <a:pt x="449943" y="2075543"/>
                  </a:lnTo>
                  <a:lnTo>
                    <a:pt x="943429" y="1161143"/>
                  </a:lnTo>
                  <a:lnTo>
                    <a:pt x="0" y="1117600"/>
                  </a:lnTo>
                  <a:lnTo>
                    <a:pt x="972458" y="986972"/>
                  </a:lnTo>
                  <a:lnTo>
                    <a:pt x="43543" y="435429"/>
                  </a:lnTo>
                  <a:lnTo>
                    <a:pt x="1030515" y="885372"/>
                  </a:lnTo>
                  <a:lnTo>
                    <a:pt x="522515" y="0"/>
                  </a:lnTo>
                  <a:lnTo>
                    <a:pt x="1204686" y="914400"/>
                  </a:lnTo>
                  <a:lnTo>
                    <a:pt x="1219200" y="58057"/>
                  </a:lnTo>
                  <a:lnTo>
                    <a:pt x="1277258" y="899886"/>
                  </a:lnTo>
                  <a:lnTo>
                    <a:pt x="1886858" y="319315"/>
                  </a:lnTo>
                  <a:lnTo>
                    <a:pt x="1364343" y="1001486"/>
                  </a:lnTo>
                  <a:lnTo>
                    <a:pt x="2322286" y="1640115"/>
                  </a:lnTo>
                  <a:lnTo>
                    <a:pt x="1262743" y="1103086"/>
                  </a:lnTo>
                  <a:lnTo>
                    <a:pt x="2002972" y="2032000"/>
                  </a:lnTo>
                  <a:lnTo>
                    <a:pt x="1088572" y="1248229"/>
                  </a:lnTo>
                  <a:lnTo>
                    <a:pt x="1582058" y="2119086"/>
                  </a:lnTo>
                  <a:lnTo>
                    <a:pt x="1045029" y="1378857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004457" y="1378857"/>
              <a:ext cx="1465943" cy="1074057"/>
            </a:xfrm>
            <a:custGeom>
              <a:avLst/>
              <a:gdLst>
                <a:gd name="connsiteX0" fmla="*/ 754743 w 1465943"/>
                <a:gd name="connsiteY0" fmla="*/ 682172 h 1074057"/>
                <a:gd name="connsiteX1" fmla="*/ 145143 w 1465943"/>
                <a:gd name="connsiteY1" fmla="*/ 972457 h 1074057"/>
                <a:gd name="connsiteX2" fmla="*/ 725714 w 1465943"/>
                <a:gd name="connsiteY2" fmla="*/ 580572 h 1074057"/>
                <a:gd name="connsiteX3" fmla="*/ 0 w 1465943"/>
                <a:gd name="connsiteY3" fmla="*/ 420914 h 1074057"/>
                <a:gd name="connsiteX4" fmla="*/ 812800 w 1465943"/>
                <a:gd name="connsiteY4" fmla="*/ 493486 h 1074057"/>
                <a:gd name="connsiteX5" fmla="*/ 246743 w 1465943"/>
                <a:gd name="connsiteY5" fmla="*/ 0 h 1074057"/>
                <a:gd name="connsiteX6" fmla="*/ 899886 w 1465943"/>
                <a:gd name="connsiteY6" fmla="*/ 464457 h 1074057"/>
                <a:gd name="connsiteX7" fmla="*/ 754743 w 1465943"/>
                <a:gd name="connsiteY7" fmla="*/ 43543 h 1074057"/>
                <a:gd name="connsiteX8" fmla="*/ 798286 w 1465943"/>
                <a:gd name="connsiteY8" fmla="*/ 566057 h 1074057"/>
                <a:gd name="connsiteX9" fmla="*/ 1465943 w 1465943"/>
                <a:gd name="connsiteY9" fmla="*/ 449943 h 1074057"/>
                <a:gd name="connsiteX10" fmla="*/ 914400 w 1465943"/>
                <a:gd name="connsiteY10" fmla="*/ 653143 h 1074057"/>
                <a:gd name="connsiteX11" fmla="*/ 1132114 w 1465943"/>
                <a:gd name="connsiteY11" fmla="*/ 1074057 h 1074057"/>
                <a:gd name="connsiteX12" fmla="*/ 740229 w 1465943"/>
                <a:gd name="connsiteY12" fmla="*/ 740229 h 1074057"/>
                <a:gd name="connsiteX13" fmla="*/ 696686 w 1465943"/>
                <a:gd name="connsiteY13" fmla="*/ 682172 h 1074057"/>
                <a:gd name="connsiteX14" fmla="*/ 754743 w 1465943"/>
                <a:gd name="connsiteY14" fmla="*/ 682172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943" h="1074057">
                  <a:moveTo>
                    <a:pt x="754743" y="682172"/>
                  </a:moveTo>
                  <a:lnTo>
                    <a:pt x="145143" y="972457"/>
                  </a:lnTo>
                  <a:lnTo>
                    <a:pt x="725714" y="580572"/>
                  </a:lnTo>
                  <a:lnTo>
                    <a:pt x="0" y="420914"/>
                  </a:lnTo>
                  <a:lnTo>
                    <a:pt x="812800" y="493486"/>
                  </a:lnTo>
                  <a:lnTo>
                    <a:pt x="246743" y="0"/>
                  </a:lnTo>
                  <a:lnTo>
                    <a:pt x="899886" y="464457"/>
                  </a:lnTo>
                  <a:lnTo>
                    <a:pt x="754743" y="43543"/>
                  </a:lnTo>
                  <a:lnTo>
                    <a:pt x="798286" y="566057"/>
                  </a:lnTo>
                  <a:lnTo>
                    <a:pt x="1465943" y="449943"/>
                  </a:lnTo>
                  <a:lnTo>
                    <a:pt x="914400" y="653143"/>
                  </a:lnTo>
                  <a:lnTo>
                    <a:pt x="1132114" y="1074057"/>
                  </a:lnTo>
                  <a:lnTo>
                    <a:pt x="740229" y="740229"/>
                  </a:lnTo>
                  <a:lnTo>
                    <a:pt x="696686" y="682172"/>
                  </a:lnTo>
                  <a:lnTo>
                    <a:pt x="754743" y="682172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rapezoid 116"/>
            <p:cNvSpPr/>
            <p:nvPr/>
          </p:nvSpPr>
          <p:spPr>
            <a:xfrm rot="10800000">
              <a:off x="3059832" y="3284984"/>
              <a:ext cx="1152128" cy="1152128"/>
            </a:xfrm>
            <a:prstGeom prst="trapezoid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53"/>
          <p:cNvGrpSpPr/>
          <p:nvPr/>
        </p:nvGrpSpPr>
        <p:grpSpPr>
          <a:xfrm>
            <a:off x="6444208" y="1844824"/>
            <a:ext cx="1767745" cy="2662750"/>
            <a:chOff x="2267744" y="1484784"/>
            <a:chExt cx="1767745" cy="2662750"/>
          </a:xfrm>
        </p:grpSpPr>
        <p:grpSp>
          <p:nvGrpSpPr>
            <p:cNvPr id="33" name="Group 70"/>
            <p:cNvGrpSpPr/>
            <p:nvPr/>
          </p:nvGrpSpPr>
          <p:grpSpPr>
            <a:xfrm flipH="1">
              <a:off x="2267744" y="1484784"/>
              <a:ext cx="1599348" cy="2662750"/>
              <a:chOff x="-1816968" y="1961044"/>
              <a:chExt cx="1816968" cy="2935912"/>
            </a:xfrm>
          </p:grpSpPr>
          <p:grpSp>
            <p:nvGrpSpPr>
              <p:cNvPr id="36" name="Group 47"/>
              <p:cNvGrpSpPr/>
              <p:nvPr/>
            </p:nvGrpSpPr>
            <p:grpSpPr>
              <a:xfrm flipH="1">
                <a:off x="-1816968" y="1961044"/>
                <a:ext cx="1816968" cy="2935912"/>
                <a:chOff x="3563882" y="1711056"/>
                <a:chExt cx="1542472" cy="2677155"/>
              </a:xfrm>
            </p:grpSpPr>
            <p:grpSp>
              <p:nvGrpSpPr>
                <p:cNvPr id="42" name="Group 24"/>
                <p:cNvGrpSpPr/>
                <p:nvPr/>
              </p:nvGrpSpPr>
              <p:grpSpPr>
                <a:xfrm>
                  <a:off x="3563883" y="1719658"/>
                  <a:ext cx="1542470" cy="2668553"/>
                  <a:chOff x="6660232" y="2956181"/>
                  <a:chExt cx="1542473" cy="2668555"/>
                </a:xfrm>
              </p:grpSpPr>
              <p:sp>
                <p:nvSpPr>
                  <p:cNvPr id="41" name="Isosceles Triangle 40"/>
                  <p:cNvSpPr/>
                  <p:nvPr/>
                </p:nvSpPr>
                <p:spPr>
                  <a:xfrm rot="16200000">
                    <a:off x="5994412" y="3734780"/>
                    <a:ext cx="2555776" cy="1224136"/>
                  </a:xfrm>
                  <a:prstGeom prst="triangle">
                    <a:avLst/>
                  </a:prstGeom>
                  <a:solidFill>
                    <a:srgbClr val="99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47" name="Group 51"/>
                  <p:cNvGrpSpPr/>
                  <p:nvPr/>
                </p:nvGrpSpPr>
                <p:grpSpPr>
                  <a:xfrm rot="501749" flipH="1">
                    <a:off x="7485197" y="2956181"/>
                    <a:ext cx="717508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45" name="Freeform 44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6" name="Chord 45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43" name="Oval 42"/>
                  <p:cNvSpPr/>
                  <p:nvPr/>
                </p:nvSpPr>
                <p:spPr>
                  <a:xfrm flipH="1">
                    <a:off x="7468605" y="3947498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flipH="1">
                    <a:off x="7131634" y="3958042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4" name="Arc 33"/>
                <p:cNvSpPr/>
                <p:nvPr/>
              </p:nvSpPr>
              <p:spPr>
                <a:xfrm rot="21406562">
                  <a:off x="3794383" y="2930750"/>
                  <a:ext cx="661991" cy="533435"/>
                </a:xfrm>
                <a:prstGeom prst="arc">
                  <a:avLst>
                    <a:gd name="adj1" fmla="val 166728"/>
                    <a:gd name="adj2" fmla="val 1042661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16200000">
                  <a:off x="2898062" y="2489655"/>
                  <a:ext cx="2555774" cy="1224134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0" name="Group 51"/>
                <p:cNvGrpSpPr/>
                <p:nvPr/>
              </p:nvGrpSpPr>
              <p:grpSpPr>
                <a:xfrm rot="501749" flipH="1">
                  <a:off x="4388847" y="1711056"/>
                  <a:ext cx="717507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39" name="Freeform 38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40" name="Chord 39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37" name="Oval 36"/>
                <p:cNvSpPr/>
                <p:nvPr/>
              </p:nvSpPr>
              <p:spPr>
                <a:xfrm flipH="1">
                  <a:off x="4372257" y="2702367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flipH="1">
                  <a:off x="4035291" y="271291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Arc 30"/>
              <p:cNvSpPr/>
              <p:nvPr/>
            </p:nvSpPr>
            <p:spPr>
              <a:xfrm rot="21406562" flipV="1">
                <a:off x="-1101015" y="3443422"/>
                <a:ext cx="803507" cy="558848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-1548680" y="3645024"/>
                <a:ext cx="557879" cy="97572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46"/>
            <p:cNvGrpSpPr/>
            <p:nvPr/>
          </p:nvGrpSpPr>
          <p:grpSpPr>
            <a:xfrm rot="19391470">
              <a:off x="2665304" y="3104851"/>
              <a:ext cx="550863" cy="573088"/>
              <a:chOff x="2572808" y="860954"/>
              <a:chExt cx="550863" cy="573088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49"/>
            <p:cNvGrpSpPr/>
            <p:nvPr/>
          </p:nvGrpSpPr>
          <p:grpSpPr>
            <a:xfrm rot="20052307">
              <a:off x="2906765" y="1798799"/>
              <a:ext cx="1128724" cy="547816"/>
              <a:chOff x="1112838" y="1181125"/>
              <a:chExt cx="1885156" cy="619100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325339" y="1340768"/>
                <a:ext cx="1014413" cy="214313"/>
              </a:xfrm>
              <a:custGeom>
                <a:avLst/>
                <a:gdLst>
                  <a:gd name="connsiteX0" fmla="*/ 0 w 1014413"/>
                  <a:gd name="connsiteY0" fmla="*/ 204788 h 214313"/>
                  <a:gd name="connsiteX1" fmla="*/ 1014413 w 1014413"/>
                  <a:gd name="connsiteY1" fmla="*/ 214313 h 214313"/>
                  <a:gd name="connsiteX2" fmla="*/ 4763 w 1014413"/>
                  <a:gd name="connsiteY2" fmla="*/ 0 h 214313"/>
                  <a:gd name="connsiteX3" fmla="*/ 0 w 1014413"/>
                  <a:gd name="connsiteY3" fmla="*/ 204788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3" h="214313">
                    <a:moveTo>
                      <a:pt x="0" y="204788"/>
                    </a:moveTo>
                    <a:lnTo>
                      <a:pt x="1014413" y="214313"/>
                    </a:lnTo>
                    <a:lnTo>
                      <a:pt x="4763" y="0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238250" y="1181125"/>
                <a:ext cx="1662113" cy="447675"/>
              </a:xfrm>
              <a:custGeom>
                <a:avLst/>
                <a:gdLst>
                  <a:gd name="connsiteX0" fmla="*/ 0 w 1662113"/>
                  <a:gd name="connsiteY0" fmla="*/ 219075 h 447675"/>
                  <a:gd name="connsiteX1" fmla="*/ 561975 w 1662113"/>
                  <a:gd name="connsiteY1" fmla="*/ 280988 h 447675"/>
                  <a:gd name="connsiteX2" fmla="*/ 1576388 w 1662113"/>
                  <a:gd name="connsiteY2" fmla="*/ 447675 h 447675"/>
                  <a:gd name="connsiteX3" fmla="*/ 1662113 w 1662113"/>
                  <a:gd name="connsiteY3" fmla="*/ 280988 h 447675"/>
                  <a:gd name="connsiteX4" fmla="*/ 1600200 w 1662113"/>
                  <a:gd name="connsiteY4" fmla="*/ 214313 h 447675"/>
                  <a:gd name="connsiteX5" fmla="*/ 595313 w 1662113"/>
                  <a:gd name="connsiteY5" fmla="*/ 0 h 447675"/>
                  <a:gd name="connsiteX6" fmla="*/ 38100 w 1662113"/>
                  <a:gd name="connsiteY6" fmla="*/ 19050 h 447675"/>
                  <a:gd name="connsiteX7" fmla="*/ 0 w 1662113"/>
                  <a:gd name="connsiteY7" fmla="*/ 2190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2113" h="447675">
                    <a:moveTo>
                      <a:pt x="0" y="219075"/>
                    </a:moveTo>
                    <a:lnTo>
                      <a:pt x="561975" y="280988"/>
                    </a:lnTo>
                    <a:lnTo>
                      <a:pt x="1576388" y="447675"/>
                    </a:lnTo>
                    <a:lnTo>
                      <a:pt x="1662113" y="280988"/>
                    </a:lnTo>
                    <a:lnTo>
                      <a:pt x="1600200" y="214313"/>
                    </a:lnTo>
                    <a:lnTo>
                      <a:pt x="595313" y="0"/>
                    </a:lnTo>
                    <a:lnTo>
                      <a:pt x="38100" y="19050"/>
                    </a:lnTo>
                    <a:lnTo>
                      <a:pt x="0" y="2190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112838" y="1500188"/>
                <a:ext cx="1885156" cy="300037"/>
              </a:xfrm>
              <a:custGeom>
                <a:avLst/>
                <a:gdLst>
                  <a:gd name="connsiteX0" fmla="*/ 44450 w 1885156"/>
                  <a:gd name="connsiteY0" fmla="*/ 176212 h 300037"/>
                  <a:gd name="connsiteX1" fmla="*/ 49212 w 1885156"/>
                  <a:gd name="connsiteY1" fmla="*/ 247650 h 300037"/>
                  <a:gd name="connsiteX2" fmla="*/ 125412 w 1885156"/>
                  <a:gd name="connsiteY2" fmla="*/ 285750 h 300037"/>
                  <a:gd name="connsiteX3" fmla="*/ 249237 w 1885156"/>
                  <a:gd name="connsiteY3" fmla="*/ 285750 h 300037"/>
                  <a:gd name="connsiteX4" fmla="*/ 1649412 w 1885156"/>
                  <a:gd name="connsiteY4" fmla="*/ 300037 h 300037"/>
                  <a:gd name="connsiteX5" fmla="*/ 1663700 w 1885156"/>
                  <a:gd name="connsiteY5" fmla="*/ 280987 h 300037"/>
                  <a:gd name="connsiteX6" fmla="*/ 1706562 w 1885156"/>
                  <a:gd name="connsiteY6" fmla="*/ 200025 h 300037"/>
                  <a:gd name="connsiteX7" fmla="*/ 1173162 w 1885156"/>
                  <a:gd name="connsiteY7" fmla="*/ 9525 h 300037"/>
                  <a:gd name="connsiteX8" fmla="*/ 1058862 w 1885156"/>
                  <a:gd name="connsiteY8" fmla="*/ 142875 h 300037"/>
                  <a:gd name="connsiteX9" fmla="*/ 168275 w 1885156"/>
                  <a:gd name="connsiteY9" fmla="*/ 114300 h 300037"/>
                  <a:gd name="connsiteX10" fmla="*/ 44450 w 1885156"/>
                  <a:gd name="connsiteY10" fmla="*/ 176212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156" h="300037">
                    <a:moveTo>
                      <a:pt x="44450" y="176212"/>
                    </a:moveTo>
                    <a:cubicBezTo>
                      <a:pt x="24606" y="198437"/>
                      <a:pt x="35718" y="229394"/>
                      <a:pt x="49212" y="247650"/>
                    </a:cubicBezTo>
                    <a:cubicBezTo>
                      <a:pt x="62706" y="265906"/>
                      <a:pt x="92075" y="279400"/>
                      <a:pt x="125412" y="285750"/>
                    </a:cubicBezTo>
                    <a:cubicBezTo>
                      <a:pt x="158750" y="292100"/>
                      <a:pt x="249237" y="285750"/>
                      <a:pt x="249237" y="285750"/>
                    </a:cubicBezTo>
                    <a:lnTo>
                      <a:pt x="1649412" y="300037"/>
                    </a:lnTo>
                    <a:cubicBezTo>
                      <a:pt x="1885156" y="299243"/>
                      <a:pt x="1654175" y="297656"/>
                      <a:pt x="1663700" y="280987"/>
                    </a:cubicBezTo>
                    <a:cubicBezTo>
                      <a:pt x="1673225" y="264318"/>
                      <a:pt x="1788318" y="245269"/>
                      <a:pt x="1706562" y="200025"/>
                    </a:cubicBezTo>
                    <a:cubicBezTo>
                      <a:pt x="1624806" y="154781"/>
                      <a:pt x="1281112" y="19050"/>
                      <a:pt x="1173162" y="9525"/>
                    </a:cubicBezTo>
                    <a:cubicBezTo>
                      <a:pt x="1065212" y="0"/>
                      <a:pt x="1226343" y="125413"/>
                      <a:pt x="1058862" y="142875"/>
                    </a:cubicBezTo>
                    <a:cubicBezTo>
                      <a:pt x="891381" y="160338"/>
                      <a:pt x="336550" y="110331"/>
                      <a:pt x="168275" y="114300"/>
                    </a:cubicBezTo>
                    <a:cubicBezTo>
                      <a:pt x="0" y="118269"/>
                      <a:pt x="64294" y="153987"/>
                      <a:pt x="44450" y="176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98"/>
          <p:cNvGrpSpPr/>
          <p:nvPr/>
        </p:nvGrpSpPr>
        <p:grpSpPr>
          <a:xfrm>
            <a:off x="3275856" y="3356992"/>
            <a:ext cx="1828250" cy="1730080"/>
            <a:chOff x="871541" y="188640"/>
            <a:chExt cx="1828250" cy="1730080"/>
          </a:xfrm>
        </p:grpSpPr>
        <p:sp>
          <p:nvSpPr>
            <p:cNvPr id="92" name="Oval 91"/>
            <p:cNvSpPr/>
            <p:nvPr/>
          </p:nvSpPr>
          <p:spPr>
            <a:xfrm>
              <a:off x="871541" y="188640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42"/>
            <p:cNvGrpSpPr/>
            <p:nvPr/>
          </p:nvGrpSpPr>
          <p:grpSpPr>
            <a:xfrm>
              <a:off x="1256159" y="404664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94" name="Rectangle 93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389074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7" name="Moon 96"/>
            <p:cNvSpPr/>
            <p:nvPr/>
          </p:nvSpPr>
          <p:spPr>
            <a:xfrm rot="16200000">
              <a:off x="1834156" y="910262"/>
              <a:ext cx="939186" cy="648071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 flipH="1">
              <a:off x="1115616" y="908720"/>
              <a:ext cx="576065" cy="86068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0" name="Freeform 99"/>
          <p:cNvSpPr/>
          <p:nvPr/>
        </p:nvSpPr>
        <p:spPr>
          <a:xfrm rot="13467684" flipH="1">
            <a:off x="4907538" y="3229883"/>
            <a:ext cx="603444" cy="8552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54"/>
          <p:cNvGrpSpPr/>
          <p:nvPr/>
        </p:nvGrpSpPr>
        <p:grpSpPr>
          <a:xfrm>
            <a:off x="7077108" y="4077072"/>
            <a:ext cx="566330" cy="812234"/>
            <a:chOff x="1403649" y="5013176"/>
            <a:chExt cx="566330" cy="812234"/>
          </a:xfrm>
        </p:grpSpPr>
        <p:sp>
          <p:nvSpPr>
            <p:cNvPr id="56" name="Freeform 55"/>
            <p:cNvSpPr/>
            <p:nvPr/>
          </p:nvSpPr>
          <p:spPr>
            <a:xfrm>
              <a:off x="1403649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19673" y="5157192"/>
              <a:ext cx="350306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https://pbs.twimg.com/profile_images/1232589618/NCAS_swirl_400x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4864" y="0"/>
            <a:ext cx="2985120" cy="2985120"/>
          </a:xfrm>
          <a:prstGeom prst="ellipse">
            <a:avLst/>
          </a:prstGeom>
          <a:noFill/>
        </p:spPr>
      </p:pic>
      <p:grpSp>
        <p:nvGrpSpPr>
          <p:cNvPr id="8" name="Group 47"/>
          <p:cNvGrpSpPr/>
          <p:nvPr/>
        </p:nvGrpSpPr>
        <p:grpSpPr>
          <a:xfrm>
            <a:off x="6429036" y="1844824"/>
            <a:ext cx="1599348" cy="2662750"/>
            <a:chOff x="3563882" y="1711056"/>
            <a:chExt cx="1542472" cy="2677155"/>
          </a:xfrm>
        </p:grpSpPr>
        <p:grpSp>
          <p:nvGrpSpPr>
            <p:cNvPr id="11" name="Group 24"/>
            <p:cNvGrpSpPr/>
            <p:nvPr/>
          </p:nvGrpSpPr>
          <p:grpSpPr>
            <a:xfrm>
              <a:off x="3563883" y="1719658"/>
              <a:ext cx="1542470" cy="2668553"/>
              <a:chOff x="6660232" y="2956181"/>
              <a:chExt cx="1542473" cy="2668555"/>
            </a:xfrm>
          </p:grpSpPr>
          <p:sp>
            <p:nvSpPr>
              <p:cNvPr id="16" name="Isosceles Triangle 15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Chord 2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Arc 8"/>
            <p:cNvSpPr/>
            <p:nvPr/>
          </p:nvSpPr>
          <p:spPr>
            <a:xfrm rot="21406562">
              <a:off x="3794383" y="2930750"/>
              <a:ext cx="661991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Isosceles Triangle 9"/>
            <p:cNvSpPr/>
            <p:nvPr/>
          </p:nvSpPr>
          <p:spPr>
            <a:xfrm rot="16200000">
              <a:off x="2898062" y="2489655"/>
              <a:ext cx="2555774" cy="1224134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51"/>
            <p:cNvGrpSpPr/>
            <p:nvPr/>
          </p:nvGrpSpPr>
          <p:grpSpPr>
            <a:xfrm rot="501749" flipH="1">
              <a:off x="4388847" y="1711056"/>
              <a:ext cx="717507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" name="Freeform 1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Oval 11"/>
            <p:cNvSpPr/>
            <p:nvPr/>
          </p:nvSpPr>
          <p:spPr>
            <a:xfrm flipH="1">
              <a:off x="4372257" y="2702367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 rot="193438" flipH="1" flipV="1">
            <a:off x="6690911" y="3189279"/>
            <a:ext cx="707270" cy="506852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7301168" y="3372124"/>
            <a:ext cx="491061" cy="88494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1"/>
          <p:cNvGrpSpPr/>
          <p:nvPr/>
        </p:nvGrpSpPr>
        <p:grpSpPr>
          <a:xfrm rot="19391470">
            <a:off x="6826596" y="3464891"/>
            <a:ext cx="550863" cy="573088"/>
            <a:chOff x="2572808" y="860954"/>
            <a:chExt cx="550863" cy="573088"/>
          </a:xfrm>
        </p:grpSpPr>
        <p:sp>
          <p:nvSpPr>
            <p:cNvPr id="23" name="Freeform 22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4"/>
          <p:cNvGrpSpPr/>
          <p:nvPr/>
        </p:nvGrpSpPr>
        <p:grpSpPr>
          <a:xfrm rot="20052307">
            <a:off x="7083229" y="2158839"/>
            <a:ext cx="1128724" cy="547816"/>
            <a:chOff x="1112838" y="1181125"/>
            <a:chExt cx="1885156" cy="619100"/>
          </a:xfrm>
        </p:grpSpPr>
        <p:sp>
          <p:nvSpPr>
            <p:cNvPr id="26" name="Freeform 25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Freeform 57"/>
          <p:cNvSpPr/>
          <p:nvPr/>
        </p:nvSpPr>
        <p:spPr>
          <a:xfrm rot="3379910" flipV="1">
            <a:off x="7647198" y="2481079"/>
            <a:ext cx="491061" cy="86409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2894192" y="1988840"/>
            <a:ext cx="962052" cy="2086923"/>
            <a:chOff x="4531684" y="767965"/>
            <a:chExt cx="962052" cy="2086923"/>
          </a:xfrm>
        </p:grpSpPr>
        <p:sp>
          <p:nvSpPr>
            <p:cNvPr id="63" name="Freeform 62"/>
            <p:cNvSpPr/>
            <p:nvPr/>
          </p:nvSpPr>
          <p:spPr>
            <a:xfrm rot="8446818">
              <a:off x="4531684" y="1881632"/>
              <a:ext cx="66519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65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6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6" name="Freeform 75"/>
          <p:cNvSpPr/>
          <p:nvPr/>
        </p:nvSpPr>
        <p:spPr>
          <a:xfrm>
            <a:off x="3038208" y="3888758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flipH="1">
            <a:off x="4982424" y="3888758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3326580" y="4941168"/>
            <a:ext cx="1855350" cy="754137"/>
            <a:chOff x="3326580" y="4941168"/>
            <a:chExt cx="1855350" cy="754137"/>
          </a:xfrm>
        </p:grpSpPr>
        <p:grpSp>
          <p:nvGrpSpPr>
            <p:cNvPr id="78" name="Group 49"/>
            <p:cNvGrpSpPr/>
            <p:nvPr/>
          </p:nvGrpSpPr>
          <p:grpSpPr>
            <a:xfrm>
              <a:off x="3326580" y="4941168"/>
              <a:ext cx="832588" cy="754137"/>
              <a:chOff x="3083489" y="4581128"/>
              <a:chExt cx="1344495" cy="1224136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53"/>
            <p:cNvGrpSpPr/>
            <p:nvPr/>
          </p:nvGrpSpPr>
          <p:grpSpPr>
            <a:xfrm>
              <a:off x="4334692" y="4941168"/>
              <a:ext cx="847238" cy="754137"/>
              <a:chOff x="4355976" y="4581128"/>
              <a:chExt cx="1368152" cy="1224136"/>
            </a:xfrm>
          </p:grpSpPr>
          <p:sp>
            <p:nvSpPr>
              <p:cNvPr id="83" name="Freeform 82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86" name="Oval 85"/>
          <p:cNvSpPr/>
          <p:nvPr/>
        </p:nvSpPr>
        <p:spPr>
          <a:xfrm>
            <a:off x="3275856" y="3356992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42"/>
          <p:cNvGrpSpPr/>
          <p:nvPr/>
        </p:nvGrpSpPr>
        <p:grpSpPr>
          <a:xfrm>
            <a:off x="3683148" y="3573016"/>
            <a:ext cx="1155600" cy="1191118"/>
            <a:chOff x="7452320" y="1256199"/>
            <a:chExt cx="1152128" cy="1139274"/>
          </a:xfrm>
          <a:noFill/>
        </p:grpSpPr>
        <p:sp>
          <p:nvSpPr>
            <p:cNvPr id="88" name="Rectangle 87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1" name="Moon 90"/>
          <p:cNvSpPr/>
          <p:nvPr/>
        </p:nvSpPr>
        <p:spPr>
          <a:xfrm rot="16200000">
            <a:off x="3771850" y="3775819"/>
            <a:ext cx="939186" cy="1253659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8686892" y="-63578"/>
            <a:ext cx="2365828" cy="6516914"/>
          </a:xfrm>
          <a:custGeom>
            <a:avLst/>
            <a:gdLst>
              <a:gd name="connsiteX0" fmla="*/ 1727200 w 2365828"/>
              <a:gd name="connsiteY0" fmla="*/ 6473371 h 6516914"/>
              <a:gd name="connsiteX1" fmla="*/ 0 w 2365828"/>
              <a:gd name="connsiteY1" fmla="*/ 5471886 h 6516914"/>
              <a:gd name="connsiteX2" fmla="*/ 58057 w 2365828"/>
              <a:gd name="connsiteY2" fmla="*/ 0 h 6516914"/>
              <a:gd name="connsiteX3" fmla="*/ 2365828 w 2365828"/>
              <a:gd name="connsiteY3" fmla="*/ 14514 h 6516914"/>
              <a:gd name="connsiteX4" fmla="*/ 1756228 w 2365828"/>
              <a:gd name="connsiteY4" fmla="*/ 6516914 h 6516914"/>
              <a:gd name="connsiteX5" fmla="*/ 1727200 w 2365828"/>
              <a:gd name="connsiteY5" fmla="*/ 6473371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828" h="6516914">
                <a:moveTo>
                  <a:pt x="1727200" y="6473371"/>
                </a:moveTo>
                <a:lnTo>
                  <a:pt x="0" y="5471886"/>
                </a:lnTo>
                <a:lnTo>
                  <a:pt x="58057" y="0"/>
                </a:lnTo>
                <a:lnTo>
                  <a:pt x="2365828" y="14514"/>
                </a:lnTo>
                <a:lnTo>
                  <a:pt x="1756228" y="6516914"/>
                </a:lnTo>
                <a:lnTo>
                  <a:pt x="1727200" y="647337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6" grpId="0" animBg="1"/>
      <p:bldP spid="7" grpId="0" animBg="1"/>
      <p:bldP spid="7" grpId="1" animBg="1"/>
      <p:bldP spid="58" grpId="0" animBg="1"/>
      <p:bldP spid="76" grpId="0" animBg="1"/>
      <p:bldP spid="76" grpId="1" animBg="1"/>
      <p:bldP spid="77" grpId="0" animBg="1"/>
      <p:bldP spid="77" grpId="1" animBg="1"/>
      <p:bldP spid="86" grpId="0" animBg="1"/>
      <p:bldP spid="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-404364" y="237405"/>
            <a:ext cx="6768752" cy="2050936"/>
            <a:chOff x="1115616" y="441960"/>
            <a:chExt cx="6768752" cy="2050936"/>
          </a:xfrm>
        </p:grpSpPr>
        <p:sp>
          <p:nvSpPr>
            <p:cNvPr id="91" name="Rectangle 90"/>
            <p:cNvSpPr/>
            <p:nvPr/>
          </p:nvSpPr>
          <p:spPr>
            <a:xfrm>
              <a:off x="1115616" y="1412776"/>
              <a:ext cx="6768752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r>
                <a:rPr lang="en-GB" dirty="0" smtClean="0"/>
                <a:t>BERKSHIRE TEMPERATURES</a:t>
              </a:r>
              <a:endParaRPr lang="en-GB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1187624" y="2132856"/>
              <a:ext cx="65527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reeform 94"/>
            <p:cNvSpPr/>
            <p:nvPr/>
          </p:nvSpPr>
          <p:spPr>
            <a:xfrm>
              <a:off x="1242060" y="441960"/>
              <a:ext cx="6591300" cy="1752600"/>
            </a:xfrm>
            <a:custGeom>
              <a:avLst/>
              <a:gdLst>
                <a:gd name="connsiteX0" fmla="*/ 0 w 6591300"/>
                <a:gd name="connsiteY0" fmla="*/ 1691640 h 1752600"/>
                <a:gd name="connsiteX1" fmla="*/ 167640 w 6591300"/>
                <a:gd name="connsiteY1" fmla="*/ 1661160 h 1752600"/>
                <a:gd name="connsiteX2" fmla="*/ 327660 w 6591300"/>
                <a:gd name="connsiteY2" fmla="*/ 1714500 h 1752600"/>
                <a:gd name="connsiteX3" fmla="*/ 480060 w 6591300"/>
                <a:gd name="connsiteY3" fmla="*/ 1684020 h 1752600"/>
                <a:gd name="connsiteX4" fmla="*/ 640080 w 6591300"/>
                <a:gd name="connsiteY4" fmla="*/ 1722120 h 1752600"/>
                <a:gd name="connsiteX5" fmla="*/ 800100 w 6591300"/>
                <a:gd name="connsiteY5" fmla="*/ 1752600 h 1752600"/>
                <a:gd name="connsiteX6" fmla="*/ 990600 w 6591300"/>
                <a:gd name="connsiteY6" fmla="*/ 1645920 h 1752600"/>
                <a:gd name="connsiteX7" fmla="*/ 1181100 w 6591300"/>
                <a:gd name="connsiteY7" fmla="*/ 1722120 h 1752600"/>
                <a:gd name="connsiteX8" fmla="*/ 1371600 w 6591300"/>
                <a:gd name="connsiteY8" fmla="*/ 1684020 h 1752600"/>
                <a:gd name="connsiteX9" fmla="*/ 1584960 w 6591300"/>
                <a:gd name="connsiteY9" fmla="*/ 1744980 h 1752600"/>
                <a:gd name="connsiteX10" fmla="*/ 1813560 w 6591300"/>
                <a:gd name="connsiteY10" fmla="*/ 1653540 h 1752600"/>
                <a:gd name="connsiteX11" fmla="*/ 2011680 w 6591300"/>
                <a:gd name="connsiteY11" fmla="*/ 1706880 h 1752600"/>
                <a:gd name="connsiteX12" fmla="*/ 2186940 w 6591300"/>
                <a:gd name="connsiteY12" fmla="*/ 1615440 h 1752600"/>
                <a:gd name="connsiteX13" fmla="*/ 2346960 w 6591300"/>
                <a:gd name="connsiteY13" fmla="*/ 1744980 h 1752600"/>
                <a:gd name="connsiteX14" fmla="*/ 2621280 w 6591300"/>
                <a:gd name="connsiteY14" fmla="*/ 1562100 h 1752600"/>
                <a:gd name="connsiteX15" fmla="*/ 2872740 w 6591300"/>
                <a:gd name="connsiteY15" fmla="*/ 1592580 h 1752600"/>
                <a:gd name="connsiteX16" fmla="*/ 3017520 w 6591300"/>
                <a:gd name="connsiteY16" fmla="*/ 1531620 h 1752600"/>
                <a:gd name="connsiteX17" fmla="*/ 3223260 w 6591300"/>
                <a:gd name="connsiteY17" fmla="*/ 1645920 h 1752600"/>
                <a:gd name="connsiteX18" fmla="*/ 3642360 w 6591300"/>
                <a:gd name="connsiteY18" fmla="*/ 1546860 h 1752600"/>
                <a:gd name="connsiteX19" fmla="*/ 3909060 w 6591300"/>
                <a:gd name="connsiteY19" fmla="*/ 1394460 h 1752600"/>
                <a:gd name="connsiteX20" fmla="*/ 4358640 w 6591300"/>
                <a:gd name="connsiteY20" fmla="*/ 1508760 h 1752600"/>
                <a:gd name="connsiteX21" fmla="*/ 4526280 w 6591300"/>
                <a:gd name="connsiteY21" fmla="*/ 1318260 h 1752600"/>
                <a:gd name="connsiteX22" fmla="*/ 4701540 w 6591300"/>
                <a:gd name="connsiteY22" fmla="*/ 1417320 h 1752600"/>
                <a:gd name="connsiteX23" fmla="*/ 4953000 w 6591300"/>
                <a:gd name="connsiteY23" fmla="*/ 1272540 h 1752600"/>
                <a:gd name="connsiteX24" fmla="*/ 5006340 w 6591300"/>
                <a:gd name="connsiteY24" fmla="*/ 1379220 h 1752600"/>
                <a:gd name="connsiteX25" fmla="*/ 5257800 w 6591300"/>
                <a:gd name="connsiteY25" fmla="*/ 1203960 h 1752600"/>
                <a:gd name="connsiteX26" fmla="*/ 5509260 w 6591300"/>
                <a:gd name="connsiteY26" fmla="*/ 1181100 h 1752600"/>
                <a:gd name="connsiteX27" fmla="*/ 5654040 w 6591300"/>
                <a:gd name="connsiteY27" fmla="*/ 1257300 h 1752600"/>
                <a:gd name="connsiteX28" fmla="*/ 5836920 w 6591300"/>
                <a:gd name="connsiteY28" fmla="*/ 998220 h 1752600"/>
                <a:gd name="connsiteX29" fmla="*/ 6088380 w 6591300"/>
                <a:gd name="connsiteY29" fmla="*/ 1082040 h 1752600"/>
                <a:gd name="connsiteX30" fmla="*/ 6263640 w 6591300"/>
                <a:gd name="connsiteY30" fmla="*/ 579120 h 1752600"/>
                <a:gd name="connsiteX31" fmla="*/ 6393180 w 6591300"/>
                <a:gd name="connsiteY31" fmla="*/ 617220 h 1752600"/>
                <a:gd name="connsiteX32" fmla="*/ 6591300 w 6591300"/>
                <a:gd name="connsiteY32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91300" h="1752600">
                  <a:moveTo>
                    <a:pt x="0" y="1691640"/>
                  </a:moveTo>
                  <a:lnTo>
                    <a:pt x="167640" y="1661160"/>
                  </a:lnTo>
                  <a:lnTo>
                    <a:pt x="327660" y="1714500"/>
                  </a:lnTo>
                  <a:lnTo>
                    <a:pt x="480060" y="1684020"/>
                  </a:lnTo>
                  <a:lnTo>
                    <a:pt x="640080" y="1722120"/>
                  </a:lnTo>
                  <a:lnTo>
                    <a:pt x="800100" y="1752600"/>
                  </a:lnTo>
                  <a:lnTo>
                    <a:pt x="990600" y="1645920"/>
                  </a:lnTo>
                  <a:lnTo>
                    <a:pt x="1181100" y="1722120"/>
                  </a:lnTo>
                  <a:lnTo>
                    <a:pt x="1371600" y="1684020"/>
                  </a:lnTo>
                  <a:lnTo>
                    <a:pt x="1584960" y="1744980"/>
                  </a:lnTo>
                  <a:lnTo>
                    <a:pt x="1813560" y="1653540"/>
                  </a:lnTo>
                  <a:lnTo>
                    <a:pt x="2011680" y="1706880"/>
                  </a:lnTo>
                  <a:lnTo>
                    <a:pt x="2186940" y="1615440"/>
                  </a:lnTo>
                  <a:lnTo>
                    <a:pt x="2346960" y="1744980"/>
                  </a:lnTo>
                  <a:lnTo>
                    <a:pt x="2621280" y="1562100"/>
                  </a:lnTo>
                  <a:lnTo>
                    <a:pt x="2872740" y="1592580"/>
                  </a:lnTo>
                  <a:lnTo>
                    <a:pt x="3017520" y="1531620"/>
                  </a:lnTo>
                  <a:lnTo>
                    <a:pt x="3223260" y="1645920"/>
                  </a:lnTo>
                  <a:lnTo>
                    <a:pt x="3642360" y="1546860"/>
                  </a:lnTo>
                  <a:lnTo>
                    <a:pt x="3909060" y="1394460"/>
                  </a:lnTo>
                  <a:lnTo>
                    <a:pt x="4358640" y="1508760"/>
                  </a:lnTo>
                  <a:lnTo>
                    <a:pt x="4526280" y="1318260"/>
                  </a:lnTo>
                  <a:lnTo>
                    <a:pt x="4701540" y="1417320"/>
                  </a:lnTo>
                  <a:lnTo>
                    <a:pt x="4953000" y="1272540"/>
                  </a:lnTo>
                  <a:lnTo>
                    <a:pt x="5006340" y="1379220"/>
                  </a:lnTo>
                  <a:lnTo>
                    <a:pt x="5257800" y="1203960"/>
                  </a:lnTo>
                  <a:lnTo>
                    <a:pt x="5509260" y="1181100"/>
                  </a:lnTo>
                  <a:lnTo>
                    <a:pt x="5654040" y="1257300"/>
                  </a:lnTo>
                  <a:lnTo>
                    <a:pt x="5836920" y="998220"/>
                  </a:lnTo>
                  <a:lnTo>
                    <a:pt x="6088380" y="1082040"/>
                  </a:lnTo>
                  <a:lnTo>
                    <a:pt x="6263640" y="579120"/>
                  </a:lnTo>
                  <a:lnTo>
                    <a:pt x="6393180" y="617220"/>
                  </a:lnTo>
                  <a:lnTo>
                    <a:pt x="65913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12160" y="3501008"/>
            <a:ext cx="2952328" cy="1440160"/>
            <a:chOff x="6156176" y="3429000"/>
            <a:chExt cx="2952328" cy="1440160"/>
          </a:xfrm>
        </p:grpSpPr>
        <p:sp>
          <p:nvSpPr>
            <p:cNvPr id="97" name="Bent Arrow 96"/>
            <p:cNvSpPr/>
            <p:nvPr/>
          </p:nvSpPr>
          <p:spPr>
            <a:xfrm flipH="1">
              <a:off x="8765232" y="4365104"/>
              <a:ext cx="343272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Bent Arrow 97"/>
            <p:cNvSpPr/>
            <p:nvPr/>
          </p:nvSpPr>
          <p:spPr>
            <a:xfrm>
              <a:off x="6156176" y="4365104"/>
              <a:ext cx="360040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44208" y="3429000"/>
              <a:ext cx="2376264" cy="122413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673224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87625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02027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164288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30830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45232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59633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740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892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0451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1975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3499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502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654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58822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Freeform 150"/>
          <p:cNvSpPr/>
          <p:nvPr/>
        </p:nvSpPr>
        <p:spPr>
          <a:xfrm rot="13962603" flipH="1">
            <a:off x="7902066" y="3246862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flipH="1">
            <a:off x="5580112" y="3789040"/>
            <a:ext cx="360040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4572000" y="3789040"/>
            <a:ext cx="376808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54"/>
          <p:cNvGrpSpPr/>
          <p:nvPr/>
        </p:nvGrpSpPr>
        <p:grpSpPr>
          <a:xfrm>
            <a:off x="4716016" y="5301208"/>
            <a:ext cx="1080119" cy="720080"/>
            <a:chOff x="4716016" y="5301208"/>
            <a:chExt cx="1080119" cy="720080"/>
          </a:xfrm>
        </p:grpSpPr>
        <p:sp>
          <p:nvSpPr>
            <p:cNvPr id="137" name="Freeform 136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ounded Rectangle 61"/>
          <p:cNvSpPr/>
          <p:nvPr/>
        </p:nvSpPr>
        <p:spPr>
          <a:xfrm flipH="1">
            <a:off x="4867583" y="2790978"/>
            <a:ext cx="796284" cy="2703615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5028448" y="3922636"/>
            <a:ext cx="551664" cy="633703"/>
          </a:xfrm>
          <a:prstGeom prst="arc">
            <a:avLst>
              <a:gd name="adj1" fmla="val 12370413"/>
              <a:gd name="adj2" fmla="val 20090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150"/>
          <p:cNvGrpSpPr/>
          <p:nvPr/>
        </p:nvGrpSpPr>
        <p:grpSpPr>
          <a:xfrm>
            <a:off x="5043418" y="3182496"/>
            <a:ext cx="464686" cy="581208"/>
            <a:chOff x="5043418" y="3182496"/>
            <a:chExt cx="464686" cy="581208"/>
          </a:xfrm>
        </p:grpSpPr>
        <p:sp>
          <p:nvSpPr>
            <p:cNvPr id="66" name="Chord 65"/>
            <p:cNvSpPr/>
            <p:nvPr/>
          </p:nvSpPr>
          <p:spPr>
            <a:xfrm flipH="1">
              <a:off x="5043418" y="3451386"/>
              <a:ext cx="464500" cy="31231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5050363" y="3192197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96609" y="3182496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4" name="Freeform 123"/>
          <p:cNvSpPr/>
          <p:nvPr/>
        </p:nvSpPr>
        <p:spPr>
          <a:xfrm rot="13983158" flipH="1" flipV="1">
            <a:off x="5593898" y="4111697"/>
            <a:ext cx="617529" cy="1063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Freeform 122"/>
          <p:cNvSpPr/>
          <p:nvPr/>
        </p:nvSpPr>
        <p:spPr>
          <a:xfrm rot="13996514" flipH="1">
            <a:off x="1906445" y="2929789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 flipH="1">
            <a:off x="7812360" y="3861048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5796136" y="3861048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 flipH="1">
            <a:off x="4355976" y="4005064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267744" y="4005064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 flipH="1">
            <a:off x="1835696" y="3429000"/>
            <a:ext cx="46538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55"/>
          <p:cNvGrpSpPr/>
          <p:nvPr/>
        </p:nvGrpSpPr>
        <p:grpSpPr>
          <a:xfrm>
            <a:off x="6300192" y="5157192"/>
            <a:ext cx="1512167" cy="864096"/>
            <a:chOff x="6300192" y="5157192"/>
            <a:chExt cx="1512167" cy="864096"/>
          </a:xfrm>
        </p:grpSpPr>
        <p:sp>
          <p:nvSpPr>
            <p:cNvPr id="135" name="Freeform 134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52"/>
          <p:cNvGrpSpPr/>
          <p:nvPr/>
        </p:nvGrpSpPr>
        <p:grpSpPr>
          <a:xfrm>
            <a:off x="899592" y="5157192"/>
            <a:ext cx="1233870" cy="668218"/>
            <a:chOff x="899592" y="5157192"/>
            <a:chExt cx="1233870" cy="668218"/>
          </a:xfrm>
        </p:grpSpPr>
        <p:sp>
          <p:nvSpPr>
            <p:cNvPr id="139" name="Freeform 138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53"/>
          <p:cNvGrpSpPr/>
          <p:nvPr/>
        </p:nvGrpSpPr>
        <p:grpSpPr>
          <a:xfrm>
            <a:off x="2703704" y="5085184"/>
            <a:ext cx="1593615" cy="966383"/>
            <a:chOff x="2703704" y="5085184"/>
            <a:chExt cx="1593615" cy="966383"/>
          </a:xfrm>
        </p:grpSpPr>
        <p:sp>
          <p:nvSpPr>
            <p:cNvPr id="141" name="Freeform 140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3707904" y="5085184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17426959" flipH="1">
            <a:off x="7898847" y="3944822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104941" y="3222549"/>
            <a:ext cx="1852438" cy="2173037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9"/>
          <p:cNvGrpSpPr/>
          <p:nvPr/>
        </p:nvGrpSpPr>
        <p:grpSpPr>
          <a:xfrm flipH="1">
            <a:off x="6417379" y="2938343"/>
            <a:ext cx="1518705" cy="1168401"/>
            <a:chOff x="2331368" y="1916832"/>
            <a:chExt cx="1131484" cy="1152128"/>
          </a:xfrm>
        </p:grpSpPr>
        <p:sp>
          <p:nvSpPr>
            <p:cNvPr id="83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Arc 19"/>
          <p:cNvSpPr/>
          <p:nvPr/>
        </p:nvSpPr>
        <p:spPr>
          <a:xfrm>
            <a:off x="6706952" y="3885695"/>
            <a:ext cx="817376" cy="1024112"/>
          </a:xfrm>
          <a:prstGeom prst="arc">
            <a:avLst>
              <a:gd name="adj1" fmla="val 320314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 rot="20941469" flipH="1">
            <a:off x="-714169" y="5998239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538439" y="3495423"/>
            <a:ext cx="1998809" cy="1983690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78"/>
          <p:cNvGrpSpPr/>
          <p:nvPr/>
        </p:nvGrpSpPr>
        <p:grpSpPr>
          <a:xfrm>
            <a:off x="2975154" y="2864661"/>
            <a:ext cx="1237358" cy="704445"/>
            <a:chOff x="6660232" y="2636912"/>
            <a:chExt cx="1584176" cy="864096"/>
          </a:xfrm>
        </p:grpSpPr>
        <p:sp>
          <p:nvSpPr>
            <p:cNvPr id="73" name="Freeform 72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0800000">
            <a:off x="3059832" y="4437112"/>
            <a:ext cx="1055690" cy="812232"/>
          </a:xfrm>
          <a:prstGeom prst="arc">
            <a:avLst>
              <a:gd name="adj1" fmla="val 166728"/>
              <a:gd name="adj2" fmla="val 1030170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31"/>
          <p:cNvSpPr/>
          <p:nvPr/>
        </p:nvSpPr>
        <p:spPr>
          <a:xfrm>
            <a:off x="3187634" y="3569106"/>
            <a:ext cx="808302" cy="5433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-5131290" y="6188450"/>
            <a:ext cx="736928" cy="10510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568081" flipV="1">
            <a:off x="-2041688" y="5810024"/>
            <a:ext cx="589547" cy="8850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1065339" y="2348880"/>
            <a:ext cx="883345" cy="2949371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1290112" y="3621665"/>
            <a:ext cx="421900" cy="502002"/>
          </a:xfrm>
          <a:prstGeom prst="arc">
            <a:avLst>
              <a:gd name="adj1" fmla="val 11462497"/>
              <a:gd name="adj2" fmla="val 20993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mba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75632">
            <a:off x="345594" y="3877520"/>
            <a:ext cx="969786" cy="1447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1" name="Freeform 60"/>
          <p:cNvSpPr/>
          <p:nvPr/>
        </p:nvSpPr>
        <p:spPr>
          <a:xfrm rot="1230391" flipH="1">
            <a:off x="768575" y="3712161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70"/>
          <p:cNvGrpSpPr/>
          <p:nvPr/>
        </p:nvGrpSpPr>
        <p:grpSpPr>
          <a:xfrm>
            <a:off x="-2772816" y="2564904"/>
            <a:ext cx="1713021" cy="2662750"/>
            <a:chOff x="-1816968" y="1961044"/>
            <a:chExt cx="1816968" cy="2935912"/>
          </a:xfrm>
        </p:grpSpPr>
        <p:grpSp>
          <p:nvGrpSpPr>
            <p:cNvPr id="18" name="Group 47"/>
            <p:cNvGrpSpPr/>
            <p:nvPr/>
          </p:nvGrpSpPr>
          <p:grpSpPr>
            <a:xfrm flipH="1">
              <a:off x="-1816968" y="1961044"/>
              <a:ext cx="1816968" cy="2935912"/>
              <a:chOff x="3563882" y="1711056"/>
              <a:chExt cx="1542472" cy="2677155"/>
            </a:xfrm>
          </p:grpSpPr>
          <p:grpSp>
            <p:nvGrpSpPr>
              <p:cNvPr id="19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Chord 5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3" name="Arc 42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hord 48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Arc 39"/>
            <p:cNvSpPr/>
            <p:nvPr/>
          </p:nvSpPr>
          <p:spPr>
            <a:xfrm rot="21406562" flipV="1">
              <a:off x="-1101015" y="3443422"/>
              <a:ext cx="803507" cy="55884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1548680" y="3645024"/>
              <a:ext cx="557879" cy="97572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89"/>
          <p:cNvGrpSpPr/>
          <p:nvPr/>
        </p:nvGrpSpPr>
        <p:grpSpPr>
          <a:xfrm rot="20052307">
            <a:off x="-2588332" y="2792552"/>
            <a:ext cx="1498405" cy="529100"/>
            <a:chOff x="1112838" y="1181125"/>
            <a:chExt cx="1885156" cy="619100"/>
          </a:xfrm>
        </p:grpSpPr>
        <p:sp>
          <p:nvSpPr>
            <p:cNvPr id="87" name="Freeform 86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94"/>
          <p:cNvGrpSpPr/>
          <p:nvPr/>
        </p:nvGrpSpPr>
        <p:grpSpPr>
          <a:xfrm rot="20374442">
            <a:off x="-1754027" y="3867147"/>
            <a:ext cx="550863" cy="573088"/>
            <a:chOff x="2572808" y="860954"/>
            <a:chExt cx="550863" cy="573088"/>
          </a:xfrm>
        </p:grpSpPr>
        <p:sp>
          <p:nvSpPr>
            <p:cNvPr id="92" name="Freeform 91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51"/>
          <p:cNvGrpSpPr/>
          <p:nvPr/>
        </p:nvGrpSpPr>
        <p:grpSpPr>
          <a:xfrm>
            <a:off x="1331640" y="2852936"/>
            <a:ext cx="351952" cy="537900"/>
            <a:chOff x="1331640" y="2852936"/>
            <a:chExt cx="351952" cy="537900"/>
          </a:xfrm>
        </p:grpSpPr>
        <p:sp>
          <p:nvSpPr>
            <p:cNvPr id="57" name="Chord 7"/>
            <p:cNvSpPr/>
            <p:nvPr/>
          </p:nvSpPr>
          <p:spPr>
            <a:xfrm>
              <a:off x="1378238" y="3122712"/>
              <a:ext cx="305354" cy="26812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331640" y="2852936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1619672" y="2867867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149"/>
          <p:cNvGrpSpPr/>
          <p:nvPr/>
        </p:nvGrpSpPr>
        <p:grpSpPr>
          <a:xfrm>
            <a:off x="6791159" y="3645024"/>
            <a:ext cx="661161" cy="622213"/>
            <a:chOff x="6791159" y="3645024"/>
            <a:chExt cx="661161" cy="622213"/>
          </a:xfrm>
        </p:grpSpPr>
        <p:sp>
          <p:nvSpPr>
            <p:cNvPr id="81" name="Oval 80"/>
            <p:cNvSpPr/>
            <p:nvPr/>
          </p:nvSpPr>
          <p:spPr>
            <a:xfrm flipH="1">
              <a:off x="6791159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6857206" y="3967769"/>
              <a:ext cx="523106" cy="29946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7246016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0" name="Oval 159"/>
          <p:cNvSpPr/>
          <p:nvPr/>
        </p:nvSpPr>
        <p:spPr>
          <a:xfrm flipH="1">
            <a:off x="1403648" y="3573016"/>
            <a:ext cx="216024" cy="2058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Arc 151"/>
          <p:cNvSpPr/>
          <p:nvPr/>
        </p:nvSpPr>
        <p:spPr>
          <a:xfrm rot="10800000" flipV="1">
            <a:off x="3059832" y="3933056"/>
            <a:ext cx="1055690" cy="899192"/>
          </a:xfrm>
          <a:prstGeom prst="arc">
            <a:avLst>
              <a:gd name="adj1" fmla="val 166728"/>
              <a:gd name="adj2" fmla="val 1030170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Arc 152"/>
          <p:cNvSpPr/>
          <p:nvPr/>
        </p:nvSpPr>
        <p:spPr>
          <a:xfrm flipV="1">
            <a:off x="5028448" y="3501008"/>
            <a:ext cx="551664" cy="629630"/>
          </a:xfrm>
          <a:prstGeom prst="arc">
            <a:avLst>
              <a:gd name="adj1" fmla="val 12370413"/>
              <a:gd name="adj2" fmla="val 20090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64" grpId="0" animBg="1"/>
      <p:bldP spid="124" grpId="0" animBg="1"/>
      <p:bldP spid="123" grpId="0" animBg="1"/>
      <p:bldP spid="143" grpId="0" animBg="1"/>
      <p:bldP spid="147" grpId="0" animBg="1"/>
      <p:bldP spid="144" grpId="0" animBg="1"/>
      <p:bldP spid="75" grpId="0" animBg="1"/>
      <p:bldP spid="75" grpId="1" animBg="1"/>
      <p:bldP spid="70" grpId="0" animBg="1"/>
      <p:bldP spid="59" grpId="0" animBg="1"/>
      <p:bldP spid="160" grpId="0" animBg="1"/>
      <p:bldP spid="152" grpId="0" animBg="1"/>
      <p:bldP spid="15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Straight Connector 136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 rot="16200000">
            <a:off x="5400092" y="-1143507"/>
            <a:ext cx="4104456" cy="4176463"/>
            <a:chOff x="5868144" y="-603448"/>
            <a:chExt cx="3600400" cy="3024336"/>
          </a:xfrm>
        </p:grpSpPr>
        <p:sp>
          <p:nvSpPr>
            <p:cNvPr id="139" name="Rectangle 138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Group 141"/>
          <p:cNvGrpSpPr/>
          <p:nvPr/>
        </p:nvGrpSpPr>
        <p:grpSpPr>
          <a:xfrm rot="16200000">
            <a:off x="-2448781" y="-1143508"/>
            <a:ext cx="4104456" cy="4176463"/>
            <a:chOff x="5868144" y="-603448"/>
            <a:chExt cx="3600400" cy="3024336"/>
          </a:xfrm>
        </p:grpSpPr>
        <p:sp>
          <p:nvSpPr>
            <p:cNvPr id="143" name="Rectangle 142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979712" y="-493486"/>
            <a:ext cx="2452914" cy="4930598"/>
            <a:chOff x="2278743" y="-493486"/>
            <a:chExt cx="2452914" cy="4930598"/>
          </a:xfrm>
        </p:grpSpPr>
        <p:sp>
          <p:nvSpPr>
            <p:cNvPr id="164" name="Freeform 163"/>
            <p:cNvSpPr/>
            <p:nvPr/>
          </p:nvSpPr>
          <p:spPr>
            <a:xfrm>
              <a:off x="2278743" y="-464457"/>
              <a:ext cx="2380343" cy="1901371"/>
            </a:xfrm>
            <a:custGeom>
              <a:avLst/>
              <a:gdLst>
                <a:gd name="connsiteX0" fmla="*/ 1146628 w 2380343"/>
                <a:gd name="connsiteY0" fmla="*/ 1320800 h 1901371"/>
                <a:gd name="connsiteX1" fmla="*/ 0 w 2380343"/>
                <a:gd name="connsiteY1" fmla="*/ 1248228 h 1901371"/>
                <a:gd name="connsiteX2" fmla="*/ 885371 w 2380343"/>
                <a:gd name="connsiteY2" fmla="*/ 1146628 h 1901371"/>
                <a:gd name="connsiteX3" fmla="*/ 29028 w 2380343"/>
                <a:gd name="connsiteY3" fmla="*/ 783771 h 1901371"/>
                <a:gd name="connsiteX4" fmla="*/ 1016000 w 2380343"/>
                <a:gd name="connsiteY4" fmla="*/ 1001486 h 1901371"/>
                <a:gd name="connsiteX5" fmla="*/ 464457 w 2380343"/>
                <a:gd name="connsiteY5" fmla="*/ 101600 h 1901371"/>
                <a:gd name="connsiteX6" fmla="*/ 1204686 w 2380343"/>
                <a:gd name="connsiteY6" fmla="*/ 841828 h 1901371"/>
                <a:gd name="connsiteX7" fmla="*/ 1190171 w 2380343"/>
                <a:gd name="connsiteY7" fmla="*/ 0 h 1901371"/>
                <a:gd name="connsiteX8" fmla="*/ 1364343 w 2380343"/>
                <a:gd name="connsiteY8" fmla="*/ 885371 h 1901371"/>
                <a:gd name="connsiteX9" fmla="*/ 1828800 w 2380343"/>
                <a:gd name="connsiteY9" fmla="*/ 188686 h 1901371"/>
                <a:gd name="connsiteX10" fmla="*/ 1465943 w 2380343"/>
                <a:gd name="connsiteY10" fmla="*/ 1045028 h 1901371"/>
                <a:gd name="connsiteX11" fmla="*/ 2380343 w 2380343"/>
                <a:gd name="connsiteY11" fmla="*/ 1161143 h 1901371"/>
                <a:gd name="connsiteX12" fmla="*/ 1494971 w 2380343"/>
                <a:gd name="connsiteY12" fmla="*/ 1175657 h 1901371"/>
                <a:gd name="connsiteX13" fmla="*/ 1843314 w 2380343"/>
                <a:gd name="connsiteY13" fmla="*/ 1901371 h 1901371"/>
                <a:gd name="connsiteX14" fmla="*/ 1219200 w 2380343"/>
                <a:gd name="connsiteY14" fmla="*/ 1306286 h 1901371"/>
                <a:gd name="connsiteX15" fmla="*/ 1146628 w 2380343"/>
                <a:gd name="connsiteY15" fmla="*/ 1320800 h 1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0343" h="1901371">
                  <a:moveTo>
                    <a:pt x="1146628" y="1320800"/>
                  </a:moveTo>
                  <a:lnTo>
                    <a:pt x="0" y="1248228"/>
                  </a:lnTo>
                  <a:lnTo>
                    <a:pt x="885371" y="1146628"/>
                  </a:lnTo>
                  <a:lnTo>
                    <a:pt x="29028" y="783771"/>
                  </a:lnTo>
                  <a:lnTo>
                    <a:pt x="1016000" y="1001486"/>
                  </a:lnTo>
                  <a:lnTo>
                    <a:pt x="464457" y="101600"/>
                  </a:lnTo>
                  <a:lnTo>
                    <a:pt x="1204686" y="841828"/>
                  </a:lnTo>
                  <a:lnTo>
                    <a:pt x="1190171" y="0"/>
                  </a:lnTo>
                  <a:lnTo>
                    <a:pt x="1364343" y="885371"/>
                  </a:lnTo>
                  <a:lnTo>
                    <a:pt x="1828800" y="188686"/>
                  </a:lnTo>
                  <a:lnTo>
                    <a:pt x="1465943" y="1045028"/>
                  </a:lnTo>
                  <a:lnTo>
                    <a:pt x="2380343" y="1161143"/>
                  </a:lnTo>
                  <a:lnTo>
                    <a:pt x="1494971" y="1175657"/>
                  </a:lnTo>
                  <a:lnTo>
                    <a:pt x="1843314" y="1901371"/>
                  </a:lnTo>
                  <a:lnTo>
                    <a:pt x="1219200" y="1306286"/>
                  </a:lnTo>
                  <a:lnTo>
                    <a:pt x="1146628" y="132080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062514" y="1349829"/>
              <a:ext cx="1436915" cy="928914"/>
            </a:xfrm>
            <a:custGeom>
              <a:avLst/>
              <a:gdLst>
                <a:gd name="connsiteX0" fmla="*/ 725715 w 1436915"/>
                <a:gd name="connsiteY0" fmla="*/ 638628 h 928914"/>
                <a:gd name="connsiteX1" fmla="*/ 0 w 1436915"/>
                <a:gd name="connsiteY1" fmla="*/ 682171 h 928914"/>
                <a:gd name="connsiteX2" fmla="*/ 551543 w 1436915"/>
                <a:gd name="connsiteY2" fmla="*/ 551542 h 928914"/>
                <a:gd name="connsiteX3" fmla="*/ 87086 w 1436915"/>
                <a:gd name="connsiteY3" fmla="*/ 203200 h 928914"/>
                <a:gd name="connsiteX4" fmla="*/ 783772 w 1436915"/>
                <a:gd name="connsiteY4" fmla="*/ 551542 h 928914"/>
                <a:gd name="connsiteX5" fmla="*/ 406400 w 1436915"/>
                <a:gd name="connsiteY5" fmla="*/ 0 h 928914"/>
                <a:gd name="connsiteX6" fmla="*/ 609600 w 1436915"/>
                <a:gd name="connsiteY6" fmla="*/ 595085 h 928914"/>
                <a:gd name="connsiteX7" fmla="*/ 1088572 w 1436915"/>
                <a:gd name="connsiteY7" fmla="*/ 261257 h 928914"/>
                <a:gd name="connsiteX8" fmla="*/ 827315 w 1436915"/>
                <a:gd name="connsiteY8" fmla="*/ 566057 h 928914"/>
                <a:gd name="connsiteX9" fmla="*/ 1436915 w 1436915"/>
                <a:gd name="connsiteY9" fmla="*/ 812800 h 928914"/>
                <a:gd name="connsiteX10" fmla="*/ 812800 w 1436915"/>
                <a:gd name="connsiteY10" fmla="*/ 682171 h 928914"/>
                <a:gd name="connsiteX11" fmla="*/ 885372 w 1436915"/>
                <a:gd name="connsiteY11" fmla="*/ 928914 h 928914"/>
                <a:gd name="connsiteX12" fmla="*/ 624115 w 1436915"/>
                <a:gd name="connsiteY12" fmla="*/ 653142 h 928914"/>
                <a:gd name="connsiteX13" fmla="*/ 624115 w 1436915"/>
                <a:gd name="connsiteY13" fmla="*/ 653142 h 928914"/>
                <a:gd name="connsiteX14" fmla="*/ 653143 w 1436915"/>
                <a:gd name="connsiteY14" fmla="*/ 653142 h 928914"/>
                <a:gd name="connsiteX15" fmla="*/ 653143 w 1436915"/>
                <a:gd name="connsiteY15" fmla="*/ 653142 h 928914"/>
                <a:gd name="connsiteX16" fmla="*/ 725715 w 1436915"/>
                <a:gd name="connsiteY16" fmla="*/ 638628 h 92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915" h="928914">
                  <a:moveTo>
                    <a:pt x="725715" y="638628"/>
                  </a:moveTo>
                  <a:lnTo>
                    <a:pt x="0" y="682171"/>
                  </a:lnTo>
                  <a:lnTo>
                    <a:pt x="551543" y="551542"/>
                  </a:lnTo>
                  <a:lnTo>
                    <a:pt x="87086" y="203200"/>
                  </a:lnTo>
                  <a:lnTo>
                    <a:pt x="783772" y="551542"/>
                  </a:lnTo>
                  <a:lnTo>
                    <a:pt x="406400" y="0"/>
                  </a:lnTo>
                  <a:lnTo>
                    <a:pt x="609600" y="595085"/>
                  </a:lnTo>
                  <a:lnTo>
                    <a:pt x="1088572" y="261257"/>
                  </a:lnTo>
                  <a:lnTo>
                    <a:pt x="827315" y="566057"/>
                  </a:lnTo>
                  <a:lnTo>
                    <a:pt x="1436915" y="812800"/>
                  </a:lnTo>
                  <a:lnTo>
                    <a:pt x="812800" y="682171"/>
                  </a:lnTo>
                  <a:lnTo>
                    <a:pt x="885372" y="928914"/>
                  </a:lnTo>
                  <a:lnTo>
                    <a:pt x="624115" y="653142"/>
                  </a:lnTo>
                  <a:lnTo>
                    <a:pt x="624115" y="653142"/>
                  </a:lnTo>
                  <a:lnTo>
                    <a:pt x="653143" y="653142"/>
                  </a:lnTo>
                  <a:lnTo>
                    <a:pt x="653143" y="653142"/>
                  </a:lnTo>
                  <a:lnTo>
                    <a:pt x="725715" y="638628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419872" y="620688"/>
              <a:ext cx="144016" cy="28083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707904" y="1916832"/>
              <a:ext cx="144016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409371" y="-493486"/>
              <a:ext cx="2322286" cy="2119086"/>
            </a:xfrm>
            <a:custGeom>
              <a:avLst/>
              <a:gdLst>
                <a:gd name="connsiteX0" fmla="*/ 1045029 w 2322286"/>
                <a:gd name="connsiteY0" fmla="*/ 1378857 h 2119086"/>
                <a:gd name="connsiteX1" fmla="*/ 449943 w 2322286"/>
                <a:gd name="connsiteY1" fmla="*/ 2075543 h 2119086"/>
                <a:gd name="connsiteX2" fmla="*/ 943429 w 2322286"/>
                <a:gd name="connsiteY2" fmla="*/ 1161143 h 2119086"/>
                <a:gd name="connsiteX3" fmla="*/ 0 w 2322286"/>
                <a:gd name="connsiteY3" fmla="*/ 1117600 h 2119086"/>
                <a:gd name="connsiteX4" fmla="*/ 972458 w 2322286"/>
                <a:gd name="connsiteY4" fmla="*/ 986972 h 2119086"/>
                <a:gd name="connsiteX5" fmla="*/ 43543 w 2322286"/>
                <a:gd name="connsiteY5" fmla="*/ 435429 h 2119086"/>
                <a:gd name="connsiteX6" fmla="*/ 1030515 w 2322286"/>
                <a:gd name="connsiteY6" fmla="*/ 885372 h 2119086"/>
                <a:gd name="connsiteX7" fmla="*/ 522515 w 2322286"/>
                <a:gd name="connsiteY7" fmla="*/ 0 h 2119086"/>
                <a:gd name="connsiteX8" fmla="*/ 1204686 w 2322286"/>
                <a:gd name="connsiteY8" fmla="*/ 914400 h 2119086"/>
                <a:gd name="connsiteX9" fmla="*/ 1219200 w 2322286"/>
                <a:gd name="connsiteY9" fmla="*/ 58057 h 2119086"/>
                <a:gd name="connsiteX10" fmla="*/ 1277258 w 2322286"/>
                <a:gd name="connsiteY10" fmla="*/ 899886 h 2119086"/>
                <a:gd name="connsiteX11" fmla="*/ 1886858 w 2322286"/>
                <a:gd name="connsiteY11" fmla="*/ 319315 h 2119086"/>
                <a:gd name="connsiteX12" fmla="*/ 1364343 w 2322286"/>
                <a:gd name="connsiteY12" fmla="*/ 1001486 h 2119086"/>
                <a:gd name="connsiteX13" fmla="*/ 2322286 w 2322286"/>
                <a:gd name="connsiteY13" fmla="*/ 1640115 h 2119086"/>
                <a:gd name="connsiteX14" fmla="*/ 1262743 w 2322286"/>
                <a:gd name="connsiteY14" fmla="*/ 1103086 h 2119086"/>
                <a:gd name="connsiteX15" fmla="*/ 2002972 w 2322286"/>
                <a:gd name="connsiteY15" fmla="*/ 2032000 h 2119086"/>
                <a:gd name="connsiteX16" fmla="*/ 1088572 w 2322286"/>
                <a:gd name="connsiteY16" fmla="*/ 1248229 h 2119086"/>
                <a:gd name="connsiteX17" fmla="*/ 1582058 w 2322286"/>
                <a:gd name="connsiteY17" fmla="*/ 2119086 h 2119086"/>
                <a:gd name="connsiteX18" fmla="*/ 1045029 w 2322286"/>
                <a:gd name="connsiteY18" fmla="*/ 1378857 h 2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2286" h="2119086">
                  <a:moveTo>
                    <a:pt x="1045029" y="1378857"/>
                  </a:moveTo>
                  <a:lnTo>
                    <a:pt x="449943" y="2075543"/>
                  </a:lnTo>
                  <a:lnTo>
                    <a:pt x="943429" y="1161143"/>
                  </a:lnTo>
                  <a:lnTo>
                    <a:pt x="0" y="1117600"/>
                  </a:lnTo>
                  <a:lnTo>
                    <a:pt x="972458" y="986972"/>
                  </a:lnTo>
                  <a:lnTo>
                    <a:pt x="43543" y="435429"/>
                  </a:lnTo>
                  <a:lnTo>
                    <a:pt x="1030515" y="885372"/>
                  </a:lnTo>
                  <a:lnTo>
                    <a:pt x="522515" y="0"/>
                  </a:lnTo>
                  <a:lnTo>
                    <a:pt x="1204686" y="914400"/>
                  </a:lnTo>
                  <a:lnTo>
                    <a:pt x="1219200" y="58057"/>
                  </a:lnTo>
                  <a:lnTo>
                    <a:pt x="1277258" y="899886"/>
                  </a:lnTo>
                  <a:lnTo>
                    <a:pt x="1886858" y="319315"/>
                  </a:lnTo>
                  <a:lnTo>
                    <a:pt x="1364343" y="1001486"/>
                  </a:lnTo>
                  <a:lnTo>
                    <a:pt x="2322286" y="1640115"/>
                  </a:lnTo>
                  <a:lnTo>
                    <a:pt x="1262743" y="1103086"/>
                  </a:lnTo>
                  <a:lnTo>
                    <a:pt x="2002972" y="2032000"/>
                  </a:lnTo>
                  <a:lnTo>
                    <a:pt x="1088572" y="1248229"/>
                  </a:lnTo>
                  <a:lnTo>
                    <a:pt x="1582058" y="2119086"/>
                  </a:lnTo>
                  <a:lnTo>
                    <a:pt x="1045029" y="1378857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004457" y="1378857"/>
              <a:ext cx="1465943" cy="1074057"/>
            </a:xfrm>
            <a:custGeom>
              <a:avLst/>
              <a:gdLst>
                <a:gd name="connsiteX0" fmla="*/ 754743 w 1465943"/>
                <a:gd name="connsiteY0" fmla="*/ 682172 h 1074057"/>
                <a:gd name="connsiteX1" fmla="*/ 145143 w 1465943"/>
                <a:gd name="connsiteY1" fmla="*/ 972457 h 1074057"/>
                <a:gd name="connsiteX2" fmla="*/ 725714 w 1465943"/>
                <a:gd name="connsiteY2" fmla="*/ 580572 h 1074057"/>
                <a:gd name="connsiteX3" fmla="*/ 0 w 1465943"/>
                <a:gd name="connsiteY3" fmla="*/ 420914 h 1074057"/>
                <a:gd name="connsiteX4" fmla="*/ 812800 w 1465943"/>
                <a:gd name="connsiteY4" fmla="*/ 493486 h 1074057"/>
                <a:gd name="connsiteX5" fmla="*/ 246743 w 1465943"/>
                <a:gd name="connsiteY5" fmla="*/ 0 h 1074057"/>
                <a:gd name="connsiteX6" fmla="*/ 899886 w 1465943"/>
                <a:gd name="connsiteY6" fmla="*/ 464457 h 1074057"/>
                <a:gd name="connsiteX7" fmla="*/ 754743 w 1465943"/>
                <a:gd name="connsiteY7" fmla="*/ 43543 h 1074057"/>
                <a:gd name="connsiteX8" fmla="*/ 798286 w 1465943"/>
                <a:gd name="connsiteY8" fmla="*/ 566057 h 1074057"/>
                <a:gd name="connsiteX9" fmla="*/ 1465943 w 1465943"/>
                <a:gd name="connsiteY9" fmla="*/ 449943 h 1074057"/>
                <a:gd name="connsiteX10" fmla="*/ 914400 w 1465943"/>
                <a:gd name="connsiteY10" fmla="*/ 653143 h 1074057"/>
                <a:gd name="connsiteX11" fmla="*/ 1132114 w 1465943"/>
                <a:gd name="connsiteY11" fmla="*/ 1074057 h 1074057"/>
                <a:gd name="connsiteX12" fmla="*/ 740229 w 1465943"/>
                <a:gd name="connsiteY12" fmla="*/ 740229 h 1074057"/>
                <a:gd name="connsiteX13" fmla="*/ 696686 w 1465943"/>
                <a:gd name="connsiteY13" fmla="*/ 682172 h 1074057"/>
                <a:gd name="connsiteX14" fmla="*/ 754743 w 1465943"/>
                <a:gd name="connsiteY14" fmla="*/ 682172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943" h="1074057">
                  <a:moveTo>
                    <a:pt x="754743" y="682172"/>
                  </a:moveTo>
                  <a:lnTo>
                    <a:pt x="145143" y="972457"/>
                  </a:lnTo>
                  <a:lnTo>
                    <a:pt x="725714" y="580572"/>
                  </a:lnTo>
                  <a:lnTo>
                    <a:pt x="0" y="420914"/>
                  </a:lnTo>
                  <a:lnTo>
                    <a:pt x="812800" y="493486"/>
                  </a:lnTo>
                  <a:lnTo>
                    <a:pt x="246743" y="0"/>
                  </a:lnTo>
                  <a:lnTo>
                    <a:pt x="899886" y="464457"/>
                  </a:lnTo>
                  <a:lnTo>
                    <a:pt x="754743" y="43543"/>
                  </a:lnTo>
                  <a:lnTo>
                    <a:pt x="798286" y="566057"/>
                  </a:lnTo>
                  <a:lnTo>
                    <a:pt x="1465943" y="449943"/>
                  </a:lnTo>
                  <a:lnTo>
                    <a:pt x="914400" y="653143"/>
                  </a:lnTo>
                  <a:lnTo>
                    <a:pt x="1132114" y="1074057"/>
                  </a:lnTo>
                  <a:lnTo>
                    <a:pt x="740229" y="740229"/>
                  </a:lnTo>
                  <a:lnTo>
                    <a:pt x="696686" y="682172"/>
                  </a:lnTo>
                  <a:lnTo>
                    <a:pt x="754743" y="682172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Trapezoid 169"/>
            <p:cNvSpPr/>
            <p:nvPr/>
          </p:nvSpPr>
          <p:spPr>
            <a:xfrm rot="10800000">
              <a:off x="3059832" y="3284984"/>
              <a:ext cx="1152128" cy="1152128"/>
            </a:xfrm>
            <a:prstGeom prst="trapezoid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95536" y="2564904"/>
            <a:ext cx="2147430" cy="2664296"/>
            <a:chOff x="-180528" y="332656"/>
            <a:chExt cx="2147430" cy="2664296"/>
          </a:xfrm>
        </p:grpSpPr>
        <p:grpSp>
          <p:nvGrpSpPr>
            <p:cNvPr id="158" name="Group 157"/>
            <p:cNvGrpSpPr/>
            <p:nvPr/>
          </p:nvGrpSpPr>
          <p:grpSpPr>
            <a:xfrm>
              <a:off x="-180528" y="332656"/>
              <a:ext cx="2147430" cy="2664296"/>
              <a:chOff x="-180528" y="332656"/>
              <a:chExt cx="2147430" cy="2664296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-180528" y="980728"/>
                <a:ext cx="2016224" cy="2016224"/>
                <a:chOff x="323528" y="2852936"/>
                <a:chExt cx="2448272" cy="2448272"/>
              </a:xfrm>
            </p:grpSpPr>
            <p:pic>
              <p:nvPicPr>
                <p:cNvPr id="147" name="Picture 146" descr="https://pbs.twimg.com/profile_images/1232589618/NCAS_swirl_400x400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3528" y="2852936"/>
                  <a:ext cx="2448272" cy="2448272"/>
                </a:xfrm>
                <a:prstGeom prst="ellipse">
                  <a:avLst/>
                </a:prstGeom>
                <a:noFill/>
              </p:spPr>
            </p:pic>
            <p:sp>
              <p:nvSpPr>
                <p:cNvPr id="148" name="Oval 147"/>
                <p:cNvSpPr/>
                <p:nvPr/>
              </p:nvSpPr>
              <p:spPr>
                <a:xfrm>
                  <a:off x="362825" y="2892233"/>
                  <a:ext cx="2369681" cy="2369681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259632" y="1700808"/>
                <a:ext cx="707270" cy="1296144"/>
                <a:chOff x="1028618" y="4005064"/>
                <a:chExt cx="707270" cy="1296144"/>
              </a:xfrm>
            </p:grpSpPr>
            <p:sp>
              <p:nvSpPr>
                <p:cNvPr id="150" name="Arc 149"/>
                <p:cNvSpPr/>
                <p:nvPr/>
              </p:nvSpPr>
              <p:spPr>
                <a:xfrm flipH="1" flipV="1">
                  <a:off x="1028618" y="4794356"/>
                  <a:ext cx="707270" cy="506852"/>
                </a:xfrm>
                <a:prstGeom prst="arc">
                  <a:avLst>
                    <a:gd name="adj1" fmla="val 1494305"/>
                    <a:gd name="adj2" fmla="val 6055247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169652" y="4005064"/>
                  <a:ext cx="89980" cy="2229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1442694" y="4005064"/>
                  <a:ext cx="89980" cy="2229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308288" y="332656"/>
                <a:ext cx="1095360" cy="765036"/>
                <a:chOff x="884352" y="2564904"/>
                <a:chExt cx="1095360" cy="765036"/>
              </a:xfrm>
            </p:grpSpPr>
            <p:sp>
              <p:nvSpPr>
                <p:cNvPr id="154" name="Freeform 153"/>
                <p:cNvSpPr/>
                <p:nvPr/>
              </p:nvSpPr>
              <p:spPr>
                <a:xfrm>
                  <a:off x="975360" y="2682240"/>
                  <a:ext cx="914400" cy="647700"/>
                </a:xfrm>
                <a:custGeom>
                  <a:avLst/>
                  <a:gdLst>
                    <a:gd name="connsiteX0" fmla="*/ 91440 w 914400"/>
                    <a:gd name="connsiteY0" fmla="*/ 647700 h 647700"/>
                    <a:gd name="connsiteX1" fmla="*/ 784860 w 914400"/>
                    <a:gd name="connsiteY1" fmla="*/ 640080 h 647700"/>
                    <a:gd name="connsiteX2" fmla="*/ 914400 w 914400"/>
                    <a:gd name="connsiteY2" fmla="*/ 68580 h 647700"/>
                    <a:gd name="connsiteX3" fmla="*/ 609600 w 914400"/>
                    <a:gd name="connsiteY3" fmla="*/ 403860 h 647700"/>
                    <a:gd name="connsiteX4" fmla="*/ 419100 w 914400"/>
                    <a:gd name="connsiteY4" fmla="*/ 0 h 647700"/>
                    <a:gd name="connsiteX5" fmla="*/ 259080 w 914400"/>
                    <a:gd name="connsiteY5" fmla="*/ 411480 h 647700"/>
                    <a:gd name="connsiteX6" fmla="*/ 0 w 914400"/>
                    <a:gd name="connsiteY6" fmla="*/ 99060 h 647700"/>
                    <a:gd name="connsiteX7" fmla="*/ 91440 w 914400"/>
                    <a:gd name="connsiteY7" fmla="*/ 64770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" h="647700">
                      <a:moveTo>
                        <a:pt x="91440" y="647700"/>
                      </a:moveTo>
                      <a:lnTo>
                        <a:pt x="784860" y="640080"/>
                      </a:lnTo>
                      <a:lnTo>
                        <a:pt x="914400" y="68580"/>
                      </a:lnTo>
                      <a:lnTo>
                        <a:pt x="609600" y="403860"/>
                      </a:lnTo>
                      <a:lnTo>
                        <a:pt x="419100" y="0"/>
                      </a:lnTo>
                      <a:lnTo>
                        <a:pt x="259080" y="411480"/>
                      </a:lnTo>
                      <a:lnTo>
                        <a:pt x="0" y="99060"/>
                      </a:lnTo>
                      <a:lnTo>
                        <a:pt x="91440" y="6477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884352" y="2693680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331640" y="2564904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35696" y="2636912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9" name="Freeform 158"/>
            <p:cNvSpPr/>
            <p:nvPr/>
          </p:nvSpPr>
          <p:spPr>
            <a:xfrm rot="21187955" flipH="1">
              <a:off x="58925" y="1870858"/>
              <a:ext cx="709734" cy="102819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1" name="Freeform 160"/>
          <p:cNvSpPr/>
          <p:nvPr/>
        </p:nvSpPr>
        <p:spPr>
          <a:xfrm rot="19686344" flipH="1" flipV="1">
            <a:off x="185017" y="2817805"/>
            <a:ext cx="709734" cy="10413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179512" y="3789040"/>
            <a:ext cx="43204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 flipH="1">
            <a:off x="2250976" y="3789040"/>
            <a:ext cx="44881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2" name="Group 131"/>
          <p:cNvGrpSpPr/>
          <p:nvPr/>
        </p:nvGrpSpPr>
        <p:grpSpPr>
          <a:xfrm>
            <a:off x="827584" y="5085184"/>
            <a:ext cx="1152128" cy="668218"/>
            <a:chOff x="1347017" y="5013176"/>
            <a:chExt cx="906128" cy="668218"/>
          </a:xfrm>
          <a:solidFill>
            <a:srgbClr val="006600"/>
          </a:solidFill>
        </p:grpSpPr>
        <p:sp>
          <p:nvSpPr>
            <p:cNvPr id="133" name="Freeform 132"/>
            <p:cNvSpPr/>
            <p:nvPr/>
          </p:nvSpPr>
          <p:spPr>
            <a:xfrm>
              <a:off x="1347017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 flipH="1">
              <a:off x="1856714" y="5013176"/>
              <a:ext cx="396431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 rot="20620038">
            <a:off x="2685784" y="2385538"/>
            <a:ext cx="962052" cy="2086923"/>
            <a:chOff x="4531684" y="767965"/>
            <a:chExt cx="962052" cy="2086923"/>
          </a:xfrm>
        </p:grpSpPr>
        <p:sp>
          <p:nvSpPr>
            <p:cNvPr id="102" name="Freeform 101"/>
            <p:cNvSpPr/>
            <p:nvPr/>
          </p:nvSpPr>
          <p:spPr>
            <a:xfrm rot="8446818">
              <a:off x="4531684" y="1881632"/>
              <a:ext cx="66519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104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5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0" name="Freeform 99"/>
          <p:cNvSpPr/>
          <p:nvPr/>
        </p:nvSpPr>
        <p:spPr>
          <a:xfrm rot="13467684" flipH="1">
            <a:off x="4907538" y="3229883"/>
            <a:ext cx="603444" cy="8552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6429036" y="3861048"/>
            <a:ext cx="566330" cy="812234"/>
            <a:chOff x="1403649" y="5013176"/>
            <a:chExt cx="566330" cy="812234"/>
          </a:xfrm>
        </p:grpSpPr>
        <p:sp>
          <p:nvSpPr>
            <p:cNvPr id="56" name="Freeform 55"/>
            <p:cNvSpPr/>
            <p:nvPr/>
          </p:nvSpPr>
          <p:spPr>
            <a:xfrm>
              <a:off x="1403649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19673" y="5157192"/>
              <a:ext cx="350306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5780964" y="1628800"/>
            <a:ext cx="1599348" cy="2662750"/>
            <a:chOff x="3563882" y="1711056"/>
            <a:chExt cx="1542472" cy="2677155"/>
          </a:xfrm>
        </p:grpSpPr>
        <p:grpSp>
          <p:nvGrpSpPr>
            <p:cNvPr id="8" name="Group 24"/>
            <p:cNvGrpSpPr/>
            <p:nvPr/>
          </p:nvGrpSpPr>
          <p:grpSpPr>
            <a:xfrm>
              <a:off x="3563883" y="1719658"/>
              <a:ext cx="1542470" cy="2668553"/>
              <a:chOff x="6660232" y="2956181"/>
              <a:chExt cx="1542473" cy="2668555"/>
            </a:xfrm>
          </p:grpSpPr>
          <p:sp>
            <p:nvSpPr>
              <p:cNvPr id="16" name="Isosceles Triangle 15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51"/>
              <p:cNvGrpSpPr/>
              <p:nvPr/>
            </p:nvGrpSpPr>
            <p:grpSpPr>
              <a:xfrm rot="501749" flipH="1">
                <a:off x="7485197" y="2956181"/>
                <a:ext cx="717508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Chord 2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Arc 8"/>
            <p:cNvSpPr/>
            <p:nvPr/>
          </p:nvSpPr>
          <p:spPr>
            <a:xfrm rot="21406562">
              <a:off x="3794383" y="2930750"/>
              <a:ext cx="661991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Isosceles Triangle 9"/>
            <p:cNvSpPr/>
            <p:nvPr/>
          </p:nvSpPr>
          <p:spPr>
            <a:xfrm rot="16200000">
              <a:off x="2898062" y="2489655"/>
              <a:ext cx="2555774" cy="1224134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51"/>
            <p:cNvGrpSpPr/>
            <p:nvPr/>
          </p:nvGrpSpPr>
          <p:grpSpPr>
            <a:xfrm rot="501749" flipH="1">
              <a:off x="4388847" y="1711056"/>
              <a:ext cx="717507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" name="Freeform 1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Oval 11"/>
            <p:cNvSpPr/>
            <p:nvPr/>
          </p:nvSpPr>
          <p:spPr>
            <a:xfrm flipH="1">
              <a:off x="4372257" y="2702367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Arc 5"/>
          <p:cNvSpPr/>
          <p:nvPr/>
        </p:nvSpPr>
        <p:spPr>
          <a:xfrm rot="193438" flipH="1" flipV="1">
            <a:off x="6042839" y="2973255"/>
            <a:ext cx="707270" cy="506852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 rot="19391470">
            <a:off x="6178524" y="3248867"/>
            <a:ext cx="550863" cy="573088"/>
            <a:chOff x="2572808" y="860954"/>
            <a:chExt cx="550863" cy="573088"/>
          </a:xfrm>
        </p:grpSpPr>
        <p:sp>
          <p:nvSpPr>
            <p:cNvPr id="23" name="Freeform 22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 rot="20052307">
            <a:off x="5715077" y="1942815"/>
            <a:ext cx="1128724" cy="547816"/>
            <a:chOff x="1112838" y="1181125"/>
            <a:chExt cx="1885156" cy="619100"/>
          </a:xfrm>
        </p:grpSpPr>
        <p:sp>
          <p:nvSpPr>
            <p:cNvPr id="26" name="Freeform 25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Freeform 57"/>
          <p:cNvSpPr/>
          <p:nvPr/>
        </p:nvSpPr>
        <p:spPr>
          <a:xfrm rot="3379910" flipV="1">
            <a:off x="6982404" y="2072666"/>
            <a:ext cx="491061" cy="86409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 rot="1063487">
            <a:off x="6866982" y="2923329"/>
            <a:ext cx="432973" cy="579295"/>
            <a:chOff x="2572808" y="860954"/>
            <a:chExt cx="550863" cy="573088"/>
          </a:xfrm>
        </p:grpSpPr>
        <p:sp>
          <p:nvSpPr>
            <p:cNvPr id="60" name="Freeform 59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94192" y="1988840"/>
            <a:ext cx="962052" cy="2086923"/>
            <a:chOff x="4531684" y="767965"/>
            <a:chExt cx="962052" cy="2086923"/>
          </a:xfrm>
        </p:grpSpPr>
        <p:sp>
          <p:nvSpPr>
            <p:cNvPr id="63" name="Freeform 62"/>
            <p:cNvSpPr/>
            <p:nvPr/>
          </p:nvSpPr>
          <p:spPr>
            <a:xfrm rot="8446818">
              <a:off x="4531684" y="1881632"/>
              <a:ext cx="66519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65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6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7" name="Freeform 76"/>
          <p:cNvSpPr/>
          <p:nvPr/>
        </p:nvSpPr>
        <p:spPr>
          <a:xfrm flipH="1">
            <a:off x="4982424" y="3888758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49"/>
          <p:cNvGrpSpPr/>
          <p:nvPr/>
        </p:nvGrpSpPr>
        <p:grpSpPr>
          <a:xfrm>
            <a:off x="3326580" y="4941168"/>
            <a:ext cx="832588" cy="754137"/>
            <a:chOff x="3083489" y="4581128"/>
            <a:chExt cx="1344495" cy="1224136"/>
          </a:xfrm>
        </p:grpSpPr>
        <p:sp>
          <p:nvSpPr>
            <p:cNvPr id="79" name="Freeform 78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53"/>
          <p:cNvGrpSpPr/>
          <p:nvPr/>
        </p:nvGrpSpPr>
        <p:grpSpPr>
          <a:xfrm>
            <a:off x="4334692" y="4941168"/>
            <a:ext cx="847238" cy="754137"/>
            <a:chOff x="4355976" y="4581128"/>
            <a:chExt cx="1368152" cy="1224136"/>
          </a:xfrm>
        </p:grpSpPr>
        <p:sp>
          <p:nvSpPr>
            <p:cNvPr id="83" name="Freeform 82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Oval 85"/>
          <p:cNvSpPr/>
          <p:nvPr/>
        </p:nvSpPr>
        <p:spPr>
          <a:xfrm>
            <a:off x="3275856" y="3355104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3614613" y="3573016"/>
            <a:ext cx="1253659" cy="1299226"/>
            <a:chOff x="3614613" y="3573016"/>
            <a:chExt cx="1253659" cy="1299226"/>
          </a:xfrm>
        </p:grpSpPr>
        <p:grpSp>
          <p:nvGrpSpPr>
            <p:cNvPr id="87" name="Group 42"/>
            <p:cNvGrpSpPr/>
            <p:nvPr/>
          </p:nvGrpSpPr>
          <p:grpSpPr>
            <a:xfrm>
              <a:off x="3683148" y="3573016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1" name="Moon 90"/>
            <p:cNvSpPr/>
            <p:nvPr/>
          </p:nvSpPr>
          <p:spPr>
            <a:xfrm rot="16200000">
              <a:off x="3771850" y="3775819"/>
              <a:ext cx="939186" cy="1253659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242860" y="3641942"/>
            <a:ext cx="1185123" cy="1299226"/>
            <a:chOff x="3683148" y="3573016"/>
            <a:chExt cx="1185123" cy="1299226"/>
          </a:xfrm>
        </p:grpSpPr>
        <p:grpSp>
          <p:nvGrpSpPr>
            <p:cNvPr id="117" name="Group 42"/>
            <p:cNvGrpSpPr/>
            <p:nvPr/>
          </p:nvGrpSpPr>
          <p:grpSpPr>
            <a:xfrm>
              <a:off x="3683148" y="3573016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119" name="Rectangle 118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8" name="Moon 117"/>
            <p:cNvSpPr/>
            <p:nvPr/>
          </p:nvSpPr>
          <p:spPr>
            <a:xfrm rot="16200000">
              <a:off x="3858619" y="3862589"/>
              <a:ext cx="939186" cy="1080119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95536" y="3212976"/>
            <a:ext cx="2016224" cy="2016224"/>
            <a:chOff x="323528" y="2852936"/>
            <a:chExt cx="2448272" cy="2448272"/>
          </a:xfrm>
        </p:grpSpPr>
        <p:pic>
          <p:nvPicPr>
            <p:cNvPr id="3" name="Picture 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122" name="Oval 121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028618" y="4005064"/>
            <a:ext cx="707270" cy="1296144"/>
            <a:chOff x="1028618" y="4005064"/>
            <a:chExt cx="707270" cy="1296144"/>
          </a:xfrm>
        </p:grpSpPr>
        <p:sp>
          <p:nvSpPr>
            <p:cNvPr id="124" name="Arc 123"/>
            <p:cNvSpPr/>
            <p:nvPr/>
          </p:nvSpPr>
          <p:spPr>
            <a:xfrm flipH="1" flipV="1">
              <a:off x="1028618" y="4794356"/>
              <a:ext cx="707270" cy="506852"/>
            </a:xfrm>
            <a:prstGeom prst="arc">
              <a:avLst>
                <a:gd name="adj1" fmla="val 1494305"/>
                <a:gd name="adj2" fmla="val 9133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561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147565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4352" y="2564904"/>
            <a:ext cx="1095360" cy="765036"/>
            <a:chOff x="884352" y="2564904"/>
            <a:chExt cx="1095360" cy="765036"/>
          </a:xfrm>
        </p:grpSpPr>
        <p:sp>
          <p:nvSpPr>
            <p:cNvPr id="127" name="Freeform 126"/>
            <p:cNvSpPr/>
            <p:nvPr/>
          </p:nvSpPr>
          <p:spPr>
            <a:xfrm>
              <a:off x="975360" y="2682240"/>
              <a:ext cx="914400" cy="647700"/>
            </a:xfrm>
            <a:custGeom>
              <a:avLst/>
              <a:gdLst>
                <a:gd name="connsiteX0" fmla="*/ 91440 w 914400"/>
                <a:gd name="connsiteY0" fmla="*/ 647700 h 647700"/>
                <a:gd name="connsiteX1" fmla="*/ 784860 w 914400"/>
                <a:gd name="connsiteY1" fmla="*/ 640080 h 647700"/>
                <a:gd name="connsiteX2" fmla="*/ 914400 w 914400"/>
                <a:gd name="connsiteY2" fmla="*/ 68580 h 647700"/>
                <a:gd name="connsiteX3" fmla="*/ 609600 w 914400"/>
                <a:gd name="connsiteY3" fmla="*/ 403860 h 647700"/>
                <a:gd name="connsiteX4" fmla="*/ 419100 w 914400"/>
                <a:gd name="connsiteY4" fmla="*/ 0 h 647700"/>
                <a:gd name="connsiteX5" fmla="*/ 259080 w 914400"/>
                <a:gd name="connsiteY5" fmla="*/ 411480 h 647700"/>
                <a:gd name="connsiteX6" fmla="*/ 0 w 914400"/>
                <a:gd name="connsiteY6" fmla="*/ 99060 h 647700"/>
                <a:gd name="connsiteX7" fmla="*/ 91440 w 914400"/>
                <a:gd name="connsiteY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647700">
                  <a:moveTo>
                    <a:pt x="91440" y="647700"/>
                  </a:moveTo>
                  <a:lnTo>
                    <a:pt x="784860" y="640080"/>
                  </a:lnTo>
                  <a:lnTo>
                    <a:pt x="914400" y="68580"/>
                  </a:lnTo>
                  <a:lnTo>
                    <a:pt x="609600" y="403860"/>
                  </a:lnTo>
                  <a:lnTo>
                    <a:pt x="419100" y="0"/>
                  </a:lnTo>
                  <a:lnTo>
                    <a:pt x="259080" y="411480"/>
                  </a:lnTo>
                  <a:lnTo>
                    <a:pt x="0" y="99060"/>
                  </a:lnTo>
                  <a:lnTo>
                    <a:pt x="91440" y="64770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884352" y="2693680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1331640" y="2564904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1835696" y="2636912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1" name="Freeform 170"/>
          <p:cNvSpPr/>
          <p:nvPr/>
        </p:nvSpPr>
        <p:spPr>
          <a:xfrm>
            <a:off x="8686892" y="-63578"/>
            <a:ext cx="2365828" cy="6516914"/>
          </a:xfrm>
          <a:custGeom>
            <a:avLst/>
            <a:gdLst>
              <a:gd name="connsiteX0" fmla="*/ 1727200 w 2365828"/>
              <a:gd name="connsiteY0" fmla="*/ 6473371 h 6516914"/>
              <a:gd name="connsiteX1" fmla="*/ 0 w 2365828"/>
              <a:gd name="connsiteY1" fmla="*/ 5471886 h 6516914"/>
              <a:gd name="connsiteX2" fmla="*/ 58057 w 2365828"/>
              <a:gd name="connsiteY2" fmla="*/ 0 h 6516914"/>
              <a:gd name="connsiteX3" fmla="*/ 2365828 w 2365828"/>
              <a:gd name="connsiteY3" fmla="*/ 14514 h 6516914"/>
              <a:gd name="connsiteX4" fmla="*/ 1756228 w 2365828"/>
              <a:gd name="connsiteY4" fmla="*/ 6516914 h 6516914"/>
              <a:gd name="connsiteX5" fmla="*/ 1727200 w 2365828"/>
              <a:gd name="connsiteY5" fmla="*/ 6473371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828" h="6516914">
                <a:moveTo>
                  <a:pt x="1727200" y="6473371"/>
                </a:moveTo>
                <a:lnTo>
                  <a:pt x="0" y="5471886"/>
                </a:lnTo>
                <a:lnTo>
                  <a:pt x="58057" y="0"/>
                </a:lnTo>
                <a:lnTo>
                  <a:pt x="2365828" y="14514"/>
                </a:lnTo>
                <a:lnTo>
                  <a:pt x="1756228" y="6516914"/>
                </a:lnTo>
                <a:lnTo>
                  <a:pt x="1727200" y="647337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2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4" cstate="print"/>
          <a:stretch>
            <a:fillRect/>
          </a:stretch>
        </p:blipFill>
        <p:spPr>
          <a:xfrm>
            <a:off x="-1908720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</p:childTnLst>
        </p:cTn>
      </p:par>
    </p:tnLst>
    <p:bldLst>
      <p:bldP spid="161" grpId="0" animBg="1"/>
      <p:bldP spid="135" grpId="1" animBg="1"/>
      <p:bldP spid="100" grpId="0" animBg="1"/>
      <p:bldP spid="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traight Connector 89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-404364" y="237405"/>
            <a:ext cx="6768752" cy="2050936"/>
            <a:chOff x="1115616" y="441960"/>
            <a:chExt cx="6768752" cy="2050936"/>
          </a:xfrm>
        </p:grpSpPr>
        <p:sp>
          <p:nvSpPr>
            <p:cNvPr id="94" name="Rectangle 93"/>
            <p:cNvSpPr/>
            <p:nvPr/>
          </p:nvSpPr>
          <p:spPr>
            <a:xfrm>
              <a:off x="1115616" y="1412776"/>
              <a:ext cx="6768752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r>
                <a:rPr lang="en-GB" dirty="0" smtClean="0"/>
                <a:t>BERKSHIRE TEMPERATURES</a:t>
              </a:r>
              <a:endParaRPr lang="en-GB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187624" y="2132856"/>
              <a:ext cx="65527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/>
            <p:cNvSpPr/>
            <p:nvPr/>
          </p:nvSpPr>
          <p:spPr>
            <a:xfrm>
              <a:off x="1242060" y="441960"/>
              <a:ext cx="6591300" cy="1752600"/>
            </a:xfrm>
            <a:custGeom>
              <a:avLst/>
              <a:gdLst>
                <a:gd name="connsiteX0" fmla="*/ 0 w 6591300"/>
                <a:gd name="connsiteY0" fmla="*/ 1691640 h 1752600"/>
                <a:gd name="connsiteX1" fmla="*/ 167640 w 6591300"/>
                <a:gd name="connsiteY1" fmla="*/ 1661160 h 1752600"/>
                <a:gd name="connsiteX2" fmla="*/ 327660 w 6591300"/>
                <a:gd name="connsiteY2" fmla="*/ 1714500 h 1752600"/>
                <a:gd name="connsiteX3" fmla="*/ 480060 w 6591300"/>
                <a:gd name="connsiteY3" fmla="*/ 1684020 h 1752600"/>
                <a:gd name="connsiteX4" fmla="*/ 640080 w 6591300"/>
                <a:gd name="connsiteY4" fmla="*/ 1722120 h 1752600"/>
                <a:gd name="connsiteX5" fmla="*/ 800100 w 6591300"/>
                <a:gd name="connsiteY5" fmla="*/ 1752600 h 1752600"/>
                <a:gd name="connsiteX6" fmla="*/ 990600 w 6591300"/>
                <a:gd name="connsiteY6" fmla="*/ 1645920 h 1752600"/>
                <a:gd name="connsiteX7" fmla="*/ 1181100 w 6591300"/>
                <a:gd name="connsiteY7" fmla="*/ 1722120 h 1752600"/>
                <a:gd name="connsiteX8" fmla="*/ 1371600 w 6591300"/>
                <a:gd name="connsiteY8" fmla="*/ 1684020 h 1752600"/>
                <a:gd name="connsiteX9" fmla="*/ 1584960 w 6591300"/>
                <a:gd name="connsiteY9" fmla="*/ 1744980 h 1752600"/>
                <a:gd name="connsiteX10" fmla="*/ 1813560 w 6591300"/>
                <a:gd name="connsiteY10" fmla="*/ 1653540 h 1752600"/>
                <a:gd name="connsiteX11" fmla="*/ 2011680 w 6591300"/>
                <a:gd name="connsiteY11" fmla="*/ 1706880 h 1752600"/>
                <a:gd name="connsiteX12" fmla="*/ 2186940 w 6591300"/>
                <a:gd name="connsiteY12" fmla="*/ 1615440 h 1752600"/>
                <a:gd name="connsiteX13" fmla="*/ 2346960 w 6591300"/>
                <a:gd name="connsiteY13" fmla="*/ 1744980 h 1752600"/>
                <a:gd name="connsiteX14" fmla="*/ 2621280 w 6591300"/>
                <a:gd name="connsiteY14" fmla="*/ 1562100 h 1752600"/>
                <a:gd name="connsiteX15" fmla="*/ 2872740 w 6591300"/>
                <a:gd name="connsiteY15" fmla="*/ 1592580 h 1752600"/>
                <a:gd name="connsiteX16" fmla="*/ 3017520 w 6591300"/>
                <a:gd name="connsiteY16" fmla="*/ 1531620 h 1752600"/>
                <a:gd name="connsiteX17" fmla="*/ 3223260 w 6591300"/>
                <a:gd name="connsiteY17" fmla="*/ 1645920 h 1752600"/>
                <a:gd name="connsiteX18" fmla="*/ 3642360 w 6591300"/>
                <a:gd name="connsiteY18" fmla="*/ 1546860 h 1752600"/>
                <a:gd name="connsiteX19" fmla="*/ 3909060 w 6591300"/>
                <a:gd name="connsiteY19" fmla="*/ 1394460 h 1752600"/>
                <a:gd name="connsiteX20" fmla="*/ 4358640 w 6591300"/>
                <a:gd name="connsiteY20" fmla="*/ 1508760 h 1752600"/>
                <a:gd name="connsiteX21" fmla="*/ 4526280 w 6591300"/>
                <a:gd name="connsiteY21" fmla="*/ 1318260 h 1752600"/>
                <a:gd name="connsiteX22" fmla="*/ 4701540 w 6591300"/>
                <a:gd name="connsiteY22" fmla="*/ 1417320 h 1752600"/>
                <a:gd name="connsiteX23" fmla="*/ 4953000 w 6591300"/>
                <a:gd name="connsiteY23" fmla="*/ 1272540 h 1752600"/>
                <a:gd name="connsiteX24" fmla="*/ 5006340 w 6591300"/>
                <a:gd name="connsiteY24" fmla="*/ 1379220 h 1752600"/>
                <a:gd name="connsiteX25" fmla="*/ 5257800 w 6591300"/>
                <a:gd name="connsiteY25" fmla="*/ 1203960 h 1752600"/>
                <a:gd name="connsiteX26" fmla="*/ 5509260 w 6591300"/>
                <a:gd name="connsiteY26" fmla="*/ 1181100 h 1752600"/>
                <a:gd name="connsiteX27" fmla="*/ 5654040 w 6591300"/>
                <a:gd name="connsiteY27" fmla="*/ 1257300 h 1752600"/>
                <a:gd name="connsiteX28" fmla="*/ 5836920 w 6591300"/>
                <a:gd name="connsiteY28" fmla="*/ 998220 h 1752600"/>
                <a:gd name="connsiteX29" fmla="*/ 6088380 w 6591300"/>
                <a:gd name="connsiteY29" fmla="*/ 1082040 h 1752600"/>
                <a:gd name="connsiteX30" fmla="*/ 6263640 w 6591300"/>
                <a:gd name="connsiteY30" fmla="*/ 579120 h 1752600"/>
                <a:gd name="connsiteX31" fmla="*/ 6393180 w 6591300"/>
                <a:gd name="connsiteY31" fmla="*/ 617220 h 1752600"/>
                <a:gd name="connsiteX32" fmla="*/ 6591300 w 6591300"/>
                <a:gd name="connsiteY32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91300" h="1752600">
                  <a:moveTo>
                    <a:pt x="0" y="1691640"/>
                  </a:moveTo>
                  <a:lnTo>
                    <a:pt x="167640" y="1661160"/>
                  </a:lnTo>
                  <a:lnTo>
                    <a:pt x="327660" y="1714500"/>
                  </a:lnTo>
                  <a:lnTo>
                    <a:pt x="480060" y="1684020"/>
                  </a:lnTo>
                  <a:lnTo>
                    <a:pt x="640080" y="1722120"/>
                  </a:lnTo>
                  <a:lnTo>
                    <a:pt x="800100" y="1752600"/>
                  </a:lnTo>
                  <a:lnTo>
                    <a:pt x="990600" y="1645920"/>
                  </a:lnTo>
                  <a:lnTo>
                    <a:pt x="1181100" y="1722120"/>
                  </a:lnTo>
                  <a:lnTo>
                    <a:pt x="1371600" y="1684020"/>
                  </a:lnTo>
                  <a:lnTo>
                    <a:pt x="1584960" y="1744980"/>
                  </a:lnTo>
                  <a:lnTo>
                    <a:pt x="1813560" y="1653540"/>
                  </a:lnTo>
                  <a:lnTo>
                    <a:pt x="2011680" y="1706880"/>
                  </a:lnTo>
                  <a:lnTo>
                    <a:pt x="2186940" y="1615440"/>
                  </a:lnTo>
                  <a:lnTo>
                    <a:pt x="2346960" y="1744980"/>
                  </a:lnTo>
                  <a:lnTo>
                    <a:pt x="2621280" y="1562100"/>
                  </a:lnTo>
                  <a:lnTo>
                    <a:pt x="2872740" y="1592580"/>
                  </a:lnTo>
                  <a:lnTo>
                    <a:pt x="3017520" y="1531620"/>
                  </a:lnTo>
                  <a:lnTo>
                    <a:pt x="3223260" y="1645920"/>
                  </a:lnTo>
                  <a:lnTo>
                    <a:pt x="3642360" y="1546860"/>
                  </a:lnTo>
                  <a:lnTo>
                    <a:pt x="3909060" y="1394460"/>
                  </a:lnTo>
                  <a:lnTo>
                    <a:pt x="4358640" y="1508760"/>
                  </a:lnTo>
                  <a:lnTo>
                    <a:pt x="4526280" y="1318260"/>
                  </a:lnTo>
                  <a:lnTo>
                    <a:pt x="4701540" y="1417320"/>
                  </a:lnTo>
                  <a:lnTo>
                    <a:pt x="4953000" y="1272540"/>
                  </a:lnTo>
                  <a:lnTo>
                    <a:pt x="5006340" y="1379220"/>
                  </a:lnTo>
                  <a:lnTo>
                    <a:pt x="5257800" y="1203960"/>
                  </a:lnTo>
                  <a:lnTo>
                    <a:pt x="5509260" y="1181100"/>
                  </a:lnTo>
                  <a:lnTo>
                    <a:pt x="5654040" y="1257300"/>
                  </a:lnTo>
                  <a:lnTo>
                    <a:pt x="5836920" y="998220"/>
                  </a:lnTo>
                  <a:lnTo>
                    <a:pt x="6088380" y="1082040"/>
                  </a:lnTo>
                  <a:lnTo>
                    <a:pt x="6263640" y="579120"/>
                  </a:lnTo>
                  <a:lnTo>
                    <a:pt x="6393180" y="617220"/>
                  </a:lnTo>
                  <a:lnTo>
                    <a:pt x="65913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012160" y="3501008"/>
            <a:ext cx="2952328" cy="1440160"/>
            <a:chOff x="6156176" y="3429000"/>
            <a:chExt cx="2952328" cy="1440160"/>
          </a:xfrm>
        </p:grpSpPr>
        <p:sp>
          <p:nvSpPr>
            <p:cNvPr id="98" name="Bent Arrow 97"/>
            <p:cNvSpPr/>
            <p:nvPr/>
          </p:nvSpPr>
          <p:spPr>
            <a:xfrm flipH="1">
              <a:off x="8765232" y="4365104"/>
              <a:ext cx="343272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Bent Arrow 98"/>
            <p:cNvSpPr/>
            <p:nvPr/>
          </p:nvSpPr>
          <p:spPr>
            <a:xfrm>
              <a:off x="6156176" y="4365104"/>
              <a:ext cx="360040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444208" y="3429000"/>
              <a:ext cx="2376264" cy="122413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673224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87625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02027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64288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30830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45232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59633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740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892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0451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81975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3499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502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654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58822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Freeform 85"/>
          <p:cNvSpPr/>
          <p:nvPr/>
        </p:nvSpPr>
        <p:spPr>
          <a:xfrm rot="8741965">
            <a:off x="2294828" y="3076643"/>
            <a:ext cx="606890" cy="105008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reeform 150"/>
          <p:cNvSpPr/>
          <p:nvPr/>
        </p:nvSpPr>
        <p:spPr>
          <a:xfrm rot="13962603" flipH="1">
            <a:off x="7902066" y="3246862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Freeform 144"/>
          <p:cNvSpPr/>
          <p:nvPr/>
        </p:nvSpPr>
        <p:spPr>
          <a:xfrm flipH="1">
            <a:off x="5580112" y="3789040"/>
            <a:ext cx="360040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4572000" y="3789040"/>
            <a:ext cx="376808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4"/>
          <p:cNvGrpSpPr/>
          <p:nvPr/>
        </p:nvGrpSpPr>
        <p:grpSpPr>
          <a:xfrm>
            <a:off x="4716016" y="5301208"/>
            <a:ext cx="1080119" cy="720080"/>
            <a:chOff x="4716016" y="5301208"/>
            <a:chExt cx="1080119" cy="720080"/>
          </a:xfrm>
        </p:grpSpPr>
        <p:sp>
          <p:nvSpPr>
            <p:cNvPr id="137" name="Freeform 136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ounded Rectangle 61"/>
          <p:cNvSpPr/>
          <p:nvPr/>
        </p:nvSpPr>
        <p:spPr>
          <a:xfrm flipH="1">
            <a:off x="4867583" y="2790978"/>
            <a:ext cx="796284" cy="2703615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50"/>
          <p:cNvGrpSpPr/>
          <p:nvPr/>
        </p:nvGrpSpPr>
        <p:grpSpPr>
          <a:xfrm>
            <a:off x="5043418" y="3182496"/>
            <a:ext cx="464686" cy="581208"/>
            <a:chOff x="5043418" y="3182496"/>
            <a:chExt cx="464686" cy="581208"/>
          </a:xfrm>
        </p:grpSpPr>
        <p:sp>
          <p:nvSpPr>
            <p:cNvPr id="66" name="Chord 65"/>
            <p:cNvSpPr/>
            <p:nvPr/>
          </p:nvSpPr>
          <p:spPr>
            <a:xfrm flipH="1">
              <a:off x="5043418" y="3451386"/>
              <a:ext cx="464500" cy="31231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5050363" y="3192197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96609" y="3182496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4" name="Freeform 123"/>
          <p:cNvSpPr/>
          <p:nvPr/>
        </p:nvSpPr>
        <p:spPr>
          <a:xfrm rot="13983158" flipH="1" flipV="1">
            <a:off x="5593898" y="4111697"/>
            <a:ext cx="617529" cy="1063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 flipH="1">
            <a:off x="7812360" y="3861048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5796136" y="3861048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 flipH="1">
            <a:off x="4355976" y="4005064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267744" y="4005064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 flipH="1">
            <a:off x="1835696" y="3429000"/>
            <a:ext cx="46538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55"/>
          <p:cNvGrpSpPr/>
          <p:nvPr/>
        </p:nvGrpSpPr>
        <p:grpSpPr>
          <a:xfrm>
            <a:off x="6300192" y="5157192"/>
            <a:ext cx="1512167" cy="864096"/>
            <a:chOff x="6300192" y="5157192"/>
            <a:chExt cx="1512167" cy="864096"/>
          </a:xfrm>
        </p:grpSpPr>
        <p:sp>
          <p:nvSpPr>
            <p:cNvPr id="135" name="Freeform 134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52"/>
          <p:cNvGrpSpPr/>
          <p:nvPr/>
        </p:nvGrpSpPr>
        <p:grpSpPr>
          <a:xfrm>
            <a:off x="899592" y="5157192"/>
            <a:ext cx="1233870" cy="668218"/>
            <a:chOff x="899592" y="5157192"/>
            <a:chExt cx="1233870" cy="668218"/>
          </a:xfrm>
        </p:grpSpPr>
        <p:sp>
          <p:nvSpPr>
            <p:cNvPr id="139" name="Freeform 138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53"/>
          <p:cNvGrpSpPr/>
          <p:nvPr/>
        </p:nvGrpSpPr>
        <p:grpSpPr>
          <a:xfrm>
            <a:off x="2703704" y="5085184"/>
            <a:ext cx="1593615" cy="966383"/>
            <a:chOff x="2703704" y="5085184"/>
            <a:chExt cx="1593615" cy="966383"/>
          </a:xfrm>
        </p:grpSpPr>
        <p:sp>
          <p:nvSpPr>
            <p:cNvPr id="141" name="Freeform 140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3707904" y="5085184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17426959" flipH="1">
            <a:off x="7898847" y="3944822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104941" y="3222549"/>
            <a:ext cx="1852438" cy="2173037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9"/>
          <p:cNvGrpSpPr/>
          <p:nvPr/>
        </p:nvGrpSpPr>
        <p:grpSpPr>
          <a:xfrm flipH="1">
            <a:off x="6417379" y="2938343"/>
            <a:ext cx="1518705" cy="1168401"/>
            <a:chOff x="2331368" y="1916832"/>
            <a:chExt cx="1131484" cy="1152128"/>
          </a:xfrm>
        </p:grpSpPr>
        <p:sp>
          <p:nvSpPr>
            <p:cNvPr id="83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Arc 19"/>
          <p:cNvSpPr/>
          <p:nvPr/>
        </p:nvSpPr>
        <p:spPr>
          <a:xfrm>
            <a:off x="6706952" y="3885695"/>
            <a:ext cx="817376" cy="1024112"/>
          </a:xfrm>
          <a:prstGeom prst="arc">
            <a:avLst>
              <a:gd name="adj1" fmla="val 320314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 rot="20941469" flipH="1">
            <a:off x="-714169" y="5998239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538439" y="3495423"/>
            <a:ext cx="1998809" cy="1983690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8"/>
          <p:cNvGrpSpPr/>
          <p:nvPr/>
        </p:nvGrpSpPr>
        <p:grpSpPr>
          <a:xfrm>
            <a:off x="2975154" y="2864661"/>
            <a:ext cx="1237358" cy="704445"/>
            <a:chOff x="6660232" y="2636912"/>
            <a:chExt cx="1584176" cy="864096"/>
          </a:xfrm>
        </p:grpSpPr>
        <p:sp>
          <p:nvSpPr>
            <p:cNvPr id="73" name="Freeform 72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31"/>
          <p:cNvSpPr/>
          <p:nvPr/>
        </p:nvSpPr>
        <p:spPr>
          <a:xfrm>
            <a:off x="3187634" y="3569106"/>
            <a:ext cx="808302" cy="5433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-5131290" y="6188450"/>
            <a:ext cx="736928" cy="10510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568081" flipV="1">
            <a:off x="-2041688" y="5810024"/>
            <a:ext cx="589547" cy="8850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1065339" y="2348880"/>
            <a:ext cx="883345" cy="2949371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1290112" y="3621665"/>
            <a:ext cx="421900" cy="502002"/>
          </a:xfrm>
          <a:prstGeom prst="arc">
            <a:avLst>
              <a:gd name="adj1" fmla="val 11462497"/>
              <a:gd name="adj2" fmla="val 20993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mba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75632">
            <a:off x="345594" y="3877520"/>
            <a:ext cx="969786" cy="1447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1" name="Freeform 60"/>
          <p:cNvSpPr/>
          <p:nvPr/>
        </p:nvSpPr>
        <p:spPr>
          <a:xfrm rot="1230391" flipH="1">
            <a:off x="768575" y="3712161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70"/>
          <p:cNvGrpSpPr/>
          <p:nvPr/>
        </p:nvGrpSpPr>
        <p:grpSpPr>
          <a:xfrm>
            <a:off x="-2772816" y="2564904"/>
            <a:ext cx="1713021" cy="2662750"/>
            <a:chOff x="-1816968" y="1961044"/>
            <a:chExt cx="1816968" cy="2935912"/>
          </a:xfrm>
        </p:grpSpPr>
        <p:grpSp>
          <p:nvGrpSpPr>
            <p:cNvPr id="10" name="Group 47"/>
            <p:cNvGrpSpPr/>
            <p:nvPr/>
          </p:nvGrpSpPr>
          <p:grpSpPr>
            <a:xfrm flipH="1">
              <a:off x="-1816968" y="1961044"/>
              <a:ext cx="1816968" cy="2935912"/>
              <a:chOff x="3563882" y="1711056"/>
              <a:chExt cx="1542472" cy="2677155"/>
            </a:xfrm>
          </p:grpSpPr>
          <p:grpSp>
            <p:nvGrpSpPr>
              <p:cNvPr id="11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Chord 5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3" name="Arc 42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hord 48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Arc 39"/>
            <p:cNvSpPr/>
            <p:nvPr/>
          </p:nvSpPr>
          <p:spPr>
            <a:xfrm rot="21406562" flipV="1">
              <a:off x="-1101015" y="3443422"/>
              <a:ext cx="803507" cy="55884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1548680" y="3645024"/>
              <a:ext cx="557879" cy="97572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89"/>
          <p:cNvGrpSpPr/>
          <p:nvPr/>
        </p:nvGrpSpPr>
        <p:grpSpPr>
          <a:xfrm rot="20052307">
            <a:off x="-2588332" y="2792552"/>
            <a:ext cx="1498405" cy="529100"/>
            <a:chOff x="1112838" y="1181125"/>
            <a:chExt cx="1885156" cy="619100"/>
          </a:xfrm>
        </p:grpSpPr>
        <p:sp>
          <p:nvSpPr>
            <p:cNvPr id="87" name="Freeform 86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94"/>
          <p:cNvGrpSpPr/>
          <p:nvPr/>
        </p:nvGrpSpPr>
        <p:grpSpPr>
          <a:xfrm rot="20374442">
            <a:off x="-1754027" y="3867147"/>
            <a:ext cx="550863" cy="573088"/>
            <a:chOff x="2572808" y="860954"/>
            <a:chExt cx="550863" cy="573088"/>
          </a:xfrm>
        </p:grpSpPr>
        <p:sp>
          <p:nvSpPr>
            <p:cNvPr id="92" name="Freeform 91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1"/>
          <p:cNvGrpSpPr/>
          <p:nvPr/>
        </p:nvGrpSpPr>
        <p:grpSpPr>
          <a:xfrm>
            <a:off x="1331640" y="2852936"/>
            <a:ext cx="351952" cy="537900"/>
            <a:chOff x="1331640" y="2852936"/>
            <a:chExt cx="351952" cy="537900"/>
          </a:xfrm>
        </p:grpSpPr>
        <p:sp>
          <p:nvSpPr>
            <p:cNvPr id="57" name="Chord 7"/>
            <p:cNvSpPr/>
            <p:nvPr/>
          </p:nvSpPr>
          <p:spPr>
            <a:xfrm>
              <a:off x="1378238" y="3122712"/>
              <a:ext cx="305354" cy="26812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331640" y="2852936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1619672" y="2867867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49"/>
          <p:cNvGrpSpPr/>
          <p:nvPr/>
        </p:nvGrpSpPr>
        <p:grpSpPr>
          <a:xfrm>
            <a:off x="6791159" y="3645024"/>
            <a:ext cx="661161" cy="622213"/>
            <a:chOff x="6791159" y="3645024"/>
            <a:chExt cx="661161" cy="622213"/>
          </a:xfrm>
        </p:grpSpPr>
        <p:sp>
          <p:nvSpPr>
            <p:cNvPr id="81" name="Oval 80"/>
            <p:cNvSpPr/>
            <p:nvPr/>
          </p:nvSpPr>
          <p:spPr>
            <a:xfrm flipH="1">
              <a:off x="6791159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6857206" y="3967769"/>
              <a:ext cx="523106" cy="29946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7246016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Arc 151"/>
          <p:cNvSpPr/>
          <p:nvPr/>
        </p:nvSpPr>
        <p:spPr>
          <a:xfrm rot="10800000" flipV="1">
            <a:off x="3059832" y="3933056"/>
            <a:ext cx="1055690" cy="899192"/>
          </a:xfrm>
          <a:prstGeom prst="arc">
            <a:avLst>
              <a:gd name="adj1" fmla="val 166728"/>
              <a:gd name="adj2" fmla="val 1030170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Arc 152"/>
          <p:cNvSpPr/>
          <p:nvPr/>
        </p:nvSpPr>
        <p:spPr>
          <a:xfrm flipV="1">
            <a:off x="5028448" y="3501008"/>
            <a:ext cx="551664" cy="629630"/>
          </a:xfrm>
          <a:prstGeom prst="arc">
            <a:avLst>
              <a:gd name="adj1" fmla="val 12370413"/>
              <a:gd name="adj2" fmla="val 20090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51" grpId="0" animBg="1"/>
      <p:bldP spid="124" grpId="0" animBg="1"/>
      <p:bldP spid="143" grpId="0" animBg="1"/>
      <p:bldP spid="147" grpId="0" animBg="1"/>
      <p:bldP spid="149" grpId="0" animBg="1"/>
      <p:bldP spid="75" grpId="0" animBg="1"/>
      <p:bldP spid="7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Straight Connector 319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/>
          <p:cNvGrpSpPr/>
          <p:nvPr/>
        </p:nvGrpSpPr>
        <p:grpSpPr>
          <a:xfrm rot="16200000">
            <a:off x="5400092" y="-1143507"/>
            <a:ext cx="4104456" cy="4176463"/>
            <a:chOff x="5868144" y="-603448"/>
            <a:chExt cx="3600400" cy="3024336"/>
          </a:xfrm>
        </p:grpSpPr>
        <p:sp>
          <p:nvSpPr>
            <p:cNvPr id="322" name="Rectangle 321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5" name="Group 324"/>
          <p:cNvGrpSpPr/>
          <p:nvPr/>
        </p:nvGrpSpPr>
        <p:grpSpPr>
          <a:xfrm rot="16200000">
            <a:off x="-2448781" y="-1143508"/>
            <a:ext cx="4104456" cy="4176463"/>
            <a:chOff x="5868144" y="-603448"/>
            <a:chExt cx="3600400" cy="3024336"/>
          </a:xfrm>
        </p:grpSpPr>
        <p:sp>
          <p:nvSpPr>
            <p:cNvPr id="326" name="Rectangle 325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1979712" y="-493486"/>
            <a:ext cx="2452914" cy="4930598"/>
            <a:chOff x="2278743" y="-493486"/>
            <a:chExt cx="2452914" cy="4930598"/>
          </a:xfrm>
        </p:grpSpPr>
        <p:sp>
          <p:nvSpPr>
            <p:cNvPr id="330" name="Freeform 329"/>
            <p:cNvSpPr/>
            <p:nvPr/>
          </p:nvSpPr>
          <p:spPr>
            <a:xfrm>
              <a:off x="2278743" y="-464457"/>
              <a:ext cx="2380343" cy="1901371"/>
            </a:xfrm>
            <a:custGeom>
              <a:avLst/>
              <a:gdLst>
                <a:gd name="connsiteX0" fmla="*/ 1146628 w 2380343"/>
                <a:gd name="connsiteY0" fmla="*/ 1320800 h 1901371"/>
                <a:gd name="connsiteX1" fmla="*/ 0 w 2380343"/>
                <a:gd name="connsiteY1" fmla="*/ 1248228 h 1901371"/>
                <a:gd name="connsiteX2" fmla="*/ 885371 w 2380343"/>
                <a:gd name="connsiteY2" fmla="*/ 1146628 h 1901371"/>
                <a:gd name="connsiteX3" fmla="*/ 29028 w 2380343"/>
                <a:gd name="connsiteY3" fmla="*/ 783771 h 1901371"/>
                <a:gd name="connsiteX4" fmla="*/ 1016000 w 2380343"/>
                <a:gd name="connsiteY4" fmla="*/ 1001486 h 1901371"/>
                <a:gd name="connsiteX5" fmla="*/ 464457 w 2380343"/>
                <a:gd name="connsiteY5" fmla="*/ 101600 h 1901371"/>
                <a:gd name="connsiteX6" fmla="*/ 1204686 w 2380343"/>
                <a:gd name="connsiteY6" fmla="*/ 841828 h 1901371"/>
                <a:gd name="connsiteX7" fmla="*/ 1190171 w 2380343"/>
                <a:gd name="connsiteY7" fmla="*/ 0 h 1901371"/>
                <a:gd name="connsiteX8" fmla="*/ 1364343 w 2380343"/>
                <a:gd name="connsiteY8" fmla="*/ 885371 h 1901371"/>
                <a:gd name="connsiteX9" fmla="*/ 1828800 w 2380343"/>
                <a:gd name="connsiteY9" fmla="*/ 188686 h 1901371"/>
                <a:gd name="connsiteX10" fmla="*/ 1465943 w 2380343"/>
                <a:gd name="connsiteY10" fmla="*/ 1045028 h 1901371"/>
                <a:gd name="connsiteX11" fmla="*/ 2380343 w 2380343"/>
                <a:gd name="connsiteY11" fmla="*/ 1161143 h 1901371"/>
                <a:gd name="connsiteX12" fmla="*/ 1494971 w 2380343"/>
                <a:gd name="connsiteY12" fmla="*/ 1175657 h 1901371"/>
                <a:gd name="connsiteX13" fmla="*/ 1843314 w 2380343"/>
                <a:gd name="connsiteY13" fmla="*/ 1901371 h 1901371"/>
                <a:gd name="connsiteX14" fmla="*/ 1219200 w 2380343"/>
                <a:gd name="connsiteY14" fmla="*/ 1306286 h 1901371"/>
                <a:gd name="connsiteX15" fmla="*/ 1146628 w 2380343"/>
                <a:gd name="connsiteY15" fmla="*/ 1320800 h 1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0343" h="1901371">
                  <a:moveTo>
                    <a:pt x="1146628" y="1320800"/>
                  </a:moveTo>
                  <a:lnTo>
                    <a:pt x="0" y="1248228"/>
                  </a:lnTo>
                  <a:lnTo>
                    <a:pt x="885371" y="1146628"/>
                  </a:lnTo>
                  <a:lnTo>
                    <a:pt x="29028" y="783771"/>
                  </a:lnTo>
                  <a:lnTo>
                    <a:pt x="1016000" y="1001486"/>
                  </a:lnTo>
                  <a:lnTo>
                    <a:pt x="464457" y="101600"/>
                  </a:lnTo>
                  <a:lnTo>
                    <a:pt x="1204686" y="841828"/>
                  </a:lnTo>
                  <a:lnTo>
                    <a:pt x="1190171" y="0"/>
                  </a:lnTo>
                  <a:lnTo>
                    <a:pt x="1364343" y="885371"/>
                  </a:lnTo>
                  <a:lnTo>
                    <a:pt x="1828800" y="188686"/>
                  </a:lnTo>
                  <a:lnTo>
                    <a:pt x="1465943" y="1045028"/>
                  </a:lnTo>
                  <a:lnTo>
                    <a:pt x="2380343" y="1161143"/>
                  </a:lnTo>
                  <a:lnTo>
                    <a:pt x="1494971" y="1175657"/>
                  </a:lnTo>
                  <a:lnTo>
                    <a:pt x="1843314" y="1901371"/>
                  </a:lnTo>
                  <a:lnTo>
                    <a:pt x="1219200" y="1306286"/>
                  </a:lnTo>
                  <a:lnTo>
                    <a:pt x="1146628" y="132080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3062514" y="1349829"/>
              <a:ext cx="1436915" cy="928914"/>
            </a:xfrm>
            <a:custGeom>
              <a:avLst/>
              <a:gdLst>
                <a:gd name="connsiteX0" fmla="*/ 725715 w 1436915"/>
                <a:gd name="connsiteY0" fmla="*/ 638628 h 928914"/>
                <a:gd name="connsiteX1" fmla="*/ 0 w 1436915"/>
                <a:gd name="connsiteY1" fmla="*/ 682171 h 928914"/>
                <a:gd name="connsiteX2" fmla="*/ 551543 w 1436915"/>
                <a:gd name="connsiteY2" fmla="*/ 551542 h 928914"/>
                <a:gd name="connsiteX3" fmla="*/ 87086 w 1436915"/>
                <a:gd name="connsiteY3" fmla="*/ 203200 h 928914"/>
                <a:gd name="connsiteX4" fmla="*/ 783772 w 1436915"/>
                <a:gd name="connsiteY4" fmla="*/ 551542 h 928914"/>
                <a:gd name="connsiteX5" fmla="*/ 406400 w 1436915"/>
                <a:gd name="connsiteY5" fmla="*/ 0 h 928914"/>
                <a:gd name="connsiteX6" fmla="*/ 609600 w 1436915"/>
                <a:gd name="connsiteY6" fmla="*/ 595085 h 928914"/>
                <a:gd name="connsiteX7" fmla="*/ 1088572 w 1436915"/>
                <a:gd name="connsiteY7" fmla="*/ 261257 h 928914"/>
                <a:gd name="connsiteX8" fmla="*/ 827315 w 1436915"/>
                <a:gd name="connsiteY8" fmla="*/ 566057 h 928914"/>
                <a:gd name="connsiteX9" fmla="*/ 1436915 w 1436915"/>
                <a:gd name="connsiteY9" fmla="*/ 812800 h 928914"/>
                <a:gd name="connsiteX10" fmla="*/ 812800 w 1436915"/>
                <a:gd name="connsiteY10" fmla="*/ 682171 h 928914"/>
                <a:gd name="connsiteX11" fmla="*/ 885372 w 1436915"/>
                <a:gd name="connsiteY11" fmla="*/ 928914 h 928914"/>
                <a:gd name="connsiteX12" fmla="*/ 624115 w 1436915"/>
                <a:gd name="connsiteY12" fmla="*/ 653142 h 928914"/>
                <a:gd name="connsiteX13" fmla="*/ 624115 w 1436915"/>
                <a:gd name="connsiteY13" fmla="*/ 653142 h 928914"/>
                <a:gd name="connsiteX14" fmla="*/ 653143 w 1436915"/>
                <a:gd name="connsiteY14" fmla="*/ 653142 h 928914"/>
                <a:gd name="connsiteX15" fmla="*/ 653143 w 1436915"/>
                <a:gd name="connsiteY15" fmla="*/ 653142 h 928914"/>
                <a:gd name="connsiteX16" fmla="*/ 725715 w 1436915"/>
                <a:gd name="connsiteY16" fmla="*/ 638628 h 92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915" h="928914">
                  <a:moveTo>
                    <a:pt x="725715" y="638628"/>
                  </a:moveTo>
                  <a:lnTo>
                    <a:pt x="0" y="682171"/>
                  </a:lnTo>
                  <a:lnTo>
                    <a:pt x="551543" y="551542"/>
                  </a:lnTo>
                  <a:lnTo>
                    <a:pt x="87086" y="203200"/>
                  </a:lnTo>
                  <a:lnTo>
                    <a:pt x="783772" y="551542"/>
                  </a:lnTo>
                  <a:lnTo>
                    <a:pt x="406400" y="0"/>
                  </a:lnTo>
                  <a:lnTo>
                    <a:pt x="609600" y="595085"/>
                  </a:lnTo>
                  <a:lnTo>
                    <a:pt x="1088572" y="261257"/>
                  </a:lnTo>
                  <a:lnTo>
                    <a:pt x="827315" y="566057"/>
                  </a:lnTo>
                  <a:lnTo>
                    <a:pt x="1436915" y="812800"/>
                  </a:lnTo>
                  <a:lnTo>
                    <a:pt x="812800" y="682171"/>
                  </a:lnTo>
                  <a:lnTo>
                    <a:pt x="885372" y="928914"/>
                  </a:lnTo>
                  <a:lnTo>
                    <a:pt x="624115" y="653142"/>
                  </a:lnTo>
                  <a:lnTo>
                    <a:pt x="624115" y="653142"/>
                  </a:lnTo>
                  <a:lnTo>
                    <a:pt x="653143" y="653142"/>
                  </a:lnTo>
                  <a:lnTo>
                    <a:pt x="653143" y="653142"/>
                  </a:lnTo>
                  <a:lnTo>
                    <a:pt x="725715" y="638628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3419872" y="620688"/>
              <a:ext cx="144016" cy="28083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3707904" y="1916832"/>
              <a:ext cx="144016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2409371" y="-493486"/>
              <a:ext cx="2322286" cy="2119086"/>
            </a:xfrm>
            <a:custGeom>
              <a:avLst/>
              <a:gdLst>
                <a:gd name="connsiteX0" fmla="*/ 1045029 w 2322286"/>
                <a:gd name="connsiteY0" fmla="*/ 1378857 h 2119086"/>
                <a:gd name="connsiteX1" fmla="*/ 449943 w 2322286"/>
                <a:gd name="connsiteY1" fmla="*/ 2075543 h 2119086"/>
                <a:gd name="connsiteX2" fmla="*/ 943429 w 2322286"/>
                <a:gd name="connsiteY2" fmla="*/ 1161143 h 2119086"/>
                <a:gd name="connsiteX3" fmla="*/ 0 w 2322286"/>
                <a:gd name="connsiteY3" fmla="*/ 1117600 h 2119086"/>
                <a:gd name="connsiteX4" fmla="*/ 972458 w 2322286"/>
                <a:gd name="connsiteY4" fmla="*/ 986972 h 2119086"/>
                <a:gd name="connsiteX5" fmla="*/ 43543 w 2322286"/>
                <a:gd name="connsiteY5" fmla="*/ 435429 h 2119086"/>
                <a:gd name="connsiteX6" fmla="*/ 1030515 w 2322286"/>
                <a:gd name="connsiteY6" fmla="*/ 885372 h 2119086"/>
                <a:gd name="connsiteX7" fmla="*/ 522515 w 2322286"/>
                <a:gd name="connsiteY7" fmla="*/ 0 h 2119086"/>
                <a:gd name="connsiteX8" fmla="*/ 1204686 w 2322286"/>
                <a:gd name="connsiteY8" fmla="*/ 914400 h 2119086"/>
                <a:gd name="connsiteX9" fmla="*/ 1219200 w 2322286"/>
                <a:gd name="connsiteY9" fmla="*/ 58057 h 2119086"/>
                <a:gd name="connsiteX10" fmla="*/ 1277258 w 2322286"/>
                <a:gd name="connsiteY10" fmla="*/ 899886 h 2119086"/>
                <a:gd name="connsiteX11" fmla="*/ 1886858 w 2322286"/>
                <a:gd name="connsiteY11" fmla="*/ 319315 h 2119086"/>
                <a:gd name="connsiteX12" fmla="*/ 1364343 w 2322286"/>
                <a:gd name="connsiteY12" fmla="*/ 1001486 h 2119086"/>
                <a:gd name="connsiteX13" fmla="*/ 2322286 w 2322286"/>
                <a:gd name="connsiteY13" fmla="*/ 1640115 h 2119086"/>
                <a:gd name="connsiteX14" fmla="*/ 1262743 w 2322286"/>
                <a:gd name="connsiteY14" fmla="*/ 1103086 h 2119086"/>
                <a:gd name="connsiteX15" fmla="*/ 2002972 w 2322286"/>
                <a:gd name="connsiteY15" fmla="*/ 2032000 h 2119086"/>
                <a:gd name="connsiteX16" fmla="*/ 1088572 w 2322286"/>
                <a:gd name="connsiteY16" fmla="*/ 1248229 h 2119086"/>
                <a:gd name="connsiteX17" fmla="*/ 1582058 w 2322286"/>
                <a:gd name="connsiteY17" fmla="*/ 2119086 h 2119086"/>
                <a:gd name="connsiteX18" fmla="*/ 1045029 w 2322286"/>
                <a:gd name="connsiteY18" fmla="*/ 1378857 h 2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2286" h="2119086">
                  <a:moveTo>
                    <a:pt x="1045029" y="1378857"/>
                  </a:moveTo>
                  <a:lnTo>
                    <a:pt x="449943" y="2075543"/>
                  </a:lnTo>
                  <a:lnTo>
                    <a:pt x="943429" y="1161143"/>
                  </a:lnTo>
                  <a:lnTo>
                    <a:pt x="0" y="1117600"/>
                  </a:lnTo>
                  <a:lnTo>
                    <a:pt x="972458" y="986972"/>
                  </a:lnTo>
                  <a:lnTo>
                    <a:pt x="43543" y="435429"/>
                  </a:lnTo>
                  <a:lnTo>
                    <a:pt x="1030515" y="885372"/>
                  </a:lnTo>
                  <a:lnTo>
                    <a:pt x="522515" y="0"/>
                  </a:lnTo>
                  <a:lnTo>
                    <a:pt x="1204686" y="914400"/>
                  </a:lnTo>
                  <a:lnTo>
                    <a:pt x="1219200" y="58057"/>
                  </a:lnTo>
                  <a:lnTo>
                    <a:pt x="1277258" y="899886"/>
                  </a:lnTo>
                  <a:lnTo>
                    <a:pt x="1886858" y="319315"/>
                  </a:lnTo>
                  <a:lnTo>
                    <a:pt x="1364343" y="1001486"/>
                  </a:lnTo>
                  <a:lnTo>
                    <a:pt x="2322286" y="1640115"/>
                  </a:lnTo>
                  <a:lnTo>
                    <a:pt x="1262743" y="1103086"/>
                  </a:lnTo>
                  <a:lnTo>
                    <a:pt x="2002972" y="2032000"/>
                  </a:lnTo>
                  <a:lnTo>
                    <a:pt x="1088572" y="1248229"/>
                  </a:lnTo>
                  <a:lnTo>
                    <a:pt x="1582058" y="2119086"/>
                  </a:lnTo>
                  <a:lnTo>
                    <a:pt x="1045029" y="1378857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3004457" y="1378857"/>
              <a:ext cx="1465943" cy="1074057"/>
            </a:xfrm>
            <a:custGeom>
              <a:avLst/>
              <a:gdLst>
                <a:gd name="connsiteX0" fmla="*/ 754743 w 1465943"/>
                <a:gd name="connsiteY0" fmla="*/ 682172 h 1074057"/>
                <a:gd name="connsiteX1" fmla="*/ 145143 w 1465943"/>
                <a:gd name="connsiteY1" fmla="*/ 972457 h 1074057"/>
                <a:gd name="connsiteX2" fmla="*/ 725714 w 1465943"/>
                <a:gd name="connsiteY2" fmla="*/ 580572 h 1074057"/>
                <a:gd name="connsiteX3" fmla="*/ 0 w 1465943"/>
                <a:gd name="connsiteY3" fmla="*/ 420914 h 1074057"/>
                <a:gd name="connsiteX4" fmla="*/ 812800 w 1465943"/>
                <a:gd name="connsiteY4" fmla="*/ 493486 h 1074057"/>
                <a:gd name="connsiteX5" fmla="*/ 246743 w 1465943"/>
                <a:gd name="connsiteY5" fmla="*/ 0 h 1074057"/>
                <a:gd name="connsiteX6" fmla="*/ 899886 w 1465943"/>
                <a:gd name="connsiteY6" fmla="*/ 464457 h 1074057"/>
                <a:gd name="connsiteX7" fmla="*/ 754743 w 1465943"/>
                <a:gd name="connsiteY7" fmla="*/ 43543 h 1074057"/>
                <a:gd name="connsiteX8" fmla="*/ 798286 w 1465943"/>
                <a:gd name="connsiteY8" fmla="*/ 566057 h 1074057"/>
                <a:gd name="connsiteX9" fmla="*/ 1465943 w 1465943"/>
                <a:gd name="connsiteY9" fmla="*/ 449943 h 1074057"/>
                <a:gd name="connsiteX10" fmla="*/ 914400 w 1465943"/>
                <a:gd name="connsiteY10" fmla="*/ 653143 h 1074057"/>
                <a:gd name="connsiteX11" fmla="*/ 1132114 w 1465943"/>
                <a:gd name="connsiteY11" fmla="*/ 1074057 h 1074057"/>
                <a:gd name="connsiteX12" fmla="*/ 740229 w 1465943"/>
                <a:gd name="connsiteY12" fmla="*/ 740229 h 1074057"/>
                <a:gd name="connsiteX13" fmla="*/ 696686 w 1465943"/>
                <a:gd name="connsiteY13" fmla="*/ 682172 h 1074057"/>
                <a:gd name="connsiteX14" fmla="*/ 754743 w 1465943"/>
                <a:gd name="connsiteY14" fmla="*/ 682172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943" h="1074057">
                  <a:moveTo>
                    <a:pt x="754743" y="682172"/>
                  </a:moveTo>
                  <a:lnTo>
                    <a:pt x="145143" y="972457"/>
                  </a:lnTo>
                  <a:lnTo>
                    <a:pt x="725714" y="580572"/>
                  </a:lnTo>
                  <a:lnTo>
                    <a:pt x="0" y="420914"/>
                  </a:lnTo>
                  <a:lnTo>
                    <a:pt x="812800" y="493486"/>
                  </a:lnTo>
                  <a:lnTo>
                    <a:pt x="246743" y="0"/>
                  </a:lnTo>
                  <a:lnTo>
                    <a:pt x="899886" y="464457"/>
                  </a:lnTo>
                  <a:lnTo>
                    <a:pt x="754743" y="43543"/>
                  </a:lnTo>
                  <a:lnTo>
                    <a:pt x="798286" y="566057"/>
                  </a:lnTo>
                  <a:lnTo>
                    <a:pt x="1465943" y="449943"/>
                  </a:lnTo>
                  <a:lnTo>
                    <a:pt x="914400" y="653143"/>
                  </a:lnTo>
                  <a:lnTo>
                    <a:pt x="1132114" y="1074057"/>
                  </a:lnTo>
                  <a:lnTo>
                    <a:pt x="740229" y="740229"/>
                  </a:lnTo>
                  <a:lnTo>
                    <a:pt x="696686" y="682172"/>
                  </a:lnTo>
                  <a:lnTo>
                    <a:pt x="754743" y="682172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Trapezoid 335"/>
            <p:cNvSpPr/>
            <p:nvPr/>
          </p:nvSpPr>
          <p:spPr>
            <a:xfrm rot="10800000">
              <a:off x="3059832" y="3284984"/>
              <a:ext cx="1152128" cy="1152128"/>
            </a:xfrm>
            <a:prstGeom prst="trapezoid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788023" y="1459066"/>
            <a:ext cx="2448273" cy="2832481"/>
            <a:chOff x="1403647" y="1963124"/>
            <a:chExt cx="2448273" cy="2832481"/>
          </a:xfrm>
        </p:grpSpPr>
        <p:grpSp>
          <p:nvGrpSpPr>
            <p:cNvPr id="264" name="Group 263"/>
            <p:cNvGrpSpPr/>
            <p:nvPr/>
          </p:nvGrpSpPr>
          <p:grpSpPr>
            <a:xfrm flipH="1">
              <a:off x="1403647" y="1963124"/>
              <a:ext cx="2448273" cy="2832481"/>
              <a:chOff x="5601560" y="1459069"/>
              <a:chExt cx="2528633" cy="2832481"/>
            </a:xfrm>
          </p:grpSpPr>
          <p:grpSp>
            <p:nvGrpSpPr>
              <p:cNvPr id="266" name="Group 48"/>
              <p:cNvGrpSpPr/>
              <p:nvPr/>
            </p:nvGrpSpPr>
            <p:grpSpPr>
              <a:xfrm rot="21305135">
                <a:off x="5601560" y="1459069"/>
                <a:ext cx="1584176" cy="1080120"/>
                <a:chOff x="5580112" y="188640"/>
                <a:chExt cx="1584176" cy="1080120"/>
              </a:xfrm>
            </p:grpSpPr>
            <p:sp>
              <p:nvSpPr>
                <p:cNvPr id="309" name="Rounded Rectangle 308"/>
                <p:cNvSpPr/>
                <p:nvPr/>
              </p:nvSpPr>
              <p:spPr>
                <a:xfrm>
                  <a:off x="5652120" y="188640"/>
                  <a:ext cx="1440160" cy="1008112"/>
                </a:xfrm>
                <a:prstGeom prst="roundRect">
                  <a:avLst>
                    <a:gd name="adj" fmla="val 32729"/>
                  </a:avLst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5580112" y="980728"/>
                  <a:ext cx="1584176" cy="288032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7" name="Group 1"/>
              <p:cNvGrpSpPr/>
              <p:nvPr/>
            </p:nvGrpSpPr>
            <p:grpSpPr>
              <a:xfrm rot="6848905">
                <a:off x="7542682" y="2807495"/>
                <a:ext cx="401385" cy="773636"/>
                <a:chOff x="7183438" y="4861983"/>
                <a:chExt cx="401385" cy="773636"/>
              </a:xfrm>
            </p:grpSpPr>
            <p:sp>
              <p:nvSpPr>
                <p:cNvPr id="307" name="Freeform 2"/>
                <p:cNvSpPr/>
                <p:nvPr/>
              </p:nvSpPr>
              <p:spPr>
                <a:xfrm>
                  <a:off x="7183438" y="4861983"/>
                  <a:ext cx="254529" cy="361421"/>
                </a:xfrm>
                <a:custGeom>
                  <a:avLst/>
                  <a:gdLst>
                    <a:gd name="connsiteX0" fmla="*/ 176212 w 254529"/>
                    <a:gd name="connsiteY0" fmla="*/ 357717 h 361421"/>
                    <a:gd name="connsiteX1" fmla="*/ 106362 w 254529"/>
                    <a:gd name="connsiteY1" fmla="*/ 345017 h 361421"/>
                    <a:gd name="connsiteX2" fmla="*/ 58737 w 254529"/>
                    <a:gd name="connsiteY2" fmla="*/ 287867 h 361421"/>
                    <a:gd name="connsiteX3" fmla="*/ 4762 w 254529"/>
                    <a:gd name="connsiteY3" fmla="*/ 33867 h 361421"/>
                    <a:gd name="connsiteX4" fmla="*/ 87312 w 254529"/>
                    <a:gd name="connsiteY4" fmla="*/ 214842 h 361421"/>
                    <a:gd name="connsiteX5" fmla="*/ 58737 w 254529"/>
                    <a:gd name="connsiteY5" fmla="*/ 27517 h 361421"/>
                    <a:gd name="connsiteX6" fmla="*/ 138112 w 254529"/>
                    <a:gd name="connsiteY6" fmla="*/ 205317 h 361421"/>
                    <a:gd name="connsiteX7" fmla="*/ 128587 w 254529"/>
                    <a:gd name="connsiteY7" fmla="*/ 2117 h 361421"/>
                    <a:gd name="connsiteX8" fmla="*/ 188912 w 254529"/>
                    <a:gd name="connsiteY8" fmla="*/ 192617 h 361421"/>
                    <a:gd name="connsiteX9" fmla="*/ 179387 w 254529"/>
                    <a:gd name="connsiteY9" fmla="*/ 8467 h 361421"/>
                    <a:gd name="connsiteX10" fmla="*/ 246062 w 254529"/>
                    <a:gd name="connsiteY10" fmla="*/ 208492 h 361421"/>
                    <a:gd name="connsiteX11" fmla="*/ 230187 w 254529"/>
                    <a:gd name="connsiteY11" fmla="*/ 322792 h 361421"/>
                    <a:gd name="connsiteX12" fmla="*/ 176212 w 254529"/>
                    <a:gd name="connsiteY12" fmla="*/ 357717 h 361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529" h="361421">
                      <a:moveTo>
                        <a:pt x="176212" y="357717"/>
                      </a:moveTo>
                      <a:cubicBezTo>
                        <a:pt x="155574" y="361421"/>
                        <a:pt x="125941" y="356659"/>
                        <a:pt x="106362" y="345017"/>
                      </a:cubicBezTo>
                      <a:cubicBezTo>
                        <a:pt x="86783" y="333375"/>
                        <a:pt x="75670" y="339725"/>
                        <a:pt x="58737" y="287867"/>
                      </a:cubicBezTo>
                      <a:cubicBezTo>
                        <a:pt x="41804" y="236009"/>
                        <a:pt x="0" y="46038"/>
                        <a:pt x="4762" y="33867"/>
                      </a:cubicBezTo>
                      <a:cubicBezTo>
                        <a:pt x="9524" y="21696"/>
                        <a:pt x="78316" y="215900"/>
                        <a:pt x="87312" y="214842"/>
                      </a:cubicBezTo>
                      <a:cubicBezTo>
                        <a:pt x="96308" y="213784"/>
                        <a:pt x="50270" y="29104"/>
                        <a:pt x="58737" y="27517"/>
                      </a:cubicBezTo>
                      <a:cubicBezTo>
                        <a:pt x="67204" y="25930"/>
                        <a:pt x="126470" y="209550"/>
                        <a:pt x="138112" y="205317"/>
                      </a:cubicBezTo>
                      <a:cubicBezTo>
                        <a:pt x="149754" y="201084"/>
                        <a:pt x="120120" y="4234"/>
                        <a:pt x="128587" y="2117"/>
                      </a:cubicBezTo>
                      <a:cubicBezTo>
                        <a:pt x="137054" y="0"/>
                        <a:pt x="180445" y="191559"/>
                        <a:pt x="188912" y="192617"/>
                      </a:cubicBezTo>
                      <a:cubicBezTo>
                        <a:pt x="197379" y="193675"/>
                        <a:pt x="169862" y="5821"/>
                        <a:pt x="179387" y="8467"/>
                      </a:cubicBezTo>
                      <a:cubicBezTo>
                        <a:pt x="188912" y="11113"/>
                        <a:pt x="237595" y="156105"/>
                        <a:pt x="246062" y="208492"/>
                      </a:cubicBezTo>
                      <a:cubicBezTo>
                        <a:pt x="254529" y="260879"/>
                        <a:pt x="242887" y="295275"/>
                        <a:pt x="230187" y="322792"/>
                      </a:cubicBezTo>
                      <a:cubicBezTo>
                        <a:pt x="217487" y="350309"/>
                        <a:pt x="196850" y="354013"/>
                        <a:pt x="176212" y="35771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8" name="Freeform 3"/>
                <p:cNvSpPr/>
                <p:nvPr/>
              </p:nvSpPr>
              <p:spPr>
                <a:xfrm rot="2208530" flipH="1">
                  <a:off x="7228479" y="5302773"/>
                  <a:ext cx="356344" cy="332846"/>
                </a:xfrm>
                <a:custGeom>
                  <a:avLst/>
                  <a:gdLst>
                    <a:gd name="connsiteX0" fmla="*/ 322792 w 329142"/>
                    <a:gd name="connsiteY0" fmla="*/ 529 h 332846"/>
                    <a:gd name="connsiteX1" fmla="*/ 233892 w 329142"/>
                    <a:gd name="connsiteY1" fmla="*/ 76729 h 332846"/>
                    <a:gd name="connsiteX2" fmla="*/ 106892 w 329142"/>
                    <a:gd name="connsiteY2" fmla="*/ 191029 h 332846"/>
                    <a:gd name="connsiteX3" fmla="*/ 14817 w 329142"/>
                    <a:gd name="connsiteY3" fmla="*/ 273579 h 332846"/>
                    <a:gd name="connsiteX4" fmla="*/ 17992 w 329142"/>
                    <a:gd name="connsiteY4" fmla="*/ 321204 h 332846"/>
                    <a:gd name="connsiteX5" fmla="*/ 75142 w 329142"/>
                    <a:gd name="connsiteY5" fmla="*/ 311679 h 332846"/>
                    <a:gd name="connsiteX6" fmla="*/ 164042 w 329142"/>
                    <a:gd name="connsiteY6" fmla="*/ 194204 h 332846"/>
                    <a:gd name="connsiteX7" fmla="*/ 271992 w 329142"/>
                    <a:gd name="connsiteY7" fmla="*/ 73554 h 332846"/>
                    <a:gd name="connsiteX8" fmla="*/ 322792 w 329142"/>
                    <a:gd name="connsiteY8" fmla="*/ 529 h 33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142" h="332846">
                      <a:moveTo>
                        <a:pt x="322792" y="529"/>
                      </a:moveTo>
                      <a:cubicBezTo>
                        <a:pt x="316442" y="1058"/>
                        <a:pt x="269875" y="44979"/>
                        <a:pt x="233892" y="76729"/>
                      </a:cubicBezTo>
                      <a:cubicBezTo>
                        <a:pt x="197909" y="108479"/>
                        <a:pt x="106892" y="191029"/>
                        <a:pt x="106892" y="191029"/>
                      </a:cubicBezTo>
                      <a:cubicBezTo>
                        <a:pt x="70380" y="223837"/>
                        <a:pt x="29634" y="251883"/>
                        <a:pt x="14817" y="273579"/>
                      </a:cubicBezTo>
                      <a:cubicBezTo>
                        <a:pt x="0" y="295275"/>
                        <a:pt x="7938" y="314854"/>
                        <a:pt x="17992" y="321204"/>
                      </a:cubicBezTo>
                      <a:cubicBezTo>
                        <a:pt x="28046" y="327554"/>
                        <a:pt x="50800" y="332846"/>
                        <a:pt x="75142" y="311679"/>
                      </a:cubicBezTo>
                      <a:cubicBezTo>
                        <a:pt x="99484" y="290512"/>
                        <a:pt x="131234" y="233892"/>
                        <a:pt x="164042" y="194204"/>
                      </a:cubicBezTo>
                      <a:cubicBezTo>
                        <a:pt x="196850" y="154516"/>
                        <a:pt x="238125" y="105833"/>
                        <a:pt x="271992" y="73554"/>
                      </a:cubicBezTo>
                      <a:cubicBezTo>
                        <a:pt x="305859" y="41275"/>
                        <a:pt x="329142" y="0"/>
                        <a:pt x="322792" y="52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8" name="Freeform 267"/>
              <p:cNvSpPr/>
              <p:nvPr/>
            </p:nvSpPr>
            <p:spPr>
              <a:xfrm rot="4114967">
                <a:off x="6521644" y="1591848"/>
                <a:ext cx="274108" cy="972079"/>
              </a:xfrm>
              <a:custGeom>
                <a:avLst/>
                <a:gdLst>
                  <a:gd name="connsiteX0" fmla="*/ 219604 w 274108"/>
                  <a:gd name="connsiteY0" fmla="*/ 962554 h 972079"/>
                  <a:gd name="connsiteX1" fmla="*/ 168804 w 274108"/>
                  <a:gd name="connsiteY1" fmla="*/ 927629 h 972079"/>
                  <a:gd name="connsiteX2" fmla="*/ 168804 w 274108"/>
                  <a:gd name="connsiteY2" fmla="*/ 886354 h 972079"/>
                  <a:gd name="connsiteX3" fmla="*/ 127529 w 274108"/>
                  <a:gd name="connsiteY3" fmla="*/ 540279 h 972079"/>
                  <a:gd name="connsiteX4" fmla="*/ 73554 w 274108"/>
                  <a:gd name="connsiteY4" fmla="*/ 445029 h 972079"/>
                  <a:gd name="connsiteX5" fmla="*/ 529 w 274108"/>
                  <a:gd name="connsiteY5" fmla="*/ 60854 h 972079"/>
                  <a:gd name="connsiteX6" fmla="*/ 76729 w 274108"/>
                  <a:gd name="connsiteY6" fmla="*/ 79904 h 972079"/>
                  <a:gd name="connsiteX7" fmla="*/ 159279 w 274108"/>
                  <a:gd name="connsiteY7" fmla="*/ 454554 h 972079"/>
                  <a:gd name="connsiteX8" fmla="*/ 152929 w 274108"/>
                  <a:gd name="connsiteY8" fmla="*/ 495829 h 972079"/>
                  <a:gd name="connsiteX9" fmla="*/ 260879 w 274108"/>
                  <a:gd name="connsiteY9" fmla="*/ 895879 h 972079"/>
                  <a:gd name="connsiteX10" fmla="*/ 219604 w 274108"/>
                  <a:gd name="connsiteY10" fmla="*/ 962554 h 97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108" h="972079">
                    <a:moveTo>
                      <a:pt x="219604" y="962554"/>
                    </a:moveTo>
                    <a:cubicBezTo>
                      <a:pt x="204258" y="967846"/>
                      <a:pt x="177271" y="940329"/>
                      <a:pt x="168804" y="927629"/>
                    </a:cubicBezTo>
                    <a:cubicBezTo>
                      <a:pt x="160337" y="914929"/>
                      <a:pt x="175683" y="950912"/>
                      <a:pt x="168804" y="886354"/>
                    </a:cubicBezTo>
                    <a:cubicBezTo>
                      <a:pt x="161925" y="821796"/>
                      <a:pt x="143404" y="613833"/>
                      <a:pt x="127529" y="540279"/>
                    </a:cubicBezTo>
                    <a:cubicBezTo>
                      <a:pt x="111654" y="466725"/>
                      <a:pt x="94721" y="524933"/>
                      <a:pt x="73554" y="445029"/>
                    </a:cubicBezTo>
                    <a:cubicBezTo>
                      <a:pt x="52387" y="365125"/>
                      <a:pt x="0" y="121708"/>
                      <a:pt x="529" y="60854"/>
                    </a:cubicBezTo>
                    <a:cubicBezTo>
                      <a:pt x="1058" y="0"/>
                      <a:pt x="50271" y="14287"/>
                      <a:pt x="76729" y="79904"/>
                    </a:cubicBezTo>
                    <a:cubicBezTo>
                      <a:pt x="103187" y="145521"/>
                      <a:pt x="146579" y="385233"/>
                      <a:pt x="159279" y="454554"/>
                    </a:cubicBezTo>
                    <a:cubicBezTo>
                      <a:pt x="171979" y="523875"/>
                      <a:pt x="135996" y="422275"/>
                      <a:pt x="152929" y="495829"/>
                    </a:cubicBezTo>
                    <a:cubicBezTo>
                      <a:pt x="169862" y="569383"/>
                      <a:pt x="247650" y="819679"/>
                      <a:pt x="260879" y="895879"/>
                    </a:cubicBezTo>
                    <a:cubicBezTo>
                      <a:pt x="274108" y="972079"/>
                      <a:pt x="234950" y="957262"/>
                      <a:pt x="219604" y="9625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9" name="Group 47"/>
              <p:cNvGrpSpPr/>
              <p:nvPr/>
            </p:nvGrpSpPr>
            <p:grpSpPr>
              <a:xfrm flipH="1">
                <a:off x="5937492" y="1628800"/>
                <a:ext cx="1731528" cy="2662750"/>
                <a:chOff x="3563882" y="1711056"/>
                <a:chExt cx="1542472" cy="2677155"/>
              </a:xfrm>
            </p:grpSpPr>
            <p:grpSp>
              <p:nvGrpSpPr>
                <p:cNvPr id="293" name="Group 24"/>
                <p:cNvGrpSpPr/>
                <p:nvPr/>
              </p:nvGrpSpPr>
              <p:grpSpPr>
                <a:xfrm>
                  <a:off x="3563883" y="1719658"/>
                  <a:ext cx="1542470" cy="2668553"/>
                  <a:chOff x="6660232" y="2956181"/>
                  <a:chExt cx="1542473" cy="2668555"/>
                </a:xfrm>
              </p:grpSpPr>
              <p:sp>
                <p:nvSpPr>
                  <p:cNvPr id="301" name="Isosceles Triangle 300"/>
                  <p:cNvSpPr/>
                  <p:nvPr/>
                </p:nvSpPr>
                <p:spPr>
                  <a:xfrm rot="16200000">
                    <a:off x="5994412" y="3734780"/>
                    <a:ext cx="2555776" cy="1224136"/>
                  </a:xfrm>
                  <a:prstGeom prst="triangle">
                    <a:avLst/>
                  </a:prstGeom>
                  <a:solidFill>
                    <a:srgbClr val="99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02" name="Group 51"/>
                  <p:cNvGrpSpPr/>
                  <p:nvPr/>
                </p:nvGrpSpPr>
                <p:grpSpPr>
                  <a:xfrm rot="501749" flipH="1">
                    <a:off x="7485197" y="2956181"/>
                    <a:ext cx="717508" cy="504563"/>
                    <a:chOff x="2195736" y="1196752"/>
                    <a:chExt cx="1296144" cy="792088"/>
                  </a:xfrm>
                  <a:solidFill>
                    <a:srgbClr val="FFFF00"/>
                  </a:solidFill>
                </p:grpSpPr>
                <p:sp>
                  <p:nvSpPr>
                    <p:cNvPr id="305" name="Freeform 304"/>
                    <p:cNvSpPr/>
                    <p:nvPr/>
                  </p:nvSpPr>
                  <p:spPr>
                    <a:xfrm>
                      <a:off x="2195736" y="1484784"/>
                      <a:ext cx="1296144" cy="145366"/>
                    </a:xfrm>
                    <a:custGeom>
                      <a:avLst/>
                      <a:gdLst>
                        <a:gd name="connsiteX0" fmla="*/ 0 w 1209821"/>
                        <a:gd name="connsiteY0" fmla="*/ 0 h 138332"/>
                        <a:gd name="connsiteX1" fmla="*/ 337625 w 1209821"/>
                        <a:gd name="connsiteY1" fmla="*/ 112541 h 138332"/>
                        <a:gd name="connsiteX2" fmla="*/ 928468 w 1209821"/>
                        <a:gd name="connsiteY2" fmla="*/ 126609 h 138332"/>
                        <a:gd name="connsiteX3" fmla="*/ 1209821 w 1209821"/>
                        <a:gd name="connsiteY3" fmla="*/ 42203 h 138332"/>
                        <a:gd name="connsiteX0" fmla="*/ 0 w 1296144"/>
                        <a:gd name="connsiteY0" fmla="*/ 0 h 145366"/>
                        <a:gd name="connsiteX1" fmla="*/ 337625 w 1296144"/>
                        <a:gd name="connsiteY1" fmla="*/ 112541 h 145366"/>
                        <a:gd name="connsiteX2" fmla="*/ 928468 w 1296144"/>
                        <a:gd name="connsiteY2" fmla="*/ 126609 h 145366"/>
                        <a:gd name="connsiteX3" fmla="*/ 1296144 w 1296144"/>
                        <a:gd name="connsiteY3" fmla="*/ 0 h 145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96144" h="145366">
                          <a:moveTo>
                            <a:pt x="0" y="0"/>
                          </a:moveTo>
                          <a:cubicBezTo>
                            <a:pt x="91440" y="45719"/>
                            <a:pt x="182880" y="91439"/>
                            <a:pt x="337625" y="112541"/>
                          </a:cubicBezTo>
                          <a:cubicBezTo>
                            <a:pt x="492370" y="133643"/>
                            <a:pt x="768715" y="145366"/>
                            <a:pt x="928468" y="126609"/>
                          </a:cubicBezTo>
                          <a:cubicBezTo>
                            <a:pt x="1088221" y="107852"/>
                            <a:pt x="1228150" y="36341"/>
                            <a:pt x="129614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306" name="Chord 305"/>
                    <p:cNvSpPr/>
                    <p:nvPr/>
                  </p:nvSpPr>
                  <p:spPr>
                    <a:xfrm>
                      <a:off x="2483768" y="1196752"/>
                      <a:ext cx="720080" cy="792088"/>
                    </a:xfrm>
                    <a:prstGeom prst="chord">
                      <a:avLst>
                        <a:gd name="adj1" fmla="val 10765082"/>
                        <a:gd name="adj2" fmla="val 108958"/>
                      </a:avLst>
                    </a:prstGeom>
                    <a:grp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03" name="Oval 302"/>
                  <p:cNvSpPr/>
                  <p:nvPr/>
                </p:nvSpPr>
                <p:spPr>
                  <a:xfrm flipH="1">
                    <a:off x="7468605" y="3947498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4" name="Oval 303"/>
                  <p:cNvSpPr/>
                  <p:nvPr/>
                </p:nvSpPr>
                <p:spPr>
                  <a:xfrm flipH="1">
                    <a:off x="7131634" y="3958042"/>
                    <a:ext cx="55723" cy="1727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94" name="Arc 293"/>
                <p:cNvSpPr/>
                <p:nvPr/>
              </p:nvSpPr>
              <p:spPr>
                <a:xfrm rot="21406562">
                  <a:off x="3794383" y="2930750"/>
                  <a:ext cx="661991" cy="533435"/>
                </a:xfrm>
                <a:prstGeom prst="arc">
                  <a:avLst>
                    <a:gd name="adj1" fmla="val 166728"/>
                    <a:gd name="adj2" fmla="val 1042661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5" name="Isosceles Triangle 9"/>
                <p:cNvSpPr/>
                <p:nvPr/>
              </p:nvSpPr>
              <p:spPr>
                <a:xfrm rot="16200000">
                  <a:off x="2898062" y="2489655"/>
                  <a:ext cx="2555774" cy="1224134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6" name="Group 51"/>
                <p:cNvGrpSpPr/>
                <p:nvPr/>
              </p:nvGrpSpPr>
              <p:grpSpPr>
                <a:xfrm rot="501749" flipH="1">
                  <a:off x="4388847" y="1711056"/>
                  <a:ext cx="717507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299" name="Freeform 298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00" name="Chord 299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97" name="Oval 296"/>
                <p:cNvSpPr/>
                <p:nvPr/>
              </p:nvSpPr>
              <p:spPr>
                <a:xfrm flipH="1">
                  <a:off x="4372257" y="2702367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8" name="Oval 12"/>
                <p:cNvSpPr/>
                <p:nvPr/>
              </p:nvSpPr>
              <p:spPr>
                <a:xfrm flipH="1">
                  <a:off x="4035291" y="271291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0" name="Group 21"/>
              <p:cNvGrpSpPr/>
              <p:nvPr/>
            </p:nvGrpSpPr>
            <p:grpSpPr>
              <a:xfrm rot="2208530" flipH="1">
                <a:off x="6642213" y="3248867"/>
                <a:ext cx="596390" cy="573088"/>
                <a:chOff x="2572808" y="860954"/>
                <a:chExt cx="550863" cy="573088"/>
              </a:xfrm>
            </p:grpSpPr>
            <p:sp>
              <p:nvSpPr>
                <p:cNvPr id="291" name="Freeform 18"/>
                <p:cNvSpPr/>
                <p:nvPr/>
              </p:nvSpPr>
              <p:spPr>
                <a:xfrm>
                  <a:off x="2572808" y="1101196"/>
                  <a:ext cx="329142" cy="332846"/>
                </a:xfrm>
                <a:custGeom>
                  <a:avLst/>
                  <a:gdLst>
                    <a:gd name="connsiteX0" fmla="*/ 322792 w 329142"/>
                    <a:gd name="connsiteY0" fmla="*/ 529 h 332846"/>
                    <a:gd name="connsiteX1" fmla="*/ 233892 w 329142"/>
                    <a:gd name="connsiteY1" fmla="*/ 76729 h 332846"/>
                    <a:gd name="connsiteX2" fmla="*/ 106892 w 329142"/>
                    <a:gd name="connsiteY2" fmla="*/ 191029 h 332846"/>
                    <a:gd name="connsiteX3" fmla="*/ 14817 w 329142"/>
                    <a:gd name="connsiteY3" fmla="*/ 273579 h 332846"/>
                    <a:gd name="connsiteX4" fmla="*/ 17992 w 329142"/>
                    <a:gd name="connsiteY4" fmla="*/ 321204 h 332846"/>
                    <a:gd name="connsiteX5" fmla="*/ 75142 w 329142"/>
                    <a:gd name="connsiteY5" fmla="*/ 311679 h 332846"/>
                    <a:gd name="connsiteX6" fmla="*/ 164042 w 329142"/>
                    <a:gd name="connsiteY6" fmla="*/ 194204 h 332846"/>
                    <a:gd name="connsiteX7" fmla="*/ 271992 w 329142"/>
                    <a:gd name="connsiteY7" fmla="*/ 73554 h 332846"/>
                    <a:gd name="connsiteX8" fmla="*/ 322792 w 329142"/>
                    <a:gd name="connsiteY8" fmla="*/ 529 h 33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142" h="332846">
                      <a:moveTo>
                        <a:pt x="322792" y="529"/>
                      </a:moveTo>
                      <a:cubicBezTo>
                        <a:pt x="316442" y="1058"/>
                        <a:pt x="269875" y="44979"/>
                        <a:pt x="233892" y="76729"/>
                      </a:cubicBezTo>
                      <a:cubicBezTo>
                        <a:pt x="197909" y="108479"/>
                        <a:pt x="106892" y="191029"/>
                        <a:pt x="106892" y="191029"/>
                      </a:cubicBezTo>
                      <a:cubicBezTo>
                        <a:pt x="70380" y="223837"/>
                        <a:pt x="29634" y="251883"/>
                        <a:pt x="14817" y="273579"/>
                      </a:cubicBezTo>
                      <a:cubicBezTo>
                        <a:pt x="0" y="295275"/>
                        <a:pt x="7938" y="314854"/>
                        <a:pt x="17992" y="321204"/>
                      </a:cubicBezTo>
                      <a:cubicBezTo>
                        <a:pt x="28046" y="327554"/>
                        <a:pt x="50800" y="332846"/>
                        <a:pt x="75142" y="311679"/>
                      </a:cubicBezTo>
                      <a:cubicBezTo>
                        <a:pt x="99484" y="290512"/>
                        <a:pt x="131234" y="233892"/>
                        <a:pt x="164042" y="194204"/>
                      </a:cubicBezTo>
                      <a:cubicBezTo>
                        <a:pt x="196850" y="154516"/>
                        <a:pt x="238125" y="105833"/>
                        <a:pt x="271992" y="73554"/>
                      </a:cubicBezTo>
                      <a:cubicBezTo>
                        <a:pt x="305859" y="41275"/>
                        <a:pt x="329142" y="0"/>
                        <a:pt x="322792" y="52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2879196" y="860954"/>
                  <a:ext cx="244475" cy="264054"/>
                </a:xfrm>
                <a:custGeom>
                  <a:avLst/>
                  <a:gdLst>
                    <a:gd name="connsiteX0" fmla="*/ 10054 w 244475"/>
                    <a:gd name="connsiteY0" fmla="*/ 224896 h 264054"/>
                    <a:gd name="connsiteX1" fmla="*/ 16404 w 244475"/>
                    <a:gd name="connsiteY1" fmla="*/ 151871 h 264054"/>
                    <a:gd name="connsiteX2" fmla="*/ 95779 w 244475"/>
                    <a:gd name="connsiteY2" fmla="*/ 47096 h 264054"/>
                    <a:gd name="connsiteX3" fmla="*/ 210079 w 244475"/>
                    <a:gd name="connsiteY3" fmla="*/ 2646 h 264054"/>
                    <a:gd name="connsiteX4" fmla="*/ 241829 w 244475"/>
                    <a:gd name="connsiteY4" fmla="*/ 31221 h 264054"/>
                    <a:gd name="connsiteX5" fmla="*/ 225954 w 244475"/>
                    <a:gd name="connsiteY5" fmla="*/ 158221 h 264054"/>
                    <a:gd name="connsiteX6" fmla="*/ 152929 w 244475"/>
                    <a:gd name="connsiteY6" fmla="*/ 243946 h 264054"/>
                    <a:gd name="connsiteX7" fmla="*/ 76729 w 244475"/>
                    <a:gd name="connsiteY7" fmla="*/ 262996 h 264054"/>
                    <a:gd name="connsiteX8" fmla="*/ 10054 w 244475"/>
                    <a:gd name="connsiteY8" fmla="*/ 224896 h 2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4475" h="264054">
                      <a:moveTo>
                        <a:pt x="10054" y="224896"/>
                      </a:moveTo>
                      <a:cubicBezTo>
                        <a:pt x="0" y="206375"/>
                        <a:pt x="2116" y="181504"/>
                        <a:pt x="16404" y="151871"/>
                      </a:cubicBezTo>
                      <a:cubicBezTo>
                        <a:pt x="30692" y="122238"/>
                        <a:pt x="63500" y="71967"/>
                        <a:pt x="95779" y="47096"/>
                      </a:cubicBezTo>
                      <a:cubicBezTo>
                        <a:pt x="128058" y="22225"/>
                        <a:pt x="185737" y="5292"/>
                        <a:pt x="210079" y="2646"/>
                      </a:cubicBezTo>
                      <a:cubicBezTo>
                        <a:pt x="234421" y="0"/>
                        <a:pt x="239183" y="5292"/>
                        <a:pt x="241829" y="31221"/>
                      </a:cubicBezTo>
                      <a:cubicBezTo>
                        <a:pt x="244475" y="57150"/>
                        <a:pt x="240771" y="122767"/>
                        <a:pt x="225954" y="158221"/>
                      </a:cubicBezTo>
                      <a:cubicBezTo>
                        <a:pt x="211137" y="193675"/>
                        <a:pt x="177800" y="226484"/>
                        <a:pt x="152929" y="243946"/>
                      </a:cubicBezTo>
                      <a:cubicBezTo>
                        <a:pt x="128058" y="261408"/>
                        <a:pt x="97896" y="261938"/>
                        <a:pt x="76729" y="262996"/>
                      </a:cubicBezTo>
                      <a:cubicBezTo>
                        <a:pt x="55562" y="264054"/>
                        <a:pt x="20108" y="243417"/>
                        <a:pt x="10054" y="22489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5000">
                      <a:schemeClr val="bg1"/>
                    </a:gs>
                    <a:gs pos="63000">
                      <a:schemeClr val="bg1">
                        <a:lumMod val="7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1" name="Group 24"/>
              <p:cNvGrpSpPr/>
              <p:nvPr/>
            </p:nvGrpSpPr>
            <p:grpSpPr>
              <a:xfrm rot="1547693" flipH="1">
                <a:off x="6518343" y="1942815"/>
                <a:ext cx="1222009" cy="547816"/>
                <a:chOff x="1112838" y="1181125"/>
                <a:chExt cx="1885156" cy="619100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1325339" y="1340768"/>
                  <a:ext cx="1014413" cy="214313"/>
                </a:xfrm>
                <a:custGeom>
                  <a:avLst/>
                  <a:gdLst>
                    <a:gd name="connsiteX0" fmla="*/ 0 w 1014413"/>
                    <a:gd name="connsiteY0" fmla="*/ 204788 h 214313"/>
                    <a:gd name="connsiteX1" fmla="*/ 1014413 w 1014413"/>
                    <a:gd name="connsiteY1" fmla="*/ 214313 h 214313"/>
                    <a:gd name="connsiteX2" fmla="*/ 4763 w 1014413"/>
                    <a:gd name="connsiteY2" fmla="*/ 0 h 214313"/>
                    <a:gd name="connsiteX3" fmla="*/ 0 w 1014413"/>
                    <a:gd name="connsiteY3" fmla="*/ 204788 h 2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413" h="214313">
                      <a:moveTo>
                        <a:pt x="0" y="204788"/>
                      </a:moveTo>
                      <a:lnTo>
                        <a:pt x="1014413" y="214313"/>
                      </a:lnTo>
                      <a:lnTo>
                        <a:pt x="4763" y="0"/>
                      </a:lnTo>
                      <a:lnTo>
                        <a:pt x="0" y="20478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Freeform 16"/>
                <p:cNvSpPr/>
                <p:nvPr/>
              </p:nvSpPr>
              <p:spPr>
                <a:xfrm>
                  <a:off x="1238250" y="1181125"/>
                  <a:ext cx="1662113" cy="447675"/>
                </a:xfrm>
                <a:custGeom>
                  <a:avLst/>
                  <a:gdLst>
                    <a:gd name="connsiteX0" fmla="*/ 0 w 1662113"/>
                    <a:gd name="connsiteY0" fmla="*/ 219075 h 447675"/>
                    <a:gd name="connsiteX1" fmla="*/ 561975 w 1662113"/>
                    <a:gd name="connsiteY1" fmla="*/ 280988 h 447675"/>
                    <a:gd name="connsiteX2" fmla="*/ 1576388 w 1662113"/>
                    <a:gd name="connsiteY2" fmla="*/ 447675 h 447675"/>
                    <a:gd name="connsiteX3" fmla="*/ 1662113 w 1662113"/>
                    <a:gd name="connsiteY3" fmla="*/ 280988 h 447675"/>
                    <a:gd name="connsiteX4" fmla="*/ 1600200 w 1662113"/>
                    <a:gd name="connsiteY4" fmla="*/ 214313 h 447675"/>
                    <a:gd name="connsiteX5" fmla="*/ 595313 w 1662113"/>
                    <a:gd name="connsiteY5" fmla="*/ 0 h 447675"/>
                    <a:gd name="connsiteX6" fmla="*/ 38100 w 1662113"/>
                    <a:gd name="connsiteY6" fmla="*/ 19050 h 447675"/>
                    <a:gd name="connsiteX7" fmla="*/ 0 w 1662113"/>
                    <a:gd name="connsiteY7" fmla="*/ 21907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62113" h="447675">
                      <a:moveTo>
                        <a:pt x="0" y="219075"/>
                      </a:moveTo>
                      <a:lnTo>
                        <a:pt x="561975" y="280988"/>
                      </a:lnTo>
                      <a:lnTo>
                        <a:pt x="1576388" y="447675"/>
                      </a:lnTo>
                      <a:lnTo>
                        <a:pt x="1662113" y="280988"/>
                      </a:lnTo>
                      <a:lnTo>
                        <a:pt x="1600200" y="214313"/>
                      </a:lnTo>
                      <a:lnTo>
                        <a:pt x="595313" y="0"/>
                      </a:lnTo>
                      <a:lnTo>
                        <a:pt x="38100" y="19050"/>
                      </a:lnTo>
                      <a:lnTo>
                        <a:pt x="0" y="219075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Freeform 289"/>
                <p:cNvSpPr/>
                <p:nvPr/>
              </p:nvSpPr>
              <p:spPr>
                <a:xfrm>
                  <a:off x="1112838" y="1500188"/>
                  <a:ext cx="1885156" cy="300037"/>
                </a:xfrm>
                <a:custGeom>
                  <a:avLst/>
                  <a:gdLst>
                    <a:gd name="connsiteX0" fmla="*/ 44450 w 1885156"/>
                    <a:gd name="connsiteY0" fmla="*/ 176212 h 300037"/>
                    <a:gd name="connsiteX1" fmla="*/ 49212 w 1885156"/>
                    <a:gd name="connsiteY1" fmla="*/ 247650 h 300037"/>
                    <a:gd name="connsiteX2" fmla="*/ 125412 w 1885156"/>
                    <a:gd name="connsiteY2" fmla="*/ 285750 h 300037"/>
                    <a:gd name="connsiteX3" fmla="*/ 249237 w 1885156"/>
                    <a:gd name="connsiteY3" fmla="*/ 285750 h 300037"/>
                    <a:gd name="connsiteX4" fmla="*/ 1649412 w 1885156"/>
                    <a:gd name="connsiteY4" fmla="*/ 300037 h 300037"/>
                    <a:gd name="connsiteX5" fmla="*/ 1663700 w 1885156"/>
                    <a:gd name="connsiteY5" fmla="*/ 280987 h 300037"/>
                    <a:gd name="connsiteX6" fmla="*/ 1706562 w 1885156"/>
                    <a:gd name="connsiteY6" fmla="*/ 200025 h 300037"/>
                    <a:gd name="connsiteX7" fmla="*/ 1173162 w 1885156"/>
                    <a:gd name="connsiteY7" fmla="*/ 9525 h 300037"/>
                    <a:gd name="connsiteX8" fmla="*/ 1058862 w 1885156"/>
                    <a:gd name="connsiteY8" fmla="*/ 142875 h 300037"/>
                    <a:gd name="connsiteX9" fmla="*/ 168275 w 1885156"/>
                    <a:gd name="connsiteY9" fmla="*/ 114300 h 300037"/>
                    <a:gd name="connsiteX10" fmla="*/ 44450 w 1885156"/>
                    <a:gd name="connsiteY10" fmla="*/ 176212 h 30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85156" h="300037">
                      <a:moveTo>
                        <a:pt x="44450" y="176212"/>
                      </a:moveTo>
                      <a:cubicBezTo>
                        <a:pt x="24606" y="198437"/>
                        <a:pt x="35718" y="229394"/>
                        <a:pt x="49212" y="247650"/>
                      </a:cubicBezTo>
                      <a:cubicBezTo>
                        <a:pt x="62706" y="265906"/>
                        <a:pt x="92075" y="279400"/>
                        <a:pt x="125412" y="285750"/>
                      </a:cubicBezTo>
                      <a:cubicBezTo>
                        <a:pt x="158750" y="292100"/>
                        <a:pt x="249237" y="285750"/>
                        <a:pt x="249237" y="285750"/>
                      </a:cubicBezTo>
                      <a:lnTo>
                        <a:pt x="1649412" y="300037"/>
                      </a:lnTo>
                      <a:cubicBezTo>
                        <a:pt x="1885156" y="299243"/>
                        <a:pt x="1654175" y="297656"/>
                        <a:pt x="1663700" y="280987"/>
                      </a:cubicBezTo>
                      <a:cubicBezTo>
                        <a:pt x="1673225" y="264318"/>
                        <a:pt x="1788318" y="245269"/>
                        <a:pt x="1706562" y="200025"/>
                      </a:cubicBezTo>
                      <a:cubicBezTo>
                        <a:pt x="1624806" y="154781"/>
                        <a:pt x="1281112" y="19050"/>
                        <a:pt x="1173162" y="9525"/>
                      </a:cubicBezTo>
                      <a:cubicBezTo>
                        <a:pt x="1065212" y="0"/>
                        <a:pt x="1226343" y="125413"/>
                        <a:pt x="1058862" y="142875"/>
                      </a:cubicBezTo>
                      <a:cubicBezTo>
                        <a:pt x="891381" y="160338"/>
                        <a:pt x="336550" y="110331"/>
                        <a:pt x="168275" y="114300"/>
                      </a:cubicBezTo>
                      <a:cubicBezTo>
                        <a:pt x="0" y="118269"/>
                        <a:pt x="64294" y="153987"/>
                        <a:pt x="44450" y="17621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2" name="Freeform 11"/>
              <p:cNvSpPr/>
              <p:nvPr/>
            </p:nvSpPr>
            <p:spPr>
              <a:xfrm rot="18220090" flipH="1" flipV="1">
                <a:off x="5856932" y="2036959"/>
                <a:ext cx="491061" cy="935509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3" name="Group 58"/>
              <p:cNvGrpSpPr/>
              <p:nvPr/>
            </p:nvGrpSpPr>
            <p:grpSpPr>
              <a:xfrm rot="20536513" flipH="1">
                <a:off x="6024490" y="2923329"/>
                <a:ext cx="468757" cy="579295"/>
                <a:chOff x="2572808" y="860954"/>
                <a:chExt cx="550863" cy="573088"/>
              </a:xfrm>
            </p:grpSpPr>
            <p:sp>
              <p:nvSpPr>
                <p:cNvPr id="286" name="Freeform 13"/>
                <p:cNvSpPr/>
                <p:nvPr/>
              </p:nvSpPr>
              <p:spPr>
                <a:xfrm>
                  <a:off x="2572808" y="1101196"/>
                  <a:ext cx="329142" cy="332846"/>
                </a:xfrm>
                <a:custGeom>
                  <a:avLst/>
                  <a:gdLst>
                    <a:gd name="connsiteX0" fmla="*/ 322792 w 329142"/>
                    <a:gd name="connsiteY0" fmla="*/ 529 h 332846"/>
                    <a:gd name="connsiteX1" fmla="*/ 233892 w 329142"/>
                    <a:gd name="connsiteY1" fmla="*/ 76729 h 332846"/>
                    <a:gd name="connsiteX2" fmla="*/ 106892 w 329142"/>
                    <a:gd name="connsiteY2" fmla="*/ 191029 h 332846"/>
                    <a:gd name="connsiteX3" fmla="*/ 14817 w 329142"/>
                    <a:gd name="connsiteY3" fmla="*/ 273579 h 332846"/>
                    <a:gd name="connsiteX4" fmla="*/ 17992 w 329142"/>
                    <a:gd name="connsiteY4" fmla="*/ 321204 h 332846"/>
                    <a:gd name="connsiteX5" fmla="*/ 75142 w 329142"/>
                    <a:gd name="connsiteY5" fmla="*/ 311679 h 332846"/>
                    <a:gd name="connsiteX6" fmla="*/ 164042 w 329142"/>
                    <a:gd name="connsiteY6" fmla="*/ 194204 h 332846"/>
                    <a:gd name="connsiteX7" fmla="*/ 271992 w 329142"/>
                    <a:gd name="connsiteY7" fmla="*/ 73554 h 332846"/>
                    <a:gd name="connsiteX8" fmla="*/ 322792 w 329142"/>
                    <a:gd name="connsiteY8" fmla="*/ 529 h 33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142" h="332846">
                      <a:moveTo>
                        <a:pt x="322792" y="529"/>
                      </a:moveTo>
                      <a:cubicBezTo>
                        <a:pt x="316442" y="1058"/>
                        <a:pt x="269875" y="44979"/>
                        <a:pt x="233892" y="76729"/>
                      </a:cubicBezTo>
                      <a:cubicBezTo>
                        <a:pt x="197909" y="108479"/>
                        <a:pt x="106892" y="191029"/>
                        <a:pt x="106892" y="191029"/>
                      </a:cubicBezTo>
                      <a:cubicBezTo>
                        <a:pt x="70380" y="223837"/>
                        <a:pt x="29634" y="251883"/>
                        <a:pt x="14817" y="273579"/>
                      </a:cubicBezTo>
                      <a:cubicBezTo>
                        <a:pt x="0" y="295275"/>
                        <a:pt x="7938" y="314854"/>
                        <a:pt x="17992" y="321204"/>
                      </a:cubicBezTo>
                      <a:cubicBezTo>
                        <a:pt x="28046" y="327554"/>
                        <a:pt x="50800" y="332846"/>
                        <a:pt x="75142" y="311679"/>
                      </a:cubicBezTo>
                      <a:cubicBezTo>
                        <a:pt x="99484" y="290512"/>
                        <a:pt x="131234" y="233892"/>
                        <a:pt x="164042" y="194204"/>
                      </a:cubicBezTo>
                      <a:cubicBezTo>
                        <a:pt x="196850" y="154516"/>
                        <a:pt x="238125" y="105833"/>
                        <a:pt x="271992" y="73554"/>
                      </a:cubicBezTo>
                      <a:cubicBezTo>
                        <a:pt x="305859" y="41275"/>
                        <a:pt x="329142" y="0"/>
                        <a:pt x="322792" y="52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Freeform 14"/>
                <p:cNvSpPr/>
                <p:nvPr/>
              </p:nvSpPr>
              <p:spPr>
                <a:xfrm>
                  <a:off x="2879196" y="860954"/>
                  <a:ext cx="244475" cy="264054"/>
                </a:xfrm>
                <a:custGeom>
                  <a:avLst/>
                  <a:gdLst>
                    <a:gd name="connsiteX0" fmla="*/ 10054 w 244475"/>
                    <a:gd name="connsiteY0" fmla="*/ 224896 h 264054"/>
                    <a:gd name="connsiteX1" fmla="*/ 16404 w 244475"/>
                    <a:gd name="connsiteY1" fmla="*/ 151871 h 264054"/>
                    <a:gd name="connsiteX2" fmla="*/ 95779 w 244475"/>
                    <a:gd name="connsiteY2" fmla="*/ 47096 h 264054"/>
                    <a:gd name="connsiteX3" fmla="*/ 210079 w 244475"/>
                    <a:gd name="connsiteY3" fmla="*/ 2646 h 264054"/>
                    <a:gd name="connsiteX4" fmla="*/ 241829 w 244475"/>
                    <a:gd name="connsiteY4" fmla="*/ 31221 h 264054"/>
                    <a:gd name="connsiteX5" fmla="*/ 225954 w 244475"/>
                    <a:gd name="connsiteY5" fmla="*/ 158221 h 264054"/>
                    <a:gd name="connsiteX6" fmla="*/ 152929 w 244475"/>
                    <a:gd name="connsiteY6" fmla="*/ 243946 h 264054"/>
                    <a:gd name="connsiteX7" fmla="*/ 76729 w 244475"/>
                    <a:gd name="connsiteY7" fmla="*/ 262996 h 264054"/>
                    <a:gd name="connsiteX8" fmla="*/ 10054 w 244475"/>
                    <a:gd name="connsiteY8" fmla="*/ 224896 h 2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4475" h="264054">
                      <a:moveTo>
                        <a:pt x="10054" y="224896"/>
                      </a:moveTo>
                      <a:cubicBezTo>
                        <a:pt x="0" y="206375"/>
                        <a:pt x="2116" y="181504"/>
                        <a:pt x="16404" y="151871"/>
                      </a:cubicBezTo>
                      <a:cubicBezTo>
                        <a:pt x="30692" y="122238"/>
                        <a:pt x="63500" y="71967"/>
                        <a:pt x="95779" y="47096"/>
                      </a:cubicBezTo>
                      <a:cubicBezTo>
                        <a:pt x="128058" y="22225"/>
                        <a:pt x="185737" y="5292"/>
                        <a:pt x="210079" y="2646"/>
                      </a:cubicBezTo>
                      <a:cubicBezTo>
                        <a:pt x="234421" y="0"/>
                        <a:pt x="239183" y="5292"/>
                        <a:pt x="241829" y="31221"/>
                      </a:cubicBezTo>
                      <a:cubicBezTo>
                        <a:pt x="244475" y="57150"/>
                        <a:pt x="240771" y="122767"/>
                        <a:pt x="225954" y="158221"/>
                      </a:cubicBezTo>
                      <a:cubicBezTo>
                        <a:pt x="211137" y="193675"/>
                        <a:pt x="177800" y="226484"/>
                        <a:pt x="152929" y="243946"/>
                      </a:cubicBezTo>
                      <a:cubicBezTo>
                        <a:pt x="128058" y="261408"/>
                        <a:pt x="97896" y="261938"/>
                        <a:pt x="76729" y="262996"/>
                      </a:cubicBezTo>
                      <a:cubicBezTo>
                        <a:pt x="55562" y="264054"/>
                        <a:pt x="20108" y="243417"/>
                        <a:pt x="10054" y="22489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5000">
                      <a:schemeClr val="bg1"/>
                    </a:gs>
                    <a:gs pos="63000">
                      <a:schemeClr val="bg1">
                        <a:lumMod val="7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4" name="Group 36"/>
              <p:cNvGrpSpPr/>
              <p:nvPr/>
            </p:nvGrpSpPr>
            <p:grpSpPr>
              <a:xfrm rot="21234237">
                <a:off x="6300192" y="2348880"/>
                <a:ext cx="401385" cy="773636"/>
                <a:chOff x="7183438" y="4861983"/>
                <a:chExt cx="401385" cy="773636"/>
              </a:xfrm>
            </p:grpSpPr>
            <p:sp>
              <p:nvSpPr>
                <p:cNvPr id="284" name="Freeform 283"/>
                <p:cNvSpPr/>
                <p:nvPr/>
              </p:nvSpPr>
              <p:spPr>
                <a:xfrm>
                  <a:off x="7183438" y="4861983"/>
                  <a:ext cx="254529" cy="361421"/>
                </a:xfrm>
                <a:custGeom>
                  <a:avLst/>
                  <a:gdLst>
                    <a:gd name="connsiteX0" fmla="*/ 176212 w 254529"/>
                    <a:gd name="connsiteY0" fmla="*/ 357717 h 361421"/>
                    <a:gd name="connsiteX1" fmla="*/ 106362 w 254529"/>
                    <a:gd name="connsiteY1" fmla="*/ 345017 h 361421"/>
                    <a:gd name="connsiteX2" fmla="*/ 58737 w 254529"/>
                    <a:gd name="connsiteY2" fmla="*/ 287867 h 361421"/>
                    <a:gd name="connsiteX3" fmla="*/ 4762 w 254529"/>
                    <a:gd name="connsiteY3" fmla="*/ 33867 h 361421"/>
                    <a:gd name="connsiteX4" fmla="*/ 87312 w 254529"/>
                    <a:gd name="connsiteY4" fmla="*/ 214842 h 361421"/>
                    <a:gd name="connsiteX5" fmla="*/ 58737 w 254529"/>
                    <a:gd name="connsiteY5" fmla="*/ 27517 h 361421"/>
                    <a:gd name="connsiteX6" fmla="*/ 138112 w 254529"/>
                    <a:gd name="connsiteY6" fmla="*/ 205317 h 361421"/>
                    <a:gd name="connsiteX7" fmla="*/ 128587 w 254529"/>
                    <a:gd name="connsiteY7" fmla="*/ 2117 h 361421"/>
                    <a:gd name="connsiteX8" fmla="*/ 188912 w 254529"/>
                    <a:gd name="connsiteY8" fmla="*/ 192617 h 361421"/>
                    <a:gd name="connsiteX9" fmla="*/ 179387 w 254529"/>
                    <a:gd name="connsiteY9" fmla="*/ 8467 h 361421"/>
                    <a:gd name="connsiteX10" fmla="*/ 246062 w 254529"/>
                    <a:gd name="connsiteY10" fmla="*/ 208492 h 361421"/>
                    <a:gd name="connsiteX11" fmla="*/ 230187 w 254529"/>
                    <a:gd name="connsiteY11" fmla="*/ 322792 h 361421"/>
                    <a:gd name="connsiteX12" fmla="*/ 176212 w 254529"/>
                    <a:gd name="connsiteY12" fmla="*/ 357717 h 361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4529" h="361421">
                      <a:moveTo>
                        <a:pt x="176212" y="357717"/>
                      </a:moveTo>
                      <a:cubicBezTo>
                        <a:pt x="155574" y="361421"/>
                        <a:pt x="125941" y="356659"/>
                        <a:pt x="106362" y="345017"/>
                      </a:cubicBezTo>
                      <a:cubicBezTo>
                        <a:pt x="86783" y="333375"/>
                        <a:pt x="75670" y="339725"/>
                        <a:pt x="58737" y="287867"/>
                      </a:cubicBezTo>
                      <a:cubicBezTo>
                        <a:pt x="41804" y="236009"/>
                        <a:pt x="0" y="46038"/>
                        <a:pt x="4762" y="33867"/>
                      </a:cubicBezTo>
                      <a:cubicBezTo>
                        <a:pt x="9524" y="21696"/>
                        <a:pt x="78316" y="215900"/>
                        <a:pt x="87312" y="214842"/>
                      </a:cubicBezTo>
                      <a:cubicBezTo>
                        <a:pt x="96308" y="213784"/>
                        <a:pt x="50270" y="29104"/>
                        <a:pt x="58737" y="27517"/>
                      </a:cubicBezTo>
                      <a:cubicBezTo>
                        <a:pt x="67204" y="25930"/>
                        <a:pt x="126470" y="209550"/>
                        <a:pt x="138112" y="205317"/>
                      </a:cubicBezTo>
                      <a:cubicBezTo>
                        <a:pt x="149754" y="201084"/>
                        <a:pt x="120120" y="4234"/>
                        <a:pt x="128587" y="2117"/>
                      </a:cubicBezTo>
                      <a:cubicBezTo>
                        <a:pt x="137054" y="0"/>
                        <a:pt x="180445" y="191559"/>
                        <a:pt x="188912" y="192617"/>
                      </a:cubicBezTo>
                      <a:cubicBezTo>
                        <a:pt x="197379" y="193675"/>
                        <a:pt x="169862" y="5821"/>
                        <a:pt x="179387" y="8467"/>
                      </a:cubicBezTo>
                      <a:cubicBezTo>
                        <a:pt x="188912" y="11113"/>
                        <a:pt x="237595" y="156105"/>
                        <a:pt x="246062" y="208492"/>
                      </a:cubicBezTo>
                      <a:cubicBezTo>
                        <a:pt x="254529" y="260879"/>
                        <a:pt x="242887" y="295275"/>
                        <a:pt x="230187" y="322792"/>
                      </a:cubicBezTo>
                      <a:cubicBezTo>
                        <a:pt x="217487" y="350309"/>
                        <a:pt x="196850" y="354013"/>
                        <a:pt x="176212" y="35771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Freeform 284"/>
                <p:cNvSpPr/>
                <p:nvPr/>
              </p:nvSpPr>
              <p:spPr>
                <a:xfrm rot="2208530" flipH="1">
                  <a:off x="7228479" y="5302773"/>
                  <a:ext cx="356344" cy="332846"/>
                </a:xfrm>
                <a:custGeom>
                  <a:avLst/>
                  <a:gdLst>
                    <a:gd name="connsiteX0" fmla="*/ 322792 w 329142"/>
                    <a:gd name="connsiteY0" fmla="*/ 529 h 332846"/>
                    <a:gd name="connsiteX1" fmla="*/ 233892 w 329142"/>
                    <a:gd name="connsiteY1" fmla="*/ 76729 h 332846"/>
                    <a:gd name="connsiteX2" fmla="*/ 106892 w 329142"/>
                    <a:gd name="connsiteY2" fmla="*/ 191029 h 332846"/>
                    <a:gd name="connsiteX3" fmla="*/ 14817 w 329142"/>
                    <a:gd name="connsiteY3" fmla="*/ 273579 h 332846"/>
                    <a:gd name="connsiteX4" fmla="*/ 17992 w 329142"/>
                    <a:gd name="connsiteY4" fmla="*/ 321204 h 332846"/>
                    <a:gd name="connsiteX5" fmla="*/ 75142 w 329142"/>
                    <a:gd name="connsiteY5" fmla="*/ 311679 h 332846"/>
                    <a:gd name="connsiteX6" fmla="*/ 164042 w 329142"/>
                    <a:gd name="connsiteY6" fmla="*/ 194204 h 332846"/>
                    <a:gd name="connsiteX7" fmla="*/ 271992 w 329142"/>
                    <a:gd name="connsiteY7" fmla="*/ 73554 h 332846"/>
                    <a:gd name="connsiteX8" fmla="*/ 322792 w 329142"/>
                    <a:gd name="connsiteY8" fmla="*/ 529 h 332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142" h="332846">
                      <a:moveTo>
                        <a:pt x="322792" y="529"/>
                      </a:moveTo>
                      <a:cubicBezTo>
                        <a:pt x="316442" y="1058"/>
                        <a:pt x="269875" y="44979"/>
                        <a:pt x="233892" y="76729"/>
                      </a:cubicBezTo>
                      <a:cubicBezTo>
                        <a:pt x="197909" y="108479"/>
                        <a:pt x="106892" y="191029"/>
                        <a:pt x="106892" y="191029"/>
                      </a:cubicBezTo>
                      <a:cubicBezTo>
                        <a:pt x="70380" y="223837"/>
                        <a:pt x="29634" y="251883"/>
                        <a:pt x="14817" y="273579"/>
                      </a:cubicBezTo>
                      <a:cubicBezTo>
                        <a:pt x="0" y="295275"/>
                        <a:pt x="7938" y="314854"/>
                        <a:pt x="17992" y="321204"/>
                      </a:cubicBezTo>
                      <a:cubicBezTo>
                        <a:pt x="28046" y="327554"/>
                        <a:pt x="50800" y="332846"/>
                        <a:pt x="75142" y="311679"/>
                      </a:cubicBezTo>
                      <a:cubicBezTo>
                        <a:pt x="99484" y="290512"/>
                        <a:pt x="131234" y="233892"/>
                        <a:pt x="164042" y="194204"/>
                      </a:cubicBezTo>
                      <a:cubicBezTo>
                        <a:pt x="196850" y="154516"/>
                        <a:pt x="238125" y="105833"/>
                        <a:pt x="271992" y="73554"/>
                      </a:cubicBezTo>
                      <a:cubicBezTo>
                        <a:pt x="305859" y="41275"/>
                        <a:pt x="329142" y="0"/>
                        <a:pt x="322792" y="52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5" name="Freeform 274"/>
              <p:cNvSpPr/>
              <p:nvPr/>
            </p:nvSpPr>
            <p:spPr>
              <a:xfrm rot="1924998">
                <a:off x="7164288" y="2780928"/>
                <a:ext cx="274108" cy="972079"/>
              </a:xfrm>
              <a:custGeom>
                <a:avLst/>
                <a:gdLst>
                  <a:gd name="connsiteX0" fmla="*/ 219604 w 274108"/>
                  <a:gd name="connsiteY0" fmla="*/ 962554 h 972079"/>
                  <a:gd name="connsiteX1" fmla="*/ 168804 w 274108"/>
                  <a:gd name="connsiteY1" fmla="*/ 927629 h 972079"/>
                  <a:gd name="connsiteX2" fmla="*/ 168804 w 274108"/>
                  <a:gd name="connsiteY2" fmla="*/ 886354 h 972079"/>
                  <a:gd name="connsiteX3" fmla="*/ 127529 w 274108"/>
                  <a:gd name="connsiteY3" fmla="*/ 540279 h 972079"/>
                  <a:gd name="connsiteX4" fmla="*/ 73554 w 274108"/>
                  <a:gd name="connsiteY4" fmla="*/ 445029 h 972079"/>
                  <a:gd name="connsiteX5" fmla="*/ 529 w 274108"/>
                  <a:gd name="connsiteY5" fmla="*/ 60854 h 972079"/>
                  <a:gd name="connsiteX6" fmla="*/ 76729 w 274108"/>
                  <a:gd name="connsiteY6" fmla="*/ 79904 h 972079"/>
                  <a:gd name="connsiteX7" fmla="*/ 159279 w 274108"/>
                  <a:gd name="connsiteY7" fmla="*/ 454554 h 972079"/>
                  <a:gd name="connsiteX8" fmla="*/ 152929 w 274108"/>
                  <a:gd name="connsiteY8" fmla="*/ 495829 h 972079"/>
                  <a:gd name="connsiteX9" fmla="*/ 260879 w 274108"/>
                  <a:gd name="connsiteY9" fmla="*/ 895879 h 972079"/>
                  <a:gd name="connsiteX10" fmla="*/ 219604 w 274108"/>
                  <a:gd name="connsiteY10" fmla="*/ 962554 h 97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108" h="972079">
                    <a:moveTo>
                      <a:pt x="219604" y="962554"/>
                    </a:moveTo>
                    <a:cubicBezTo>
                      <a:pt x="204258" y="967846"/>
                      <a:pt x="177271" y="940329"/>
                      <a:pt x="168804" y="927629"/>
                    </a:cubicBezTo>
                    <a:cubicBezTo>
                      <a:pt x="160337" y="914929"/>
                      <a:pt x="175683" y="950912"/>
                      <a:pt x="168804" y="886354"/>
                    </a:cubicBezTo>
                    <a:cubicBezTo>
                      <a:pt x="161925" y="821796"/>
                      <a:pt x="143404" y="613833"/>
                      <a:pt x="127529" y="540279"/>
                    </a:cubicBezTo>
                    <a:cubicBezTo>
                      <a:pt x="111654" y="466725"/>
                      <a:pt x="94721" y="524933"/>
                      <a:pt x="73554" y="445029"/>
                    </a:cubicBezTo>
                    <a:cubicBezTo>
                      <a:pt x="52387" y="365125"/>
                      <a:pt x="0" y="121708"/>
                      <a:pt x="529" y="60854"/>
                    </a:cubicBezTo>
                    <a:cubicBezTo>
                      <a:pt x="1058" y="0"/>
                      <a:pt x="50271" y="14287"/>
                      <a:pt x="76729" y="79904"/>
                    </a:cubicBezTo>
                    <a:cubicBezTo>
                      <a:pt x="103187" y="145521"/>
                      <a:pt x="146579" y="385233"/>
                      <a:pt x="159279" y="454554"/>
                    </a:cubicBezTo>
                    <a:cubicBezTo>
                      <a:pt x="171979" y="523875"/>
                      <a:pt x="135996" y="422275"/>
                      <a:pt x="152929" y="495829"/>
                    </a:cubicBezTo>
                    <a:cubicBezTo>
                      <a:pt x="169862" y="569383"/>
                      <a:pt x="247650" y="819679"/>
                      <a:pt x="260879" y="895879"/>
                    </a:cubicBezTo>
                    <a:cubicBezTo>
                      <a:pt x="274108" y="972079"/>
                      <a:pt x="234950" y="957262"/>
                      <a:pt x="219604" y="9625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76" name="Group 40"/>
              <p:cNvGrpSpPr/>
              <p:nvPr/>
            </p:nvGrpSpPr>
            <p:grpSpPr>
              <a:xfrm rot="1361519">
                <a:off x="5786346" y="3553924"/>
                <a:ext cx="1909176" cy="705643"/>
                <a:chOff x="7148980" y="898631"/>
                <a:chExt cx="1909176" cy="705643"/>
              </a:xfrm>
            </p:grpSpPr>
            <p:sp>
              <p:nvSpPr>
                <p:cNvPr id="277" name="Freeform 276"/>
                <p:cNvSpPr/>
                <p:nvPr/>
              </p:nvSpPr>
              <p:spPr>
                <a:xfrm rot="1963940">
                  <a:off x="7247402" y="898631"/>
                  <a:ext cx="995363" cy="705643"/>
                </a:xfrm>
                <a:custGeom>
                  <a:avLst/>
                  <a:gdLst>
                    <a:gd name="connsiteX0" fmla="*/ 4366 w 995363"/>
                    <a:gd name="connsiteY0" fmla="*/ 621109 h 705643"/>
                    <a:gd name="connsiteX1" fmla="*/ 78185 w 995363"/>
                    <a:gd name="connsiteY1" fmla="*/ 673496 h 705643"/>
                    <a:gd name="connsiteX2" fmla="*/ 121048 w 995363"/>
                    <a:gd name="connsiteY2" fmla="*/ 702071 h 705643"/>
                    <a:gd name="connsiteX3" fmla="*/ 211535 w 995363"/>
                    <a:gd name="connsiteY3" fmla="*/ 694927 h 705643"/>
                    <a:gd name="connsiteX4" fmla="*/ 309166 w 995363"/>
                    <a:gd name="connsiteY4" fmla="*/ 683021 h 705643"/>
                    <a:gd name="connsiteX5" fmla="*/ 437754 w 995363"/>
                    <a:gd name="connsiteY5" fmla="*/ 623490 h 705643"/>
                    <a:gd name="connsiteX6" fmla="*/ 618729 w 995363"/>
                    <a:gd name="connsiteY6" fmla="*/ 528240 h 705643"/>
                    <a:gd name="connsiteX7" fmla="*/ 723504 w 995363"/>
                    <a:gd name="connsiteY7" fmla="*/ 447277 h 705643"/>
                    <a:gd name="connsiteX8" fmla="*/ 849710 w 995363"/>
                    <a:gd name="connsiteY8" fmla="*/ 342502 h 705643"/>
                    <a:gd name="connsiteX9" fmla="*/ 961629 w 995363"/>
                    <a:gd name="connsiteY9" fmla="*/ 197246 h 705643"/>
                    <a:gd name="connsiteX10" fmla="*/ 994966 w 995363"/>
                    <a:gd name="connsiteY10" fmla="*/ 125809 h 705643"/>
                    <a:gd name="connsiteX11" fmla="*/ 959248 w 995363"/>
                    <a:gd name="connsiteY11" fmla="*/ 1984 h 705643"/>
                    <a:gd name="connsiteX12" fmla="*/ 885429 w 995363"/>
                    <a:gd name="connsiteY12" fmla="*/ 113902 h 705643"/>
                    <a:gd name="connsiteX13" fmla="*/ 794941 w 995363"/>
                    <a:gd name="connsiteY13" fmla="*/ 204390 h 705643"/>
                    <a:gd name="connsiteX14" fmla="*/ 685404 w 995363"/>
                    <a:gd name="connsiteY14" fmla="*/ 309165 h 705643"/>
                    <a:gd name="connsiteX15" fmla="*/ 544910 w 995363"/>
                    <a:gd name="connsiteY15" fmla="*/ 404415 h 705643"/>
                    <a:gd name="connsiteX16" fmla="*/ 378223 w 995363"/>
                    <a:gd name="connsiteY16" fmla="*/ 502046 h 705643"/>
                    <a:gd name="connsiteX17" fmla="*/ 263923 w 995363"/>
                    <a:gd name="connsiteY17" fmla="*/ 554434 h 705643"/>
                    <a:gd name="connsiteX18" fmla="*/ 104379 w 995363"/>
                    <a:gd name="connsiteY18" fmla="*/ 609202 h 705643"/>
                    <a:gd name="connsiteX19" fmla="*/ 4366 w 995363"/>
                    <a:gd name="connsiteY19" fmla="*/ 621109 h 705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363" h="705643">
                      <a:moveTo>
                        <a:pt x="4366" y="621109"/>
                      </a:moveTo>
                      <a:cubicBezTo>
                        <a:pt x="0" y="631825"/>
                        <a:pt x="58738" y="660002"/>
                        <a:pt x="78185" y="673496"/>
                      </a:cubicBezTo>
                      <a:cubicBezTo>
                        <a:pt x="97632" y="686990"/>
                        <a:pt x="98823" y="698499"/>
                        <a:pt x="121048" y="702071"/>
                      </a:cubicBezTo>
                      <a:cubicBezTo>
                        <a:pt x="143273" y="705643"/>
                        <a:pt x="180182" y="698102"/>
                        <a:pt x="211535" y="694927"/>
                      </a:cubicBezTo>
                      <a:cubicBezTo>
                        <a:pt x="242888" y="691752"/>
                        <a:pt x="271463" y="694927"/>
                        <a:pt x="309166" y="683021"/>
                      </a:cubicBezTo>
                      <a:cubicBezTo>
                        <a:pt x="346869" y="671115"/>
                        <a:pt x="386160" y="649287"/>
                        <a:pt x="437754" y="623490"/>
                      </a:cubicBezTo>
                      <a:cubicBezTo>
                        <a:pt x="489348" y="597693"/>
                        <a:pt x="571104" y="557609"/>
                        <a:pt x="618729" y="528240"/>
                      </a:cubicBezTo>
                      <a:cubicBezTo>
                        <a:pt x="666354" y="498871"/>
                        <a:pt x="685007" y="478233"/>
                        <a:pt x="723504" y="447277"/>
                      </a:cubicBezTo>
                      <a:cubicBezTo>
                        <a:pt x="762001" y="416321"/>
                        <a:pt x="810023" y="384174"/>
                        <a:pt x="849710" y="342502"/>
                      </a:cubicBezTo>
                      <a:cubicBezTo>
                        <a:pt x="889397" y="300830"/>
                        <a:pt x="937420" y="233361"/>
                        <a:pt x="961629" y="197246"/>
                      </a:cubicBezTo>
                      <a:cubicBezTo>
                        <a:pt x="985838" y="161131"/>
                        <a:pt x="995363" y="158353"/>
                        <a:pt x="994966" y="125809"/>
                      </a:cubicBezTo>
                      <a:cubicBezTo>
                        <a:pt x="994569" y="93265"/>
                        <a:pt x="977504" y="3968"/>
                        <a:pt x="959248" y="1984"/>
                      </a:cubicBezTo>
                      <a:cubicBezTo>
                        <a:pt x="940992" y="0"/>
                        <a:pt x="912813" y="80168"/>
                        <a:pt x="885429" y="113902"/>
                      </a:cubicBezTo>
                      <a:cubicBezTo>
                        <a:pt x="858045" y="147636"/>
                        <a:pt x="828278" y="171846"/>
                        <a:pt x="794941" y="204390"/>
                      </a:cubicBezTo>
                      <a:cubicBezTo>
                        <a:pt x="761604" y="236934"/>
                        <a:pt x="727076" y="275827"/>
                        <a:pt x="685404" y="309165"/>
                      </a:cubicBezTo>
                      <a:cubicBezTo>
                        <a:pt x="643732" y="342503"/>
                        <a:pt x="596107" y="372268"/>
                        <a:pt x="544910" y="404415"/>
                      </a:cubicBezTo>
                      <a:cubicBezTo>
                        <a:pt x="493713" y="436562"/>
                        <a:pt x="425054" y="477043"/>
                        <a:pt x="378223" y="502046"/>
                      </a:cubicBezTo>
                      <a:cubicBezTo>
                        <a:pt x="331392" y="527049"/>
                        <a:pt x="309564" y="536575"/>
                        <a:pt x="263923" y="554434"/>
                      </a:cubicBezTo>
                      <a:cubicBezTo>
                        <a:pt x="218282" y="572293"/>
                        <a:pt x="149623" y="599280"/>
                        <a:pt x="104379" y="609202"/>
                      </a:cubicBezTo>
                      <a:cubicBezTo>
                        <a:pt x="59135" y="619124"/>
                        <a:pt x="8732" y="610393"/>
                        <a:pt x="4366" y="62110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78" name="Group 199"/>
                <p:cNvGrpSpPr/>
                <p:nvPr/>
              </p:nvGrpSpPr>
              <p:grpSpPr>
                <a:xfrm>
                  <a:off x="7148980" y="952812"/>
                  <a:ext cx="1909176" cy="504056"/>
                  <a:chOff x="6516216" y="764704"/>
                  <a:chExt cx="1909176" cy="504056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6516216" y="764704"/>
                    <a:ext cx="1224136" cy="360040"/>
                  </a:xfrm>
                  <a:prstGeom prst="ellipse">
                    <a:avLst/>
                  </a:prstGeom>
                  <a:gradFill flip="none" rotWithShape="1">
                    <a:gsLst>
                      <a:gs pos="35000">
                        <a:schemeClr val="bg1"/>
                      </a:gs>
                      <a:gs pos="63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0" name="Arc 279"/>
                  <p:cNvSpPr/>
                  <p:nvPr/>
                </p:nvSpPr>
                <p:spPr>
                  <a:xfrm>
                    <a:off x="6588224" y="908720"/>
                    <a:ext cx="1080120" cy="360040"/>
                  </a:xfrm>
                  <a:prstGeom prst="arc">
                    <a:avLst>
                      <a:gd name="adj1" fmla="val 65155"/>
                      <a:gd name="adj2" fmla="val 10825515"/>
                    </a:avLst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81" name="Straight Connector 280"/>
                  <p:cNvCxnSpPr>
                    <a:stCxn id="280" idx="2"/>
                    <a:endCxn id="279" idx="2"/>
                  </p:cNvCxnSpPr>
                  <p:nvPr/>
                </p:nvCxnSpPr>
                <p:spPr>
                  <a:xfrm flipH="1" flipV="1">
                    <a:off x="6516216" y="944724"/>
                    <a:ext cx="72142" cy="14000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>
                    <a:stCxn id="280" idx="0"/>
                    <a:endCxn id="279" idx="6"/>
                  </p:cNvCxnSpPr>
                  <p:nvPr/>
                </p:nvCxnSpPr>
                <p:spPr>
                  <a:xfrm flipV="1">
                    <a:off x="7667473" y="944724"/>
                    <a:ext cx="72879" cy="15423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3" name="Freeform 282"/>
                  <p:cNvSpPr/>
                  <p:nvPr/>
                </p:nvSpPr>
                <p:spPr>
                  <a:xfrm>
                    <a:off x="7647517" y="796925"/>
                    <a:ext cx="777875" cy="157692"/>
                  </a:xfrm>
                  <a:custGeom>
                    <a:avLst/>
                    <a:gdLst>
                      <a:gd name="connsiteX0" fmla="*/ 86783 w 777875"/>
                      <a:gd name="connsiteY0" fmla="*/ 104775 h 157692"/>
                      <a:gd name="connsiteX1" fmla="*/ 620183 w 777875"/>
                      <a:gd name="connsiteY1" fmla="*/ 9525 h 157692"/>
                      <a:gd name="connsiteX2" fmla="*/ 740833 w 777875"/>
                      <a:gd name="connsiteY2" fmla="*/ 47625 h 157692"/>
                      <a:gd name="connsiteX3" fmla="*/ 670983 w 777875"/>
                      <a:gd name="connsiteY3" fmla="*/ 92075 h 157692"/>
                      <a:gd name="connsiteX4" fmla="*/ 99483 w 777875"/>
                      <a:gd name="connsiteY4" fmla="*/ 155575 h 157692"/>
                      <a:gd name="connsiteX5" fmla="*/ 86783 w 777875"/>
                      <a:gd name="connsiteY5" fmla="*/ 104775 h 157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7875" h="157692">
                        <a:moveTo>
                          <a:pt x="86783" y="104775"/>
                        </a:moveTo>
                        <a:cubicBezTo>
                          <a:pt x="173566" y="80433"/>
                          <a:pt x="511175" y="19050"/>
                          <a:pt x="620183" y="9525"/>
                        </a:cubicBezTo>
                        <a:cubicBezTo>
                          <a:pt x="729191" y="0"/>
                          <a:pt x="732366" y="33867"/>
                          <a:pt x="740833" y="47625"/>
                        </a:cubicBezTo>
                        <a:cubicBezTo>
                          <a:pt x="749300" y="61383"/>
                          <a:pt x="777875" y="74083"/>
                          <a:pt x="670983" y="92075"/>
                        </a:cubicBezTo>
                        <a:cubicBezTo>
                          <a:pt x="564091" y="110067"/>
                          <a:pt x="195791" y="153458"/>
                          <a:pt x="99483" y="155575"/>
                        </a:cubicBezTo>
                        <a:cubicBezTo>
                          <a:pt x="3175" y="157692"/>
                          <a:pt x="0" y="129117"/>
                          <a:pt x="86783" y="10477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265" name="Oval 264"/>
            <p:cNvSpPr/>
            <p:nvPr/>
          </p:nvSpPr>
          <p:spPr>
            <a:xfrm flipH="1">
              <a:off x="2483769" y="3428999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6" name="Freeform 115"/>
          <p:cNvSpPr/>
          <p:nvPr/>
        </p:nvSpPr>
        <p:spPr>
          <a:xfrm>
            <a:off x="3059832" y="3933056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flipH="1">
            <a:off x="4982424" y="3888758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9" name="Group 318"/>
          <p:cNvGrpSpPr/>
          <p:nvPr/>
        </p:nvGrpSpPr>
        <p:grpSpPr>
          <a:xfrm rot="19261682">
            <a:off x="3207657" y="1065048"/>
            <a:ext cx="2728685" cy="2423885"/>
            <a:chOff x="1654629" y="232229"/>
            <a:chExt cx="2728685" cy="2423885"/>
          </a:xfrm>
        </p:grpSpPr>
        <p:sp>
          <p:nvSpPr>
            <p:cNvPr id="311" name="Rectangle 310"/>
            <p:cNvSpPr/>
            <p:nvPr/>
          </p:nvSpPr>
          <p:spPr>
            <a:xfrm>
              <a:off x="2195736" y="548680"/>
              <a:ext cx="1872208" cy="20882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2195736" y="548680"/>
              <a:ext cx="187220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Parallelogram 312"/>
            <p:cNvSpPr/>
            <p:nvPr/>
          </p:nvSpPr>
          <p:spPr>
            <a:xfrm>
              <a:off x="2195736" y="1277257"/>
              <a:ext cx="2187578" cy="1359655"/>
            </a:xfrm>
            <a:prstGeom prst="parallelogram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1654629" y="232229"/>
              <a:ext cx="551542" cy="2423885"/>
            </a:xfrm>
            <a:custGeom>
              <a:avLst/>
              <a:gdLst>
                <a:gd name="connsiteX0" fmla="*/ 493485 w 551542"/>
                <a:gd name="connsiteY0" fmla="*/ 2423885 h 2423885"/>
                <a:gd name="connsiteX1" fmla="*/ 0 w 551542"/>
                <a:gd name="connsiteY1" fmla="*/ 2119085 h 2423885"/>
                <a:gd name="connsiteX2" fmla="*/ 0 w 551542"/>
                <a:gd name="connsiteY2" fmla="*/ 0 h 2423885"/>
                <a:gd name="connsiteX3" fmla="*/ 522514 w 551542"/>
                <a:gd name="connsiteY3" fmla="*/ 319314 h 2423885"/>
                <a:gd name="connsiteX4" fmla="*/ 551542 w 551542"/>
                <a:gd name="connsiteY4" fmla="*/ 2423885 h 2423885"/>
                <a:gd name="connsiteX5" fmla="*/ 493485 w 551542"/>
                <a:gd name="connsiteY5" fmla="*/ 2423885 h 242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542" h="2423885">
                  <a:moveTo>
                    <a:pt x="493485" y="2423885"/>
                  </a:moveTo>
                  <a:lnTo>
                    <a:pt x="0" y="2119085"/>
                  </a:lnTo>
                  <a:lnTo>
                    <a:pt x="0" y="0"/>
                  </a:lnTo>
                  <a:lnTo>
                    <a:pt x="522514" y="319314"/>
                  </a:lnTo>
                  <a:lnTo>
                    <a:pt x="551542" y="2423885"/>
                  </a:lnTo>
                  <a:lnTo>
                    <a:pt x="493485" y="242388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1683657" y="232229"/>
              <a:ext cx="2409372" cy="333828"/>
            </a:xfrm>
            <a:custGeom>
              <a:avLst/>
              <a:gdLst>
                <a:gd name="connsiteX0" fmla="*/ 493486 w 2409372"/>
                <a:gd name="connsiteY0" fmla="*/ 333828 h 333828"/>
                <a:gd name="connsiteX1" fmla="*/ 2409372 w 2409372"/>
                <a:gd name="connsiteY1" fmla="*/ 319314 h 333828"/>
                <a:gd name="connsiteX2" fmla="*/ 2017486 w 2409372"/>
                <a:gd name="connsiteY2" fmla="*/ 43542 h 333828"/>
                <a:gd name="connsiteX3" fmla="*/ 0 w 2409372"/>
                <a:gd name="connsiteY3" fmla="*/ 0 h 333828"/>
                <a:gd name="connsiteX4" fmla="*/ 493486 w 2409372"/>
                <a:gd name="connsiteY4" fmla="*/ 333828 h 33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372" h="333828">
                  <a:moveTo>
                    <a:pt x="493486" y="333828"/>
                  </a:moveTo>
                  <a:lnTo>
                    <a:pt x="2409372" y="319314"/>
                  </a:lnTo>
                  <a:lnTo>
                    <a:pt x="2017486" y="43542"/>
                  </a:lnTo>
                  <a:lnTo>
                    <a:pt x="0" y="0"/>
                  </a:lnTo>
                  <a:lnTo>
                    <a:pt x="493486" y="33382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/>
            <p:cNvSpPr/>
            <p:nvPr/>
          </p:nvSpPr>
          <p:spPr>
            <a:xfrm>
              <a:off x="233975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/>
            <p:cNvSpPr/>
            <p:nvPr/>
          </p:nvSpPr>
          <p:spPr>
            <a:xfrm>
              <a:off x="269979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/>
            <p:cNvSpPr/>
            <p:nvPr/>
          </p:nvSpPr>
          <p:spPr>
            <a:xfrm>
              <a:off x="305983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" name="Group 204"/>
          <p:cNvGrpSpPr/>
          <p:nvPr/>
        </p:nvGrpSpPr>
        <p:grpSpPr>
          <a:xfrm rot="628379">
            <a:off x="5953116" y="1115710"/>
            <a:ext cx="1584176" cy="1080120"/>
            <a:chOff x="5580112" y="188640"/>
            <a:chExt cx="1584176" cy="1080120"/>
          </a:xfrm>
        </p:grpSpPr>
        <p:sp>
          <p:nvSpPr>
            <p:cNvPr id="203" name="Rounded Rectangle 202"/>
            <p:cNvSpPr/>
            <p:nvPr/>
          </p:nvSpPr>
          <p:spPr>
            <a:xfrm>
              <a:off x="5652120" y="188640"/>
              <a:ext cx="1440160" cy="1008112"/>
            </a:xfrm>
            <a:prstGeom prst="roundRect">
              <a:avLst>
                <a:gd name="adj" fmla="val 32729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580112" y="980728"/>
              <a:ext cx="1584176" cy="2880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9" name="Group 188"/>
          <p:cNvGrpSpPr/>
          <p:nvPr/>
        </p:nvGrpSpPr>
        <p:grpSpPr>
          <a:xfrm rot="6848905">
            <a:off x="7542682" y="2807495"/>
            <a:ext cx="401385" cy="773636"/>
            <a:chOff x="7183438" y="4861983"/>
            <a:chExt cx="401385" cy="773636"/>
          </a:xfrm>
        </p:grpSpPr>
        <p:sp>
          <p:nvSpPr>
            <p:cNvPr id="190" name="Freeform 189"/>
            <p:cNvSpPr/>
            <p:nvPr/>
          </p:nvSpPr>
          <p:spPr>
            <a:xfrm>
              <a:off x="7183438" y="4861983"/>
              <a:ext cx="254529" cy="361421"/>
            </a:xfrm>
            <a:custGeom>
              <a:avLst/>
              <a:gdLst>
                <a:gd name="connsiteX0" fmla="*/ 176212 w 254529"/>
                <a:gd name="connsiteY0" fmla="*/ 357717 h 361421"/>
                <a:gd name="connsiteX1" fmla="*/ 106362 w 254529"/>
                <a:gd name="connsiteY1" fmla="*/ 345017 h 361421"/>
                <a:gd name="connsiteX2" fmla="*/ 58737 w 254529"/>
                <a:gd name="connsiteY2" fmla="*/ 287867 h 361421"/>
                <a:gd name="connsiteX3" fmla="*/ 4762 w 254529"/>
                <a:gd name="connsiteY3" fmla="*/ 33867 h 361421"/>
                <a:gd name="connsiteX4" fmla="*/ 87312 w 254529"/>
                <a:gd name="connsiteY4" fmla="*/ 214842 h 361421"/>
                <a:gd name="connsiteX5" fmla="*/ 58737 w 254529"/>
                <a:gd name="connsiteY5" fmla="*/ 27517 h 361421"/>
                <a:gd name="connsiteX6" fmla="*/ 138112 w 254529"/>
                <a:gd name="connsiteY6" fmla="*/ 205317 h 361421"/>
                <a:gd name="connsiteX7" fmla="*/ 128587 w 254529"/>
                <a:gd name="connsiteY7" fmla="*/ 2117 h 361421"/>
                <a:gd name="connsiteX8" fmla="*/ 188912 w 254529"/>
                <a:gd name="connsiteY8" fmla="*/ 192617 h 361421"/>
                <a:gd name="connsiteX9" fmla="*/ 179387 w 254529"/>
                <a:gd name="connsiteY9" fmla="*/ 8467 h 361421"/>
                <a:gd name="connsiteX10" fmla="*/ 246062 w 254529"/>
                <a:gd name="connsiteY10" fmla="*/ 208492 h 361421"/>
                <a:gd name="connsiteX11" fmla="*/ 230187 w 254529"/>
                <a:gd name="connsiteY11" fmla="*/ 322792 h 361421"/>
                <a:gd name="connsiteX12" fmla="*/ 176212 w 254529"/>
                <a:gd name="connsiteY12" fmla="*/ 357717 h 36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529" h="361421">
                  <a:moveTo>
                    <a:pt x="176212" y="357717"/>
                  </a:moveTo>
                  <a:cubicBezTo>
                    <a:pt x="155574" y="361421"/>
                    <a:pt x="125941" y="356659"/>
                    <a:pt x="106362" y="345017"/>
                  </a:cubicBezTo>
                  <a:cubicBezTo>
                    <a:pt x="86783" y="333375"/>
                    <a:pt x="75670" y="339725"/>
                    <a:pt x="58737" y="287867"/>
                  </a:cubicBezTo>
                  <a:cubicBezTo>
                    <a:pt x="41804" y="236009"/>
                    <a:pt x="0" y="46038"/>
                    <a:pt x="4762" y="33867"/>
                  </a:cubicBezTo>
                  <a:cubicBezTo>
                    <a:pt x="9524" y="21696"/>
                    <a:pt x="78316" y="215900"/>
                    <a:pt x="87312" y="214842"/>
                  </a:cubicBezTo>
                  <a:cubicBezTo>
                    <a:pt x="96308" y="213784"/>
                    <a:pt x="50270" y="29104"/>
                    <a:pt x="58737" y="27517"/>
                  </a:cubicBezTo>
                  <a:cubicBezTo>
                    <a:pt x="67204" y="25930"/>
                    <a:pt x="126470" y="209550"/>
                    <a:pt x="138112" y="205317"/>
                  </a:cubicBezTo>
                  <a:cubicBezTo>
                    <a:pt x="149754" y="201084"/>
                    <a:pt x="120120" y="4234"/>
                    <a:pt x="128587" y="2117"/>
                  </a:cubicBezTo>
                  <a:cubicBezTo>
                    <a:pt x="137054" y="0"/>
                    <a:pt x="180445" y="191559"/>
                    <a:pt x="188912" y="192617"/>
                  </a:cubicBezTo>
                  <a:cubicBezTo>
                    <a:pt x="197379" y="193675"/>
                    <a:pt x="169862" y="5821"/>
                    <a:pt x="179387" y="8467"/>
                  </a:cubicBezTo>
                  <a:cubicBezTo>
                    <a:pt x="188912" y="11113"/>
                    <a:pt x="237595" y="156105"/>
                    <a:pt x="246062" y="208492"/>
                  </a:cubicBezTo>
                  <a:cubicBezTo>
                    <a:pt x="254529" y="260879"/>
                    <a:pt x="242887" y="295275"/>
                    <a:pt x="230187" y="322792"/>
                  </a:cubicBezTo>
                  <a:cubicBezTo>
                    <a:pt x="217487" y="350309"/>
                    <a:pt x="196850" y="354013"/>
                    <a:pt x="176212" y="3577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Freeform 190"/>
            <p:cNvSpPr/>
            <p:nvPr/>
          </p:nvSpPr>
          <p:spPr>
            <a:xfrm rot="2208530" flipH="1">
              <a:off x="7228479" y="5302773"/>
              <a:ext cx="356344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2" name="Freeform 191"/>
          <p:cNvSpPr/>
          <p:nvPr/>
        </p:nvSpPr>
        <p:spPr>
          <a:xfrm rot="4114967">
            <a:off x="6521644" y="1591848"/>
            <a:ext cx="274108" cy="972079"/>
          </a:xfrm>
          <a:custGeom>
            <a:avLst/>
            <a:gdLst>
              <a:gd name="connsiteX0" fmla="*/ 219604 w 274108"/>
              <a:gd name="connsiteY0" fmla="*/ 962554 h 972079"/>
              <a:gd name="connsiteX1" fmla="*/ 168804 w 274108"/>
              <a:gd name="connsiteY1" fmla="*/ 927629 h 972079"/>
              <a:gd name="connsiteX2" fmla="*/ 168804 w 274108"/>
              <a:gd name="connsiteY2" fmla="*/ 886354 h 972079"/>
              <a:gd name="connsiteX3" fmla="*/ 127529 w 274108"/>
              <a:gd name="connsiteY3" fmla="*/ 540279 h 972079"/>
              <a:gd name="connsiteX4" fmla="*/ 73554 w 274108"/>
              <a:gd name="connsiteY4" fmla="*/ 445029 h 972079"/>
              <a:gd name="connsiteX5" fmla="*/ 529 w 274108"/>
              <a:gd name="connsiteY5" fmla="*/ 60854 h 972079"/>
              <a:gd name="connsiteX6" fmla="*/ 76729 w 274108"/>
              <a:gd name="connsiteY6" fmla="*/ 79904 h 972079"/>
              <a:gd name="connsiteX7" fmla="*/ 159279 w 274108"/>
              <a:gd name="connsiteY7" fmla="*/ 454554 h 972079"/>
              <a:gd name="connsiteX8" fmla="*/ 152929 w 274108"/>
              <a:gd name="connsiteY8" fmla="*/ 495829 h 972079"/>
              <a:gd name="connsiteX9" fmla="*/ 260879 w 274108"/>
              <a:gd name="connsiteY9" fmla="*/ 895879 h 972079"/>
              <a:gd name="connsiteX10" fmla="*/ 219604 w 274108"/>
              <a:gd name="connsiteY10" fmla="*/ 962554 h 97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108" h="972079">
                <a:moveTo>
                  <a:pt x="219604" y="962554"/>
                </a:moveTo>
                <a:cubicBezTo>
                  <a:pt x="204258" y="967846"/>
                  <a:pt x="177271" y="940329"/>
                  <a:pt x="168804" y="927629"/>
                </a:cubicBezTo>
                <a:cubicBezTo>
                  <a:pt x="160337" y="914929"/>
                  <a:pt x="175683" y="950912"/>
                  <a:pt x="168804" y="886354"/>
                </a:cubicBezTo>
                <a:cubicBezTo>
                  <a:pt x="161925" y="821796"/>
                  <a:pt x="143404" y="613833"/>
                  <a:pt x="127529" y="540279"/>
                </a:cubicBezTo>
                <a:cubicBezTo>
                  <a:pt x="111654" y="466725"/>
                  <a:pt x="94721" y="524933"/>
                  <a:pt x="73554" y="445029"/>
                </a:cubicBezTo>
                <a:cubicBezTo>
                  <a:pt x="52387" y="365125"/>
                  <a:pt x="0" y="121708"/>
                  <a:pt x="529" y="60854"/>
                </a:cubicBezTo>
                <a:cubicBezTo>
                  <a:pt x="1058" y="0"/>
                  <a:pt x="50271" y="14287"/>
                  <a:pt x="76729" y="79904"/>
                </a:cubicBezTo>
                <a:cubicBezTo>
                  <a:pt x="103187" y="145521"/>
                  <a:pt x="146579" y="385233"/>
                  <a:pt x="159279" y="454554"/>
                </a:cubicBezTo>
                <a:cubicBezTo>
                  <a:pt x="171979" y="523875"/>
                  <a:pt x="135996" y="422275"/>
                  <a:pt x="152929" y="495829"/>
                </a:cubicBezTo>
                <a:cubicBezTo>
                  <a:pt x="169862" y="569383"/>
                  <a:pt x="247650" y="819679"/>
                  <a:pt x="260879" y="895879"/>
                </a:cubicBezTo>
                <a:cubicBezTo>
                  <a:pt x="274108" y="972079"/>
                  <a:pt x="234950" y="957262"/>
                  <a:pt x="219604" y="9625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 rot="15515400" flipH="1">
            <a:off x="2343004" y="3580481"/>
            <a:ext cx="709734" cy="102819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179512" y="3789040"/>
            <a:ext cx="43204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 flipH="1">
            <a:off x="2250976" y="3789040"/>
            <a:ext cx="44881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31"/>
          <p:cNvGrpSpPr/>
          <p:nvPr/>
        </p:nvGrpSpPr>
        <p:grpSpPr>
          <a:xfrm>
            <a:off x="827584" y="5085184"/>
            <a:ext cx="1152128" cy="668218"/>
            <a:chOff x="1347017" y="5013176"/>
            <a:chExt cx="906128" cy="668218"/>
          </a:xfrm>
          <a:solidFill>
            <a:srgbClr val="006600"/>
          </a:solidFill>
        </p:grpSpPr>
        <p:sp>
          <p:nvSpPr>
            <p:cNvPr id="133" name="Freeform 132"/>
            <p:cNvSpPr/>
            <p:nvPr/>
          </p:nvSpPr>
          <p:spPr>
            <a:xfrm>
              <a:off x="1347017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 flipH="1">
              <a:off x="1856714" y="5013176"/>
              <a:ext cx="396431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9" name="Group 138"/>
          <p:cNvGrpSpPr/>
          <p:nvPr/>
        </p:nvGrpSpPr>
        <p:grpSpPr>
          <a:xfrm flipH="1">
            <a:off x="5634708" y="1628800"/>
            <a:ext cx="2105644" cy="3044482"/>
            <a:chOff x="5715077" y="1628800"/>
            <a:chExt cx="1944905" cy="3044482"/>
          </a:xfrm>
        </p:grpSpPr>
        <p:grpSp>
          <p:nvGrpSpPr>
            <p:cNvPr id="30" name="Group 54"/>
            <p:cNvGrpSpPr/>
            <p:nvPr/>
          </p:nvGrpSpPr>
          <p:grpSpPr>
            <a:xfrm>
              <a:off x="6429036" y="3861048"/>
              <a:ext cx="566330" cy="812234"/>
              <a:chOff x="1403649" y="5013176"/>
              <a:chExt cx="566330" cy="812234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1403649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619673" y="5157192"/>
                <a:ext cx="350306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" name="Group 47"/>
            <p:cNvGrpSpPr/>
            <p:nvPr/>
          </p:nvGrpSpPr>
          <p:grpSpPr>
            <a:xfrm>
              <a:off x="5780964" y="1628800"/>
              <a:ext cx="1599348" cy="2662750"/>
              <a:chOff x="3563882" y="1711056"/>
              <a:chExt cx="1542472" cy="2677155"/>
            </a:xfrm>
          </p:grpSpPr>
          <p:grpSp>
            <p:nvGrpSpPr>
              <p:cNvPr id="32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16" name="Isosceles Triangle 15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20" name="Freeform 19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1" name="Chord 20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8" name="Oval 17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Arc 8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5" name="Chord 14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Arc 5"/>
            <p:cNvSpPr/>
            <p:nvPr/>
          </p:nvSpPr>
          <p:spPr>
            <a:xfrm rot="193438" flipH="1" flipV="1">
              <a:off x="6042839" y="2973255"/>
              <a:ext cx="707270" cy="506852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5" name="Group 21"/>
            <p:cNvGrpSpPr/>
            <p:nvPr/>
          </p:nvGrpSpPr>
          <p:grpSpPr>
            <a:xfrm rot="19391470">
              <a:off x="6178524" y="3248867"/>
              <a:ext cx="550863" cy="573088"/>
              <a:chOff x="2572808" y="860954"/>
              <a:chExt cx="550863" cy="573088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24"/>
            <p:cNvGrpSpPr/>
            <p:nvPr/>
          </p:nvGrpSpPr>
          <p:grpSpPr>
            <a:xfrm rot="20052307">
              <a:off x="5715077" y="1942815"/>
              <a:ext cx="1128724" cy="547816"/>
              <a:chOff x="1112838" y="1181125"/>
              <a:chExt cx="1885156" cy="619100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1325339" y="1340768"/>
                <a:ext cx="1014413" cy="214313"/>
              </a:xfrm>
              <a:custGeom>
                <a:avLst/>
                <a:gdLst>
                  <a:gd name="connsiteX0" fmla="*/ 0 w 1014413"/>
                  <a:gd name="connsiteY0" fmla="*/ 204788 h 214313"/>
                  <a:gd name="connsiteX1" fmla="*/ 1014413 w 1014413"/>
                  <a:gd name="connsiteY1" fmla="*/ 214313 h 214313"/>
                  <a:gd name="connsiteX2" fmla="*/ 4763 w 1014413"/>
                  <a:gd name="connsiteY2" fmla="*/ 0 h 214313"/>
                  <a:gd name="connsiteX3" fmla="*/ 0 w 1014413"/>
                  <a:gd name="connsiteY3" fmla="*/ 204788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3" h="214313">
                    <a:moveTo>
                      <a:pt x="0" y="204788"/>
                    </a:moveTo>
                    <a:lnTo>
                      <a:pt x="1014413" y="214313"/>
                    </a:lnTo>
                    <a:lnTo>
                      <a:pt x="4763" y="0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238250" y="1181125"/>
                <a:ext cx="1662113" cy="447675"/>
              </a:xfrm>
              <a:custGeom>
                <a:avLst/>
                <a:gdLst>
                  <a:gd name="connsiteX0" fmla="*/ 0 w 1662113"/>
                  <a:gd name="connsiteY0" fmla="*/ 219075 h 447675"/>
                  <a:gd name="connsiteX1" fmla="*/ 561975 w 1662113"/>
                  <a:gd name="connsiteY1" fmla="*/ 280988 h 447675"/>
                  <a:gd name="connsiteX2" fmla="*/ 1576388 w 1662113"/>
                  <a:gd name="connsiteY2" fmla="*/ 447675 h 447675"/>
                  <a:gd name="connsiteX3" fmla="*/ 1662113 w 1662113"/>
                  <a:gd name="connsiteY3" fmla="*/ 280988 h 447675"/>
                  <a:gd name="connsiteX4" fmla="*/ 1600200 w 1662113"/>
                  <a:gd name="connsiteY4" fmla="*/ 214313 h 447675"/>
                  <a:gd name="connsiteX5" fmla="*/ 595313 w 1662113"/>
                  <a:gd name="connsiteY5" fmla="*/ 0 h 447675"/>
                  <a:gd name="connsiteX6" fmla="*/ 38100 w 1662113"/>
                  <a:gd name="connsiteY6" fmla="*/ 19050 h 447675"/>
                  <a:gd name="connsiteX7" fmla="*/ 0 w 1662113"/>
                  <a:gd name="connsiteY7" fmla="*/ 2190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2113" h="447675">
                    <a:moveTo>
                      <a:pt x="0" y="219075"/>
                    </a:moveTo>
                    <a:lnTo>
                      <a:pt x="561975" y="280988"/>
                    </a:lnTo>
                    <a:lnTo>
                      <a:pt x="1576388" y="447675"/>
                    </a:lnTo>
                    <a:lnTo>
                      <a:pt x="1662113" y="280988"/>
                    </a:lnTo>
                    <a:lnTo>
                      <a:pt x="1600200" y="214313"/>
                    </a:lnTo>
                    <a:lnTo>
                      <a:pt x="595313" y="0"/>
                    </a:lnTo>
                    <a:lnTo>
                      <a:pt x="38100" y="19050"/>
                    </a:lnTo>
                    <a:lnTo>
                      <a:pt x="0" y="2190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112838" y="1500188"/>
                <a:ext cx="1885156" cy="300037"/>
              </a:xfrm>
              <a:custGeom>
                <a:avLst/>
                <a:gdLst>
                  <a:gd name="connsiteX0" fmla="*/ 44450 w 1885156"/>
                  <a:gd name="connsiteY0" fmla="*/ 176212 h 300037"/>
                  <a:gd name="connsiteX1" fmla="*/ 49212 w 1885156"/>
                  <a:gd name="connsiteY1" fmla="*/ 247650 h 300037"/>
                  <a:gd name="connsiteX2" fmla="*/ 125412 w 1885156"/>
                  <a:gd name="connsiteY2" fmla="*/ 285750 h 300037"/>
                  <a:gd name="connsiteX3" fmla="*/ 249237 w 1885156"/>
                  <a:gd name="connsiteY3" fmla="*/ 285750 h 300037"/>
                  <a:gd name="connsiteX4" fmla="*/ 1649412 w 1885156"/>
                  <a:gd name="connsiteY4" fmla="*/ 300037 h 300037"/>
                  <a:gd name="connsiteX5" fmla="*/ 1663700 w 1885156"/>
                  <a:gd name="connsiteY5" fmla="*/ 280987 h 300037"/>
                  <a:gd name="connsiteX6" fmla="*/ 1706562 w 1885156"/>
                  <a:gd name="connsiteY6" fmla="*/ 200025 h 300037"/>
                  <a:gd name="connsiteX7" fmla="*/ 1173162 w 1885156"/>
                  <a:gd name="connsiteY7" fmla="*/ 9525 h 300037"/>
                  <a:gd name="connsiteX8" fmla="*/ 1058862 w 1885156"/>
                  <a:gd name="connsiteY8" fmla="*/ 142875 h 300037"/>
                  <a:gd name="connsiteX9" fmla="*/ 168275 w 1885156"/>
                  <a:gd name="connsiteY9" fmla="*/ 114300 h 300037"/>
                  <a:gd name="connsiteX10" fmla="*/ 44450 w 1885156"/>
                  <a:gd name="connsiteY10" fmla="*/ 176212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156" h="300037">
                    <a:moveTo>
                      <a:pt x="44450" y="176212"/>
                    </a:moveTo>
                    <a:cubicBezTo>
                      <a:pt x="24606" y="198437"/>
                      <a:pt x="35718" y="229394"/>
                      <a:pt x="49212" y="247650"/>
                    </a:cubicBezTo>
                    <a:cubicBezTo>
                      <a:pt x="62706" y="265906"/>
                      <a:pt x="92075" y="279400"/>
                      <a:pt x="125412" y="285750"/>
                    </a:cubicBezTo>
                    <a:cubicBezTo>
                      <a:pt x="158750" y="292100"/>
                      <a:pt x="249237" y="285750"/>
                      <a:pt x="249237" y="285750"/>
                    </a:cubicBezTo>
                    <a:lnTo>
                      <a:pt x="1649412" y="300037"/>
                    </a:lnTo>
                    <a:cubicBezTo>
                      <a:pt x="1885156" y="299243"/>
                      <a:pt x="1654175" y="297656"/>
                      <a:pt x="1663700" y="280987"/>
                    </a:cubicBezTo>
                    <a:cubicBezTo>
                      <a:pt x="1673225" y="264318"/>
                      <a:pt x="1788318" y="245269"/>
                      <a:pt x="1706562" y="200025"/>
                    </a:cubicBezTo>
                    <a:cubicBezTo>
                      <a:pt x="1624806" y="154781"/>
                      <a:pt x="1281112" y="19050"/>
                      <a:pt x="1173162" y="9525"/>
                    </a:cubicBezTo>
                    <a:cubicBezTo>
                      <a:pt x="1065212" y="0"/>
                      <a:pt x="1226343" y="125413"/>
                      <a:pt x="1058862" y="142875"/>
                    </a:cubicBezTo>
                    <a:cubicBezTo>
                      <a:pt x="891381" y="160338"/>
                      <a:pt x="336550" y="110331"/>
                      <a:pt x="168275" y="114300"/>
                    </a:cubicBezTo>
                    <a:cubicBezTo>
                      <a:pt x="0" y="118269"/>
                      <a:pt x="64294" y="153987"/>
                      <a:pt x="44450" y="176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Freeform 57"/>
            <p:cNvSpPr/>
            <p:nvPr/>
          </p:nvSpPr>
          <p:spPr>
            <a:xfrm rot="3379910" flipV="1">
              <a:off x="6982404" y="2072666"/>
              <a:ext cx="491061" cy="86409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58"/>
            <p:cNvGrpSpPr/>
            <p:nvPr/>
          </p:nvGrpSpPr>
          <p:grpSpPr>
            <a:xfrm rot="1063487">
              <a:off x="6866982" y="2923329"/>
              <a:ext cx="432973" cy="579295"/>
              <a:chOff x="2572808" y="860954"/>
              <a:chExt cx="550863" cy="573088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3" name="Group 53"/>
          <p:cNvGrpSpPr/>
          <p:nvPr/>
        </p:nvGrpSpPr>
        <p:grpSpPr>
          <a:xfrm>
            <a:off x="4334692" y="4941168"/>
            <a:ext cx="847238" cy="754137"/>
            <a:chOff x="4355976" y="4581128"/>
            <a:chExt cx="1368152" cy="1224136"/>
          </a:xfrm>
        </p:grpSpPr>
        <p:sp>
          <p:nvSpPr>
            <p:cNvPr id="83" name="Freeform 82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Oval 85"/>
          <p:cNvSpPr/>
          <p:nvPr/>
        </p:nvSpPr>
        <p:spPr>
          <a:xfrm>
            <a:off x="3275856" y="3355104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114"/>
          <p:cNvGrpSpPr/>
          <p:nvPr/>
        </p:nvGrpSpPr>
        <p:grpSpPr>
          <a:xfrm>
            <a:off x="3614613" y="3573016"/>
            <a:ext cx="1253659" cy="1299226"/>
            <a:chOff x="3614613" y="3573016"/>
            <a:chExt cx="1253659" cy="1299226"/>
          </a:xfrm>
        </p:grpSpPr>
        <p:grpSp>
          <p:nvGrpSpPr>
            <p:cNvPr id="45" name="Group 42"/>
            <p:cNvGrpSpPr/>
            <p:nvPr/>
          </p:nvGrpSpPr>
          <p:grpSpPr>
            <a:xfrm>
              <a:off x="3683148" y="3573016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1" name="Moon 90"/>
            <p:cNvSpPr/>
            <p:nvPr/>
          </p:nvSpPr>
          <p:spPr>
            <a:xfrm rot="16200000">
              <a:off x="3771850" y="3775819"/>
              <a:ext cx="939186" cy="1253659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122"/>
          <p:cNvGrpSpPr/>
          <p:nvPr/>
        </p:nvGrpSpPr>
        <p:grpSpPr>
          <a:xfrm>
            <a:off x="395536" y="3212976"/>
            <a:ext cx="2016224" cy="2016224"/>
            <a:chOff x="323528" y="2852936"/>
            <a:chExt cx="2448272" cy="2448272"/>
          </a:xfrm>
        </p:grpSpPr>
        <p:pic>
          <p:nvPicPr>
            <p:cNvPr id="3" name="Picture 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122" name="Oval 121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144"/>
          <p:cNvGrpSpPr/>
          <p:nvPr/>
        </p:nvGrpSpPr>
        <p:grpSpPr>
          <a:xfrm>
            <a:off x="1028618" y="4005064"/>
            <a:ext cx="707270" cy="1296144"/>
            <a:chOff x="1028618" y="4005064"/>
            <a:chExt cx="707270" cy="1296144"/>
          </a:xfrm>
        </p:grpSpPr>
        <p:sp>
          <p:nvSpPr>
            <p:cNvPr id="124" name="Arc 123"/>
            <p:cNvSpPr/>
            <p:nvPr/>
          </p:nvSpPr>
          <p:spPr>
            <a:xfrm flipH="1" flipV="1">
              <a:off x="1028618" y="4794356"/>
              <a:ext cx="707270" cy="506852"/>
            </a:xfrm>
            <a:prstGeom prst="arc">
              <a:avLst>
                <a:gd name="adj1" fmla="val 1494305"/>
                <a:gd name="adj2" fmla="val 9133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561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147565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130"/>
          <p:cNvGrpSpPr/>
          <p:nvPr/>
        </p:nvGrpSpPr>
        <p:grpSpPr>
          <a:xfrm>
            <a:off x="884352" y="2564904"/>
            <a:ext cx="1095360" cy="765036"/>
            <a:chOff x="884352" y="2564904"/>
            <a:chExt cx="1095360" cy="765036"/>
          </a:xfrm>
        </p:grpSpPr>
        <p:sp>
          <p:nvSpPr>
            <p:cNvPr id="127" name="Freeform 126"/>
            <p:cNvSpPr/>
            <p:nvPr/>
          </p:nvSpPr>
          <p:spPr>
            <a:xfrm>
              <a:off x="975360" y="2682240"/>
              <a:ext cx="914400" cy="647700"/>
            </a:xfrm>
            <a:custGeom>
              <a:avLst/>
              <a:gdLst>
                <a:gd name="connsiteX0" fmla="*/ 91440 w 914400"/>
                <a:gd name="connsiteY0" fmla="*/ 647700 h 647700"/>
                <a:gd name="connsiteX1" fmla="*/ 784860 w 914400"/>
                <a:gd name="connsiteY1" fmla="*/ 640080 h 647700"/>
                <a:gd name="connsiteX2" fmla="*/ 914400 w 914400"/>
                <a:gd name="connsiteY2" fmla="*/ 68580 h 647700"/>
                <a:gd name="connsiteX3" fmla="*/ 609600 w 914400"/>
                <a:gd name="connsiteY3" fmla="*/ 403860 h 647700"/>
                <a:gd name="connsiteX4" fmla="*/ 419100 w 914400"/>
                <a:gd name="connsiteY4" fmla="*/ 0 h 647700"/>
                <a:gd name="connsiteX5" fmla="*/ 259080 w 914400"/>
                <a:gd name="connsiteY5" fmla="*/ 411480 h 647700"/>
                <a:gd name="connsiteX6" fmla="*/ 0 w 914400"/>
                <a:gd name="connsiteY6" fmla="*/ 99060 h 647700"/>
                <a:gd name="connsiteX7" fmla="*/ 91440 w 914400"/>
                <a:gd name="connsiteY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647700">
                  <a:moveTo>
                    <a:pt x="91440" y="647700"/>
                  </a:moveTo>
                  <a:lnTo>
                    <a:pt x="784860" y="640080"/>
                  </a:lnTo>
                  <a:lnTo>
                    <a:pt x="914400" y="68580"/>
                  </a:lnTo>
                  <a:lnTo>
                    <a:pt x="609600" y="403860"/>
                  </a:lnTo>
                  <a:lnTo>
                    <a:pt x="419100" y="0"/>
                  </a:lnTo>
                  <a:lnTo>
                    <a:pt x="259080" y="411480"/>
                  </a:lnTo>
                  <a:lnTo>
                    <a:pt x="0" y="99060"/>
                  </a:lnTo>
                  <a:lnTo>
                    <a:pt x="91440" y="64770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884352" y="2693680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1331640" y="2564904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1835696" y="2636912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4"/>
          <p:cNvGrpSpPr/>
          <p:nvPr/>
        </p:nvGrpSpPr>
        <p:grpSpPr>
          <a:xfrm>
            <a:off x="4034948" y="3645024"/>
            <a:ext cx="1155600" cy="1299226"/>
            <a:chOff x="3683148" y="3573016"/>
            <a:chExt cx="1155600" cy="1299226"/>
          </a:xfrm>
        </p:grpSpPr>
        <p:grpSp>
          <p:nvGrpSpPr>
            <p:cNvPr id="123" name="Group 42"/>
            <p:cNvGrpSpPr/>
            <p:nvPr/>
          </p:nvGrpSpPr>
          <p:grpSpPr>
            <a:xfrm>
              <a:off x="3683148" y="3573016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132" name="Rectangle 131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1" name="Moon 130"/>
            <p:cNvSpPr/>
            <p:nvPr/>
          </p:nvSpPr>
          <p:spPr>
            <a:xfrm rot="16200000">
              <a:off x="3735845" y="3883831"/>
              <a:ext cx="939186" cy="1037636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-1944905" y="620688"/>
            <a:ext cx="1944905" cy="3044482"/>
            <a:chOff x="5715077" y="1628800"/>
            <a:chExt cx="1944905" cy="3044482"/>
          </a:xfrm>
        </p:grpSpPr>
        <p:grpSp>
          <p:nvGrpSpPr>
            <p:cNvPr id="141" name="Group 54"/>
            <p:cNvGrpSpPr/>
            <p:nvPr/>
          </p:nvGrpSpPr>
          <p:grpSpPr>
            <a:xfrm>
              <a:off x="6429036" y="3861048"/>
              <a:ext cx="566330" cy="812234"/>
              <a:chOff x="1403649" y="5013176"/>
              <a:chExt cx="566330" cy="812234"/>
            </a:xfrm>
          </p:grpSpPr>
          <p:sp>
            <p:nvSpPr>
              <p:cNvPr id="180" name="Freeform 179"/>
              <p:cNvSpPr/>
              <p:nvPr/>
            </p:nvSpPr>
            <p:spPr>
              <a:xfrm>
                <a:off x="1403649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619673" y="5157192"/>
                <a:ext cx="350306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2" name="Group 47"/>
            <p:cNvGrpSpPr/>
            <p:nvPr/>
          </p:nvGrpSpPr>
          <p:grpSpPr>
            <a:xfrm>
              <a:off x="5780964" y="1628800"/>
              <a:ext cx="1599348" cy="2662750"/>
              <a:chOff x="3563882" y="1711056"/>
              <a:chExt cx="1542472" cy="2677155"/>
            </a:xfrm>
          </p:grpSpPr>
          <p:grpSp>
            <p:nvGrpSpPr>
              <p:cNvPr id="166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174" name="Isosceles Triangle 173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5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178" name="Freeform 19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9" name="Chord 178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76" name="Oval 175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7" name="Arc 8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69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72" name="Freeform 17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3" name="Chord 17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0" name="Oval 169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3" name="Arc 142"/>
            <p:cNvSpPr/>
            <p:nvPr/>
          </p:nvSpPr>
          <p:spPr>
            <a:xfrm rot="193438" flipH="1" flipV="1">
              <a:off x="6042839" y="2973255"/>
              <a:ext cx="707270" cy="506852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4" name="Group 21"/>
            <p:cNvGrpSpPr/>
            <p:nvPr/>
          </p:nvGrpSpPr>
          <p:grpSpPr>
            <a:xfrm rot="19391470">
              <a:off x="6178524" y="3248867"/>
              <a:ext cx="550863" cy="573088"/>
              <a:chOff x="2572808" y="860954"/>
              <a:chExt cx="550863" cy="573088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5" name="Group 24"/>
            <p:cNvGrpSpPr/>
            <p:nvPr/>
          </p:nvGrpSpPr>
          <p:grpSpPr>
            <a:xfrm rot="20052307">
              <a:off x="5715077" y="1942815"/>
              <a:ext cx="1128724" cy="547816"/>
              <a:chOff x="1112838" y="1181125"/>
              <a:chExt cx="1885156" cy="619100"/>
            </a:xfrm>
          </p:grpSpPr>
          <p:sp>
            <p:nvSpPr>
              <p:cNvPr id="160" name="Freeform 159"/>
              <p:cNvSpPr/>
              <p:nvPr/>
            </p:nvSpPr>
            <p:spPr>
              <a:xfrm>
                <a:off x="1325339" y="1340768"/>
                <a:ext cx="1014413" cy="214313"/>
              </a:xfrm>
              <a:custGeom>
                <a:avLst/>
                <a:gdLst>
                  <a:gd name="connsiteX0" fmla="*/ 0 w 1014413"/>
                  <a:gd name="connsiteY0" fmla="*/ 204788 h 214313"/>
                  <a:gd name="connsiteX1" fmla="*/ 1014413 w 1014413"/>
                  <a:gd name="connsiteY1" fmla="*/ 214313 h 214313"/>
                  <a:gd name="connsiteX2" fmla="*/ 4763 w 1014413"/>
                  <a:gd name="connsiteY2" fmla="*/ 0 h 214313"/>
                  <a:gd name="connsiteX3" fmla="*/ 0 w 1014413"/>
                  <a:gd name="connsiteY3" fmla="*/ 204788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3" h="214313">
                    <a:moveTo>
                      <a:pt x="0" y="204788"/>
                    </a:moveTo>
                    <a:lnTo>
                      <a:pt x="1014413" y="214313"/>
                    </a:lnTo>
                    <a:lnTo>
                      <a:pt x="4763" y="0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1238250" y="1181125"/>
                <a:ext cx="1662113" cy="447675"/>
              </a:xfrm>
              <a:custGeom>
                <a:avLst/>
                <a:gdLst>
                  <a:gd name="connsiteX0" fmla="*/ 0 w 1662113"/>
                  <a:gd name="connsiteY0" fmla="*/ 219075 h 447675"/>
                  <a:gd name="connsiteX1" fmla="*/ 561975 w 1662113"/>
                  <a:gd name="connsiteY1" fmla="*/ 280988 h 447675"/>
                  <a:gd name="connsiteX2" fmla="*/ 1576388 w 1662113"/>
                  <a:gd name="connsiteY2" fmla="*/ 447675 h 447675"/>
                  <a:gd name="connsiteX3" fmla="*/ 1662113 w 1662113"/>
                  <a:gd name="connsiteY3" fmla="*/ 280988 h 447675"/>
                  <a:gd name="connsiteX4" fmla="*/ 1600200 w 1662113"/>
                  <a:gd name="connsiteY4" fmla="*/ 214313 h 447675"/>
                  <a:gd name="connsiteX5" fmla="*/ 595313 w 1662113"/>
                  <a:gd name="connsiteY5" fmla="*/ 0 h 447675"/>
                  <a:gd name="connsiteX6" fmla="*/ 38100 w 1662113"/>
                  <a:gd name="connsiteY6" fmla="*/ 19050 h 447675"/>
                  <a:gd name="connsiteX7" fmla="*/ 0 w 1662113"/>
                  <a:gd name="connsiteY7" fmla="*/ 2190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2113" h="447675">
                    <a:moveTo>
                      <a:pt x="0" y="219075"/>
                    </a:moveTo>
                    <a:lnTo>
                      <a:pt x="561975" y="280988"/>
                    </a:lnTo>
                    <a:lnTo>
                      <a:pt x="1576388" y="447675"/>
                    </a:lnTo>
                    <a:lnTo>
                      <a:pt x="1662113" y="280988"/>
                    </a:lnTo>
                    <a:lnTo>
                      <a:pt x="1600200" y="214313"/>
                    </a:lnTo>
                    <a:lnTo>
                      <a:pt x="595313" y="0"/>
                    </a:lnTo>
                    <a:lnTo>
                      <a:pt x="38100" y="19050"/>
                    </a:lnTo>
                    <a:lnTo>
                      <a:pt x="0" y="2190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1112838" y="1500188"/>
                <a:ext cx="1885156" cy="300037"/>
              </a:xfrm>
              <a:custGeom>
                <a:avLst/>
                <a:gdLst>
                  <a:gd name="connsiteX0" fmla="*/ 44450 w 1885156"/>
                  <a:gd name="connsiteY0" fmla="*/ 176212 h 300037"/>
                  <a:gd name="connsiteX1" fmla="*/ 49212 w 1885156"/>
                  <a:gd name="connsiteY1" fmla="*/ 247650 h 300037"/>
                  <a:gd name="connsiteX2" fmla="*/ 125412 w 1885156"/>
                  <a:gd name="connsiteY2" fmla="*/ 285750 h 300037"/>
                  <a:gd name="connsiteX3" fmla="*/ 249237 w 1885156"/>
                  <a:gd name="connsiteY3" fmla="*/ 285750 h 300037"/>
                  <a:gd name="connsiteX4" fmla="*/ 1649412 w 1885156"/>
                  <a:gd name="connsiteY4" fmla="*/ 300037 h 300037"/>
                  <a:gd name="connsiteX5" fmla="*/ 1663700 w 1885156"/>
                  <a:gd name="connsiteY5" fmla="*/ 280987 h 300037"/>
                  <a:gd name="connsiteX6" fmla="*/ 1706562 w 1885156"/>
                  <a:gd name="connsiteY6" fmla="*/ 200025 h 300037"/>
                  <a:gd name="connsiteX7" fmla="*/ 1173162 w 1885156"/>
                  <a:gd name="connsiteY7" fmla="*/ 9525 h 300037"/>
                  <a:gd name="connsiteX8" fmla="*/ 1058862 w 1885156"/>
                  <a:gd name="connsiteY8" fmla="*/ 142875 h 300037"/>
                  <a:gd name="connsiteX9" fmla="*/ 168275 w 1885156"/>
                  <a:gd name="connsiteY9" fmla="*/ 114300 h 300037"/>
                  <a:gd name="connsiteX10" fmla="*/ 44450 w 1885156"/>
                  <a:gd name="connsiteY10" fmla="*/ 176212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156" h="300037">
                    <a:moveTo>
                      <a:pt x="44450" y="176212"/>
                    </a:moveTo>
                    <a:cubicBezTo>
                      <a:pt x="24606" y="198437"/>
                      <a:pt x="35718" y="229394"/>
                      <a:pt x="49212" y="247650"/>
                    </a:cubicBezTo>
                    <a:cubicBezTo>
                      <a:pt x="62706" y="265906"/>
                      <a:pt x="92075" y="279400"/>
                      <a:pt x="125412" y="285750"/>
                    </a:cubicBezTo>
                    <a:cubicBezTo>
                      <a:pt x="158750" y="292100"/>
                      <a:pt x="249237" y="285750"/>
                      <a:pt x="249237" y="285750"/>
                    </a:cubicBezTo>
                    <a:lnTo>
                      <a:pt x="1649412" y="300037"/>
                    </a:lnTo>
                    <a:cubicBezTo>
                      <a:pt x="1885156" y="299243"/>
                      <a:pt x="1654175" y="297656"/>
                      <a:pt x="1663700" y="280987"/>
                    </a:cubicBezTo>
                    <a:cubicBezTo>
                      <a:pt x="1673225" y="264318"/>
                      <a:pt x="1788318" y="245269"/>
                      <a:pt x="1706562" y="200025"/>
                    </a:cubicBezTo>
                    <a:cubicBezTo>
                      <a:pt x="1624806" y="154781"/>
                      <a:pt x="1281112" y="19050"/>
                      <a:pt x="1173162" y="9525"/>
                    </a:cubicBezTo>
                    <a:cubicBezTo>
                      <a:pt x="1065212" y="0"/>
                      <a:pt x="1226343" y="125413"/>
                      <a:pt x="1058862" y="142875"/>
                    </a:cubicBezTo>
                    <a:cubicBezTo>
                      <a:pt x="891381" y="160338"/>
                      <a:pt x="336550" y="110331"/>
                      <a:pt x="168275" y="114300"/>
                    </a:cubicBezTo>
                    <a:cubicBezTo>
                      <a:pt x="0" y="118269"/>
                      <a:pt x="64294" y="153987"/>
                      <a:pt x="44450" y="176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6" name="Freeform 145"/>
            <p:cNvSpPr/>
            <p:nvPr/>
          </p:nvSpPr>
          <p:spPr>
            <a:xfrm rot="3379910" flipV="1">
              <a:off x="6982404" y="2072666"/>
              <a:ext cx="491061" cy="86409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9" name="Group 58"/>
            <p:cNvGrpSpPr/>
            <p:nvPr/>
          </p:nvGrpSpPr>
          <p:grpSpPr>
            <a:xfrm rot="1063487">
              <a:off x="6866982" y="2923329"/>
              <a:ext cx="432973" cy="579295"/>
              <a:chOff x="2572808" y="860954"/>
              <a:chExt cx="550863" cy="573088"/>
            </a:xfrm>
          </p:grpSpPr>
          <p:sp>
            <p:nvSpPr>
              <p:cNvPr id="153" name="Freeform 152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 rot="21234237">
            <a:off x="6300192" y="2348880"/>
            <a:ext cx="401385" cy="773636"/>
            <a:chOff x="7183438" y="4861983"/>
            <a:chExt cx="401385" cy="773636"/>
          </a:xfrm>
        </p:grpSpPr>
        <p:sp>
          <p:nvSpPr>
            <p:cNvPr id="184" name="Freeform 183"/>
            <p:cNvSpPr/>
            <p:nvPr/>
          </p:nvSpPr>
          <p:spPr>
            <a:xfrm>
              <a:off x="7183438" y="4861983"/>
              <a:ext cx="254529" cy="361421"/>
            </a:xfrm>
            <a:custGeom>
              <a:avLst/>
              <a:gdLst>
                <a:gd name="connsiteX0" fmla="*/ 176212 w 254529"/>
                <a:gd name="connsiteY0" fmla="*/ 357717 h 361421"/>
                <a:gd name="connsiteX1" fmla="*/ 106362 w 254529"/>
                <a:gd name="connsiteY1" fmla="*/ 345017 h 361421"/>
                <a:gd name="connsiteX2" fmla="*/ 58737 w 254529"/>
                <a:gd name="connsiteY2" fmla="*/ 287867 h 361421"/>
                <a:gd name="connsiteX3" fmla="*/ 4762 w 254529"/>
                <a:gd name="connsiteY3" fmla="*/ 33867 h 361421"/>
                <a:gd name="connsiteX4" fmla="*/ 87312 w 254529"/>
                <a:gd name="connsiteY4" fmla="*/ 214842 h 361421"/>
                <a:gd name="connsiteX5" fmla="*/ 58737 w 254529"/>
                <a:gd name="connsiteY5" fmla="*/ 27517 h 361421"/>
                <a:gd name="connsiteX6" fmla="*/ 138112 w 254529"/>
                <a:gd name="connsiteY6" fmla="*/ 205317 h 361421"/>
                <a:gd name="connsiteX7" fmla="*/ 128587 w 254529"/>
                <a:gd name="connsiteY7" fmla="*/ 2117 h 361421"/>
                <a:gd name="connsiteX8" fmla="*/ 188912 w 254529"/>
                <a:gd name="connsiteY8" fmla="*/ 192617 h 361421"/>
                <a:gd name="connsiteX9" fmla="*/ 179387 w 254529"/>
                <a:gd name="connsiteY9" fmla="*/ 8467 h 361421"/>
                <a:gd name="connsiteX10" fmla="*/ 246062 w 254529"/>
                <a:gd name="connsiteY10" fmla="*/ 208492 h 361421"/>
                <a:gd name="connsiteX11" fmla="*/ 230187 w 254529"/>
                <a:gd name="connsiteY11" fmla="*/ 322792 h 361421"/>
                <a:gd name="connsiteX12" fmla="*/ 176212 w 254529"/>
                <a:gd name="connsiteY12" fmla="*/ 357717 h 36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529" h="361421">
                  <a:moveTo>
                    <a:pt x="176212" y="357717"/>
                  </a:moveTo>
                  <a:cubicBezTo>
                    <a:pt x="155574" y="361421"/>
                    <a:pt x="125941" y="356659"/>
                    <a:pt x="106362" y="345017"/>
                  </a:cubicBezTo>
                  <a:cubicBezTo>
                    <a:pt x="86783" y="333375"/>
                    <a:pt x="75670" y="339725"/>
                    <a:pt x="58737" y="287867"/>
                  </a:cubicBezTo>
                  <a:cubicBezTo>
                    <a:pt x="41804" y="236009"/>
                    <a:pt x="0" y="46038"/>
                    <a:pt x="4762" y="33867"/>
                  </a:cubicBezTo>
                  <a:cubicBezTo>
                    <a:pt x="9524" y="21696"/>
                    <a:pt x="78316" y="215900"/>
                    <a:pt x="87312" y="214842"/>
                  </a:cubicBezTo>
                  <a:cubicBezTo>
                    <a:pt x="96308" y="213784"/>
                    <a:pt x="50270" y="29104"/>
                    <a:pt x="58737" y="27517"/>
                  </a:cubicBezTo>
                  <a:cubicBezTo>
                    <a:pt x="67204" y="25930"/>
                    <a:pt x="126470" y="209550"/>
                    <a:pt x="138112" y="205317"/>
                  </a:cubicBezTo>
                  <a:cubicBezTo>
                    <a:pt x="149754" y="201084"/>
                    <a:pt x="120120" y="4234"/>
                    <a:pt x="128587" y="2117"/>
                  </a:cubicBezTo>
                  <a:cubicBezTo>
                    <a:pt x="137054" y="0"/>
                    <a:pt x="180445" y="191559"/>
                    <a:pt x="188912" y="192617"/>
                  </a:cubicBezTo>
                  <a:cubicBezTo>
                    <a:pt x="197379" y="193675"/>
                    <a:pt x="169862" y="5821"/>
                    <a:pt x="179387" y="8467"/>
                  </a:cubicBezTo>
                  <a:cubicBezTo>
                    <a:pt x="188912" y="11113"/>
                    <a:pt x="237595" y="156105"/>
                    <a:pt x="246062" y="208492"/>
                  </a:cubicBezTo>
                  <a:cubicBezTo>
                    <a:pt x="254529" y="260879"/>
                    <a:pt x="242887" y="295275"/>
                    <a:pt x="230187" y="322792"/>
                  </a:cubicBezTo>
                  <a:cubicBezTo>
                    <a:pt x="217487" y="350309"/>
                    <a:pt x="196850" y="354013"/>
                    <a:pt x="176212" y="3577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Freeform 184"/>
            <p:cNvSpPr/>
            <p:nvPr/>
          </p:nvSpPr>
          <p:spPr>
            <a:xfrm rot="2208530" flipH="1">
              <a:off x="7228479" y="5302773"/>
              <a:ext cx="356344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7" name="Freeform 186"/>
          <p:cNvSpPr/>
          <p:nvPr/>
        </p:nvSpPr>
        <p:spPr>
          <a:xfrm rot="1924998">
            <a:off x="7164288" y="2780928"/>
            <a:ext cx="274108" cy="972079"/>
          </a:xfrm>
          <a:custGeom>
            <a:avLst/>
            <a:gdLst>
              <a:gd name="connsiteX0" fmla="*/ 219604 w 274108"/>
              <a:gd name="connsiteY0" fmla="*/ 962554 h 972079"/>
              <a:gd name="connsiteX1" fmla="*/ 168804 w 274108"/>
              <a:gd name="connsiteY1" fmla="*/ 927629 h 972079"/>
              <a:gd name="connsiteX2" fmla="*/ 168804 w 274108"/>
              <a:gd name="connsiteY2" fmla="*/ 886354 h 972079"/>
              <a:gd name="connsiteX3" fmla="*/ 127529 w 274108"/>
              <a:gd name="connsiteY3" fmla="*/ 540279 h 972079"/>
              <a:gd name="connsiteX4" fmla="*/ 73554 w 274108"/>
              <a:gd name="connsiteY4" fmla="*/ 445029 h 972079"/>
              <a:gd name="connsiteX5" fmla="*/ 529 w 274108"/>
              <a:gd name="connsiteY5" fmla="*/ 60854 h 972079"/>
              <a:gd name="connsiteX6" fmla="*/ 76729 w 274108"/>
              <a:gd name="connsiteY6" fmla="*/ 79904 h 972079"/>
              <a:gd name="connsiteX7" fmla="*/ 159279 w 274108"/>
              <a:gd name="connsiteY7" fmla="*/ 454554 h 972079"/>
              <a:gd name="connsiteX8" fmla="*/ 152929 w 274108"/>
              <a:gd name="connsiteY8" fmla="*/ 495829 h 972079"/>
              <a:gd name="connsiteX9" fmla="*/ 260879 w 274108"/>
              <a:gd name="connsiteY9" fmla="*/ 895879 h 972079"/>
              <a:gd name="connsiteX10" fmla="*/ 219604 w 274108"/>
              <a:gd name="connsiteY10" fmla="*/ 962554 h 97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108" h="972079">
                <a:moveTo>
                  <a:pt x="219604" y="962554"/>
                </a:moveTo>
                <a:cubicBezTo>
                  <a:pt x="204258" y="967846"/>
                  <a:pt x="177271" y="940329"/>
                  <a:pt x="168804" y="927629"/>
                </a:cubicBezTo>
                <a:cubicBezTo>
                  <a:pt x="160337" y="914929"/>
                  <a:pt x="175683" y="950912"/>
                  <a:pt x="168804" y="886354"/>
                </a:cubicBezTo>
                <a:cubicBezTo>
                  <a:pt x="161925" y="821796"/>
                  <a:pt x="143404" y="613833"/>
                  <a:pt x="127529" y="540279"/>
                </a:cubicBezTo>
                <a:cubicBezTo>
                  <a:pt x="111654" y="466725"/>
                  <a:pt x="94721" y="524933"/>
                  <a:pt x="73554" y="445029"/>
                </a:cubicBezTo>
                <a:cubicBezTo>
                  <a:pt x="52387" y="365125"/>
                  <a:pt x="0" y="121708"/>
                  <a:pt x="529" y="60854"/>
                </a:cubicBezTo>
                <a:cubicBezTo>
                  <a:pt x="1058" y="0"/>
                  <a:pt x="50271" y="14287"/>
                  <a:pt x="76729" y="79904"/>
                </a:cubicBezTo>
                <a:cubicBezTo>
                  <a:pt x="103187" y="145521"/>
                  <a:pt x="146579" y="385233"/>
                  <a:pt x="159279" y="454554"/>
                </a:cubicBezTo>
                <a:cubicBezTo>
                  <a:pt x="171979" y="523875"/>
                  <a:pt x="135996" y="422275"/>
                  <a:pt x="152929" y="495829"/>
                </a:cubicBezTo>
                <a:cubicBezTo>
                  <a:pt x="169862" y="569383"/>
                  <a:pt x="247650" y="819679"/>
                  <a:pt x="260879" y="895879"/>
                </a:cubicBezTo>
                <a:cubicBezTo>
                  <a:pt x="274108" y="972079"/>
                  <a:pt x="234950" y="957262"/>
                  <a:pt x="219604" y="9625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2" name="Group 201"/>
          <p:cNvGrpSpPr/>
          <p:nvPr/>
        </p:nvGrpSpPr>
        <p:grpSpPr>
          <a:xfrm rot="1361519">
            <a:off x="5786346" y="3553924"/>
            <a:ext cx="1909176" cy="705643"/>
            <a:chOff x="7148980" y="898631"/>
            <a:chExt cx="1909176" cy="705643"/>
          </a:xfrm>
        </p:grpSpPr>
        <p:sp>
          <p:nvSpPr>
            <p:cNvPr id="201" name="Freeform 200"/>
            <p:cNvSpPr/>
            <p:nvPr/>
          </p:nvSpPr>
          <p:spPr>
            <a:xfrm rot="1963940">
              <a:off x="7247402" y="898631"/>
              <a:ext cx="995363" cy="705643"/>
            </a:xfrm>
            <a:custGeom>
              <a:avLst/>
              <a:gdLst>
                <a:gd name="connsiteX0" fmla="*/ 4366 w 995363"/>
                <a:gd name="connsiteY0" fmla="*/ 621109 h 705643"/>
                <a:gd name="connsiteX1" fmla="*/ 78185 w 995363"/>
                <a:gd name="connsiteY1" fmla="*/ 673496 h 705643"/>
                <a:gd name="connsiteX2" fmla="*/ 121048 w 995363"/>
                <a:gd name="connsiteY2" fmla="*/ 702071 h 705643"/>
                <a:gd name="connsiteX3" fmla="*/ 211535 w 995363"/>
                <a:gd name="connsiteY3" fmla="*/ 694927 h 705643"/>
                <a:gd name="connsiteX4" fmla="*/ 309166 w 995363"/>
                <a:gd name="connsiteY4" fmla="*/ 683021 h 705643"/>
                <a:gd name="connsiteX5" fmla="*/ 437754 w 995363"/>
                <a:gd name="connsiteY5" fmla="*/ 623490 h 705643"/>
                <a:gd name="connsiteX6" fmla="*/ 618729 w 995363"/>
                <a:gd name="connsiteY6" fmla="*/ 528240 h 705643"/>
                <a:gd name="connsiteX7" fmla="*/ 723504 w 995363"/>
                <a:gd name="connsiteY7" fmla="*/ 447277 h 705643"/>
                <a:gd name="connsiteX8" fmla="*/ 849710 w 995363"/>
                <a:gd name="connsiteY8" fmla="*/ 342502 h 705643"/>
                <a:gd name="connsiteX9" fmla="*/ 961629 w 995363"/>
                <a:gd name="connsiteY9" fmla="*/ 197246 h 705643"/>
                <a:gd name="connsiteX10" fmla="*/ 994966 w 995363"/>
                <a:gd name="connsiteY10" fmla="*/ 125809 h 705643"/>
                <a:gd name="connsiteX11" fmla="*/ 959248 w 995363"/>
                <a:gd name="connsiteY11" fmla="*/ 1984 h 705643"/>
                <a:gd name="connsiteX12" fmla="*/ 885429 w 995363"/>
                <a:gd name="connsiteY12" fmla="*/ 113902 h 705643"/>
                <a:gd name="connsiteX13" fmla="*/ 794941 w 995363"/>
                <a:gd name="connsiteY13" fmla="*/ 204390 h 705643"/>
                <a:gd name="connsiteX14" fmla="*/ 685404 w 995363"/>
                <a:gd name="connsiteY14" fmla="*/ 309165 h 705643"/>
                <a:gd name="connsiteX15" fmla="*/ 544910 w 995363"/>
                <a:gd name="connsiteY15" fmla="*/ 404415 h 705643"/>
                <a:gd name="connsiteX16" fmla="*/ 378223 w 995363"/>
                <a:gd name="connsiteY16" fmla="*/ 502046 h 705643"/>
                <a:gd name="connsiteX17" fmla="*/ 263923 w 995363"/>
                <a:gd name="connsiteY17" fmla="*/ 554434 h 705643"/>
                <a:gd name="connsiteX18" fmla="*/ 104379 w 995363"/>
                <a:gd name="connsiteY18" fmla="*/ 609202 h 705643"/>
                <a:gd name="connsiteX19" fmla="*/ 4366 w 995363"/>
                <a:gd name="connsiteY19" fmla="*/ 621109 h 7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5363" h="705643">
                  <a:moveTo>
                    <a:pt x="4366" y="621109"/>
                  </a:moveTo>
                  <a:cubicBezTo>
                    <a:pt x="0" y="631825"/>
                    <a:pt x="58738" y="660002"/>
                    <a:pt x="78185" y="673496"/>
                  </a:cubicBezTo>
                  <a:cubicBezTo>
                    <a:pt x="97632" y="686990"/>
                    <a:pt x="98823" y="698499"/>
                    <a:pt x="121048" y="702071"/>
                  </a:cubicBezTo>
                  <a:cubicBezTo>
                    <a:pt x="143273" y="705643"/>
                    <a:pt x="180182" y="698102"/>
                    <a:pt x="211535" y="694927"/>
                  </a:cubicBezTo>
                  <a:cubicBezTo>
                    <a:pt x="242888" y="691752"/>
                    <a:pt x="271463" y="694927"/>
                    <a:pt x="309166" y="683021"/>
                  </a:cubicBezTo>
                  <a:cubicBezTo>
                    <a:pt x="346869" y="671115"/>
                    <a:pt x="386160" y="649287"/>
                    <a:pt x="437754" y="623490"/>
                  </a:cubicBezTo>
                  <a:cubicBezTo>
                    <a:pt x="489348" y="597693"/>
                    <a:pt x="571104" y="557609"/>
                    <a:pt x="618729" y="528240"/>
                  </a:cubicBezTo>
                  <a:cubicBezTo>
                    <a:pt x="666354" y="498871"/>
                    <a:pt x="685007" y="478233"/>
                    <a:pt x="723504" y="447277"/>
                  </a:cubicBezTo>
                  <a:cubicBezTo>
                    <a:pt x="762001" y="416321"/>
                    <a:pt x="810023" y="384174"/>
                    <a:pt x="849710" y="342502"/>
                  </a:cubicBezTo>
                  <a:cubicBezTo>
                    <a:pt x="889397" y="300830"/>
                    <a:pt x="937420" y="233361"/>
                    <a:pt x="961629" y="197246"/>
                  </a:cubicBezTo>
                  <a:cubicBezTo>
                    <a:pt x="985838" y="161131"/>
                    <a:pt x="995363" y="158353"/>
                    <a:pt x="994966" y="125809"/>
                  </a:cubicBezTo>
                  <a:cubicBezTo>
                    <a:pt x="994569" y="93265"/>
                    <a:pt x="977504" y="3968"/>
                    <a:pt x="959248" y="1984"/>
                  </a:cubicBezTo>
                  <a:cubicBezTo>
                    <a:pt x="940992" y="0"/>
                    <a:pt x="912813" y="80168"/>
                    <a:pt x="885429" y="113902"/>
                  </a:cubicBezTo>
                  <a:cubicBezTo>
                    <a:pt x="858045" y="147636"/>
                    <a:pt x="828278" y="171846"/>
                    <a:pt x="794941" y="204390"/>
                  </a:cubicBezTo>
                  <a:cubicBezTo>
                    <a:pt x="761604" y="236934"/>
                    <a:pt x="727076" y="275827"/>
                    <a:pt x="685404" y="309165"/>
                  </a:cubicBezTo>
                  <a:cubicBezTo>
                    <a:pt x="643732" y="342503"/>
                    <a:pt x="596107" y="372268"/>
                    <a:pt x="544910" y="404415"/>
                  </a:cubicBezTo>
                  <a:cubicBezTo>
                    <a:pt x="493713" y="436562"/>
                    <a:pt x="425054" y="477043"/>
                    <a:pt x="378223" y="502046"/>
                  </a:cubicBezTo>
                  <a:cubicBezTo>
                    <a:pt x="331392" y="527049"/>
                    <a:pt x="309564" y="536575"/>
                    <a:pt x="263923" y="554434"/>
                  </a:cubicBezTo>
                  <a:cubicBezTo>
                    <a:pt x="218282" y="572293"/>
                    <a:pt x="149623" y="599280"/>
                    <a:pt x="104379" y="609202"/>
                  </a:cubicBezTo>
                  <a:cubicBezTo>
                    <a:pt x="59135" y="619124"/>
                    <a:pt x="8732" y="610393"/>
                    <a:pt x="4366" y="6211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7148980" y="952812"/>
              <a:ext cx="1909176" cy="504056"/>
              <a:chOff x="6516216" y="764704"/>
              <a:chExt cx="1909176" cy="504056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6516216" y="764704"/>
                <a:ext cx="1224136" cy="360040"/>
              </a:xfrm>
              <a:prstGeom prst="ellipse">
                <a:avLst/>
              </a:pr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Arc 193"/>
              <p:cNvSpPr/>
              <p:nvPr/>
            </p:nvSpPr>
            <p:spPr>
              <a:xfrm>
                <a:off x="6588224" y="908720"/>
                <a:ext cx="1080120" cy="360040"/>
              </a:xfrm>
              <a:prstGeom prst="arc">
                <a:avLst>
                  <a:gd name="adj1" fmla="val 65155"/>
                  <a:gd name="adj2" fmla="val 108255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6" name="Straight Connector 195"/>
              <p:cNvCxnSpPr>
                <a:stCxn id="194" idx="2"/>
                <a:endCxn id="193" idx="2"/>
              </p:cNvCxnSpPr>
              <p:nvPr/>
            </p:nvCxnSpPr>
            <p:spPr>
              <a:xfrm flipH="1" flipV="1">
                <a:off x="6516216" y="944724"/>
                <a:ext cx="72142" cy="140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94" idx="0"/>
                <a:endCxn id="193" idx="6"/>
              </p:cNvCxnSpPr>
              <p:nvPr/>
            </p:nvCxnSpPr>
            <p:spPr>
              <a:xfrm flipV="1">
                <a:off x="7667473" y="944724"/>
                <a:ext cx="72879" cy="1542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Freeform 198"/>
              <p:cNvSpPr/>
              <p:nvPr/>
            </p:nvSpPr>
            <p:spPr>
              <a:xfrm>
                <a:off x="7647517" y="796925"/>
                <a:ext cx="777875" cy="157692"/>
              </a:xfrm>
              <a:custGeom>
                <a:avLst/>
                <a:gdLst>
                  <a:gd name="connsiteX0" fmla="*/ 86783 w 777875"/>
                  <a:gd name="connsiteY0" fmla="*/ 104775 h 157692"/>
                  <a:gd name="connsiteX1" fmla="*/ 620183 w 777875"/>
                  <a:gd name="connsiteY1" fmla="*/ 9525 h 157692"/>
                  <a:gd name="connsiteX2" fmla="*/ 740833 w 777875"/>
                  <a:gd name="connsiteY2" fmla="*/ 47625 h 157692"/>
                  <a:gd name="connsiteX3" fmla="*/ 670983 w 777875"/>
                  <a:gd name="connsiteY3" fmla="*/ 92075 h 157692"/>
                  <a:gd name="connsiteX4" fmla="*/ 99483 w 777875"/>
                  <a:gd name="connsiteY4" fmla="*/ 155575 h 157692"/>
                  <a:gd name="connsiteX5" fmla="*/ 86783 w 777875"/>
                  <a:gd name="connsiteY5" fmla="*/ 104775 h 157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7875" h="157692">
                    <a:moveTo>
                      <a:pt x="86783" y="104775"/>
                    </a:moveTo>
                    <a:cubicBezTo>
                      <a:pt x="173566" y="80433"/>
                      <a:pt x="511175" y="19050"/>
                      <a:pt x="620183" y="9525"/>
                    </a:cubicBezTo>
                    <a:cubicBezTo>
                      <a:pt x="729191" y="0"/>
                      <a:pt x="732366" y="33867"/>
                      <a:pt x="740833" y="47625"/>
                    </a:cubicBezTo>
                    <a:cubicBezTo>
                      <a:pt x="749300" y="61383"/>
                      <a:pt x="777875" y="74083"/>
                      <a:pt x="670983" y="92075"/>
                    </a:cubicBezTo>
                    <a:cubicBezTo>
                      <a:pt x="564091" y="110067"/>
                      <a:pt x="195791" y="153458"/>
                      <a:pt x="99483" y="155575"/>
                    </a:cubicBezTo>
                    <a:cubicBezTo>
                      <a:pt x="3175" y="157692"/>
                      <a:pt x="0" y="129117"/>
                      <a:pt x="86783" y="104775"/>
                    </a:cubicBezTo>
                    <a:close/>
                  </a:path>
                </a:pathLst>
              </a:cu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 rot="176522">
            <a:off x="5166021" y="1360621"/>
            <a:ext cx="792088" cy="720080"/>
            <a:chOff x="2051720" y="1628800"/>
            <a:chExt cx="792088" cy="720080"/>
          </a:xfrm>
        </p:grpSpPr>
        <p:sp>
          <p:nvSpPr>
            <p:cNvPr id="207" name="Rounded Rectangle 206"/>
            <p:cNvSpPr/>
            <p:nvPr/>
          </p:nvSpPr>
          <p:spPr>
            <a:xfrm>
              <a:off x="2051720" y="1628800"/>
              <a:ext cx="792088" cy="7200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Rounded Rectangle 207"/>
            <p:cNvSpPr/>
            <p:nvPr/>
          </p:nvSpPr>
          <p:spPr>
            <a:xfrm>
              <a:off x="2123728" y="1700808"/>
              <a:ext cx="648072" cy="57606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809472" y="1891117"/>
            <a:ext cx="2528633" cy="2832481"/>
            <a:chOff x="5601560" y="1459069"/>
            <a:chExt cx="2528633" cy="2832481"/>
          </a:xfrm>
        </p:grpSpPr>
        <p:grpSp>
          <p:nvGrpSpPr>
            <p:cNvPr id="210" name="Group 48"/>
            <p:cNvGrpSpPr/>
            <p:nvPr/>
          </p:nvGrpSpPr>
          <p:grpSpPr>
            <a:xfrm rot="21305135">
              <a:off x="5601560" y="1459069"/>
              <a:ext cx="1584176" cy="1080120"/>
              <a:chOff x="5580112" y="188640"/>
              <a:chExt cx="1584176" cy="1080120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652120" y="188640"/>
                <a:ext cx="1440160" cy="1008112"/>
              </a:xfrm>
              <a:prstGeom prst="roundRect">
                <a:avLst>
                  <a:gd name="adj" fmla="val 32729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580112" y="980728"/>
                <a:ext cx="1584176" cy="28803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1" name="Group 1"/>
            <p:cNvGrpSpPr/>
            <p:nvPr/>
          </p:nvGrpSpPr>
          <p:grpSpPr>
            <a:xfrm rot="6848905">
              <a:off x="7542682" y="2807495"/>
              <a:ext cx="401385" cy="773636"/>
              <a:chOff x="7183438" y="4861983"/>
              <a:chExt cx="401385" cy="773636"/>
            </a:xfrm>
          </p:grpSpPr>
          <p:sp>
            <p:nvSpPr>
              <p:cNvPr id="254" name="Freeform 2"/>
              <p:cNvSpPr/>
              <p:nvPr/>
            </p:nvSpPr>
            <p:spPr>
              <a:xfrm>
                <a:off x="7183438" y="4861983"/>
                <a:ext cx="254529" cy="361421"/>
              </a:xfrm>
              <a:custGeom>
                <a:avLst/>
                <a:gdLst>
                  <a:gd name="connsiteX0" fmla="*/ 176212 w 254529"/>
                  <a:gd name="connsiteY0" fmla="*/ 357717 h 361421"/>
                  <a:gd name="connsiteX1" fmla="*/ 106362 w 254529"/>
                  <a:gd name="connsiteY1" fmla="*/ 345017 h 361421"/>
                  <a:gd name="connsiteX2" fmla="*/ 58737 w 254529"/>
                  <a:gd name="connsiteY2" fmla="*/ 287867 h 361421"/>
                  <a:gd name="connsiteX3" fmla="*/ 4762 w 254529"/>
                  <a:gd name="connsiteY3" fmla="*/ 33867 h 361421"/>
                  <a:gd name="connsiteX4" fmla="*/ 87312 w 254529"/>
                  <a:gd name="connsiteY4" fmla="*/ 214842 h 361421"/>
                  <a:gd name="connsiteX5" fmla="*/ 58737 w 254529"/>
                  <a:gd name="connsiteY5" fmla="*/ 27517 h 361421"/>
                  <a:gd name="connsiteX6" fmla="*/ 138112 w 254529"/>
                  <a:gd name="connsiteY6" fmla="*/ 205317 h 361421"/>
                  <a:gd name="connsiteX7" fmla="*/ 128587 w 254529"/>
                  <a:gd name="connsiteY7" fmla="*/ 2117 h 361421"/>
                  <a:gd name="connsiteX8" fmla="*/ 188912 w 254529"/>
                  <a:gd name="connsiteY8" fmla="*/ 192617 h 361421"/>
                  <a:gd name="connsiteX9" fmla="*/ 179387 w 254529"/>
                  <a:gd name="connsiteY9" fmla="*/ 8467 h 361421"/>
                  <a:gd name="connsiteX10" fmla="*/ 246062 w 254529"/>
                  <a:gd name="connsiteY10" fmla="*/ 208492 h 361421"/>
                  <a:gd name="connsiteX11" fmla="*/ 230187 w 254529"/>
                  <a:gd name="connsiteY11" fmla="*/ 322792 h 361421"/>
                  <a:gd name="connsiteX12" fmla="*/ 176212 w 254529"/>
                  <a:gd name="connsiteY12" fmla="*/ 357717 h 3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529" h="361421">
                    <a:moveTo>
                      <a:pt x="176212" y="357717"/>
                    </a:moveTo>
                    <a:cubicBezTo>
                      <a:pt x="155574" y="361421"/>
                      <a:pt x="125941" y="356659"/>
                      <a:pt x="106362" y="345017"/>
                    </a:cubicBezTo>
                    <a:cubicBezTo>
                      <a:pt x="86783" y="333375"/>
                      <a:pt x="75670" y="339725"/>
                      <a:pt x="58737" y="287867"/>
                    </a:cubicBezTo>
                    <a:cubicBezTo>
                      <a:pt x="41804" y="236009"/>
                      <a:pt x="0" y="46038"/>
                      <a:pt x="4762" y="33867"/>
                    </a:cubicBezTo>
                    <a:cubicBezTo>
                      <a:pt x="9524" y="21696"/>
                      <a:pt x="78316" y="215900"/>
                      <a:pt x="87312" y="214842"/>
                    </a:cubicBezTo>
                    <a:cubicBezTo>
                      <a:pt x="96308" y="213784"/>
                      <a:pt x="50270" y="29104"/>
                      <a:pt x="58737" y="27517"/>
                    </a:cubicBezTo>
                    <a:cubicBezTo>
                      <a:pt x="67204" y="25930"/>
                      <a:pt x="126470" y="209550"/>
                      <a:pt x="138112" y="205317"/>
                    </a:cubicBezTo>
                    <a:cubicBezTo>
                      <a:pt x="149754" y="201084"/>
                      <a:pt x="120120" y="4234"/>
                      <a:pt x="128587" y="2117"/>
                    </a:cubicBezTo>
                    <a:cubicBezTo>
                      <a:pt x="137054" y="0"/>
                      <a:pt x="180445" y="191559"/>
                      <a:pt x="188912" y="192617"/>
                    </a:cubicBezTo>
                    <a:cubicBezTo>
                      <a:pt x="197379" y="193675"/>
                      <a:pt x="169862" y="5821"/>
                      <a:pt x="179387" y="8467"/>
                    </a:cubicBezTo>
                    <a:cubicBezTo>
                      <a:pt x="188912" y="11113"/>
                      <a:pt x="237595" y="156105"/>
                      <a:pt x="246062" y="208492"/>
                    </a:cubicBezTo>
                    <a:cubicBezTo>
                      <a:pt x="254529" y="260879"/>
                      <a:pt x="242887" y="295275"/>
                      <a:pt x="230187" y="322792"/>
                    </a:cubicBezTo>
                    <a:cubicBezTo>
                      <a:pt x="217487" y="350309"/>
                      <a:pt x="196850" y="354013"/>
                      <a:pt x="176212" y="3577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Freeform 3"/>
              <p:cNvSpPr/>
              <p:nvPr/>
            </p:nvSpPr>
            <p:spPr>
              <a:xfrm rot="2208530" flipH="1">
                <a:off x="7228479" y="5302773"/>
                <a:ext cx="356344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2" name="Freeform 211"/>
            <p:cNvSpPr/>
            <p:nvPr/>
          </p:nvSpPr>
          <p:spPr>
            <a:xfrm rot="4114967">
              <a:off x="6521644" y="1591848"/>
              <a:ext cx="274108" cy="972079"/>
            </a:xfrm>
            <a:custGeom>
              <a:avLst/>
              <a:gdLst>
                <a:gd name="connsiteX0" fmla="*/ 219604 w 274108"/>
                <a:gd name="connsiteY0" fmla="*/ 962554 h 972079"/>
                <a:gd name="connsiteX1" fmla="*/ 168804 w 274108"/>
                <a:gd name="connsiteY1" fmla="*/ 927629 h 972079"/>
                <a:gd name="connsiteX2" fmla="*/ 168804 w 274108"/>
                <a:gd name="connsiteY2" fmla="*/ 886354 h 972079"/>
                <a:gd name="connsiteX3" fmla="*/ 127529 w 274108"/>
                <a:gd name="connsiteY3" fmla="*/ 540279 h 972079"/>
                <a:gd name="connsiteX4" fmla="*/ 73554 w 274108"/>
                <a:gd name="connsiteY4" fmla="*/ 445029 h 972079"/>
                <a:gd name="connsiteX5" fmla="*/ 529 w 274108"/>
                <a:gd name="connsiteY5" fmla="*/ 60854 h 972079"/>
                <a:gd name="connsiteX6" fmla="*/ 76729 w 274108"/>
                <a:gd name="connsiteY6" fmla="*/ 79904 h 972079"/>
                <a:gd name="connsiteX7" fmla="*/ 159279 w 274108"/>
                <a:gd name="connsiteY7" fmla="*/ 454554 h 972079"/>
                <a:gd name="connsiteX8" fmla="*/ 152929 w 274108"/>
                <a:gd name="connsiteY8" fmla="*/ 495829 h 972079"/>
                <a:gd name="connsiteX9" fmla="*/ 260879 w 274108"/>
                <a:gd name="connsiteY9" fmla="*/ 895879 h 972079"/>
                <a:gd name="connsiteX10" fmla="*/ 219604 w 274108"/>
                <a:gd name="connsiteY10" fmla="*/ 962554 h 97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108" h="972079">
                  <a:moveTo>
                    <a:pt x="219604" y="962554"/>
                  </a:moveTo>
                  <a:cubicBezTo>
                    <a:pt x="204258" y="967846"/>
                    <a:pt x="177271" y="940329"/>
                    <a:pt x="168804" y="927629"/>
                  </a:cubicBezTo>
                  <a:cubicBezTo>
                    <a:pt x="160337" y="914929"/>
                    <a:pt x="175683" y="950912"/>
                    <a:pt x="168804" y="886354"/>
                  </a:cubicBezTo>
                  <a:cubicBezTo>
                    <a:pt x="161925" y="821796"/>
                    <a:pt x="143404" y="613833"/>
                    <a:pt x="127529" y="540279"/>
                  </a:cubicBezTo>
                  <a:cubicBezTo>
                    <a:pt x="111654" y="466725"/>
                    <a:pt x="94721" y="524933"/>
                    <a:pt x="73554" y="445029"/>
                  </a:cubicBezTo>
                  <a:cubicBezTo>
                    <a:pt x="52387" y="365125"/>
                    <a:pt x="0" y="121708"/>
                    <a:pt x="529" y="60854"/>
                  </a:cubicBezTo>
                  <a:cubicBezTo>
                    <a:pt x="1058" y="0"/>
                    <a:pt x="50271" y="14287"/>
                    <a:pt x="76729" y="79904"/>
                  </a:cubicBezTo>
                  <a:cubicBezTo>
                    <a:pt x="103187" y="145521"/>
                    <a:pt x="146579" y="385233"/>
                    <a:pt x="159279" y="454554"/>
                  </a:cubicBezTo>
                  <a:cubicBezTo>
                    <a:pt x="171979" y="523875"/>
                    <a:pt x="135996" y="422275"/>
                    <a:pt x="152929" y="495829"/>
                  </a:cubicBezTo>
                  <a:cubicBezTo>
                    <a:pt x="169862" y="569383"/>
                    <a:pt x="247650" y="819679"/>
                    <a:pt x="260879" y="895879"/>
                  </a:cubicBezTo>
                  <a:cubicBezTo>
                    <a:pt x="274108" y="972079"/>
                    <a:pt x="234950" y="957262"/>
                    <a:pt x="219604" y="9625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3" name="Group 54"/>
            <p:cNvGrpSpPr/>
            <p:nvPr/>
          </p:nvGrpSpPr>
          <p:grpSpPr>
            <a:xfrm rot="17044465" flipH="1">
              <a:off x="6583898" y="3512260"/>
              <a:ext cx="550325" cy="865883"/>
              <a:chOff x="1461664" y="5157192"/>
              <a:chExt cx="508315" cy="865883"/>
            </a:xfrm>
          </p:grpSpPr>
          <p:sp>
            <p:nvSpPr>
              <p:cNvPr id="252" name="Freeform 251"/>
              <p:cNvSpPr/>
              <p:nvPr/>
            </p:nvSpPr>
            <p:spPr>
              <a:xfrm>
                <a:off x="1461664" y="5354857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1619673" y="5157192"/>
                <a:ext cx="350306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4" name="Group 47"/>
            <p:cNvGrpSpPr/>
            <p:nvPr/>
          </p:nvGrpSpPr>
          <p:grpSpPr>
            <a:xfrm flipH="1">
              <a:off x="5937492" y="1628800"/>
              <a:ext cx="1731528" cy="2662750"/>
              <a:chOff x="3563882" y="1711056"/>
              <a:chExt cx="1542472" cy="2677155"/>
            </a:xfrm>
          </p:grpSpPr>
          <p:grpSp>
            <p:nvGrpSpPr>
              <p:cNvPr id="238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246" name="Isosceles Triangle 245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47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250" name="Freeform 249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51" name="Chord 250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48" name="Oval 247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9" name="Arc 238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Isosceles Triangle 9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1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244" name="Freeform 243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5" name="Chord 244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2" name="Oval 241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12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5" name="Group 21"/>
            <p:cNvGrpSpPr/>
            <p:nvPr/>
          </p:nvGrpSpPr>
          <p:grpSpPr>
            <a:xfrm rot="2208530" flipH="1">
              <a:off x="6642213" y="3248867"/>
              <a:ext cx="596390" cy="573088"/>
              <a:chOff x="2572808" y="860954"/>
              <a:chExt cx="550863" cy="573088"/>
            </a:xfrm>
          </p:grpSpPr>
          <p:sp>
            <p:nvSpPr>
              <p:cNvPr id="236" name="Freeform 18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6" name="Group 24"/>
            <p:cNvGrpSpPr/>
            <p:nvPr/>
          </p:nvGrpSpPr>
          <p:grpSpPr>
            <a:xfrm rot="1547693" flipH="1">
              <a:off x="6518343" y="1942815"/>
              <a:ext cx="1222009" cy="547816"/>
              <a:chOff x="1112838" y="1181125"/>
              <a:chExt cx="1885156" cy="619100"/>
            </a:xfrm>
          </p:grpSpPr>
          <p:sp>
            <p:nvSpPr>
              <p:cNvPr id="233" name="Freeform 232"/>
              <p:cNvSpPr/>
              <p:nvPr/>
            </p:nvSpPr>
            <p:spPr>
              <a:xfrm>
                <a:off x="1325339" y="1340768"/>
                <a:ext cx="1014413" cy="214313"/>
              </a:xfrm>
              <a:custGeom>
                <a:avLst/>
                <a:gdLst>
                  <a:gd name="connsiteX0" fmla="*/ 0 w 1014413"/>
                  <a:gd name="connsiteY0" fmla="*/ 204788 h 214313"/>
                  <a:gd name="connsiteX1" fmla="*/ 1014413 w 1014413"/>
                  <a:gd name="connsiteY1" fmla="*/ 214313 h 214313"/>
                  <a:gd name="connsiteX2" fmla="*/ 4763 w 1014413"/>
                  <a:gd name="connsiteY2" fmla="*/ 0 h 214313"/>
                  <a:gd name="connsiteX3" fmla="*/ 0 w 1014413"/>
                  <a:gd name="connsiteY3" fmla="*/ 204788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4413" h="214313">
                    <a:moveTo>
                      <a:pt x="0" y="204788"/>
                    </a:moveTo>
                    <a:lnTo>
                      <a:pt x="1014413" y="214313"/>
                    </a:lnTo>
                    <a:lnTo>
                      <a:pt x="4763" y="0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Freeform 16"/>
              <p:cNvSpPr/>
              <p:nvPr/>
            </p:nvSpPr>
            <p:spPr>
              <a:xfrm>
                <a:off x="1238250" y="1181125"/>
                <a:ext cx="1662113" cy="447675"/>
              </a:xfrm>
              <a:custGeom>
                <a:avLst/>
                <a:gdLst>
                  <a:gd name="connsiteX0" fmla="*/ 0 w 1662113"/>
                  <a:gd name="connsiteY0" fmla="*/ 219075 h 447675"/>
                  <a:gd name="connsiteX1" fmla="*/ 561975 w 1662113"/>
                  <a:gd name="connsiteY1" fmla="*/ 280988 h 447675"/>
                  <a:gd name="connsiteX2" fmla="*/ 1576388 w 1662113"/>
                  <a:gd name="connsiteY2" fmla="*/ 447675 h 447675"/>
                  <a:gd name="connsiteX3" fmla="*/ 1662113 w 1662113"/>
                  <a:gd name="connsiteY3" fmla="*/ 280988 h 447675"/>
                  <a:gd name="connsiteX4" fmla="*/ 1600200 w 1662113"/>
                  <a:gd name="connsiteY4" fmla="*/ 214313 h 447675"/>
                  <a:gd name="connsiteX5" fmla="*/ 595313 w 1662113"/>
                  <a:gd name="connsiteY5" fmla="*/ 0 h 447675"/>
                  <a:gd name="connsiteX6" fmla="*/ 38100 w 1662113"/>
                  <a:gd name="connsiteY6" fmla="*/ 19050 h 447675"/>
                  <a:gd name="connsiteX7" fmla="*/ 0 w 1662113"/>
                  <a:gd name="connsiteY7" fmla="*/ 2190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2113" h="447675">
                    <a:moveTo>
                      <a:pt x="0" y="219075"/>
                    </a:moveTo>
                    <a:lnTo>
                      <a:pt x="561975" y="280988"/>
                    </a:lnTo>
                    <a:lnTo>
                      <a:pt x="1576388" y="447675"/>
                    </a:lnTo>
                    <a:lnTo>
                      <a:pt x="1662113" y="280988"/>
                    </a:lnTo>
                    <a:lnTo>
                      <a:pt x="1600200" y="214313"/>
                    </a:lnTo>
                    <a:lnTo>
                      <a:pt x="595313" y="0"/>
                    </a:lnTo>
                    <a:lnTo>
                      <a:pt x="38100" y="19050"/>
                    </a:lnTo>
                    <a:lnTo>
                      <a:pt x="0" y="2190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1112838" y="1500188"/>
                <a:ext cx="1885156" cy="300037"/>
              </a:xfrm>
              <a:custGeom>
                <a:avLst/>
                <a:gdLst>
                  <a:gd name="connsiteX0" fmla="*/ 44450 w 1885156"/>
                  <a:gd name="connsiteY0" fmla="*/ 176212 h 300037"/>
                  <a:gd name="connsiteX1" fmla="*/ 49212 w 1885156"/>
                  <a:gd name="connsiteY1" fmla="*/ 247650 h 300037"/>
                  <a:gd name="connsiteX2" fmla="*/ 125412 w 1885156"/>
                  <a:gd name="connsiteY2" fmla="*/ 285750 h 300037"/>
                  <a:gd name="connsiteX3" fmla="*/ 249237 w 1885156"/>
                  <a:gd name="connsiteY3" fmla="*/ 285750 h 300037"/>
                  <a:gd name="connsiteX4" fmla="*/ 1649412 w 1885156"/>
                  <a:gd name="connsiteY4" fmla="*/ 300037 h 300037"/>
                  <a:gd name="connsiteX5" fmla="*/ 1663700 w 1885156"/>
                  <a:gd name="connsiteY5" fmla="*/ 280987 h 300037"/>
                  <a:gd name="connsiteX6" fmla="*/ 1706562 w 1885156"/>
                  <a:gd name="connsiteY6" fmla="*/ 200025 h 300037"/>
                  <a:gd name="connsiteX7" fmla="*/ 1173162 w 1885156"/>
                  <a:gd name="connsiteY7" fmla="*/ 9525 h 300037"/>
                  <a:gd name="connsiteX8" fmla="*/ 1058862 w 1885156"/>
                  <a:gd name="connsiteY8" fmla="*/ 142875 h 300037"/>
                  <a:gd name="connsiteX9" fmla="*/ 168275 w 1885156"/>
                  <a:gd name="connsiteY9" fmla="*/ 114300 h 300037"/>
                  <a:gd name="connsiteX10" fmla="*/ 44450 w 1885156"/>
                  <a:gd name="connsiteY10" fmla="*/ 176212 h 3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156" h="300037">
                    <a:moveTo>
                      <a:pt x="44450" y="176212"/>
                    </a:moveTo>
                    <a:cubicBezTo>
                      <a:pt x="24606" y="198437"/>
                      <a:pt x="35718" y="229394"/>
                      <a:pt x="49212" y="247650"/>
                    </a:cubicBezTo>
                    <a:cubicBezTo>
                      <a:pt x="62706" y="265906"/>
                      <a:pt x="92075" y="279400"/>
                      <a:pt x="125412" y="285750"/>
                    </a:cubicBezTo>
                    <a:cubicBezTo>
                      <a:pt x="158750" y="292100"/>
                      <a:pt x="249237" y="285750"/>
                      <a:pt x="249237" y="285750"/>
                    </a:cubicBezTo>
                    <a:lnTo>
                      <a:pt x="1649412" y="300037"/>
                    </a:lnTo>
                    <a:cubicBezTo>
                      <a:pt x="1885156" y="299243"/>
                      <a:pt x="1654175" y="297656"/>
                      <a:pt x="1663700" y="280987"/>
                    </a:cubicBezTo>
                    <a:cubicBezTo>
                      <a:pt x="1673225" y="264318"/>
                      <a:pt x="1788318" y="245269"/>
                      <a:pt x="1706562" y="200025"/>
                    </a:cubicBezTo>
                    <a:cubicBezTo>
                      <a:pt x="1624806" y="154781"/>
                      <a:pt x="1281112" y="19050"/>
                      <a:pt x="1173162" y="9525"/>
                    </a:cubicBezTo>
                    <a:cubicBezTo>
                      <a:pt x="1065212" y="0"/>
                      <a:pt x="1226343" y="125413"/>
                      <a:pt x="1058862" y="142875"/>
                    </a:cubicBezTo>
                    <a:cubicBezTo>
                      <a:pt x="891381" y="160338"/>
                      <a:pt x="336550" y="110331"/>
                      <a:pt x="168275" y="114300"/>
                    </a:cubicBezTo>
                    <a:cubicBezTo>
                      <a:pt x="0" y="118269"/>
                      <a:pt x="64294" y="153987"/>
                      <a:pt x="44450" y="17621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7" name="Freeform 11"/>
            <p:cNvSpPr/>
            <p:nvPr/>
          </p:nvSpPr>
          <p:spPr>
            <a:xfrm rot="18220090" flipH="1" flipV="1">
              <a:off x="5856932" y="2036959"/>
              <a:ext cx="491061" cy="93550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8" name="Group 58"/>
            <p:cNvGrpSpPr/>
            <p:nvPr/>
          </p:nvGrpSpPr>
          <p:grpSpPr>
            <a:xfrm rot="20536513" flipH="1">
              <a:off x="6024490" y="2923329"/>
              <a:ext cx="468757" cy="579295"/>
              <a:chOff x="2572808" y="860954"/>
              <a:chExt cx="550863" cy="573088"/>
            </a:xfrm>
          </p:grpSpPr>
          <p:sp>
            <p:nvSpPr>
              <p:cNvPr id="231" name="Freeform 13"/>
              <p:cNvSpPr/>
              <p:nvPr/>
            </p:nvSpPr>
            <p:spPr>
              <a:xfrm>
                <a:off x="2572808" y="1101196"/>
                <a:ext cx="329142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 14"/>
              <p:cNvSpPr/>
              <p:nvPr/>
            </p:nvSpPr>
            <p:spPr>
              <a:xfrm>
                <a:off x="2879196" y="860954"/>
                <a:ext cx="244475" cy="264054"/>
              </a:xfrm>
              <a:custGeom>
                <a:avLst/>
                <a:gdLst>
                  <a:gd name="connsiteX0" fmla="*/ 10054 w 244475"/>
                  <a:gd name="connsiteY0" fmla="*/ 224896 h 264054"/>
                  <a:gd name="connsiteX1" fmla="*/ 16404 w 244475"/>
                  <a:gd name="connsiteY1" fmla="*/ 151871 h 264054"/>
                  <a:gd name="connsiteX2" fmla="*/ 95779 w 244475"/>
                  <a:gd name="connsiteY2" fmla="*/ 47096 h 264054"/>
                  <a:gd name="connsiteX3" fmla="*/ 210079 w 244475"/>
                  <a:gd name="connsiteY3" fmla="*/ 2646 h 264054"/>
                  <a:gd name="connsiteX4" fmla="*/ 241829 w 244475"/>
                  <a:gd name="connsiteY4" fmla="*/ 31221 h 264054"/>
                  <a:gd name="connsiteX5" fmla="*/ 225954 w 244475"/>
                  <a:gd name="connsiteY5" fmla="*/ 158221 h 264054"/>
                  <a:gd name="connsiteX6" fmla="*/ 152929 w 244475"/>
                  <a:gd name="connsiteY6" fmla="*/ 243946 h 264054"/>
                  <a:gd name="connsiteX7" fmla="*/ 76729 w 244475"/>
                  <a:gd name="connsiteY7" fmla="*/ 262996 h 264054"/>
                  <a:gd name="connsiteX8" fmla="*/ 10054 w 244475"/>
                  <a:gd name="connsiteY8" fmla="*/ 224896 h 2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475" h="264054">
                    <a:moveTo>
                      <a:pt x="10054" y="224896"/>
                    </a:moveTo>
                    <a:cubicBezTo>
                      <a:pt x="0" y="206375"/>
                      <a:pt x="2116" y="181504"/>
                      <a:pt x="16404" y="151871"/>
                    </a:cubicBezTo>
                    <a:cubicBezTo>
                      <a:pt x="30692" y="122238"/>
                      <a:pt x="63500" y="71967"/>
                      <a:pt x="95779" y="47096"/>
                    </a:cubicBezTo>
                    <a:cubicBezTo>
                      <a:pt x="128058" y="22225"/>
                      <a:pt x="185737" y="5292"/>
                      <a:pt x="210079" y="2646"/>
                    </a:cubicBezTo>
                    <a:cubicBezTo>
                      <a:pt x="234421" y="0"/>
                      <a:pt x="239183" y="5292"/>
                      <a:pt x="241829" y="31221"/>
                    </a:cubicBezTo>
                    <a:cubicBezTo>
                      <a:pt x="244475" y="57150"/>
                      <a:pt x="240771" y="122767"/>
                      <a:pt x="225954" y="158221"/>
                    </a:cubicBezTo>
                    <a:cubicBezTo>
                      <a:pt x="211137" y="193675"/>
                      <a:pt x="177800" y="226484"/>
                      <a:pt x="152929" y="243946"/>
                    </a:cubicBezTo>
                    <a:cubicBezTo>
                      <a:pt x="128058" y="261408"/>
                      <a:pt x="97896" y="261938"/>
                      <a:pt x="76729" y="262996"/>
                    </a:cubicBezTo>
                    <a:cubicBezTo>
                      <a:pt x="55562" y="264054"/>
                      <a:pt x="20108" y="243417"/>
                      <a:pt x="10054" y="224896"/>
                    </a:cubicBezTo>
                    <a:close/>
                  </a:path>
                </a:pathLst>
              </a:custGeom>
              <a:gradFill flip="none" rotWithShape="1">
                <a:gsLst>
                  <a:gs pos="35000">
                    <a:schemeClr val="bg1"/>
                  </a:gs>
                  <a:gs pos="63000">
                    <a:schemeClr val="bg1">
                      <a:lumMod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" name="Group 36"/>
            <p:cNvGrpSpPr/>
            <p:nvPr/>
          </p:nvGrpSpPr>
          <p:grpSpPr>
            <a:xfrm rot="21234237">
              <a:off x="6300192" y="2348880"/>
              <a:ext cx="401385" cy="773636"/>
              <a:chOff x="7183438" y="4861983"/>
              <a:chExt cx="401385" cy="773636"/>
            </a:xfrm>
          </p:grpSpPr>
          <p:sp>
            <p:nvSpPr>
              <p:cNvPr id="229" name="Freeform 228"/>
              <p:cNvSpPr/>
              <p:nvPr/>
            </p:nvSpPr>
            <p:spPr>
              <a:xfrm>
                <a:off x="7183438" y="4861983"/>
                <a:ext cx="254529" cy="361421"/>
              </a:xfrm>
              <a:custGeom>
                <a:avLst/>
                <a:gdLst>
                  <a:gd name="connsiteX0" fmla="*/ 176212 w 254529"/>
                  <a:gd name="connsiteY0" fmla="*/ 357717 h 361421"/>
                  <a:gd name="connsiteX1" fmla="*/ 106362 w 254529"/>
                  <a:gd name="connsiteY1" fmla="*/ 345017 h 361421"/>
                  <a:gd name="connsiteX2" fmla="*/ 58737 w 254529"/>
                  <a:gd name="connsiteY2" fmla="*/ 287867 h 361421"/>
                  <a:gd name="connsiteX3" fmla="*/ 4762 w 254529"/>
                  <a:gd name="connsiteY3" fmla="*/ 33867 h 361421"/>
                  <a:gd name="connsiteX4" fmla="*/ 87312 w 254529"/>
                  <a:gd name="connsiteY4" fmla="*/ 214842 h 361421"/>
                  <a:gd name="connsiteX5" fmla="*/ 58737 w 254529"/>
                  <a:gd name="connsiteY5" fmla="*/ 27517 h 361421"/>
                  <a:gd name="connsiteX6" fmla="*/ 138112 w 254529"/>
                  <a:gd name="connsiteY6" fmla="*/ 205317 h 361421"/>
                  <a:gd name="connsiteX7" fmla="*/ 128587 w 254529"/>
                  <a:gd name="connsiteY7" fmla="*/ 2117 h 361421"/>
                  <a:gd name="connsiteX8" fmla="*/ 188912 w 254529"/>
                  <a:gd name="connsiteY8" fmla="*/ 192617 h 361421"/>
                  <a:gd name="connsiteX9" fmla="*/ 179387 w 254529"/>
                  <a:gd name="connsiteY9" fmla="*/ 8467 h 361421"/>
                  <a:gd name="connsiteX10" fmla="*/ 246062 w 254529"/>
                  <a:gd name="connsiteY10" fmla="*/ 208492 h 361421"/>
                  <a:gd name="connsiteX11" fmla="*/ 230187 w 254529"/>
                  <a:gd name="connsiteY11" fmla="*/ 322792 h 361421"/>
                  <a:gd name="connsiteX12" fmla="*/ 176212 w 254529"/>
                  <a:gd name="connsiteY12" fmla="*/ 357717 h 3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4529" h="361421">
                    <a:moveTo>
                      <a:pt x="176212" y="357717"/>
                    </a:moveTo>
                    <a:cubicBezTo>
                      <a:pt x="155574" y="361421"/>
                      <a:pt x="125941" y="356659"/>
                      <a:pt x="106362" y="345017"/>
                    </a:cubicBezTo>
                    <a:cubicBezTo>
                      <a:pt x="86783" y="333375"/>
                      <a:pt x="75670" y="339725"/>
                      <a:pt x="58737" y="287867"/>
                    </a:cubicBezTo>
                    <a:cubicBezTo>
                      <a:pt x="41804" y="236009"/>
                      <a:pt x="0" y="46038"/>
                      <a:pt x="4762" y="33867"/>
                    </a:cubicBezTo>
                    <a:cubicBezTo>
                      <a:pt x="9524" y="21696"/>
                      <a:pt x="78316" y="215900"/>
                      <a:pt x="87312" y="214842"/>
                    </a:cubicBezTo>
                    <a:cubicBezTo>
                      <a:pt x="96308" y="213784"/>
                      <a:pt x="50270" y="29104"/>
                      <a:pt x="58737" y="27517"/>
                    </a:cubicBezTo>
                    <a:cubicBezTo>
                      <a:pt x="67204" y="25930"/>
                      <a:pt x="126470" y="209550"/>
                      <a:pt x="138112" y="205317"/>
                    </a:cubicBezTo>
                    <a:cubicBezTo>
                      <a:pt x="149754" y="201084"/>
                      <a:pt x="120120" y="4234"/>
                      <a:pt x="128587" y="2117"/>
                    </a:cubicBezTo>
                    <a:cubicBezTo>
                      <a:pt x="137054" y="0"/>
                      <a:pt x="180445" y="191559"/>
                      <a:pt x="188912" y="192617"/>
                    </a:cubicBezTo>
                    <a:cubicBezTo>
                      <a:pt x="197379" y="193675"/>
                      <a:pt x="169862" y="5821"/>
                      <a:pt x="179387" y="8467"/>
                    </a:cubicBezTo>
                    <a:cubicBezTo>
                      <a:pt x="188912" y="11113"/>
                      <a:pt x="237595" y="156105"/>
                      <a:pt x="246062" y="208492"/>
                    </a:cubicBezTo>
                    <a:cubicBezTo>
                      <a:pt x="254529" y="260879"/>
                      <a:pt x="242887" y="295275"/>
                      <a:pt x="230187" y="322792"/>
                    </a:cubicBezTo>
                    <a:cubicBezTo>
                      <a:pt x="217487" y="350309"/>
                      <a:pt x="196850" y="354013"/>
                      <a:pt x="176212" y="3577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2208530" flipH="1">
                <a:off x="7228479" y="5302773"/>
                <a:ext cx="356344" cy="332846"/>
              </a:xfrm>
              <a:custGeom>
                <a:avLst/>
                <a:gdLst>
                  <a:gd name="connsiteX0" fmla="*/ 322792 w 329142"/>
                  <a:gd name="connsiteY0" fmla="*/ 529 h 332846"/>
                  <a:gd name="connsiteX1" fmla="*/ 233892 w 329142"/>
                  <a:gd name="connsiteY1" fmla="*/ 76729 h 332846"/>
                  <a:gd name="connsiteX2" fmla="*/ 106892 w 329142"/>
                  <a:gd name="connsiteY2" fmla="*/ 191029 h 332846"/>
                  <a:gd name="connsiteX3" fmla="*/ 14817 w 329142"/>
                  <a:gd name="connsiteY3" fmla="*/ 273579 h 332846"/>
                  <a:gd name="connsiteX4" fmla="*/ 17992 w 329142"/>
                  <a:gd name="connsiteY4" fmla="*/ 321204 h 332846"/>
                  <a:gd name="connsiteX5" fmla="*/ 75142 w 329142"/>
                  <a:gd name="connsiteY5" fmla="*/ 311679 h 332846"/>
                  <a:gd name="connsiteX6" fmla="*/ 164042 w 329142"/>
                  <a:gd name="connsiteY6" fmla="*/ 194204 h 332846"/>
                  <a:gd name="connsiteX7" fmla="*/ 271992 w 329142"/>
                  <a:gd name="connsiteY7" fmla="*/ 73554 h 332846"/>
                  <a:gd name="connsiteX8" fmla="*/ 322792 w 329142"/>
                  <a:gd name="connsiteY8" fmla="*/ 529 h 3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142" h="332846">
                    <a:moveTo>
                      <a:pt x="322792" y="529"/>
                    </a:moveTo>
                    <a:cubicBezTo>
                      <a:pt x="316442" y="1058"/>
                      <a:pt x="269875" y="44979"/>
                      <a:pt x="233892" y="76729"/>
                    </a:cubicBezTo>
                    <a:cubicBezTo>
                      <a:pt x="197909" y="108479"/>
                      <a:pt x="106892" y="191029"/>
                      <a:pt x="106892" y="191029"/>
                    </a:cubicBezTo>
                    <a:cubicBezTo>
                      <a:pt x="70380" y="223837"/>
                      <a:pt x="29634" y="251883"/>
                      <a:pt x="14817" y="273579"/>
                    </a:cubicBezTo>
                    <a:cubicBezTo>
                      <a:pt x="0" y="295275"/>
                      <a:pt x="7938" y="314854"/>
                      <a:pt x="17992" y="321204"/>
                    </a:cubicBezTo>
                    <a:cubicBezTo>
                      <a:pt x="28046" y="327554"/>
                      <a:pt x="50800" y="332846"/>
                      <a:pt x="75142" y="311679"/>
                    </a:cubicBezTo>
                    <a:cubicBezTo>
                      <a:pt x="99484" y="290512"/>
                      <a:pt x="131234" y="233892"/>
                      <a:pt x="164042" y="194204"/>
                    </a:cubicBezTo>
                    <a:cubicBezTo>
                      <a:pt x="196850" y="154516"/>
                      <a:pt x="238125" y="105833"/>
                      <a:pt x="271992" y="73554"/>
                    </a:cubicBezTo>
                    <a:cubicBezTo>
                      <a:pt x="305859" y="41275"/>
                      <a:pt x="329142" y="0"/>
                      <a:pt x="322792" y="5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0" name="Freeform 219"/>
            <p:cNvSpPr/>
            <p:nvPr/>
          </p:nvSpPr>
          <p:spPr>
            <a:xfrm rot="1924998">
              <a:off x="7164288" y="2780928"/>
              <a:ext cx="274108" cy="972079"/>
            </a:xfrm>
            <a:custGeom>
              <a:avLst/>
              <a:gdLst>
                <a:gd name="connsiteX0" fmla="*/ 219604 w 274108"/>
                <a:gd name="connsiteY0" fmla="*/ 962554 h 972079"/>
                <a:gd name="connsiteX1" fmla="*/ 168804 w 274108"/>
                <a:gd name="connsiteY1" fmla="*/ 927629 h 972079"/>
                <a:gd name="connsiteX2" fmla="*/ 168804 w 274108"/>
                <a:gd name="connsiteY2" fmla="*/ 886354 h 972079"/>
                <a:gd name="connsiteX3" fmla="*/ 127529 w 274108"/>
                <a:gd name="connsiteY3" fmla="*/ 540279 h 972079"/>
                <a:gd name="connsiteX4" fmla="*/ 73554 w 274108"/>
                <a:gd name="connsiteY4" fmla="*/ 445029 h 972079"/>
                <a:gd name="connsiteX5" fmla="*/ 529 w 274108"/>
                <a:gd name="connsiteY5" fmla="*/ 60854 h 972079"/>
                <a:gd name="connsiteX6" fmla="*/ 76729 w 274108"/>
                <a:gd name="connsiteY6" fmla="*/ 79904 h 972079"/>
                <a:gd name="connsiteX7" fmla="*/ 159279 w 274108"/>
                <a:gd name="connsiteY7" fmla="*/ 454554 h 972079"/>
                <a:gd name="connsiteX8" fmla="*/ 152929 w 274108"/>
                <a:gd name="connsiteY8" fmla="*/ 495829 h 972079"/>
                <a:gd name="connsiteX9" fmla="*/ 260879 w 274108"/>
                <a:gd name="connsiteY9" fmla="*/ 895879 h 972079"/>
                <a:gd name="connsiteX10" fmla="*/ 219604 w 274108"/>
                <a:gd name="connsiteY10" fmla="*/ 962554 h 97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108" h="972079">
                  <a:moveTo>
                    <a:pt x="219604" y="962554"/>
                  </a:moveTo>
                  <a:cubicBezTo>
                    <a:pt x="204258" y="967846"/>
                    <a:pt x="177271" y="940329"/>
                    <a:pt x="168804" y="927629"/>
                  </a:cubicBezTo>
                  <a:cubicBezTo>
                    <a:pt x="160337" y="914929"/>
                    <a:pt x="175683" y="950912"/>
                    <a:pt x="168804" y="886354"/>
                  </a:cubicBezTo>
                  <a:cubicBezTo>
                    <a:pt x="161925" y="821796"/>
                    <a:pt x="143404" y="613833"/>
                    <a:pt x="127529" y="540279"/>
                  </a:cubicBezTo>
                  <a:cubicBezTo>
                    <a:pt x="111654" y="466725"/>
                    <a:pt x="94721" y="524933"/>
                    <a:pt x="73554" y="445029"/>
                  </a:cubicBezTo>
                  <a:cubicBezTo>
                    <a:pt x="52387" y="365125"/>
                    <a:pt x="0" y="121708"/>
                    <a:pt x="529" y="60854"/>
                  </a:cubicBezTo>
                  <a:cubicBezTo>
                    <a:pt x="1058" y="0"/>
                    <a:pt x="50271" y="14287"/>
                    <a:pt x="76729" y="79904"/>
                  </a:cubicBezTo>
                  <a:cubicBezTo>
                    <a:pt x="103187" y="145521"/>
                    <a:pt x="146579" y="385233"/>
                    <a:pt x="159279" y="454554"/>
                  </a:cubicBezTo>
                  <a:cubicBezTo>
                    <a:pt x="171979" y="523875"/>
                    <a:pt x="135996" y="422275"/>
                    <a:pt x="152929" y="495829"/>
                  </a:cubicBezTo>
                  <a:cubicBezTo>
                    <a:pt x="169862" y="569383"/>
                    <a:pt x="247650" y="819679"/>
                    <a:pt x="260879" y="895879"/>
                  </a:cubicBezTo>
                  <a:cubicBezTo>
                    <a:pt x="274108" y="972079"/>
                    <a:pt x="234950" y="957262"/>
                    <a:pt x="219604" y="9625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1" name="Group 40"/>
            <p:cNvGrpSpPr/>
            <p:nvPr/>
          </p:nvGrpSpPr>
          <p:grpSpPr>
            <a:xfrm rot="1361519">
              <a:off x="5786346" y="3553924"/>
              <a:ext cx="1909176" cy="705643"/>
              <a:chOff x="7148980" y="898631"/>
              <a:chExt cx="1909176" cy="705643"/>
            </a:xfrm>
          </p:grpSpPr>
          <p:sp>
            <p:nvSpPr>
              <p:cNvPr id="222" name="Freeform 221"/>
              <p:cNvSpPr/>
              <p:nvPr/>
            </p:nvSpPr>
            <p:spPr>
              <a:xfrm rot="1963940">
                <a:off x="7247402" y="898631"/>
                <a:ext cx="995363" cy="705643"/>
              </a:xfrm>
              <a:custGeom>
                <a:avLst/>
                <a:gdLst>
                  <a:gd name="connsiteX0" fmla="*/ 4366 w 995363"/>
                  <a:gd name="connsiteY0" fmla="*/ 621109 h 705643"/>
                  <a:gd name="connsiteX1" fmla="*/ 78185 w 995363"/>
                  <a:gd name="connsiteY1" fmla="*/ 673496 h 705643"/>
                  <a:gd name="connsiteX2" fmla="*/ 121048 w 995363"/>
                  <a:gd name="connsiteY2" fmla="*/ 702071 h 705643"/>
                  <a:gd name="connsiteX3" fmla="*/ 211535 w 995363"/>
                  <a:gd name="connsiteY3" fmla="*/ 694927 h 705643"/>
                  <a:gd name="connsiteX4" fmla="*/ 309166 w 995363"/>
                  <a:gd name="connsiteY4" fmla="*/ 683021 h 705643"/>
                  <a:gd name="connsiteX5" fmla="*/ 437754 w 995363"/>
                  <a:gd name="connsiteY5" fmla="*/ 623490 h 705643"/>
                  <a:gd name="connsiteX6" fmla="*/ 618729 w 995363"/>
                  <a:gd name="connsiteY6" fmla="*/ 528240 h 705643"/>
                  <a:gd name="connsiteX7" fmla="*/ 723504 w 995363"/>
                  <a:gd name="connsiteY7" fmla="*/ 447277 h 705643"/>
                  <a:gd name="connsiteX8" fmla="*/ 849710 w 995363"/>
                  <a:gd name="connsiteY8" fmla="*/ 342502 h 705643"/>
                  <a:gd name="connsiteX9" fmla="*/ 961629 w 995363"/>
                  <a:gd name="connsiteY9" fmla="*/ 197246 h 705643"/>
                  <a:gd name="connsiteX10" fmla="*/ 994966 w 995363"/>
                  <a:gd name="connsiteY10" fmla="*/ 125809 h 705643"/>
                  <a:gd name="connsiteX11" fmla="*/ 959248 w 995363"/>
                  <a:gd name="connsiteY11" fmla="*/ 1984 h 705643"/>
                  <a:gd name="connsiteX12" fmla="*/ 885429 w 995363"/>
                  <a:gd name="connsiteY12" fmla="*/ 113902 h 705643"/>
                  <a:gd name="connsiteX13" fmla="*/ 794941 w 995363"/>
                  <a:gd name="connsiteY13" fmla="*/ 204390 h 705643"/>
                  <a:gd name="connsiteX14" fmla="*/ 685404 w 995363"/>
                  <a:gd name="connsiteY14" fmla="*/ 309165 h 705643"/>
                  <a:gd name="connsiteX15" fmla="*/ 544910 w 995363"/>
                  <a:gd name="connsiteY15" fmla="*/ 404415 h 705643"/>
                  <a:gd name="connsiteX16" fmla="*/ 378223 w 995363"/>
                  <a:gd name="connsiteY16" fmla="*/ 502046 h 705643"/>
                  <a:gd name="connsiteX17" fmla="*/ 263923 w 995363"/>
                  <a:gd name="connsiteY17" fmla="*/ 554434 h 705643"/>
                  <a:gd name="connsiteX18" fmla="*/ 104379 w 995363"/>
                  <a:gd name="connsiteY18" fmla="*/ 609202 h 705643"/>
                  <a:gd name="connsiteX19" fmla="*/ 4366 w 995363"/>
                  <a:gd name="connsiteY19" fmla="*/ 621109 h 705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5363" h="705643">
                    <a:moveTo>
                      <a:pt x="4366" y="621109"/>
                    </a:moveTo>
                    <a:cubicBezTo>
                      <a:pt x="0" y="631825"/>
                      <a:pt x="58738" y="660002"/>
                      <a:pt x="78185" y="673496"/>
                    </a:cubicBezTo>
                    <a:cubicBezTo>
                      <a:pt x="97632" y="686990"/>
                      <a:pt x="98823" y="698499"/>
                      <a:pt x="121048" y="702071"/>
                    </a:cubicBezTo>
                    <a:cubicBezTo>
                      <a:pt x="143273" y="705643"/>
                      <a:pt x="180182" y="698102"/>
                      <a:pt x="211535" y="694927"/>
                    </a:cubicBezTo>
                    <a:cubicBezTo>
                      <a:pt x="242888" y="691752"/>
                      <a:pt x="271463" y="694927"/>
                      <a:pt x="309166" y="683021"/>
                    </a:cubicBezTo>
                    <a:cubicBezTo>
                      <a:pt x="346869" y="671115"/>
                      <a:pt x="386160" y="649287"/>
                      <a:pt x="437754" y="623490"/>
                    </a:cubicBezTo>
                    <a:cubicBezTo>
                      <a:pt x="489348" y="597693"/>
                      <a:pt x="571104" y="557609"/>
                      <a:pt x="618729" y="528240"/>
                    </a:cubicBezTo>
                    <a:cubicBezTo>
                      <a:pt x="666354" y="498871"/>
                      <a:pt x="685007" y="478233"/>
                      <a:pt x="723504" y="447277"/>
                    </a:cubicBezTo>
                    <a:cubicBezTo>
                      <a:pt x="762001" y="416321"/>
                      <a:pt x="810023" y="384174"/>
                      <a:pt x="849710" y="342502"/>
                    </a:cubicBezTo>
                    <a:cubicBezTo>
                      <a:pt x="889397" y="300830"/>
                      <a:pt x="937420" y="233361"/>
                      <a:pt x="961629" y="197246"/>
                    </a:cubicBezTo>
                    <a:cubicBezTo>
                      <a:pt x="985838" y="161131"/>
                      <a:pt x="995363" y="158353"/>
                      <a:pt x="994966" y="125809"/>
                    </a:cubicBezTo>
                    <a:cubicBezTo>
                      <a:pt x="994569" y="93265"/>
                      <a:pt x="977504" y="3968"/>
                      <a:pt x="959248" y="1984"/>
                    </a:cubicBezTo>
                    <a:cubicBezTo>
                      <a:pt x="940992" y="0"/>
                      <a:pt x="912813" y="80168"/>
                      <a:pt x="885429" y="113902"/>
                    </a:cubicBezTo>
                    <a:cubicBezTo>
                      <a:pt x="858045" y="147636"/>
                      <a:pt x="828278" y="171846"/>
                      <a:pt x="794941" y="204390"/>
                    </a:cubicBezTo>
                    <a:cubicBezTo>
                      <a:pt x="761604" y="236934"/>
                      <a:pt x="727076" y="275827"/>
                      <a:pt x="685404" y="309165"/>
                    </a:cubicBezTo>
                    <a:cubicBezTo>
                      <a:pt x="643732" y="342503"/>
                      <a:pt x="596107" y="372268"/>
                      <a:pt x="544910" y="404415"/>
                    </a:cubicBezTo>
                    <a:cubicBezTo>
                      <a:pt x="493713" y="436562"/>
                      <a:pt x="425054" y="477043"/>
                      <a:pt x="378223" y="502046"/>
                    </a:cubicBezTo>
                    <a:cubicBezTo>
                      <a:pt x="331392" y="527049"/>
                      <a:pt x="309564" y="536575"/>
                      <a:pt x="263923" y="554434"/>
                    </a:cubicBezTo>
                    <a:cubicBezTo>
                      <a:pt x="218282" y="572293"/>
                      <a:pt x="149623" y="599280"/>
                      <a:pt x="104379" y="609202"/>
                    </a:cubicBezTo>
                    <a:cubicBezTo>
                      <a:pt x="59135" y="619124"/>
                      <a:pt x="8732" y="610393"/>
                      <a:pt x="4366" y="62110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3" name="Group 199"/>
              <p:cNvGrpSpPr/>
              <p:nvPr/>
            </p:nvGrpSpPr>
            <p:grpSpPr>
              <a:xfrm>
                <a:off x="7148980" y="952812"/>
                <a:ext cx="1909176" cy="504056"/>
                <a:chOff x="6516216" y="764704"/>
                <a:chExt cx="1909176" cy="504056"/>
              </a:xfrm>
            </p:grpSpPr>
            <p:sp>
              <p:nvSpPr>
                <p:cNvPr id="224" name="Oval 223"/>
                <p:cNvSpPr/>
                <p:nvPr/>
              </p:nvSpPr>
              <p:spPr>
                <a:xfrm>
                  <a:off x="6516216" y="764704"/>
                  <a:ext cx="1224136" cy="360040"/>
                </a:xfrm>
                <a:prstGeom prst="ellipse">
                  <a:avLst/>
                </a:prstGeom>
                <a:gradFill flip="none" rotWithShape="1">
                  <a:gsLst>
                    <a:gs pos="35000">
                      <a:schemeClr val="bg1"/>
                    </a:gs>
                    <a:gs pos="63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Arc 224"/>
                <p:cNvSpPr/>
                <p:nvPr/>
              </p:nvSpPr>
              <p:spPr>
                <a:xfrm>
                  <a:off x="6588224" y="908720"/>
                  <a:ext cx="1080120" cy="360040"/>
                </a:xfrm>
                <a:prstGeom prst="arc">
                  <a:avLst>
                    <a:gd name="adj1" fmla="val 65155"/>
                    <a:gd name="adj2" fmla="val 1082551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26" name="Straight Connector 225"/>
                <p:cNvCxnSpPr>
                  <a:stCxn id="225" idx="2"/>
                  <a:endCxn id="224" idx="2"/>
                </p:cNvCxnSpPr>
                <p:nvPr/>
              </p:nvCxnSpPr>
              <p:spPr>
                <a:xfrm flipH="1" flipV="1">
                  <a:off x="6516216" y="944724"/>
                  <a:ext cx="72142" cy="14000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>
                  <a:stCxn id="225" idx="0"/>
                  <a:endCxn id="224" idx="6"/>
                </p:cNvCxnSpPr>
                <p:nvPr/>
              </p:nvCxnSpPr>
              <p:spPr>
                <a:xfrm flipV="1">
                  <a:off x="7667473" y="944724"/>
                  <a:ext cx="72879" cy="15423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Freeform 227"/>
                <p:cNvSpPr/>
                <p:nvPr/>
              </p:nvSpPr>
              <p:spPr>
                <a:xfrm>
                  <a:off x="7647517" y="796925"/>
                  <a:ext cx="777875" cy="157692"/>
                </a:xfrm>
                <a:custGeom>
                  <a:avLst/>
                  <a:gdLst>
                    <a:gd name="connsiteX0" fmla="*/ 86783 w 777875"/>
                    <a:gd name="connsiteY0" fmla="*/ 104775 h 157692"/>
                    <a:gd name="connsiteX1" fmla="*/ 620183 w 777875"/>
                    <a:gd name="connsiteY1" fmla="*/ 9525 h 157692"/>
                    <a:gd name="connsiteX2" fmla="*/ 740833 w 777875"/>
                    <a:gd name="connsiteY2" fmla="*/ 47625 h 157692"/>
                    <a:gd name="connsiteX3" fmla="*/ 670983 w 777875"/>
                    <a:gd name="connsiteY3" fmla="*/ 92075 h 157692"/>
                    <a:gd name="connsiteX4" fmla="*/ 99483 w 777875"/>
                    <a:gd name="connsiteY4" fmla="*/ 155575 h 157692"/>
                    <a:gd name="connsiteX5" fmla="*/ 86783 w 777875"/>
                    <a:gd name="connsiteY5" fmla="*/ 104775 h 15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7875" h="157692">
                      <a:moveTo>
                        <a:pt x="86783" y="104775"/>
                      </a:moveTo>
                      <a:cubicBezTo>
                        <a:pt x="173566" y="80433"/>
                        <a:pt x="511175" y="19050"/>
                        <a:pt x="620183" y="9525"/>
                      </a:cubicBezTo>
                      <a:cubicBezTo>
                        <a:pt x="729191" y="0"/>
                        <a:pt x="732366" y="33867"/>
                        <a:pt x="740833" y="47625"/>
                      </a:cubicBezTo>
                      <a:cubicBezTo>
                        <a:pt x="749300" y="61383"/>
                        <a:pt x="777875" y="74083"/>
                        <a:pt x="670983" y="92075"/>
                      </a:cubicBezTo>
                      <a:cubicBezTo>
                        <a:pt x="564091" y="110067"/>
                        <a:pt x="195791" y="153458"/>
                        <a:pt x="99483" y="155575"/>
                      </a:cubicBezTo>
                      <a:cubicBezTo>
                        <a:pt x="3175" y="157692"/>
                        <a:pt x="0" y="129117"/>
                        <a:pt x="86783" y="10477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58" name="Oval 257"/>
          <p:cNvSpPr/>
          <p:nvPr/>
        </p:nvSpPr>
        <p:spPr>
          <a:xfrm flipH="1">
            <a:off x="6012160" y="335699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Arc 8"/>
          <p:cNvSpPr/>
          <p:nvPr/>
        </p:nvSpPr>
        <p:spPr>
          <a:xfrm rot="21406562" flipV="1">
            <a:off x="5737774" y="3405073"/>
            <a:ext cx="765723" cy="506852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0" name="Group 259"/>
          <p:cNvGrpSpPr/>
          <p:nvPr/>
        </p:nvGrpSpPr>
        <p:grpSpPr>
          <a:xfrm rot="176522">
            <a:off x="6174133" y="856564"/>
            <a:ext cx="792088" cy="720080"/>
            <a:chOff x="2051720" y="1628800"/>
            <a:chExt cx="792088" cy="720080"/>
          </a:xfrm>
        </p:grpSpPr>
        <p:sp>
          <p:nvSpPr>
            <p:cNvPr id="261" name="Rounded Rectangle 260"/>
            <p:cNvSpPr/>
            <p:nvPr/>
          </p:nvSpPr>
          <p:spPr>
            <a:xfrm>
              <a:off x="2051720" y="1628800"/>
              <a:ext cx="792088" cy="7200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2123728" y="1700808"/>
              <a:ext cx="648072" cy="57606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9"/>
          <p:cNvGrpSpPr/>
          <p:nvPr/>
        </p:nvGrpSpPr>
        <p:grpSpPr>
          <a:xfrm>
            <a:off x="3326580" y="4941168"/>
            <a:ext cx="832588" cy="754137"/>
            <a:chOff x="3083489" y="4581128"/>
            <a:chExt cx="1344495" cy="1224136"/>
          </a:xfrm>
        </p:grpSpPr>
        <p:sp>
          <p:nvSpPr>
            <p:cNvPr id="79" name="Freeform 78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7" name="Freeform 336"/>
          <p:cNvSpPr/>
          <p:nvPr/>
        </p:nvSpPr>
        <p:spPr>
          <a:xfrm>
            <a:off x="8686892" y="-63578"/>
            <a:ext cx="2365828" cy="6516914"/>
          </a:xfrm>
          <a:custGeom>
            <a:avLst/>
            <a:gdLst>
              <a:gd name="connsiteX0" fmla="*/ 1727200 w 2365828"/>
              <a:gd name="connsiteY0" fmla="*/ 6473371 h 6516914"/>
              <a:gd name="connsiteX1" fmla="*/ 0 w 2365828"/>
              <a:gd name="connsiteY1" fmla="*/ 5471886 h 6516914"/>
              <a:gd name="connsiteX2" fmla="*/ 58057 w 2365828"/>
              <a:gd name="connsiteY2" fmla="*/ 0 h 6516914"/>
              <a:gd name="connsiteX3" fmla="*/ 2365828 w 2365828"/>
              <a:gd name="connsiteY3" fmla="*/ 14514 h 6516914"/>
              <a:gd name="connsiteX4" fmla="*/ 1756228 w 2365828"/>
              <a:gd name="connsiteY4" fmla="*/ 6516914 h 6516914"/>
              <a:gd name="connsiteX5" fmla="*/ 1727200 w 2365828"/>
              <a:gd name="connsiteY5" fmla="*/ 6473371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828" h="6516914">
                <a:moveTo>
                  <a:pt x="1727200" y="6473371"/>
                </a:moveTo>
                <a:lnTo>
                  <a:pt x="0" y="5471886"/>
                </a:lnTo>
                <a:lnTo>
                  <a:pt x="58057" y="0"/>
                </a:lnTo>
                <a:lnTo>
                  <a:pt x="2365828" y="14514"/>
                </a:lnTo>
                <a:lnTo>
                  <a:pt x="1756228" y="6516914"/>
                </a:lnTo>
                <a:lnTo>
                  <a:pt x="1727200" y="647337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8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28600" y="4221088"/>
            <a:ext cx="304800" cy="304800"/>
          </a:xfrm>
          <a:prstGeom prst="rect">
            <a:avLst/>
          </a:prstGeom>
        </p:spPr>
      </p:pic>
      <p:pic>
        <p:nvPicPr>
          <p:cNvPr id="339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676200" y="4373488"/>
            <a:ext cx="304800" cy="304800"/>
          </a:xfrm>
          <a:prstGeom prst="rect">
            <a:avLst/>
          </a:prstGeom>
        </p:spPr>
      </p:pic>
      <p:pic>
        <p:nvPicPr>
          <p:cNvPr id="340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523800" y="4525888"/>
            <a:ext cx="304800" cy="304800"/>
          </a:xfrm>
          <a:prstGeom prst="rect">
            <a:avLst/>
          </a:prstGeom>
        </p:spPr>
      </p:pic>
      <p:pic>
        <p:nvPicPr>
          <p:cNvPr id="341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371400" y="4678288"/>
            <a:ext cx="304800" cy="304800"/>
          </a:xfrm>
          <a:prstGeom prst="rect">
            <a:avLst/>
          </a:prstGeom>
        </p:spPr>
      </p:pic>
      <p:pic>
        <p:nvPicPr>
          <p:cNvPr id="342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1188640" y="5013176"/>
            <a:ext cx="304800" cy="304800"/>
          </a:xfrm>
          <a:prstGeom prst="rect">
            <a:avLst/>
          </a:prstGeom>
        </p:spPr>
      </p:pic>
      <p:pic>
        <p:nvPicPr>
          <p:cNvPr id="343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1036240" y="5165576"/>
            <a:ext cx="304800" cy="304800"/>
          </a:xfrm>
          <a:prstGeom prst="rect">
            <a:avLst/>
          </a:prstGeom>
        </p:spPr>
      </p:pic>
      <p:pic>
        <p:nvPicPr>
          <p:cNvPr id="345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883840" y="5317976"/>
            <a:ext cx="304800" cy="304800"/>
          </a:xfrm>
          <a:prstGeom prst="rect">
            <a:avLst/>
          </a:prstGeom>
        </p:spPr>
      </p:pic>
      <p:pic>
        <p:nvPicPr>
          <p:cNvPr id="346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731440" y="5470376"/>
            <a:ext cx="304800" cy="304800"/>
          </a:xfrm>
          <a:prstGeom prst="rect">
            <a:avLst/>
          </a:prstGeom>
        </p:spPr>
      </p:pic>
      <p:pic>
        <p:nvPicPr>
          <p:cNvPr id="347" name="metal_impact_medium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219000" y="4830688"/>
            <a:ext cx="304800" cy="304800"/>
          </a:xfrm>
          <a:prstGeom prst="rect">
            <a:avLst/>
          </a:prstGeom>
        </p:spPr>
      </p:pic>
      <p:pic>
        <p:nvPicPr>
          <p:cNvPr id="348" name="metal_junk_impact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-1404664" y="4149080"/>
            <a:ext cx="304800" cy="304800"/>
          </a:xfrm>
          <a:prstGeom prst="rect">
            <a:avLst/>
          </a:prstGeom>
        </p:spPr>
      </p:pic>
      <p:pic>
        <p:nvPicPr>
          <p:cNvPr id="349" name="toaster_pop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-1116632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3" fill="hold"/>
                                        <p:tgtEl>
                                          <p:spTgt spid="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3" fill="hold"/>
                                        <p:tgtEl>
                                          <p:spTgt spid="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3" fill="hold"/>
                                        <p:tgtEl>
                                          <p:spTgt spid="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33" fill="hold"/>
                                        <p:tgtEl>
                                          <p:spTgt spid="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979" fill="hold"/>
                                        <p:tgtEl>
                                          <p:spTgt spid="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979" fill="hold"/>
                                        <p:tgtEl>
                                          <p:spTgt spid="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359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6185E-6 L -0.00573 0.44809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2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066" fill="hold"/>
                                        <p:tgtEl>
                                          <p:spTgt spid="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"/>
                </p:tgtEl>
              </p:cMediaNode>
            </p:audio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9"/>
                </p:tgtEl>
              </p:cMediaNode>
            </p:audio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0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1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2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3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5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7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77" grpId="0" animBg="1"/>
      <p:bldP spid="192" grpId="0" animBg="1"/>
      <p:bldP spid="192" grpId="1" animBg="1"/>
      <p:bldP spid="192" grpId="2" animBg="1"/>
      <p:bldP spid="159" grpId="0" animBg="1"/>
      <p:bldP spid="136" grpId="0" animBg="1"/>
      <p:bldP spid="187" grpId="0" animBg="1"/>
      <p:bldP spid="187" grpId="1" animBg="1"/>
      <p:bldP spid="187" grpId="2" animBg="1"/>
      <p:bldP spid="258" grpId="0" animBg="1"/>
      <p:bldP spid="258" grpId="1" animBg="1"/>
      <p:bldP spid="259" grpId="0" animBg="1"/>
      <p:bldP spid="259" grpId="1" animBg="1"/>
      <p:bldP spid="259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-404364" y="237405"/>
            <a:ext cx="6768752" cy="2050936"/>
            <a:chOff x="1115616" y="441960"/>
            <a:chExt cx="6768752" cy="2050936"/>
          </a:xfrm>
        </p:grpSpPr>
        <p:sp>
          <p:nvSpPr>
            <p:cNvPr id="99" name="Rectangle 98"/>
            <p:cNvSpPr/>
            <p:nvPr/>
          </p:nvSpPr>
          <p:spPr>
            <a:xfrm>
              <a:off x="1115616" y="1412776"/>
              <a:ext cx="6768752" cy="10801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r>
                <a:rPr lang="en-GB" dirty="0" smtClean="0"/>
                <a:t>BERKSHIRE TEMPERATURES</a:t>
              </a:r>
              <a:endParaRPr lang="en-GB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1187624" y="2132856"/>
              <a:ext cx="65527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1242060" y="441960"/>
              <a:ext cx="6591300" cy="1752600"/>
            </a:xfrm>
            <a:custGeom>
              <a:avLst/>
              <a:gdLst>
                <a:gd name="connsiteX0" fmla="*/ 0 w 6591300"/>
                <a:gd name="connsiteY0" fmla="*/ 1691640 h 1752600"/>
                <a:gd name="connsiteX1" fmla="*/ 167640 w 6591300"/>
                <a:gd name="connsiteY1" fmla="*/ 1661160 h 1752600"/>
                <a:gd name="connsiteX2" fmla="*/ 327660 w 6591300"/>
                <a:gd name="connsiteY2" fmla="*/ 1714500 h 1752600"/>
                <a:gd name="connsiteX3" fmla="*/ 480060 w 6591300"/>
                <a:gd name="connsiteY3" fmla="*/ 1684020 h 1752600"/>
                <a:gd name="connsiteX4" fmla="*/ 640080 w 6591300"/>
                <a:gd name="connsiteY4" fmla="*/ 1722120 h 1752600"/>
                <a:gd name="connsiteX5" fmla="*/ 800100 w 6591300"/>
                <a:gd name="connsiteY5" fmla="*/ 1752600 h 1752600"/>
                <a:gd name="connsiteX6" fmla="*/ 990600 w 6591300"/>
                <a:gd name="connsiteY6" fmla="*/ 1645920 h 1752600"/>
                <a:gd name="connsiteX7" fmla="*/ 1181100 w 6591300"/>
                <a:gd name="connsiteY7" fmla="*/ 1722120 h 1752600"/>
                <a:gd name="connsiteX8" fmla="*/ 1371600 w 6591300"/>
                <a:gd name="connsiteY8" fmla="*/ 1684020 h 1752600"/>
                <a:gd name="connsiteX9" fmla="*/ 1584960 w 6591300"/>
                <a:gd name="connsiteY9" fmla="*/ 1744980 h 1752600"/>
                <a:gd name="connsiteX10" fmla="*/ 1813560 w 6591300"/>
                <a:gd name="connsiteY10" fmla="*/ 1653540 h 1752600"/>
                <a:gd name="connsiteX11" fmla="*/ 2011680 w 6591300"/>
                <a:gd name="connsiteY11" fmla="*/ 1706880 h 1752600"/>
                <a:gd name="connsiteX12" fmla="*/ 2186940 w 6591300"/>
                <a:gd name="connsiteY12" fmla="*/ 1615440 h 1752600"/>
                <a:gd name="connsiteX13" fmla="*/ 2346960 w 6591300"/>
                <a:gd name="connsiteY13" fmla="*/ 1744980 h 1752600"/>
                <a:gd name="connsiteX14" fmla="*/ 2621280 w 6591300"/>
                <a:gd name="connsiteY14" fmla="*/ 1562100 h 1752600"/>
                <a:gd name="connsiteX15" fmla="*/ 2872740 w 6591300"/>
                <a:gd name="connsiteY15" fmla="*/ 1592580 h 1752600"/>
                <a:gd name="connsiteX16" fmla="*/ 3017520 w 6591300"/>
                <a:gd name="connsiteY16" fmla="*/ 1531620 h 1752600"/>
                <a:gd name="connsiteX17" fmla="*/ 3223260 w 6591300"/>
                <a:gd name="connsiteY17" fmla="*/ 1645920 h 1752600"/>
                <a:gd name="connsiteX18" fmla="*/ 3642360 w 6591300"/>
                <a:gd name="connsiteY18" fmla="*/ 1546860 h 1752600"/>
                <a:gd name="connsiteX19" fmla="*/ 3909060 w 6591300"/>
                <a:gd name="connsiteY19" fmla="*/ 1394460 h 1752600"/>
                <a:gd name="connsiteX20" fmla="*/ 4358640 w 6591300"/>
                <a:gd name="connsiteY20" fmla="*/ 1508760 h 1752600"/>
                <a:gd name="connsiteX21" fmla="*/ 4526280 w 6591300"/>
                <a:gd name="connsiteY21" fmla="*/ 1318260 h 1752600"/>
                <a:gd name="connsiteX22" fmla="*/ 4701540 w 6591300"/>
                <a:gd name="connsiteY22" fmla="*/ 1417320 h 1752600"/>
                <a:gd name="connsiteX23" fmla="*/ 4953000 w 6591300"/>
                <a:gd name="connsiteY23" fmla="*/ 1272540 h 1752600"/>
                <a:gd name="connsiteX24" fmla="*/ 5006340 w 6591300"/>
                <a:gd name="connsiteY24" fmla="*/ 1379220 h 1752600"/>
                <a:gd name="connsiteX25" fmla="*/ 5257800 w 6591300"/>
                <a:gd name="connsiteY25" fmla="*/ 1203960 h 1752600"/>
                <a:gd name="connsiteX26" fmla="*/ 5509260 w 6591300"/>
                <a:gd name="connsiteY26" fmla="*/ 1181100 h 1752600"/>
                <a:gd name="connsiteX27" fmla="*/ 5654040 w 6591300"/>
                <a:gd name="connsiteY27" fmla="*/ 1257300 h 1752600"/>
                <a:gd name="connsiteX28" fmla="*/ 5836920 w 6591300"/>
                <a:gd name="connsiteY28" fmla="*/ 998220 h 1752600"/>
                <a:gd name="connsiteX29" fmla="*/ 6088380 w 6591300"/>
                <a:gd name="connsiteY29" fmla="*/ 1082040 h 1752600"/>
                <a:gd name="connsiteX30" fmla="*/ 6263640 w 6591300"/>
                <a:gd name="connsiteY30" fmla="*/ 579120 h 1752600"/>
                <a:gd name="connsiteX31" fmla="*/ 6393180 w 6591300"/>
                <a:gd name="connsiteY31" fmla="*/ 617220 h 1752600"/>
                <a:gd name="connsiteX32" fmla="*/ 6591300 w 6591300"/>
                <a:gd name="connsiteY32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91300" h="1752600">
                  <a:moveTo>
                    <a:pt x="0" y="1691640"/>
                  </a:moveTo>
                  <a:lnTo>
                    <a:pt x="167640" y="1661160"/>
                  </a:lnTo>
                  <a:lnTo>
                    <a:pt x="327660" y="1714500"/>
                  </a:lnTo>
                  <a:lnTo>
                    <a:pt x="480060" y="1684020"/>
                  </a:lnTo>
                  <a:lnTo>
                    <a:pt x="640080" y="1722120"/>
                  </a:lnTo>
                  <a:lnTo>
                    <a:pt x="800100" y="1752600"/>
                  </a:lnTo>
                  <a:lnTo>
                    <a:pt x="990600" y="1645920"/>
                  </a:lnTo>
                  <a:lnTo>
                    <a:pt x="1181100" y="1722120"/>
                  </a:lnTo>
                  <a:lnTo>
                    <a:pt x="1371600" y="1684020"/>
                  </a:lnTo>
                  <a:lnTo>
                    <a:pt x="1584960" y="1744980"/>
                  </a:lnTo>
                  <a:lnTo>
                    <a:pt x="1813560" y="1653540"/>
                  </a:lnTo>
                  <a:lnTo>
                    <a:pt x="2011680" y="1706880"/>
                  </a:lnTo>
                  <a:lnTo>
                    <a:pt x="2186940" y="1615440"/>
                  </a:lnTo>
                  <a:lnTo>
                    <a:pt x="2346960" y="1744980"/>
                  </a:lnTo>
                  <a:lnTo>
                    <a:pt x="2621280" y="1562100"/>
                  </a:lnTo>
                  <a:lnTo>
                    <a:pt x="2872740" y="1592580"/>
                  </a:lnTo>
                  <a:lnTo>
                    <a:pt x="3017520" y="1531620"/>
                  </a:lnTo>
                  <a:lnTo>
                    <a:pt x="3223260" y="1645920"/>
                  </a:lnTo>
                  <a:lnTo>
                    <a:pt x="3642360" y="1546860"/>
                  </a:lnTo>
                  <a:lnTo>
                    <a:pt x="3909060" y="1394460"/>
                  </a:lnTo>
                  <a:lnTo>
                    <a:pt x="4358640" y="1508760"/>
                  </a:lnTo>
                  <a:lnTo>
                    <a:pt x="4526280" y="1318260"/>
                  </a:lnTo>
                  <a:lnTo>
                    <a:pt x="4701540" y="1417320"/>
                  </a:lnTo>
                  <a:lnTo>
                    <a:pt x="4953000" y="1272540"/>
                  </a:lnTo>
                  <a:lnTo>
                    <a:pt x="5006340" y="1379220"/>
                  </a:lnTo>
                  <a:lnTo>
                    <a:pt x="5257800" y="1203960"/>
                  </a:lnTo>
                  <a:lnTo>
                    <a:pt x="5509260" y="1181100"/>
                  </a:lnTo>
                  <a:lnTo>
                    <a:pt x="5654040" y="1257300"/>
                  </a:lnTo>
                  <a:lnTo>
                    <a:pt x="5836920" y="998220"/>
                  </a:lnTo>
                  <a:lnTo>
                    <a:pt x="6088380" y="1082040"/>
                  </a:lnTo>
                  <a:lnTo>
                    <a:pt x="6263640" y="579120"/>
                  </a:lnTo>
                  <a:lnTo>
                    <a:pt x="6393180" y="617220"/>
                  </a:lnTo>
                  <a:lnTo>
                    <a:pt x="65913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012160" y="3501008"/>
            <a:ext cx="2952328" cy="1440160"/>
            <a:chOff x="6156176" y="3429000"/>
            <a:chExt cx="2952328" cy="1440160"/>
          </a:xfrm>
        </p:grpSpPr>
        <p:sp>
          <p:nvSpPr>
            <p:cNvPr id="105" name="Bent Arrow 104"/>
            <p:cNvSpPr/>
            <p:nvPr/>
          </p:nvSpPr>
          <p:spPr>
            <a:xfrm flipH="1">
              <a:off x="8765232" y="4365104"/>
              <a:ext cx="343272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6" name="Bent Arrow 105"/>
            <p:cNvSpPr/>
            <p:nvPr/>
          </p:nvSpPr>
          <p:spPr>
            <a:xfrm>
              <a:off x="6156176" y="4365104"/>
              <a:ext cx="360040" cy="504056"/>
            </a:xfrm>
            <a:prstGeom prst="bentArrow">
              <a:avLst>
                <a:gd name="adj1" fmla="val 25000"/>
                <a:gd name="adj2" fmla="val 30291"/>
                <a:gd name="adj3" fmla="val 25000"/>
                <a:gd name="adj4" fmla="val 52216"/>
              </a:avLst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44208" y="3429000"/>
              <a:ext cx="2376264" cy="122413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673224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87625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702027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7164288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730830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452320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596336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7740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892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80451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1975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3499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85023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8654752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588224" y="3501008"/>
              <a:ext cx="0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Freeform 144"/>
          <p:cNvSpPr/>
          <p:nvPr/>
        </p:nvSpPr>
        <p:spPr>
          <a:xfrm flipH="1">
            <a:off x="5580112" y="3789040"/>
            <a:ext cx="360040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>
            <a:off x="4572000" y="3789040"/>
            <a:ext cx="376808" cy="864096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54"/>
          <p:cNvGrpSpPr/>
          <p:nvPr/>
        </p:nvGrpSpPr>
        <p:grpSpPr>
          <a:xfrm>
            <a:off x="4716016" y="5301208"/>
            <a:ext cx="1080119" cy="720080"/>
            <a:chOff x="4716016" y="5301208"/>
            <a:chExt cx="1080119" cy="720080"/>
          </a:xfrm>
        </p:grpSpPr>
        <p:sp>
          <p:nvSpPr>
            <p:cNvPr id="137" name="Freeform 136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Freeform 137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Rounded Rectangle 61"/>
          <p:cNvSpPr/>
          <p:nvPr/>
        </p:nvSpPr>
        <p:spPr>
          <a:xfrm flipH="1">
            <a:off x="4867583" y="2790978"/>
            <a:ext cx="796284" cy="2703615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hord 65"/>
          <p:cNvSpPr/>
          <p:nvPr/>
        </p:nvSpPr>
        <p:spPr>
          <a:xfrm flipH="1">
            <a:off x="5043418" y="3451386"/>
            <a:ext cx="464500" cy="31231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1" name="Group 100"/>
          <p:cNvGrpSpPr/>
          <p:nvPr/>
        </p:nvGrpSpPr>
        <p:grpSpPr>
          <a:xfrm>
            <a:off x="5050363" y="3182496"/>
            <a:ext cx="457741" cy="194018"/>
            <a:chOff x="5050363" y="3182496"/>
            <a:chExt cx="457741" cy="194018"/>
          </a:xfrm>
        </p:grpSpPr>
        <p:sp>
          <p:nvSpPr>
            <p:cNvPr id="67" name="Oval 66"/>
            <p:cNvSpPr/>
            <p:nvPr/>
          </p:nvSpPr>
          <p:spPr>
            <a:xfrm>
              <a:off x="5050363" y="3192197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5396609" y="3182496"/>
              <a:ext cx="111495" cy="1843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4" name="Freeform 123"/>
          <p:cNvSpPr/>
          <p:nvPr/>
        </p:nvSpPr>
        <p:spPr>
          <a:xfrm rot="13983158" flipH="1" flipV="1">
            <a:off x="5593898" y="4111697"/>
            <a:ext cx="617529" cy="106355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Freeform 142"/>
          <p:cNvSpPr/>
          <p:nvPr/>
        </p:nvSpPr>
        <p:spPr>
          <a:xfrm flipH="1">
            <a:off x="7812360" y="3861048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reeform 146"/>
          <p:cNvSpPr/>
          <p:nvPr/>
        </p:nvSpPr>
        <p:spPr>
          <a:xfrm>
            <a:off x="5796136" y="3861048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reeform 147"/>
          <p:cNvSpPr/>
          <p:nvPr/>
        </p:nvSpPr>
        <p:spPr>
          <a:xfrm flipH="1">
            <a:off x="4355976" y="4005064"/>
            <a:ext cx="432048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2267744" y="4005064"/>
            <a:ext cx="448816" cy="100811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Freeform 143"/>
          <p:cNvSpPr/>
          <p:nvPr/>
        </p:nvSpPr>
        <p:spPr>
          <a:xfrm flipH="1">
            <a:off x="1835696" y="3429000"/>
            <a:ext cx="46538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155"/>
          <p:cNvGrpSpPr/>
          <p:nvPr/>
        </p:nvGrpSpPr>
        <p:grpSpPr>
          <a:xfrm>
            <a:off x="6300192" y="5157192"/>
            <a:ext cx="1512167" cy="864096"/>
            <a:chOff x="6300192" y="5157192"/>
            <a:chExt cx="1512167" cy="864096"/>
          </a:xfrm>
        </p:grpSpPr>
        <p:sp>
          <p:nvSpPr>
            <p:cNvPr id="135" name="Freeform 134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52"/>
          <p:cNvGrpSpPr/>
          <p:nvPr/>
        </p:nvGrpSpPr>
        <p:grpSpPr>
          <a:xfrm>
            <a:off x="899592" y="5157192"/>
            <a:ext cx="1233870" cy="668218"/>
            <a:chOff x="899592" y="5157192"/>
            <a:chExt cx="1233870" cy="668218"/>
          </a:xfrm>
        </p:grpSpPr>
        <p:sp>
          <p:nvSpPr>
            <p:cNvPr id="139" name="Freeform 138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53"/>
          <p:cNvGrpSpPr/>
          <p:nvPr/>
        </p:nvGrpSpPr>
        <p:grpSpPr>
          <a:xfrm>
            <a:off x="2703704" y="5085184"/>
            <a:ext cx="1593615" cy="966383"/>
            <a:chOff x="2703704" y="5085184"/>
            <a:chExt cx="1593615" cy="966383"/>
          </a:xfrm>
        </p:grpSpPr>
        <p:sp>
          <p:nvSpPr>
            <p:cNvPr id="141" name="Freeform 140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Freeform 141"/>
            <p:cNvSpPr/>
            <p:nvPr/>
          </p:nvSpPr>
          <p:spPr>
            <a:xfrm flipH="1">
              <a:off x="3707904" y="5085184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 rot="17426959" flipH="1">
            <a:off x="7898847" y="3944822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104941" y="3222549"/>
            <a:ext cx="1852438" cy="2173037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9"/>
          <p:cNvGrpSpPr/>
          <p:nvPr/>
        </p:nvGrpSpPr>
        <p:grpSpPr>
          <a:xfrm flipH="1">
            <a:off x="6417379" y="2938343"/>
            <a:ext cx="1518705" cy="1168401"/>
            <a:chOff x="2331368" y="1916832"/>
            <a:chExt cx="1131484" cy="1152128"/>
          </a:xfrm>
        </p:grpSpPr>
        <p:sp>
          <p:nvSpPr>
            <p:cNvPr id="83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Arc 19"/>
          <p:cNvSpPr/>
          <p:nvPr/>
        </p:nvSpPr>
        <p:spPr>
          <a:xfrm>
            <a:off x="6706952" y="3885695"/>
            <a:ext cx="817376" cy="1024112"/>
          </a:xfrm>
          <a:prstGeom prst="arc">
            <a:avLst>
              <a:gd name="adj1" fmla="val 320314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Freeform 79"/>
          <p:cNvSpPr/>
          <p:nvPr/>
        </p:nvSpPr>
        <p:spPr>
          <a:xfrm rot="20941469" flipH="1">
            <a:off x="-714169" y="5998239"/>
            <a:ext cx="617529" cy="107451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538439" y="3495423"/>
            <a:ext cx="1998809" cy="1983690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8"/>
          <p:cNvGrpSpPr/>
          <p:nvPr/>
        </p:nvGrpSpPr>
        <p:grpSpPr>
          <a:xfrm>
            <a:off x="2975154" y="2864661"/>
            <a:ext cx="1237358" cy="704445"/>
            <a:chOff x="6660232" y="2636912"/>
            <a:chExt cx="1584176" cy="864096"/>
          </a:xfrm>
        </p:grpSpPr>
        <p:sp>
          <p:nvSpPr>
            <p:cNvPr id="73" name="Freeform 72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31"/>
          <p:cNvSpPr/>
          <p:nvPr/>
        </p:nvSpPr>
        <p:spPr>
          <a:xfrm>
            <a:off x="3187634" y="3569106"/>
            <a:ext cx="808302" cy="5433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flipH="1">
            <a:off x="-5131290" y="6188450"/>
            <a:ext cx="736928" cy="10510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568081" flipV="1">
            <a:off x="-2041688" y="5810024"/>
            <a:ext cx="589547" cy="8850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1065339" y="2348880"/>
            <a:ext cx="883345" cy="2949371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1290112" y="3621665"/>
            <a:ext cx="421900" cy="502002"/>
          </a:xfrm>
          <a:prstGeom prst="arc">
            <a:avLst>
              <a:gd name="adj1" fmla="val 11462497"/>
              <a:gd name="adj2" fmla="val 20993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mba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75632">
            <a:off x="345594" y="3877520"/>
            <a:ext cx="969786" cy="14473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1" name="Freeform 60"/>
          <p:cNvSpPr/>
          <p:nvPr/>
        </p:nvSpPr>
        <p:spPr>
          <a:xfrm rot="1230391" flipH="1">
            <a:off x="768575" y="3712161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70"/>
          <p:cNvGrpSpPr/>
          <p:nvPr/>
        </p:nvGrpSpPr>
        <p:grpSpPr>
          <a:xfrm>
            <a:off x="-2772816" y="2564904"/>
            <a:ext cx="1713021" cy="2662750"/>
            <a:chOff x="-1816968" y="1961044"/>
            <a:chExt cx="1816968" cy="2935912"/>
          </a:xfrm>
        </p:grpSpPr>
        <p:grpSp>
          <p:nvGrpSpPr>
            <p:cNvPr id="10" name="Group 47"/>
            <p:cNvGrpSpPr/>
            <p:nvPr/>
          </p:nvGrpSpPr>
          <p:grpSpPr>
            <a:xfrm flipH="1">
              <a:off x="-1816968" y="1961044"/>
              <a:ext cx="1816968" cy="2935912"/>
              <a:chOff x="3563882" y="1711056"/>
              <a:chExt cx="1542472" cy="2677155"/>
            </a:xfrm>
          </p:grpSpPr>
          <p:grpSp>
            <p:nvGrpSpPr>
              <p:cNvPr id="11" name="Group 24"/>
              <p:cNvGrpSpPr/>
              <p:nvPr/>
            </p:nvGrpSpPr>
            <p:grpSpPr>
              <a:xfrm>
                <a:off x="3563883" y="1719658"/>
                <a:ext cx="1542470" cy="2668553"/>
                <a:chOff x="6660232" y="2956181"/>
                <a:chExt cx="1542473" cy="2668555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16200000">
                  <a:off x="5994412" y="3734780"/>
                  <a:ext cx="2555776" cy="1224136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51"/>
                <p:cNvGrpSpPr/>
                <p:nvPr/>
              </p:nvGrpSpPr>
              <p:grpSpPr>
                <a:xfrm rot="501749" flipH="1">
                  <a:off x="7485197" y="2956181"/>
                  <a:ext cx="717508" cy="504563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5" name="Chord 5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>
                <a:xfrm flipH="1">
                  <a:off x="7468605" y="3947498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flipH="1">
                  <a:off x="7131634" y="3958042"/>
                  <a:ext cx="55723" cy="1727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3" name="Arc 42"/>
              <p:cNvSpPr/>
              <p:nvPr/>
            </p:nvSpPr>
            <p:spPr>
              <a:xfrm rot="21406562">
                <a:off x="3794383" y="2930750"/>
                <a:ext cx="661991" cy="53343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2898062" y="2489655"/>
                <a:ext cx="2555774" cy="1224134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51"/>
              <p:cNvGrpSpPr/>
              <p:nvPr/>
            </p:nvGrpSpPr>
            <p:grpSpPr>
              <a:xfrm rot="501749" flipH="1">
                <a:off x="4388847" y="1711056"/>
                <a:ext cx="717507" cy="504563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Chord 48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 flipH="1">
                <a:off x="4372257" y="2702367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 flipH="1">
                <a:off x="4035291" y="271291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Arc 39"/>
            <p:cNvSpPr/>
            <p:nvPr/>
          </p:nvSpPr>
          <p:spPr>
            <a:xfrm rot="21406562" flipV="1">
              <a:off x="-1101015" y="3443422"/>
              <a:ext cx="803507" cy="55884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-1548680" y="3645024"/>
              <a:ext cx="557879" cy="97572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89"/>
          <p:cNvGrpSpPr/>
          <p:nvPr/>
        </p:nvGrpSpPr>
        <p:grpSpPr>
          <a:xfrm rot="20052307">
            <a:off x="-2588332" y="2792552"/>
            <a:ext cx="1498405" cy="529100"/>
            <a:chOff x="1112838" y="1181125"/>
            <a:chExt cx="1885156" cy="619100"/>
          </a:xfrm>
        </p:grpSpPr>
        <p:sp>
          <p:nvSpPr>
            <p:cNvPr id="87" name="Freeform 86"/>
            <p:cNvSpPr/>
            <p:nvPr/>
          </p:nvSpPr>
          <p:spPr>
            <a:xfrm>
              <a:off x="1325339" y="1340768"/>
              <a:ext cx="1014413" cy="214313"/>
            </a:xfrm>
            <a:custGeom>
              <a:avLst/>
              <a:gdLst>
                <a:gd name="connsiteX0" fmla="*/ 0 w 1014413"/>
                <a:gd name="connsiteY0" fmla="*/ 204788 h 214313"/>
                <a:gd name="connsiteX1" fmla="*/ 1014413 w 1014413"/>
                <a:gd name="connsiteY1" fmla="*/ 214313 h 214313"/>
                <a:gd name="connsiteX2" fmla="*/ 4763 w 1014413"/>
                <a:gd name="connsiteY2" fmla="*/ 0 h 214313"/>
                <a:gd name="connsiteX3" fmla="*/ 0 w 1014413"/>
                <a:gd name="connsiteY3" fmla="*/ 204788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413" h="214313">
                  <a:moveTo>
                    <a:pt x="0" y="204788"/>
                  </a:moveTo>
                  <a:lnTo>
                    <a:pt x="1014413" y="214313"/>
                  </a:lnTo>
                  <a:lnTo>
                    <a:pt x="4763" y="0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238250" y="1181125"/>
              <a:ext cx="1662113" cy="447675"/>
            </a:xfrm>
            <a:custGeom>
              <a:avLst/>
              <a:gdLst>
                <a:gd name="connsiteX0" fmla="*/ 0 w 1662113"/>
                <a:gd name="connsiteY0" fmla="*/ 219075 h 447675"/>
                <a:gd name="connsiteX1" fmla="*/ 561975 w 1662113"/>
                <a:gd name="connsiteY1" fmla="*/ 280988 h 447675"/>
                <a:gd name="connsiteX2" fmla="*/ 1576388 w 1662113"/>
                <a:gd name="connsiteY2" fmla="*/ 447675 h 447675"/>
                <a:gd name="connsiteX3" fmla="*/ 1662113 w 1662113"/>
                <a:gd name="connsiteY3" fmla="*/ 280988 h 447675"/>
                <a:gd name="connsiteX4" fmla="*/ 1600200 w 1662113"/>
                <a:gd name="connsiteY4" fmla="*/ 214313 h 447675"/>
                <a:gd name="connsiteX5" fmla="*/ 595313 w 1662113"/>
                <a:gd name="connsiteY5" fmla="*/ 0 h 447675"/>
                <a:gd name="connsiteX6" fmla="*/ 38100 w 1662113"/>
                <a:gd name="connsiteY6" fmla="*/ 19050 h 447675"/>
                <a:gd name="connsiteX7" fmla="*/ 0 w 1662113"/>
                <a:gd name="connsiteY7" fmla="*/ 2190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113" h="447675">
                  <a:moveTo>
                    <a:pt x="0" y="219075"/>
                  </a:moveTo>
                  <a:lnTo>
                    <a:pt x="561975" y="280988"/>
                  </a:lnTo>
                  <a:lnTo>
                    <a:pt x="1576388" y="447675"/>
                  </a:lnTo>
                  <a:lnTo>
                    <a:pt x="1662113" y="280988"/>
                  </a:lnTo>
                  <a:lnTo>
                    <a:pt x="1600200" y="214313"/>
                  </a:lnTo>
                  <a:lnTo>
                    <a:pt x="595313" y="0"/>
                  </a:lnTo>
                  <a:lnTo>
                    <a:pt x="38100" y="19050"/>
                  </a:lnTo>
                  <a:lnTo>
                    <a:pt x="0" y="2190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12838" y="1500188"/>
              <a:ext cx="1885156" cy="300037"/>
            </a:xfrm>
            <a:custGeom>
              <a:avLst/>
              <a:gdLst>
                <a:gd name="connsiteX0" fmla="*/ 44450 w 1885156"/>
                <a:gd name="connsiteY0" fmla="*/ 176212 h 300037"/>
                <a:gd name="connsiteX1" fmla="*/ 49212 w 1885156"/>
                <a:gd name="connsiteY1" fmla="*/ 247650 h 300037"/>
                <a:gd name="connsiteX2" fmla="*/ 125412 w 1885156"/>
                <a:gd name="connsiteY2" fmla="*/ 285750 h 300037"/>
                <a:gd name="connsiteX3" fmla="*/ 249237 w 1885156"/>
                <a:gd name="connsiteY3" fmla="*/ 285750 h 300037"/>
                <a:gd name="connsiteX4" fmla="*/ 1649412 w 1885156"/>
                <a:gd name="connsiteY4" fmla="*/ 300037 h 300037"/>
                <a:gd name="connsiteX5" fmla="*/ 1663700 w 1885156"/>
                <a:gd name="connsiteY5" fmla="*/ 280987 h 300037"/>
                <a:gd name="connsiteX6" fmla="*/ 1706562 w 1885156"/>
                <a:gd name="connsiteY6" fmla="*/ 200025 h 300037"/>
                <a:gd name="connsiteX7" fmla="*/ 1173162 w 1885156"/>
                <a:gd name="connsiteY7" fmla="*/ 9525 h 300037"/>
                <a:gd name="connsiteX8" fmla="*/ 1058862 w 1885156"/>
                <a:gd name="connsiteY8" fmla="*/ 142875 h 300037"/>
                <a:gd name="connsiteX9" fmla="*/ 168275 w 1885156"/>
                <a:gd name="connsiteY9" fmla="*/ 114300 h 300037"/>
                <a:gd name="connsiteX10" fmla="*/ 44450 w 1885156"/>
                <a:gd name="connsiteY10" fmla="*/ 17621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156" h="300037">
                  <a:moveTo>
                    <a:pt x="44450" y="176212"/>
                  </a:moveTo>
                  <a:cubicBezTo>
                    <a:pt x="24606" y="198437"/>
                    <a:pt x="35718" y="229394"/>
                    <a:pt x="49212" y="247650"/>
                  </a:cubicBezTo>
                  <a:cubicBezTo>
                    <a:pt x="62706" y="265906"/>
                    <a:pt x="92075" y="279400"/>
                    <a:pt x="125412" y="285750"/>
                  </a:cubicBezTo>
                  <a:cubicBezTo>
                    <a:pt x="158750" y="292100"/>
                    <a:pt x="249237" y="285750"/>
                    <a:pt x="249237" y="285750"/>
                  </a:cubicBezTo>
                  <a:lnTo>
                    <a:pt x="1649412" y="300037"/>
                  </a:lnTo>
                  <a:cubicBezTo>
                    <a:pt x="1885156" y="299243"/>
                    <a:pt x="1654175" y="297656"/>
                    <a:pt x="1663700" y="280987"/>
                  </a:cubicBezTo>
                  <a:cubicBezTo>
                    <a:pt x="1673225" y="264318"/>
                    <a:pt x="1788318" y="245269"/>
                    <a:pt x="1706562" y="200025"/>
                  </a:cubicBezTo>
                  <a:cubicBezTo>
                    <a:pt x="1624806" y="154781"/>
                    <a:pt x="1281112" y="19050"/>
                    <a:pt x="1173162" y="9525"/>
                  </a:cubicBezTo>
                  <a:cubicBezTo>
                    <a:pt x="1065212" y="0"/>
                    <a:pt x="1226343" y="125413"/>
                    <a:pt x="1058862" y="142875"/>
                  </a:cubicBezTo>
                  <a:cubicBezTo>
                    <a:pt x="891381" y="160338"/>
                    <a:pt x="336550" y="110331"/>
                    <a:pt x="168275" y="114300"/>
                  </a:cubicBezTo>
                  <a:cubicBezTo>
                    <a:pt x="0" y="118269"/>
                    <a:pt x="64294" y="153987"/>
                    <a:pt x="44450" y="1762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94"/>
          <p:cNvGrpSpPr/>
          <p:nvPr/>
        </p:nvGrpSpPr>
        <p:grpSpPr>
          <a:xfrm rot="20374442">
            <a:off x="-1754027" y="3867147"/>
            <a:ext cx="550863" cy="573088"/>
            <a:chOff x="2572808" y="860954"/>
            <a:chExt cx="550863" cy="573088"/>
          </a:xfrm>
        </p:grpSpPr>
        <p:sp>
          <p:nvSpPr>
            <p:cNvPr id="92" name="Freeform 91"/>
            <p:cNvSpPr/>
            <p:nvPr/>
          </p:nvSpPr>
          <p:spPr>
            <a:xfrm>
              <a:off x="2572808" y="1101196"/>
              <a:ext cx="329142" cy="332846"/>
            </a:xfrm>
            <a:custGeom>
              <a:avLst/>
              <a:gdLst>
                <a:gd name="connsiteX0" fmla="*/ 322792 w 329142"/>
                <a:gd name="connsiteY0" fmla="*/ 529 h 332846"/>
                <a:gd name="connsiteX1" fmla="*/ 233892 w 329142"/>
                <a:gd name="connsiteY1" fmla="*/ 76729 h 332846"/>
                <a:gd name="connsiteX2" fmla="*/ 106892 w 329142"/>
                <a:gd name="connsiteY2" fmla="*/ 191029 h 332846"/>
                <a:gd name="connsiteX3" fmla="*/ 14817 w 329142"/>
                <a:gd name="connsiteY3" fmla="*/ 273579 h 332846"/>
                <a:gd name="connsiteX4" fmla="*/ 17992 w 329142"/>
                <a:gd name="connsiteY4" fmla="*/ 321204 h 332846"/>
                <a:gd name="connsiteX5" fmla="*/ 75142 w 329142"/>
                <a:gd name="connsiteY5" fmla="*/ 311679 h 332846"/>
                <a:gd name="connsiteX6" fmla="*/ 164042 w 329142"/>
                <a:gd name="connsiteY6" fmla="*/ 194204 h 332846"/>
                <a:gd name="connsiteX7" fmla="*/ 271992 w 329142"/>
                <a:gd name="connsiteY7" fmla="*/ 73554 h 332846"/>
                <a:gd name="connsiteX8" fmla="*/ 322792 w 329142"/>
                <a:gd name="connsiteY8" fmla="*/ 529 h 3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42" h="332846">
                  <a:moveTo>
                    <a:pt x="322792" y="529"/>
                  </a:moveTo>
                  <a:cubicBezTo>
                    <a:pt x="316442" y="1058"/>
                    <a:pt x="269875" y="44979"/>
                    <a:pt x="233892" y="76729"/>
                  </a:cubicBezTo>
                  <a:cubicBezTo>
                    <a:pt x="197909" y="108479"/>
                    <a:pt x="106892" y="191029"/>
                    <a:pt x="106892" y="191029"/>
                  </a:cubicBezTo>
                  <a:cubicBezTo>
                    <a:pt x="70380" y="223837"/>
                    <a:pt x="29634" y="251883"/>
                    <a:pt x="14817" y="273579"/>
                  </a:cubicBezTo>
                  <a:cubicBezTo>
                    <a:pt x="0" y="295275"/>
                    <a:pt x="7938" y="314854"/>
                    <a:pt x="17992" y="321204"/>
                  </a:cubicBezTo>
                  <a:cubicBezTo>
                    <a:pt x="28046" y="327554"/>
                    <a:pt x="50800" y="332846"/>
                    <a:pt x="75142" y="311679"/>
                  </a:cubicBezTo>
                  <a:cubicBezTo>
                    <a:pt x="99484" y="290512"/>
                    <a:pt x="131234" y="233892"/>
                    <a:pt x="164042" y="194204"/>
                  </a:cubicBezTo>
                  <a:cubicBezTo>
                    <a:pt x="196850" y="154516"/>
                    <a:pt x="238125" y="105833"/>
                    <a:pt x="271992" y="73554"/>
                  </a:cubicBezTo>
                  <a:cubicBezTo>
                    <a:pt x="305859" y="41275"/>
                    <a:pt x="329142" y="0"/>
                    <a:pt x="322792" y="5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879196" y="860954"/>
              <a:ext cx="244475" cy="264054"/>
            </a:xfrm>
            <a:custGeom>
              <a:avLst/>
              <a:gdLst>
                <a:gd name="connsiteX0" fmla="*/ 10054 w 244475"/>
                <a:gd name="connsiteY0" fmla="*/ 224896 h 264054"/>
                <a:gd name="connsiteX1" fmla="*/ 16404 w 244475"/>
                <a:gd name="connsiteY1" fmla="*/ 151871 h 264054"/>
                <a:gd name="connsiteX2" fmla="*/ 95779 w 244475"/>
                <a:gd name="connsiteY2" fmla="*/ 47096 h 264054"/>
                <a:gd name="connsiteX3" fmla="*/ 210079 w 244475"/>
                <a:gd name="connsiteY3" fmla="*/ 2646 h 264054"/>
                <a:gd name="connsiteX4" fmla="*/ 241829 w 244475"/>
                <a:gd name="connsiteY4" fmla="*/ 31221 h 264054"/>
                <a:gd name="connsiteX5" fmla="*/ 225954 w 244475"/>
                <a:gd name="connsiteY5" fmla="*/ 158221 h 264054"/>
                <a:gd name="connsiteX6" fmla="*/ 152929 w 244475"/>
                <a:gd name="connsiteY6" fmla="*/ 243946 h 264054"/>
                <a:gd name="connsiteX7" fmla="*/ 76729 w 244475"/>
                <a:gd name="connsiteY7" fmla="*/ 262996 h 264054"/>
                <a:gd name="connsiteX8" fmla="*/ 10054 w 244475"/>
                <a:gd name="connsiteY8" fmla="*/ 224896 h 2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475" h="264054">
                  <a:moveTo>
                    <a:pt x="10054" y="224896"/>
                  </a:moveTo>
                  <a:cubicBezTo>
                    <a:pt x="0" y="206375"/>
                    <a:pt x="2116" y="181504"/>
                    <a:pt x="16404" y="151871"/>
                  </a:cubicBezTo>
                  <a:cubicBezTo>
                    <a:pt x="30692" y="122238"/>
                    <a:pt x="63500" y="71967"/>
                    <a:pt x="95779" y="47096"/>
                  </a:cubicBezTo>
                  <a:cubicBezTo>
                    <a:pt x="128058" y="22225"/>
                    <a:pt x="185737" y="5292"/>
                    <a:pt x="210079" y="2646"/>
                  </a:cubicBezTo>
                  <a:cubicBezTo>
                    <a:pt x="234421" y="0"/>
                    <a:pt x="239183" y="5292"/>
                    <a:pt x="241829" y="31221"/>
                  </a:cubicBezTo>
                  <a:cubicBezTo>
                    <a:pt x="244475" y="57150"/>
                    <a:pt x="240771" y="122767"/>
                    <a:pt x="225954" y="158221"/>
                  </a:cubicBezTo>
                  <a:cubicBezTo>
                    <a:pt x="211137" y="193675"/>
                    <a:pt x="177800" y="226484"/>
                    <a:pt x="152929" y="243946"/>
                  </a:cubicBezTo>
                  <a:cubicBezTo>
                    <a:pt x="128058" y="261408"/>
                    <a:pt x="97896" y="261938"/>
                    <a:pt x="76729" y="262996"/>
                  </a:cubicBezTo>
                  <a:cubicBezTo>
                    <a:pt x="55562" y="264054"/>
                    <a:pt x="20108" y="243417"/>
                    <a:pt x="10054" y="22489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bg1"/>
                </a:gs>
                <a:gs pos="63000">
                  <a:schemeClr val="bg1">
                    <a:lumMod val="7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1"/>
          <p:cNvGrpSpPr/>
          <p:nvPr/>
        </p:nvGrpSpPr>
        <p:grpSpPr>
          <a:xfrm>
            <a:off x="1331640" y="2852936"/>
            <a:ext cx="351952" cy="537900"/>
            <a:chOff x="1331640" y="2852936"/>
            <a:chExt cx="351952" cy="537900"/>
          </a:xfrm>
        </p:grpSpPr>
        <p:sp>
          <p:nvSpPr>
            <p:cNvPr id="57" name="Chord 7"/>
            <p:cNvSpPr/>
            <p:nvPr/>
          </p:nvSpPr>
          <p:spPr>
            <a:xfrm>
              <a:off x="1378238" y="3122712"/>
              <a:ext cx="305354" cy="26812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331640" y="2852936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1619672" y="2867867"/>
              <a:ext cx="43622" cy="2010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49"/>
          <p:cNvGrpSpPr/>
          <p:nvPr/>
        </p:nvGrpSpPr>
        <p:grpSpPr>
          <a:xfrm>
            <a:off x="6791159" y="3645024"/>
            <a:ext cx="661161" cy="622213"/>
            <a:chOff x="6791159" y="3645024"/>
            <a:chExt cx="661161" cy="622213"/>
          </a:xfrm>
        </p:grpSpPr>
        <p:sp>
          <p:nvSpPr>
            <p:cNvPr id="81" name="Oval 80"/>
            <p:cNvSpPr/>
            <p:nvPr/>
          </p:nvSpPr>
          <p:spPr>
            <a:xfrm flipH="1">
              <a:off x="6791159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6857206" y="3967769"/>
              <a:ext cx="523106" cy="29946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7246016" y="3645024"/>
              <a:ext cx="206304" cy="2142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Arc 151"/>
          <p:cNvSpPr/>
          <p:nvPr/>
        </p:nvSpPr>
        <p:spPr>
          <a:xfrm rot="10800000" flipV="1">
            <a:off x="3059832" y="3933056"/>
            <a:ext cx="1055690" cy="899192"/>
          </a:xfrm>
          <a:prstGeom prst="arc">
            <a:avLst>
              <a:gd name="adj1" fmla="val 166728"/>
              <a:gd name="adj2" fmla="val 1030170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Arc 152"/>
          <p:cNvSpPr/>
          <p:nvPr/>
        </p:nvSpPr>
        <p:spPr>
          <a:xfrm flipV="1">
            <a:off x="5028448" y="3501008"/>
            <a:ext cx="551664" cy="629630"/>
          </a:xfrm>
          <a:prstGeom prst="arc">
            <a:avLst>
              <a:gd name="adj1" fmla="val 12370413"/>
              <a:gd name="adj2" fmla="val 200904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Moon 89"/>
          <p:cNvSpPr/>
          <p:nvPr/>
        </p:nvSpPr>
        <p:spPr>
          <a:xfrm rot="16200000">
            <a:off x="3094295" y="3967519"/>
            <a:ext cx="939186" cy="1440160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Moon 90"/>
          <p:cNvSpPr/>
          <p:nvPr/>
        </p:nvSpPr>
        <p:spPr>
          <a:xfrm rot="16200000">
            <a:off x="5004048" y="3717032"/>
            <a:ext cx="504056" cy="648072"/>
          </a:xfrm>
          <a:prstGeom prst="moon">
            <a:avLst>
              <a:gd name="adj" fmla="val 667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4" name="Group 93"/>
          <p:cNvGrpSpPr/>
          <p:nvPr/>
        </p:nvGrpSpPr>
        <p:grpSpPr>
          <a:xfrm>
            <a:off x="5004047" y="3284984"/>
            <a:ext cx="552062" cy="0"/>
            <a:chOff x="3347861" y="1246448"/>
            <a:chExt cx="473195" cy="0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3347861" y="1246448"/>
              <a:ext cx="1645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56466" y="1246448"/>
              <a:ext cx="1645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Arc 19"/>
          <p:cNvSpPr/>
          <p:nvPr/>
        </p:nvSpPr>
        <p:spPr>
          <a:xfrm flipV="1">
            <a:off x="6732240" y="4581128"/>
            <a:ext cx="817376" cy="560064"/>
          </a:xfrm>
          <a:prstGeom prst="arc">
            <a:avLst>
              <a:gd name="adj1" fmla="val 320314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Freeform 85"/>
          <p:cNvSpPr/>
          <p:nvPr/>
        </p:nvSpPr>
        <p:spPr>
          <a:xfrm rot="4111146" flipV="1">
            <a:off x="2941840" y="4279604"/>
            <a:ext cx="606890" cy="93359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4111146" flipV="1">
            <a:off x="4930172" y="3744313"/>
            <a:ext cx="497553" cy="6444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 flipH="1">
            <a:off x="6982172" y="4509120"/>
            <a:ext cx="288032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" name="Group 114"/>
          <p:cNvGrpSpPr/>
          <p:nvPr/>
        </p:nvGrpSpPr>
        <p:grpSpPr>
          <a:xfrm>
            <a:off x="6346912" y="3661024"/>
            <a:ext cx="817376" cy="1496168"/>
            <a:chOff x="5809225" y="1412776"/>
            <a:chExt cx="817376" cy="1496168"/>
          </a:xfrm>
        </p:grpSpPr>
        <p:grpSp>
          <p:nvGrpSpPr>
            <p:cNvPr id="110" name="Group 149"/>
            <p:cNvGrpSpPr/>
            <p:nvPr/>
          </p:nvGrpSpPr>
          <p:grpSpPr>
            <a:xfrm>
              <a:off x="5868144" y="1412776"/>
              <a:ext cx="661161" cy="622213"/>
              <a:chOff x="6791159" y="3645024"/>
              <a:chExt cx="661161" cy="622213"/>
            </a:xfrm>
          </p:grpSpPr>
          <p:sp>
            <p:nvSpPr>
              <p:cNvPr id="111" name="Oval 110"/>
              <p:cNvSpPr/>
              <p:nvPr/>
            </p:nvSpPr>
            <p:spPr>
              <a:xfrm flipH="1">
                <a:off x="6791159" y="3645024"/>
                <a:ext cx="206304" cy="2142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857206" y="3967769"/>
                <a:ext cx="523106" cy="29946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7246016" y="3645024"/>
                <a:ext cx="206304" cy="2142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4" name="Arc 19"/>
            <p:cNvSpPr/>
            <p:nvPr/>
          </p:nvSpPr>
          <p:spPr>
            <a:xfrm flipV="1">
              <a:off x="5809225" y="2348880"/>
              <a:ext cx="817376" cy="560064"/>
            </a:xfrm>
            <a:prstGeom prst="arc">
              <a:avLst>
                <a:gd name="adj1" fmla="val 320314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24" grpId="0" animBg="1"/>
      <p:bldP spid="143" grpId="0" animBg="1"/>
      <p:bldP spid="147" grpId="0" animBg="1"/>
      <p:bldP spid="149" grpId="0" animBg="1"/>
      <p:bldP spid="75" grpId="0" animBg="1"/>
      <p:bldP spid="90" grpId="0" animBg="1"/>
      <p:bldP spid="91" grpId="0" animBg="1"/>
      <p:bldP spid="102" grpId="1" animBg="1"/>
      <p:bldP spid="86" grpId="0" animBg="1"/>
      <p:bldP spid="108" grpId="0" animBg="1"/>
      <p:bldP spid="1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 rot="16200000">
            <a:off x="5400092" y="-1143507"/>
            <a:ext cx="4104456" cy="4176463"/>
            <a:chOff x="5868144" y="-603448"/>
            <a:chExt cx="3600400" cy="3024336"/>
          </a:xfrm>
        </p:grpSpPr>
        <p:sp>
          <p:nvSpPr>
            <p:cNvPr id="60" name="Rectangle 59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 rot="16200000">
            <a:off x="-2448781" y="-1143508"/>
            <a:ext cx="4104456" cy="4176463"/>
            <a:chOff x="5868144" y="-603448"/>
            <a:chExt cx="3600400" cy="3024336"/>
          </a:xfrm>
        </p:grpSpPr>
        <p:sp>
          <p:nvSpPr>
            <p:cNvPr id="64" name="Rectangle 63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79712" y="-493486"/>
            <a:ext cx="2452914" cy="4930598"/>
            <a:chOff x="2278743" y="-493486"/>
            <a:chExt cx="2452914" cy="4930598"/>
          </a:xfrm>
        </p:grpSpPr>
        <p:sp>
          <p:nvSpPr>
            <p:cNvPr id="68" name="Freeform 67"/>
            <p:cNvSpPr/>
            <p:nvPr/>
          </p:nvSpPr>
          <p:spPr>
            <a:xfrm>
              <a:off x="2278743" y="-464457"/>
              <a:ext cx="2380343" cy="1901371"/>
            </a:xfrm>
            <a:custGeom>
              <a:avLst/>
              <a:gdLst>
                <a:gd name="connsiteX0" fmla="*/ 1146628 w 2380343"/>
                <a:gd name="connsiteY0" fmla="*/ 1320800 h 1901371"/>
                <a:gd name="connsiteX1" fmla="*/ 0 w 2380343"/>
                <a:gd name="connsiteY1" fmla="*/ 1248228 h 1901371"/>
                <a:gd name="connsiteX2" fmla="*/ 885371 w 2380343"/>
                <a:gd name="connsiteY2" fmla="*/ 1146628 h 1901371"/>
                <a:gd name="connsiteX3" fmla="*/ 29028 w 2380343"/>
                <a:gd name="connsiteY3" fmla="*/ 783771 h 1901371"/>
                <a:gd name="connsiteX4" fmla="*/ 1016000 w 2380343"/>
                <a:gd name="connsiteY4" fmla="*/ 1001486 h 1901371"/>
                <a:gd name="connsiteX5" fmla="*/ 464457 w 2380343"/>
                <a:gd name="connsiteY5" fmla="*/ 101600 h 1901371"/>
                <a:gd name="connsiteX6" fmla="*/ 1204686 w 2380343"/>
                <a:gd name="connsiteY6" fmla="*/ 841828 h 1901371"/>
                <a:gd name="connsiteX7" fmla="*/ 1190171 w 2380343"/>
                <a:gd name="connsiteY7" fmla="*/ 0 h 1901371"/>
                <a:gd name="connsiteX8" fmla="*/ 1364343 w 2380343"/>
                <a:gd name="connsiteY8" fmla="*/ 885371 h 1901371"/>
                <a:gd name="connsiteX9" fmla="*/ 1828800 w 2380343"/>
                <a:gd name="connsiteY9" fmla="*/ 188686 h 1901371"/>
                <a:gd name="connsiteX10" fmla="*/ 1465943 w 2380343"/>
                <a:gd name="connsiteY10" fmla="*/ 1045028 h 1901371"/>
                <a:gd name="connsiteX11" fmla="*/ 2380343 w 2380343"/>
                <a:gd name="connsiteY11" fmla="*/ 1161143 h 1901371"/>
                <a:gd name="connsiteX12" fmla="*/ 1494971 w 2380343"/>
                <a:gd name="connsiteY12" fmla="*/ 1175657 h 1901371"/>
                <a:gd name="connsiteX13" fmla="*/ 1843314 w 2380343"/>
                <a:gd name="connsiteY13" fmla="*/ 1901371 h 1901371"/>
                <a:gd name="connsiteX14" fmla="*/ 1219200 w 2380343"/>
                <a:gd name="connsiteY14" fmla="*/ 1306286 h 1901371"/>
                <a:gd name="connsiteX15" fmla="*/ 1146628 w 2380343"/>
                <a:gd name="connsiteY15" fmla="*/ 1320800 h 190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80343" h="1901371">
                  <a:moveTo>
                    <a:pt x="1146628" y="1320800"/>
                  </a:moveTo>
                  <a:lnTo>
                    <a:pt x="0" y="1248228"/>
                  </a:lnTo>
                  <a:lnTo>
                    <a:pt x="885371" y="1146628"/>
                  </a:lnTo>
                  <a:lnTo>
                    <a:pt x="29028" y="783771"/>
                  </a:lnTo>
                  <a:lnTo>
                    <a:pt x="1016000" y="1001486"/>
                  </a:lnTo>
                  <a:lnTo>
                    <a:pt x="464457" y="101600"/>
                  </a:lnTo>
                  <a:lnTo>
                    <a:pt x="1204686" y="841828"/>
                  </a:lnTo>
                  <a:lnTo>
                    <a:pt x="1190171" y="0"/>
                  </a:lnTo>
                  <a:lnTo>
                    <a:pt x="1364343" y="885371"/>
                  </a:lnTo>
                  <a:lnTo>
                    <a:pt x="1828800" y="188686"/>
                  </a:lnTo>
                  <a:lnTo>
                    <a:pt x="1465943" y="1045028"/>
                  </a:lnTo>
                  <a:lnTo>
                    <a:pt x="2380343" y="1161143"/>
                  </a:lnTo>
                  <a:lnTo>
                    <a:pt x="1494971" y="1175657"/>
                  </a:lnTo>
                  <a:lnTo>
                    <a:pt x="1843314" y="1901371"/>
                  </a:lnTo>
                  <a:lnTo>
                    <a:pt x="1219200" y="1306286"/>
                  </a:lnTo>
                  <a:lnTo>
                    <a:pt x="1146628" y="132080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062514" y="1349829"/>
              <a:ext cx="1436915" cy="928914"/>
            </a:xfrm>
            <a:custGeom>
              <a:avLst/>
              <a:gdLst>
                <a:gd name="connsiteX0" fmla="*/ 725715 w 1436915"/>
                <a:gd name="connsiteY0" fmla="*/ 638628 h 928914"/>
                <a:gd name="connsiteX1" fmla="*/ 0 w 1436915"/>
                <a:gd name="connsiteY1" fmla="*/ 682171 h 928914"/>
                <a:gd name="connsiteX2" fmla="*/ 551543 w 1436915"/>
                <a:gd name="connsiteY2" fmla="*/ 551542 h 928914"/>
                <a:gd name="connsiteX3" fmla="*/ 87086 w 1436915"/>
                <a:gd name="connsiteY3" fmla="*/ 203200 h 928914"/>
                <a:gd name="connsiteX4" fmla="*/ 783772 w 1436915"/>
                <a:gd name="connsiteY4" fmla="*/ 551542 h 928914"/>
                <a:gd name="connsiteX5" fmla="*/ 406400 w 1436915"/>
                <a:gd name="connsiteY5" fmla="*/ 0 h 928914"/>
                <a:gd name="connsiteX6" fmla="*/ 609600 w 1436915"/>
                <a:gd name="connsiteY6" fmla="*/ 595085 h 928914"/>
                <a:gd name="connsiteX7" fmla="*/ 1088572 w 1436915"/>
                <a:gd name="connsiteY7" fmla="*/ 261257 h 928914"/>
                <a:gd name="connsiteX8" fmla="*/ 827315 w 1436915"/>
                <a:gd name="connsiteY8" fmla="*/ 566057 h 928914"/>
                <a:gd name="connsiteX9" fmla="*/ 1436915 w 1436915"/>
                <a:gd name="connsiteY9" fmla="*/ 812800 h 928914"/>
                <a:gd name="connsiteX10" fmla="*/ 812800 w 1436915"/>
                <a:gd name="connsiteY10" fmla="*/ 682171 h 928914"/>
                <a:gd name="connsiteX11" fmla="*/ 885372 w 1436915"/>
                <a:gd name="connsiteY11" fmla="*/ 928914 h 928914"/>
                <a:gd name="connsiteX12" fmla="*/ 624115 w 1436915"/>
                <a:gd name="connsiteY12" fmla="*/ 653142 h 928914"/>
                <a:gd name="connsiteX13" fmla="*/ 624115 w 1436915"/>
                <a:gd name="connsiteY13" fmla="*/ 653142 h 928914"/>
                <a:gd name="connsiteX14" fmla="*/ 653143 w 1436915"/>
                <a:gd name="connsiteY14" fmla="*/ 653142 h 928914"/>
                <a:gd name="connsiteX15" fmla="*/ 653143 w 1436915"/>
                <a:gd name="connsiteY15" fmla="*/ 653142 h 928914"/>
                <a:gd name="connsiteX16" fmla="*/ 725715 w 1436915"/>
                <a:gd name="connsiteY16" fmla="*/ 638628 h 92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915" h="928914">
                  <a:moveTo>
                    <a:pt x="725715" y="638628"/>
                  </a:moveTo>
                  <a:lnTo>
                    <a:pt x="0" y="682171"/>
                  </a:lnTo>
                  <a:lnTo>
                    <a:pt x="551543" y="551542"/>
                  </a:lnTo>
                  <a:lnTo>
                    <a:pt x="87086" y="203200"/>
                  </a:lnTo>
                  <a:lnTo>
                    <a:pt x="783772" y="551542"/>
                  </a:lnTo>
                  <a:lnTo>
                    <a:pt x="406400" y="0"/>
                  </a:lnTo>
                  <a:lnTo>
                    <a:pt x="609600" y="595085"/>
                  </a:lnTo>
                  <a:lnTo>
                    <a:pt x="1088572" y="261257"/>
                  </a:lnTo>
                  <a:lnTo>
                    <a:pt x="827315" y="566057"/>
                  </a:lnTo>
                  <a:lnTo>
                    <a:pt x="1436915" y="812800"/>
                  </a:lnTo>
                  <a:lnTo>
                    <a:pt x="812800" y="682171"/>
                  </a:lnTo>
                  <a:lnTo>
                    <a:pt x="885372" y="928914"/>
                  </a:lnTo>
                  <a:lnTo>
                    <a:pt x="624115" y="653142"/>
                  </a:lnTo>
                  <a:lnTo>
                    <a:pt x="624115" y="653142"/>
                  </a:lnTo>
                  <a:lnTo>
                    <a:pt x="653143" y="653142"/>
                  </a:lnTo>
                  <a:lnTo>
                    <a:pt x="653143" y="653142"/>
                  </a:lnTo>
                  <a:lnTo>
                    <a:pt x="725715" y="638628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620688"/>
              <a:ext cx="144016" cy="280831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07904" y="1916832"/>
              <a:ext cx="144016" cy="15121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409371" y="-493486"/>
              <a:ext cx="2322286" cy="2119086"/>
            </a:xfrm>
            <a:custGeom>
              <a:avLst/>
              <a:gdLst>
                <a:gd name="connsiteX0" fmla="*/ 1045029 w 2322286"/>
                <a:gd name="connsiteY0" fmla="*/ 1378857 h 2119086"/>
                <a:gd name="connsiteX1" fmla="*/ 449943 w 2322286"/>
                <a:gd name="connsiteY1" fmla="*/ 2075543 h 2119086"/>
                <a:gd name="connsiteX2" fmla="*/ 943429 w 2322286"/>
                <a:gd name="connsiteY2" fmla="*/ 1161143 h 2119086"/>
                <a:gd name="connsiteX3" fmla="*/ 0 w 2322286"/>
                <a:gd name="connsiteY3" fmla="*/ 1117600 h 2119086"/>
                <a:gd name="connsiteX4" fmla="*/ 972458 w 2322286"/>
                <a:gd name="connsiteY4" fmla="*/ 986972 h 2119086"/>
                <a:gd name="connsiteX5" fmla="*/ 43543 w 2322286"/>
                <a:gd name="connsiteY5" fmla="*/ 435429 h 2119086"/>
                <a:gd name="connsiteX6" fmla="*/ 1030515 w 2322286"/>
                <a:gd name="connsiteY6" fmla="*/ 885372 h 2119086"/>
                <a:gd name="connsiteX7" fmla="*/ 522515 w 2322286"/>
                <a:gd name="connsiteY7" fmla="*/ 0 h 2119086"/>
                <a:gd name="connsiteX8" fmla="*/ 1204686 w 2322286"/>
                <a:gd name="connsiteY8" fmla="*/ 914400 h 2119086"/>
                <a:gd name="connsiteX9" fmla="*/ 1219200 w 2322286"/>
                <a:gd name="connsiteY9" fmla="*/ 58057 h 2119086"/>
                <a:gd name="connsiteX10" fmla="*/ 1277258 w 2322286"/>
                <a:gd name="connsiteY10" fmla="*/ 899886 h 2119086"/>
                <a:gd name="connsiteX11" fmla="*/ 1886858 w 2322286"/>
                <a:gd name="connsiteY11" fmla="*/ 319315 h 2119086"/>
                <a:gd name="connsiteX12" fmla="*/ 1364343 w 2322286"/>
                <a:gd name="connsiteY12" fmla="*/ 1001486 h 2119086"/>
                <a:gd name="connsiteX13" fmla="*/ 2322286 w 2322286"/>
                <a:gd name="connsiteY13" fmla="*/ 1640115 h 2119086"/>
                <a:gd name="connsiteX14" fmla="*/ 1262743 w 2322286"/>
                <a:gd name="connsiteY14" fmla="*/ 1103086 h 2119086"/>
                <a:gd name="connsiteX15" fmla="*/ 2002972 w 2322286"/>
                <a:gd name="connsiteY15" fmla="*/ 2032000 h 2119086"/>
                <a:gd name="connsiteX16" fmla="*/ 1088572 w 2322286"/>
                <a:gd name="connsiteY16" fmla="*/ 1248229 h 2119086"/>
                <a:gd name="connsiteX17" fmla="*/ 1582058 w 2322286"/>
                <a:gd name="connsiteY17" fmla="*/ 2119086 h 2119086"/>
                <a:gd name="connsiteX18" fmla="*/ 1045029 w 2322286"/>
                <a:gd name="connsiteY18" fmla="*/ 1378857 h 2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2286" h="2119086">
                  <a:moveTo>
                    <a:pt x="1045029" y="1378857"/>
                  </a:moveTo>
                  <a:lnTo>
                    <a:pt x="449943" y="2075543"/>
                  </a:lnTo>
                  <a:lnTo>
                    <a:pt x="943429" y="1161143"/>
                  </a:lnTo>
                  <a:lnTo>
                    <a:pt x="0" y="1117600"/>
                  </a:lnTo>
                  <a:lnTo>
                    <a:pt x="972458" y="986972"/>
                  </a:lnTo>
                  <a:lnTo>
                    <a:pt x="43543" y="435429"/>
                  </a:lnTo>
                  <a:lnTo>
                    <a:pt x="1030515" y="885372"/>
                  </a:lnTo>
                  <a:lnTo>
                    <a:pt x="522515" y="0"/>
                  </a:lnTo>
                  <a:lnTo>
                    <a:pt x="1204686" y="914400"/>
                  </a:lnTo>
                  <a:lnTo>
                    <a:pt x="1219200" y="58057"/>
                  </a:lnTo>
                  <a:lnTo>
                    <a:pt x="1277258" y="899886"/>
                  </a:lnTo>
                  <a:lnTo>
                    <a:pt x="1886858" y="319315"/>
                  </a:lnTo>
                  <a:lnTo>
                    <a:pt x="1364343" y="1001486"/>
                  </a:lnTo>
                  <a:lnTo>
                    <a:pt x="2322286" y="1640115"/>
                  </a:lnTo>
                  <a:lnTo>
                    <a:pt x="1262743" y="1103086"/>
                  </a:lnTo>
                  <a:lnTo>
                    <a:pt x="2002972" y="2032000"/>
                  </a:lnTo>
                  <a:lnTo>
                    <a:pt x="1088572" y="1248229"/>
                  </a:lnTo>
                  <a:lnTo>
                    <a:pt x="1582058" y="2119086"/>
                  </a:lnTo>
                  <a:lnTo>
                    <a:pt x="1045029" y="1378857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004457" y="1378857"/>
              <a:ext cx="1465943" cy="1074057"/>
            </a:xfrm>
            <a:custGeom>
              <a:avLst/>
              <a:gdLst>
                <a:gd name="connsiteX0" fmla="*/ 754743 w 1465943"/>
                <a:gd name="connsiteY0" fmla="*/ 682172 h 1074057"/>
                <a:gd name="connsiteX1" fmla="*/ 145143 w 1465943"/>
                <a:gd name="connsiteY1" fmla="*/ 972457 h 1074057"/>
                <a:gd name="connsiteX2" fmla="*/ 725714 w 1465943"/>
                <a:gd name="connsiteY2" fmla="*/ 580572 h 1074057"/>
                <a:gd name="connsiteX3" fmla="*/ 0 w 1465943"/>
                <a:gd name="connsiteY3" fmla="*/ 420914 h 1074057"/>
                <a:gd name="connsiteX4" fmla="*/ 812800 w 1465943"/>
                <a:gd name="connsiteY4" fmla="*/ 493486 h 1074057"/>
                <a:gd name="connsiteX5" fmla="*/ 246743 w 1465943"/>
                <a:gd name="connsiteY5" fmla="*/ 0 h 1074057"/>
                <a:gd name="connsiteX6" fmla="*/ 899886 w 1465943"/>
                <a:gd name="connsiteY6" fmla="*/ 464457 h 1074057"/>
                <a:gd name="connsiteX7" fmla="*/ 754743 w 1465943"/>
                <a:gd name="connsiteY7" fmla="*/ 43543 h 1074057"/>
                <a:gd name="connsiteX8" fmla="*/ 798286 w 1465943"/>
                <a:gd name="connsiteY8" fmla="*/ 566057 h 1074057"/>
                <a:gd name="connsiteX9" fmla="*/ 1465943 w 1465943"/>
                <a:gd name="connsiteY9" fmla="*/ 449943 h 1074057"/>
                <a:gd name="connsiteX10" fmla="*/ 914400 w 1465943"/>
                <a:gd name="connsiteY10" fmla="*/ 653143 h 1074057"/>
                <a:gd name="connsiteX11" fmla="*/ 1132114 w 1465943"/>
                <a:gd name="connsiteY11" fmla="*/ 1074057 h 1074057"/>
                <a:gd name="connsiteX12" fmla="*/ 740229 w 1465943"/>
                <a:gd name="connsiteY12" fmla="*/ 740229 h 1074057"/>
                <a:gd name="connsiteX13" fmla="*/ 696686 w 1465943"/>
                <a:gd name="connsiteY13" fmla="*/ 682172 h 1074057"/>
                <a:gd name="connsiteX14" fmla="*/ 754743 w 1465943"/>
                <a:gd name="connsiteY14" fmla="*/ 682172 h 10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5943" h="1074057">
                  <a:moveTo>
                    <a:pt x="754743" y="682172"/>
                  </a:moveTo>
                  <a:lnTo>
                    <a:pt x="145143" y="972457"/>
                  </a:lnTo>
                  <a:lnTo>
                    <a:pt x="725714" y="580572"/>
                  </a:lnTo>
                  <a:lnTo>
                    <a:pt x="0" y="420914"/>
                  </a:lnTo>
                  <a:lnTo>
                    <a:pt x="812800" y="493486"/>
                  </a:lnTo>
                  <a:lnTo>
                    <a:pt x="246743" y="0"/>
                  </a:lnTo>
                  <a:lnTo>
                    <a:pt x="899886" y="464457"/>
                  </a:lnTo>
                  <a:lnTo>
                    <a:pt x="754743" y="43543"/>
                  </a:lnTo>
                  <a:lnTo>
                    <a:pt x="798286" y="566057"/>
                  </a:lnTo>
                  <a:lnTo>
                    <a:pt x="1465943" y="449943"/>
                  </a:lnTo>
                  <a:lnTo>
                    <a:pt x="914400" y="653143"/>
                  </a:lnTo>
                  <a:lnTo>
                    <a:pt x="1132114" y="1074057"/>
                  </a:lnTo>
                  <a:lnTo>
                    <a:pt x="740229" y="740229"/>
                  </a:lnTo>
                  <a:lnTo>
                    <a:pt x="696686" y="682172"/>
                  </a:lnTo>
                  <a:lnTo>
                    <a:pt x="754743" y="682172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rapezoid 74"/>
            <p:cNvSpPr/>
            <p:nvPr/>
          </p:nvSpPr>
          <p:spPr>
            <a:xfrm rot="10800000">
              <a:off x="3059832" y="3284984"/>
              <a:ext cx="1152128" cy="1152128"/>
            </a:xfrm>
            <a:prstGeom prst="trapezoid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Freeform 75"/>
          <p:cNvSpPr/>
          <p:nvPr/>
        </p:nvSpPr>
        <p:spPr>
          <a:xfrm>
            <a:off x="8686892" y="-63578"/>
            <a:ext cx="2365828" cy="6516914"/>
          </a:xfrm>
          <a:custGeom>
            <a:avLst/>
            <a:gdLst>
              <a:gd name="connsiteX0" fmla="*/ 1727200 w 2365828"/>
              <a:gd name="connsiteY0" fmla="*/ 6473371 h 6516914"/>
              <a:gd name="connsiteX1" fmla="*/ 0 w 2365828"/>
              <a:gd name="connsiteY1" fmla="*/ 5471886 h 6516914"/>
              <a:gd name="connsiteX2" fmla="*/ 58057 w 2365828"/>
              <a:gd name="connsiteY2" fmla="*/ 0 h 6516914"/>
              <a:gd name="connsiteX3" fmla="*/ 2365828 w 2365828"/>
              <a:gd name="connsiteY3" fmla="*/ 14514 h 6516914"/>
              <a:gd name="connsiteX4" fmla="*/ 1756228 w 2365828"/>
              <a:gd name="connsiteY4" fmla="*/ 6516914 h 6516914"/>
              <a:gd name="connsiteX5" fmla="*/ 1727200 w 2365828"/>
              <a:gd name="connsiteY5" fmla="*/ 6473371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828" h="6516914">
                <a:moveTo>
                  <a:pt x="1727200" y="6473371"/>
                </a:moveTo>
                <a:lnTo>
                  <a:pt x="0" y="5471886"/>
                </a:lnTo>
                <a:lnTo>
                  <a:pt x="58057" y="0"/>
                </a:lnTo>
                <a:lnTo>
                  <a:pt x="2365828" y="14514"/>
                </a:lnTo>
                <a:lnTo>
                  <a:pt x="1756228" y="6516914"/>
                </a:lnTo>
                <a:lnTo>
                  <a:pt x="1727200" y="6473371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49"/>
          <p:cNvGrpSpPr/>
          <p:nvPr/>
        </p:nvGrpSpPr>
        <p:grpSpPr>
          <a:xfrm>
            <a:off x="4838748" y="4437112"/>
            <a:ext cx="832588" cy="754137"/>
            <a:chOff x="3083489" y="4581128"/>
            <a:chExt cx="1344495" cy="1224136"/>
          </a:xfrm>
        </p:grpSpPr>
        <p:sp>
          <p:nvSpPr>
            <p:cNvPr id="79" name="Freeform 78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6" name="Group 295"/>
          <p:cNvGrpSpPr/>
          <p:nvPr/>
        </p:nvGrpSpPr>
        <p:grpSpPr>
          <a:xfrm rot="930447">
            <a:off x="3560144" y="3572071"/>
            <a:ext cx="1161305" cy="668775"/>
            <a:chOff x="-333721" y="835738"/>
            <a:chExt cx="2836640" cy="1893885"/>
          </a:xfrm>
          <a:solidFill>
            <a:srgbClr val="006600"/>
          </a:solidFill>
        </p:grpSpPr>
        <p:sp>
          <p:nvSpPr>
            <p:cNvPr id="302" name="Freeform 30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3" name="Freeform 292"/>
          <p:cNvSpPr/>
          <p:nvPr/>
        </p:nvSpPr>
        <p:spPr>
          <a:xfrm rot="16200000" flipH="1" flipV="1">
            <a:off x="1274286" y="3630370"/>
            <a:ext cx="709734" cy="10270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4572000" y="3356992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 flipH="1">
            <a:off x="6494592" y="3384702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 rot="15515400" flipH="1">
            <a:off x="3810105" y="3672542"/>
            <a:ext cx="709734" cy="93624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Freeform 134"/>
          <p:cNvSpPr/>
          <p:nvPr/>
        </p:nvSpPr>
        <p:spPr>
          <a:xfrm>
            <a:off x="1691680" y="3768894"/>
            <a:ext cx="432048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Freeform 135"/>
          <p:cNvSpPr/>
          <p:nvPr/>
        </p:nvSpPr>
        <p:spPr>
          <a:xfrm flipH="1">
            <a:off x="3763144" y="3768894"/>
            <a:ext cx="448816" cy="93610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4" name="Group 131"/>
          <p:cNvGrpSpPr/>
          <p:nvPr/>
        </p:nvGrpSpPr>
        <p:grpSpPr>
          <a:xfrm>
            <a:off x="2339752" y="5065038"/>
            <a:ext cx="1152128" cy="668218"/>
            <a:chOff x="1347017" y="5013176"/>
            <a:chExt cx="906128" cy="668218"/>
          </a:xfrm>
          <a:solidFill>
            <a:srgbClr val="006600"/>
          </a:solidFill>
        </p:grpSpPr>
        <p:sp>
          <p:nvSpPr>
            <p:cNvPr id="133" name="Freeform 132"/>
            <p:cNvSpPr/>
            <p:nvPr/>
          </p:nvSpPr>
          <p:spPr>
            <a:xfrm>
              <a:off x="1347017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Freeform 133"/>
            <p:cNvSpPr/>
            <p:nvPr/>
          </p:nvSpPr>
          <p:spPr>
            <a:xfrm flipH="1">
              <a:off x="1856714" y="5013176"/>
              <a:ext cx="396431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53"/>
          <p:cNvGrpSpPr/>
          <p:nvPr/>
        </p:nvGrpSpPr>
        <p:grpSpPr>
          <a:xfrm>
            <a:off x="5846860" y="4437112"/>
            <a:ext cx="847238" cy="754137"/>
            <a:chOff x="4355976" y="4581128"/>
            <a:chExt cx="1368152" cy="1224136"/>
          </a:xfrm>
        </p:grpSpPr>
        <p:sp>
          <p:nvSpPr>
            <p:cNvPr id="83" name="Freeform 82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6" name="Oval 85"/>
          <p:cNvSpPr/>
          <p:nvPr/>
        </p:nvSpPr>
        <p:spPr>
          <a:xfrm>
            <a:off x="4788024" y="2851048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114"/>
          <p:cNvGrpSpPr/>
          <p:nvPr/>
        </p:nvGrpSpPr>
        <p:grpSpPr>
          <a:xfrm>
            <a:off x="5126781" y="3068960"/>
            <a:ext cx="1253659" cy="1299226"/>
            <a:chOff x="3614613" y="3573016"/>
            <a:chExt cx="1253659" cy="1299226"/>
          </a:xfrm>
        </p:grpSpPr>
        <p:grpSp>
          <p:nvGrpSpPr>
            <p:cNvPr id="34" name="Group 42"/>
            <p:cNvGrpSpPr/>
            <p:nvPr/>
          </p:nvGrpSpPr>
          <p:grpSpPr>
            <a:xfrm>
              <a:off x="3683148" y="3573016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1" name="Moon 90"/>
            <p:cNvSpPr/>
            <p:nvPr/>
          </p:nvSpPr>
          <p:spPr>
            <a:xfrm rot="16200000">
              <a:off x="3771850" y="3775819"/>
              <a:ext cx="939186" cy="1253659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122"/>
          <p:cNvGrpSpPr/>
          <p:nvPr/>
        </p:nvGrpSpPr>
        <p:grpSpPr>
          <a:xfrm>
            <a:off x="1907704" y="3192830"/>
            <a:ext cx="2016224" cy="2016224"/>
            <a:chOff x="323528" y="2852936"/>
            <a:chExt cx="2448272" cy="2448272"/>
          </a:xfrm>
        </p:grpSpPr>
        <p:pic>
          <p:nvPicPr>
            <p:cNvPr id="3" name="Picture 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122" name="Oval 121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144"/>
          <p:cNvGrpSpPr/>
          <p:nvPr/>
        </p:nvGrpSpPr>
        <p:grpSpPr>
          <a:xfrm>
            <a:off x="2540786" y="3984918"/>
            <a:ext cx="707270" cy="1296144"/>
            <a:chOff x="1028618" y="4005064"/>
            <a:chExt cx="707270" cy="1296144"/>
          </a:xfrm>
        </p:grpSpPr>
        <p:sp>
          <p:nvSpPr>
            <p:cNvPr id="124" name="Arc 123"/>
            <p:cNvSpPr/>
            <p:nvPr/>
          </p:nvSpPr>
          <p:spPr>
            <a:xfrm flipH="1" flipV="1">
              <a:off x="1028618" y="4794356"/>
              <a:ext cx="707270" cy="506852"/>
            </a:xfrm>
            <a:prstGeom prst="arc">
              <a:avLst>
                <a:gd name="adj1" fmla="val 1494305"/>
                <a:gd name="adj2" fmla="val 91335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561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1475656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130"/>
          <p:cNvGrpSpPr/>
          <p:nvPr/>
        </p:nvGrpSpPr>
        <p:grpSpPr>
          <a:xfrm>
            <a:off x="2396520" y="2544758"/>
            <a:ext cx="1095360" cy="765036"/>
            <a:chOff x="884352" y="2564904"/>
            <a:chExt cx="1095360" cy="765036"/>
          </a:xfrm>
        </p:grpSpPr>
        <p:sp>
          <p:nvSpPr>
            <p:cNvPr id="127" name="Freeform 126"/>
            <p:cNvSpPr/>
            <p:nvPr/>
          </p:nvSpPr>
          <p:spPr>
            <a:xfrm>
              <a:off x="975360" y="2682240"/>
              <a:ext cx="914400" cy="647700"/>
            </a:xfrm>
            <a:custGeom>
              <a:avLst/>
              <a:gdLst>
                <a:gd name="connsiteX0" fmla="*/ 91440 w 914400"/>
                <a:gd name="connsiteY0" fmla="*/ 647700 h 647700"/>
                <a:gd name="connsiteX1" fmla="*/ 784860 w 914400"/>
                <a:gd name="connsiteY1" fmla="*/ 640080 h 647700"/>
                <a:gd name="connsiteX2" fmla="*/ 914400 w 914400"/>
                <a:gd name="connsiteY2" fmla="*/ 68580 h 647700"/>
                <a:gd name="connsiteX3" fmla="*/ 609600 w 914400"/>
                <a:gd name="connsiteY3" fmla="*/ 403860 h 647700"/>
                <a:gd name="connsiteX4" fmla="*/ 419100 w 914400"/>
                <a:gd name="connsiteY4" fmla="*/ 0 h 647700"/>
                <a:gd name="connsiteX5" fmla="*/ 259080 w 914400"/>
                <a:gd name="connsiteY5" fmla="*/ 411480 h 647700"/>
                <a:gd name="connsiteX6" fmla="*/ 0 w 914400"/>
                <a:gd name="connsiteY6" fmla="*/ 99060 h 647700"/>
                <a:gd name="connsiteX7" fmla="*/ 91440 w 914400"/>
                <a:gd name="connsiteY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647700">
                  <a:moveTo>
                    <a:pt x="91440" y="647700"/>
                  </a:moveTo>
                  <a:lnTo>
                    <a:pt x="784860" y="640080"/>
                  </a:lnTo>
                  <a:lnTo>
                    <a:pt x="914400" y="68580"/>
                  </a:lnTo>
                  <a:lnTo>
                    <a:pt x="609600" y="403860"/>
                  </a:lnTo>
                  <a:lnTo>
                    <a:pt x="419100" y="0"/>
                  </a:lnTo>
                  <a:lnTo>
                    <a:pt x="259080" y="411480"/>
                  </a:lnTo>
                  <a:lnTo>
                    <a:pt x="0" y="99060"/>
                  </a:lnTo>
                  <a:lnTo>
                    <a:pt x="91440" y="64770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884352" y="2693680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1331640" y="2564904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1835696" y="2636912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907704" y="2564904"/>
            <a:ext cx="2147430" cy="2664296"/>
            <a:chOff x="-180528" y="332656"/>
            <a:chExt cx="2147430" cy="2664296"/>
          </a:xfrm>
        </p:grpSpPr>
        <p:grpSp>
          <p:nvGrpSpPr>
            <p:cNvPr id="323" name="Group 157"/>
            <p:cNvGrpSpPr/>
            <p:nvPr/>
          </p:nvGrpSpPr>
          <p:grpSpPr>
            <a:xfrm>
              <a:off x="-180528" y="332656"/>
              <a:ext cx="2147430" cy="2664296"/>
              <a:chOff x="-180528" y="332656"/>
              <a:chExt cx="2147430" cy="2664296"/>
            </a:xfrm>
          </p:grpSpPr>
          <p:grpSp>
            <p:nvGrpSpPr>
              <p:cNvPr id="325" name="Group 145"/>
              <p:cNvGrpSpPr/>
              <p:nvPr/>
            </p:nvGrpSpPr>
            <p:grpSpPr>
              <a:xfrm>
                <a:off x="-180528" y="980728"/>
                <a:ext cx="2016224" cy="2016224"/>
                <a:chOff x="323528" y="2852936"/>
                <a:chExt cx="2448272" cy="2448272"/>
              </a:xfrm>
            </p:grpSpPr>
            <p:pic>
              <p:nvPicPr>
                <p:cNvPr id="335" name="Picture 334" descr="https://pbs.twimg.com/profile_images/1232589618/NCAS_swirl_400x400.gif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23528" y="2852936"/>
                  <a:ext cx="2448272" cy="2448272"/>
                </a:xfrm>
                <a:prstGeom prst="ellipse">
                  <a:avLst/>
                </a:prstGeom>
                <a:noFill/>
              </p:spPr>
            </p:pic>
            <p:sp>
              <p:nvSpPr>
                <p:cNvPr id="336" name="Oval 335"/>
                <p:cNvSpPr/>
                <p:nvPr/>
              </p:nvSpPr>
              <p:spPr>
                <a:xfrm>
                  <a:off x="362825" y="2892233"/>
                  <a:ext cx="2369681" cy="2369681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6" name="Group 148"/>
              <p:cNvGrpSpPr/>
              <p:nvPr/>
            </p:nvGrpSpPr>
            <p:grpSpPr>
              <a:xfrm>
                <a:off x="1259632" y="1700808"/>
                <a:ext cx="707270" cy="1296144"/>
                <a:chOff x="1028618" y="4005064"/>
                <a:chExt cx="707270" cy="1296144"/>
              </a:xfrm>
            </p:grpSpPr>
            <p:sp>
              <p:nvSpPr>
                <p:cNvPr id="332" name="Arc 331"/>
                <p:cNvSpPr/>
                <p:nvPr/>
              </p:nvSpPr>
              <p:spPr>
                <a:xfrm flipH="1" flipV="1">
                  <a:off x="1028618" y="4794356"/>
                  <a:ext cx="707270" cy="506852"/>
                </a:xfrm>
                <a:prstGeom prst="arc">
                  <a:avLst>
                    <a:gd name="adj1" fmla="val 1494305"/>
                    <a:gd name="adj2" fmla="val 6055247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1169652" y="4005064"/>
                  <a:ext cx="89980" cy="2229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1442694" y="4005064"/>
                  <a:ext cx="89980" cy="2229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7" name="Group 152"/>
              <p:cNvGrpSpPr/>
              <p:nvPr/>
            </p:nvGrpSpPr>
            <p:grpSpPr>
              <a:xfrm>
                <a:off x="308288" y="332656"/>
                <a:ext cx="1095360" cy="765036"/>
                <a:chOff x="884352" y="2564904"/>
                <a:chExt cx="1095360" cy="765036"/>
              </a:xfrm>
            </p:grpSpPr>
            <p:sp>
              <p:nvSpPr>
                <p:cNvPr id="328" name="Freeform 327"/>
                <p:cNvSpPr/>
                <p:nvPr/>
              </p:nvSpPr>
              <p:spPr>
                <a:xfrm>
                  <a:off x="975360" y="2682240"/>
                  <a:ext cx="914400" cy="647700"/>
                </a:xfrm>
                <a:custGeom>
                  <a:avLst/>
                  <a:gdLst>
                    <a:gd name="connsiteX0" fmla="*/ 91440 w 914400"/>
                    <a:gd name="connsiteY0" fmla="*/ 647700 h 647700"/>
                    <a:gd name="connsiteX1" fmla="*/ 784860 w 914400"/>
                    <a:gd name="connsiteY1" fmla="*/ 640080 h 647700"/>
                    <a:gd name="connsiteX2" fmla="*/ 914400 w 914400"/>
                    <a:gd name="connsiteY2" fmla="*/ 68580 h 647700"/>
                    <a:gd name="connsiteX3" fmla="*/ 609600 w 914400"/>
                    <a:gd name="connsiteY3" fmla="*/ 403860 h 647700"/>
                    <a:gd name="connsiteX4" fmla="*/ 419100 w 914400"/>
                    <a:gd name="connsiteY4" fmla="*/ 0 h 647700"/>
                    <a:gd name="connsiteX5" fmla="*/ 259080 w 914400"/>
                    <a:gd name="connsiteY5" fmla="*/ 411480 h 647700"/>
                    <a:gd name="connsiteX6" fmla="*/ 0 w 914400"/>
                    <a:gd name="connsiteY6" fmla="*/ 99060 h 647700"/>
                    <a:gd name="connsiteX7" fmla="*/ 91440 w 914400"/>
                    <a:gd name="connsiteY7" fmla="*/ 647700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4400" h="647700">
                      <a:moveTo>
                        <a:pt x="91440" y="647700"/>
                      </a:moveTo>
                      <a:lnTo>
                        <a:pt x="784860" y="640080"/>
                      </a:lnTo>
                      <a:lnTo>
                        <a:pt x="914400" y="68580"/>
                      </a:lnTo>
                      <a:lnTo>
                        <a:pt x="609600" y="403860"/>
                      </a:lnTo>
                      <a:lnTo>
                        <a:pt x="419100" y="0"/>
                      </a:lnTo>
                      <a:lnTo>
                        <a:pt x="259080" y="411480"/>
                      </a:lnTo>
                      <a:lnTo>
                        <a:pt x="0" y="99060"/>
                      </a:lnTo>
                      <a:lnTo>
                        <a:pt x="91440" y="6477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884352" y="2693680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1331640" y="2564904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1835696" y="2636912"/>
                  <a:ext cx="144016" cy="144016"/>
                </a:xfrm>
                <a:prstGeom prst="ellipse">
                  <a:avLst/>
                </a:prstGeom>
                <a:solidFill>
                  <a:srgbClr val="0033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24" name="Freeform 323"/>
            <p:cNvSpPr/>
            <p:nvPr/>
          </p:nvSpPr>
          <p:spPr>
            <a:xfrm rot="21187955" flipH="1">
              <a:off x="58925" y="1870858"/>
              <a:ext cx="709734" cy="102819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293" grpId="1" animBg="1"/>
      <p:bldP spid="159" grpId="0" animBg="1"/>
      <p:bldP spid="159" grpId="1" animBg="1"/>
      <p:bldP spid="159" grpId="2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1640" y="-243408"/>
            <a:ext cx="7812360" cy="7344816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23528" y="-747464"/>
            <a:ext cx="9865096" cy="7605464"/>
          </a:xfrm>
          <a:custGeom>
            <a:avLst/>
            <a:gdLst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93700 w 3556000"/>
              <a:gd name="connsiteY7" fmla="*/ 5130800 h 5130800"/>
              <a:gd name="connsiteX8" fmla="*/ 0 w 3556000"/>
              <a:gd name="connsiteY8" fmla="*/ 5105400 h 5130800"/>
              <a:gd name="connsiteX0" fmla="*/ 0 w 3556000"/>
              <a:gd name="connsiteY0" fmla="*/ 5105400 h 5130800"/>
              <a:gd name="connsiteX1" fmla="*/ 25400 w 3556000"/>
              <a:gd name="connsiteY1" fmla="*/ 0 h 5130800"/>
              <a:gd name="connsiteX2" fmla="*/ 3556000 w 3556000"/>
              <a:gd name="connsiteY2" fmla="*/ 0 h 5130800"/>
              <a:gd name="connsiteX3" fmla="*/ 3556000 w 3556000"/>
              <a:gd name="connsiteY3" fmla="*/ 5130800 h 5130800"/>
              <a:gd name="connsiteX4" fmla="*/ 3200400 w 3556000"/>
              <a:gd name="connsiteY4" fmla="*/ 5130800 h 5130800"/>
              <a:gd name="connsiteX5" fmla="*/ 3200400 w 3556000"/>
              <a:gd name="connsiteY5" fmla="*/ 342900 h 5130800"/>
              <a:gd name="connsiteX6" fmla="*/ 393700 w 3556000"/>
              <a:gd name="connsiteY6" fmla="*/ 342900 h 5130800"/>
              <a:gd name="connsiteX7" fmla="*/ 375940 w 3556000"/>
              <a:gd name="connsiteY7" fmla="*/ 5106516 h 5130800"/>
              <a:gd name="connsiteX8" fmla="*/ 0 w 3556000"/>
              <a:gd name="connsiteY8" fmla="*/ 5105400 h 5130800"/>
              <a:gd name="connsiteX0" fmla="*/ 0 w 3540100"/>
              <a:gd name="connsiteY0" fmla="*/ 5106516 h 5130800"/>
              <a:gd name="connsiteX1" fmla="*/ 9500 w 3540100"/>
              <a:gd name="connsiteY1" fmla="*/ 0 h 5130800"/>
              <a:gd name="connsiteX2" fmla="*/ 3540100 w 3540100"/>
              <a:gd name="connsiteY2" fmla="*/ 0 h 5130800"/>
              <a:gd name="connsiteX3" fmla="*/ 3540100 w 3540100"/>
              <a:gd name="connsiteY3" fmla="*/ 5130800 h 5130800"/>
              <a:gd name="connsiteX4" fmla="*/ 3184500 w 3540100"/>
              <a:gd name="connsiteY4" fmla="*/ 5130800 h 5130800"/>
              <a:gd name="connsiteX5" fmla="*/ 3184500 w 3540100"/>
              <a:gd name="connsiteY5" fmla="*/ 342900 h 5130800"/>
              <a:gd name="connsiteX6" fmla="*/ 377800 w 3540100"/>
              <a:gd name="connsiteY6" fmla="*/ 342900 h 5130800"/>
              <a:gd name="connsiteX7" fmla="*/ 360040 w 3540100"/>
              <a:gd name="connsiteY7" fmla="*/ 5106516 h 5130800"/>
              <a:gd name="connsiteX8" fmla="*/ 0 w 3540100"/>
              <a:gd name="connsiteY8" fmla="*/ 5106516 h 5130800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80967 w 3543267"/>
              <a:gd name="connsiteY6" fmla="*/ 348952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87667 w 3543267"/>
              <a:gd name="connsiteY5" fmla="*/ 348952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43267 w 3543267"/>
              <a:gd name="connsiteY2" fmla="*/ 6052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43267"/>
              <a:gd name="connsiteY0" fmla="*/ 5112568 h 5136852"/>
              <a:gd name="connsiteX1" fmla="*/ 3167 w 3543267"/>
              <a:gd name="connsiteY1" fmla="*/ 0 h 5136852"/>
              <a:gd name="connsiteX2" fmla="*/ 3531560 w 3543267"/>
              <a:gd name="connsiteY2" fmla="*/ 0 h 5136852"/>
              <a:gd name="connsiteX3" fmla="*/ 3543267 w 3543267"/>
              <a:gd name="connsiteY3" fmla="*/ 5136852 h 5136852"/>
              <a:gd name="connsiteX4" fmla="*/ 3187667 w 3543267"/>
              <a:gd name="connsiteY4" fmla="*/ 5136852 h 5136852"/>
              <a:gd name="connsiteX5" fmla="*/ 3171520 w 3543267"/>
              <a:gd name="connsiteY5" fmla="*/ 360040 h 5136852"/>
              <a:gd name="connsiteX6" fmla="*/ 363208 w 3543267"/>
              <a:gd name="connsiteY6" fmla="*/ 360040 h 5136852"/>
              <a:gd name="connsiteX7" fmla="*/ 363207 w 3543267"/>
              <a:gd name="connsiteY7" fmla="*/ 5112568 h 5136852"/>
              <a:gd name="connsiteX8" fmla="*/ 3167 w 3543267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040560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36852"/>
              <a:gd name="connsiteX1" fmla="*/ 3167 w 3535462"/>
              <a:gd name="connsiteY1" fmla="*/ 0 h 5136852"/>
              <a:gd name="connsiteX2" fmla="*/ 3531560 w 3535462"/>
              <a:gd name="connsiteY2" fmla="*/ 0 h 5136852"/>
              <a:gd name="connsiteX3" fmla="*/ 3531560 w 3535462"/>
              <a:gd name="connsiteY3" fmla="*/ 5112568 h 5136852"/>
              <a:gd name="connsiteX4" fmla="*/ 3187667 w 3535462"/>
              <a:gd name="connsiteY4" fmla="*/ 5136852 h 5136852"/>
              <a:gd name="connsiteX5" fmla="*/ 3171520 w 3535462"/>
              <a:gd name="connsiteY5" fmla="*/ 360040 h 5136852"/>
              <a:gd name="connsiteX6" fmla="*/ 363208 w 3535462"/>
              <a:gd name="connsiteY6" fmla="*/ 360040 h 5136852"/>
              <a:gd name="connsiteX7" fmla="*/ 363207 w 3535462"/>
              <a:gd name="connsiteY7" fmla="*/ 5112568 h 5136852"/>
              <a:gd name="connsiteX8" fmla="*/ 3167 w 3535462"/>
              <a:gd name="connsiteY8" fmla="*/ 5112568 h 5136852"/>
              <a:gd name="connsiteX0" fmla="*/ 3167 w 3535462"/>
              <a:gd name="connsiteY0" fmla="*/ 5112568 h 5112568"/>
              <a:gd name="connsiteX1" fmla="*/ 3167 w 3535462"/>
              <a:gd name="connsiteY1" fmla="*/ 0 h 5112568"/>
              <a:gd name="connsiteX2" fmla="*/ 3531560 w 3535462"/>
              <a:gd name="connsiteY2" fmla="*/ 0 h 5112568"/>
              <a:gd name="connsiteX3" fmla="*/ 3531560 w 3535462"/>
              <a:gd name="connsiteY3" fmla="*/ 5112568 h 5112568"/>
              <a:gd name="connsiteX4" fmla="*/ 3171520 w 3535462"/>
              <a:gd name="connsiteY4" fmla="*/ 5112568 h 5112568"/>
              <a:gd name="connsiteX5" fmla="*/ 3171520 w 3535462"/>
              <a:gd name="connsiteY5" fmla="*/ 360040 h 5112568"/>
              <a:gd name="connsiteX6" fmla="*/ 363208 w 3535462"/>
              <a:gd name="connsiteY6" fmla="*/ 360040 h 5112568"/>
              <a:gd name="connsiteX7" fmla="*/ 363207 w 3535462"/>
              <a:gd name="connsiteY7" fmla="*/ 5112568 h 5112568"/>
              <a:gd name="connsiteX8" fmla="*/ 3167 w 3535462"/>
              <a:gd name="connsiteY8" fmla="*/ 5112568 h 51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5462" h="5112568">
                <a:moveTo>
                  <a:pt x="3167" y="5112568"/>
                </a:moveTo>
                <a:cubicBezTo>
                  <a:pt x="6334" y="3410396"/>
                  <a:pt x="0" y="1702172"/>
                  <a:pt x="3167" y="0"/>
                </a:cubicBezTo>
                <a:lnTo>
                  <a:pt x="3531560" y="0"/>
                </a:lnTo>
                <a:cubicBezTo>
                  <a:pt x="3535462" y="1712284"/>
                  <a:pt x="3527658" y="3400284"/>
                  <a:pt x="3531560" y="5112568"/>
                </a:cubicBezTo>
                <a:lnTo>
                  <a:pt x="3171520" y="5112568"/>
                </a:lnTo>
                <a:cubicBezTo>
                  <a:pt x="3166138" y="3520297"/>
                  <a:pt x="3176902" y="1952311"/>
                  <a:pt x="3171520" y="360040"/>
                </a:cubicBezTo>
                <a:lnTo>
                  <a:pt x="363208" y="360040"/>
                </a:lnTo>
                <a:cubicBezTo>
                  <a:pt x="363208" y="1944216"/>
                  <a:pt x="363207" y="3528392"/>
                  <a:pt x="363207" y="5112568"/>
                </a:cubicBezTo>
                <a:lnTo>
                  <a:pt x="3167" y="5112568"/>
                </a:ln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4797152"/>
            <a:ext cx="2448272" cy="1224136"/>
            <a:chOff x="755576" y="3861048"/>
            <a:chExt cx="720080" cy="360040"/>
          </a:xfrm>
        </p:grpSpPr>
        <p:sp>
          <p:nvSpPr>
            <p:cNvPr id="16" name="Oval 15"/>
            <p:cNvSpPr/>
            <p:nvPr/>
          </p:nvSpPr>
          <p:spPr>
            <a:xfrm>
              <a:off x="827584" y="3861048"/>
              <a:ext cx="360040" cy="360040"/>
            </a:xfrm>
            <a:prstGeom prst="ellipse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55576" y="3933056"/>
              <a:ext cx="720080" cy="14401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reeform 6"/>
          <p:cNvSpPr/>
          <p:nvPr/>
        </p:nvSpPr>
        <p:spPr>
          <a:xfrm rot="19359252" flipH="1" flipV="1">
            <a:off x="4038795" y="2291609"/>
            <a:ext cx="2617309" cy="624876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718344 w 768486"/>
              <a:gd name="connsiteY23" fmla="*/ 797789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8486"/>
              <a:gd name="connsiteY0" fmla="*/ 164738 h 974399"/>
              <a:gd name="connsiteX1" fmla="*/ 239713 w 768486"/>
              <a:gd name="connsiteY1" fmla="*/ 381071 h 974399"/>
              <a:gd name="connsiteX2" fmla="*/ 82550 w 768486"/>
              <a:gd name="connsiteY2" fmla="*/ 476321 h 974399"/>
              <a:gd name="connsiteX3" fmla="*/ 3969 w 768486"/>
              <a:gd name="connsiteY3" fmla="*/ 614433 h 974399"/>
              <a:gd name="connsiteX4" fmla="*/ 106363 w 768486"/>
              <a:gd name="connsiteY4" fmla="*/ 628721 h 974399"/>
              <a:gd name="connsiteX5" fmla="*/ 254000 w 768486"/>
              <a:gd name="connsiteY5" fmla="*/ 526327 h 974399"/>
              <a:gd name="connsiteX6" fmla="*/ 261144 w 768486"/>
              <a:gd name="connsiteY6" fmla="*/ 538233 h 974399"/>
              <a:gd name="connsiteX7" fmla="*/ 223044 w 768486"/>
              <a:gd name="connsiteY7" fmla="*/ 673964 h 974399"/>
              <a:gd name="connsiteX8" fmla="*/ 198834 w 768486"/>
              <a:gd name="connsiteY8" fmla="*/ 800171 h 974399"/>
              <a:gd name="connsiteX9" fmla="*/ 248147 w 768486"/>
              <a:gd name="connsiteY9" fmla="*/ 890286 h 974399"/>
              <a:gd name="connsiteX10" fmla="*/ 335682 w 768486"/>
              <a:gd name="connsiteY10" fmla="*/ 748552 h 974399"/>
              <a:gd name="connsiteX11" fmla="*/ 368300 w 768486"/>
              <a:gd name="connsiteY11" fmla="*/ 628720 h 974399"/>
              <a:gd name="connsiteX12" fmla="*/ 375444 w 768486"/>
              <a:gd name="connsiteY12" fmla="*/ 695396 h 974399"/>
              <a:gd name="connsiteX13" fmla="*/ 401638 w 768486"/>
              <a:gd name="connsiteY13" fmla="*/ 907327 h 974399"/>
              <a:gd name="connsiteX14" fmla="*/ 451644 w 768486"/>
              <a:gd name="connsiteY14" fmla="*/ 974002 h 974399"/>
              <a:gd name="connsiteX15" fmla="*/ 504032 w 768486"/>
              <a:gd name="connsiteY15" fmla="*/ 909708 h 974399"/>
              <a:gd name="connsiteX16" fmla="*/ 504032 w 768486"/>
              <a:gd name="connsiteY16" fmla="*/ 669201 h 974399"/>
              <a:gd name="connsiteX17" fmla="*/ 527844 w 768486"/>
              <a:gd name="connsiteY17" fmla="*/ 783502 h 974399"/>
              <a:gd name="connsiteX18" fmla="*/ 573088 w 768486"/>
              <a:gd name="connsiteY18" fmla="*/ 881133 h 974399"/>
              <a:gd name="connsiteX19" fmla="*/ 625475 w 768486"/>
              <a:gd name="connsiteY19" fmla="*/ 902564 h 974399"/>
              <a:gd name="connsiteX20" fmla="*/ 662013 w 768486"/>
              <a:gd name="connsiteY20" fmla="*/ 845613 h 974399"/>
              <a:gd name="connsiteX21" fmla="*/ 644525 w 768486"/>
              <a:gd name="connsiteY21" fmla="*/ 723971 h 974399"/>
              <a:gd name="connsiteX22" fmla="*/ 632619 w 768486"/>
              <a:gd name="connsiteY22" fmla="*/ 647771 h 974399"/>
              <a:gd name="connsiteX23" fmla="*/ 658685 w 768486"/>
              <a:gd name="connsiteY23" fmla="*/ 682157 h 974399"/>
              <a:gd name="connsiteX24" fmla="*/ 726305 w 768486"/>
              <a:gd name="connsiteY24" fmla="*/ 725523 h 974399"/>
              <a:gd name="connsiteX25" fmla="*/ 758825 w 768486"/>
              <a:gd name="connsiteY25" fmla="*/ 635864 h 974399"/>
              <a:gd name="connsiteX26" fmla="*/ 668338 w 768486"/>
              <a:gd name="connsiteY26" fmla="*/ 464414 h 974399"/>
              <a:gd name="connsiteX27" fmla="*/ 577964 w 768486"/>
              <a:gd name="connsiteY27" fmla="*/ 0 h 974399"/>
              <a:gd name="connsiteX0" fmla="*/ 240017 w 766699"/>
              <a:gd name="connsiteY0" fmla="*/ 164738 h 974399"/>
              <a:gd name="connsiteX1" fmla="*/ 239713 w 766699"/>
              <a:gd name="connsiteY1" fmla="*/ 381071 h 974399"/>
              <a:gd name="connsiteX2" fmla="*/ 82550 w 766699"/>
              <a:gd name="connsiteY2" fmla="*/ 476321 h 974399"/>
              <a:gd name="connsiteX3" fmla="*/ 3969 w 766699"/>
              <a:gd name="connsiteY3" fmla="*/ 614433 h 974399"/>
              <a:gd name="connsiteX4" fmla="*/ 106363 w 766699"/>
              <a:gd name="connsiteY4" fmla="*/ 628721 h 974399"/>
              <a:gd name="connsiteX5" fmla="*/ 254000 w 766699"/>
              <a:gd name="connsiteY5" fmla="*/ 526327 h 974399"/>
              <a:gd name="connsiteX6" fmla="*/ 261144 w 766699"/>
              <a:gd name="connsiteY6" fmla="*/ 538233 h 974399"/>
              <a:gd name="connsiteX7" fmla="*/ 223044 w 766699"/>
              <a:gd name="connsiteY7" fmla="*/ 673964 h 974399"/>
              <a:gd name="connsiteX8" fmla="*/ 198834 w 766699"/>
              <a:gd name="connsiteY8" fmla="*/ 800171 h 974399"/>
              <a:gd name="connsiteX9" fmla="*/ 248147 w 766699"/>
              <a:gd name="connsiteY9" fmla="*/ 890286 h 974399"/>
              <a:gd name="connsiteX10" fmla="*/ 335682 w 766699"/>
              <a:gd name="connsiteY10" fmla="*/ 748552 h 974399"/>
              <a:gd name="connsiteX11" fmla="*/ 368300 w 766699"/>
              <a:gd name="connsiteY11" fmla="*/ 628720 h 974399"/>
              <a:gd name="connsiteX12" fmla="*/ 375444 w 766699"/>
              <a:gd name="connsiteY12" fmla="*/ 695396 h 974399"/>
              <a:gd name="connsiteX13" fmla="*/ 401638 w 766699"/>
              <a:gd name="connsiteY13" fmla="*/ 907327 h 974399"/>
              <a:gd name="connsiteX14" fmla="*/ 451644 w 766699"/>
              <a:gd name="connsiteY14" fmla="*/ 974002 h 974399"/>
              <a:gd name="connsiteX15" fmla="*/ 504032 w 766699"/>
              <a:gd name="connsiteY15" fmla="*/ 909708 h 974399"/>
              <a:gd name="connsiteX16" fmla="*/ 504032 w 766699"/>
              <a:gd name="connsiteY16" fmla="*/ 669201 h 974399"/>
              <a:gd name="connsiteX17" fmla="*/ 527844 w 766699"/>
              <a:gd name="connsiteY17" fmla="*/ 783502 h 974399"/>
              <a:gd name="connsiteX18" fmla="*/ 573088 w 766699"/>
              <a:gd name="connsiteY18" fmla="*/ 881133 h 974399"/>
              <a:gd name="connsiteX19" fmla="*/ 625475 w 766699"/>
              <a:gd name="connsiteY19" fmla="*/ 902564 h 974399"/>
              <a:gd name="connsiteX20" fmla="*/ 662013 w 766699"/>
              <a:gd name="connsiteY20" fmla="*/ 845613 h 974399"/>
              <a:gd name="connsiteX21" fmla="*/ 644525 w 766699"/>
              <a:gd name="connsiteY21" fmla="*/ 723971 h 974399"/>
              <a:gd name="connsiteX22" fmla="*/ 632619 w 766699"/>
              <a:gd name="connsiteY22" fmla="*/ 647771 h 974399"/>
              <a:gd name="connsiteX23" fmla="*/ 658685 w 766699"/>
              <a:gd name="connsiteY23" fmla="*/ 682157 h 974399"/>
              <a:gd name="connsiteX24" fmla="*/ 715580 w 766699"/>
              <a:gd name="connsiteY24" fmla="*/ 630616 h 974399"/>
              <a:gd name="connsiteX25" fmla="*/ 758825 w 766699"/>
              <a:gd name="connsiteY25" fmla="*/ 635864 h 974399"/>
              <a:gd name="connsiteX26" fmla="*/ 668338 w 766699"/>
              <a:gd name="connsiteY26" fmla="*/ 464414 h 974399"/>
              <a:gd name="connsiteX27" fmla="*/ 577964 w 766699"/>
              <a:gd name="connsiteY27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25475 w 717189"/>
              <a:gd name="connsiteY19" fmla="*/ 902564 h 974399"/>
              <a:gd name="connsiteX20" fmla="*/ 662013 w 717189"/>
              <a:gd name="connsiteY20" fmla="*/ 845613 h 974399"/>
              <a:gd name="connsiteX21" fmla="*/ 644525 w 717189"/>
              <a:gd name="connsiteY21" fmla="*/ 723971 h 974399"/>
              <a:gd name="connsiteX22" fmla="*/ 632619 w 717189"/>
              <a:gd name="connsiteY22" fmla="*/ 647771 h 974399"/>
              <a:gd name="connsiteX23" fmla="*/ 658685 w 717189"/>
              <a:gd name="connsiteY23" fmla="*/ 682157 h 974399"/>
              <a:gd name="connsiteX24" fmla="*/ 715580 w 717189"/>
              <a:gd name="connsiteY24" fmla="*/ 630616 h 974399"/>
              <a:gd name="connsiteX25" fmla="*/ 668338 w 717189"/>
              <a:gd name="connsiteY25" fmla="*/ 464414 h 974399"/>
              <a:gd name="connsiteX26" fmla="*/ 577964 w 717189"/>
              <a:gd name="connsiteY26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573088 w 717189"/>
              <a:gd name="connsiteY18" fmla="*/ 881133 h 974399"/>
              <a:gd name="connsiteX19" fmla="*/ 662013 w 717189"/>
              <a:gd name="connsiteY19" fmla="*/ 845613 h 974399"/>
              <a:gd name="connsiteX20" fmla="*/ 644525 w 717189"/>
              <a:gd name="connsiteY20" fmla="*/ 723971 h 974399"/>
              <a:gd name="connsiteX21" fmla="*/ 632619 w 717189"/>
              <a:gd name="connsiteY21" fmla="*/ 647771 h 974399"/>
              <a:gd name="connsiteX22" fmla="*/ 658685 w 717189"/>
              <a:gd name="connsiteY22" fmla="*/ 682157 h 974399"/>
              <a:gd name="connsiteX23" fmla="*/ 715580 w 717189"/>
              <a:gd name="connsiteY23" fmla="*/ 630616 h 974399"/>
              <a:gd name="connsiteX24" fmla="*/ 668338 w 717189"/>
              <a:gd name="connsiteY24" fmla="*/ 464414 h 974399"/>
              <a:gd name="connsiteX25" fmla="*/ 577964 w 717189"/>
              <a:gd name="connsiteY25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62013 w 717189"/>
              <a:gd name="connsiteY18" fmla="*/ 845613 h 974399"/>
              <a:gd name="connsiteX19" fmla="*/ 644525 w 717189"/>
              <a:gd name="connsiteY19" fmla="*/ 723971 h 974399"/>
              <a:gd name="connsiteX20" fmla="*/ 632619 w 717189"/>
              <a:gd name="connsiteY20" fmla="*/ 647771 h 974399"/>
              <a:gd name="connsiteX21" fmla="*/ 658685 w 717189"/>
              <a:gd name="connsiteY21" fmla="*/ 682157 h 974399"/>
              <a:gd name="connsiteX22" fmla="*/ 715580 w 717189"/>
              <a:gd name="connsiteY22" fmla="*/ 630616 h 974399"/>
              <a:gd name="connsiteX23" fmla="*/ 668338 w 717189"/>
              <a:gd name="connsiteY23" fmla="*/ 464414 h 974399"/>
              <a:gd name="connsiteX24" fmla="*/ 577964 w 717189"/>
              <a:gd name="connsiteY24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27844 w 717189"/>
              <a:gd name="connsiteY17" fmla="*/ 783502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974399"/>
              <a:gd name="connsiteX1" fmla="*/ 239713 w 717189"/>
              <a:gd name="connsiteY1" fmla="*/ 381071 h 974399"/>
              <a:gd name="connsiteX2" fmla="*/ 82550 w 717189"/>
              <a:gd name="connsiteY2" fmla="*/ 476321 h 974399"/>
              <a:gd name="connsiteX3" fmla="*/ 3969 w 717189"/>
              <a:gd name="connsiteY3" fmla="*/ 614433 h 974399"/>
              <a:gd name="connsiteX4" fmla="*/ 106363 w 717189"/>
              <a:gd name="connsiteY4" fmla="*/ 628721 h 974399"/>
              <a:gd name="connsiteX5" fmla="*/ 254000 w 717189"/>
              <a:gd name="connsiteY5" fmla="*/ 526327 h 974399"/>
              <a:gd name="connsiteX6" fmla="*/ 261144 w 717189"/>
              <a:gd name="connsiteY6" fmla="*/ 538233 h 974399"/>
              <a:gd name="connsiteX7" fmla="*/ 223044 w 717189"/>
              <a:gd name="connsiteY7" fmla="*/ 673964 h 974399"/>
              <a:gd name="connsiteX8" fmla="*/ 198834 w 717189"/>
              <a:gd name="connsiteY8" fmla="*/ 800171 h 974399"/>
              <a:gd name="connsiteX9" fmla="*/ 248147 w 717189"/>
              <a:gd name="connsiteY9" fmla="*/ 890286 h 974399"/>
              <a:gd name="connsiteX10" fmla="*/ 335682 w 717189"/>
              <a:gd name="connsiteY10" fmla="*/ 748552 h 974399"/>
              <a:gd name="connsiteX11" fmla="*/ 368300 w 717189"/>
              <a:gd name="connsiteY11" fmla="*/ 628720 h 974399"/>
              <a:gd name="connsiteX12" fmla="*/ 375444 w 717189"/>
              <a:gd name="connsiteY12" fmla="*/ 695396 h 974399"/>
              <a:gd name="connsiteX13" fmla="*/ 401638 w 717189"/>
              <a:gd name="connsiteY13" fmla="*/ 907327 h 974399"/>
              <a:gd name="connsiteX14" fmla="*/ 451644 w 717189"/>
              <a:gd name="connsiteY14" fmla="*/ 974002 h 974399"/>
              <a:gd name="connsiteX15" fmla="*/ 504032 w 717189"/>
              <a:gd name="connsiteY15" fmla="*/ 909708 h 974399"/>
              <a:gd name="connsiteX16" fmla="*/ 504032 w 717189"/>
              <a:gd name="connsiteY16" fmla="*/ 669201 h 974399"/>
              <a:gd name="connsiteX17" fmla="*/ 530696 w 717189"/>
              <a:gd name="connsiteY17" fmla="*/ 732265 h 974399"/>
              <a:gd name="connsiteX18" fmla="*/ 644525 w 717189"/>
              <a:gd name="connsiteY18" fmla="*/ 723971 h 974399"/>
              <a:gd name="connsiteX19" fmla="*/ 632619 w 717189"/>
              <a:gd name="connsiteY19" fmla="*/ 647771 h 974399"/>
              <a:gd name="connsiteX20" fmla="*/ 658685 w 717189"/>
              <a:gd name="connsiteY20" fmla="*/ 682157 h 974399"/>
              <a:gd name="connsiteX21" fmla="*/ 715580 w 717189"/>
              <a:gd name="connsiteY21" fmla="*/ 630616 h 974399"/>
              <a:gd name="connsiteX22" fmla="*/ 668338 w 717189"/>
              <a:gd name="connsiteY22" fmla="*/ 464414 h 974399"/>
              <a:gd name="connsiteX23" fmla="*/ 577964 w 717189"/>
              <a:gd name="connsiteY23" fmla="*/ 0 h 974399"/>
              <a:gd name="connsiteX0" fmla="*/ 240017 w 717189"/>
              <a:gd name="connsiteY0" fmla="*/ 164738 h 1013690"/>
              <a:gd name="connsiteX1" fmla="*/ 239713 w 717189"/>
              <a:gd name="connsiteY1" fmla="*/ 381071 h 1013690"/>
              <a:gd name="connsiteX2" fmla="*/ 82550 w 717189"/>
              <a:gd name="connsiteY2" fmla="*/ 476321 h 1013690"/>
              <a:gd name="connsiteX3" fmla="*/ 3969 w 717189"/>
              <a:gd name="connsiteY3" fmla="*/ 614433 h 1013690"/>
              <a:gd name="connsiteX4" fmla="*/ 106363 w 717189"/>
              <a:gd name="connsiteY4" fmla="*/ 628721 h 1013690"/>
              <a:gd name="connsiteX5" fmla="*/ 254000 w 717189"/>
              <a:gd name="connsiteY5" fmla="*/ 526327 h 1013690"/>
              <a:gd name="connsiteX6" fmla="*/ 261144 w 717189"/>
              <a:gd name="connsiteY6" fmla="*/ 538233 h 1013690"/>
              <a:gd name="connsiteX7" fmla="*/ 223044 w 717189"/>
              <a:gd name="connsiteY7" fmla="*/ 673964 h 1013690"/>
              <a:gd name="connsiteX8" fmla="*/ 198834 w 717189"/>
              <a:gd name="connsiteY8" fmla="*/ 800171 h 1013690"/>
              <a:gd name="connsiteX9" fmla="*/ 248147 w 717189"/>
              <a:gd name="connsiteY9" fmla="*/ 890286 h 1013690"/>
              <a:gd name="connsiteX10" fmla="*/ 335682 w 717189"/>
              <a:gd name="connsiteY10" fmla="*/ 748552 h 1013690"/>
              <a:gd name="connsiteX11" fmla="*/ 368300 w 717189"/>
              <a:gd name="connsiteY11" fmla="*/ 628720 h 1013690"/>
              <a:gd name="connsiteX12" fmla="*/ 375444 w 717189"/>
              <a:gd name="connsiteY12" fmla="*/ 695396 h 1013690"/>
              <a:gd name="connsiteX13" fmla="*/ 401638 w 717189"/>
              <a:gd name="connsiteY13" fmla="*/ 907327 h 1013690"/>
              <a:gd name="connsiteX14" fmla="*/ 451644 w 717189"/>
              <a:gd name="connsiteY14" fmla="*/ 974002 h 1013690"/>
              <a:gd name="connsiteX15" fmla="*/ 504032 w 717189"/>
              <a:gd name="connsiteY15" fmla="*/ 669201 h 1013690"/>
              <a:gd name="connsiteX16" fmla="*/ 530696 w 717189"/>
              <a:gd name="connsiteY16" fmla="*/ 732265 h 1013690"/>
              <a:gd name="connsiteX17" fmla="*/ 644525 w 717189"/>
              <a:gd name="connsiteY17" fmla="*/ 723971 h 1013690"/>
              <a:gd name="connsiteX18" fmla="*/ 632619 w 717189"/>
              <a:gd name="connsiteY18" fmla="*/ 647771 h 1013690"/>
              <a:gd name="connsiteX19" fmla="*/ 658685 w 717189"/>
              <a:gd name="connsiteY19" fmla="*/ 682157 h 1013690"/>
              <a:gd name="connsiteX20" fmla="*/ 715580 w 717189"/>
              <a:gd name="connsiteY20" fmla="*/ 630616 h 1013690"/>
              <a:gd name="connsiteX21" fmla="*/ 668338 w 717189"/>
              <a:gd name="connsiteY21" fmla="*/ 464414 h 1013690"/>
              <a:gd name="connsiteX22" fmla="*/ 577964 w 717189"/>
              <a:gd name="connsiteY22" fmla="*/ 0 h 1013690"/>
              <a:gd name="connsiteX0" fmla="*/ 240017 w 717189"/>
              <a:gd name="connsiteY0" fmla="*/ 164738 h 911693"/>
              <a:gd name="connsiteX1" fmla="*/ 239713 w 717189"/>
              <a:gd name="connsiteY1" fmla="*/ 381071 h 911693"/>
              <a:gd name="connsiteX2" fmla="*/ 82550 w 717189"/>
              <a:gd name="connsiteY2" fmla="*/ 476321 h 911693"/>
              <a:gd name="connsiteX3" fmla="*/ 3969 w 717189"/>
              <a:gd name="connsiteY3" fmla="*/ 614433 h 911693"/>
              <a:gd name="connsiteX4" fmla="*/ 106363 w 717189"/>
              <a:gd name="connsiteY4" fmla="*/ 628721 h 911693"/>
              <a:gd name="connsiteX5" fmla="*/ 254000 w 717189"/>
              <a:gd name="connsiteY5" fmla="*/ 526327 h 911693"/>
              <a:gd name="connsiteX6" fmla="*/ 261144 w 717189"/>
              <a:gd name="connsiteY6" fmla="*/ 538233 h 911693"/>
              <a:gd name="connsiteX7" fmla="*/ 223044 w 717189"/>
              <a:gd name="connsiteY7" fmla="*/ 673964 h 911693"/>
              <a:gd name="connsiteX8" fmla="*/ 198834 w 717189"/>
              <a:gd name="connsiteY8" fmla="*/ 800171 h 911693"/>
              <a:gd name="connsiteX9" fmla="*/ 248147 w 717189"/>
              <a:gd name="connsiteY9" fmla="*/ 890286 h 911693"/>
              <a:gd name="connsiteX10" fmla="*/ 335682 w 717189"/>
              <a:gd name="connsiteY10" fmla="*/ 748552 h 911693"/>
              <a:gd name="connsiteX11" fmla="*/ 368300 w 717189"/>
              <a:gd name="connsiteY11" fmla="*/ 628720 h 911693"/>
              <a:gd name="connsiteX12" fmla="*/ 375444 w 717189"/>
              <a:gd name="connsiteY12" fmla="*/ 695396 h 911693"/>
              <a:gd name="connsiteX13" fmla="*/ 401638 w 717189"/>
              <a:gd name="connsiteY13" fmla="*/ 907327 h 911693"/>
              <a:gd name="connsiteX14" fmla="*/ 504032 w 717189"/>
              <a:gd name="connsiteY14" fmla="*/ 669201 h 911693"/>
              <a:gd name="connsiteX15" fmla="*/ 530696 w 717189"/>
              <a:gd name="connsiteY15" fmla="*/ 732265 h 911693"/>
              <a:gd name="connsiteX16" fmla="*/ 644525 w 717189"/>
              <a:gd name="connsiteY16" fmla="*/ 723971 h 911693"/>
              <a:gd name="connsiteX17" fmla="*/ 632619 w 717189"/>
              <a:gd name="connsiteY17" fmla="*/ 647771 h 911693"/>
              <a:gd name="connsiteX18" fmla="*/ 658685 w 717189"/>
              <a:gd name="connsiteY18" fmla="*/ 682157 h 911693"/>
              <a:gd name="connsiteX19" fmla="*/ 715580 w 717189"/>
              <a:gd name="connsiteY19" fmla="*/ 630616 h 911693"/>
              <a:gd name="connsiteX20" fmla="*/ 668338 w 717189"/>
              <a:gd name="connsiteY20" fmla="*/ 464414 h 911693"/>
              <a:gd name="connsiteX21" fmla="*/ 577964 w 717189"/>
              <a:gd name="connsiteY21" fmla="*/ 0 h 911693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504032 w 717189"/>
              <a:gd name="connsiteY13" fmla="*/ 669201 h 898889"/>
              <a:gd name="connsiteX14" fmla="*/ 530696 w 717189"/>
              <a:gd name="connsiteY14" fmla="*/ 732265 h 898889"/>
              <a:gd name="connsiteX15" fmla="*/ 644525 w 717189"/>
              <a:gd name="connsiteY15" fmla="*/ 723971 h 898889"/>
              <a:gd name="connsiteX16" fmla="*/ 632619 w 717189"/>
              <a:gd name="connsiteY16" fmla="*/ 647771 h 898889"/>
              <a:gd name="connsiteX17" fmla="*/ 658685 w 717189"/>
              <a:gd name="connsiteY17" fmla="*/ 682157 h 898889"/>
              <a:gd name="connsiteX18" fmla="*/ 715580 w 717189"/>
              <a:gd name="connsiteY18" fmla="*/ 630616 h 898889"/>
              <a:gd name="connsiteX19" fmla="*/ 668338 w 717189"/>
              <a:gd name="connsiteY19" fmla="*/ 464414 h 898889"/>
              <a:gd name="connsiteX20" fmla="*/ 577964 w 717189"/>
              <a:gd name="connsiteY20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5444 w 717189"/>
              <a:gd name="connsiteY12" fmla="*/ 695396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98889"/>
              <a:gd name="connsiteX1" fmla="*/ 239713 w 717189"/>
              <a:gd name="connsiteY1" fmla="*/ 381071 h 898889"/>
              <a:gd name="connsiteX2" fmla="*/ 82550 w 717189"/>
              <a:gd name="connsiteY2" fmla="*/ 476321 h 898889"/>
              <a:gd name="connsiteX3" fmla="*/ 3969 w 717189"/>
              <a:gd name="connsiteY3" fmla="*/ 614433 h 898889"/>
              <a:gd name="connsiteX4" fmla="*/ 106363 w 717189"/>
              <a:gd name="connsiteY4" fmla="*/ 628721 h 898889"/>
              <a:gd name="connsiteX5" fmla="*/ 254000 w 717189"/>
              <a:gd name="connsiteY5" fmla="*/ 526327 h 898889"/>
              <a:gd name="connsiteX6" fmla="*/ 261144 w 717189"/>
              <a:gd name="connsiteY6" fmla="*/ 538233 h 898889"/>
              <a:gd name="connsiteX7" fmla="*/ 223044 w 717189"/>
              <a:gd name="connsiteY7" fmla="*/ 673964 h 898889"/>
              <a:gd name="connsiteX8" fmla="*/ 198834 w 717189"/>
              <a:gd name="connsiteY8" fmla="*/ 800171 h 898889"/>
              <a:gd name="connsiteX9" fmla="*/ 248147 w 717189"/>
              <a:gd name="connsiteY9" fmla="*/ 890286 h 898889"/>
              <a:gd name="connsiteX10" fmla="*/ 335682 w 717189"/>
              <a:gd name="connsiteY10" fmla="*/ 748552 h 898889"/>
              <a:gd name="connsiteX11" fmla="*/ 368300 w 717189"/>
              <a:gd name="connsiteY11" fmla="*/ 628720 h 898889"/>
              <a:gd name="connsiteX12" fmla="*/ 379645 w 717189"/>
              <a:gd name="connsiteY12" fmla="*/ 720711 h 898889"/>
              <a:gd name="connsiteX13" fmla="*/ 477274 w 717189"/>
              <a:gd name="connsiteY13" fmla="*/ 741873 h 898889"/>
              <a:gd name="connsiteX14" fmla="*/ 504032 w 717189"/>
              <a:gd name="connsiteY14" fmla="*/ 669201 h 898889"/>
              <a:gd name="connsiteX15" fmla="*/ 530696 w 717189"/>
              <a:gd name="connsiteY15" fmla="*/ 732265 h 898889"/>
              <a:gd name="connsiteX16" fmla="*/ 644525 w 717189"/>
              <a:gd name="connsiteY16" fmla="*/ 723971 h 898889"/>
              <a:gd name="connsiteX17" fmla="*/ 632619 w 717189"/>
              <a:gd name="connsiteY17" fmla="*/ 647771 h 898889"/>
              <a:gd name="connsiteX18" fmla="*/ 658685 w 717189"/>
              <a:gd name="connsiteY18" fmla="*/ 682157 h 898889"/>
              <a:gd name="connsiteX19" fmla="*/ 715580 w 717189"/>
              <a:gd name="connsiteY19" fmla="*/ 630616 h 898889"/>
              <a:gd name="connsiteX20" fmla="*/ 668338 w 717189"/>
              <a:gd name="connsiteY20" fmla="*/ 464414 h 898889"/>
              <a:gd name="connsiteX21" fmla="*/ 577964 w 717189"/>
              <a:gd name="connsiteY21" fmla="*/ 0 h 898889"/>
              <a:gd name="connsiteX0" fmla="*/ 240017 w 717189"/>
              <a:gd name="connsiteY0" fmla="*/ 164738 h 812602"/>
              <a:gd name="connsiteX1" fmla="*/ 239713 w 717189"/>
              <a:gd name="connsiteY1" fmla="*/ 381071 h 812602"/>
              <a:gd name="connsiteX2" fmla="*/ 82550 w 717189"/>
              <a:gd name="connsiteY2" fmla="*/ 476321 h 812602"/>
              <a:gd name="connsiteX3" fmla="*/ 3969 w 717189"/>
              <a:gd name="connsiteY3" fmla="*/ 614433 h 812602"/>
              <a:gd name="connsiteX4" fmla="*/ 106363 w 717189"/>
              <a:gd name="connsiteY4" fmla="*/ 628721 h 812602"/>
              <a:gd name="connsiteX5" fmla="*/ 254000 w 717189"/>
              <a:gd name="connsiteY5" fmla="*/ 526327 h 812602"/>
              <a:gd name="connsiteX6" fmla="*/ 261144 w 717189"/>
              <a:gd name="connsiteY6" fmla="*/ 538233 h 812602"/>
              <a:gd name="connsiteX7" fmla="*/ 223044 w 717189"/>
              <a:gd name="connsiteY7" fmla="*/ 673964 h 812602"/>
              <a:gd name="connsiteX8" fmla="*/ 198834 w 717189"/>
              <a:gd name="connsiteY8" fmla="*/ 800171 h 812602"/>
              <a:gd name="connsiteX9" fmla="*/ 335682 w 717189"/>
              <a:gd name="connsiteY9" fmla="*/ 748552 h 812602"/>
              <a:gd name="connsiteX10" fmla="*/ 368300 w 717189"/>
              <a:gd name="connsiteY10" fmla="*/ 628720 h 812602"/>
              <a:gd name="connsiteX11" fmla="*/ 379645 w 717189"/>
              <a:gd name="connsiteY11" fmla="*/ 720711 h 812602"/>
              <a:gd name="connsiteX12" fmla="*/ 477274 w 717189"/>
              <a:gd name="connsiteY12" fmla="*/ 741873 h 812602"/>
              <a:gd name="connsiteX13" fmla="*/ 504032 w 717189"/>
              <a:gd name="connsiteY13" fmla="*/ 669201 h 812602"/>
              <a:gd name="connsiteX14" fmla="*/ 530696 w 717189"/>
              <a:gd name="connsiteY14" fmla="*/ 732265 h 812602"/>
              <a:gd name="connsiteX15" fmla="*/ 644525 w 717189"/>
              <a:gd name="connsiteY15" fmla="*/ 723971 h 812602"/>
              <a:gd name="connsiteX16" fmla="*/ 632619 w 717189"/>
              <a:gd name="connsiteY16" fmla="*/ 647771 h 812602"/>
              <a:gd name="connsiteX17" fmla="*/ 658685 w 717189"/>
              <a:gd name="connsiteY17" fmla="*/ 682157 h 812602"/>
              <a:gd name="connsiteX18" fmla="*/ 715580 w 717189"/>
              <a:gd name="connsiteY18" fmla="*/ 630616 h 812602"/>
              <a:gd name="connsiteX19" fmla="*/ 668338 w 717189"/>
              <a:gd name="connsiteY19" fmla="*/ 464414 h 812602"/>
              <a:gd name="connsiteX20" fmla="*/ 577964 w 717189"/>
              <a:gd name="connsiteY20" fmla="*/ 0 h 812602"/>
              <a:gd name="connsiteX0" fmla="*/ 240017 w 717189"/>
              <a:gd name="connsiteY0" fmla="*/ 164738 h 756093"/>
              <a:gd name="connsiteX1" fmla="*/ 239713 w 717189"/>
              <a:gd name="connsiteY1" fmla="*/ 381071 h 756093"/>
              <a:gd name="connsiteX2" fmla="*/ 82550 w 717189"/>
              <a:gd name="connsiteY2" fmla="*/ 476321 h 756093"/>
              <a:gd name="connsiteX3" fmla="*/ 3969 w 717189"/>
              <a:gd name="connsiteY3" fmla="*/ 614433 h 756093"/>
              <a:gd name="connsiteX4" fmla="*/ 106363 w 717189"/>
              <a:gd name="connsiteY4" fmla="*/ 628721 h 756093"/>
              <a:gd name="connsiteX5" fmla="*/ 254000 w 717189"/>
              <a:gd name="connsiteY5" fmla="*/ 526327 h 756093"/>
              <a:gd name="connsiteX6" fmla="*/ 261144 w 717189"/>
              <a:gd name="connsiteY6" fmla="*/ 538233 h 756093"/>
              <a:gd name="connsiteX7" fmla="*/ 223044 w 717189"/>
              <a:gd name="connsiteY7" fmla="*/ 673964 h 756093"/>
              <a:gd name="connsiteX8" fmla="*/ 335682 w 717189"/>
              <a:gd name="connsiteY8" fmla="*/ 748552 h 756093"/>
              <a:gd name="connsiteX9" fmla="*/ 368300 w 717189"/>
              <a:gd name="connsiteY9" fmla="*/ 628720 h 756093"/>
              <a:gd name="connsiteX10" fmla="*/ 379645 w 717189"/>
              <a:gd name="connsiteY10" fmla="*/ 720711 h 756093"/>
              <a:gd name="connsiteX11" fmla="*/ 477274 w 717189"/>
              <a:gd name="connsiteY11" fmla="*/ 741873 h 756093"/>
              <a:gd name="connsiteX12" fmla="*/ 504032 w 717189"/>
              <a:gd name="connsiteY12" fmla="*/ 669201 h 756093"/>
              <a:gd name="connsiteX13" fmla="*/ 530696 w 717189"/>
              <a:gd name="connsiteY13" fmla="*/ 732265 h 756093"/>
              <a:gd name="connsiteX14" fmla="*/ 644525 w 717189"/>
              <a:gd name="connsiteY14" fmla="*/ 723971 h 756093"/>
              <a:gd name="connsiteX15" fmla="*/ 632619 w 717189"/>
              <a:gd name="connsiteY15" fmla="*/ 647771 h 756093"/>
              <a:gd name="connsiteX16" fmla="*/ 658685 w 717189"/>
              <a:gd name="connsiteY16" fmla="*/ 682157 h 756093"/>
              <a:gd name="connsiteX17" fmla="*/ 715580 w 717189"/>
              <a:gd name="connsiteY17" fmla="*/ 630616 h 756093"/>
              <a:gd name="connsiteX18" fmla="*/ 668338 w 717189"/>
              <a:gd name="connsiteY18" fmla="*/ 464414 h 756093"/>
              <a:gd name="connsiteX19" fmla="*/ 577964 w 717189"/>
              <a:gd name="connsiteY19" fmla="*/ 0 h 756093"/>
              <a:gd name="connsiteX0" fmla="*/ 240017 w 717189"/>
              <a:gd name="connsiteY0" fmla="*/ 164738 h 754947"/>
              <a:gd name="connsiteX1" fmla="*/ 239713 w 717189"/>
              <a:gd name="connsiteY1" fmla="*/ 381071 h 754947"/>
              <a:gd name="connsiteX2" fmla="*/ 82550 w 717189"/>
              <a:gd name="connsiteY2" fmla="*/ 476321 h 754947"/>
              <a:gd name="connsiteX3" fmla="*/ 3969 w 717189"/>
              <a:gd name="connsiteY3" fmla="*/ 614433 h 754947"/>
              <a:gd name="connsiteX4" fmla="*/ 106363 w 717189"/>
              <a:gd name="connsiteY4" fmla="*/ 628721 h 754947"/>
              <a:gd name="connsiteX5" fmla="*/ 254000 w 717189"/>
              <a:gd name="connsiteY5" fmla="*/ 526327 h 754947"/>
              <a:gd name="connsiteX6" fmla="*/ 261144 w 717189"/>
              <a:gd name="connsiteY6" fmla="*/ 538233 h 754947"/>
              <a:gd name="connsiteX7" fmla="*/ 241690 w 717189"/>
              <a:gd name="connsiteY7" fmla="*/ 667091 h 754947"/>
              <a:gd name="connsiteX8" fmla="*/ 335682 w 717189"/>
              <a:gd name="connsiteY8" fmla="*/ 748552 h 754947"/>
              <a:gd name="connsiteX9" fmla="*/ 368300 w 717189"/>
              <a:gd name="connsiteY9" fmla="*/ 628720 h 754947"/>
              <a:gd name="connsiteX10" fmla="*/ 379645 w 717189"/>
              <a:gd name="connsiteY10" fmla="*/ 720711 h 754947"/>
              <a:gd name="connsiteX11" fmla="*/ 477274 w 717189"/>
              <a:gd name="connsiteY11" fmla="*/ 741873 h 754947"/>
              <a:gd name="connsiteX12" fmla="*/ 504032 w 717189"/>
              <a:gd name="connsiteY12" fmla="*/ 669201 h 754947"/>
              <a:gd name="connsiteX13" fmla="*/ 530696 w 717189"/>
              <a:gd name="connsiteY13" fmla="*/ 732265 h 754947"/>
              <a:gd name="connsiteX14" fmla="*/ 644525 w 717189"/>
              <a:gd name="connsiteY14" fmla="*/ 723971 h 754947"/>
              <a:gd name="connsiteX15" fmla="*/ 632619 w 717189"/>
              <a:gd name="connsiteY15" fmla="*/ 647771 h 754947"/>
              <a:gd name="connsiteX16" fmla="*/ 658685 w 717189"/>
              <a:gd name="connsiteY16" fmla="*/ 682157 h 754947"/>
              <a:gd name="connsiteX17" fmla="*/ 715580 w 717189"/>
              <a:gd name="connsiteY17" fmla="*/ 630616 h 754947"/>
              <a:gd name="connsiteX18" fmla="*/ 668338 w 717189"/>
              <a:gd name="connsiteY18" fmla="*/ 464414 h 754947"/>
              <a:gd name="connsiteX19" fmla="*/ 577964 w 717189"/>
              <a:gd name="connsiteY19" fmla="*/ 0 h 754947"/>
              <a:gd name="connsiteX0" fmla="*/ 240017 w 717189"/>
              <a:gd name="connsiteY0" fmla="*/ 164738 h 750458"/>
              <a:gd name="connsiteX1" fmla="*/ 239713 w 717189"/>
              <a:gd name="connsiteY1" fmla="*/ 381071 h 750458"/>
              <a:gd name="connsiteX2" fmla="*/ 82550 w 717189"/>
              <a:gd name="connsiteY2" fmla="*/ 476321 h 750458"/>
              <a:gd name="connsiteX3" fmla="*/ 3969 w 717189"/>
              <a:gd name="connsiteY3" fmla="*/ 614433 h 750458"/>
              <a:gd name="connsiteX4" fmla="*/ 106363 w 717189"/>
              <a:gd name="connsiteY4" fmla="*/ 628721 h 750458"/>
              <a:gd name="connsiteX5" fmla="*/ 254000 w 717189"/>
              <a:gd name="connsiteY5" fmla="*/ 526327 h 750458"/>
              <a:gd name="connsiteX6" fmla="*/ 261144 w 717189"/>
              <a:gd name="connsiteY6" fmla="*/ 538233 h 750458"/>
              <a:gd name="connsiteX7" fmla="*/ 241690 w 717189"/>
              <a:gd name="connsiteY7" fmla="*/ 667091 h 750458"/>
              <a:gd name="connsiteX8" fmla="*/ 322661 w 717189"/>
              <a:gd name="connsiteY8" fmla="*/ 727192 h 750458"/>
              <a:gd name="connsiteX9" fmla="*/ 368300 w 717189"/>
              <a:gd name="connsiteY9" fmla="*/ 628720 h 750458"/>
              <a:gd name="connsiteX10" fmla="*/ 379645 w 717189"/>
              <a:gd name="connsiteY10" fmla="*/ 720711 h 750458"/>
              <a:gd name="connsiteX11" fmla="*/ 477274 w 717189"/>
              <a:gd name="connsiteY11" fmla="*/ 741873 h 750458"/>
              <a:gd name="connsiteX12" fmla="*/ 504032 w 717189"/>
              <a:gd name="connsiteY12" fmla="*/ 669201 h 750458"/>
              <a:gd name="connsiteX13" fmla="*/ 530696 w 717189"/>
              <a:gd name="connsiteY13" fmla="*/ 732265 h 750458"/>
              <a:gd name="connsiteX14" fmla="*/ 644525 w 717189"/>
              <a:gd name="connsiteY14" fmla="*/ 723971 h 750458"/>
              <a:gd name="connsiteX15" fmla="*/ 632619 w 717189"/>
              <a:gd name="connsiteY15" fmla="*/ 647771 h 750458"/>
              <a:gd name="connsiteX16" fmla="*/ 658685 w 717189"/>
              <a:gd name="connsiteY16" fmla="*/ 682157 h 750458"/>
              <a:gd name="connsiteX17" fmla="*/ 715580 w 717189"/>
              <a:gd name="connsiteY17" fmla="*/ 630616 h 750458"/>
              <a:gd name="connsiteX18" fmla="*/ 668338 w 717189"/>
              <a:gd name="connsiteY18" fmla="*/ 464414 h 750458"/>
              <a:gd name="connsiteX19" fmla="*/ 577964 w 717189"/>
              <a:gd name="connsiteY19" fmla="*/ 0 h 750458"/>
              <a:gd name="connsiteX0" fmla="*/ 179692 w 656864"/>
              <a:gd name="connsiteY0" fmla="*/ 164738 h 750458"/>
              <a:gd name="connsiteX1" fmla="*/ 179388 w 656864"/>
              <a:gd name="connsiteY1" fmla="*/ 381071 h 750458"/>
              <a:gd name="connsiteX2" fmla="*/ 22225 w 656864"/>
              <a:gd name="connsiteY2" fmla="*/ 476321 h 750458"/>
              <a:gd name="connsiteX3" fmla="*/ 46038 w 656864"/>
              <a:gd name="connsiteY3" fmla="*/ 628721 h 750458"/>
              <a:gd name="connsiteX4" fmla="*/ 193675 w 656864"/>
              <a:gd name="connsiteY4" fmla="*/ 526327 h 750458"/>
              <a:gd name="connsiteX5" fmla="*/ 200819 w 656864"/>
              <a:gd name="connsiteY5" fmla="*/ 538233 h 750458"/>
              <a:gd name="connsiteX6" fmla="*/ 181365 w 656864"/>
              <a:gd name="connsiteY6" fmla="*/ 667091 h 750458"/>
              <a:gd name="connsiteX7" fmla="*/ 262336 w 656864"/>
              <a:gd name="connsiteY7" fmla="*/ 727192 h 750458"/>
              <a:gd name="connsiteX8" fmla="*/ 307975 w 656864"/>
              <a:gd name="connsiteY8" fmla="*/ 628720 h 750458"/>
              <a:gd name="connsiteX9" fmla="*/ 319320 w 656864"/>
              <a:gd name="connsiteY9" fmla="*/ 720711 h 750458"/>
              <a:gd name="connsiteX10" fmla="*/ 416949 w 656864"/>
              <a:gd name="connsiteY10" fmla="*/ 741873 h 750458"/>
              <a:gd name="connsiteX11" fmla="*/ 443707 w 656864"/>
              <a:gd name="connsiteY11" fmla="*/ 669201 h 750458"/>
              <a:gd name="connsiteX12" fmla="*/ 470371 w 656864"/>
              <a:gd name="connsiteY12" fmla="*/ 732265 h 750458"/>
              <a:gd name="connsiteX13" fmla="*/ 584200 w 656864"/>
              <a:gd name="connsiteY13" fmla="*/ 723971 h 750458"/>
              <a:gd name="connsiteX14" fmla="*/ 572294 w 656864"/>
              <a:gd name="connsiteY14" fmla="*/ 647771 h 750458"/>
              <a:gd name="connsiteX15" fmla="*/ 598360 w 656864"/>
              <a:gd name="connsiteY15" fmla="*/ 682157 h 750458"/>
              <a:gd name="connsiteX16" fmla="*/ 655255 w 656864"/>
              <a:gd name="connsiteY16" fmla="*/ 630616 h 750458"/>
              <a:gd name="connsiteX17" fmla="*/ 608013 w 656864"/>
              <a:gd name="connsiteY17" fmla="*/ 464414 h 750458"/>
              <a:gd name="connsiteX18" fmla="*/ 517639 w 656864"/>
              <a:gd name="connsiteY18" fmla="*/ 0 h 750458"/>
              <a:gd name="connsiteX0" fmla="*/ 152792 w 629964"/>
              <a:gd name="connsiteY0" fmla="*/ 164738 h 750458"/>
              <a:gd name="connsiteX1" fmla="*/ 152488 w 629964"/>
              <a:gd name="connsiteY1" fmla="*/ 381071 h 750458"/>
              <a:gd name="connsiteX2" fmla="*/ 51949 w 629964"/>
              <a:gd name="connsiteY2" fmla="*/ 525042 h 750458"/>
              <a:gd name="connsiteX3" fmla="*/ 19138 w 629964"/>
              <a:gd name="connsiteY3" fmla="*/ 628721 h 750458"/>
              <a:gd name="connsiteX4" fmla="*/ 166775 w 629964"/>
              <a:gd name="connsiteY4" fmla="*/ 526327 h 750458"/>
              <a:gd name="connsiteX5" fmla="*/ 173919 w 629964"/>
              <a:gd name="connsiteY5" fmla="*/ 538233 h 750458"/>
              <a:gd name="connsiteX6" fmla="*/ 154465 w 629964"/>
              <a:gd name="connsiteY6" fmla="*/ 667091 h 750458"/>
              <a:gd name="connsiteX7" fmla="*/ 235436 w 629964"/>
              <a:gd name="connsiteY7" fmla="*/ 727192 h 750458"/>
              <a:gd name="connsiteX8" fmla="*/ 281075 w 629964"/>
              <a:gd name="connsiteY8" fmla="*/ 628720 h 750458"/>
              <a:gd name="connsiteX9" fmla="*/ 292420 w 629964"/>
              <a:gd name="connsiteY9" fmla="*/ 720711 h 750458"/>
              <a:gd name="connsiteX10" fmla="*/ 390049 w 629964"/>
              <a:gd name="connsiteY10" fmla="*/ 741873 h 750458"/>
              <a:gd name="connsiteX11" fmla="*/ 416807 w 629964"/>
              <a:gd name="connsiteY11" fmla="*/ 669201 h 750458"/>
              <a:gd name="connsiteX12" fmla="*/ 443471 w 629964"/>
              <a:gd name="connsiteY12" fmla="*/ 732265 h 750458"/>
              <a:gd name="connsiteX13" fmla="*/ 557300 w 629964"/>
              <a:gd name="connsiteY13" fmla="*/ 723971 h 750458"/>
              <a:gd name="connsiteX14" fmla="*/ 545394 w 629964"/>
              <a:gd name="connsiteY14" fmla="*/ 647771 h 750458"/>
              <a:gd name="connsiteX15" fmla="*/ 571460 w 629964"/>
              <a:gd name="connsiteY15" fmla="*/ 682157 h 750458"/>
              <a:gd name="connsiteX16" fmla="*/ 628355 w 629964"/>
              <a:gd name="connsiteY16" fmla="*/ 630616 h 750458"/>
              <a:gd name="connsiteX17" fmla="*/ 581113 w 629964"/>
              <a:gd name="connsiteY17" fmla="*/ 464414 h 750458"/>
              <a:gd name="connsiteX18" fmla="*/ 490739 w 629964"/>
              <a:gd name="connsiteY18" fmla="*/ 0 h 750458"/>
              <a:gd name="connsiteX0" fmla="*/ 104542 w 581714"/>
              <a:gd name="connsiteY0" fmla="*/ 164738 h 750458"/>
              <a:gd name="connsiteX1" fmla="*/ 104238 w 581714"/>
              <a:gd name="connsiteY1" fmla="*/ 381071 h 750458"/>
              <a:gd name="connsiteX2" fmla="*/ 3699 w 581714"/>
              <a:gd name="connsiteY2" fmla="*/ 525042 h 750458"/>
              <a:gd name="connsiteX3" fmla="*/ 82043 w 581714"/>
              <a:gd name="connsiteY3" fmla="*/ 663316 h 750458"/>
              <a:gd name="connsiteX4" fmla="*/ 118525 w 581714"/>
              <a:gd name="connsiteY4" fmla="*/ 526327 h 750458"/>
              <a:gd name="connsiteX5" fmla="*/ 125669 w 581714"/>
              <a:gd name="connsiteY5" fmla="*/ 538233 h 750458"/>
              <a:gd name="connsiteX6" fmla="*/ 106215 w 581714"/>
              <a:gd name="connsiteY6" fmla="*/ 667091 h 750458"/>
              <a:gd name="connsiteX7" fmla="*/ 187186 w 581714"/>
              <a:gd name="connsiteY7" fmla="*/ 727192 h 750458"/>
              <a:gd name="connsiteX8" fmla="*/ 232825 w 581714"/>
              <a:gd name="connsiteY8" fmla="*/ 628720 h 750458"/>
              <a:gd name="connsiteX9" fmla="*/ 244170 w 581714"/>
              <a:gd name="connsiteY9" fmla="*/ 720711 h 750458"/>
              <a:gd name="connsiteX10" fmla="*/ 341799 w 581714"/>
              <a:gd name="connsiteY10" fmla="*/ 741873 h 750458"/>
              <a:gd name="connsiteX11" fmla="*/ 368557 w 581714"/>
              <a:gd name="connsiteY11" fmla="*/ 669201 h 750458"/>
              <a:gd name="connsiteX12" fmla="*/ 395221 w 581714"/>
              <a:gd name="connsiteY12" fmla="*/ 732265 h 750458"/>
              <a:gd name="connsiteX13" fmla="*/ 509050 w 581714"/>
              <a:gd name="connsiteY13" fmla="*/ 723971 h 750458"/>
              <a:gd name="connsiteX14" fmla="*/ 497144 w 581714"/>
              <a:gd name="connsiteY14" fmla="*/ 647771 h 750458"/>
              <a:gd name="connsiteX15" fmla="*/ 523210 w 581714"/>
              <a:gd name="connsiteY15" fmla="*/ 682157 h 750458"/>
              <a:gd name="connsiteX16" fmla="*/ 580105 w 581714"/>
              <a:gd name="connsiteY16" fmla="*/ 630616 h 750458"/>
              <a:gd name="connsiteX17" fmla="*/ 532863 w 581714"/>
              <a:gd name="connsiteY17" fmla="*/ 464414 h 750458"/>
              <a:gd name="connsiteX18" fmla="*/ 442489 w 581714"/>
              <a:gd name="connsiteY18" fmla="*/ 0 h 750458"/>
              <a:gd name="connsiteX0" fmla="*/ 52898 w 581714"/>
              <a:gd name="connsiteY0" fmla="*/ 0 h 942572"/>
              <a:gd name="connsiteX1" fmla="*/ 104238 w 581714"/>
              <a:gd name="connsiteY1" fmla="*/ 573185 h 942572"/>
              <a:gd name="connsiteX2" fmla="*/ 3699 w 581714"/>
              <a:gd name="connsiteY2" fmla="*/ 717156 h 942572"/>
              <a:gd name="connsiteX3" fmla="*/ 82043 w 581714"/>
              <a:gd name="connsiteY3" fmla="*/ 855430 h 942572"/>
              <a:gd name="connsiteX4" fmla="*/ 118525 w 581714"/>
              <a:gd name="connsiteY4" fmla="*/ 718441 h 942572"/>
              <a:gd name="connsiteX5" fmla="*/ 125669 w 581714"/>
              <a:gd name="connsiteY5" fmla="*/ 730347 h 942572"/>
              <a:gd name="connsiteX6" fmla="*/ 106215 w 581714"/>
              <a:gd name="connsiteY6" fmla="*/ 859205 h 942572"/>
              <a:gd name="connsiteX7" fmla="*/ 187186 w 581714"/>
              <a:gd name="connsiteY7" fmla="*/ 919306 h 942572"/>
              <a:gd name="connsiteX8" fmla="*/ 232825 w 581714"/>
              <a:gd name="connsiteY8" fmla="*/ 820834 h 942572"/>
              <a:gd name="connsiteX9" fmla="*/ 244170 w 581714"/>
              <a:gd name="connsiteY9" fmla="*/ 912825 h 942572"/>
              <a:gd name="connsiteX10" fmla="*/ 341799 w 581714"/>
              <a:gd name="connsiteY10" fmla="*/ 933987 h 942572"/>
              <a:gd name="connsiteX11" fmla="*/ 368557 w 581714"/>
              <a:gd name="connsiteY11" fmla="*/ 861315 h 942572"/>
              <a:gd name="connsiteX12" fmla="*/ 395221 w 581714"/>
              <a:gd name="connsiteY12" fmla="*/ 924379 h 942572"/>
              <a:gd name="connsiteX13" fmla="*/ 509050 w 581714"/>
              <a:gd name="connsiteY13" fmla="*/ 916085 h 942572"/>
              <a:gd name="connsiteX14" fmla="*/ 497144 w 581714"/>
              <a:gd name="connsiteY14" fmla="*/ 839885 h 942572"/>
              <a:gd name="connsiteX15" fmla="*/ 523210 w 581714"/>
              <a:gd name="connsiteY15" fmla="*/ 874271 h 942572"/>
              <a:gd name="connsiteX16" fmla="*/ 580105 w 581714"/>
              <a:gd name="connsiteY16" fmla="*/ 822730 h 942572"/>
              <a:gd name="connsiteX17" fmla="*/ 532863 w 581714"/>
              <a:gd name="connsiteY17" fmla="*/ 656528 h 942572"/>
              <a:gd name="connsiteX18" fmla="*/ 442489 w 581714"/>
              <a:gd name="connsiteY18" fmla="*/ 192114 h 942572"/>
              <a:gd name="connsiteX0" fmla="*/ 52803 w 581619"/>
              <a:gd name="connsiteY0" fmla="*/ 0 h 942572"/>
              <a:gd name="connsiteX1" fmla="*/ 103570 w 581619"/>
              <a:gd name="connsiteY1" fmla="*/ 545568 h 942572"/>
              <a:gd name="connsiteX2" fmla="*/ 3604 w 581619"/>
              <a:gd name="connsiteY2" fmla="*/ 717156 h 942572"/>
              <a:gd name="connsiteX3" fmla="*/ 81948 w 581619"/>
              <a:gd name="connsiteY3" fmla="*/ 855430 h 942572"/>
              <a:gd name="connsiteX4" fmla="*/ 118430 w 581619"/>
              <a:gd name="connsiteY4" fmla="*/ 718441 h 942572"/>
              <a:gd name="connsiteX5" fmla="*/ 125574 w 581619"/>
              <a:gd name="connsiteY5" fmla="*/ 730347 h 942572"/>
              <a:gd name="connsiteX6" fmla="*/ 106120 w 581619"/>
              <a:gd name="connsiteY6" fmla="*/ 859205 h 942572"/>
              <a:gd name="connsiteX7" fmla="*/ 187091 w 581619"/>
              <a:gd name="connsiteY7" fmla="*/ 919306 h 942572"/>
              <a:gd name="connsiteX8" fmla="*/ 232730 w 581619"/>
              <a:gd name="connsiteY8" fmla="*/ 820834 h 942572"/>
              <a:gd name="connsiteX9" fmla="*/ 244075 w 581619"/>
              <a:gd name="connsiteY9" fmla="*/ 912825 h 942572"/>
              <a:gd name="connsiteX10" fmla="*/ 341704 w 581619"/>
              <a:gd name="connsiteY10" fmla="*/ 933987 h 942572"/>
              <a:gd name="connsiteX11" fmla="*/ 368462 w 581619"/>
              <a:gd name="connsiteY11" fmla="*/ 861315 h 942572"/>
              <a:gd name="connsiteX12" fmla="*/ 395126 w 581619"/>
              <a:gd name="connsiteY12" fmla="*/ 924379 h 942572"/>
              <a:gd name="connsiteX13" fmla="*/ 508955 w 581619"/>
              <a:gd name="connsiteY13" fmla="*/ 916085 h 942572"/>
              <a:gd name="connsiteX14" fmla="*/ 497049 w 581619"/>
              <a:gd name="connsiteY14" fmla="*/ 839885 h 942572"/>
              <a:gd name="connsiteX15" fmla="*/ 523115 w 581619"/>
              <a:gd name="connsiteY15" fmla="*/ 874271 h 942572"/>
              <a:gd name="connsiteX16" fmla="*/ 580010 w 581619"/>
              <a:gd name="connsiteY16" fmla="*/ 822730 h 942572"/>
              <a:gd name="connsiteX17" fmla="*/ 532768 w 581619"/>
              <a:gd name="connsiteY17" fmla="*/ 656528 h 942572"/>
              <a:gd name="connsiteX18" fmla="*/ 442394 w 581619"/>
              <a:gd name="connsiteY18" fmla="*/ 192114 h 942572"/>
              <a:gd name="connsiteX0" fmla="*/ 50917 w 579733"/>
              <a:gd name="connsiteY0" fmla="*/ 0 h 942572"/>
              <a:gd name="connsiteX1" fmla="*/ 101684 w 579733"/>
              <a:gd name="connsiteY1" fmla="*/ 545568 h 942572"/>
              <a:gd name="connsiteX2" fmla="*/ 3604 w 579733"/>
              <a:gd name="connsiteY2" fmla="*/ 740532 h 942572"/>
              <a:gd name="connsiteX3" fmla="*/ 80062 w 579733"/>
              <a:gd name="connsiteY3" fmla="*/ 855430 h 942572"/>
              <a:gd name="connsiteX4" fmla="*/ 116544 w 579733"/>
              <a:gd name="connsiteY4" fmla="*/ 718441 h 942572"/>
              <a:gd name="connsiteX5" fmla="*/ 123688 w 579733"/>
              <a:gd name="connsiteY5" fmla="*/ 730347 h 942572"/>
              <a:gd name="connsiteX6" fmla="*/ 104234 w 579733"/>
              <a:gd name="connsiteY6" fmla="*/ 859205 h 942572"/>
              <a:gd name="connsiteX7" fmla="*/ 185205 w 579733"/>
              <a:gd name="connsiteY7" fmla="*/ 919306 h 942572"/>
              <a:gd name="connsiteX8" fmla="*/ 230844 w 579733"/>
              <a:gd name="connsiteY8" fmla="*/ 820834 h 942572"/>
              <a:gd name="connsiteX9" fmla="*/ 242189 w 579733"/>
              <a:gd name="connsiteY9" fmla="*/ 912825 h 942572"/>
              <a:gd name="connsiteX10" fmla="*/ 339818 w 579733"/>
              <a:gd name="connsiteY10" fmla="*/ 933987 h 942572"/>
              <a:gd name="connsiteX11" fmla="*/ 366576 w 579733"/>
              <a:gd name="connsiteY11" fmla="*/ 861315 h 942572"/>
              <a:gd name="connsiteX12" fmla="*/ 393240 w 579733"/>
              <a:gd name="connsiteY12" fmla="*/ 924379 h 942572"/>
              <a:gd name="connsiteX13" fmla="*/ 507069 w 579733"/>
              <a:gd name="connsiteY13" fmla="*/ 916085 h 942572"/>
              <a:gd name="connsiteX14" fmla="*/ 495163 w 579733"/>
              <a:gd name="connsiteY14" fmla="*/ 839885 h 942572"/>
              <a:gd name="connsiteX15" fmla="*/ 521229 w 579733"/>
              <a:gd name="connsiteY15" fmla="*/ 874271 h 942572"/>
              <a:gd name="connsiteX16" fmla="*/ 578124 w 579733"/>
              <a:gd name="connsiteY16" fmla="*/ 822730 h 942572"/>
              <a:gd name="connsiteX17" fmla="*/ 530882 w 579733"/>
              <a:gd name="connsiteY17" fmla="*/ 656528 h 942572"/>
              <a:gd name="connsiteX18" fmla="*/ 440508 w 579733"/>
              <a:gd name="connsiteY18" fmla="*/ 192114 h 94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733" h="942572">
                <a:moveTo>
                  <a:pt x="50917" y="0"/>
                </a:moveTo>
                <a:cubicBezTo>
                  <a:pt x="65006" y="45641"/>
                  <a:pt x="109570" y="422146"/>
                  <a:pt x="101684" y="545568"/>
                </a:cubicBezTo>
                <a:cubicBezTo>
                  <a:pt x="93799" y="668990"/>
                  <a:pt x="7208" y="688888"/>
                  <a:pt x="3604" y="740532"/>
                </a:cubicBezTo>
                <a:cubicBezTo>
                  <a:pt x="0" y="792176"/>
                  <a:pt x="61239" y="859112"/>
                  <a:pt x="80062" y="855430"/>
                </a:cubicBezTo>
                <a:cubicBezTo>
                  <a:pt x="98885" y="851748"/>
                  <a:pt x="109273" y="739288"/>
                  <a:pt x="116544" y="718441"/>
                </a:cubicBezTo>
                <a:cubicBezTo>
                  <a:pt x="123815" y="697594"/>
                  <a:pt x="125740" y="706886"/>
                  <a:pt x="123688" y="730347"/>
                </a:cubicBezTo>
                <a:cubicBezTo>
                  <a:pt x="121636" y="753808"/>
                  <a:pt x="93981" y="827712"/>
                  <a:pt x="104234" y="859205"/>
                </a:cubicBezTo>
                <a:cubicBezTo>
                  <a:pt x="114487" y="890698"/>
                  <a:pt x="164103" y="925701"/>
                  <a:pt x="185205" y="919306"/>
                </a:cubicBezTo>
                <a:cubicBezTo>
                  <a:pt x="206307" y="912911"/>
                  <a:pt x="221347" y="821914"/>
                  <a:pt x="230844" y="820834"/>
                </a:cubicBezTo>
                <a:cubicBezTo>
                  <a:pt x="240341" y="819754"/>
                  <a:pt x="224027" y="893966"/>
                  <a:pt x="242189" y="912825"/>
                </a:cubicBezTo>
                <a:cubicBezTo>
                  <a:pt x="260351" y="931684"/>
                  <a:pt x="319087" y="942572"/>
                  <a:pt x="339818" y="933987"/>
                </a:cubicBezTo>
                <a:cubicBezTo>
                  <a:pt x="360549" y="925402"/>
                  <a:pt x="357672" y="862916"/>
                  <a:pt x="366576" y="861315"/>
                </a:cubicBezTo>
                <a:cubicBezTo>
                  <a:pt x="375480" y="859714"/>
                  <a:pt x="369824" y="915251"/>
                  <a:pt x="393240" y="924379"/>
                </a:cubicBezTo>
                <a:cubicBezTo>
                  <a:pt x="416656" y="933507"/>
                  <a:pt x="490082" y="930167"/>
                  <a:pt x="507069" y="916085"/>
                </a:cubicBezTo>
                <a:cubicBezTo>
                  <a:pt x="524056" y="902003"/>
                  <a:pt x="492803" y="846854"/>
                  <a:pt x="495163" y="839885"/>
                </a:cubicBezTo>
                <a:cubicBezTo>
                  <a:pt x="497523" y="832916"/>
                  <a:pt x="507402" y="877130"/>
                  <a:pt x="521229" y="874271"/>
                </a:cubicBezTo>
                <a:cubicBezTo>
                  <a:pt x="535056" y="871412"/>
                  <a:pt x="576515" y="859020"/>
                  <a:pt x="578124" y="822730"/>
                </a:cubicBezTo>
                <a:cubicBezTo>
                  <a:pt x="579733" y="786440"/>
                  <a:pt x="553818" y="761631"/>
                  <a:pt x="530882" y="656528"/>
                </a:cubicBezTo>
                <a:cubicBezTo>
                  <a:pt x="500739" y="550551"/>
                  <a:pt x="442889" y="271092"/>
                  <a:pt x="440508" y="192114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547664" y="1268760"/>
            <a:ext cx="2610291" cy="1008112"/>
            <a:chOff x="3977933" y="1268760"/>
            <a:chExt cx="2610291" cy="1008112"/>
          </a:xfrm>
        </p:grpSpPr>
        <p:sp>
          <p:nvSpPr>
            <p:cNvPr id="10" name="Rounded Rectangle 9"/>
            <p:cNvSpPr/>
            <p:nvPr/>
          </p:nvSpPr>
          <p:spPr>
            <a:xfrm>
              <a:off x="3977933" y="1268760"/>
              <a:ext cx="2610291" cy="100811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400" b="1" dirty="0" smtClean="0">
                  <a:latin typeface="Arial Narrow" pitchFamily="34" charset="0"/>
                </a:rPr>
                <a:t>118</a:t>
              </a:r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20072" y="1340768"/>
              <a:ext cx="1224136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itchFamily="66" charset="0"/>
                </a:rPr>
                <a:t>Mr A. Heaps</a:t>
              </a:r>
              <a:endParaRPr lang="en-GB" sz="6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247"/>
          <p:cNvSpPr txBox="1"/>
          <p:nvPr/>
        </p:nvSpPr>
        <p:spPr>
          <a:xfrm rot="4205657">
            <a:off x="3911033" y="3113641"/>
            <a:ext cx="150388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LOCAL JASMIN</a:t>
            </a:r>
            <a:endParaRPr lang="en-GB" sz="1100" dirty="0">
              <a:latin typeface="Lucida Handwriting" pitchFamily="66" charset="0"/>
            </a:endParaRPr>
          </a:p>
        </p:txBody>
      </p:sp>
      <p:cxnSp>
        <p:nvCxnSpPr>
          <p:cNvPr id="249" name="Straight Connector 248"/>
          <p:cNvCxnSpPr/>
          <p:nvPr/>
        </p:nvCxnSpPr>
        <p:spPr>
          <a:xfrm>
            <a:off x="0" y="4293096"/>
            <a:ext cx="6012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323528" y="692696"/>
            <a:ext cx="3312368" cy="3960440"/>
            <a:chOff x="6084168" y="404664"/>
            <a:chExt cx="3312368" cy="4896544"/>
          </a:xfrm>
        </p:grpSpPr>
        <p:sp>
          <p:nvSpPr>
            <p:cNvPr id="251" name="Rectangle 250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3" name="Straight Connector 252"/>
            <p:cNvCxnSpPr>
              <a:stCxn id="252" idx="0"/>
              <a:endCxn id="252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TextBox 255"/>
          <p:cNvSpPr txBox="1"/>
          <p:nvPr/>
        </p:nvSpPr>
        <p:spPr>
          <a:xfrm rot="21246579">
            <a:off x="611560" y="1052736"/>
            <a:ext cx="115212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SPARE COMPUTER PARTS</a:t>
            </a:r>
            <a:endParaRPr lang="en-GB" sz="1100" dirty="0">
              <a:latin typeface="Lucida Handwriting" pitchFamily="66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 rot="21395847">
            <a:off x="2359450" y="1602541"/>
            <a:ext cx="91373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SCREW-DRIVERS</a:t>
            </a:r>
            <a:endParaRPr lang="en-GB" sz="1100" dirty="0">
              <a:latin typeface="Lucida Handwriting" pitchFamily="66" charset="0"/>
            </a:endParaRPr>
          </a:p>
        </p:txBody>
      </p:sp>
      <p:sp>
        <p:nvSpPr>
          <p:cNvPr id="258" name="Trapezoid 257"/>
          <p:cNvSpPr/>
          <p:nvPr/>
        </p:nvSpPr>
        <p:spPr>
          <a:xfrm rot="10800000">
            <a:off x="4355976" y="3645024"/>
            <a:ext cx="936104" cy="864096"/>
          </a:xfrm>
          <a:prstGeom prst="trapezoid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8020868" y="12700"/>
            <a:ext cx="1663700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001816" y="404664"/>
            <a:ext cx="2232248" cy="4824536"/>
            <a:chOff x="5004048" y="404664"/>
            <a:chExt cx="2232248" cy="4824536"/>
          </a:xfrm>
        </p:grpSpPr>
        <p:sp>
          <p:nvSpPr>
            <p:cNvPr id="5" name="Rectangle 4"/>
            <p:cNvSpPr/>
            <p:nvPr/>
          </p:nvSpPr>
          <p:spPr>
            <a:xfrm>
              <a:off x="5004048" y="404664"/>
              <a:ext cx="2232248" cy="4824536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076056" y="3068960"/>
              <a:ext cx="504056" cy="203544"/>
              <a:chOff x="755576" y="3861048"/>
              <a:chExt cx="720080" cy="3600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27584" y="3861048"/>
                <a:ext cx="360040" cy="360040"/>
              </a:xfrm>
              <a:prstGeom prst="ellipse">
                <a:avLst/>
              </a:prstGeom>
              <a:solidFill>
                <a:srgbClr val="0033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55576" y="3933056"/>
                <a:ext cx="720080" cy="144016"/>
              </a:xfrm>
              <a:prstGeom prst="roundRect">
                <a:avLst/>
              </a:prstGeom>
              <a:solidFill>
                <a:srgbClr val="0033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76057" y="2060848"/>
              <a:ext cx="648071" cy="216024"/>
              <a:chOff x="3977933" y="1268760"/>
              <a:chExt cx="2610291" cy="100811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977933" y="1268760"/>
                <a:ext cx="2610291" cy="1008112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b="1" dirty="0"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20072" y="1340768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2483768" y="2924944"/>
            <a:ext cx="2605118" cy="2058838"/>
            <a:chOff x="2411760" y="0"/>
            <a:chExt cx="2605118" cy="2058838"/>
          </a:xfrm>
        </p:grpSpPr>
        <p:grpSp>
          <p:nvGrpSpPr>
            <p:cNvPr id="206" name="Group 205"/>
            <p:cNvGrpSpPr/>
            <p:nvPr/>
          </p:nvGrpSpPr>
          <p:grpSpPr>
            <a:xfrm>
              <a:off x="2411760" y="41730"/>
              <a:ext cx="784976" cy="2017108"/>
              <a:chOff x="2721707" y="41730"/>
              <a:chExt cx="784976" cy="2017108"/>
            </a:xfrm>
          </p:grpSpPr>
          <p:sp>
            <p:nvSpPr>
              <p:cNvPr id="187" name="Rounded Rectangle 186"/>
              <p:cNvSpPr/>
              <p:nvPr/>
            </p:nvSpPr>
            <p:spPr>
              <a:xfrm>
                <a:off x="2905270" y="41730"/>
                <a:ext cx="601413" cy="2017108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Arc 187"/>
              <p:cNvSpPr/>
              <p:nvPr/>
            </p:nvSpPr>
            <p:spPr>
              <a:xfrm flipH="1" flipV="1">
                <a:off x="2743334" y="590410"/>
                <a:ext cx="416657" cy="372808"/>
              </a:xfrm>
              <a:prstGeom prst="arc">
                <a:avLst>
                  <a:gd name="adj1" fmla="val 12370413"/>
                  <a:gd name="adj2" fmla="val 1764837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2721707" y="302378"/>
                <a:ext cx="350825" cy="465081"/>
                <a:chOff x="7474235" y="260648"/>
                <a:chExt cx="350825" cy="465081"/>
              </a:xfrm>
            </p:grpSpPr>
            <p:sp>
              <p:nvSpPr>
                <p:cNvPr id="190" name="Chord 189"/>
                <p:cNvSpPr/>
                <p:nvPr/>
              </p:nvSpPr>
              <p:spPr>
                <a:xfrm>
                  <a:off x="7474235" y="492715"/>
                  <a:ext cx="350825" cy="23301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 flipH="1">
                  <a:off x="7728151" y="260648"/>
                  <a:ext cx="84209" cy="1375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2" name="Freeform 111"/>
              <p:cNvSpPr/>
              <p:nvPr/>
            </p:nvSpPr>
            <p:spPr>
              <a:xfrm rot="10460977" flipH="1" flipV="1">
                <a:off x="3087270" y="997876"/>
                <a:ext cx="376758" cy="57593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3325949" y="0"/>
              <a:ext cx="1690929" cy="1950586"/>
              <a:chOff x="3635896" y="0"/>
              <a:chExt cx="1690929" cy="1950586"/>
            </a:xfrm>
          </p:grpSpPr>
          <p:sp>
            <p:nvSpPr>
              <p:cNvPr id="199" name="Oval 198"/>
              <p:cNvSpPr/>
              <p:nvPr/>
            </p:nvSpPr>
            <p:spPr>
              <a:xfrm flipH="1">
                <a:off x="3817175" y="470598"/>
                <a:ext cx="1509650" cy="1479988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0" name="Group 78"/>
              <p:cNvGrpSpPr/>
              <p:nvPr/>
            </p:nvGrpSpPr>
            <p:grpSpPr>
              <a:xfrm flipH="1">
                <a:off x="4062441" y="0"/>
                <a:ext cx="934545" cy="525571"/>
                <a:chOff x="6660232" y="2636912"/>
                <a:chExt cx="1584176" cy="864096"/>
              </a:xfrm>
            </p:grpSpPr>
            <p:sp>
              <p:nvSpPr>
                <p:cNvPr id="201" name="Freeform 200"/>
                <p:cNvSpPr/>
                <p:nvPr/>
              </p:nvSpPr>
              <p:spPr>
                <a:xfrm>
                  <a:off x="6732240" y="2636912"/>
                  <a:ext cx="1296144" cy="864096"/>
                </a:xfrm>
                <a:custGeom>
                  <a:avLst/>
                  <a:gdLst>
                    <a:gd name="connsiteX0" fmla="*/ 164891 w 1139252"/>
                    <a:gd name="connsiteY0" fmla="*/ 839449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64891 w 1139252"/>
                    <a:gd name="connsiteY4" fmla="*/ 839449 h 869429"/>
                    <a:gd name="connsiteX0" fmla="*/ 144016 w 1139252"/>
                    <a:gd name="connsiteY0" fmla="*/ 864096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44016 w 1139252"/>
                    <a:gd name="connsiteY4" fmla="*/ 864096 h 869429"/>
                    <a:gd name="connsiteX0" fmla="*/ 144016 w 1139252"/>
                    <a:gd name="connsiteY0" fmla="*/ 864096 h 864096"/>
                    <a:gd name="connsiteX1" fmla="*/ 0 w 1139252"/>
                    <a:gd name="connsiteY1" fmla="*/ 0 h 864096"/>
                    <a:gd name="connsiteX2" fmla="*/ 1139252 w 1139252"/>
                    <a:gd name="connsiteY2" fmla="*/ 0 h 864096"/>
                    <a:gd name="connsiteX3" fmla="*/ 1080120 w 1139252"/>
                    <a:gd name="connsiteY3" fmla="*/ 864096 h 864096"/>
                    <a:gd name="connsiteX4" fmla="*/ 144016 w 1139252"/>
                    <a:gd name="connsiteY4" fmla="*/ 864096 h 864096"/>
                    <a:gd name="connsiteX0" fmla="*/ 144016 w 1152128"/>
                    <a:gd name="connsiteY0" fmla="*/ 864096 h 864096"/>
                    <a:gd name="connsiteX1" fmla="*/ 0 w 1152128"/>
                    <a:gd name="connsiteY1" fmla="*/ 0 h 864096"/>
                    <a:gd name="connsiteX2" fmla="*/ 1152128 w 1152128"/>
                    <a:gd name="connsiteY2" fmla="*/ 0 h 864096"/>
                    <a:gd name="connsiteX3" fmla="*/ 1080120 w 1152128"/>
                    <a:gd name="connsiteY3" fmla="*/ 864096 h 864096"/>
                    <a:gd name="connsiteX4" fmla="*/ 144016 w 1152128"/>
                    <a:gd name="connsiteY4" fmla="*/ 864096 h 864096"/>
                    <a:gd name="connsiteX0" fmla="*/ 216024 w 1224136"/>
                    <a:gd name="connsiteY0" fmla="*/ 864096 h 864096"/>
                    <a:gd name="connsiteX1" fmla="*/ 0 w 1224136"/>
                    <a:gd name="connsiteY1" fmla="*/ 0 h 864096"/>
                    <a:gd name="connsiteX2" fmla="*/ 1224136 w 1224136"/>
                    <a:gd name="connsiteY2" fmla="*/ 0 h 864096"/>
                    <a:gd name="connsiteX3" fmla="*/ 1152128 w 1224136"/>
                    <a:gd name="connsiteY3" fmla="*/ 864096 h 864096"/>
                    <a:gd name="connsiteX4" fmla="*/ 216024 w 1224136"/>
                    <a:gd name="connsiteY4" fmla="*/ 864096 h 864096"/>
                    <a:gd name="connsiteX0" fmla="*/ 216024 w 1296144"/>
                    <a:gd name="connsiteY0" fmla="*/ 864096 h 864096"/>
                    <a:gd name="connsiteX1" fmla="*/ 0 w 1296144"/>
                    <a:gd name="connsiteY1" fmla="*/ 0 h 864096"/>
                    <a:gd name="connsiteX2" fmla="*/ 1296144 w 1296144"/>
                    <a:gd name="connsiteY2" fmla="*/ 0 h 864096"/>
                    <a:gd name="connsiteX3" fmla="*/ 1152128 w 1296144"/>
                    <a:gd name="connsiteY3" fmla="*/ 864096 h 864096"/>
                    <a:gd name="connsiteX4" fmla="*/ 216024 w 1296144"/>
                    <a:gd name="connsiteY4" fmla="*/ 864096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144" h="864096">
                      <a:moveTo>
                        <a:pt x="216024" y="864096"/>
                      </a:moveTo>
                      <a:lnTo>
                        <a:pt x="0" y="0"/>
                      </a:lnTo>
                      <a:lnTo>
                        <a:pt x="1296144" y="0"/>
                      </a:lnTo>
                      <a:lnTo>
                        <a:pt x="1152128" y="864096"/>
                      </a:lnTo>
                      <a:lnTo>
                        <a:pt x="216024" y="86409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6660232" y="3501008"/>
                  <a:ext cx="158417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Arc 202"/>
              <p:cNvSpPr/>
              <p:nvPr/>
            </p:nvSpPr>
            <p:spPr>
              <a:xfrm rot="10800000" flipH="1" flipV="1">
                <a:off x="3635896" y="767315"/>
                <a:ext cx="797335" cy="731028"/>
              </a:xfrm>
              <a:prstGeom prst="arc">
                <a:avLst>
                  <a:gd name="adj1" fmla="val 166728"/>
                  <a:gd name="adj2" fmla="val 687664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4" name="Oval 31"/>
              <p:cNvSpPr/>
              <p:nvPr/>
            </p:nvSpPr>
            <p:spPr>
              <a:xfrm flipH="1">
                <a:off x="3720086" y="525571"/>
                <a:ext cx="610490" cy="405373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4572000" y="980728"/>
                <a:ext cx="467608" cy="70759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0" name="Freeform 179"/>
          <p:cNvSpPr/>
          <p:nvPr/>
        </p:nvSpPr>
        <p:spPr>
          <a:xfrm rot="2269030" flipV="1">
            <a:off x="3117692" y="3141031"/>
            <a:ext cx="444688" cy="57593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reeform 178"/>
          <p:cNvSpPr/>
          <p:nvPr/>
        </p:nvSpPr>
        <p:spPr>
          <a:xfrm rot="9368536">
            <a:off x="3398978" y="3205303"/>
            <a:ext cx="467608" cy="7075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flipH="1">
            <a:off x="3203848" y="3659370"/>
            <a:ext cx="288032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2411760" y="3659370"/>
            <a:ext cx="301446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2" name="Group 154"/>
          <p:cNvGrpSpPr/>
          <p:nvPr/>
        </p:nvGrpSpPr>
        <p:grpSpPr>
          <a:xfrm>
            <a:off x="2483768" y="4739490"/>
            <a:ext cx="936104" cy="648072"/>
            <a:chOff x="4716016" y="5301208"/>
            <a:chExt cx="1080119" cy="720080"/>
          </a:xfrm>
        </p:grpSpPr>
        <p:sp>
          <p:nvSpPr>
            <p:cNvPr id="123" name="Freeform 122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1" name="Rounded Rectangle 130"/>
          <p:cNvSpPr/>
          <p:nvPr/>
        </p:nvSpPr>
        <p:spPr>
          <a:xfrm>
            <a:off x="2651983" y="2966674"/>
            <a:ext cx="601413" cy="2017108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Arc 131"/>
          <p:cNvSpPr/>
          <p:nvPr/>
        </p:nvSpPr>
        <p:spPr>
          <a:xfrm flipH="1" flipV="1">
            <a:off x="2771800" y="3515354"/>
            <a:ext cx="416657" cy="372808"/>
          </a:xfrm>
          <a:prstGeom prst="arc">
            <a:avLst>
              <a:gd name="adj1" fmla="val 12370413"/>
              <a:gd name="adj2" fmla="val 199056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3" name="Group 132"/>
          <p:cNvGrpSpPr/>
          <p:nvPr/>
        </p:nvGrpSpPr>
        <p:grpSpPr>
          <a:xfrm>
            <a:off x="2793715" y="3227322"/>
            <a:ext cx="350825" cy="465081"/>
            <a:chOff x="7474235" y="260648"/>
            <a:chExt cx="350825" cy="465081"/>
          </a:xfrm>
        </p:grpSpPr>
        <p:sp>
          <p:nvSpPr>
            <p:cNvPr id="134" name="Chord 133"/>
            <p:cNvSpPr/>
            <p:nvPr/>
          </p:nvSpPr>
          <p:spPr>
            <a:xfrm>
              <a:off x="7474235" y="492715"/>
              <a:ext cx="350825" cy="2330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7728151" y="260648"/>
              <a:ext cx="84209" cy="137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7512127" y="260648"/>
              <a:ext cx="84209" cy="137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Freeform 137"/>
          <p:cNvSpPr/>
          <p:nvPr/>
        </p:nvSpPr>
        <p:spPr>
          <a:xfrm flipH="1">
            <a:off x="3001939" y="4606255"/>
            <a:ext cx="432048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reeform 176"/>
          <p:cNvSpPr/>
          <p:nvPr/>
        </p:nvSpPr>
        <p:spPr>
          <a:xfrm rot="13385628" flipH="1">
            <a:off x="2975729" y="4229722"/>
            <a:ext cx="558940" cy="8176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Freeform 175"/>
          <p:cNvSpPr/>
          <p:nvPr/>
        </p:nvSpPr>
        <p:spPr>
          <a:xfrm rot="19299796" flipH="1" flipV="1">
            <a:off x="-73858" y="3458975"/>
            <a:ext cx="484328" cy="69538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3" name="Group 172"/>
          <p:cNvGrpSpPr/>
          <p:nvPr/>
        </p:nvGrpSpPr>
        <p:grpSpPr>
          <a:xfrm>
            <a:off x="7164288" y="5785118"/>
            <a:ext cx="1008112" cy="668218"/>
            <a:chOff x="1403649" y="5013176"/>
            <a:chExt cx="1008112" cy="668218"/>
          </a:xfrm>
        </p:grpSpPr>
        <p:sp>
          <p:nvSpPr>
            <p:cNvPr id="174" name="Freeform 173"/>
            <p:cNvSpPr/>
            <p:nvPr/>
          </p:nvSpPr>
          <p:spPr>
            <a:xfrm>
              <a:off x="1403649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1979713" y="5013176"/>
              <a:ext cx="432048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arallelogram 1"/>
          <p:cNvSpPr/>
          <p:nvPr/>
        </p:nvSpPr>
        <p:spPr>
          <a:xfrm rot="5400000">
            <a:off x="-3658910" y="2110230"/>
            <a:ext cx="5444596" cy="1224136"/>
          </a:xfrm>
          <a:prstGeom prst="parallelogram">
            <a:avLst>
              <a:gd name="adj" fmla="val 50604"/>
            </a:avLst>
          </a:pr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35496" y="4005064"/>
            <a:ext cx="29911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flipH="1">
            <a:off x="1547664" y="4005064"/>
            <a:ext cx="310718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3" name="Group 131"/>
          <p:cNvGrpSpPr/>
          <p:nvPr/>
        </p:nvGrpSpPr>
        <p:grpSpPr>
          <a:xfrm>
            <a:off x="395536" y="4797152"/>
            <a:ext cx="1080120" cy="576064"/>
            <a:chOff x="1347017" y="5013176"/>
            <a:chExt cx="906128" cy="668218"/>
          </a:xfrm>
          <a:solidFill>
            <a:srgbClr val="006600"/>
          </a:solidFill>
        </p:grpSpPr>
        <p:sp>
          <p:nvSpPr>
            <p:cNvPr id="84" name="Freeform 83"/>
            <p:cNvSpPr/>
            <p:nvPr/>
          </p:nvSpPr>
          <p:spPr>
            <a:xfrm>
              <a:off x="1347017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1856714" y="5013176"/>
              <a:ext cx="396431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oup 145"/>
          <p:cNvGrpSpPr/>
          <p:nvPr/>
        </p:nvGrpSpPr>
        <p:grpSpPr>
          <a:xfrm flipH="1">
            <a:off x="205078" y="3506289"/>
            <a:ext cx="1499412" cy="1499411"/>
            <a:chOff x="323528" y="2852936"/>
            <a:chExt cx="2448272" cy="2448272"/>
          </a:xfrm>
        </p:grpSpPr>
        <p:pic>
          <p:nvPicPr>
            <p:cNvPr id="87" name="Picture 86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88" name="Oval 87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148"/>
          <p:cNvGrpSpPr/>
          <p:nvPr/>
        </p:nvGrpSpPr>
        <p:grpSpPr>
          <a:xfrm flipH="1">
            <a:off x="661646" y="4077072"/>
            <a:ext cx="525978" cy="963907"/>
            <a:chOff x="1028618" y="4005064"/>
            <a:chExt cx="707270" cy="1296144"/>
          </a:xfrm>
        </p:grpSpPr>
        <p:sp>
          <p:nvSpPr>
            <p:cNvPr id="90" name="Arc 89"/>
            <p:cNvSpPr/>
            <p:nvPr/>
          </p:nvSpPr>
          <p:spPr>
            <a:xfrm flipH="1" flipV="1">
              <a:off x="1028618" y="4794356"/>
              <a:ext cx="707270" cy="506852"/>
            </a:xfrm>
            <a:prstGeom prst="arc">
              <a:avLst>
                <a:gd name="adj1" fmla="val 1494305"/>
                <a:gd name="adj2" fmla="val 90031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169652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442694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152"/>
          <p:cNvGrpSpPr/>
          <p:nvPr/>
        </p:nvGrpSpPr>
        <p:grpSpPr>
          <a:xfrm flipH="1">
            <a:off x="526381" y="3024336"/>
            <a:ext cx="814590" cy="568936"/>
            <a:chOff x="884352" y="2564904"/>
            <a:chExt cx="1095360" cy="765036"/>
          </a:xfrm>
        </p:grpSpPr>
        <p:sp>
          <p:nvSpPr>
            <p:cNvPr id="94" name="Freeform 93"/>
            <p:cNvSpPr/>
            <p:nvPr/>
          </p:nvSpPr>
          <p:spPr>
            <a:xfrm>
              <a:off x="975360" y="2682240"/>
              <a:ext cx="914400" cy="647700"/>
            </a:xfrm>
            <a:custGeom>
              <a:avLst/>
              <a:gdLst>
                <a:gd name="connsiteX0" fmla="*/ 91440 w 914400"/>
                <a:gd name="connsiteY0" fmla="*/ 647700 h 647700"/>
                <a:gd name="connsiteX1" fmla="*/ 784860 w 914400"/>
                <a:gd name="connsiteY1" fmla="*/ 640080 h 647700"/>
                <a:gd name="connsiteX2" fmla="*/ 914400 w 914400"/>
                <a:gd name="connsiteY2" fmla="*/ 68580 h 647700"/>
                <a:gd name="connsiteX3" fmla="*/ 609600 w 914400"/>
                <a:gd name="connsiteY3" fmla="*/ 403860 h 647700"/>
                <a:gd name="connsiteX4" fmla="*/ 419100 w 914400"/>
                <a:gd name="connsiteY4" fmla="*/ 0 h 647700"/>
                <a:gd name="connsiteX5" fmla="*/ 259080 w 914400"/>
                <a:gd name="connsiteY5" fmla="*/ 411480 h 647700"/>
                <a:gd name="connsiteX6" fmla="*/ 0 w 914400"/>
                <a:gd name="connsiteY6" fmla="*/ 99060 h 647700"/>
                <a:gd name="connsiteX7" fmla="*/ 91440 w 914400"/>
                <a:gd name="connsiteY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647700">
                  <a:moveTo>
                    <a:pt x="91440" y="647700"/>
                  </a:moveTo>
                  <a:lnTo>
                    <a:pt x="784860" y="640080"/>
                  </a:lnTo>
                  <a:lnTo>
                    <a:pt x="914400" y="68580"/>
                  </a:lnTo>
                  <a:lnTo>
                    <a:pt x="609600" y="403860"/>
                  </a:lnTo>
                  <a:lnTo>
                    <a:pt x="419100" y="0"/>
                  </a:lnTo>
                  <a:lnTo>
                    <a:pt x="259080" y="411480"/>
                  </a:lnTo>
                  <a:lnTo>
                    <a:pt x="0" y="99060"/>
                  </a:lnTo>
                  <a:lnTo>
                    <a:pt x="91440" y="64770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884352" y="2693680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1331640" y="2564904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1835696" y="2636912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" name="Freeform 114"/>
          <p:cNvSpPr/>
          <p:nvPr/>
        </p:nvSpPr>
        <p:spPr>
          <a:xfrm flipH="1">
            <a:off x="4932040" y="3803386"/>
            <a:ext cx="308606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3347864" y="3803386"/>
            <a:ext cx="320582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9" name="Group 153"/>
          <p:cNvGrpSpPr/>
          <p:nvPr/>
        </p:nvGrpSpPr>
        <p:grpSpPr>
          <a:xfrm>
            <a:off x="3701475" y="4657305"/>
            <a:ext cx="1191151" cy="730258"/>
            <a:chOff x="2703704" y="5125210"/>
            <a:chExt cx="1511017" cy="926358"/>
          </a:xfrm>
        </p:grpSpPr>
        <p:sp>
          <p:nvSpPr>
            <p:cNvPr id="120" name="Freeform 119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3625306" y="5125211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Oval 124"/>
          <p:cNvSpPr/>
          <p:nvPr/>
        </p:nvSpPr>
        <p:spPr>
          <a:xfrm flipH="1">
            <a:off x="3563888" y="3395542"/>
            <a:ext cx="1509650" cy="1479988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6" name="Group 78"/>
          <p:cNvGrpSpPr/>
          <p:nvPr/>
        </p:nvGrpSpPr>
        <p:grpSpPr>
          <a:xfrm flipH="1">
            <a:off x="3809154" y="2924944"/>
            <a:ext cx="934545" cy="525571"/>
            <a:chOff x="6660232" y="2636912"/>
            <a:chExt cx="1584176" cy="864096"/>
          </a:xfrm>
        </p:grpSpPr>
        <p:sp>
          <p:nvSpPr>
            <p:cNvPr id="127" name="Freeform 126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Arc 128"/>
          <p:cNvSpPr/>
          <p:nvPr/>
        </p:nvSpPr>
        <p:spPr>
          <a:xfrm rot="10800000" flipH="1" flipV="1">
            <a:off x="3930199" y="3692259"/>
            <a:ext cx="797335" cy="731028"/>
          </a:xfrm>
          <a:prstGeom prst="arc">
            <a:avLst>
              <a:gd name="adj1" fmla="val 166728"/>
              <a:gd name="adj2" fmla="val 10382105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Oval 31"/>
          <p:cNvSpPr/>
          <p:nvPr/>
        </p:nvSpPr>
        <p:spPr>
          <a:xfrm flipH="1">
            <a:off x="4014389" y="3450515"/>
            <a:ext cx="610490" cy="40537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Freeform 136"/>
          <p:cNvSpPr/>
          <p:nvPr/>
        </p:nvSpPr>
        <p:spPr>
          <a:xfrm>
            <a:off x="1129731" y="4606255"/>
            <a:ext cx="432048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" name="Group 155"/>
          <p:cNvGrpSpPr/>
          <p:nvPr/>
        </p:nvGrpSpPr>
        <p:grpSpPr>
          <a:xfrm>
            <a:off x="1597783" y="5758383"/>
            <a:ext cx="1260140" cy="720080"/>
            <a:chOff x="6300192" y="5157192"/>
            <a:chExt cx="1512167" cy="864096"/>
          </a:xfrm>
        </p:grpSpPr>
        <p:sp>
          <p:nvSpPr>
            <p:cNvPr id="140" name="Freeform 139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Oval 141"/>
          <p:cNvSpPr/>
          <p:nvPr/>
        </p:nvSpPr>
        <p:spPr>
          <a:xfrm flipH="1">
            <a:off x="1403648" y="4005064"/>
            <a:ext cx="1749433" cy="2010176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9"/>
          <p:cNvGrpSpPr/>
          <p:nvPr/>
        </p:nvGrpSpPr>
        <p:grpSpPr>
          <a:xfrm>
            <a:off x="1475656" y="3716319"/>
            <a:ext cx="1434259" cy="1080833"/>
            <a:chOff x="2331368" y="1916832"/>
            <a:chExt cx="1131484" cy="1152128"/>
          </a:xfrm>
        </p:grpSpPr>
        <p:sp>
          <p:nvSpPr>
            <p:cNvPr id="144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7" name="Arc 19"/>
          <p:cNvSpPr/>
          <p:nvPr/>
        </p:nvSpPr>
        <p:spPr>
          <a:xfrm flipH="1">
            <a:off x="1908073" y="4618510"/>
            <a:ext cx="771926" cy="947358"/>
          </a:xfrm>
          <a:prstGeom prst="arc">
            <a:avLst>
              <a:gd name="adj1" fmla="val 552926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1993827" y="4390231"/>
            <a:ext cx="576064" cy="581226"/>
            <a:chOff x="2051720" y="4581128"/>
            <a:chExt cx="576064" cy="581226"/>
          </a:xfrm>
        </p:grpSpPr>
        <p:sp>
          <p:nvSpPr>
            <p:cNvPr id="149" name="Oval 148"/>
            <p:cNvSpPr/>
            <p:nvPr/>
          </p:nvSpPr>
          <p:spPr>
            <a:xfrm>
              <a:off x="2432952" y="4581128"/>
              <a:ext cx="194832" cy="1981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2071391" y="4885330"/>
              <a:ext cx="494019" cy="2770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2051720" y="4581128"/>
              <a:ext cx="194832" cy="1981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4427984" y="4293096"/>
            <a:ext cx="40442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" name="Group 152"/>
          <p:cNvGrpSpPr/>
          <p:nvPr/>
        </p:nvGrpSpPr>
        <p:grpSpPr>
          <a:xfrm>
            <a:off x="4644008" y="5877272"/>
            <a:ext cx="1008112" cy="545956"/>
            <a:chOff x="899592" y="5157192"/>
            <a:chExt cx="1233870" cy="668218"/>
          </a:xfrm>
        </p:grpSpPr>
        <p:sp>
          <p:nvSpPr>
            <p:cNvPr id="154" name="Freeform 153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6" name="Rounded Rectangle 155"/>
          <p:cNvSpPr/>
          <p:nvPr/>
        </p:nvSpPr>
        <p:spPr>
          <a:xfrm flipH="1">
            <a:off x="4745884" y="3284984"/>
            <a:ext cx="834228" cy="2728326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Arc 156"/>
          <p:cNvSpPr/>
          <p:nvPr/>
        </p:nvSpPr>
        <p:spPr>
          <a:xfrm flipH="1">
            <a:off x="4932040" y="4462379"/>
            <a:ext cx="398441" cy="464379"/>
          </a:xfrm>
          <a:prstGeom prst="arc">
            <a:avLst>
              <a:gd name="adj1" fmla="val 11462497"/>
              <a:gd name="adj2" fmla="val 206552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8" name="Picture 157" descr="amba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59712" flipH="1">
            <a:off x="5082667" y="4477362"/>
            <a:ext cx="897104" cy="1366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9" name="Freeform 158"/>
          <p:cNvSpPr/>
          <p:nvPr/>
        </p:nvSpPr>
        <p:spPr>
          <a:xfrm rot="20407330">
            <a:off x="5338457" y="4284112"/>
            <a:ext cx="532549" cy="92359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159"/>
          <p:cNvGrpSpPr/>
          <p:nvPr/>
        </p:nvGrpSpPr>
        <p:grpSpPr>
          <a:xfrm>
            <a:off x="4991443" y="3747034"/>
            <a:ext cx="307799" cy="501815"/>
            <a:chOff x="4408217" y="3891050"/>
            <a:chExt cx="307799" cy="501815"/>
          </a:xfrm>
        </p:grpSpPr>
        <p:sp>
          <p:nvSpPr>
            <p:cNvPr id="161" name="Chord 7"/>
            <p:cNvSpPr/>
            <p:nvPr/>
          </p:nvSpPr>
          <p:spPr>
            <a:xfrm flipH="1">
              <a:off x="4408217" y="4144836"/>
              <a:ext cx="288375" cy="248029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674819" y="3891050"/>
              <a:ext cx="41197" cy="186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427984" y="3891050"/>
              <a:ext cx="41197" cy="186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 rot="3918328">
            <a:off x="6408773" y="3872213"/>
            <a:ext cx="2415716" cy="2145876"/>
            <a:chOff x="1654629" y="232229"/>
            <a:chExt cx="2728685" cy="2423885"/>
          </a:xfrm>
        </p:grpSpPr>
        <p:sp>
          <p:nvSpPr>
            <p:cNvPr id="165" name="Rectangle 164"/>
            <p:cNvSpPr/>
            <p:nvPr/>
          </p:nvSpPr>
          <p:spPr>
            <a:xfrm>
              <a:off x="2195735" y="548680"/>
              <a:ext cx="1872208" cy="20882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195736" y="548680"/>
              <a:ext cx="187220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2195736" y="1277257"/>
              <a:ext cx="2187578" cy="1359655"/>
            </a:xfrm>
            <a:prstGeom prst="parallelogram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654629" y="232229"/>
              <a:ext cx="551542" cy="2423885"/>
            </a:xfrm>
            <a:custGeom>
              <a:avLst/>
              <a:gdLst>
                <a:gd name="connsiteX0" fmla="*/ 493485 w 551542"/>
                <a:gd name="connsiteY0" fmla="*/ 2423885 h 2423885"/>
                <a:gd name="connsiteX1" fmla="*/ 0 w 551542"/>
                <a:gd name="connsiteY1" fmla="*/ 2119085 h 2423885"/>
                <a:gd name="connsiteX2" fmla="*/ 0 w 551542"/>
                <a:gd name="connsiteY2" fmla="*/ 0 h 2423885"/>
                <a:gd name="connsiteX3" fmla="*/ 522514 w 551542"/>
                <a:gd name="connsiteY3" fmla="*/ 319314 h 2423885"/>
                <a:gd name="connsiteX4" fmla="*/ 551542 w 551542"/>
                <a:gd name="connsiteY4" fmla="*/ 2423885 h 2423885"/>
                <a:gd name="connsiteX5" fmla="*/ 493485 w 551542"/>
                <a:gd name="connsiteY5" fmla="*/ 2423885 h 242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542" h="2423885">
                  <a:moveTo>
                    <a:pt x="493485" y="2423885"/>
                  </a:moveTo>
                  <a:lnTo>
                    <a:pt x="0" y="2119085"/>
                  </a:lnTo>
                  <a:lnTo>
                    <a:pt x="0" y="0"/>
                  </a:lnTo>
                  <a:lnTo>
                    <a:pt x="522514" y="319314"/>
                  </a:lnTo>
                  <a:lnTo>
                    <a:pt x="551542" y="2423885"/>
                  </a:lnTo>
                  <a:lnTo>
                    <a:pt x="493485" y="242388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683657" y="232229"/>
              <a:ext cx="2409372" cy="333828"/>
            </a:xfrm>
            <a:custGeom>
              <a:avLst/>
              <a:gdLst>
                <a:gd name="connsiteX0" fmla="*/ 493486 w 2409372"/>
                <a:gd name="connsiteY0" fmla="*/ 333828 h 333828"/>
                <a:gd name="connsiteX1" fmla="*/ 2409372 w 2409372"/>
                <a:gd name="connsiteY1" fmla="*/ 319314 h 333828"/>
                <a:gd name="connsiteX2" fmla="*/ 2017486 w 2409372"/>
                <a:gd name="connsiteY2" fmla="*/ 43542 h 333828"/>
                <a:gd name="connsiteX3" fmla="*/ 0 w 2409372"/>
                <a:gd name="connsiteY3" fmla="*/ 0 h 333828"/>
                <a:gd name="connsiteX4" fmla="*/ 493486 w 2409372"/>
                <a:gd name="connsiteY4" fmla="*/ 333828 h 33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372" h="333828">
                  <a:moveTo>
                    <a:pt x="493486" y="333828"/>
                  </a:moveTo>
                  <a:lnTo>
                    <a:pt x="2409372" y="319314"/>
                  </a:lnTo>
                  <a:lnTo>
                    <a:pt x="2017486" y="43542"/>
                  </a:lnTo>
                  <a:lnTo>
                    <a:pt x="0" y="0"/>
                  </a:lnTo>
                  <a:lnTo>
                    <a:pt x="493486" y="33382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33975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69979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305983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8" name="Freeform 177"/>
          <p:cNvSpPr/>
          <p:nvPr/>
        </p:nvSpPr>
        <p:spPr>
          <a:xfrm rot="1230391" flipH="1">
            <a:off x="-959619" y="1623930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reeform 181"/>
          <p:cNvSpPr/>
          <p:nvPr/>
        </p:nvSpPr>
        <p:spPr>
          <a:xfrm rot="14581199" flipH="1">
            <a:off x="5540377" y="3731023"/>
            <a:ext cx="597598" cy="92359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1" name="Picture 180" descr="amba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552">
            <a:off x="5765824" y="3314604"/>
            <a:ext cx="884456" cy="1366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11" name="Group 110"/>
          <p:cNvGrpSpPr/>
          <p:nvPr/>
        </p:nvGrpSpPr>
        <p:grpSpPr>
          <a:xfrm>
            <a:off x="107504" y="2996952"/>
            <a:ext cx="1593342" cy="2016643"/>
            <a:chOff x="301606" y="354759"/>
            <a:chExt cx="1593342" cy="2016643"/>
          </a:xfrm>
        </p:grpSpPr>
        <p:grpSp>
          <p:nvGrpSpPr>
            <p:cNvPr id="98" name="Group 145"/>
            <p:cNvGrpSpPr/>
            <p:nvPr/>
          </p:nvGrpSpPr>
          <p:grpSpPr>
            <a:xfrm flipH="1">
              <a:off x="395536" y="836712"/>
              <a:ext cx="1499412" cy="1499411"/>
              <a:chOff x="323528" y="2852936"/>
              <a:chExt cx="2448272" cy="2448272"/>
            </a:xfrm>
          </p:grpSpPr>
          <p:pic>
            <p:nvPicPr>
              <p:cNvPr id="99" name="Picture 98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100" name="Oval 99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48"/>
            <p:cNvGrpSpPr/>
            <p:nvPr/>
          </p:nvGrpSpPr>
          <p:grpSpPr>
            <a:xfrm flipH="1">
              <a:off x="301606" y="1407495"/>
              <a:ext cx="525978" cy="963907"/>
              <a:chOff x="1028617" y="4005064"/>
              <a:chExt cx="707271" cy="1296144"/>
            </a:xfrm>
          </p:grpSpPr>
          <p:sp>
            <p:nvSpPr>
              <p:cNvPr id="102" name="Arc 101"/>
              <p:cNvSpPr/>
              <p:nvPr/>
            </p:nvSpPr>
            <p:spPr>
              <a:xfrm flipH="1" flipV="1">
                <a:off x="1028617" y="4794356"/>
                <a:ext cx="707271" cy="506852"/>
              </a:xfrm>
              <a:prstGeom prst="arc">
                <a:avLst>
                  <a:gd name="adj1" fmla="val 1494305"/>
                  <a:gd name="adj2" fmla="val 577883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169652" y="4005064"/>
                <a:ext cx="89980" cy="22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52"/>
            <p:cNvGrpSpPr/>
            <p:nvPr/>
          </p:nvGrpSpPr>
          <p:grpSpPr>
            <a:xfrm flipH="1">
              <a:off x="716839" y="354759"/>
              <a:ext cx="814590" cy="568936"/>
              <a:chOff x="884352" y="2564904"/>
              <a:chExt cx="1095360" cy="765036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975360" y="2682240"/>
                <a:ext cx="914400" cy="647700"/>
              </a:xfrm>
              <a:custGeom>
                <a:avLst/>
                <a:gdLst>
                  <a:gd name="connsiteX0" fmla="*/ 91440 w 914400"/>
                  <a:gd name="connsiteY0" fmla="*/ 647700 h 647700"/>
                  <a:gd name="connsiteX1" fmla="*/ 784860 w 914400"/>
                  <a:gd name="connsiteY1" fmla="*/ 640080 h 647700"/>
                  <a:gd name="connsiteX2" fmla="*/ 914400 w 914400"/>
                  <a:gd name="connsiteY2" fmla="*/ 68580 h 647700"/>
                  <a:gd name="connsiteX3" fmla="*/ 609600 w 914400"/>
                  <a:gd name="connsiteY3" fmla="*/ 403860 h 647700"/>
                  <a:gd name="connsiteX4" fmla="*/ 419100 w 914400"/>
                  <a:gd name="connsiteY4" fmla="*/ 0 h 647700"/>
                  <a:gd name="connsiteX5" fmla="*/ 259080 w 914400"/>
                  <a:gd name="connsiteY5" fmla="*/ 411480 h 647700"/>
                  <a:gd name="connsiteX6" fmla="*/ 0 w 914400"/>
                  <a:gd name="connsiteY6" fmla="*/ 99060 h 647700"/>
                  <a:gd name="connsiteX7" fmla="*/ 91440 w 914400"/>
                  <a:gd name="connsiteY7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00" h="647700">
                    <a:moveTo>
                      <a:pt x="91440" y="647700"/>
                    </a:moveTo>
                    <a:lnTo>
                      <a:pt x="784860" y="640080"/>
                    </a:lnTo>
                    <a:lnTo>
                      <a:pt x="914400" y="68580"/>
                    </a:lnTo>
                    <a:lnTo>
                      <a:pt x="609600" y="403860"/>
                    </a:lnTo>
                    <a:lnTo>
                      <a:pt x="419100" y="0"/>
                    </a:lnTo>
                    <a:lnTo>
                      <a:pt x="259080" y="411480"/>
                    </a:lnTo>
                    <a:lnTo>
                      <a:pt x="0" y="99060"/>
                    </a:lnTo>
                    <a:lnTo>
                      <a:pt x="91440" y="64770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84352" y="2693680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331640" y="2564904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835696" y="2636912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 rot="11220232" flipH="1" flipV="1">
              <a:off x="1084197" y="1439711"/>
              <a:ext cx="484328" cy="69538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259632" y="3284984"/>
            <a:ext cx="4954038" cy="2728326"/>
            <a:chOff x="1259632" y="3278448"/>
            <a:chExt cx="4954038" cy="2728326"/>
          </a:xfrm>
        </p:grpSpPr>
        <p:grpSp>
          <p:nvGrpSpPr>
            <p:cNvPr id="217" name="Group 216"/>
            <p:cNvGrpSpPr/>
            <p:nvPr/>
          </p:nvGrpSpPr>
          <p:grpSpPr>
            <a:xfrm>
              <a:off x="4627341" y="3278448"/>
              <a:ext cx="1586329" cy="2728326"/>
              <a:chOff x="5325687" y="-243408"/>
              <a:chExt cx="1586329" cy="2728326"/>
            </a:xfrm>
          </p:grpSpPr>
          <p:sp>
            <p:nvSpPr>
              <p:cNvPr id="208" name="Rounded Rectangle 207"/>
              <p:cNvSpPr/>
              <p:nvPr/>
            </p:nvSpPr>
            <p:spPr>
              <a:xfrm flipH="1">
                <a:off x="5436096" y="-243408"/>
                <a:ext cx="834228" cy="2728326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Arc 208"/>
              <p:cNvSpPr/>
              <p:nvPr/>
            </p:nvSpPr>
            <p:spPr>
              <a:xfrm flipH="1">
                <a:off x="5325687" y="933987"/>
                <a:ext cx="398441" cy="464379"/>
              </a:xfrm>
              <a:prstGeom prst="arc">
                <a:avLst>
                  <a:gd name="adj1" fmla="val 11462497"/>
                  <a:gd name="adj2" fmla="val 1766540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0" name="Picture 209" descr="ambaum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4459712" flipH="1">
                <a:off x="5780041" y="948970"/>
                <a:ext cx="897104" cy="136684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211" name="Freeform 210"/>
              <p:cNvSpPr/>
              <p:nvPr/>
            </p:nvSpPr>
            <p:spPr>
              <a:xfrm rot="21141549">
                <a:off x="5855174" y="796008"/>
                <a:ext cx="532549" cy="92359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2" name="Group 211"/>
              <p:cNvGrpSpPr/>
              <p:nvPr/>
            </p:nvGrpSpPr>
            <p:grpSpPr>
              <a:xfrm>
                <a:off x="5400634" y="218642"/>
                <a:ext cx="307799" cy="501815"/>
                <a:chOff x="4408217" y="3891050"/>
                <a:chExt cx="307799" cy="501815"/>
              </a:xfrm>
            </p:grpSpPr>
            <p:sp>
              <p:nvSpPr>
                <p:cNvPr id="213" name="Chord 7"/>
                <p:cNvSpPr/>
                <p:nvPr/>
              </p:nvSpPr>
              <p:spPr>
                <a:xfrm flipH="1">
                  <a:off x="4408217" y="4144836"/>
                  <a:ext cx="288375" cy="248029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 flipH="1">
                  <a:off x="4674819" y="3891050"/>
                  <a:ext cx="41197" cy="1860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40" name="Group 239"/>
            <p:cNvGrpSpPr/>
            <p:nvPr/>
          </p:nvGrpSpPr>
          <p:grpSpPr>
            <a:xfrm>
              <a:off x="1259632" y="3717032"/>
              <a:ext cx="1893449" cy="2273794"/>
              <a:chOff x="899592" y="691983"/>
              <a:chExt cx="1893449" cy="2273794"/>
            </a:xfrm>
          </p:grpSpPr>
          <p:sp>
            <p:nvSpPr>
              <p:cNvPr id="229" name="Oval 228"/>
              <p:cNvSpPr/>
              <p:nvPr/>
            </p:nvSpPr>
            <p:spPr>
              <a:xfrm flipH="1">
                <a:off x="1043608" y="955601"/>
                <a:ext cx="1749433" cy="2010176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0" name="Group 9"/>
              <p:cNvGrpSpPr/>
              <p:nvPr/>
            </p:nvGrpSpPr>
            <p:grpSpPr>
              <a:xfrm>
                <a:off x="1121517" y="691983"/>
                <a:ext cx="1434259" cy="1080833"/>
                <a:chOff x="2331368" y="1916832"/>
                <a:chExt cx="1131484" cy="1152128"/>
              </a:xfrm>
            </p:grpSpPr>
            <p:sp>
              <p:nvSpPr>
                <p:cNvPr id="231" name="Chord 4"/>
                <p:cNvSpPr/>
                <p:nvPr/>
              </p:nvSpPr>
              <p:spPr>
                <a:xfrm>
                  <a:off x="2526748" y="1916832"/>
                  <a:ext cx="936104" cy="1152128"/>
                </a:xfrm>
                <a:prstGeom prst="chord">
                  <a:avLst>
                    <a:gd name="adj1" fmla="val 11233442"/>
                    <a:gd name="adj2" fmla="val 21115411"/>
                  </a:avLst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2" name="Isosceles Triangle 5"/>
                <p:cNvSpPr/>
                <p:nvPr/>
              </p:nvSpPr>
              <p:spPr>
                <a:xfrm>
                  <a:off x="2742772" y="1916832"/>
                  <a:ext cx="504056" cy="504056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Freeform 6"/>
                <p:cNvSpPr/>
                <p:nvPr/>
              </p:nvSpPr>
              <p:spPr>
                <a:xfrm>
                  <a:off x="2331368" y="2152649"/>
                  <a:ext cx="1121448" cy="268239"/>
                </a:xfrm>
                <a:custGeom>
                  <a:avLst/>
                  <a:gdLst>
                    <a:gd name="connsiteX0" fmla="*/ 280610 w 1267581"/>
                    <a:gd name="connsiteY0" fmla="*/ 222552 h 251581"/>
                    <a:gd name="connsiteX1" fmla="*/ 164495 w 1267581"/>
                    <a:gd name="connsiteY1" fmla="*/ 4838 h 251581"/>
                    <a:gd name="connsiteX2" fmla="*/ 1267581 w 1267581"/>
                    <a:gd name="connsiteY2" fmla="*/ 251581 h 251581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3 h 246743"/>
                    <a:gd name="connsiteX0" fmla="*/ 326266 w 1258450"/>
                    <a:gd name="connsiteY0" fmla="*/ 246743 h 246743"/>
                    <a:gd name="connsiteX1" fmla="*/ 155364 w 1258450"/>
                    <a:gd name="connsiteY1" fmla="*/ 0 h 246743"/>
                    <a:gd name="connsiteX2" fmla="*/ 1258450 w 1258450"/>
                    <a:gd name="connsiteY2" fmla="*/ 246742 h 246743"/>
                    <a:gd name="connsiteX0" fmla="*/ 332189 w 1299909"/>
                    <a:gd name="connsiteY0" fmla="*/ 251284 h 251284"/>
                    <a:gd name="connsiteX1" fmla="*/ 161287 w 1299909"/>
                    <a:gd name="connsiteY1" fmla="*/ 4541 h 251284"/>
                    <a:gd name="connsiteX2" fmla="*/ 1299910 w 1299909"/>
                    <a:gd name="connsiteY2" fmla="*/ 224036 h 251284"/>
                    <a:gd name="connsiteX0" fmla="*/ 316580 w 1303032"/>
                    <a:gd name="connsiteY0" fmla="*/ 225468 h 225468"/>
                    <a:gd name="connsiteX1" fmla="*/ 164409 w 1303032"/>
                    <a:gd name="connsiteY1" fmla="*/ 853 h 225468"/>
                    <a:gd name="connsiteX2" fmla="*/ 1303032 w 1303032"/>
                    <a:gd name="connsiteY2" fmla="*/ 220348 h 225468"/>
                    <a:gd name="connsiteX0" fmla="*/ 223362 w 1209814"/>
                    <a:gd name="connsiteY0" fmla="*/ 288307 h 288307"/>
                    <a:gd name="connsiteX1" fmla="*/ 164409 w 1209814"/>
                    <a:gd name="connsiteY1" fmla="*/ 853 h 288307"/>
                    <a:gd name="connsiteX2" fmla="*/ 1209814 w 1209814"/>
                    <a:gd name="connsiteY2" fmla="*/ 283187 h 288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9814" h="288307">
                      <a:moveTo>
                        <a:pt x="223362" y="288307"/>
                      </a:moveTo>
                      <a:cubicBezTo>
                        <a:pt x="83057" y="177031"/>
                        <a:pt x="0" y="1706"/>
                        <a:pt x="164409" y="853"/>
                      </a:cubicBezTo>
                      <a:cubicBezTo>
                        <a:pt x="328818" y="0"/>
                        <a:pt x="740518" y="162234"/>
                        <a:pt x="1209814" y="283187"/>
                      </a:cubicBezTo>
                    </a:path>
                  </a:pathLst>
                </a:cu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4" name="Arc 19"/>
              <p:cNvSpPr/>
              <p:nvPr/>
            </p:nvSpPr>
            <p:spPr>
              <a:xfrm flipH="1">
                <a:off x="899592" y="1569047"/>
                <a:ext cx="771926" cy="947358"/>
              </a:xfrm>
              <a:prstGeom prst="arc">
                <a:avLst>
                  <a:gd name="adj1" fmla="val 4400120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35" name="Group 234"/>
              <p:cNvGrpSpPr/>
              <p:nvPr/>
            </p:nvGrpSpPr>
            <p:grpSpPr>
              <a:xfrm>
                <a:off x="1005017" y="1340768"/>
                <a:ext cx="556393" cy="581226"/>
                <a:chOff x="2071391" y="4581128"/>
                <a:chExt cx="556393" cy="581226"/>
              </a:xfrm>
            </p:grpSpPr>
            <p:sp>
              <p:nvSpPr>
                <p:cNvPr id="236" name="Oval 235"/>
                <p:cNvSpPr/>
                <p:nvPr/>
              </p:nvSpPr>
              <p:spPr>
                <a:xfrm>
                  <a:off x="2432952" y="4581128"/>
                  <a:ext cx="194832" cy="1981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 flipH="1">
                  <a:off x="2071391" y="4885330"/>
                  <a:ext cx="494019" cy="277024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39" name="Freeform 238"/>
              <p:cNvSpPr/>
              <p:nvPr/>
            </p:nvSpPr>
            <p:spPr>
              <a:xfrm rot="21200107">
                <a:off x="1861810" y="1713622"/>
                <a:ext cx="626538" cy="81768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3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79" grpId="0" animBg="1"/>
      <p:bldP spid="117" grpId="0" animBg="1"/>
      <p:bldP spid="117" grpId="2" animBg="1"/>
      <p:bldP spid="118" grpId="0" animBg="1"/>
      <p:bldP spid="131" grpId="0" animBg="1"/>
      <p:bldP spid="132" grpId="0" animBg="1"/>
      <p:bldP spid="138" grpId="0" animBg="1"/>
      <p:bldP spid="138" grpId="1" animBg="1"/>
      <p:bldP spid="177" grpId="0" animBg="1"/>
      <p:bldP spid="176" grpId="0" animBg="1"/>
      <p:bldP spid="81" grpId="0" animBg="1"/>
      <p:bldP spid="81" grpId="1" animBg="1"/>
      <p:bldP spid="115" grpId="0" animBg="1"/>
      <p:bldP spid="116" grpId="0" animBg="1"/>
      <p:bldP spid="116" grpId="1" animBg="1"/>
      <p:bldP spid="125" grpId="0" animBg="1"/>
      <p:bldP spid="129" grpId="0" animBg="1"/>
      <p:bldP spid="130" grpId="0" animBg="1"/>
      <p:bldP spid="137" grpId="0" animBg="1"/>
      <p:bldP spid="142" grpId="0" animBg="1"/>
      <p:bldP spid="147" grpId="0" animBg="1"/>
      <p:bldP spid="152" grpId="1" animBg="1"/>
      <p:bldP spid="156" grpId="0" animBg="1"/>
      <p:bldP spid="157" grpId="0" animBg="1"/>
      <p:bldP spid="159" grpId="0" animBg="1"/>
      <p:bldP spid="159" grpId="1" animBg="1"/>
      <p:bldP spid="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/>
          <p:cNvGrpSpPr/>
          <p:nvPr/>
        </p:nvGrpSpPr>
        <p:grpSpPr>
          <a:xfrm>
            <a:off x="467544" y="-1439446"/>
            <a:ext cx="6883431" cy="5863223"/>
            <a:chOff x="467544" y="-1439446"/>
            <a:chExt cx="6883431" cy="5863223"/>
          </a:xfrm>
        </p:grpSpPr>
        <p:grpSp>
          <p:nvGrpSpPr>
            <p:cNvPr id="162" name="Group 71"/>
            <p:cNvGrpSpPr/>
            <p:nvPr/>
          </p:nvGrpSpPr>
          <p:grpSpPr>
            <a:xfrm>
              <a:off x="4572000" y="-1439446"/>
              <a:ext cx="2778975" cy="4868446"/>
              <a:chOff x="2195736" y="-1116124"/>
              <a:chExt cx="2376264" cy="3897052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72"/>
            <p:cNvGrpSpPr/>
            <p:nvPr/>
          </p:nvGrpSpPr>
          <p:grpSpPr>
            <a:xfrm>
              <a:off x="2411760" y="-1106790"/>
              <a:ext cx="2778975" cy="4868446"/>
              <a:chOff x="2195736" y="-1116124"/>
              <a:chExt cx="2376264" cy="3897052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8" name="Group 75"/>
            <p:cNvGrpSpPr/>
            <p:nvPr/>
          </p:nvGrpSpPr>
          <p:grpSpPr>
            <a:xfrm>
              <a:off x="467544" y="-444669"/>
              <a:ext cx="2778975" cy="4868446"/>
              <a:chOff x="2195736" y="-1116124"/>
              <a:chExt cx="2376264" cy="3897052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-586510" y="1916832"/>
            <a:ext cx="12998982" cy="4237225"/>
            <a:chOff x="-586510" y="1916832"/>
            <a:chExt cx="12998982" cy="4237225"/>
          </a:xfrm>
        </p:grpSpPr>
        <p:grpSp>
          <p:nvGrpSpPr>
            <p:cNvPr id="68" name="Group 67"/>
            <p:cNvGrpSpPr/>
            <p:nvPr/>
          </p:nvGrpSpPr>
          <p:grpSpPr>
            <a:xfrm>
              <a:off x="-489455" y="2420888"/>
              <a:ext cx="9633455" cy="2174766"/>
              <a:chOff x="-489455" y="2420888"/>
              <a:chExt cx="9633455" cy="217476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68144" y="2420888"/>
                <a:ext cx="3275856" cy="136815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Parallelogram 66"/>
              <p:cNvSpPr/>
              <p:nvPr/>
            </p:nvSpPr>
            <p:spPr>
              <a:xfrm rot="20659536">
                <a:off x="-489455" y="3299510"/>
                <a:ext cx="6667715" cy="1296144"/>
              </a:xfrm>
              <a:prstGeom prst="parallelogram">
                <a:avLst>
                  <a:gd name="adj" fmla="val 29142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Freeform 68"/>
            <p:cNvSpPr/>
            <p:nvPr/>
          </p:nvSpPr>
          <p:spPr>
            <a:xfrm>
              <a:off x="-493486" y="2409371"/>
              <a:ext cx="6386286" cy="3744686"/>
            </a:xfrm>
            <a:custGeom>
              <a:avLst/>
              <a:gdLst>
                <a:gd name="connsiteX0" fmla="*/ 6328229 w 6386286"/>
                <a:gd name="connsiteY0" fmla="*/ 29029 h 3744686"/>
                <a:gd name="connsiteX1" fmla="*/ 0 w 6386286"/>
                <a:gd name="connsiteY1" fmla="*/ 1640115 h 3744686"/>
                <a:gd name="connsiteX2" fmla="*/ 0 w 6386286"/>
                <a:gd name="connsiteY2" fmla="*/ 3744686 h 3744686"/>
                <a:gd name="connsiteX3" fmla="*/ 6371772 w 6386286"/>
                <a:gd name="connsiteY3" fmla="*/ 1378858 h 3744686"/>
                <a:gd name="connsiteX4" fmla="*/ 6386286 w 6386286"/>
                <a:gd name="connsiteY4" fmla="*/ 0 h 3744686"/>
                <a:gd name="connsiteX5" fmla="*/ 6328229 w 6386286"/>
                <a:gd name="connsiteY5" fmla="*/ 29029 h 37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6286" h="3744686">
                  <a:moveTo>
                    <a:pt x="6328229" y="29029"/>
                  </a:moveTo>
                  <a:lnTo>
                    <a:pt x="0" y="1640115"/>
                  </a:lnTo>
                  <a:lnTo>
                    <a:pt x="0" y="3744686"/>
                  </a:lnTo>
                  <a:lnTo>
                    <a:pt x="6371772" y="1378858"/>
                  </a:lnTo>
                  <a:lnTo>
                    <a:pt x="6386286" y="0"/>
                  </a:lnTo>
                  <a:lnTo>
                    <a:pt x="6328229" y="2902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 rot="20751920">
              <a:off x="-586510" y="2724613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75527" y="1916832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4" name="Freeform 123"/>
          <p:cNvSpPr/>
          <p:nvPr/>
        </p:nvSpPr>
        <p:spPr>
          <a:xfrm rot="8370663">
            <a:off x="6244833" y="2516776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9" name="Group 108"/>
          <p:cNvGrpSpPr/>
          <p:nvPr/>
        </p:nvGrpSpPr>
        <p:grpSpPr>
          <a:xfrm>
            <a:off x="3059832" y="332656"/>
            <a:ext cx="3024336" cy="2232248"/>
            <a:chOff x="5004048" y="764704"/>
            <a:chExt cx="3704499" cy="2561167"/>
          </a:xfrm>
        </p:grpSpPr>
        <p:grpSp>
          <p:nvGrpSpPr>
            <p:cNvPr id="110" name="Group 50"/>
            <p:cNvGrpSpPr/>
            <p:nvPr/>
          </p:nvGrpSpPr>
          <p:grpSpPr>
            <a:xfrm rot="20166404">
              <a:off x="7916459" y="1576574"/>
              <a:ext cx="792088" cy="360040"/>
              <a:chOff x="7956376" y="2276872"/>
              <a:chExt cx="792088" cy="360040"/>
            </a:xfrm>
            <a:solidFill>
              <a:schemeClr val="bg1"/>
            </a:solidFill>
          </p:grpSpPr>
          <p:sp>
            <p:nvSpPr>
              <p:cNvPr id="122" name="Rectangle 121"/>
              <p:cNvSpPr/>
              <p:nvPr/>
            </p:nvSpPr>
            <p:spPr>
              <a:xfrm>
                <a:off x="7956376" y="2276872"/>
                <a:ext cx="792088" cy="360040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rot="10800000">
                <a:off x="7956376" y="2276872"/>
                <a:ext cx="792088" cy="216024"/>
              </a:xfrm>
              <a:prstGeom prst="triangl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36"/>
            <p:cNvGrpSpPr/>
            <p:nvPr/>
          </p:nvGrpSpPr>
          <p:grpSpPr>
            <a:xfrm flipH="1">
              <a:off x="5004048" y="764704"/>
              <a:ext cx="3273656" cy="2561167"/>
              <a:chOff x="5179483" y="801158"/>
              <a:chExt cx="3288242" cy="2561167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5179483" y="1369483"/>
                <a:ext cx="1253067" cy="911225"/>
              </a:xfrm>
              <a:custGeom>
                <a:avLst/>
                <a:gdLst>
                  <a:gd name="connsiteX0" fmla="*/ 1132417 w 1253067"/>
                  <a:gd name="connsiteY0" fmla="*/ 122767 h 911225"/>
                  <a:gd name="connsiteX1" fmla="*/ 960967 w 1253067"/>
                  <a:gd name="connsiteY1" fmla="*/ 186267 h 911225"/>
                  <a:gd name="connsiteX2" fmla="*/ 319617 w 1253067"/>
                  <a:gd name="connsiteY2" fmla="*/ 14817 h 911225"/>
                  <a:gd name="connsiteX3" fmla="*/ 110067 w 1253067"/>
                  <a:gd name="connsiteY3" fmla="*/ 97367 h 911225"/>
                  <a:gd name="connsiteX4" fmla="*/ 97367 w 1253067"/>
                  <a:gd name="connsiteY4" fmla="*/ 192617 h 911225"/>
                  <a:gd name="connsiteX5" fmla="*/ 8467 w 1253067"/>
                  <a:gd name="connsiteY5" fmla="*/ 325967 h 911225"/>
                  <a:gd name="connsiteX6" fmla="*/ 46567 w 1253067"/>
                  <a:gd name="connsiteY6" fmla="*/ 325967 h 911225"/>
                  <a:gd name="connsiteX7" fmla="*/ 135467 w 1253067"/>
                  <a:gd name="connsiteY7" fmla="*/ 287867 h 911225"/>
                  <a:gd name="connsiteX8" fmla="*/ 465667 w 1253067"/>
                  <a:gd name="connsiteY8" fmla="*/ 376767 h 911225"/>
                  <a:gd name="connsiteX9" fmla="*/ 630767 w 1253067"/>
                  <a:gd name="connsiteY9" fmla="*/ 637117 h 911225"/>
                  <a:gd name="connsiteX10" fmla="*/ 732367 w 1253067"/>
                  <a:gd name="connsiteY10" fmla="*/ 719667 h 911225"/>
                  <a:gd name="connsiteX11" fmla="*/ 1176867 w 1253067"/>
                  <a:gd name="connsiteY11" fmla="*/ 827617 h 911225"/>
                  <a:gd name="connsiteX12" fmla="*/ 1189567 w 1253067"/>
                  <a:gd name="connsiteY12" fmla="*/ 218017 h 911225"/>
                  <a:gd name="connsiteX13" fmla="*/ 1132417 w 1253067"/>
                  <a:gd name="connsiteY13" fmla="*/ 122767 h 91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3067" h="911225">
                    <a:moveTo>
                      <a:pt x="1132417" y="122767"/>
                    </a:moveTo>
                    <a:cubicBezTo>
                      <a:pt x="1094317" y="117475"/>
                      <a:pt x="1096434" y="204259"/>
                      <a:pt x="960967" y="186267"/>
                    </a:cubicBezTo>
                    <a:cubicBezTo>
                      <a:pt x="825500" y="168275"/>
                      <a:pt x="461434" y="29634"/>
                      <a:pt x="319617" y="14817"/>
                    </a:cubicBezTo>
                    <a:cubicBezTo>
                      <a:pt x="177800" y="0"/>
                      <a:pt x="147109" y="67734"/>
                      <a:pt x="110067" y="97367"/>
                    </a:cubicBezTo>
                    <a:cubicBezTo>
                      <a:pt x="73025" y="127000"/>
                      <a:pt x="114300" y="154517"/>
                      <a:pt x="97367" y="192617"/>
                    </a:cubicBezTo>
                    <a:cubicBezTo>
                      <a:pt x="80434" y="230717"/>
                      <a:pt x="16934" y="303742"/>
                      <a:pt x="8467" y="325967"/>
                    </a:cubicBezTo>
                    <a:cubicBezTo>
                      <a:pt x="0" y="348192"/>
                      <a:pt x="25400" y="332317"/>
                      <a:pt x="46567" y="325967"/>
                    </a:cubicBezTo>
                    <a:cubicBezTo>
                      <a:pt x="67734" y="319617"/>
                      <a:pt x="65617" y="279400"/>
                      <a:pt x="135467" y="287867"/>
                    </a:cubicBezTo>
                    <a:cubicBezTo>
                      <a:pt x="205317" y="296334"/>
                      <a:pt x="383117" y="318559"/>
                      <a:pt x="465667" y="376767"/>
                    </a:cubicBezTo>
                    <a:cubicBezTo>
                      <a:pt x="548217" y="434975"/>
                      <a:pt x="586317" y="579967"/>
                      <a:pt x="630767" y="637117"/>
                    </a:cubicBezTo>
                    <a:cubicBezTo>
                      <a:pt x="675217" y="694267"/>
                      <a:pt x="641350" y="687917"/>
                      <a:pt x="732367" y="719667"/>
                    </a:cubicBezTo>
                    <a:cubicBezTo>
                      <a:pt x="823384" y="751417"/>
                      <a:pt x="1100667" y="911225"/>
                      <a:pt x="1176867" y="827617"/>
                    </a:cubicBezTo>
                    <a:cubicBezTo>
                      <a:pt x="1253067" y="744009"/>
                      <a:pt x="1202267" y="330200"/>
                      <a:pt x="1189567" y="218017"/>
                    </a:cubicBezTo>
                    <a:cubicBezTo>
                      <a:pt x="1176867" y="105834"/>
                      <a:pt x="1170517" y="128059"/>
                      <a:pt x="1132417" y="122767"/>
                    </a:cubicBezTo>
                    <a:close/>
                  </a:path>
                </a:pathLst>
              </a:custGeom>
              <a:gradFill>
                <a:gsLst>
                  <a:gs pos="24000">
                    <a:srgbClr val="B2B2B2"/>
                  </a:gs>
                  <a:gs pos="46000">
                    <a:srgbClr val="92D050"/>
                  </a:gs>
                  <a:gs pos="83000">
                    <a:srgbClr val="CC66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5893858" y="801158"/>
                <a:ext cx="2573867" cy="2561167"/>
              </a:xfrm>
              <a:custGeom>
                <a:avLst/>
                <a:gdLst>
                  <a:gd name="connsiteX0" fmla="*/ 119592 w 2573867"/>
                  <a:gd name="connsiteY0" fmla="*/ 1484842 h 2561167"/>
                  <a:gd name="connsiteX1" fmla="*/ 5292 w 2573867"/>
                  <a:gd name="connsiteY1" fmla="*/ 1268942 h 2561167"/>
                  <a:gd name="connsiteX2" fmla="*/ 151342 w 2573867"/>
                  <a:gd name="connsiteY2" fmla="*/ 983192 h 2561167"/>
                  <a:gd name="connsiteX3" fmla="*/ 500592 w 2573867"/>
                  <a:gd name="connsiteY3" fmla="*/ 614892 h 2561167"/>
                  <a:gd name="connsiteX4" fmla="*/ 805392 w 2573867"/>
                  <a:gd name="connsiteY4" fmla="*/ 322792 h 2561167"/>
                  <a:gd name="connsiteX5" fmla="*/ 1154642 w 2573867"/>
                  <a:gd name="connsiteY5" fmla="*/ 221192 h 2561167"/>
                  <a:gd name="connsiteX6" fmla="*/ 2297642 w 2573867"/>
                  <a:gd name="connsiteY6" fmla="*/ 49742 h 2561167"/>
                  <a:gd name="connsiteX7" fmla="*/ 2526242 w 2573867"/>
                  <a:gd name="connsiteY7" fmla="*/ 24342 h 2561167"/>
                  <a:gd name="connsiteX8" fmla="*/ 2011892 w 2573867"/>
                  <a:gd name="connsiteY8" fmla="*/ 195792 h 2561167"/>
                  <a:gd name="connsiteX9" fmla="*/ 2481792 w 2573867"/>
                  <a:gd name="connsiteY9" fmla="*/ 214842 h 2561167"/>
                  <a:gd name="connsiteX10" fmla="*/ 2183342 w 2573867"/>
                  <a:gd name="connsiteY10" fmla="*/ 310092 h 2561167"/>
                  <a:gd name="connsiteX11" fmla="*/ 2430992 w 2573867"/>
                  <a:gd name="connsiteY11" fmla="*/ 354542 h 2561167"/>
                  <a:gd name="connsiteX12" fmla="*/ 2278592 w 2573867"/>
                  <a:gd name="connsiteY12" fmla="*/ 449792 h 2561167"/>
                  <a:gd name="connsiteX13" fmla="*/ 2310342 w 2573867"/>
                  <a:gd name="connsiteY13" fmla="*/ 525992 h 2561167"/>
                  <a:gd name="connsiteX14" fmla="*/ 2202392 w 2573867"/>
                  <a:gd name="connsiteY14" fmla="*/ 576792 h 2561167"/>
                  <a:gd name="connsiteX15" fmla="*/ 2272242 w 2573867"/>
                  <a:gd name="connsiteY15" fmla="*/ 640292 h 2561167"/>
                  <a:gd name="connsiteX16" fmla="*/ 2088092 w 2573867"/>
                  <a:gd name="connsiteY16" fmla="*/ 722842 h 2561167"/>
                  <a:gd name="connsiteX17" fmla="*/ 2107142 w 2573867"/>
                  <a:gd name="connsiteY17" fmla="*/ 799042 h 2561167"/>
                  <a:gd name="connsiteX18" fmla="*/ 1662642 w 2573867"/>
                  <a:gd name="connsiteY18" fmla="*/ 1008592 h 2561167"/>
                  <a:gd name="connsiteX19" fmla="*/ 1319742 w 2573867"/>
                  <a:gd name="connsiteY19" fmla="*/ 1224492 h 2561167"/>
                  <a:gd name="connsiteX20" fmla="*/ 1122892 w 2573867"/>
                  <a:gd name="connsiteY20" fmla="*/ 1472142 h 2561167"/>
                  <a:gd name="connsiteX21" fmla="*/ 970492 w 2573867"/>
                  <a:gd name="connsiteY21" fmla="*/ 1548342 h 2561167"/>
                  <a:gd name="connsiteX22" fmla="*/ 672042 w 2573867"/>
                  <a:gd name="connsiteY22" fmla="*/ 1307042 h 2561167"/>
                  <a:gd name="connsiteX23" fmla="*/ 1072092 w 2573867"/>
                  <a:gd name="connsiteY23" fmla="*/ 1694392 h 2561167"/>
                  <a:gd name="connsiteX24" fmla="*/ 1434042 w 2573867"/>
                  <a:gd name="connsiteY24" fmla="*/ 2424642 h 2561167"/>
                  <a:gd name="connsiteX25" fmla="*/ 1383242 w 2573867"/>
                  <a:gd name="connsiteY25" fmla="*/ 2513542 h 2561167"/>
                  <a:gd name="connsiteX26" fmla="*/ 1116542 w 2573867"/>
                  <a:gd name="connsiteY26" fmla="*/ 2316692 h 2561167"/>
                  <a:gd name="connsiteX27" fmla="*/ 900642 w 2573867"/>
                  <a:gd name="connsiteY27" fmla="*/ 1935692 h 2561167"/>
                  <a:gd name="connsiteX28" fmla="*/ 532342 w 2573867"/>
                  <a:gd name="connsiteY28" fmla="*/ 1732492 h 2561167"/>
                  <a:gd name="connsiteX29" fmla="*/ 119592 w 2573867"/>
                  <a:gd name="connsiteY29" fmla="*/ 1484842 h 25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73867" h="2561167">
                    <a:moveTo>
                      <a:pt x="119592" y="1484842"/>
                    </a:moveTo>
                    <a:cubicBezTo>
                      <a:pt x="31750" y="1407584"/>
                      <a:pt x="0" y="1352550"/>
                      <a:pt x="5292" y="1268942"/>
                    </a:cubicBezTo>
                    <a:cubicBezTo>
                      <a:pt x="10584" y="1185334"/>
                      <a:pt x="68792" y="1092200"/>
                      <a:pt x="151342" y="983192"/>
                    </a:cubicBezTo>
                    <a:cubicBezTo>
                      <a:pt x="233892" y="874184"/>
                      <a:pt x="391584" y="724959"/>
                      <a:pt x="500592" y="614892"/>
                    </a:cubicBezTo>
                    <a:cubicBezTo>
                      <a:pt x="609600" y="504825"/>
                      <a:pt x="696384" y="388409"/>
                      <a:pt x="805392" y="322792"/>
                    </a:cubicBezTo>
                    <a:cubicBezTo>
                      <a:pt x="914400" y="257175"/>
                      <a:pt x="905934" y="266700"/>
                      <a:pt x="1154642" y="221192"/>
                    </a:cubicBezTo>
                    <a:cubicBezTo>
                      <a:pt x="1403350" y="175684"/>
                      <a:pt x="2069042" y="82550"/>
                      <a:pt x="2297642" y="49742"/>
                    </a:cubicBezTo>
                    <a:cubicBezTo>
                      <a:pt x="2526242" y="16934"/>
                      <a:pt x="2573867" y="0"/>
                      <a:pt x="2526242" y="24342"/>
                    </a:cubicBezTo>
                    <a:cubicBezTo>
                      <a:pt x="2478617" y="48684"/>
                      <a:pt x="2019300" y="164042"/>
                      <a:pt x="2011892" y="195792"/>
                    </a:cubicBezTo>
                    <a:cubicBezTo>
                      <a:pt x="2004484" y="227542"/>
                      <a:pt x="2453217" y="195792"/>
                      <a:pt x="2481792" y="214842"/>
                    </a:cubicBezTo>
                    <a:cubicBezTo>
                      <a:pt x="2510367" y="233892"/>
                      <a:pt x="2191809" y="286809"/>
                      <a:pt x="2183342" y="310092"/>
                    </a:cubicBezTo>
                    <a:cubicBezTo>
                      <a:pt x="2174875" y="333375"/>
                      <a:pt x="2415117" y="331259"/>
                      <a:pt x="2430992" y="354542"/>
                    </a:cubicBezTo>
                    <a:cubicBezTo>
                      <a:pt x="2446867" y="377825"/>
                      <a:pt x="2298700" y="421217"/>
                      <a:pt x="2278592" y="449792"/>
                    </a:cubicBezTo>
                    <a:cubicBezTo>
                      <a:pt x="2258484" y="478367"/>
                      <a:pt x="2323042" y="504825"/>
                      <a:pt x="2310342" y="525992"/>
                    </a:cubicBezTo>
                    <a:cubicBezTo>
                      <a:pt x="2297642" y="547159"/>
                      <a:pt x="2208742" y="557742"/>
                      <a:pt x="2202392" y="576792"/>
                    </a:cubicBezTo>
                    <a:cubicBezTo>
                      <a:pt x="2196042" y="595842"/>
                      <a:pt x="2291292" y="615950"/>
                      <a:pt x="2272242" y="640292"/>
                    </a:cubicBezTo>
                    <a:cubicBezTo>
                      <a:pt x="2253192" y="664634"/>
                      <a:pt x="2115609" y="696384"/>
                      <a:pt x="2088092" y="722842"/>
                    </a:cubicBezTo>
                    <a:cubicBezTo>
                      <a:pt x="2060575" y="749300"/>
                      <a:pt x="2178050" y="751417"/>
                      <a:pt x="2107142" y="799042"/>
                    </a:cubicBezTo>
                    <a:cubicBezTo>
                      <a:pt x="2036234" y="846667"/>
                      <a:pt x="1793875" y="937684"/>
                      <a:pt x="1662642" y="1008592"/>
                    </a:cubicBezTo>
                    <a:cubicBezTo>
                      <a:pt x="1531409" y="1079500"/>
                      <a:pt x="1409700" y="1147234"/>
                      <a:pt x="1319742" y="1224492"/>
                    </a:cubicBezTo>
                    <a:cubicBezTo>
                      <a:pt x="1229784" y="1301750"/>
                      <a:pt x="1181100" y="1418167"/>
                      <a:pt x="1122892" y="1472142"/>
                    </a:cubicBezTo>
                    <a:cubicBezTo>
                      <a:pt x="1064684" y="1526117"/>
                      <a:pt x="1045634" y="1575859"/>
                      <a:pt x="970492" y="1548342"/>
                    </a:cubicBezTo>
                    <a:cubicBezTo>
                      <a:pt x="895350" y="1520825"/>
                      <a:pt x="655109" y="1282700"/>
                      <a:pt x="672042" y="1307042"/>
                    </a:cubicBezTo>
                    <a:cubicBezTo>
                      <a:pt x="688975" y="1331384"/>
                      <a:pt x="945092" y="1508125"/>
                      <a:pt x="1072092" y="1694392"/>
                    </a:cubicBezTo>
                    <a:cubicBezTo>
                      <a:pt x="1199092" y="1880659"/>
                      <a:pt x="1382184" y="2288117"/>
                      <a:pt x="1434042" y="2424642"/>
                    </a:cubicBezTo>
                    <a:cubicBezTo>
                      <a:pt x="1485900" y="2561167"/>
                      <a:pt x="1436159" y="2531534"/>
                      <a:pt x="1383242" y="2513542"/>
                    </a:cubicBezTo>
                    <a:cubicBezTo>
                      <a:pt x="1330325" y="2495550"/>
                      <a:pt x="1196975" y="2413000"/>
                      <a:pt x="1116542" y="2316692"/>
                    </a:cubicBezTo>
                    <a:cubicBezTo>
                      <a:pt x="1036109" y="2220384"/>
                      <a:pt x="998009" y="2033059"/>
                      <a:pt x="900642" y="1935692"/>
                    </a:cubicBezTo>
                    <a:cubicBezTo>
                      <a:pt x="803275" y="1838325"/>
                      <a:pt x="663575" y="1808692"/>
                      <a:pt x="532342" y="1732492"/>
                    </a:cubicBezTo>
                    <a:cubicBezTo>
                      <a:pt x="401109" y="1656292"/>
                      <a:pt x="207434" y="1562100"/>
                      <a:pt x="119592" y="1484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4" name="Straight Connector 113"/>
              <p:cNvCxnSpPr>
                <a:stCxn id="113" idx="8"/>
              </p:cNvCxnSpPr>
              <p:nvPr/>
            </p:nvCxnSpPr>
            <p:spPr>
              <a:xfrm flipH="1">
                <a:off x="7452320" y="996950"/>
                <a:ext cx="453431" cy="557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7524328" y="1124744"/>
                <a:ext cx="576065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7524328" y="1340768"/>
                <a:ext cx="5974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 flipV="1">
                <a:off x="7308304" y="1484784"/>
                <a:ext cx="648074" cy="7200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13" idx="22"/>
                <a:endCxn id="113" idx="2"/>
              </p:cNvCxnSpPr>
              <p:nvPr/>
            </p:nvCxnSpPr>
            <p:spPr>
              <a:xfrm flipH="1" flipV="1">
                <a:off x="6045200" y="1784350"/>
                <a:ext cx="520700" cy="3238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6083300" y="2501900"/>
                <a:ext cx="406400" cy="469900"/>
              </a:xfrm>
              <a:custGeom>
                <a:avLst/>
                <a:gdLst>
                  <a:gd name="connsiteX0" fmla="*/ 330200 w 406400"/>
                  <a:gd name="connsiteY0" fmla="*/ 63500 h 469900"/>
                  <a:gd name="connsiteX1" fmla="*/ 114300 w 406400"/>
                  <a:gd name="connsiteY1" fmla="*/ 228600 h 469900"/>
                  <a:gd name="connsiteX2" fmla="*/ 0 w 406400"/>
                  <a:gd name="connsiteY2" fmla="*/ 431800 h 469900"/>
                  <a:gd name="connsiteX3" fmla="*/ 107950 w 406400"/>
                  <a:gd name="connsiteY3" fmla="*/ 311150 h 469900"/>
                  <a:gd name="connsiteX4" fmla="*/ 63500 w 406400"/>
                  <a:gd name="connsiteY4" fmla="*/ 469900 h 469900"/>
                  <a:gd name="connsiteX5" fmla="*/ 184150 w 406400"/>
                  <a:gd name="connsiteY5" fmla="*/ 266700 h 469900"/>
                  <a:gd name="connsiteX6" fmla="*/ 387350 w 406400"/>
                  <a:gd name="connsiteY6" fmla="*/ 368300 h 469900"/>
                  <a:gd name="connsiteX7" fmla="*/ 273050 w 406400"/>
                  <a:gd name="connsiteY7" fmla="*/ 228600 h 469900"/>
                  <a:gd name="connsiteX8" fmla="*/ 400050 w 406400"/>
                  <a:gd name="connsiteY8" fmla="*/ 171450 h 469900"/>
                  <a:gd name="connsiteX9" fmla="*/ 406400 w 406400"/>
                  <a:gd name="connsiteY9" fmla="*/ 0 h 469900"/>
                  <a:gd name="connsiteX10" fmla="*/ 336550 w 406400"/>
                  <a:gd name="connsiteY10" fmla="*/ 0 h 469900"/>
                  <a:gd name="connsiteX11" fmla="*/ 330200 w 406400"/>
                  <a:gd name="connsiteY11" fmla="*/ 6350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6400" h="469900">
                    <a:moveTo>
                      <a:pt x="330200" y="63500"/>
                    </a:moveTo>
                    <a:lnTo>
                      <a:pt x="114300" y="228600"/>
                    </a:lnTo>
                    <a:lnTo>
                      <a:pt x="0" y="431800"/>
                    </a:lnTo>
                    <a:lnTo>
                      <a:pt x="107950" y="311150"/>
                    </a:lnTo>
                    <a:lnTo>
                      <a:pt x="63500" y="469900"/>
                    </a:lnTo>
                    <a:lnTo>
                      <a:pt x="184150" y="266700"/>
                    </a:lnTo>
                    <a:lnTo>
                      <a:pt x="387350" y="368300"/>
                    </a:lnTo>
                    <a:lnTo>
                      <a:pt x="273050" y="228600"/>
                    </a:lnTo>
                    <a:lnTo>
                      <a:pt x="400050" y="171450"/>
                    </a:lnTo>
                    <a:lnTo>
                      <a:pt x="406400" y="0"/>
                    </a:lnTo>
                    <a:lnTo>
                      <a:pt x="336550" y="0"/>
                    </a:lnTo>
                    <a:lnTo>
                      <a:pt x="330200" y="63500"/>
                    </a:lnTo>
                    <a:close/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187950" y="1606550"/>
                <a:ext cx="107950" cy="82550"/>
              </a:xfrm>
              <a:custGeom>
                <a:avLst/>
                <a:gdLst>
                  <a:gd name="connsiteX0" fmla="*/ 0 w 107950"/>
                  <a:gd name="connsiteY0" fmla="*/ 82550 h 82550"/>
                  <a:gd name="connsiteX1" fmla="*/ 76200 w 107950"/>
                  <a:gd name="connsiteY1" fmla="*/ 0 h 82550"/>
                  <a:gd name="connsiteX2" fmla="*/ 107950 w 107950"/>
                  <a:gd name="connsiteY2" fmla="*/ 63500 h 82550"/>
                  <a:gd name="connsiteX3" fmla="*/ 0 w 107950"/>
                  <a:gd name="connsiteY3" fmla="*/ 82550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950" h="82550">
                    <a:moveTo>
                      <a:pt x="0" y="82550"/>
                    </a:moveTo>
                    <a:lnTo>
                      <a:pt x="76200" y="0"/>
                    </a:lnTo>
                    <a:lnTo>
                      <a:pt x="107950" y="63500"/>
                    </a:lnTo>
                    <a:lnTo>
                      <a:pt x="0" y="8255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364088" y="1484784"/>
                <a:ext cx="45719" cy="7200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3779912" y="404664"/>
            <a:ext cx="2376264" cy="2276872"/>
            <a:chOff x="5179483" y="801158"/>
            <a:chExt cx="3288242" cy="2561167"/>
          </a:xfrm>
        </p:grpSpPr>
        <p:sp>
          <p:nvSpPr>
            <p:cNvPr id="99" name="Freeform 98"/>
            <p:cNvSpPr/>
            <p:nvPr/>
          </p:nvSpPr>
          <p:spPr>
            <a:xfrm>
              <a:off x="5179483" y="1369483"/>
              <a:ext cx="1253067" cy="911225"/>
            </a:xfrm>
            <a:custGeom>
              <a:avLst/>
              <a:gdLst>
                <a:gd name="connsiteX0" fmla="*/ 1132417 w 1253067"/>
                <a:gd name="connsiteY0" fmla="*/ 122767 h 911225"/>
                <a:gd name="connsiteX1" fmla="*/ 960967 w 1253067"/>
                <a:gd name="connsiteY1" fmla="*/ 186267 h 911225"/>
                <a:gd name="connsiteX2" fmla="*/ 319617 w 1253067"/>
                <a:gd name="connsiteY2" fmla="*/ 14817 h 911225"/>
                <a:gd name="connsiteX3" fmla="*/ 110067 w 1253067"/>
                <a:gd name="connsiteY3" fmla="*/ 97367 h 911225"/>
                <a:gd name="connsiteX4" fmla="*/ 97367 w 1253067"/>
                <a:gd name="connsiteY4" fmla="*/ 192617 h 911225"/>
                <a:gd name="connsiteX5" fmla="*/ 8467 w 1253067"/>
                <a:gd name="connsiteY5" fmla="*/ 325967 h 911225"/>
                <a:gd name="connsiteX6" fmla="*/ 46567 w 1253067"/>
                <a:gd name="connsiteY6" fmla="*/ 325967 h 911225"/>
                <a:gd name="connsiteX7" fmla="*/ 135467 w 1253067"/>
                <a:gd name="connsiteY7" fmla="*/ 287867 h 911225"/>
                <a:gd name="connsiteX8" fmla="*/ 465667 w 1253067"/>
                <a:gd name="connsiteY8" fmla="*/ 376767 h 911225"/>
                <a:gd name="connsiteX9" fmla="*/ 630767 w 1253067"/>
                <a:gd name="connsiteY9" fmla="*/ 637117 h 911225"/>
                <a:gd name="connsiteX10" fmla="*/ 732367 w 1253067"/>
                <a:gd name="connsiteY10" fmla="*/ 719667 h 911225"/>
                <a:gd name="connsiteX11" fmla="*/ 1176867 w 1253067"/>
                <a:gd name="connsiteY11" fmla="*/ 827617 h 911225"/>
                <a:gd name="connsiteX12" fmla="*/ 1189567 w 1253067"/>
                <a:gd name="connsiteY12" fmla="*/ 218017 h 911225"/>
                <a:gd name="connsiteX13" fmla="*/ 1132417 w 1253067"/>
                <a:gd name="connsiteY13" fmla="*/ 122767 h 9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3067" h="911225">
                  <a:moveTo>
                    <a:pt x="1132417" y="122767"/>
                  </a:moveTo>
                  <a:cubicBezTo>
                    <a:pt x="1094317" y="117475"/>
                    <a:pt x="1096434" y="204259"/>
                    <a:pt x="960967" y="186267"/>
                  </a:cubicBezTo>
                  <a:cubicBezTo>
                    <a:pt x="825500" y="168275"/>
                    <a:pt x="461434" y="29634"/>
                    <a:pt x="319617" y="14817"/>
                  </a:cubicBezTo>
                  <a:cubicBezTo>
                    <a:pt x="177800" y="0"/>
                    <a:pt x="147109" y="67734"/>
                    <a:pt x="110067" y="97367"/>
                  </a:cubicBezTo>
                  <a:cubicBezTo>
                    <a:pt x="73025" y="127000"/>
                    <a:pt x="114300" y="154517"/>
                    <a:pt x="97367" y="192617"/>
                  </a:cubicBezTo>
                  <a:cubicBezTo>
                    <a:pt x="80434" y="230717"/>
                    <a:pt x="16934" y="303742"/>
                    <a:pt x="8467" y="325967"/>
                  </a:cubicBezTo>
                  <a:cubicBezTo>
                    <a:pt x="0" y="348192"/>
                    <a:pt x="25400" y="332317"/>
                    <a:pt x="46567" y="325967"/>
                  </a:cubicBezTo>
                  <a:cubicBezTo>
                    <a:pt x="67734" y="319617"/>
                    <a:pt x="65617" y="279400"/>
                    <a:pt x="135467" y="287867"/>
                  </a:cubicBezTo>
                  <a:cubicBezTo>
                    <a:pt x="205317" y="296334"/>
                    <a:pt x="383117" y="318559"/>
                    <a:pt x="465667" y="376767"/>
                  </a:cubicBezTo>
                  <a:cubicBezTo>
                    <a:pt x="548217" y="434975"/>
                    <a:pt x="586317" y="579967"/>
                    <a:pt x="630767" y="637117"/>
                  </a:cubicBezTo>
                  <a:cubicBezTo>
                    <a:pt x="675217" y="694267"/>
                    <a:pt x="641350" y="687917"/>
                    <a:pt x="732367" y="719667"/>
                  </a:cubicBezTo>
                  <a:cubicBezTo>
                    <a:pt x="823384" y="751417"/>
                    <a:pt x="1100667" y="911225"/>
                    <a:pt x="1176867" y="827617"/>
                  </a:cubicBezTo>
                  <a:cubicBezTo>
                    <a:pt x="1253067" y="744009"/>
                    <a:pt x="1202267" y="330200"/>
                    <a:pt x="1189567" y="218017"/>
                  </a:cubicBezTo>
                  <a:cubicBezTo>
                    <a:pt x="1176867" y="105834"/>
                    <a:pt x="1170517" y="128059"/>
                    <a:pt x="1132417" y="122767"/>
                  </a:cubicBezTo>
                  <a:close/>
                </a:path>
              </a:pathLst>
            </a:custGeom>
            <a:gradFill>
              <a:gsLst>
                <a:gs pos="24000">
                  <a:srgbClr val="B2B2B2"/>
                </a:gs>
                <a:gs pos="46000">
                  <a:srgbClr val="92D050"/>
                </a:gs>
                <a:gs pos="83000">
                  <a:srgbClr val="CC66FF"/>
                </a:gs>
              </a:gsLst>
              <a:lin ang="2700000" scaled="1"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893858" y="801158"/>
              <a:ext cx="2573867" cy="2561167"/>
            </a:xfrm>
            <a:custGeom>
              <a:avLst/>
              <a:gdLst>
                <a:gd name="connsiteX0" fmla="*/ 119592 w 2573867"/>
                <a:gd name="connsiteY0" fmla="*/ 1484842 h 2561167"/>
                <a:gd name="connsiteX1" fmla="*/ 5292 w 2573867"/>
                <a:gd name="connsiteY1" fmla="*/ 1268942 h 2561167"/>
                <a:gd name="connsiteX2" fmla="*/ 151342 w 2573867"/>
                <a:gd name="connsiteY2" fmla="*/ 983192 h 2561167"/>
                <a:gd name="connsiteX3" fmla="*/ 500592 w 2573867"/>
                <a:gd name="connsiteY3" fmla="*/ 614892 h 2561167"/>
                <a:gd name="connsiteX4" fmla="*/ 805392 w 2573867"/>
                <a:gd name="connsiteY4" fmla="*/ 322792 h 2561167"/>
                <a:gd name="connsiteX5" fmla="*/ 1154642 w 2573867"/>
                <a:gd name="connsiteY5" fmla="*/ 221192 h 2561167"/>
                <a:gd name="connsiteX6" fmla="*/ 2297642 w 2573867"/>
                <a:gd name="connsiteY6" fmla="*/ 49742 h 2561167"/>
                <a:gd name="connsiteX7" fmla="*/ 2526242 w 2573867"/>
                <a:gd name="connsiteY7" fmla="*/ 24342 h 2561167"/>
                <a:gd name="connsiteX8" fmla="*/ 2011892 w 2573867"/>
                <a:gd name="connsiteY8" fmla="*/ 195792 h 2561167"/>
                <a:gd name="connsiteX9" fmla="*/ 2481792 w 2573867"/>
                <a:gd name="connsiteY9" fmla="*/ 214842 h 2561167"/>
                <a:gd name="connsiteX10" fmla="*/ 2183342 w 2573867"/>
                <a:gd name="connsiteY10" fmla="*/ 310092 h 2561167"/>
                <a:gd name="connsiteX11" fmla="*/ 2430992 w 2573867"/>
                <a:gd name="connsiteY11" fmla="*/ 354542 h 2561167"/>
                <a:gd name="connsiteX12" fmla="*/ 2278592 w 2573867"/>
                <a:gd name="connsiteY12" fmla="*/ 449792 h 2561167"/>
                <a:gd name="connsiteX13" fmla="*/ 2310342 w 2573867"/>
                <a:gd name="connsiteY13" fmla="*/ 525992 h 2561167"/>
                <a:gd name="connsiteX14" fmla="*/ 2202392 w 2573867"/>
                <a:gd name="connsiteY14" fmla="*/ 576792 h 2561167"/>
                <a:gd name="connsiteX15" fmla="*/ 2272242 w 2573867"/>
                <a:gd name="connsiteY15" fmla="*/ 640292 h 2561167"/>
                <a:gd name="connsiteX16" fmla="*/ 2088092 w 2573867"/>
                <a:gd name="connsiteY16" fmla="*/ 722842 h 2561167"/>
                <a:gd name="connsiteX17" fmla="*/ 2107142 w 2573867"/>
                <a:gd name="connsiteY17" fmla="*/ 799042 h 2561167"/>
                <a:gd name="connsiteX18" fmla="*/ 1662642 w 2573867"/>
                <a:gd name="connsiteY18" fmla="*/ 1008592 h 2561167"/>
                <a:gd name="connsiteX19" fmla="*/ 1319742 w 2573867"/>
                <a:gd name="connsiteY19" fmla="*/ 1224492 h 2561167"/>
                <a:gd name="connsiteX20" fmla="*/ 1122892 w 2573867"/>
                <a:gd name="connsiteY20" fmla="*/ 1472142 h 2561167"/>
                <a:gd name="connsiteX21" fmla="*/ 970492 w 2573867"/>
                <a:gd name="connsiteY21" fmla="*/ 1548342 h 2561167"/>
                <a:gd name="connsiteX22" fmla="*/ 672042 w 2573867"/>
                <a:gd name="connsiteY22" fmla="*/ 1307042 h 2561167"/>
                <a:gd name="connsiteX23" fmla="*/ 1072092 w 2573867"/>
                <a:gd name="connsiteY23" fmla="*/ 1694392 h 2561167"/>
                <a:gd name="connsiteX24" fmla="*/ 1434042 w 2573867"/>
                <a:gd name="connsiteY24" fmla="*/ 2424642 h 2561167"/>
                <a:gd name="connsiteX25" fmla="*/ 1383242 w 2573867"/>
                <a:gd name="connsiteY25" fmla="*/ 2513542 h 2561167"/>
                <a:gd name="connsiteX26" fmla="*/ 1116542 w 2573867"/>
                <a:gd name="connsiteY26" fmla="*/ 2316692 h 2561167"/>
                <a:gd name="connsiteX27" fmla="*/ 900642 w 2573867"/>
                <a:gd name="connsiteY27" fmla="*/ 1935692 h 2561167"/>
                <a:gd name="connsiteX28" fmla="*/ 532342 w 2573867"/>
                <a:gd name="connsiteY28" fmla="*/ 1732492 h 2561167"/>
                <a:gd name="connsiteX29" fmla="*/ 119592 w 2573867"/>
                <a:gd name="connsiteY29" fmla="*/ 1484842 h 25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73867" h="2561167">
                  <a:moveTo>
                    <a:pt x="119592" y="1484842"/>
                  </a:moveTo>
                  <a:cubicBezTo>
                    <a:pt x="31750" y="1407584"/>
                    <a:pt x="0" y="1352550"/>
                    <a:pt x="5292" y="1268942"/>
                  </a:cubicBezTo>
                  <a:cubicBezTo>
                    <a:pt x="10584" y="1185334"/>
                    <a:pt x="68792" y="1092200"/>
                    <a:pt x="151342" y="983192"/>
                  </a:cubicBezTo>
                  <a:cubicBezTo>
                    <a:pt x="233892" y="874184"/>
                    <a:pt x="391584" y="724959"/>
                    <a:pt x="500592" y="614892"/>
                  </a:cubicBezTo>
                  <a:cubicBezTo>
                    <a:pt x="609600" y="504825"/>
                    <a:pt x="696384" y="388409"/>
                    <a:pt x="805392" y="322792"/>
                  </a:cubicBezTo>
                  <a:cubicBezTo>
                    <a:pt x="914400" y="257175"/>
                    <a:pt x="905934" y="266700"/>
                    <a:pt x="1154642" y="221192"/>
                  </a:cubicBezTo>
                  <a:cubicBezTo>
                    <a:pt x="1403350" y="175684"/>
                    <a:pt x="2069042" y="82550"/>
                    <a:pt x="2297642" y="49742"/>
                  </a:cubicBezTo>
                  <a:cubicBezTo>
                    <a:pt x="2526242" y="16934"/>
                    <a:pt x="2573867" y="0"/>
                    <a:pt x="2526242" y="24342"/>
                  </a:cubicBezTo>
                  <a:cubicBezTo>
                    <a:pt x="2478617" y="48684"/>
                    <a:pt x="2019300" y="164042"/>
                    <a:pt x="2011892" y="195792"/>
                  </a:cubicBezTo>
                  <a:cubicBezTo>
                    <a:pt x="2004484" y="227542"/>
                    <a:pt x="2453217" y="195792"/>
                    <a:pt x="2481792" y="214842"/>
                  </a:cubicBezTo>
                  <a:cubicBezTo>
                    <a:pt x="2510367" y="233892"/>
                    <a:pt x="2191809" y="286809"/>
                    <a:pt x="2183342" y="310092"/>
                  </a:cubicBezTo>
                  <a:cubicBezTo>
                    <a:pt x="2174875" y="333375"/>
                    <a:pt x="2415117" y="331259"/>
                    <a:pt x="2430992" y="354542"/>
                  </a:cubicBezTo>
                  <a:cubicBezTo>
                    <a:pt x="2446867" y="377825"/>
                    <a:pt x="2298700" y="421217"/>
                    <a:pt x="2278592" y="449792"/>
                  </a:cubicBezTo>
                  <a:cubicBezTo>
                    <a:pt x="2258484" y="478367"/>
                    <a:pt x="2323042" y="504825"/>
                    <a:pt x="2310342" y="525992"/>
                  </a:cubicBezTo>
                  <a:cubicBezTo>
                    <a:pt x="2297642" y="547159"/>
                    <a:pt x="2208742" y="557742"/>
                    <a:pt x="2202392" y="576792"/>
                  </a:cubicBezTo>
                  <a:cubicBezTo>
                    <a:pt x="2196042" y="595842"/>
                    <a:pt x="2291292" y="615950"/>
                    <a:pt x="2272242" y="640292"/>
                  </a:cubicBezTo>
                  <a:cubicBezTo>
                    <a:pt x="2253192" y="664634"/>
                    <a:pt x="2115609" y="696384"/>
                    <a:pt x="2088092" y="722842"/>
                  </a:cubicBezTo>
                  <a:cubicBezTo>
                    <a:pt x="2060575" y="749300"/>
                    <a:pt x="2178050" y="751417"/>
                    <a:pt x="2107142" y="799042"/>
                  </a:cubicBezTo>
                  <a:cubicBezTo>
                    <a:pt x="2036234" y="846667"/>
                    <a:pt x="1793875" y="937684"/>
                    <a:pt x="1662642" y="1008592"/>
                  </a:cubicBezTo>
                  <a:cubicBezTo>
                    <a:pt x="1531409" y="1079500"/>
                    <a:pt x="1409700" y="1147234"/>
                    <a:pt x="1319742" y="1224492"/>
                  </a:cubicBezTo>
                  <a:cubicBezTo>
                    <a:pt x="1229784" y="1301750"/>
                    <a:pt x="1181100" y="1418167"/>
                    <a:pt x="1122892" y="1472142"/>
                  </a:cubicBezTo>
                  <a:cubicBezTo>
                    <a:pt x="1064684" y="1526117"/>
                    <a:pt x="1045634" y="1575859"/>
                    <a:pt x="970492" y="1548342"/>
                  </a:cubicBezTo>
                  <a:cubicBezTo>
                    <a:pt x="895350" y="1520825"/>
                    <a:pt x="655109" y="1282700"/>
                    <a:pt x="672042" y="1307042"/>
                  </a:cubicBezTo>
                  <a:cubicBezTo>
                    <a:pt x="688975" y="1331384"/>
                    <a:pt x="945092" y="1508125"/>
                    <a:pt x="1072092" y="1694392"/>
                  </a:cubicBezTo>
                  <a:cubicBezTo>
                    <a:pt x="1199092" y="1880659"/>
                    <a:pt x="1382184" y="2288117"/>
                    <a:pt x="1434042" y="2424642"/>
                  </a:cubicBezTo>
                  <a:cubicBezTo>
                    <a:pt x="1485900" y="2561167"/>
                    <a:pt x="1436159" y="2531534"/>
                    <a:pt x="1383242" y="2513542"/>
                  </a:cubicBezTo>
                  <a:cubicBezTo>
                    <a:pt x="1330325" y="2495550"/>
                    <a:pt x="1196975" y="2413000"/>
                    <a:pt x="1116542" y="2316692"/>
                  </a:cubicBezTo>
                  <a:cubicBezTo>
                    <a:pt x="1036109" y="2220384"/>
                    <a:pt x="998009" y="2033059"/>
                    <a:pt x="900642" y="1935692"/>
                  </a:cubicBezTo>
                  <a:cubicBezTo>
                    <a:pt x="803275" y="1838325"/>
                    <a:pt x="663575" y="1808692"/>
                    <a:pt x="532342" y="1732492"/>
                  </a:cubicBezTo>
                  <a:cubicBezTo>
                    <a:pt x="401109" y="1656292"/>
                    <a:pt x="207434" y="1562100"/>
                    <a:pt x="119592" y="148484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/>
            <p:cNvCxnSpPr>
              <a:stCxn id="100" idx="8"/>
            </p:cNvCxnSpPr>
            <p:nvPr/>
          </p:nvCxnSpPr>
          <p:spPr>
            <a:xfrm flipH="1">
              <a:off x="7452320" y="996950"/>
              <a:ext cx="453431" cy="55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7524328" y="1124744"/>
              <a:ext cx="576065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524328" y="1340768"/>
              <a:ext cx="5974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7308304" y="1484784"/>
              <a:ext cx="648074" cy="720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0" idx="22"/>
              <a:endCxn id="100" idx="2"/>
            </p:cNvCxnSpPr>
            <p:nvPr/>
          </p:nvCxnSpPr>
          <p:spPr>
            <a:xfrm flipH="1" flipV="1">
              <a:off x="6045200" y="1784350"/>
              <a:ext cx="520700" cy="3238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 105"/>
            <p:cNvSpPr/>
            <p:nvPr/>
          </p:nvSpPr>
          <p:spPr>
            <a:xfrm>
              <a:off x="6083300" y="2501900"/>
              <a:ext cx="406400" cy="469900"/>
            </a:xfrm>
            <a:custGeom>
              <a:avLst/>
              <a:gdLst>
                <a:gd name="connsiteX0" fmla="*/ 330200 w 406400"/>
                <a:gd name="connsiteY0" fmla="*/ 63500 h 469900"/>
                <a:gd name="connsiteX1" fmla="*/ 114300 w 406400"/>
                <a:gd name="connsiteY1" fmla="*/ 228600 h 469900"/>
                <a:gd name="connsiteX2" fmla="*/ 0 w 406400"/>
                <a:gd name="connsiteY2" fmla="*/ 431800 h 469900"/>
                <a:gd name="connsiteX3" fmla="*/ 107950 w 406400"/>
                <a:gd name="connsiteY3" fmla="*/ 311150 h 469900"/>
                <a:gd name="connsiteX4" fmla="*/ 63500 w 406400"/>
                <a:gd name="connsiteY4" fmla="*/ 469900 h 469900"/>
                <a:gd name="connsiteX5" fmla="*/ 184150 w 406400"/>
                <a:gd name="connsiteY5" fmla="*/ 266700 h 469900"/>
                <a:gd name="connsiteX6" fmla="*/ 387350 w 406400"/>
                <a:gd name="connsiteY6" fmla="*/ 368300 h 469900"/>
                <a:gd name="connsiteX7" fmla="*/ 273050 w 406400"/>
                <a:gd name="connsiteY7" fmla="*/ 228600 h 469900"/>
                <a:gd name="connsiteX8" fmla="*/ 400050 w 406400"/>
                <a:gd name="connsiteY8" fmla="*/ 171450 h 469900"/>
                <a:gd name="connsiteX9" fmla="*/ 406400 w 406400"/>
                <a:gd name="connsiteY9" fmla="*/ 0 h 469900"/>
                <a:gd name="connsiteX10" fmla="*/ 336550 w 406400"/>
                <a:gd name="connsiteY10" fmla="*/ 0 h 469900"/>
                <a:gd name="connsiteX11" fmla="*/ 330200 w 406400"/>
                <a:gd name="connsiteY11" fmla="*/ 635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400" h="469900">
                  <a:moveTo>
                    <a:pt x="330200" y="63500"/>
                  </a:moveTo>
                  <a:lnTo>
                    <a:pt x="114300" y="228600"/>
                  </a:lnTo>
                  <a:lnTo>
                    <a:pt x="0" y="431800"/>
                  </a:lnTo>
                  <a:lnTo>
                    <a:pt x="107950" y="311150"/>
                  </a:lnTo>
                  <a:lnTo>
                    <a:pt x="63500" y="469900"/>
                  </a:lnTo>
                  <a:lnTo>
                    <a:pt x="184150" y="266700"/>
                  </a:lnTo>
                  <a:lnTo>
                    <a:pt x="387350" y="368300"/>
                  </a:lnTo>
                  <a:lnTo>
                    <a:pt x="273050" y="228600"/>
                  </a:lnTo>
                  <a:lnTo>
                    <a:pt x="400050" y="171450"/>
                  </a:lnTo>
                  <a:lnTo>
                    <a:pt x="406400" y="0"/>
                  </a:lnTo>
                  <a:lnTo>
                    <a:pt x="336550" y="0"/>
                  </a:lnTo>
                  <a:lnTo>
                    <a:pt x="330200" y="63500"/>
                  </a:ln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187950" y="1606550"/>
              <a:ext cx="107950" cy="82550"/>
            </a:xfrm>
            <a:custGeom>
              <a:avLst/>
              <a:gdLst>
                <a:gd name="connsiteX0" fmla="*/ 0 w 107950"/>
                <a:gd name="connsiteY0" fmla="*/ 82550 h 82550"/>
                <a:gd name="connsiteX1" fmla="*/ 76200 w 107950"/>
                <a:gd name="connsiteY1" fmla="*/ 0 h 82550"/>
                <a:gd name="connsiteX2" fmla="*/ 107950 w 107950"/>
                <a:gd name="connsiteY2" fmla="*/ 63500 h 82550"/>
                <a:gd name="connsiteX3" fmla="*/ 0 w 107950"/>
                <a:gd name="connsiteY3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50" h="82550">
                  <a:moveTo>
                    <a:pt x="0" y="82550"/>
                  </a:moveTo>
                  <a:lnTo>
                    <a:pt x="76200" y="0"/>
                  </a:lnTo>
                  <a:lnTo>
                    <a:pt x="107950" y="63500"/>
                  </a:lnTo>
                  <a:lnTo>
                    <a:pt x="0" y="8255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5364088" y="1484784"/>
              <a:ext cx="45719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 rot="19636105">
            <a:off x="5551447" y="1475426"/>
            <a:ext cx="596617" cy="335525"/>
            <a:chOff x="7956376" y="1576574"/>
            <a:chExt cx="792088" cy="360040"/>
          </a:xfrm>
        </p:grpSpPr>
        <p:sp>
          <p:nvSpPr>
            <p:cNvPr id="96" name="Rectangle 95"/>
            <p:cNvSpPr/>
            <p:nvPr/>
          </p:nvSpPr>
          <p:spPr>
            <a:xfrm>
              <a:off x="7956376" y="1576574"/>
              <a:ext cx="792088" cy="3600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Isosceles Triangle 96"/>
            <p:cNvSpPr/>
            <p:nvPr/>
          </p:nvSpPr>
          <p:spPr>
            <a:xfrm rot="10800000">
              <a:off x="7956376" y="1582745"/>
              <a:ext cx="792088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 rot="19636105">
            <a:off x="5335422" y="1115385"/>
            <a:ext cx="596617" cy="335525"/>
            <a:chOff x="7956376" y="1576574"/>
            <a:chExt cx="792088" cy="360040"/>
          </a:xfrm>
        </p:grpSpPr>
        <p:sp>
          <p:nvSpPr>
            <p:cNvPr id="91" name="Rectangle 90"/>
            <p:cNvSpPr/>
            <p:nvPr/>
          </p:nvSpPr>
          <p:spPr>
            <a:xfrm>
              <a:off x="7956376" y="1576574"/>
              <a:ext cx="792088" cy="3600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Isosceles Triangle 91"/>
            <p:cNvSpPr/>
            <p:nvPr/>
          </p:nvSpPr>
          <p:spPr>
            <a:xfrm rot="10800000">
              <a:off x="7956376" y="1582745"/>
              <a:ext cx="792088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rot="1675255" flipH="1">
            <a:off x="4662232" y="1105678"/>
            <a:ext cx="1056824" cy="730686"/>
            <a:chOff x="2740050" y="2492896"/>
            <a:chExt cx="1589736" cy="1387090"/>
          </a:xfrm>
        </p:grpSpPr>
        <p:sp>
          <p:nvSpPr>
            <p:cNvPr id="88" name="Freeform 87"/>
            <p:cNvSpPr/>
            <p:nvPr/>
          </p:nvSpPr>
          <p:spPr>
            <a:xfrm>
              <a:off x="2771801" y="2492896"/>
              <a:ext cx="1557985" cy="1387090"/>
            </a:xfrm>
            <a:custGeom>
              <a:avLst/>
              <a:gdLst>
                <a:gd name="connsiteX0" fmla="*/ 278342 w 1532467"/>
                <a:gd name="connsiteY0" fmla="*/ 1353608 h 1369483"/>
                <a:gd name="connsiteX1" fmla="*/ 310092 w 1532467"/>
                <a:gd name="connsiteY1" fmla="*/ 845608 h 1369483"/>
                <a:gd name="connsiteX2" fmla="*/ 316442 w 1532467"/>
                <a:gd name="connsiteY2" fmla="*/ 483658 h 1369483"/>
                <a:gd name="connsiteX3" fmla="*/ 195792 w 1532467"/>
                <a:gd name="connsiteY3" fmla="*/ 420158 h 1369483"/>
                <a:gd name="connsiteX4" fmla="*/ 11642 w 1532467"/>
                <a:gd name="connsiteY4" fmla="*/ 451908 h 1369483"/>
                <a:gd name="connsiteX5" fmla="*/ 125942 w 1532467"/>
                <a:gd name="connsiteY5" fmla="*/ 197908 h 1369483"/>
                <a:gd name="connsiteX6" fmla="*/ 265642 w 1532467"/>
                <a:gd name="connsiteY6" fmla="*/ 26458 h 1369483"/>
                <a:gd name="connsiteX7" fmla="*/ 468842 w 1532467"/>
                <a:gd name="connsiteY7" fmla="*/ 39158 h 1369483"/>
                <a:gd name="connsiteX8" fmla="*/ 672042 w 1532467"/>
                <a:gd name="connsiteY8" fmla="*/ 172508 h 1369483"/>
                <a:gd name="connsiteX9" fmla="*/ 786342 w 1532467"/>
                <a:gd name="connsiteY9" fmla="*/ 388408 h 1369483"/>
                <a:gd name="connsiteX10" fmla="*/ 1059392 w 1532467"/>
                <a:gd name="connsiteY10" fmla="*/ 724958 h 1369483"/>
                <a:gd name="connsiteX11" fmla="*/ 1294342 w 1532467"/>
                <a:gd name="connsiteY11" fmla="*/ 871008 h 1369483"/>
                <a:gd name="connsiteX12" fmla="*/ 1364192 w 1532467"/>
                <a:gd name="connsiteY12" fmla="*/ 940858 h 1369483"/>
                <a:gd name="connsiteX13" fmla="*/ 278342 w 1532467"/>
                <a:gd name="connsiteY13" fmla="*/ 1353608 h 1369483"/>
                <a:gd name="connsiteX0" fmla="*/ 556413 w 1487180"/>
                <a:gd name="connsiteY0" fmla="*/ 1358399 h 1374274"/>
                <a:gd name="connsiteX1" fmla="*/ 310092 w 1487180"/>
                <a:gd name="connsiteY1" fmla="*/ 845608 h 1374274"/>
                <a:gd name="connsiteX2" fmla="*/ 316442 w 1487180"/>
                <a:gd name="connsiteY2" fmla="*/ 483658 h 1374274"/>
                <a:gd name="connsiteX3" fmla="*/ 195792 w 1487180"/>
                <a:gd name="connsiteY3" fmla="*/ 420158 h 1374274"/>
                <a:gd name="connsiteX4" fmla="*/ 11642 w 1487180"/>
                <a:gd name="connsiteY4" fmla="*/ 451908 h 1374274"/>
                <a:gd name="connsiteX5" fmla="*/ 125942 w 1487180"/>
                <a:gd name="connsiteY5" fmla="*/ 197908 h 1374274"/>
                <a:gd name="connsiteX6" fmla="*/ 265642 w 1487180"/>
                <a:gd name="connsiteY6" fmla="*/ 26458 h 1374274"/>
                <a:gd name="connsiteX7" fmla="*/ 468842 w 1487180"/>
                <a:gd name="connsiteY7" fmla="*/ 39158 h 1374274"/>
                <a:gd name="connsiteX8" fmla="*/ 672042 w 1487180"/>
                <a:gd name="connsiteY8" fmla="*/ 172508 h 1374274"/>
                <a:gd name="connsiteX9" fmla="*/ 786342 w 1487180"/>
                <a:gd name="connsiteY9" fmla="*/ 388408 h 1374274"/>
                <a:gd name="connsiteX10" fmla="*/ 1059392 w 1487180"/>
                <a:gd name="connsiteY10" fmla="*/ 724958 h 1374274"/>
                <a:gd name="connsiteX11" fmla="*/ 1294342 w 1487180"/>
                <a:gd name="connsiteY11" fmla="*/ 871008 h 1374274"/>
                <a:gd name="connsiteX12" fmla="*/ 1364192 w 1487180"/>
                <a:gd name="connsiteY12" fmla="*/ 940858 h 1374274"/>
                <a:gd name="connsiteX13" fmla="*/ 556413 w 1487180"/>
                <a:gd name="connsiteY13" fmla="*/ 1358399 h 1374274"/>
                <a:gd name="connsiteX0" fmla="*/ 556413 w 1557985"/>
                <a:gd name="connsiteY0" fmla="*/ 1358399 h 1387090"/>
                <a:gd name="connsiteX1" fmla="*/ 310092 w 1557985"/>
                <a:gd name="connsiteY1" fmla="*/ 845608 h 1387090"/>
                <a:gd name="connsiteX2" fmla="*/ 316442 w 1557985"/>
                <a:gd name="connsiteY2" fmla="*/ 483658 h 1387090"/>
                <a:gd name="connsiteX3" fmla="*/ 195792 w 1557985"/>
                <a:gd name="connsiteY3" fmla="*/ 420158 h 1387090"/>
                <a:gd name="connsiteX4" fmla="*/ 11642 w 1557985"/>
                <a:gd name="connsiteY4" fmla="*/ 451908 h 1387090"/>
                <a:gd name="connsiteX5" fmla="*/ 125942 w 1557985"/>
                <a:gd name="connsiteY5" fmla="*/ 197908 h 1387090"/>
                <a:gd name="connsiteX6" fmla="*/ 265642 w 1557985"/>
                <a:gd name="connsiteY6" fmla="*/ 26458 h 1387090"/>
                <a:gd name="connsiteX7" fmla="*/ 468842 w 1557985"/>
                <a:gd name="connsiteY7" fmla="*/ 39158 h 1387090"/>
                <a:gd name="connsiteX8" fmla="*/ 672042 w 1557985"/>
                <a:gd name="connsiteY8" fmla="*/ 172508 h 1387090"/>
                <a:gd name="connsiteX9" fmla="*/ 786342 w 1557985"/>
                <a:gd name="connsiteY9" fmla="*/ 388408 h 1387090"/>
                <a:gd name="connsiteX10" fmla="*/ 1059392 w 1557985"/>
                <a:gd name="connsiteY10" fmla="*/ 724958 h 1387090"/>
                <a:gd name="connsiteX11" fmla="*/ 1294342 w 1557985"/>
                <a:gd name="connsiteY11" fmla="*/ 871008 h 1387090"/>
                <a:gd name="connsiteX12" fmla="*/ 1434997 w 1557985"/>
                <a:gd name="connsiteY12" fmla="*/ 1017745 h 1387090"/>
                <a:gd name="connsiteX13" fmla="*/ 556413 w 1557985"/>
                <a:gd name="connsiteY13" fmla="*/ 1358399 h 138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7985" h="1387090">
                  <a:moveTo>
                    <a:pt x="556413" y="1358399"/>
                  </a:moveTo>
                  <a:cubicBezTo>
                    <a:pt x="368929" y="1329710"/>
                    <a:pt x="350087" y="991398"/>
                    <a:pt x="310092" y="845608"/>
                  </a:cubicBezTo>
                  <a:cubicBezTo>
                    <a:pt x="270097" y="699818"/>
                    <a:pt x="335492" y="554566"/>
                    <a:pt x="316442" y="483658"/>
                  </a:cubicBezTo>
                  <a:cubicBezTo>
                    <a:pt x="297392" y="412750"/>
                    <a:pt x="246592" y="425450"/>
                    <a:pt x="195792" y="420158"/>
                  </a:cubicBezTo>
                  <a:cubicBezTo>
                    <a:pt x="144992" y="414866"/>
                    <a:pt x="23284" y="488950"/>
                    <a:pt x="11642" y="451908"/>
                  </a:cubicBezTo>
                  <a:cubicBezTo>
                    <a:pt x="0" y="414866"/>
                    <a:pt x="83609" y="268816"/>
                    <a:pt x="125942" y="197908"/>
                  </a:cubicBezTo>
                  <a:cubicBezTo>
                    <a:pt x="168275" y="127000"/>
                    <a:pt x="208492" y="52916"/>
                    <a:pt x="265642" y="26458"/>
                  </a:cubicBezTo>
                  <a:cubicBezTo>
                    <a:pt x="322792" y="0"/>
                    <a:pt x="401109" y="14816"/>
                    <a:pt x="468842" y="39158"/>
                  </a:cubicBezTo>
                  <a:cubicBezTo>
                    <a:pt x="536575" y="63500"/>
                    <a:pt x="619125" y="114300"/>
                    <a:pt x="672042" y="172508"/>
                  </a:cubicBezTo>
                  <a:cubicBezTo>
                    <a:pt x="724959" y="230716"/>
                    <a:pt x="721784" y="296333"/>
                    <a:pt x="786342" y="388408"/>
                  </a:cubicBezTo>
                  <a:cubicBezTo>
                    <a:pt x="850900" y="480483"/>
                    <a:pt x="974725" y="644525"/>
                    <a:pt x="1059392" y="724958"/>
                  </a:cubicBezTo>
                  <a:cubicBezTo>
                    <a:pt x="1144059" y="805391"/>
                    <a:pt x="1231741" y="822210"/>
                    <a:pt x="1294342" y="871008"/>
                  </a:cubicBezTo>
                  <a:cubicBezTo>
                    <a:pt x="1356943" y="919806"/>
                    <a:pt x="1557985" y="936513"/>
                    <a:pt x="1434997" y="1017745"/>
                  </a:cubicBezTo>
                  <a:cubicBezTo>
                    <a:pt x="1312009" y="1098977"/>
                    <a:pt x="743897" y="1387089"/>
                    <a:pt x="556413" y="1358399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chemeClr val="bg1">
                    <a:lumMod val="50000"/>
                  </a:schemeClr>
                </a:gs>
                <a:gs pos="46000">
                  <a:srgbClr val="92D050"/>
                </a:gs>
                <a:gs pos="83000">
                  <a:srgbClr val="660066"/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3059832" y="2636912"/>
              <a:ext cx="45719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740050" y="2736850"/>
              <a:ext cx="206524" cy="222250"/>
            </a:xfrm>
            <a:custGeom>
              <a:avLst/>
              <a:gdLst>
                <a:gd name="connsiteX0" fmla="*/ 0 w 152400"/>
                <a:gd name="connsiteY0" fmla="*/ 222250 h 222250"/>
                <a:gd name="connsiteX1" fmla="*/ 152400 w 152400"/>
                <a:gd name="connsiteY1" fmla="*/ 184150 h 222250"/>
                <a:gd name="connsiteX2" fmla="*/ 107950 w 152400"/>
                <a:gd name="connsiteY2" fmla="*/ 0 h 222250"/>
                <a:gd name="connsiteX3" fmla="*/ 0 w 152400"/>
                <a:gd name="connsiteY3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2250">
                  <a:moveTo>
                    <a:pt x="0" y="222250"/>
                  </a:moveTo>
                  <a:lnTo>
                    <a:pt x="152400" y="184150"/>
                  </a:lnTo>
                  <a:lnTo>
                    <a:pt x="107950" y="0"/>
                  </a:lnTo>
                  <a:lnTo>
                    <a:pt x="0" y="22225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Freeform 58"/>
          <p:cNvSpPr/>
          <p:nvPr/>
        </p:nvSpPr>
        <p:spPr>
          <a:xfrm rot="7914589">
            <a:off x="2375437" y="2439545"/>
            <a:ext cx="681050" cy="9803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3059832" y="3140968"/>
            <a:ext cx="1384920" cy="2160240"/>
            <a:chOff x="3879540" y="3429000"/>
            <a:chExt cx="1384920" cy="2160240"/>
          </a:xfrm>
        </p:grpSpPr>
        <p:sp>
          <p:nvSpPr>
            <p:cNvPr id="34" name="Rectangle 33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0" name="Parallelogram 29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flipH="1">
            <a:off x="7092280" y="3140968"/>
            <a:ext cx="1243372" cy="2160240"/>
            <a:chOff x="3879540" y="3429000"/>
            <a:chExt cx="1384920" cy="2160240"/>
          </a:xfrm>
        </p:grpSpPr>
        <p:sp>
          <p:nvSpPr>
            <p:cNvPr id="37" name="Rectangle 36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9" name="Parallelogram 38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 rot="1584318">
            <a:off x="6435894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1584318">
            <a:off x="6879275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732240" y="2492896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38"/>
          <p:cNvGrpSpPr/>
          <p:nvPr/>
        </p:nvGrpSpPr>
        <p:grpSpPr>
          <a:xfrm>
            <a:off x="6948264" y="1967918"/>
            <a:ext cx="1080120" cy="592878"/>
            <a:chOff x="1214203" y="1352769"/>
            <a:chExt cx="1394086" cy="664886"/>
          </a:xfrm>
        </p:grpSpPr>
        <p:sp>
          <p:nvSpPr>
            <p:cNvPr id="6" name="Freeform 5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79"/>
          <p:cNvGrpSpPr/>
          <p:nvPr/>
        </p:nvGrpSpPr>
        <p:grpSpPr>
          <a:xfrm>
            <a:off x="6948264" y="3140968"/>
            <a:ext cx="581741" cy="1299279"/>
            <a:chOff x="899592" y="3320988"/>
            <a:chExt cx="581741" cy="1299279"/>
          </a:xfrm>
        </p:grpSpPr>
        <p:sp>
          <p:nvSpPr>
            <p:cNvPr id="17" name="Arc 16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Freeform 42"/>
          <p:cNvSpPr/>
          <p:nvPr/>
        </p:nvSpPr>
        <p:spPr>
          <a:xfrm>
            <a:off x="2555776" y="2906378"/>
            <a:ext cx="420439" cy="93332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 flipH="1">
            <a:off x="4447752" y="2906378"/>
            <a:ext cx="412280" cy="93332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19915004" flipH="1">
            <a:off x="4055356" y="4235126"/>
            <a:ext cx="581274" cy="7825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19721418" flipH="1">
            <a:off x="3645873" y="4237509"/>
            <a:ext cx="553100" cy="75924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20"/>
          <p:cNvGrpSpPr/>
          <p:nvPr/>
        </p:nvGrpSpPr>
        <p:grpSpPr>
          <a:xfrm>
            <a:off x="2823337" y="2168205"/>
            <a:ext cx="1757622" cy="2403388"/>
            <a:chOff x="1475656" y="2564904"/>
            <a:chExt cx="2160240" cy="2808312"/>
          </a:xfrm>
        </p:grpSpPr>
        <p:sp>
          <p:nvSpPr>
            <p:cNvPr id="48" name="Oval 4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046288" y="2832264"/>
            <a:ext cx="1191244" cy="1227257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3419872" y="2865376"/>
            <a:ext cx="926523" cy="1507185"/>
            <a:chOff x="2873252" y="3153408"/>
            <a:chExt cx="926523" cy="1507185"/>
          </a:xfrm>
        </p:grpSpPr>
        <p:sp>
          <p:nvSpPr>
            <p:cNvPr id="53" name="Arc 52"/>
            <p:cNvSpPr/>
            <p:nvPr/>
          </p:nvSpPr>
          <p:spPr>
            <a:xfrm>
              <a:off x="2873252" y="4087873"/>
              <a:ext cx="926523" cy="572720"/>
            </a:xfrm>
            <a:prstGeom prst="arc">
              <a:avLst>
                <a:gd name="adj1" fmla="val 13092124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3069784" y="3463801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437491" y="3153408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089080" y="3163590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95936" y="3789040"/>
            <a:ext cx="4464496" cy="2304256"/>
            <a:chOff x="3491880" y="4077072"/>
            <a:chExt cx="4464496" cy="2304256"/>
          </a:xfrm>
        </p:grpSpPr>
        <p:sp>
          <p:nvSpPr>
            <p:cNvPr id="20" name="Rectangle 19"/>
            <p:cNvSpPr/>
            <p:nvPr/>
          </p:nvSpPr>
          <p:spPr>
            <a:xfrm>
              <a:off x="4211960" y="4581128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0272" y="450912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8104" y="414908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491880" y="4077072"/>
              <a:ext cx="4464496" cy="792088"/>
            </a:xfrm>
            <a:prstGeom prst="ellipse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03848" y="2852936"/>
            <a:ext cx="926523" cy="1507185"/>
            <a:chOff x="2873252" y="3153408"/>
            <a:chExt cx="926523" cy="1507185"/>
          </a:xfrm>
        </p:grpSpPr>
        <p:sp>
          <p:nvSpPr>
            <p:cNvPr id="62" name="Arc 61"/>
            <p:cNvSpPr/>
            <p:nvPr/>
          </p:nvSpPr>
          <p:spPr>
            <a:xfrm>
              <a:off x="2873252" y="4087873"/>
              <a:ext cx="926523" cy="572720"/>
            </a:xfrm>
            <a:prstGeom prst="arc">
              <a:avLst>
                <a:gd name="adj1" fmla="val 13092124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hord 62"/>
            <p:cNvSpPr/>
            <p:nvPr/>
          </p:nvSpPr>
          <p:spPr>
            <a:xfrm>
              <a:off x="3069784" y="3463801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3437491" y="3153408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3089080" y="3163590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reeform 7"/>
          <p:cNvSpPr/>
          <p:nvPr/>
        </p:nvSpPr>
        <p:spPr>
          <a:xfrm rot="3928688">
            <a:off x="7265509" y="3322310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444208" y="3140968"/>
            <a:ext cx="1387812" cy="1036872"/>
            <a:chOff x="267356" y="3472248"/>
            <a:chExt cx="1387812" cy="1036872"/>
          </a:xfrm>
        </p:grpSpPr>
        <p:sp>
          <p:nvSpPr>
            <p:cNvPr id="10" name="Rounded Rectangle 9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73" name="Group 72"/>
          <p:cNvGrpSpPr/>
          <p:nvPr/>
        </p:nvGrpSpPr>
        <p:grpSpPr>
          <a:xfrm flipH="1">
            <a:off x="4499992" y="979397"/>
            <a:ext cx="1039860" cy="721411"/>
            <a:chOff x="2740050" y="2492896"/>
            <a:chExt cx="1564217" cy="1369483"/>
          </a:xfrm>
        </p:grpSpPr>
        <p:sp>
          <p:nvSpPr>
            <p:cNvPr id="74" name="Freeform 73"/>
            <p:cNvSpPr/>
            <p:nvPr/>
          </p:nvSpPr>
          <p:spPr>
            <a:xfrm>
              <a:off x="2771800" y="2492896"/>
              <a:ext cx="1532467" cy="1369483"/>
            </a:xfrm>
            <a:custGeom>
              <a:avLst/>
              <a:gdLst>
                <a:gd name="connsiteX0" fmla="*/ 278342 w 1532467"/>
                <a:gd name="connsiteY0" fmla="*/ 1353608 h 1369483"/>
                <a:gd name="connsiteX1" fmla="*/ 310092 w 1532467"/>
                <a:gd name="connsiteY1" fmla="*/ 845608 h 1369483"/>
                <a:gd name="connsiteX2" fmla="*/ 316442 w 1532467"/>
                <a:gd name="connsiteY2" fmla="*/ 483658 h 1369483"/>
                <a:gd name="connsiteX3" fmla="*/ 195792 w 1532467"/>
                <a:gd name="connsiteY3" fmla="*/ 420158 h 1369483"/>
                <a:gd name="connsiteX4" fmla="*/ 11642 w 1532467"/>
                <a:gd name="connsiteY4" fmla="*/ 451908 h 1369483"/>
                <a:gd name="connsiteX5" fmla="*/ 125942 w 1532467"/>
                <a:gd name="connsiteY5" fmla="*/ 197908 h 1369483"/>
                <a:gd name="connsiteX6" fmla="*/ 265642 w 1532467"/>
                <a:gd name="connsiteY6" fmla="*/ 26458 h 1369483"/>
                <a:gd name="connsiteX7" fmla="*/ 468842 w 1532467"/>
                <a:gd name="connsiteY7" fmla="*/ 39158 h 1369483"/>
                <a:gd name="connsiteX8" fmla="*/ 672042 w 1532467"/>
                <a:gd name="connsiteY8" fmla="*/ 172508 h 1369483"/>
                <a:gd name="connsiteX9" fmla="*/ 786342 w 1532467"/>
                <a:gd name="connsiteY9" fmla="*/ 388408 h 1369483"/>
                <a:gd name="connsiteX10" fmla="*/ 1059392 w 1532467"/>
                <a:gd name="connsiteY10" fmla="*/ 724958 h 1369483"/>
                <a:gd name="connsiteX11" fmla="*/ 1294342 w 1532467"/>
                <a:gd name="connsiteY11" fmla="*/ 871008 h 1369483"/>
                <a:gd name="connsiteX12" fmla="*/ 1364192 w 1532467"/>
                <a:gd name="connsiteY12" fmla="*/ 940858 h 1369483"/>
                <a:gd name="connsiteX13" fmla="*/ 278342 w 1532467"/>
                <a:gd name="connsiteY13" fmla="*/ 1353608 h 136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2467" h="1369483">
                  <a:moveTo>
                    <a:pt x="278342" y="1353608"/>
                  </a:moveTo>
                  <a:cubicBezTo>
                    <a:pt x="102659" y="1337733"/>
                    <a:pt x="303742" y="990600"/>
                    <a:pt x="310092" y="845608"/>
                  </a:cubicBezTo>
                  <a:cubicBezTo>
                    <a:pt x="316442" y="700616"/>
                    <a:pt x="335492" y="554566"/>
                    <a:pt x="316442" y="483658"/>
                  </a:cubicBezTo>
                  <a:cubicBezTo>
                    <a:pt x="297392" y="412750"/>
                    <a:pt x="246592" y="425450"/>
                    <a:pt x="195792" y="420158"/>
                  </a:cubicBezTo>
                  <a:cubicBezTo>
                    <a:pt x="144992" y="414866"/>
                    <a:pt x="23284" y="488950"/>
                    <a:pt x="11642" y="451908"/>
                  </a:cubicBezTo>
                  <a:cubicBezTo>
                    <a:pt x="0" y="414866"/>
                    <a:pt x="83609" y="268816"/>
                    <a:pt x="125942" y="197908"/>
                  </a:cubicBezTo>
                  <a:cubicBezTo>
                    <a:pt x="168275" y="127000"/>
                    <a:pt x="208492" y="52916"/>
                    <a:pt x="265642" y="26458"/>
                  </a:cubicBezTo>
                  <a:cubicBezTo>
                    <a:pt x="322792" y="0"/>
                    <a:pt x="401109" y="14816"/>
                    <a:pt x="468842" y="39158"/>
                  </a:cubicBezTo>
                  <a:cubicBezTo>
                    <a:pt x="536575" y="63500"/>
                    <a:pt x="619125" y="114300"/>
                    <a:pt x="672042" y="172508"/>
                  </a:cubicBezTo>
                  <a:cubicBezTo>
                    <a:pt x="724959" y="230716"/>
                    <a:pt x="721784" y="296333"/>
                    <a:pt x="786342" y="388408"/>
                  </a:cubicBezTo>
                  <a:cubicBezTo>
                    <a:pt x="850900" y="480483"/>
                    <a:pt x="974725" y="644525"/>
                    <a:pt x="1059392" y="724958"/>
                  </a:cubicBezTo>
                  <a:cubicBezTo>
                    <a:pt x="1144059" y="805391"/>
                    <a:pt x="1243542" y="835025"/>
                    <a:pt x="1294342" y="871008"/>
                  </a:cubicBezTo>
                  <a:cubicBezTo>
                    <a:pt x="1345142" y="906991"/>
                    <a:pt x="1532467" y="863600"/>
                    <a:pt x="1364192" y="940858"/>
                  </a:cubicBezTo>
                  <a:cubicBezTo>
                    <a:pt x="1195917" y="1018116"/>
                    <a:pt x="454025" y="1369483"/>
                    <a:pt x="278342" y="1353608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chemeClr val="bg1">
                    <a:lumMod val="50000"/>
                  </a:schemeClr>
                </a:gs>
                <a:gs pos="46000">
                  <a:srgbClr val="92D050"/>
                </a:gs>
                <a:gs pos="83000">
                  <a:srgbClr val="660066"/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3059832" y="2636912"/>
              <a:ext cx="45719" cy="7200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740050" y="2736850"/>
              <a:ext cx="206524" cy="222250"/>
            </a:xfrm>
            <a:custGeom>
              <a:avLst/>
              <a:gdLst>
                <a:gd name="connsiteX0" fmla="*/ 0 w 152400"/>
                <a:gd name="connsiteY0" fmla="*/ 222250 h 222250"/>
                <a:gd name="connsiteX1" fmla="*/ 152400 w 152400"/>
                <a:gd name="connsiteY1" fmla="*/ 184150 h 222250"/>
                <a:gd name="connsiteX2" fmla="*/ 107950 w 152400"/>
                <a:gd name="connsiteY2" fmla="*/ 0 h 222250"/>
                <a:gd name="connsiteX3" fmla="*/ 0 w 152400"/>
                <a:gd name="connsiteY3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2250">
                  <a:moveTo>
                    <a:pt x="0" y="222250"/>
                  </a:moveTo>
                  <a:lnTo>
                    <a:pt x="152400" y="184150"/>
                  </a:lnTo>
                  <a:lnTo>
                    <a:pt x="107950" y="0"/>
                  </a:lnTo>
                  <a:lnTo>
                    <a:pt x="0" y="22225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 flipH="1">
            <a:off x="3348769" y="1346621"/>
            <a:ext cx="2043142" cy="908175"/>
            <a:chOff x="2956983" y="3267075"/>
            <a:chExt cx="3073400" cy="1724025"/>
          </a:xfrm>
        </p:grpSpPr>
        <p:sp>
          <p:nvSpPr>
            <p:cNvPr id="78" name="Freeform 77"/>
            <p:cNvSpPr/>
            <p:nvPr/>
          </p:nvSpPr>
          <p:spPr>
            <a:xfrm>
              <a:off x="3613150" y="4641850"/>
              <a:ext cx="590550" cy="349250"/>
            </a:xfrm>
            <a:custGeom>
              <a:avLst/>
              <a:gdLst>
                <a:gd name="connsiteX0" fmla="*/ 349250 w 590550"/>
                <a:gd name="connsiteY0" fmla="*/ 19050 h 349250"/>
                <a:gd name="connsiteX1" fmla="*/ 273050 w 590550"/>
                <a:gd name="connsiteY1" fmla="*/ 228600 h 349250"/>
                <a:gd name="connsiteX2" fmla="*/ 0 w 590550"/>
                <a:gd name="connsiteY2" fmla="*/ 247650 h 349250"/>
                <a:gd name="connsiteX3" fmla="*/ 190500 w 590550"/>
                <a:gd name="connsiteY3" fmla="*/ 273050 h 349250"/>
                <a:gd name="connsiteX4" fmla="*/ 82550 w 590550"/>
                <a:gd name="connsiteY4" fmla="*/ 311150 h 349250"/>
                <a:gd name="connsiteX5" fmla="*/ 285750 w 590550"/>
                <a:gd name="connsiteY5" fmla="*/ 285750 h 349250"/>
                <a:gd name="connsiteX6" fmla="*/ 241300 w 590550"/>
                <a:gd name="connsiteY6" fmla="*/ 349250 h 349250"/>
                <a:gd name="connsiteX7" fmla="*/ 412750 w 590550"/>
                <a:gd name="connsiteY7" fmla="*/ 260350 h 349250"/>
                <a:gd name="connsiteX8" fmla="*/ 590550 w 590550"/>
                <a:gd name="connsiteY8" fmla="*/ 292100 h 349250"/>
                <a:gd name="connsiteX9" fmla="*/ 444500 w 590550"/>
                <a:gd name="connsiteY9" fmla="*/ 203200 h 349250"/>
                <a:gd name="connsiteX10" fmla="*/ 476250 w 590550"/>
                <a:gd name="connsiteY10" fmla="*/ 0 h 349250"/>
                <a:gd name="connsiteX11" fmla="*/ 349250 w 590550"/>
                <a:gd name="connsiteY11" fmla="*/ 190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349250">
                  <a:moveTo>
                    <a:pt x="349250" y="19050"/>
                  </a:moveTo>
                  <a:lnTo>
                    <a:pt x="273050" y="228600"/>
                  </a:lnTo>
                  <a:lnTo>
                    <a:pt x="0" y="247650"/>
                  </a:lnTo>
                  <a:lnTo>
                    <a:pt x="190500" y="273050"/>
                  </a:lnTo>
                  <a:lnTo>
                    <a:pt x="82550" y="311150"/>
                  </a:lnTo>
                  <a:lnTo>
                    <a:pt x="285750" y="285750"/>
                  </a:lnTo>
                  <a:lnTo>
                    <a:pt x="241300" y="349250"/>
                  </a:lnTo>
                  <a:lnTo>
                    <a:pt x="412750" y="260350"/>
                  </a:lnTo>
                  <a:lnTo>
                    <a:pt x="590550" y="292100"/>
                  </a:lnTo>
                  <a:lnTo>
                    <a:pt x="444500" y="203200"/>
                  </a:lnTo>
                  <a:lnTo>
                    <a:pt x="476250" y="0"/>
                  </a:lnTo>
                  <a:lnTo>
                    <a:pt x="349250" y="19050"/>
                  </a:ln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419872" y="4581128"/>
              <a:ext cx="590550" cy="349250"/>
            </a:xfrm>
            <a:custGeom>
              <a:avLst/>
              <a:gdLst>
                <a:gd name="connsiteX0" fmla="*/ 349250 w 590550"/>
                <a:gd name="connsiteY0" fmla="*/ 19050 h 349250"/>
                <a:gd name="connsiteX1" fmla="*/ 273050 w 590550"/>
                <a:gd name="connsiteY1" fmla="*/ 228600 h 349250"/>
                <a:gd name="connsiteX2" fmla="*/ 0 w 590550"/>
                <a:gd name="connsiteY2" fmla="*/ 247650 h 349250"/>
                <a:gd name="connsiteX3" fmla="*/ 190500 w 590550"/>
                <a:gd name="connsiteY3" fmla="*/ 273050 h 349250"/>
                <a:gd name="connsiteX4" fmla="*/ 82550 w 590550"/>
                <a:gd name="connsiteY4" fmla="*/ 311150 h 349250"/>
                <a:gd name="connsiteX5" fmla="*/ 285750 w 590550"/>
                <a:gd name="connsiteY5" fmla="*/ 285750 h 349250"/>
                <a:gd name="connsiteX6" fmla="*/ 241300 w 590550"/>
                <a:gd name="connsiteY6" fmla="*/ 349250 h 349250"/>
                <a:gd name="connsiteX7" fmla="*/ 412750 w 590550"/>
                <a:gd name="connsiteY7" fmla="*/ 260350 h 349250"/>
                <a:gd name="connsiteX8" fmla="*/ 590550 w 590550"/>
                <a:gd name="connsiteY8" fmla="*/ 292100 h 349250"/>
                <a:gd name="connsiteX9" fmla="*/ 444500 w 590550"/>
                <a:gd name="connsiteY9" fmla="*/ 203200 h 349250"/>
                <a:gd name="connsiteX10" fmla="*/ 476250 w 590550"/>
                <a:gd name="connsiteY10" fmla="*/ 0 h 349250"/>
                <a:gd name="connsiteX11" fmla="*/ 349250 w 590550"/>
                <a:gd name="connsiteY11" fmla="*/ 190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349250">
                  <a:moveTo>
                    <a:pt x="349250" y="19050"/>
                  </a:moveTo>
                  <a:lnTo>
                    <a:pt x="273050" y="228600"/>
                  </a:lnTo>
                  <a:lnTo>
                    <a:pt x="0" y="247650"/>
                  </a:lnTo>
                  <a:lnTo>
                    <a:pt x="190500" y="273050"/>
                  </a:lnTo>
                  <a:lnTo>
                    <a:pt x="82550" y="311150"/>
                  </a:lnTo>
                  <a:lnTo>
                    <a:pt x="285750" y="285750"/>
                  </a:lnTo>
                  <a:lnTo>
                    <a:pt x="241300" y="349250"/>
                  </a:lnTo>
                  <a:lnTo>
                    <a:pt x="412750" y="260350"/>
                  </a:lnTo>
                  <a:lnTo>
                    <a:pt x="590550" y="292100"/>
                  </a:lnTo>
                  <a:lnTo>
                    <a:pt x="444500" y="203200"/>
                  </a:lnTo>
                  <a:lnTo>
                    <a:pt x="476250" y="0"/>
                  </a:lnTo>
                  <a:lnTo>
                    <a:pt x="349250" y="19050"/>
                  </a:ln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956983" y="3267075"/>
              <a:ext cx="3073400" cy="1423458"/>
            </a:xfrm>
            <a:custGeom>
              <a:avLst/>
              <a:gdLst>
                <a:gd name="connsiteX0" fmla="*/ 554567 w 3073400"/>
                <a:gd name="connsiteY0" fmla="*/ 1184275 h 1423458"/>
                <a:gd name="connsiteX1" fmla="*/ 300567 w 3073400"/>
                <a:gd name="connsiteY1" fmla="*/ 974725 h 1423458"/>
                <a:gd name="connsiteX2" fmla="*/ 129117 w 3073400"/>
                <a:gd name="connsiteY2" fmla="*/ 777875 h 1423458"/>
                <a:gd name="connsiteX3" fmla="*/ 52917 w 3073400"/>
                <a:gd name="connsiteY3" fmla="*/ 542925 h 1423458"/>
                <a:gd name="connsiteX4" fmla="*/ 446617 w 3073400"/>
                <a:gd name="connsiteY4" fmla="*/ 225425 h 1423458"/>
                <a:gd name="connsiteX5" fmla="*/ 929217 w 3073400"/>
                <a:gd name="connsiteY5" fmla="*/ 22225 h 1423458"/>
                <a:gd name="connsiteX6" fmla="*/ 1608667 w 3073400"/>
                <a:gd name="connsiteY6" fmla="*/ 358775 h 1423458"/>
                <a:gd name="connsiteX7" fmla="*/ 1964267 w 3073400"/>
                <a:gd name="connsiteY7" fmla="*/ 650875 h 1423458"/>
                <a:gd name="connsiteX8" fmla="*/ 2967567 w 3073400"/>
                <a:gd name="connsiteY8" fmla="*/ 1171575 h 1423458"/>
                <a:gd name="connsiteX9" fmla="*/ 2599267 w 3073400"/>
                <a:gd name="connsiteY9" fmla="*/ 1101725 h 1423458"/>
                <a:gd name="connsiteX10" fmla="*/ 2980267 w 3073400"/>
                <a:gd name="connsiteY10" fmla="*/ 1260475 h 1423458"/>
                <a:gd name="connsiteX11" fmla="*/ 2662767 w 3073400"/>
                <a:gd name="connsiteY11" fmla="*/ 1241425 h 1423458"/>
                <a:gd name="connsiteX12" fmla="*/ 2904067 w 3073400"/>
                <a:gd name="connsiteY12" fmla="*/ 1419225 h 1423458"/>
                <a:gd name="connsiteX13" fmla="*/ 2357967 w 3073400"/>
                <a:gd name="connsiteY13" fmla="*/ 1266825 h 1423458"/>
                <a:gd name="connsiteX14" fmla="*/ 1773767 w 3073400"/>
                <a:gd name="connsiteY14" fmla="*/ 1279525 h 1423458"/>
                <a:gd name="connsiteX15" fmla="*/ 1602317 w 3073400"/>
                <a:gd name="connsiteY15" fmla="*/ 1260475 h 1423458"/>
                <a:gd name="connsiteX16" fmla="*/ 1221317 w 3073400"/>
                <a:gd name="connsiteY16" fmla="*/ 1393825 h 1423458"/>
                <a:gd name="connsiteX17" fmla="*/ 872067 w 3073400"/>
                <a:gd name="connsiteY17" fmla="*/ 1349375 h 1423458"/>
                <a:gd name="connsiteX18" fmla="*/ 554567 w 3073400"/>
                <a:gd name="connsiteY18" fmla="*/ 1184275 h 142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3400" h="1423458">
                  <a:moveTo>
                    <a:pt x="554567" y="1184275"/>
                  </a:moveTo>
                  <a:cubicBezTo>
                    <a:pt x="459317" y="1121833"/>
                    <a:pt x="371475" y="1042458"/>
                    <a:pt x="300567" y="974725"/>
                  </a:cubicBezTo>
                  <a:cubicBezTo>
                    <a:pt x="229659" y="906992"/>
                    <a:pt x="170392" y="849842"/>
                    <a:pt x="129117" y="777875"/>
                  </a:cubicBezTo>
                  <a:cubicBezTo>
                    <a:pt x="87842" y="705908"/>
                    <a:pt x="0" y="635000"/>
                    <a:pt x="52917" y="542925"/>
                  </a:cubicBezTo>
                  <a:cubicBezTo>
                    <a:pt x="105834" y="450850"/>
                    <a:pt x="300567" y="312208"/>
                    <a:pt x="446617" y="225425"/>
                  </a:cubicBezTo>
                  <a:cubicBezTo>
                    <a:pt x="592667" y="138642"/>
                    <a:pt x="735542" y="0"/>
                    <a:pt x="929217" y="22225"/>
                  </a:cubicBezTo>
                  <a:cubicBezTo>
                    <a:pt x="1122892" y="44450"/>
                    <a:pt x="1436159" y="254000"/>
                    <a:pt x="1608667" y="358775"/>
                  </a:cubicBezTo>
                  <a:cubicBezTo>
                    <a:pt x="1781175" y="463550"/>
                    <a:pt x="1737784" y="515408"/>
                    <a:pt x="1964267" y="650875"/>
                  </a:cubicBezTo>
                  <a:cubicBezTo>
                    <a:pt x="2190750" y="786342"/>
                    <a:pt x="2861734" y="1096433"/>
                    <a:pt x="2967567" y="1171575"/>
                  </a:cubicBezTo>
                  <a:cubicBezTo>
                    <a:pt x="3073400" y="1246717"/>
                    <a:pt x="2597150" y="1086908"/>
                    <a:pt x="2599267" y="1101725"/>
                  </a:cubicBezTo>
                  <a:cubicBezTo>
                    <a:pt x="2601384" y="1116542"/>
                    <a:pt x="2969684" y="1237192"/>
                    <a:pt x="2980267" y="1260475"/>
                  </a:cubicBezTo>
                  <a:cubicBezTo>
                    <a:pt x="2990850" y="1283758"/>
                    <a:pt x="2675467" y="1214967"/>
                    <a:pt x="2662767" y="1241425"/>
                  </a:cubicBezTo>
                  <a:cubicBezTo>
                    <a:pt x="2650067" y="1267883"/>
                    <a:pt x="2954867" y="1414992"/>
                    <a:pt x="2904067" y="1419225"/>
                  </a:cubicBezTo>
                  <a:cubicBezTo>
                    <a:pt x="2853267" y="1423458"/>
                    <a:pt x="2546350" y="1290108"/>
                    <a:pt x="2357967" y="1266825"/>
                  </a:cubicBezTo>
                  <a:cubicBezTo>
                    <a:pt x="2169584" y="1243542"/>
                    <a:pt x="1899709" y="1280583"/>
                    <a:pt x="1773767" y="1279525"/>
                  </a:cubicBezTo>
                  <a:cubicBezTo>
                    <a:pt x="1647825" y="1278467"/>
                    <a:pt x="1694392" y="1241425"/>
                    <a:pt x="1602317" y="1260475"/>
                  </a:cubicBezTo>
                  <a:cubicBezTo>
                    <a:pt x="1510242" y="1279525"/>
                    <a:pt x="1343025" y="1379008"/>
                    <a:pt x="1221317" y="1393825"/>
                  </a:cubicBezTo>
                  <a:cubicBezTo>
                    <a:pt x="1099609" y="1408642"/>
                    <a:pt x="986367" y="1386417"/>
                    <a:pt x="872067" y="1349375"/>
                  </a:cubicBezTo>
                  <a:cubicBezTo>
                    <a:pt x="757767" y="1312333"/>
                    <a:pt x="649817" y="1246717"/>
                    <a:pt x="554567" y="11842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14700" y="3352800"/>
              <a:ext cx="1554692" cy="1105958"/>
            </a:xfrm>
            <a:custGeom>
              <a:avLst/>
              <a:gdLst>
                <a:gd name="connsiteX0" fmla="*/ 0 w 1554692"/>
                <a:gd name="connsiteY0" fmla="*/ 641350 h 1105958"/>
                <a:gd name="connsiteX1" fmla="*/ 381000 w 1554692"/>
                <a:gd name="connsiteY1" fmla="*/ 1016000 h 1105958"/>
                <a:gd name="connsiteX2" fmla="*/ 946150 w 1554692"/>
                <a:gd name="connsiteY2" fmla="*/ 1073150 h 1105958"/>
                <a:gd name="connsiteX3" fmla="*/ 1435100 w 1554692"/>
                <a:gd name="connsiteY3" fmla="*/ 819150 h 1105958"/>
                <a:gd name="connsiteX4" fmla="*/ 1517650 w 1554692"/>
                <a:gd name="connsiteY4" fmla="*/ 615950 h 1105958"/>
                <a:gd name="connsiteX5" fmla="*/ 1212850 w 1554692"/>
                <a:gd name="connsiteY5" fmla="*/ 292100 h 1105958"/>
                <a:gd name="connsiteX6" fmla="*/ 793750 w 1554692"/>
                <a:gd name="connsiteY6" fmla="*/ 101600 h 1105958"/>
                <a:gd name="connsiteX7" fmla="*/ 425450 w 1554692"/>
                <a:gd name="connsiteY7" fmla="*/ 0 h 110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692" h="1105958">
                  <a:moveTo>
                    <a:pt x="0" y="641350"/>
                  </a:moveTo>
                  <a:cubicBezTo>
                    <a:pt x="111654" y="792691"/>
                    <a:pt x="223308" y="944033"/>
                    <a:pt x="381000" y="1016000"/>
                  </a:cubicBezTo>
                  <a:cubicBezTo>
                    <a:pt x="538692" y="1087967"/>
                    <a:pt x="770467" y="1105958"/>
                    <a:pt x="946150" y="1073150"/>
                  </a:cubicBezTo>
                  <a:cubicBezTo>
                    <a:pt x="1121833" y="1040342"/>
                    <a:pt x="1339850" y="895350"/>
                    <a:pt x="1435100" y="819150"/>
                  </a:cubicBezTo>
                  <a:cubicBezTo>
                    <a:pt x="1530350" y="742950"/>
                    <a:pt x="1554692" y="703792"/>
                    <a:pt x="1517650" y="615950"/>
                  </a:cubicBezTo>
                  <a:cubicBezTo>
                    <a:pt x="1480608" y="528108"/>
                    <a:pt x="1333500" y="377825"/>
                    <a:pt x="1212850" y="292100"/>
                  </a:cubicBezTo>
                  <a:cubicBezTo>
                    <a:pt x="1092200" y="206375"/>
                    <a:pt x="924983" y="150283"/>
                    <a:pt x="793750" y="101600"/>
                  </a:cubicBezTo>
                  <a:cubicBezTo>
                    <a:pt x="662517" y="52917"/>
                    <a:pt x="543983" y="26458"/>
                    <a:pt x="425450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4339084" y="3717032"/>
              <a:ext cx="465832" cy="382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4211960" y="3838178"/>
              <a:ext cx="465832" cy="382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4034160" y="3910186"/>
              <a:ext cx="465832" cy="382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51920" y="4005064"/>
              <a:ext cx="465832" cy="382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63888" y="4054202"/>
              <a:ext cx="465832" cy="382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4045238" y="2852936"/>
            <a:ext cx="926523" cy="1497003"/>
            <a:chOff x="2873252" y="3163590"/>
            <a:chExt cx="926523" cy="1497003"/>
          </a:xfrm>
        </p:grpSpPr>
        <p:sp>
          <p:nvSpPr>
            <p:cNvPr id="126" name="Arc 125"/>
            <p:cNvSpPr/>
            <p:nvPr/>
          </p:nvSpPr>
          <p:spPr>
            <a:xfrm>
              <a:off x="2873252" y="4087873"/>
              <a:ext cx="926523" cy="572720"/>
            </a:xfrm>
            <a:prstGeom prst="arc">
              <a:avLst>
                <a:gd name="adj1" fmla="val 13092124"/>
                <a:gd name="adj2" fmla="val 162303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hord 126"/>
            <p:cNvSpPr/>
            <p:nvPr/>
          </p:nvSpPr>
          <p:spPr>
            <a:xfrm>
              <a:off x="3069784" y="3463801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3089080" y="3163590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Freeform 129"/>
          <p:cNvSpPr/>
          <p:nvPr/>
        </p:nvSpPr>
        <p:spPr>
          <a:xfrm rot="1157386" flipH="1">
            <a:off x="2987923" y="3506275"/>
            <a:ext cx="634445" cy="9803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1" name="Group 13"/>
          <p:cNvGrpSpPr/>
          <p:nvPr/>
        </p:nvGrpSpPr>
        <p:grpSpPr>
          <a:xfrm>
            <a:off x="4788024" y="3645024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32" name="Rounded Rectangle 13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Cafe</a:t>
              </a:r>
            </a:p>
            <a:p>
              <a:pPr algn="ctr"/>
              <a:r>
                <a:rPr lang="en-GB" sz="900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Harri</a:t>
              </a:r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-son</a:t>
              </a:r>
              <a:endParaRPr lang="en-GB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Block Arc 13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4" name="pigeon_coo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375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2952 0.3759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spid="124" grpId="0" animBg="1"/>
      <p:bldP spid="59" grpId="0" animBg="1"/>
      <p:bldP spid="59" grpId="1" animBg="1"/>
      <p:bldP spid="59" grpId="2" animBg="1"/>
      <p:bldP spid="43" grpId="0" animBg="1"/>
      <p:bldP spid="43" grpId="1" animBg="1"/>
      <p:bldP spid="43" grpId="2" animBg="1"/>
      <p:bldP spid="44" grpId="0" animBg="1"/>
      <p:bldP spid="13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624" y="4149080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917593" y="3717032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1429" y="4089308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868144" y="2636912"/>
            <a:ext cx="1944216" cy="1152128"/>
            <a:chOff x="5868144" y="2636912"/>
            <a:chExt cx="1944216" cy="1152128"/>
          </a:xfrm>
        </p:grpSpPr>
        <p:sp>
          <p:nvSpPr>
            <p:cNvPr id="7" name="Isosceles Triangle 6"/>
            <p:cNvSpPr/>
            <p:nvPr/>
          </p:nvSpPr>
          <p:spPr>
            <a:xfrm>
              <a:off x="6590281" y="3232840"/>
              <a:ext cx="499941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1920" y="2348880"/>
            <a:ext cx="1944216" cy="1440160"/>
            <a:chOff x="5868144" y="2636912"/>
            <a:chExt cx="1944216" cy="1152128"/>
          </a:xfrm>
        </p:grpSpPr>
        <p:sp>
          <p:nvSpPr>
            <p:cNvPr id="11" name="Isosceles Triangle 10"/>
            <p:cNvSpPr/>
            <p:nvPr/>
          </p:nvSpPr>
          <p:spPr>
            <a:xfrm>
              <a:off x="6588225" y="3232840"/>
              <a:ext cx="504054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592" y="2612592"/>
            <a:ext cx="2888704" cy="1256837"/>
            <a:chOff x="5868144" y="2541282"/>
            <a:chExt cx="1944216" cy="1247758"/>
          </a:xfrm>
        </p:grpSpPr>
        <p:sp>
          <p:nvSpPr>
            <p:cNvPr id="15" name="Isosceles Triangle 14"/>
            <p:cNvSpPr/>
            <p:nvPr/>
          </p:nvSpPr>
          <p:spPr>
            <a:xfrm>
              <a:off x="6692038" y="3232840"/>
              <a:ext cx="296427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68144" y="254128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40152" y="2613291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 30"/>
          <p:cNvSpPr/>
          <p:nvPr/>
        </p:nvSpPr>
        <p:spPr>
          <a:xfrm rot="3669818">
            <a:off x="4644522" y="3920355"/>
            <a:ext cx="553701" cy="9860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6798273" flipV="1">
            <a:off x="6777217" y="3933313"/>
            <a:ext cx="553701" cy="9278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4932040" y="3165973"/>
            <a:ext cx="1931460" cy="3119590"/>
            <a:chOff x="323528" y="1713566"/>
            <a:chExt cx="1931460" cy="3119590"/>
          </a:xfrm>
        </p:grpSpPr>
        <p:grpSp>
          <p:nvGrpSpPr>
            <p:cNvPr id="34" name="Group 131"/>
            <p:cNvGrpSpPr/>
            <p:nvPr/>
          </p:nvGrpSpPr>
          <p:grpSpPr>
            <a:xfrm>
              <a:off x="755576" y="3429000"/>
              <a:ext cx="1080120" cy="576064"/>
              <a:chOff x="1347017" y="5013176"/>
              <a:chExt cx="906128" cy="668218"/>
            </a:xfrm>
            <a:solidFill>
              <a:srgbClr val="669900"/>
            </a:solidFill>
          </p:grpSpPr>
          <p:sp>
            <p:nvSpPr>
              <p:cNvPr id="46" name="Freeform 45"/>
              <p:cNvSpPr/>
              <p:nvPr/>
            </p:nvSpPr>
            <p:spPr>
              <a:xfrm>
                <a:off x="1347017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1856714" y="5013176"/>
                <a:ext cx="396431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145"/>
            <p:cNvGrpSpPr/>
            <p:nvPr/>
          </p:nvGrpSpPr>
          <p:grpSpPr>
            <a:xfrm flipH="1">
              <a:off x="323528" y="1713566"/>
              <a:ext cx="1931460" cy="1931458"/>
              <a:chOff x="323528" y="2852936"/>
              <a:chExt cx="2448272" cy="2448272"/>
            </a:xfrm>
          </p:grpSpPr>
          <p:pic>
            <p:nvPicPr>
              <p:cNvPr id="44" name="Picture 43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45" name="Oval 44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16"/>
            <p:cNvGrpSpPr/>
            <p:nvPr/>
          </p:nvGrpSpPr>
          <p:grpSpPr>
            <a:xfrm>
              <a:off x="611560" y="2024844"/>
              <a:ext cx="1440160" cy="2808312"/>
              <a:chOff x="-720080" y="2708920"/>
              <a:chExt cx="1440160" cy="280831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-72008" y="4077072"/>
                <a:ext cx="164998" cy="93610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4-Point Star 37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-612068" y="2708920"/>
                <a:ext cx="12241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572000" y="3153215"/>
            <a:ext cx="2304256" cy="3132348"/>
            <a:chOff x="2267744" y="1700808"/>
            <a:chExt cx="2304256" cy="3132348"/>
          </a:xfrm>
        </p:grpSpPr>
        <p:grpSp>
          <p:nvGrpSpPr>
            <p:cNvPr id="49" name="Group 131"/>
            <p:cNvGrpSpPr/>
            <p:nvPr/>
          </p:nvGrpSpPr>
          <p:grpSpPr>
            <a:xfrm>
              <a:off x="2267744" y="3212976"/>
              <a:ext cx="886330" cy="792088"/>
              <a:chOff x="1630406" y="4944041"/>
              <a:chExt cx="622738" cy="737353"/>
            </a:xfrm>
            <a:solidFill>
              <a:srgbClr val="669900"/>
            </a:solidFill>
          </p:grpSpPr>
          <p:sp>
            <p:nvSpPr>
              <p:cNvPr id="65" name="Freeform 64"/>
              <p:cNvSpPr/>
              <p:nvPr/>
            </p:nvSpPr>
            <p:spPr>
              <a:xfrm rot="2087848">
                <a:off x="1630406" y="4944041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2054211">
                <a:off x="1856715" y="5013176"/>
                <a:ext cx="396429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211960" y="3086962"/>
              <a:ext cx="144016" cy="68407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145"/>
            <p:cNvGrpSpPr/>
            <p:nvPr/>
          </p:nvGrpSpPr>
          <p:grpSpPr>
            <a:xfrm flipH="1">
              <a:off x="2483768" y="1700808"/>
              <a:ext cx="1931460" cy="1931458"/>
              <a:chOff x="323528" y="2852936"/>
              <a:chExt cx="2448272" cy="2448272"/>
            </a:xfrm>
          </p:grpSpPr>
          <p:pic>
            <p:nvPicPr>
              <p:cNvPr id="63" name="Picture 62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64" name="Oval 63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Arc 51"/>
            <p:cNvSpPr/>
            <p:nvPr/>
          </p:nvSpPr>
          <p:spPr>
            <a:xfrm>
              <a:off x="2339752" y="2420888"/>
              <a:ext cx="677536" cy="701614"/>
            </a:xfrm>
            <a:prstGeom prst="arc">
              <a:avLst>
                <a:gd name="adj1" fmla="val 20809320"/>
                <a:gd name="adj2" fmla="val 572698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2774191" y="2114390"/>
              <a:ext cx="86197" cy="213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25"/>
            <p:cNvGrpSpPr/>
            <p:nvPr/>
          </p:nvGrpSpPr>
          <p:grpSpPr>
            <a:xfrm>
              <a:off x="2915816" y="1988840"/>
              <a:ext cx="1656184" cy="2844316"/>
              <a:chOff x="-720080" y="2672916"/>
              <a:chExt cx="1656184" cy="2844316"/>
            </a:xfrm>
          </p:grpSpPr>
          <p:sp>
            <p:nvSpPr>
              <p:cNvPr id="56" name="Rectangle 26"/>
              <p:cNvSpPr/>
              <p:nvPr/>
            </p:nvSpPr>
            <p:spPr>
              <a:xfrm>
                <a:off x="-72008" y="4329100"/>
                <a:ext cx="144016" cy="68407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4-Point Star 56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12068" y="2672916"/>
                <a:ext cx="3240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Freeform 54"/>
            <p:cNvSpPr/>
            <p:nvPr/>
          </p:nvSpPr>
          <p:spPr>
            <a:xfrm rot="412045">
              <a:off x="3404827" y="2413432"/>
              <a:ext cx="553701" cy="9860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20072" y="3477251"/>
            <a:ext cx="1440160" cy="2808312"/>
            <a:chOff x="-720080" y="2708920"/>
            <a:chExt cx="1440160" cy="2808312"/>
          </a:xfrm>
        </p:grpSpPr>
        <p:sp>
          <p:nvSpPr>
            <p:cNvPr id="68" name="Rectangle 67"/>
            <p:cNvSpPr/>
            <p:nvPr/>
          </p:nvSpPr>
          <p:spPr>
            <a:xfrm>
              <a:off x="-72008" y="4077072"/>
              <a:ext cx="164998" cy="93610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4-Point Star 68"/>
            <p:cNvSpPr/>
            <p:nvPr/>
          </p:nvSpPr>
          <p:spPr>
            <a:xfrm rot="5400000">
              <a:off x="-362109" y="4444595"/>
              <a:ext cx="724218" cy="1141299"/>
            </a:xfrm>
            <a:prstGeom prst="star4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-720080" y="4221088"/>
              <a:ext cx="1440160" cy="36004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612068" y="2708920"/>
              <a:ext cx="1224136" cy="144016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-108012" y="5301208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46754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-68458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131"/>
          <p:cNvGrpSpPr/>
          <p:nvPr/>
        </p:nvGrpSpPr>
        <p:grpSpPr>
          <a:xfrm>
            <a:off x="5292080" y="4701387"/>
            <a:ext cx="886330" cy="792088"/>
            <a:chOff x="1630406" y="4944041"/>
            <a:chExt cx="622738" cy="737353"/>
          </a:xfrm>
          <a:solidFill>
            <a:srgbClr val="669900"/>
          </a:solidFill>
        </p:grpSpPr>
        <p:sp>
          <p:nvSpPr>
            <p:cNvPr id="76" name="Freeform 75"/>
            <p:cNvSpPr/>
            <p:nvPr/>
          </p:nvSpPr>
          <p:spPr>
            <a:xfrm rot="2087848">
              <a:off x="1630406" y="4944041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 rot="2054211">
              <a:off x="1856715" y="5013176"/>
              <a:ext cx="39642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Freeform 77"/>
          <p:cNvSpPr/>
          <p:nvPr/>
        </p:nvSpPr>
        <p:spPr>
          <a:xfrm rot="8195082">
            <a:off x="4619057" y="3244604"/>
            <a:ext cx="553701" cy="9860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2441166" flipV="1">
            <a:off x="6751752" y="3257562"/>
            <a:ext cx="553701" cy="9278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145"/>
          <p:cNvGrpSpPr/>
          <p:nvPr/>
        </p:nvGrpSpPr>
        <p:grpSpPr>
          <a:xfrm flipH="1">
            <a:off x="5004048" y="3117211"/>
            <a:ext cx="1931460" cy="1931458"/>
            <a:chOff x="323528" y="2852936"/>
            <a:chExt cx="2448272" cy="2448272"/>
          </a:xfrm>
        </p:grpSpPr>
        <p:pic>
          <p:nvPicPr>
            <p:cNvPr id="81" name="Picture 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82" name="Oval 3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Arc 5"/>
          <p:cNvSpPr/>
          <p:nvPr/>
        </p:nvSpPr>
        <p:spPr>
          <a:xfrm>
            <a:off x="5622656" y="3855756"/>
            <a:ext cx="677536" cy="701614"/>
          </a:xfrm>
          <a:prstGeom prst="arc">
            <a:avLst>
              <a:gd name="adj1" fmla="val 20809320"/>
              <a:gd name="adj2" fmla="val 11369622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6"/>
          <p:cNvSpPr/>
          <p:nvPr/>
        </p:nvSpPr>
        <p:spPr>
          <a:xfrm flipH="1">
            <a:off x="6057095" y="3549258"/>
            <a:ext cx="86197" cy="21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7"/>
          <p:cNvSpPr/>
          <p:nvPr/>
        </p:nvSpPr>
        <p:spPr>
          <a:xfrm flipH="1">
            <a:off x="5795532" y="3549258"/>
            <a:ext cx="86197" cy="21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 rot="21445994">
            <a:off x="1216778" y="38038"/>
            <a:ext cx="2952328" cy="1368152"/>
            <a:chOff x="611560" y="332656"/>
            <a:chExt cx="2952328" cy="1368152"/>
          </a:xfrm>
        </p:grpSpPr>
        <p:sp>
          <p:nvSpPr>
            <p:cNvPr id="87" name="Rectangle 86"/>
            <p:cNvSpPr/>
            <p:nvPr/>
          </p:nvSpPr>
          <p:spPr>
            <a:xfrm>
              <a:off x="683568" y="404664"/>
              <a:ext cx="2808312" cy="12241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187624" y="620688"/>
              <a:ext cx="720080" cy="100811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1619672" y="980728"/>
              <a:ext cx="792088" cy="64807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2339752" y="476672"/>
              <a:ext cx="1008112" cy="1152128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1403648" y="620688"/>
              <a:ext cx="288032" cy="43204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895004" y="980728"/>
              <a:ext cx="241424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2627784" y="476672"/>
              <a:ext cx="432048" cy="50405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1560" y="332656"/>
              <a:ext cx="2952328" cy="13681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2" grpId="1" animBg="1"/>
      <p:bldP spid="78" grpId="0" animBg="1"/>
      <p:bldP spid="78" grpId="1" animBg="1"/>
      <p:bldP spid="79" grpId="0" animBg="1"/>
      <p:bldP spid="79" grpId="1" animBg="1"/>
      <p:bldP spid="83" grpId="0" animBg="1"/>
      <p:bldP spid="84" grpId="0" animBg="1"/>
      <p:bldP spid="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 rot="4205657">
            <a:off x="3911033" y="3113641"/>
            <a:ext cx="150388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LOCAL JASMIN</a:t>
            </a:r>
            <a:endParaRPr lang="en-GB" sz="1100" dirty="0">
              <a:latin typeface="Lucida Handwriting" pitchFamily="66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0" y="4293096"/>
            <a:ext cx="6012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323528" y="692696"/>
            <a:ext cx="3312368" cy="3960440"/>
            <a:chOff x="6084168" y="404664"/>
            <a:chExt cx="3312368" cy="4896544"/>
          </a:xfrm>
        </p:grpSpPr>
        <p:sp>
          <p:nvSpPr>
            <p:cNvPr id="101" name="Rectangle 100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3" name="Straight Connector 102"/>
            <p:cNvCxnSpPr>
              <a:stCxn id="102" idx="0"/>
              <a:endCxn id="102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 rot="21246579">
            <a:off x="611560" y="1052736"/>
            <a:ext cx="1152128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SPARE COMPUTER PARTS</a:t>
            </a:r>
            <a:endParaRPr lang="en-GB" sz="1100" dirty="0">
              <a:latin typeface="Lucida Handwriting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 rot="21395847">
            <a:off x="2359450" y="1602541"/>
            <a:ext cx="91373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Lucida Handwriting" pitchFamily="66" charset="0"/>
              </a:rPr>
              <a:t>SCREW-DRIVERS</a:t>
            </a:r>
            <a:endParaRPr lang="en-GB" sz="1100" dirty="0">
              <a:latin typeface="Lucida Handwriting" pitchFamily="66" charset="0"/>
            </a:endParaRPr>
          </a:p>
        </p:txBody>
      </p:sp>
      <p:sp>
        <p:nvSpPr>
          <p:cNvPr id="108" name="Trapezoid 107"/>
          <p:cNvSpPr/>
          <p:nvPr/>
        </p:nvSpPr>
        <p:spPr>
          <a:xfrm rot="10800000">
            <a:off x="4355976" y="3645024"/>
            <a:ext cx="936104" cy="864096"/>
          </a:xfrm>
          <a:prstGeom prst="trapezoid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35496" y="4005064"/>
            <a:ext cx="299110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flipH="1">
            <a:off x="1547664" y="4005064"/>
            <a:ext cx="310718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6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31"/>
          <p:cNvGrpSpPr/>
          <p:nvPr/>
        </p:nvGrpSpPr>
        <p:grpSpPr>
          <a:xfrm>
            <a:off x="395536" y="4797152"/>
            <a:ext cx="1080120" cy="576064"/>
            <a:chOff x="1347017" y="5013176"/>
            <a:chExt cx="906128" cy="668218"/>
          </a:xfrm>
          <a:solidFill>
            <a:srgbClr val="006600"/>
          </a:solidFill>
        </p:grpSpPr>
        <p:sp>
          <p:nvSpPr>
            <p:cNvPr id="84" name="Freeform 83"/>
            <p:cNvSpPr/>
            <p:nvPr/>
          </p:nvSpPr>
          <p:spPr>
            <a:xfrm>
              <a:off x="1347017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 flipH="1">
              <a:off x="1856714" y="5013176"/>
              <a:ext cx="396431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45"/>
          <p:cNvGrpSpPr/>
          <p:nvPr/>
        </p:nvGrpSpPr>
        <p:grpSpPr>
          <a:xfrm flipH="1">
            <a:off x="205078" y="3506289"/>
            <a:ext cx="1499412" cy="1499411"/>
            <a:chOff x="323528" y="2852936"/>
            <a:chExt cx="2448272" cy="2448272"/>
          </a:xfrm>
        </p:grpSpPr>
        <p:pic>
          <p:nvPicPr>
            <p:cNvPr id="87" name="Picture 86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88" name="Oval 87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48"/>
          <p:cNvGrpSpPr/>
          <p:nvPr/>
        </p:nvGrpSpPr>
        <p:grpSpPr>
          <a:xfrm flipH="1">
            <a:off x="661646" y="4077072"/>
            <a:ext cx="525978" cy="963907"/>
            <a:chOff x="1028618" y="4005064"/>
            <a:chExt cx="707270" cy="1296144"/>
          </a:xfrm>
        </p:grpSpPr>
        <p:sp>
          <p:nvSpPr>
            <p:cNvPr id="90" name="Arc 89"/>
            <p:cNvSpPr/>
            <p:nvPr/>
          </p:nvSpPr>
          <p:spPr>
            <a:xfrm flipH="1" flipV="1">
              <a:off x="1028618" y="4794356"/>
              <a:ext cx="707270" cy="506852"/>
            </a:xfrm>
            <a:prstGeom prst="arc">
              <a:avLst>
                <a:gd name="adj1" fmla="val 1494305"/>
                <a:gd name="adj2" fmla="val 900313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169652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442694" y="4005064"/>
              <a:ext cx="89980" cy="22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52"/>
          <p:cNvGrpSpPr/>
          <p:nvPr/>
        </p:nvGrpSpPr>
        <p:grpSpPr>
          <a:xfrm flipH="1">
            <a:off x="526381" y="3024336"/>
            <a:ext cx="814590" cy="568936"/>
            <a:chOff x="884352" y="2564904"/>
            <a:chExt cx="1095360" cy="765036"/>
          </a:xfrm>
        </p:grpSpPr>
        <p:sp>
          <p:nvSpPr>
            <p:cNvPr id="94" name="Freeform 93"/>
            <p:cNvSpPr/>
            <p:nvPr/>
          </p:nvSpPr>
          <p:spPr>
            <a:xfrm>
              <a:off x="975360" y="2682240"/>
              <a:ext cx="914400" cy="647700"/>
            </a:xfrm>
            <a:custGeom>
              <a:avLst/>
              <a:gdLst>
                <a:gd name="connsiteX0" fmla="*/ 91440 w 914400"/>
                <a:gd name="connsiteY0" fmla="*/ 647700 h 647700"/>
                <a:gd name="connsiteX1" fmla="*/ 784860 w 914400"/>
                <a:gd name="connsiteY1" fmla="*/ 640080 h 647700"/>
                <a:gd name="connsiteX2" fmla="*/ 914400 w 914400"/>
                <a:gd name="connsiteY2" fmla="*/ 68580 h 647700"/>
                <a:gd name="connsiteX3" fmla="*/ 609600 w 914400"/>
                <a:gd name="connsiteY3" fmla="*/ 403860 h 647700"/>
                <a:gd name="connsiteX4" fmla="*/ 419100 w 914400"/>
                <a:gd name="connsiteY4" fmla="*/ 0 h 647700"/>
                <a:gd name="connsiteX5" fmla="*/ 259080 w 914400"/>
                <a:gd name="connsiteY5" fmla="*/ 411480 h 647700"/>
                <a:gd name="connsiteX6" fmla="*/ 0 w 914400"/>
                <a:gd name="connsiteY6" fmla="*/ 99060 h 647700"/>
                <a:gd name="connsiteX7" fmla="*/ 91440 w 914400"/>
                <a:gd name="connsiteY7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" h="647700">
                  <a:moveTo>
                    <a:pt x="91440" y="647700"/>
                  </a:moveTo>
                  <a:lnTo>
                    <a:pt x="784860" y="640080"/>
                  </a:lnTo>
                  <a:lnTo>
                    <a:pt x="914400" y="68580"/>
                  </a:lnTo>
                  <a:lnTo>
                    <a:pt x="609600" y="403860"/>
                  </a:lnTo>
                  <a:lnTo>
                    <a:pt x="419100" y="0"/>
                  </a:lnTo>
                  <a:lnTo>
                    <a:pt x="259080" y="411480"/>
                  </a:lnTo>
                  <a:lnTo>
                    <a:pt x="0" y="99060"/>
                  </a:lnTo>
                  <a:lnTo>
                    <a:pt x="91440" y="64770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884352" y="2693680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1331640" y="2564904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1835696" y="2636912"/>
              <a:ext cx="144016" cy="144016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7" name="Freeform 136"/>
          <p:cNvSpPr/>
          <p:nvPr/>
        </p:nvSpPr>
        <p:spPr>
          <a:xfrm>
            <a:off x="1129731" y="4606255"/>
            <a:ext cx="432048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rot="15804160" flipH="1" flipV="1">
            <a:off x="952036" y="4535307"/>
            <a:ext cx="558940" cy="89356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Freeform 116"/>
          <p:cNvSpPr/>
          <p:nvPr/>
        </p:nvSpPr>
        <p:spPr>
          <a:xfrm flipH="1">
            <a:off x="3203848" y="3659370"/>
            <a:ext cx="288032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2411760" y="3659370"/>
            <a:ext cx="301446" cy="648072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54"/>
          <p:cNvGrpSpPr/>
          <p:nvPr/>
        </p:nvGrpSpPr>
        <p:grpSpPr>
          <a:xfrm>
            <a:off x="2483768" y="4739490"/>
            <a:ext cx="936104" cy="648072"/>
            <a:chOff x="4716016" y="5301208"/>
            <a:chExt cx="1080119" cy="720080"/>
          </a:xfrm>
        </p:grpSpPr>
        <p:sp>
          <p:nvSpPr>
            <p:cNvPr id="123" name="Freeform 122"/>
            <p:cNvSpPr/>
            <p:nvPr/>
          </p:nvSpPr>
          <p:spPr>
            <a:xfrm>
              <a:off x="4716016" y="5301208"/>
              <a:ext cx="533341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 flipH="1">
              <a:off x="5292079" y="5301208"/>
              <a:ext cx="504056" cy="72008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1" name="Rounded Rectangle 130"/>
          <p:cNvSpPr/>
          <p:nvPr/>
        </p:nvSpPr>
        <p:spPr>
          <a:xfrm>
            <a:off x="2651983" y="2966674"/>
            <a:ext cx="601413" cy="2017108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Arc 131"/>
          <p:cNvSpPr/>
          <p:nvPr/>
        </p:nvSpPr>
        <p:spPr>
          <a:xfrm flipH="1" flipV="1">
            <a:off x="2771800" y="3515354"/>
            <a:ext cx="416657" cy="372808"/>
          </a:xfrm>
          <a:prstGeom prst="arc">
            <a:avLst>
              <a:gd name="adj1" fmla="val 12370413"/>
              <a:gd name="adj2" fmla="val 1990563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32"/>
          <p:cNvGrpSpPr/>
          <p:nvPr/>
        </p:nvGrpSpPr>
        <p:grpSpPr>
          <a:xfrm>
            <a:off x="2793715" y="3227322"/>
            <a:ext cx="350825" cy="465081"/>
            <a:chOff x="7474235" y="260648"/>
            <a:chExt cx="350825" cy="465081"/>
          </a:xfrm>
        </p:grpSpPr>
        <p:sp>
          <p:nvSpPr>
            <p:cNvPr id="134" name="Chord 133"/>
            <p:cNvSpPr/>
            <p:nvPr/>
          </p:nvSpPr>
          <p:spPr>
            <a:xfrm>
              <a:off x="7474235" y="492715"/>
              <a:ext cx="350825" cy="23301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7728151" y="260648"/>
              <a:ext cx="84209" cy="137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7512127" y="260648"/>
              <a:ext cx="84209" cy="137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Freeform 137"/>
          <p:cNvSpPr/>
          <p:nvPr/>
        </p:nvSpPr>
        <p:spPr>
          <a:xfrm flipH="1">
            <a:off x="3001939" y="4606255"/>
            <a:ext cx="432048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reeform 176"/>
          <p:cNvSpPr/>
          <p:nvPr/>
        </p:nvSpPr>
        <p:spPr>
          <a:xfrm rot="15804160" flipH="1">
            <a:off x="3074590" y="4352861"/>
            <a:ext cx="558940" cy="8176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72"/>
          <p:cNvGrpSpPr/>
          <p:nvPr/>
        </p:nvGrpSpPr>
        <p:grpSpPr>
          <a:xfrm>
            <a:off x="7164288" y="5785118"/>
            <a:ext cx="1008112" cy="668218"/>
            <a:chOff x="1403649" y="5013176"/>
            <a:chExt cx="1008112" cy="668218"/>
          </a:xfrm>
        </p:grpSpPr>
        <p:sp>
          <p:nvSpPr>
            <p:cNvPr id="174" name="Freeform 173"/>
            <p:cNvSpPr/>
            <p:nvPr/>
          </p:nvSpPr>
          <p:spPr>
            <a:xfrm>
              <a:off x="1403649" y="5013176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1979713" y="5013176"/>
              <a:ext cx="432048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arallelogram 1"/>
          <p:cNvSpPr/>
          <p:nvPr/>
        </p:nvSpPr>
        <p:spPr>
          <a:xfrm rot="5400000">
            <a:off x="-3658910" y="2110230"/>
            <a:ext cx="5444596" cy="1224136"/>
          </a:xfrm>
          <a:prstGeom prst="parallelogram">
            <a:avLst>
              <a:gd name="adj" fmla="val 50604"/>
            </a:avLst>
          </a:pr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8020868" y="12700"/>
            <a:ext cx="1663700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001816" y="404664"/>
            <a:ext cx="2232248" cy="4824536"/>
            <a:chOff x="5004048" y="404664"/>
            <a:chExt cx="2232248" cy="4824536"/>
          </a:xfrm>
        </p:grpSpPr>
        <p:sp>
          <p:nvSpPr>
            <p:cNvPr id="5" name="Rectangle 4"/>
            <p:cNvSpPr/>
            <p:nvPr/>
          </p:nvSpPr>
          <p:spPr>
            <a:xfrm>
              <a:off x="5004048" y="404664"/>
              <a:ext cx="2232248" cy="4824536"/>
            </a:xfrm>
            <a:prstGeom prst="rect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5076056" y="3068960"/>
              <a:ext cx="504056" cy="203544"/>
              <a:chOff x="755576" y="3861048"/>
              <a:chExt cx="720080" cy="3600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27584" y="3861048"/>
                <a:ext cx="360040" cy="360040"/>
              </a:xfrm>
              <a:prstGeom prst="ellipse">
                <a:avLst/>
              </a:prstGeom>
              <a:solidFill>
                <a:srgbClr val="0033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55576" y="3933056"/>
                <a:ext cx="720080" cy="144016"/>
              </a:xfrm>
              <a:prstGeom prst="roundRect">
                <a:avLst/>
              </a:prstGeom>
              <a:solidFill>
                <a:srgbClr val="0033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8"/>
            <p:cNvGrpSpPr/>
            <p:nvPr/>
          </p:nvGrpSpPr>
          <p:grpSpPr>
            <a:xfrm>
              <a:off x="5076057" y="2060848"/>
              <a:ext cx="648071" cy="216024"/>
              <a:chOff x="3977933" y="1268760"/>
              <a:chExt cx="2610291" cy="100811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977933" y="1268760"/>
                <a:ext cx="2610291" cy="1008112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b="1" dirty="0"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20072" y="1340768"/>
                <a:ext cx="1224136" cy="864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15" name="Freeform 114"/>
          <p:cNvSpPr/>
          <p:nvPr/>
        </p:nvSpPr>
        <p:spPr>
          <a:xfrm flipH="1">
            <a:off x="4932040" y="3803386"/>
            <a:ext cx="308606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>
            <a:off x="3347864" y="3803386"/>
            <a:ext cx="320582" cy="72008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53"/>
          <p:cNvGrpSpPr/>
          <p:nvPr/>
        </p:nvGrpSpPr>
        <p:grpSpPr>
          <a:xfrm>
            <a:off x="3701475" y="4657305"/>
            <a:ext cx="1191151" cy="730258"/>
            <a:chOff x="2703704" y="5125210"/>
            <a:chExt cx="1511017" cy="926358"/>
          </a:xfrm>
        </p:grpSpPr>
        <p:sp>
          <p:nvSpPr>
            <p:cNvPr id="120" name="Freeform 119"/>
            <p:cNvSpPr/>
            <p:nvPr/>
          </p:nvSpPr>
          <p:spPr>
            <a:xfrm>
              <a:off x="2703704" y="5125210"/>
              <a:ext cx="623658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3625306" y="5125211"/>
              <a:ext cx="589415" cy="92635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Oval 124"/>
          <p:cNvSpPr/>
          <p:nvPr/>
        </p:nvSpPr>
        <p:spPr>
          <a:xfrm flipH="1">
            <a:off x="3563888" y="3395542"/>
            <a:ext cx="1509650" cy="1479988"/>
          </a:xfrm>
          <a:prstGeom prst="ellipse">
            <a:avLst/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78"/>
          <p:cNvGrpSpPr/>
          <p:nvPr/>
        </p:nvGrpSpPr>
        <p:grpSpPr>
          <a:xfrm flipH="1">
            <a:off x="3809154" y="2924944"/>
            <a:ext cx="934545" cy="525571"/>
            <a:chOff x="6660232" y="2636912"/>
            <a:chExt cx="1584176" cy="864096"/>
          </a:xfrm>
        </p:grpSpPr>
        <p:sp>
          <p:nvSpPr>
            <p:cNvPr id="127" name="Freeform 126"/>
            <p:cNvSpPr/>
            <p:nvPr/>
          </p:nvSpPr>
          <p:spPr>
            <a:xfrm>
              <a:off x="6732240" y="2636912"/>
              <a:ext cx="1296144" cy="864096"/>
            </a:xfrm>
            <a:custGeom>
              <a:avLst/>
              <a:gdLst>
                <a:gd name="connsiteX0" fmla="*/ 164891 w 1139252"/>
                <a:gd name="connsiteY0" fmla="*/ 839449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64891 w 1139252"/>
                <a:gd name="connsiteY4" fmla="*/ 839449 h 869429"/>
                <a:gd name="connsiteX0" fmla="*/ 144016 w 1139252"/>
                <a:gd name="connsiteY0" fmla="*/ 864096 h 869429"/>
                <a:gd name="connsiteX1" fmla="*/ 0 w 1139252"/>
                <a:gd name="connsiteY1" fmla="*/ 0 h 869429"/>
                <a:gd name="connsiteX2" fmla="*/ 1139252 w 1139252"/>
                <a:gd name="connsiteY2" fmla="*/ 0 h 869429"/>
                <a:gd name="connsiteX3" fmla="*/ 1034321 w 1139252"/>
                <a:gd name="connsiteY3" fmla="*/ 869429 h 869429"/>
                <a:gd name="connsiteX4" fmla="*/ 144016 w 1139252"/>
                <a:gd name="connsiteY4" fmla="*/ 864096 h 869429"/>
                <a:gd name="connsiteX0" fmla="*/ 144016 w 1139252"/>
                <a:gd name="connsiteY0" fmla="*/ 864096 h 864096"/>
                <a:gd name="connsiteX1" fmla="*/ 0 w 1139252"/>
                <a:gd name="connsiteY1" fmla="*/ 0 h 864096"/>
                <a:gd name="connsiteX2" fmla="*/ 1139252 w 1139252"/>
                <a:gd name="connsiteY2" fmla="*/ 0 h 864096"/>
                <a:gd name="connsiteX3" fmla="*/ 1080120 w 1139252"/>
                <a:gd name="connsiteY3" fmla="*/ 864096 h 864096"/>
                <a:gd name="connsiteX4" fmla="*/ 144016 w 1139252"/>
                <a:gd name="connsiteY4" fmla="*/ 864096 h 864096"/>
                <a:gd name="connsiteX0" fmla="*/ 144016 w 1152128"/>
                <a:gd name="connsiteY0" fmla="*/ 864096 h 864096"/>
                <a:gd name="connsiteX1" fmla="*/ 0 w 1152128"/>
                <a:gd name="connsiteY1" fmla="*/ 0 h 864096"/>
                <a:gd name="connsiteX2" fmla="*/ 1152128 w 1152128"/>
                <a:gd name="connsiteY2" fmla="*/ 0 h 864096"/>
                <a:gd name="connsiteX3" fmla="*/ 1080120 w 1152128"/>
                <a:gd name="connsiteY3" fmla="*/ 864096 h 864096"/>
                <a:gd name="connsiteX4" fmla="*/ 144016 w 1152128"/>
                <a:gd name="connsiteY4" fmla="*/ 864096 h 864096"/>
                <a:gd name="connsiteX0" fmla="*/ 216024 w 1224136"/>
                <a:gd name="connsiteY0" fmla="*/ 864096 h 864096"/>
                <a:gd name="connsiteX1" fmla="*/ 0 w 1224136"/>
                <a:gd name="connsiteY1" fmla="*/ 0 h 864096"/>
                <a:gd name="connsiteX2" fmla="*/ 1224136 w 1224136"/>
                <a:gd name="connsiteY2" fmla="*/ 0 h 864096"/>
                <a:gd name="connsiteX3" fmla="*/ 1152128 w 1224136"/>
                <a:gd name="connsiteY3" fmla="*/ 864096 h 864096"/>
                <a:gd name="connsiteX4" fmla="*/ 216024 w 1224136"/>
                <a:gd name="connsiteY4" fmla="*/ 864096 h 864096"/>
                <a:gd name="connsiteX0" fmla="*/ 216024 w 1296144"/>
                <a:gd name="connsiteY0" fmla="*/ 864096 h 864096"/>
                <a:gd name="connsiteX1" fmla="*/ 0 w 1296144"/>
                <a:gd name="connsiteY1" fmla="*/ 0 h 864096"/>
                <a:gd name="connsiteX2" fmla="*/ 1296144 w 1296144"/>
                <a:gd name="connsiteY2" fmla="*/ 0 h 864096"/>
                <a:gd name="connsiteX3" fmla="*/ 1152128 w 1296144"/>
                <a:gd name="connsiteY3" fmla="*/ 864096 h 864096"/>
                <a:gd name="connsiteX4" fmla="*/ 216024 w 1296144"/>
                <a:gd name="connsiteY4" fmla="*/ 864096 h 86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144" h="864096">
                  <a:moveTo>
                    <a:pt x="216024" y="864096"/>
                  </a:moveTo>
                  <a:lnTo>
                    <a:pt x="0" y="0"/>
                  </a:lnTo>
                  <a:lnTo>
                    <a:pt x="1296144" y="0"/>
                  </a:lnTo>
                  <a:lnTo>
                    <a:pt x="1152128" y="864096"/>
                  </a:lnTo>
                  <a:lnTo>
                    <a:pt x="216024" y="864096"/>
                  </a:lnTo>
                  <a:close/>
                </a:path>
              </a:pathLst>
            </a:cu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6660232" y="350100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Arc 128"/>
          <p:cNvSpPr/>
          <p:nvPr/>
        </p:nvSpPr>
        <p:spPr>
          <a:xfrm rot="10800000" flipH="1" flipV="1">
            <a:off x="3930199" y="3692259"/>
            <a:ext cx="797335" cy="731028"/>
          </a:xfrm>
          <a:prstGeom prst="arc">
            <a:avLst>
              <a:gd name="adj1" fmla="val 166728"/>
              <a:gd name="adj2" fmla="val 10382105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Oval 31"/>
          <p:cNvSpPr/>
          <p:nvPr/>
        </p:nvSpPr>
        <p:spPr>
          <a:xfrm flipH="1">
            <a:off x="4014389" y="3450515"/>
            <a:ext cx="610490" cy="40537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155"/>
          <p:cNvGrpSpPr/>
          <p:nvPr/>
        </p:nvGrpSpPr>
        <p:grpSpPr>
          <a:xfrm>
            <a:off x="1597783" y="5758383"/>
            <a:ext cx="1260140" cy="720080"/>
            <a:chOff x="6300192" y="5157192"/>
            <a:chExt cx="1512167" cy="864096"/>
          </a:xfrm>
        </p:grpSpPr>
        <p:sp>
          <p:nvSpPr>
            <p:cNvPr id="140" name="Freeform 139"/>
            <p:cNvSpPr/>
            <p:nvPr/>
          </p:nvSpPr>
          <p:spPr>
            <a:xfrm>
              <a:off x="6300192" y="5157192"/>
              <a:ext cx="685724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Freeform 140"/>
            <p:cNvSpPr/>
            <p:nvPr/>
          </p:nvSpPr>
          <p:spPr>
            <a:xfrm flipH="1">
              <a:off x="7164287" y="5157192"/>
              <a:ext cx="648072" cy="86409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2" name="Oval 141"/>
          <p:cNvSpPr/>
          <p:nvPr/>
        </p:nvSpPr>
        <p:spPr>
          <a:xfrm flipH="1">
            <a:off x="1403648" y="4005064"/>
            <a:ext cx="1749433" cy="2010176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9"/>
          <p:cNvGrpSpPr/>
          <p:nvPr/>
        </p:nvGrpSpPr>
        <p:grpSpPr>
          <a:xfrm>
            <a:off x="1423756" y="3742159"/>
            <a:ext cx="1434259" cy="1080833"/>
            <a:chOff x="2331368" y="1916832"/>
            <a:chExt cx="1131484" cy="1152128"/>
          </a:xfrm>
        </p:grpSpPr>
        <p:sp>
          <p:nvSpPr>
            <p:cNvPr id="144" name="Chord 4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Isosceles Triangle 5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6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7" name="Arc 19"/>
          <p:cNvSpPr/>
          <p:nvPr/>
        </p:nvSpPr>
        <p:spPr>
          <a:xfrm flipH="1">
            <a:off x="1908073" y="4618510"/>
            <a:ext cx="771926" cy="947358"/>
          </a:xfrm>
          <a:prstGeom prst="arc">
            <a:avLst>
              <a:gd name="adj1" fmla="val 552926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147"/>
          <p:cNvGrpSpPr/>
          <p:nvPr/>
        </p:nvGrpSpPr>
        <p:grpSpPr>
          <a:xfrm>
            <a:off x="1993827" y="4390231"/>
            <a:ext cx="576064" cy="581226"/>
            <a:chOff x="2051720" y="4581128"/>
            <a:chExt cx="576064" cy="581226"/>
          </a:xfrm>
        </p:grpSpPr>
        <p:sp>
          <p:nvSpPr>
            <p:cNvPr id="149" name="Oval 148"/>
            <p:cNvSpPr/>
            <p:nvPr/>
          </p:nvSpPr>
          <p:spPr>
            <a:xfrm>
              <a:off x="2432952" y="4581128"/>
              <a:ext cx="194832" cy="1981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2071391" y="4885330"/>
              <a:ext cx="494019" cy="2770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2051720" y="4581128"/>
              <a:ext cx="194832" cy="1981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2" name="Freeform 151"/>
          <p:cNvSpPr/>
          <p:nvPr/>
        </p:nvSpPr>
        <p:spPr>
          <a:xfrm>
            <a:off x="4427984" y="4293096"/>
            <a:ext cx="404428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52"/>
          <p:cNvGrpSpPr/>
          <p:nvPr/>
        </p:nvGrpSpPr>
        <p:grpSpPr>
          <a:xfrm>
            <a:off x="4644008" y="5877272"/>
            <a:ext cx="1008112" cy="545956"/>
            <a:chOff x="899592" y="5157192"/>
            <a:chExt cx="1233870" cy="668218"/>
          </a:xfrm>
        </p:grpSpPr>
        <p:sp>
          <p:nvSpPr>
            <p:cNvPr id="154" name="Freeform 153"/>
            <p:cNvSpPr/>
            <p:nvPr/>
          </p:nvSpPr>
          <p:spPr>
            <a:xfrm>
              <a:off x="899592" y="5157192"/>
              <a:ext cx="54363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 flipH="1">
              <a:off x="1619672" y="5157192"/>
              <a:ext cx="513790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6" name="Rounded Rectangle 155"/>
          <p:cNvSpPr/>
          <p:nvPr/>
        </p:nvSpPr>
        <p:spPr>
          <a:xfrm flipH="1">
            <a:off x="4738722" y="3284984"/>
            <a:ext cx="834228" cy="2728326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Arc 156"/>
          <p:cNvSpPr/>
          <p:nvPr/>
        </p:nvSpPr>
        <p:spPr>
          <a:xfrm flipH="1">
            <a:off x="4932040" y="4462379"/>
            <a:ext cx="398441" cy="464379"/>
          </a:xfrm>
          <a:prstGeom prst="arc">
            <a:avLst>
              <a:gd name="adj1" fmla="val 11462497"/>
              <a:gd name="adj2" fmla="val 206552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8" name="Picture 157" descr="amba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59712" flipH="1">
            <a:off x="5082667" y="4477362"/>
            <a:ext cx="897104" cy="13668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9" name="Freeform 158"/>
          <p:cNvSpPr/>
          <p:nvPr/>
        </p:nvSpPr>
        <p:spPr>
          <a:xfrm rot="20407330">
            <a:off x="5338457" y="4284112"/>
            <a:ext cx="532549" cy="92359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159"/>
          <p:cNvGrpSpPr/>
          <p:nvPr/>
        </p:nvGrpSpPr>
        <p:grpSpPr>
          <a:xfrm>
            <a:off x="4984281" y="3747034"/>
            <a:ext cx="307799" cy="501815"/>
            <a:chOff x="4408217" y="3891050"/>
            <a:chExt cx="307799" cy="501815"/>
          </a:xfrm>
        </p:grpSpPr>
        <p:sp>
          <p:nvSpPr>
            <p:cNvPr id="161" name="Chord 7"/>
            <p:cNvSpPr/>
            <p:nvPr/>
          </p:nvSpPr>
          <p:spPr>
            <a:xfrm flipH="1">
              <a:off x="4408217" y="4144836"/>
              <a:ext cx="288375" cy="248029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4674819" y="3891050"/>
              <a:ext cx="41197" cy="186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4427984" y="3891050"/>
              <a:ext cx="41197" cy="1860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163"/>
          <p:cNvGrpSpPr/>
          <p:nvPr/>
        </p:nvGrpSpPr>
        <p:grpSpPr>
          <a:xfrm rot="3918328">
            <a:off x="6408773" y="3872213"/>
            <a:ext cx="2415716" cy="2145876"/>
            <a:chOff x="1654629" y="232229"/>
            <a:chExt cx="2728685" cy="2423885"/>
          </a:xfrm>
        </p:grpSpPr>
        <p:sp>
          <p:nvSpPr>
            <p:cNvPr id="165" name="Rectangle 164"/>
            <p:cNvSpPr/>
            <p:nvPr/>
          </p:nvSpPr>
          <p:spPr>
            <a:xfrm>
              <a:off x="2195735" y="548680"/>
              <a:ext cx="1872208" cy="20882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195736" y="548680"/>
              <a:ext cx="187220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2195736" y="1277257"/>
              <a:ext cx="2187578" cy="1359655"/>
            </a:xfrm>
            <a:prstGeom prst="parallelogram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654629" y="232229"/>
              <a:ext cx="551542" cy="2423885"/>
            </a:xfrm>
            <a:custGeom>
              <a:avLst/>
              <a:gdLst>
                <a:gd name="connsiteX0" fmla="*/ 493485 w 551542"/>
                <a:gd name="connsiteY0" fmla="*/ 2423885 h 2423885"/>
                <a:gd name="connsiteX1" fmla="*/ 0 w 551542"/>
                <a:gd name="connsiteY1" fmla="*/ 2119085 h 2423885"/>
                <a:gd name="connsiteX2" fmla="*/ 0 w 551542"/>
                <a:gd name="connsiteY2" fmla="*/ 0 h 2423885"/>
                <a:gd name="connsiteX3" fmla="*/ 522514 w 551542"/>
                <a:gd name="connsiteY3" fmla="*/ 319314 h 2423885"/>
                <a:gd name="connsiteX4" fmla="*/ 551542 w 551542"/>
                <a:gd name="connsiteY4" fmla="*/ 2423885 h 2423885"/>
                <a:gd name="connsiteX5" fmla="*/ 493485 w 551542"/>
                <a:gd name="connsiteY5" fmla="*/ 2423885 h 242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542" h="2423885">
                  <a:moveTo>
                    <a:pt x="493485" y="2423885"/>
                  </a:moveTo>
                  <a:lnTo>
                    <a:pt x="0" y="2119085"/>
                  </a:lnTo>
                  <a:lnTo>
                    <a:pt x="0" y="0"/>
                  </a:lnTo>
                  <a:lnTo>
                    <a:pt x="522514" y="319314"/>
                  </a:lnTo>
                  <a:lnTo>
                    <a:pt x="551542" y="2423885"/>
                  </a:lnTo>
                  <a:lnTo>
                    <a:pt x="493485" y="242388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1683657" y="232229"/>
              <a:ext cx="2409372" cy="333828"/>
            </a:xfrm>
            <a:custGeom>
              <a:avLst/>
              <a:gdLst>
                <a:gd name="connsiteX0" fmla="*/ 493486 w 2409372"/>
                <a:gd name="connsiteY0" fmla="*/ 333828 h 333828"/>
                <a:gd name="connsiteX1" fmla="*/ 2409372 w 2409372"/>
                <a:gd name="connsiteY1" fmla="*/ 319314 h 333828"/>
                <a:gd name="connsiteX2" fmla="*/ 2017486 w 2409372"/>
                <a:gd name="connsiteY2" fmla="*/ 43542 h 333828"/>
                <a:gd name="connsiteX3" fmla="*/ 0 w 2409372"/>
                <a:gd name="connsiteY3" fmla="*/ 0 h 333828"/>
                <a:gd name="connsiteX4" fmla="*/ 493486 w 2409372"/>
                <a:gd name="connsiteY4" fmla="*/ 333828 h 33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372" h="333828">
                  <a:moveTo>
                    <a:pt x="493486" y="333828"/>
                  </a:moveTo>
                  <a:lnTo>
                    <a:pt x="2409372" y="319314"/>
                  </a:lnTo>
                  <a:lnTo>
                    <a:pt x="2017486" y="43542"/>
                  </a:lnTo>
                  <a:lnTo>
                    <a:pt x="0" y="0"/>
                  </a:lnTo>
                  <a:lnTo>
                    <a:pt x="493486" y="33382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233975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269979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305983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8" name="Freeform 177"/>
          <p:cNvSpPr/>
          <p:nvPr/>
        </p:nvSpPr>
        <p:spPr>
          <a:xfrm rot="1230391" flipH="1">
            <a:off x="-959619" y="1623930"/>
            <a:ext cx="563905" cy="99842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98" grpId="0" animBg="1"/>
      <p:bldP spid="138" grpId="0" animBg="1"/>
      <p:bldP spid="1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624" y="4149080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917593" y="3717032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1429" y="4089308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"/>
          <p:cNvGrpSpPr/>
          <p:nvPr/>
        </p:nvGrpSpPr>
        <p:grpSpPr>
          <a:xfrm>
            <a:off x="5868144" y="2636912"/>
            <a:ext cx="1944216" cy="1152128"/>
            <a:chOff x="5868144" y="2636912"/>
            <a:chExt cx="1944216" cy="1152128"/>
          </a:xfrm>
        </p:grpSpPr>
        <p:sp>
          <p:nvSpPr>
            <p:cNvPr id="7" name="Isosceles Triangle 6"/>
            <p:cNvSpPr/>
            <p:nvPr/>
          </p:nvSpPr>
          <p:spPr>
            <a:xfrm>
              <a:off x="6590281" y="3232840"/>
              <a:ext cx="499941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51920" y="2348880"/>
            <a:ext cx="1944216" cy="1440160"/>
            <a:chOff x="5868144" y="2636912"/>
            <a:chExt cx="1944216" cy="1152128"/>
          </a:xfrm>
        </p:grpSpPr>
        <p:sp>
          <p:nvSpPr>
            <p:cNvPr id="11" name="Isosceles Triangle 10"/>
            <p:cNvSpPr/>
            <p:nvPr/>
          </p:nvSpPr>
          <p:spPr>
            <a:xfrm>
              <a:off x="6588225" y="3232840"/>
              <a:ext cx="504054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899592" y="2612592"/>
            <a:ext cx="2888704" cy="1256837"/>
            <a:chOff x="5868144" y="2541282"/>
            <a:chExt cx="1944216" cy="1247758"/>
          </a:xfrm>
        </p:grpSpPr>
        <p:sp>
          <p:nvSpPr>
            <p:cNvPr id="15" name="Isosceles Triangle 14"/>
            <p:cNvSpPr/>
            <p:nvPr/>
          </p:nvSpPr>
          <p:spPr>
            <a:xfrm>
              <a:off x="6692038" y="3232840"/>
              <a:ext cx="296427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68144" y="254128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40152" y="2613291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6012160" y="3140968"/>
            <a:ext cx="1931460" cy="3119590"/>
            <a:chOff x="323528" y="1713566"/>
            <a:chExt cx="1931460" cy="3119590"/>
          </a:xfrm>
        </p:grpSpPr>
        <p:grpSp>
          <p:nvGrpSpPr>
            <p:cNvPr id="18" name="Group 131"/>
            <p:cNvGrpSpPr/>
            <p:nvPr/>
          </p:nvGrpSpPr>
          <p:grpSpPr>
            <a:xfrm>
              <a:off x="755576" y="3429000"/>
              <a:ext cx="1080120" cy="576064"/>
              <a:chOff x="1347017" y="5013176"/>
              <a:chExt cx="906128" cy="668218"/>
            </a:xfrm>
            <a:solidFill>
              <a:srgbClr val="669900"/>
            </a:solidFill>
          </p:grpSpPr>
          <p:sp>
            <p:nvSpPr>
              <p:cNvPr id="46" name="Freeform 45"/>
              <p:cNvSpPr/>
              <p:nvPr/>
            </p:nvSpPr>
            <p:spPr>
              <a:xfrm>
                <a:off x="1347017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1856714" y="5013176"/>
                <a:ext cx="396431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45"/>
            <p:cNvGrpSpPr/>
            <p:nvPr/>
          </p:nvGrpSpPr>
          <p:grpSpPr>
            <a:xfrm flipH="1">
              <a:off x="323528" y="1713566"/>
              <a:ext cx="1931460" cy="1931458"/>
              <a:chOff x="323528" y="2852936"/>
              <a:chExt cx="2448272" cy="2448272"/>
            </a:xfrm>
          </p:grpSpPr>
          <p:pic>
            <p:nvPicPr>
              <p:cNvPr id="44" name="Picture 43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45" name="Oval 44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11560" y="2024844"/>
              <a:ext cx="1440160" cy="2808312"/>
              <a:chOff x="-720080" y="2708920"/>
              <a:chExt cx="1440160" cy="280831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-72008" y="4077072"/>
                <a:ext cx="164998" cy="93610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4-Point Star 37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-612068" y="2708920"/>
                <a:ext cx="12241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47"/>
          <p:cNvGrpSpPr/>
          <p:nvPr/>
        </p:nvGrpSpPr>
        <p:grpSpPr>
          <a:xfrm>
            <a:off x="5666072" y="3126454"/>
            <a:ext cx="2304256" cy="3132348"/>
            <a:chOff x="2267744" y="1700808"/>
            <a:chExt cx="2304256" cy="3132348"/>
          </a:xfrm>
        </p:grpSpPr>
        <p:grpSp>
          <p:nvGrpSpPr>
            <p:cNvPr id="22" name="Group 131"/>
            <p:cNvGrpSpPr/>
            <p:nvPr/>
          </p:nvGrpSpPr>
          <p:grpSpPr>
            <a:xfrm>
              <a:off x="2267744" y="3212976"/>
              <a:ext cx="886330" cy="792088"/>
              <a:chOff x="1630406" y="4944041"/>
              <a:chExt cx="622738" cy="737353"/>
            </a:xfrm>
            <a:solidFill>
              <a:srgbClr val="669900"/>
            </a:solidFill>
          </p:grpSpPr>
          <p:sp>
            <p:nvSpPr>
              <p:cNvPr id="65" name="Freeform 64"/>
              <p:cNvSpPr/>
              <p:nvPr/>
            </p:nvSpPr>
            <p:spPr>
              <a:xfrm rot="2087848">
                <a:off x="1630406" y="4944041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2054211">
                <a:off x="1856715" y="5013176"/>
                <a:ext cx="396429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211960" y="3086962"/>
              <a:ext cx="144016" cy="68407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45"/>
            <p:cNvGrpSpPr/>
            <p:nvPr/>
          </p:nvGrpSpPr>
          <p:grpSpPr>
            <a:xfrm flipH="1">
              <a:off x="2483768" y="1700808"/>
              <a:ext cx="1931460" cy="1931458"/>
              <a:chOff x="323528" y="2852936"/>
              <a:chExt cx="2448272" cy="2448272"/>
            </a:xfrm>
          </p:grpSpPr>
          <p:pic>
            <p:nvPicPr>
              <p:cNvPr id="63" name="Picture 62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64" name="Oval 63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Arc 51"/>
            <p:cNvSpPr/>
            <p:nvPr/>
          </p:nvSpPr>
          <p:spPr>
            <a:xfrm>
              <a:off x="2339752" y="2420888"/>
              <a:ext cx="677536" cy="701614"/>
            </a:xfrm>
            <a:prstGeom prst="arc">
              <a:avLst>
                <a:gd name="adj1" fmla="val 20809320"/>
                <a:gd name="adj2" fmla="val 572698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2774191" y="2114390"/>
              <a:ext cx="86197" cy="213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2915816" y="1988840"/>
              <a:ext cx="1656184" cy="2844316"/>
              <a:chOff x="-720080" y="2672916"/>
              <a:chExt cx="1656184" cy="2844316"/>
            </a:xfrm>
          </p:grpSpPr>
          <p:sp>
            <p:nvSpPr>
              <p:cNvPr id="56" name="Rectangle 26"/>
              <p:cNvSpPr/>
              <p:nvPr/>
            </p:nvSpPr>
            <p:spPr>
              <a:xfrm>
                <a:off x="-72008" y="4329100"/>
                <a:ext cx="144016" cy="68407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4-Point Star 56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12068" y="2672916"/>
                <a:ext cx="3240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Freeform 54"/>
            <p:cNvSpPr/>
            <p:nvPr/>
          </p:nvSpPr>
          <p:spPr>
            <a:xfrm rot="412045">
              <a:off x="3404827" y="2413432"/>
              <a:ext cx="553701" cy="9860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10176" y="3098550"/>
            <a:ext cx="2686396" cy="3168352"/>
            <a:chOff x="7427370" y="1664804"/>
            <a:chExt cx="2686396" cy="3168352"/>
          </a:xfrm>
        </p:grpSpPr>
        <p:grpSp>
          <p:nvGrpSpPr>
            <p:cNvPr id="25" name="Group 66"/>
            <p:cNvGrpSpPr/>
            <p:nvPr/>
          </p:nvGrpSpPr>
          <p:grpSpPr>
            <a:xfrm>
              <a:off x="8028384" y="2024844"/>
              <a:ext cx="1440160" cy="2808312"/>
              <a:chOff x="-720080" y="2708920"/>
              <a:chExt cx="1440160" cy="2808312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-72008" y="4077072"/>
                <a:ext cx="164998" cy="93610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4-Point Star 68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-612068" y="2708920"/>
                <a:ext cx="12241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131"/>
            <p:cNvGrpSpPr/>
            <p:nvPr/>
          </p:nvGrpSpPr>
          <p:grpSpPr>
            <a:xfrm>
              <a:off x="8100393" y="3212976"/>
              <a:ext cx="886330" cy="792088"/>
              <a:chOff x="1630406" y="4944041"/>
              <a:chExt cx="622738" cy="737353"/>
            </a:xfrm>
            <a:solidFill>
              <a:srgbClr val="669900"/>
            </a:solidFill>
          </p:grpSpPr>
          <p:sp>
            <p:nvSpPr>
              <p:cNvPr id="76" name="Freeform 75"/>
              <p:cNvSpPr/>
              <p:nvPr/>
            </p:nvSpPr>
            <p:spPr>
              <a:xfrm rot="2087848">
                <a:off x="1630406" y="4944041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 rot="2054211">
                <a:off x="1856715" y="5013176"/>
                <a:ext cx="396429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Freeform 77"/>
            <p:cNvSpPr/>
            <p:nvPr/>
          </p:nvSpPr>
          <p:spPr>
            <a:xfrm rot="8195082">
              <a:off x="7427370" y="1756193"/>
              <a:ext cx="553701" cy="9860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 rot="2441166" flipV="1">
              <a:off x="9560065" y="1769151"/>
              <a:ext cx="553701" cy="92789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145"/>
            <p:cNvGrpSpPr/>
            <p:nvPr/>
          </p:nvGrpSpPr>
          <p:grpSpPr>
            <a:xfrm flipH="1">
              <a:off x="7812360" y="1664804"/>
              <a:ext cx="1931460" cy="1931458"/>
              <a:chOff x="323528" y="2852936"/>
              <a:chExt cx="2448272" cy="2448272"/>
            </a:xfrm>
          </p:grpSpPr>
          <p:pic>
            <p:nvPicPr>
              <p:cNvPr id="81" name="Picture 2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82" name="Oval 3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Arc 5"/>
            <p:cNvSpPr/>
            <p:nvPr/>
          </p:nvSpPr>
          <p:spPr>
            <a:xfrm>
              <a:off x="8430969" y="2367345"/>
              <a:ext cx="677536" cy="701614"/>
            </a:xfrm>
            <a:prstGeom prst="arc">
              <a:avLst>
                <a:gd name="adj1" fmla="val 20809320"/>
                <a:gd name="adj2" fmla="val 1136962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6"/>
            <p:cNvSpPr/>
            <p:nvPr/>
          </p:nvSpPr>
          <p:spPr>
            <a:xfrm flipH="1">
              <a:off x="8865408" y="2060847"/>
              <a:ext cx="86197" cy="213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7"/>
            <p:cNvSpPr/>
            <p:nvPr/>
          </p:nvSpPr>
          <p:spPr>
            <a:xfrm flipH="1">
              <a:off x="8603845" y="2060847"/>
              <a:ext cx="86197" cy="213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94"/>
          <p:cNvGrpSpPr/>
          <p:nvPr/>
        </p:nvGrpSpPr>
        <p:grpSpPr>
          <a:xfrm rot="21445994">
            <a:off x="1216778" y="38038"/>
            <a:ext cx="2952328" cy="1368152"/>
            <a:chOff x="611560" y="332656"/>
            <a:chExt cx="2952328" cy="1368152"/>
          </a:xfrm>
        </p:grpSpPr>
        <p:sp>
          <p:nvSpPr>
            <p:cNvPr id="87" name="Rectangle 86"/>
            <p:cNvSpPr/>
            <p:nvPr/>
          </p:nvSpPr>
          <p:spPr>
            <a:xfrm>
              <a:off x="683568" y="404664"/>
              <a:ext cx="2808312" cy="12241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1187624" y="620688"/>
              <a:ext cx="720080" cy="100811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1619672" y="980728"/>
              <a:ext cx="792088" cy="64807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2339752" y="476672"/>
              <a:ext cx="1008112" cy="1152128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1403648" y="620688"/>
              <a:ext cx="288032" cy="43204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Isosceles Triangle 91"/>
            <p:cNvSpPr/>
            <p:nvPr/>
          </p:nvSpPr>
          <p:spPr>
            <a:xfrm>
              <a:off x="1895004" y="980728"/>
              <a:ext cx="241424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2627784" y="476672"/>
              <a:ext cx="432048" cy="50405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1560" y="332656"/>
              <a:ext cx="2952328" cy="13681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7746E-6 L -0.49132 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-1251520"/>
            <a:ext cx="9360024" cy="5832648"/>
            <a:chOff x="-631737" y="557064"/>
            <a:chExt cx="9018201" cy="6073799"/>
          </a:xfrm>
        </p:grpSpPr>
        <p:sp>
          <p:nvSpPr>
            <p:cNvPr id="43" name="TextBox 42"/>
            <p:cNvSpPr txBox="1"/>
            <p:nvPr/>
          </p:nvSpPr>
          <p:spPr>
            <a:xfrm rot="4205657">
              <a:off x="4063433" y="3266041"/>
              <a:ext cx="1503881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latin typeface="Lucida Handwriting" pitchFamily="66" charset="0"/>
                </a:rPr>
                <a:t>LOCAL JASMIN</a:t>
              </a:r>
              <a:endParaRPr lang="en-GB" sz="1100" dirty="0">
                <a:latin typeface="Lucida Handwriting" pitchFamily="66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-631737" y="4445496"/>
              <a:ext cx="6796297" cy="107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111"/>
            <p:cNvGrpSpPr/>
            <p:nvPr/>
          </p:nvGrpSpPr>
          <p:grpSpPr>
            <a:xfrm>
              <a:off x="475928" y="845096"/>
              <a:ext cx="3312368" cy="3960440"/>
              <a:chOff x="6084168" y="404664"/>
              <a:chExt cx="3312368" cy="4896544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6084168" y="404664"/>
                <a:ext cx="3312368" cy="4896544"/>
              </a:xfrm>
              <a:prstGeom prst="rect">
                <a:avLst/>
              </a:prstGeom>
              <a:solidFill>
                <a:srgbClr val="CC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181591" y="476672"/>
                <a:ext cx="3117522" cy="4752528"/>
              </a:xfrm>
              <a:prstGeom prst="rect">
                <a:avLst/>
              </a:prstGeom>
              <a:solidFill>
                <a:srgbClr val="CCCC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0" name="Straight Connector 129"/>
              <p:cNvCxnSpPr>
                <a:stCxn id="129" idx="0"/>
                <a:endCxn id="129" idx="2"/>
              </p:cNvCxnSpPr>
              <p:nvPr/>
            </p:nvCxnSpPr>
            <p:spPr>
              <a:xfrm>
                <a:off x="7740352" y="476672"/>
                <a:ext cx="0" cy="47525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7164288" y="2708920"/>
                <a:ext cx="36004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7956376" y="2708920"/>
                <a:ext cx="36004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 rot="21246579">
              <a:off x="763960" y="1205136"/>
              <a:ext cx="1152128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latin typeface="Lucida Handwriting" pitchFamily="66" charset="0"/>
                </a:rPr>
                <a:t>SPARE COMPUTER PARTS</a:t>
              </a:r>
              <a:endParaRPr lang="en-GB" sz="1100" dirty="0">
                <a:latin typeface="Lucida Handwriting" pitchFamily="66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1395847">
              <a:off x="2511850" y="1754941"/>
              <a:ext cx="913736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latin typeface="Lucida Handwriting" pitchFamily="66" charset="0"/>
                </a:rPr>
                <a:t>SCREW-DRIVERS</a:t>
              </a:r>
              <a:endParaRPr lang="en-GB" sz="1100" dirty="0">
                <a:latin typeface="Lucida Handwriting" pitchFamily="66" charset="0"/>
              </a:endParaRPr>
            </a:p>
          </p:txBody>
        </p:sp>
        <p:sp>
          <p:nvSpPr>
            <p:cNvPr id="48" name="Trapezoid 47"/>
            <p:cNvSpPr/>
            <p:nvPr/>
          </p:nvSpPr>
          <p:spPr>
            <a:xfrm rot="10800000">
              <a:off x="4508376" y="3797424"/>
              <a:ext cx="936104" cy="864096"/>
            </a:xfrm>
            <a:prstGeom prst="trapezoid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7896" y="4157464"/>
              <a:ext cx="299110" cy="64807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1700064" y="4157464"/>
              <a:ext cx="310718" cy="64807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66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131"/>
            <p:cNvGrpSpPr/>
            <p:nvPr/>
          </p:nvGrpSpPr>
          <p:grpSpPr>
            <a:xfrm>
              <a:off x="547936" y="4949552"/>
              <a:ext cx="1080120" cy="576064"/>
              <a:chOff x="1347017" y="5013176"/>
              <a:chExt cx="906128" cy="668218"/>
            </a:xfrm>
            <a:solidFill>
              <a:srgbClr val="006600"/>
            </a:solidFill>
          </p:grpSpPr>
          <p:sp>
            <p:nvSpPr>
              <p:cNvPr id="126" name="Freeform 125"/>
              <p:cNvSpPr/>
              <p:nvPr/>
            </p:nvSpPr>
            <p:spPr>
              <a:xfrm>
                <a:off x="1347017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 flipH="1">
                <a:off x="1856714" y="5013176"/>
                <a:ext cx="396431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145"/>
            <p:cNvGrpSpPr/>
            <p:nvPr/>
          </p:nvGrpSpPr>
          <p:grpSpPr>
            <a:xfrm flipH="1">
              <a:off x="357478" y="3658689"/>
              <a:ext cx="1499412" cy="1499411"/>
              <a:chOff x="323528" y="2852936"/>
              <a:chExt cx="2448272" cy="2448272"/>
            </a:xfrm>
          </p:grpSpPr>
          <p:pic>
            <p:nvPicPr>
              <p:cNvPr id="124" name="Picture 123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125" name="Oval 124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148"/>
            <p:cNvGrpSpPr/>
            <p:nvPr/>
          </p:nvGrpSpPr>
          <p:grpSpPr>
            <a:xfrm flipH="1">
              <a:off x="814046" y="4229472"/>
              <a:ext cx="525978" cy="963907"/>
              <a:chOff x="1028618" y="4005064"/>
              <a:chExt cx="707270" cy="1296144"/>
            </a:xfrm>
          </p:grpSpPr>
          <p:sp>
            <p:nvSpPr>
              <p:cNvPr id="121" name="Arc 120"/>
              <p:cNvSpPr/>
              <p:nvPr/>
            </p:nvSpPr>
            <p:spPr>
              <a:xfrm flipH="1" flipV="1">
                <a:off x="1028618" y="4794356"/>
                <a:ext cx="707270" cy="506852"/>
              </a:xfrm>
              <a:prstGeom prst="arc">
                <a:avLst>
                  <a:gd name="adj1" fmla="val 1494305"/>
                  <a:gd name="adj2" fmla="val 900313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9652" y="4005064"/>
                <a:ext cx="89980" cy="22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442694" y="4005064"/>
                <a:ext cx="89980" cy="22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152"/>
            <p:cNvGrpSpPr/>
            <p:nvPr/>
          </p:nvGrpSpPr>
          <p:grpSpPr>
            <a:xfrm flipH="1">
              <a:off x="678781" y="3176736"/>
              <a:ext cx="814590" cy="568936"/>
              <a:chOff x="884352" y="2564904"/>
              <a:chExt cx="1095360" cy="765036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975360" y="2682240"/>
                <a:ext cx="914400" cy="647700"/>
              </a:xfrm>
              <a:custGeom>
                <a:avLst/>
                <a:gdLst>
                  <a:gd name="connsiteX0" fmla="*/ 91440 w 914400"/>
                  <a:gd name="connsiteY0" fmla="*/ 647700 h 647700"/>
                  <a:gd name="connsiteX1" fmla="*/ 784860 w 914400"/>
                  <a:gd name="connsiteY1" fmla="*/ 640080 h 647700"/>
                  <a:gd name="connsiteX2" fmla="*/ 914400 w 914400"/>
                  <a:gd name="connsiteY2" fmla="*/ 68580 h 647700"/>
                  <a:gd name="connsiteX3" fmla="*/ 609600 w 914400"/>
                  <a:gd name="connsiteY3" fmla="*/ 403860 h 647700"/>
                  <a:gd name="connsiteX4" fmla="*/ 419100 w 914400"/>
                  <a:gd name="connsiteY4" fmla="*/ 0 h 647700"/>
                  <a:gd name="connsiteX5" fmla="*/ 259080 w 914400"/>
                  <a:gd name="connsiteY5" fmla="*/ 411480 h 647700"/>
                  <a:gd name="connsiteX6" fmla="*/ 0 w 914400"/>
                  <a:gd name="connsiteY6" fmla="*/ 99060 h 647700"/>
                  <a:gd name="connsiteX7" fmla="*/ 91440 w 914400"/>
                  <a:gd name="connsiteY7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400" h="647700">
                    <a:moveTo>
                      <a:pt x="91440" y="647700"/>
                    </a:moveTo>
                    <a:lnTo>
                      <a:pt x="784860" y="640080"/>
                    </a:lnTo>
                    <a:lnTo>
                      <a:pt x="914400" y="68580"/>
                    </a:lnTo>
                    <a:lnTo>
                      <a:pt x="609600" y="403860"/>
                    </a:lnTo>
                    <a:lnTo>
                      <a:pt x="419100" y="0"/>
                    </a:lnTo>
                    <a:lnTo>
                      <a:pt x="259080" y="411480"/>
                    </a:lnTo>
                    <a:lnTo>
                      <a:pt x="0" y="99060"/>
                    </a:lnTo>
                    <a:lnTo>
                      <a:pt x="91440" y="647700"/>
                    </a:ln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884352" y="2693680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331640" y="2564904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835696" y="2636912"/>
                <a:ext cx="144016" cy="144016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282131" y="4758655"/>
              <a:ext cx="432048" cy="72008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3356248" y="3811770"/>
              <a:ext cx="288032" cy="64807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64160" y="3811770"/>
              <a:ext cx="301446" cy="648072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154"/>
            <p:cNvGrpSpPr/>
            <p:nvPr/>
          </p:nvGrpSpPr>
          <p:grpSpPr>
            <a:xfrm>
              <a:off x="2636168" y="4891890"/>
              <a:ext cx="936104" cy="648072"/>
              <a:chOff x="4716016" y="5301208"/>
              <a:chExt cx="1080119" cy="720080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4716016" y="5301208"/>
                <a:ext cx="533341" cy="72008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 flipH="1">
                <a:off x="5292079" y="5301208"/>
                <a:ext cx="504056" cy="720080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2804383" y="3119074"/>
              <a:ext cx="601413" cy="2017108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Arc 60"/>
            <p:cNvSpPr/>
            <p:nvPr/>
          </p:nvSpPr>
          <p:spPr>
            <a:xfrm flipH="1" flipV="1">
              <a:off x="2924200" y="3667754"/>
              <a:ext cx="416657" cy="372808"/>
            </a:xfrm>
            <a:prstGeom prst="arc">
              <a:avLst>
                <a:gd name="adj1" fmla="val 12370413"/>
                <a:gd name="adj2" fmla="val 1990563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132"/>
            <p:cNvGrpSpPr/>
            <p:nvPr/>
          </p:nvGrpSpPr>
          <p:grpSpPr>
            <a:xfrm>
              <a:off x="2946115" y="3379722"/>
              <a:ext cx="350825" cy="465081"/>
              <a:chOff x="7474235" y="260648"/>
              <a:chExt cx="350825" cy="465081"/>
            </a:xfrm>
          </p:grpSpPr>
          <p:sp>
            <p:nvSpPr>
              <p:cNvPr id="112" name="Chord 111"/>
              <p:cNvSpPr/>
              <p:nvPr/>
            </p:nvSpPr>
            <p:spPr>
              <a:xfrm>
                <a:off x="7474235" y="492715"/>
                <a:ext cx="350825" cy="23301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7728151" y="260648"/>
                <a:ext cx="84209" cy="137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 flipH="1">
                <a:off x="7512127" y="260648"/>
                <a:ext cx="84209" cy="1375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Freeform 62"/>
            <p:cNvSpPr/>
            <p:nvPr/>
          </p:nvSpPr>
          <p:spPr>
            <a:xfrm flipH="1">
              <a:off x="3154339" y="4758655"/>
              <a:ext cx="432048" cy="72008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172"/>
            <p:cNvGrpSpPr/>
            <p:nvPr/>
          </p:nvGrpSpPr>
          <p:grpSpPr>
            <a:xfrm>
              <a:off x="7316688" y="5937518"/>
              <a:ext cx="1008112" cy="668218"/>
              <a:chOff x="1403649" y="5013176"/>
              <a:chExt cx="1008112" cy="668218"/>
            </a:xfrm>
          </p:grpSpPr>
          <p:sp>
            <p:nvSpPr>
              <p:cNvPr id="110" name="Freeform 109"/>
              <p:cNvSpPr/>
              <p:nvPr/>
            </p:nvSpPr>
            <p:spPr>
              <a:xfrm>
                <a:off x="1403649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 flipH="1">
                <a:off x="1979713" y="5013176"/>
                <a:ext cx="432048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207"/>
            <p:cNvGrpSpPr/>
            <p:nvPr/>
          </p:nvGrpSpPr>
          <p:grpSpPr>
            <a:xfrm>
              <a:off x="6154216" y="557064"/>
              <a:ext cx="2232248" cy="4824536"/>
              <a:chOff x="5004048" y="404664"/>
              <a:chExt cx="2232248" cy="4824536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004048" y="404664"/>
                <a:ext cx="2232248" cy="4824536"/>
              </a:xfrm>
              <a:prstGeom prst="rect">
                <a:avLst/>
              </a:prstGeom>
              <a:solidFill>
                <a:srgbClr val="CC99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4" name="Group 5"/>
              <p:cNvGrpSpPr/>
              <p:nvPr/>
            </p:nvGrpSpPr>
            <p:grpSpPr>
              <a:xfrm>
                <a:off x="5076056" y="3068960"/>
                <a:ext cx="504056" cy="203544"/>
                <a:chOff x="755576" y="3861048"/>
                <a:chExt cx="720080" cy="360040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27584" y="3861048"/>
                  <a:ext cx="360040" cy="360040"/>
                </a:xfrm>
                <a:prstGeom prst="ellipse">
                  <a:avLst/>
                </a:prstGeom>
                <a:solidFill>
                  <a:srgbClr val="0033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" name="Rounded Rectangle 108"/>
                <p:cNvSpPr/>
                <p:nvPr/>
              </p:nvSpPr>
              <p:spPr>
                <a:xfrm>
                  <a:off x="755576" y="3933056"/>
                  <a:ext cx="720080" cy="144016"/>
                </a:xfrm>
                <a:prstGeom prst="roundRect">
                  <a:avLst/>
                </a:prstGeom>
                <a:solidFill>
                  <a:srgbClr val="0033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5" name="Group 8"/>
              <p:cNvGrpSpPr/>
              <p:nvPr/>
            </p:nvGrpSpPr>
            <p:grpSpPr>
              <a:xfrm>
                <a:off x="5076057" y="2060848"/>
                <a:ext cx="648071" cy="216024"/>
                <a:chOff x="3977933" y="1268760"/>
                <a:chExt cx="2610291" cy="1008112"/>
              </a:xfrm>
            </p:grpSpPr>
            <p:sp>
              <p:nvSpPr>
                <p:cNvPr id="106" name="Rounded Rectangle 105"/>
                <p:cNvSpPr/>
                <p:nvPr/>
              </p:nvSpPr>
              <p:spPr>
                <a:xfrm>
                  <a:off x="3977933" y="1268760"/>
                  <a:ext cx="2610291" cy="1008112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b="1" dirty="0"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220072" y="1340768"/>
                  <a:ext cx="1224136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600" dirty="0">
                    <a:solidFill>
                      <a:schemeClr val="tx1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67" name="Freeform 66"/>
            <p:cNvSpPr/>
            <p:nvPr/>
          </p:nvSpPr>
          <p:spPr>
            <a:xfrm flipH="1">
              <a:off x="5084440" y="3955786"/>
              <a:ext cx="308606" cy="72008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00264" y="3955786"/>
              <a:ext cx="320582" cy="720080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153"/>
            <p:cNvGrpSpPr/>
            <p:nvPr/>
          </p:nvGrpSpPr>
          <p:grpSpPr>
            <a:xfrm>
              <a:off x="3853875" y="4809705"/>
              <a:ext cx="1191151" cy="730258"/>
              <a:chOff x="2703704" y="5125210"/>
              <a:chExt cx="1511017" cy="926358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2703704" y="5125210"/>
                <a:ext cx="623658" cy="92635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 flipH="1">
                <a:off x="3625306" y="5125211"/>
                <a:ext cx="589415" cy="926357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0" name="Oval 69"/>
            <p:cNvSpPr/>
            <p:nvPr/>
          </p:nvSpPr>
          <p:spPr>
            <a:xfrm flipH="1">
              <a:off x="3716288" y="3547942"/>
              <a:ext cx="1509650" cy="1479988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8"/>
            <p:cNvGrpSpPr/>
            <p:nvPr/>
          </p:nvGrpSpPr>
          <p:grpSpPr>
            <a:xfrm flipH="1">
              <a:off x="3961554" y="3077344"/>
              <a:ext cx="934545" cy="525571"/>
              <a:chOff x="6660232" y="2636912"/>
              <a:chExt cx="1584176" cy="864096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6732240" y="2636912"/>
                <a:ext cx="1296144" cy="864096"/>
              </a:xfrm>
              <a:custGeom>
                <a:avLst/>
                <a:gdLst>
                  <a:gd name="connsiteX0" fmla="*/ 164891 w 1139252"/>
                  <a:gd name="connsiteY0" fmla="*/ 839449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64891 w 1139252"/>
                  <a:gd name="connsiteY4" fmla="*/ 839449 h 869429"/>
                  <a:gd name="connsiteX0" fmla="*/ 144016 w 1139252"/>
                  <a:gd name="connsiteY0" fmla="*/ 864096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44016 w 1139252"/>
                  <a:gd name="connsiteY4" fmla="*/ 864096 h 869429"/>
                  <a:gd name="connsiteX0" fmla="*/ 144016 w 1139252"/>
                  <a:gd name="connsiteY0" fmla="*/ 864096 h 864096"/>
                  <a:gd name="connsiteX1" fmla="*/ 0 w 1139252"/>
                  <a:gd name="connsiteY1" fmla="*/ 0 h 864096"/>
                  <a:gd name="connsiteX2" fmla="*/ 1139252 w 1139252"/>
                  <a:gd name="connsiteY2" fmla="*/ 0 h 864096"/>
                  <a:gd name="connsiteX3" fmla="*/ 1080120 w 1139252"/>
                  <a:gd name="connsiteY3" fmla="*/ 864096 h 864096"/>
                  <a:gd name="connsiteX4" fmla="*/ 144016 w 1139252"/>
                  <a:gd name="connsiteY4" fmla="*/ 864096 h 864096"/>
                  <a:gd name="connsiteX0" fmla="*/ 144016 w 1152128"/>
                  <a:gd name="connsiteY0" fmla="*/ 864096 h 864096"/>
                  <a:gd name="connsiteX1" fmla="*/ 0 w 1152128"/>
                  <a:gd name="connsiteY1" fmla="*/ 0 h 864096"/>
                  <a:gd name="connsiteX2" fmla="*/ 1152128 w 1152128"/>
                  <a:gd name="connsiteY2" fmla="*/ 0 h 864096"/>
                  <a:gd name="connsiteX3" fmla="*/ 1080120 w 1152128"/>
                  <a:gd name="connsiteY3" fmla="*/ 864096 h 864096"/>
                  <a:gd name="connsiteX4" fmla="*/ 144016 w 1152128"/>
                  <a:gd name="connsiteY4" fmla="*/ 864096 h 864096"/>
                  <a:gd name="connsiteX0" fmla="*/ 216024 w 1224136"/>
                  <a:gd name="connsiteY0" fmla="*/ 864096 h 864096"/>
                  <a:gd name="connsiteX1" fmla="*/ 0 w 1224136"/>
                  <a:gd name="connsiteY1" fmla="*/ 0 h 864096"/>
                  <a:gd name="connsiteX2" fmla="*/ 1224136 w 1224136"/>
                  <a:gd name="connsiteY2" fmla="*/ 0 h 864096"/>
                  <a:gd name="connsiteX3" fmla="*/ 1152128 w 1224136"/>
                  <a:gd name="connsiteY3" fmla="*/ 864096 h 864096"/>
                  <a:gd name="connsiteX4" fmla="*/ 216024 w 1224136"/>
                  <a:gd name="connsiteY4" fmla="*/ 864096 h 864096"/>
                  <a:gd name="connsiteX0" fmla="*/ 216024 w 1296144"/>
                  <a:gd name="connsiteY0" fmla="*/ 864096 h 864096"/>
                  <a:gd name="connsiteX1" fmla="*/ 0 w 1296144"/>
                  <a:gd name="connsiteY1" fmla="*/ 0 h 864096"/>
                  <a:gd name="connsiteX2" fmla="*/ 1296144 w 1296144"/>
                  <a:gd name="connsiteY2" fmla="*/ 0 h 864096"/>
                  <a:gd name="connsiteX3" fmla="*/ 1152128 w 1296144"/>
                  <a:gd name="connsiteY3" fmla="*/ 864096 h 864096"/>
                  <a:gd name="connsiteX4" fmla="*/ 216024 w 1296144"/>
                  <a:gd name="connsiteY4" fmla="*/ 864096 h 8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144" h="864096">
                    <a:moveTo>
                      <a:pt x="216024" y="864096"/>
                    </a:moveTo>
                    <a:lnTo>
                      <a:pt x="0" y="0"/>
                    </a:lnTo>
                    <a:lnTo>
                      <a:pt x="1296144" y="0"/>
                    </a:lnTo>
                    <a:lnTo>
                      <a:pt x="1152128" y="864096"/>
                    </a:lnTo>
                    <a:lnTo>
                      <a:pt x="216024" y="864096"/>
                    </a:lnTo>
                    <a:close/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6660232" y="3501008"/>
                <a:ext cx="15841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Arc 71"/>
            <p:cNvSpPr/>
            <p:nvPr/>
          </p:nvSpPr>
          <p:spPr>
            <a:xfrm rot="10800000" flipH="1" flipV="1">
              <a:off x="4082599" y="3844659"/>
              <a:ext cx="797335" cy="731028"/>
            </a:xfrm>
            <a:prstGeom prst="arc">
              <a:avLst>
                <a:gd name="adj1" fmla="val 166728"/>
                <a:gd name="adj2" fmla="val 1038210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31"/>
            <p:cNvSpPr/>
            <p:nvPr/>
          </p:nvSpPr>
          <p:spPr>
            <a:xfrm flipH="1">
              <a:off x="4166789" y="3602915"/>
              <a:ext cx="610490" cy="4053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4" name="Group 155"/>
            <p:cNvGrpSpPr/>
            <p:nvPr/>
          </p:nvGrpSpPr>
          <p:grpSpPr>
            <a:xfrm>
              <a:off x="1750183" y="5910783"/>
              <a:ext cx="1260140" cy="720080"/>
              <a:chOff x="6300192" y="5157192"/>
              <a:chExt cx="1512167" cy="864096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6300192" y="5157192"/>
                <a:ext cx="685724" cy="86409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 flipH="1">
                <a:off x="7164287" y="5157192"/>
                <a:ext cx="648072" cy="86409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Oval 74"/>
            <p:cNvSpPr/>
            <p:nvPr/>
          </p:nvSpPr>
          <p:spPr>
            <a:xfrm flipH="1">
              <a:off x="1556048" y="4157464"/>
              <a:ext cx="1749433" cy="201017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9"/>
            <p:cNvGrpSpPr/>
            <p:nvPr/>
          </p:nvGrpSpPr>
          <p:grpSpPr>
            <a:xfrm>
              <a:off x="1576156" y="3894559"/>
              <a:ext cx="1434259" cy="1080833"/>
              <a:chOff x="2331368" y="1916832"/>
              <a:chExt cx="1131484" cy="1152128"/>
            </a:xfrm>
          </p:grpSpPr>
          <p:sp>
            <p:nvSpPr>
              <p:cNvPr id="94" name="Chord 4"/>
              <p:cNvSpPr/>
              <p:nvPr/>
            </p:nvSpPr>
            <p:spPr>
              <a:xfrm>
                <a:off x="2526748" y="1916832"/>
                <a:ext cx="936104" cy="1152128"/>
              </a:xfrm>
              <a:prstGeom prst="chord">
                <a:avLst>
                  <a:gd name="adj1" fmla="val 11233442"/>
                  <a:gd name="adj2" fmla="val 21115411"/>
                </a:avLst>
              </a:prstGeom>
              <a:solidFill>
                <a:srgbClr val="00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Isosceles Triangle 5"/>
              <p:cNvSpPr/>
              <p:nvPr/>
            </p:nvSpPr>
            <p:spPr>
              <a:xfrm>
                <a:off x="2742772" y="1916832"/>
                <a:ext cx="504056" cy="5040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6"/>
              <p:cNvSpPr/>
              <p:nvPr/>
            </p:nvSpPr>
            <p:spPr>
              <a:xfrm>
                <a:off x="2331368" y="2152649"/>
                <a:ext cx="1121448" cy="268239"/>
              </a:xfrm>
              <a:custGeom>
                <a:avLst/>
                <a:gdLst>
                  <a:gd name="connsiteX0" fmla="*/ 280610 w 1267581"/>
                  <a:gd name="connsiteY0" fmla="*/ 222552 h 251581"/>
                  <a:gd name="connsiteX1" fmla="*/ 164495 w 1267581"/>
                  <a:gd name="connsiteY1" fmla="*/ 4838 h 251581"/>
                  <a:gd name="connsiteX2" fmla="*/ 1267581 w 1267581"/>
                  <a:gd name="connsiteY2" fmla="*/ 251581 h 251581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3 h 246743"/>
                  <a:gd name="connsiteX0" fmla="*/ 326266 w 1258450"/>
                  <a:gd name="connsiteY0" fmla="*/ 246743 h 246743"/>
                  <a:gd name="connsiteX1" fmla="*/ 155364 w 1258450"/>
                  <a:gd name="connsiteY1" fmla="*/ 0 h 246743"/>
                  <a:gd name="connsiteX2" fmla="*/ 1258450 w 1258450"/>
                  <a:gd name="connsiteY2" fmla="*/ 246742 h 246743"/>
                  <a:gd name="connsiteX0" fmla="*/ 332189 w 1299909"/>
                  <a:gd name="connsiteY0" fmla="*/ 251284 h 251284"/>
                  <a:gd name="connsiteX1" fmla="*/ 161287 w 1299909"/>
                  <a:gd name="connsiteY1" fmla="*/ 4541 h 251284"/>
                  <a:gd name="connsiteX2" fmla="*/ 1299910 w 1299909"/>
                  <a:gd name="connsiteY2" fmla="*/ 224036 h 251284"/>
                  <a:gd name="connsiteX0" fmla="*/ 316580 w 1303032"/>
                  <a:gd name="connsiteY0" fmla="*/ 225468 h 225468"/>
                  <a:gd name="connsiteX1" fmla="*/ 164409 w 1303032"/>
                  <a:gd name="connsiteY1" fmla="*/ 853 h 225468"/>
                  <a:gd name="connsiteX2" fmla="*/ 1303032 w 1303032"/>
                  <a:gd name="connsiteY2" fmla="*/ 220348 h 225468"/>
                  <a:gd name="connsiteX0" fmla="*/ 223362 w 1209814"/>
                  <a:gd name="connsiteY0" fmla="*/ 288307 h 288307"/>
                  <a:gd name="connsiteX1" fmla="*/ 164409 w 1209814"/>
                  <a:gd name="connsiteY1" fmla="*/ 853 h 288307"/>
                  <a:gd name="connsiteX2" fmla="*/ 1209814 w 1209814"/>
                  <a:gd name="connsiteY2" fmla="*/ 283187 h 28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814" h="288307">
                    <a:moveTo>
                      <a:pt x="223362" y="288307"/>
                    </a:moveTo>
                    <a:cubicBezTo>
                      <a:pt x="83057" y="177031"/>
                      <a:pt x="0" y="1706"/>
                      <a:pt x="164409" y="853"/>
                    </a:cubicBezTo>
                    <a:cubicBezTo>
                      <a:pt x="328818" y="0"/>
                      <a:pt x="740518" y="162234"/>
                      <a:pt x="1209814" y="283187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Arc 19"/>
            <p:cNvSpPr/>
            <p:nvPr/>
          </p:nvSpPr>
          <p:spPr>
            <a:xfrm flipH="1">
              <a:off x="2060473" y="4770910"/>
              <a:ext cx="771926" cy="947358"/>
            </a:xfrm>
            <a:prstGeom prst="arc">
              <a:avLst>
                <a:gd name="adj1" fmla="val 552926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8" name="Group 147"/>
            <p:cNvGrpSpPr/>
            <p:nvPr/>
          </p:nvGrpSpPr>
          <p:grpSpPr>
            <a:xfrm>
              <a:off x="2146227" y="4542631"/>
              <a:ext cx="576064" cy="581226"/>
              <a:chOff x="2051720" y="4581128"/>
              <a:chExt cx="576064" cy="581226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432952" y="4581128"/>
                <a:ext cx="194832" cy="1981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 flipH="1">
                <a:off x="2071391" y="4885330"/>
                <a:ext cx="494019" cy="2770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51720" y="4581128"/>
                <a:ext cx="194832" cy="1981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9" name="Freeform 78"/>
            <p:cNvSpPr/>
            <p:nvPr/>
          </p:nvSpPr>
          <p:spPr>
            <a:xfrm>
              <a:off x="4580384" y="4445496"/>
              <a:ext cx="404428" cy="792088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152"/>
            <p:cNvGrpSpPr/>
            <p:nvPr/>
          </p:nvGrpSpPr>
          <p:grpSpPr>
            <a:xfrm>
              <a:off x="4796408" y="6029672"/>
              <a:ext cx="1008112" cy="545956"/>
              <a:chOff x="899592" y="5157192"/>
              <a:chExt cx="1233870" cy="668218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899592" y="5157192"/>
                <a:ext cx="543639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 flipH="1">
                <a:off x="1619672" y="5157192"/>
                <a:ext cx="513790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 flipH="1">
              <a:off x="4891122" y="3437384"/>
              <a:ext cx="834228" cy="2728326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/>
            <p:cNvSpPr/>
            <p:nvPr/>
          </p:nvSpPr>
          <p:spPr>
            <a:xfrm flipH="1">
              <a:off x="5084440" y="4614779"/>
              <a:ext cx="398441" cy="464379"/>
            </a:xfrm>
            <a:prstGeom prst="arc">
              <a:avLst>
                <a:gd name="adj1" fmla="val 11462497"/>
                <a:gd name="adj2" fmla="val 2065525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3" name="Picture 82" descr="ambau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59712" flipH="1">
              <a:off x="5235067" y="4629762"/>
              <a:ext cx="897104" cy="136684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4" name="Freeform 83"/>
            <p:cNvSpPr/>
            <p:nvPr/>
          </p:nvSpPr>
          <p:spPr>
            <a:xfrm rot="20407330">
              <a:off x="5490857" y="4436512"/>
              <a:ext cx="532549" cy="92359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159"/>
            <p:cNvGrpSpPr/>
            <p:nvPr/>
          </p:nvGrpSpPr>
          <p:grpSpPr>
            <a:xfrm>
              <a:off x="5136681" y="3899434"/>
              <a:ext cx="307799" cy="501815"/>
              <a:chOff x="4408217" y="3891050"/>
              <a:chExt cx="307799" cy="501815"/>
            </a:xfrm>
          </p:grpSpPr>
          <p:sp>
            <p:nvSpPr>
              <p:cNvPr id="86" name="Chord 7"/>
              <p:cNvSpPr/>
              <p:nvPr/>
            </p:nvSpPr>
            <p:spPr>
              <a:xfrm flipH="1">
                <a:off x="4408217" y="4144836"/>
                <a:ext cx="288375" cy="248029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 flipH="1">
                <a:off x="4674819" y="3891050"/>
                <a:ext cx="41197" cy="1860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 flipH="1">
                <a:off x="4427984" y="3891050"/>
                <a:ext cx="41197" cy="1860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62469" y="3649990"/>
            <a:ext cx="2750281" cy="3163386"/>
            <a:chOff x="5462469" y="2394402"/>
            <a:chExt cx="2750281" cy="3163386"/>
          </a:xfrm>
        </p:grpSpPr>
        <p:sp>
          <p:nvSpPr>
            <p:cNvPr id="18" name="Freeform 17"/>
            <p:cNvSpPr/>
            <p:nvPr/>
          </p:nvSpPr>
          <p:spPr>
            <a:xfrm rot="2562831">
              <a:off x="5462469" y="3341240"/>
              <a:ext cx="623709" cy="117087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rot="8406783" flipV="1">
              <a:off x="7589041" y="3356772"/>
              <a:ext cx="623709" cy="11018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99649" y="2394402"/>
              <a:ext cx="1710190" cy="3163386"/>
              <a:chOff x="-720080" y="2708920"/>
              <a:chExt cx="1440160" cy="280831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72008" y="4077072"/>
                <a:ext cx="164998" cy="93610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4-Point Star 3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-612068" y="2708920"/>
                <a:ext cx="12241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652120" y="3187845"/>
            <a:ext cx="2304256" cy="2288832"/>
            <a:chOff x="5643120" y="1988840"/>
            <a:chExt cx="2293609" cy="2175665"/>
          </a:xfrm>
        </p:grpSpPr>
        <p:pic>
          <p:nvPicPr>
            <p:cNvPr id="13" name="Picture 1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5643120" y="1988840"/>
              <a:ext cx="2293609" cy="2175665"/>
            </a:xfrm>
            <a:prstGeom prst="ellipse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>
            <a:xfrm flipH="1">
              <a:off x="5679932" y="2023761"/>
              <a:ext cx="2219983" cy="210582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43608" y="3187845"/>
            <a:ext cx="2304256" cy="2288832"/>
            <a:chOff x="5643120" y="1988840"/>
            <a:chExt cx="2293609" cy="2175665"/>
          </a:xfrm>
        </p:grpSpPr>
        <p:pic>
          <p:nvPicPr>
            <p:cNvPr id="28" name="Picture 27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5643120" y="1988840"/>
              <a:ext cx="2293609" cy="2175665"/>
            </a:xfrm>
            <a:prstGeom prst="ellipse">
              <a:avLst/>
            </a:prstGeom>
            <a:noFill/>
          </p:spPr>
        </p:pic>
        <p:sp>
          <p:nvSpPr>
            <p:cNvPr id="29" name="Oval 28"/>
            <p:cNvSpPr/>
            <p:nvPr/>
          </p:nvSpPr>
          <p:spPr>
            <a:xfrm flipH="1">
              <a:off x="5679932" y="2023761"/>
              <a:ext cx="2219983" cy="210582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7717" y="-531440"/>
            <a:ext cx="804574" cy="5398116"/>
            <a:chOff x="6377717" y="-1802453"/>
            <a:chExt cx="804574" cy="5398116"/>
          </a:xfrm>
        </p:grpSpPr>
        <p:grpSp>
          <p:nvGrpSpPr>
            <p:cNvPr id="20" name="Group 19"/>
            <p:cNvGrpSpPr/>
            <p:nvPr/>
          </p:nvGrpSpPr>
          <p:grpSpPr>
            <a:xfrm>
              <a:off x="6377717" y="2460089"/>
              <a:ext cx="804574" cy="1135574"/>
              <a:chOff x="6377717" y="2475514"/>
              <a:chExt cx="804574" cy="1135574"/>
            </a:xfrm>
          </p:grpSpPr>
          <p:sp>
            <p:nvSpPr>
              <p:cNvPr id="15" name="Arc 14"/>
              <p:cNvSpPr/>
              <p:nvPr/>
            </p:nvSpPr>
            <p:spPr>
              <a:xfrm>
                <a:off x="6377717" y="2820764"/>
                <a:ext cx="804574" cy="790324"/>
              </a:xfrm>
              <a:prstGeom prst="arc">
                <a:avLst>
                  <a:gd name="adj1" fmla="val 20809320"/>
                  <a:gd name="adj2" fmla="val 1136962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6893613" y="2475514"/>
                <a:ext cx="102359" cy="2405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6583007" y="2475514"/>
                <a:ext cx="102359" cy="2405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6444208" y="-1802453"/>
              <a:ext cx="576064" cy="360040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rapezoid 29">
            <a:hlinkClick r:id="rId5" action="ppaction://hlinkfile"/>
          </p:cNvPr>
          <p:cNvSpPr/>
          <p:nvPr/>
        </p:nvSpPr>
        <p:spPr>
          <a:xfrm flipH="1">
            <a:off x="-324544" y="5805264"/>
            <a:ext cx="9649072" cy="576064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 flipH="1">
            <a:off x="755576" y="4824536"/>
            <a:ext cx="2448272" cy="1368152"/>
            <a:chOff x="5868144" y="2636912"/>
            <a:chExt cx="1944216" cy="1152128"/>
          </a:xfrm>
        </p:grpSpPr>
        <p:sp>
          <p:nvSpPr>
            <p:cNvPr id="32" name="Rounded Rectangle 31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6590281" y="3232840"/>
              <a:ext cx="499941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3203850" y="4464496"/>
            <a:ext cx="2520278" cy="1806972"/>
            <a:chOff x="5868144" y="2636912"/>
            <a:chExt cx="2062046" cy="1152128"/>
          </a:xfrm>
        </p:grpSpPr>
        <p:sp>
          <p:nvSpPr>
            <p:cNvPr id="35" name="Rounded Rectangle 34"/>
            <p:cNvSpPr/>
            <p:nvPr/>
          </p:nvSpPr>
          <p:spPr>
            <a:xfrm>
              <a:off x="5868144" y="2636912"/>
              <a:ext cx="206204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588225" y="3232840"/>
              <a:ext cx="504054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5729583" y="4731348"/>
            <a:ext cx="3666953" cy="1577972"/>
            <a:chOff x="5868144" y="2541282"/>
            <a:chExt cx="1944216" cy="1247758"/>
          </a:xfrm>
        </p:grpSpPr>
        <p:sp>
          <p:nvSpPr>
            <p:cNvPr id="38" name="Rounded Rectangle 37"/>
            <p:cNvSpPr/>
            <p:nvPr/>
          </p:nvSpPr>
          <p:spPr>
            <a:xfrm>
              <a:off x="5868144" y="254128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692038" y="3232840"/>
              <a:ext cx="296427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-324544" y="6381328"/>
            <a:ext cx="9649072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-172144" y="6525344"/>
            <a:ext cx="9649072" cy="3326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5" name="Group 163"/>
          <p:cNvGrpSpPr/>
          <p:nvPr/>
        </p:nvGrpSpPr>
        <p:grpSpPr>
          <a:xfrm rot="3918328">
            <a:off x="7729976" y="2265934"/>
            <a:ext cx="1980200" cy="1643517"/>
            <a:chOff x="1654629" y="232229"/>
            <a:chExt cx="2728685" cy="2423885"/>
          </a:xfrm>
        </p:grpSpPr>
        <p:sp>
          <p:nvSpPr>
            <p:cNvPr id="136" name="Rectangle 135"/>
            <p:cNvSpPr/>
            <p:nvPr/>
          </p:nvSpPr>
          <p:spPr>
            <a:xfrm>
              <a:off x="2195735" y="548680"/>
              <a:ext cx="1872208" cy="208823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95736" y="548680"/>
              <a:ext cx="1872208" cy="432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2195736" y="1277257"/>
              <a:ext cx="2187578" cy="1359655"/>
            </a:xfrm>
            <a:prstGeom prst="parallelogram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654629" y="232229"/>
              <a:ext cx="551542" cy="2423885"/>
            </a:xfrm>
            <a:custGeom>
              <a:avLst/>
              <a:gdLst>
                <a:gd name="connsiteX0" fmla="*/ 493485 w 551542"/>
                <a:gd name="connsiteY0" fmla="*/ 2423885 h 2423885"/>
                <a:gd name="connsiteX1" fmla="*/ 0 w 551542"/>
                <a:gd name="connsiteY1" fmla="*/ 2119085 h 2423885"/>
                <a:gd name="connsiteX2" fmla="*/ 0 w 551542"/>
                <a:gd name="connsiteY2" fmla="*/ 0 h 2423885"/>
                <a:gd name="connsiteX3" fmla="*/ 522514 w 551542"/>
                <a:gd name="connsiteY3" fmla="*/ 319314 h 2423885"/>
                <a:gd name="connsiteX4" fmla="*/ 551542 w 551542"/>
                <a:gd name="connsiteY4" fmla="*/ 2423885 h 2423885"/>
                <a:gd name="connsiteX5" fmla="*/ 493485 w 551542"/>
                <a:gd name="connsiteY5" fmla="*/ 2423885 h 242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542" h="2423885">
                  <a:moveTo>
                    <a:pt x="493485" y="2423885"/>
                  </a:moveTo>
                  <a:lnTo>
                    <a:pt x="0" y="2119085"/>
                  </a:lnTo>
                  <a:lnTo>
                    <a:pt x="0" y="0"/>
                  </a:lnTo>
                  <a:lnTo>
                    <a:pt x="522514" y="319314"/>
                  </a:lnTo>
                  <a:lnTo>
                    <a:pt x="551542" y="2423885"/>
                  </a:lnTo>
                  <a:lnTo>
                    <a:pt x="493485" y="242388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683657" y="232229"/>
              <a:ext cx="2409372" cy="333828"/>
            </a:xfrm>
            <a:custGeom>
              <a:avLst/>
              <a:gdLst>
                <a:gd name="connsiteX0" fmla="*/ 493486 w 2409372"/>
                <a:gd name="connsiteY0" fmla="*/ 333828 h 333828"/>
                <a:gd name="connsiteX1" fmla="*/ 2409372 w 2409372"/>
                <a:gd name="connsiteY1" fmla="*/ 319314 h 333828"/>
                <a:gd name="connsiteX2" fmla="*/ 2017486 w 2409372"/>
                <a:gd name="connsiteY2" fmla="*/ 43542 h 333828"/>
                <a:gd name="connsiteX3" fmla="*/ 0 w 2409372"/>
                <a:gd name="connsiteY3" fmla="*/ 0 h 333828"/>
                <a:gd name="connsiteX4" fmla="*/ 493486 w 2409372"/>
                <a:gd name="connsiteY4" fmla="*/ 333828 h 33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9372" h="333828">
                  <a:moveTo>
                    <a:pt x="493486" y="333828"/>
                  </a:moveTo>
                  <a:lnTo>
                    <a:pt x="2409372" y="319314"/>
                  </a:lnTo>
                  <a:lnTo>
                    <a:pt x="2017486" y="43542"/>
                  </a:lnTo>
                  <a:lnTo>
                    <a:pt x="0" y="0"/>
                  </a:lnTo>
                  <a:lnTo>
                    <a:pt x="493486" y="33382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233975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269979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3059832" y="620688"/>
              <a:ext cx="288032" cy="2880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5" name="Countdown - Clock On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756576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81481E-6 L -0.5 -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037E-6 L -0.5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0.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94"/>
          <p:cNvGrpSpPr/>
          <p:nvPr/>
        </p:nvGrpSpPr>
        <p:grpSpPr>
          <a:xfrm rot="21445994">
            <a:off x="1216778" y="38038"/>
            <a:ext cx="2952328" cy="1368152"/>
            <a:chOff x="611560" y="332656"/>
            <a:chExt cx="2952328" cy="1368152"/>
          </a:xfrm>
        </p:grpSpPr>
        <p:sp>
          <p:nvSpPr>
            <p:cNvPr id="92" name="Rectangle 91"/>
            <p:cNvSpPr/>
            <p:nvPr/>
          </p:nvSpPr>
          <p:spPr>
            <a:xfrm>
              <a:off x="683568" y="404664"/>
              <a:ext cx="2808312" cy="122413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1187624" y="620688"/>
              <a:ext cx="720080" cy="100811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Isosceles Triangle 95"/>
            <p:cNvSpPr/>
            <p:nvPr/>
          </p:nvSpPr>
          <p:spPr>
            <a:xfrm>
              <a:off x="1619672" y="980728"/>
              <a:ext cx="792088" cy="648072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2339752" y="476672"/>
              <a:ext cx="1008112" cy="1152128"/>
            </a:xfrm>
            <a:prstGeom prst="triangle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1403648" y="620688"/>
              <a:ext cx="288032" cy="43204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Isosceles Triangle 98"/>
            <p:cNvSpPr/>
            <p:nvPr/>
          </p:nvSpPr>
          <p:spPr>
            <a:xfrm>
              <a:off x="1895004" y="980728"/>
              <a:ext cx="241424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Isosceles Triangle 100"/>
            <p:cNvSpPr/>
            <p:nvPr/>
          </p:nvSpPr>
          <p:spPr>
            <a:xfrm>
              <a:off x="2627784" y="476672"/>
              <a:ext cx="432048" cy="50405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11560" y="332656"/>
              <a:ext cx="2952328" cy="13681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87624" y="4149080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apezoid 2"/>
          <p:cNvSpPr/>
          <p:nvPr/>
        </p:nvSpPr>
        <p:spPr>
          <a:xfrm>
            <a:off x="917593" y="3717032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11429" y="4089308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flipH="1">
            <a:off x="6804248" y="3717032"/>
            <a:ext cx="360040" cy="792088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"/>
          <p:cNvGrpSpPr/>
          <p:nvPr/>
        </p:nvGrpSpPr>
        <p:grpSpPr>
          <a:xfrm>
            <a:off x="5868144" y="2636912"/>
            <a:ext cx="1944216" cy="1152128"/>
            <a:chOff x="5868144" y="2636912"/>
            <a:chExt cx="1944216" cy="1152128"/>
          </a:xfrm>
        </p:grpSpPr>
        <p:sp>
          <p:nvSpPr>
            <p:cNvPr id="7" name="Isosceles Triangle 6"/>
            <p:cNvSpPr/>
            <p:nvPr/>
          </p:nvSpPr>
          <p:spPr>
            <a:xfrm>
              <a:off x="6590281" y="3232840"/>
              <a:ext cx="499941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51920" y="2348880"/>
            <a:ext cx="1944216" cy="1440160"/>
            <a:chOff x="5868144" y="2636912"/>
            <a:chExt cx="1944216" cy="1152128"/>
          </a:xfrm>
        </p:grpSpPr>
        <p:sp>
          <p:nvSpPr>
            <p:cNvPr id="11" name="Isosceles Triangle 10"/>
            <p:cNvSpPr/>
            <p:nvPr/>
          </p:nvSpPr>
          <p:spPr>
            <a:xfrm>
              <a:off x="6588225" y="3232840"/>
              <a:ext cx="504054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68144" y="263691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0152" y="2708920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899592" y="2612592"/>
            <a:ext cx="2888704" cy="1256837"/>
            <a:chOff x="5868144" y="2541282"/>
            <a:chExt cx="1944216" cy="1247758"/>
          </a:xfrm>
        </p:grpSpPr>
        <p:sp>
          <p:nvSpPr>
            <p:cNvPr id="15" name="Isosceles Triangle 14"/>
            <p:cNvSpPr/>
            <p:nvPr/>
          </p:nvSpPr>
          <p:spPr>
            <a:xfrm>
              <a:off x="6692038" y="3232840"/>
              <a:ext cx="296427" cy="556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68144" y="2541282"/>
              <a:ext cx="1944216" cy="9534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40152" y="2613291"/>
              <a:ext cx="1800200" cy="79208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/>
          <p:cNvSpPr/>
          <p:nvPr/>
        </p:nvSpPr>
        <p:spPr>
          <a:xfrm rot="6798273" flipV="1">
            <a:off x="6777217" y="3933313"/>
            <a:ext cx="553701" cy="9278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2"/>
          <p:cNvGrpSpPr/>
          <p:nvPr/>
        </p:nvGrpSpPr>
        <p:grpSpPr>
          <a:xfrm>
            <a:off x="4932040" y="3165973"/>
            <a:ext cx="1931460" cy="3119590"/>
            <a:chOff x="323528" y="1713566"/>
            <a:chExt cx="1931460" cy="3119590"/>
          </a:xfrm>
        </p:grpSpPr>
        <p:grpSp>
          <p:nvGrpSpPr>
            <p:cNvPr id="18" name="Group 131"/>
            <p:cNvGrpSpPr/>
            <p:nvPr/>
          </p:nvGrpSpPr>
          <p:grpSpPr>
            <a:xfrm>
              <a:off x="755576" y="3429000"/>
              <a:ext cx="1080120" cy="576064"/>
              <a:chOff x="1347017" y="5013176"/>
              <a:chExt cx="906128" cy="668218"/>
            </a:xfrm>
            <a:solidFill>
              <a:srgbClr val="669900"/>
            </a:solidFill>
          </p:grpSpPr>
          <p:sp>
            <p:nvSpPr>
              <p:cNvPr id="46" name="Freeform 45"/>
              <p:cNvSpPr/>
              <p:nvPr/>
            </p:nvSpPr>
            <p:spPr>
              <a:xfrm>
                <a:off x="1347017" y="5013176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1856714" y="5013176"/>
                <a:ext cx="396431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45"/>
            <p:cNvGrpSpPr/>
            <p:nvPr/>
          </p:nvGrpSpPr>
          <p:grpSpPr>
            <a:xfrm flipH="1">
              <a:off x="323528" y="1713566"/>
              <a:ext cx="1931460" cy="1931458"/>
              <a:chOff x="323528" y="2852936"/>
              <a:chExt cx="2448272" cy="2448272"/>
            </a:xfrm>
          </p:grpSpPr>
          <p:pic>
            <p:nvPicPr>
              <p:cNvPr id="44" name="Picture 43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45" name="Oval 44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11560" y="2024844"/>
              <a:ext cx="1440160" cy="2808312"/>
              <a:chOff x="-720080" y="2708920"/>
              <a:chExt cx="1440160" cy="280831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-72008" y="4077072"/>
                <a:ext cx="164998" cy="936104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4-Point Star 37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-612068" y="2708920"/>
                <a:ext cx="12241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47"/>
          <p:cNvGrpSpPr/>
          <p:nvPr/>
        </p:nvGrpSpPr>
        <p:grpSpPr>
          <a:xfrm>
            <a:off x="4572000" y="3153215"/>
            <a:ext cx="2304256" cy="3132348"/>
            <a:chOff x="2267744" y="1700808"/>
            <a:chExt cx="2304256" cy="3132348"/>
          </a:xfrm>
        </p:grpSpPr>
        <p:grpSp>
          <p:nvGrpSpPr>
            <p:cNvPr id="22" name="Group 131"/>
            <p:cNvGrpSpPr/>
            <p:nvPr/>
          </p:nvGrpSpPr>
          <p:grpSpPr>
            <a:xfrm>
              <a:off x="2267744" y="3212976"/>
              <a:ext cx="886330" cy="792088"/>
              <a:chOff x="1630406" y="4944041"/>
              <a:chExt cx="622738" cy="737353"/>
            </a:xfrm>
            <a:solidFill>
              <a:srgbClr val="669900"/>
            </a:solidFill>
          </p:grpSpPr>
          <p:sp>
            <p:nvSpPr>
              <p:cNvPr id="65" name="Freeform 64"/>
              <p:cNvSpPr/>
              <p:nvPr/>
            </p:nvSpPr>
            <p:spPr>
              <a:xfrm rot="2087848">
                <a:off x="1630406" y="4944041"/>
                <a:ext cx="399622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2054211">
                <a:off x="1856715" y="5013176"/>
                <a:ext cx="396429" cy="66821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211960" y="3086962"/>
              <a:ext cx="144016" cy="68407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45"/>
            <p:cNvGrpSpPr/>
            <p:nvPr/>
          </p:nvGrpSpPr>
          <p:grpSpPr>
            <a:xfrm flipH="1">
              <a:off x="2483768" y="1700808"/>
              <a:ext cx="1931460" cy="1931458"/>
              <a:chOff x="323528" y="2852936"/>
              <a:chExt cx="2448272" cy="2448272"/>
            </a:xfrm>
          </p:grpSpPr>
          <p:pic>
            <p:nvPicPr>
              <p:cNvPr id="63" name="Picture 62" descr="https://pbs.twimg.com/profile_images/1232589618/NCAS_swirl_400x400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23528" y="2852936"/>
                <a:ext cx="2448272" cy="2448272"/>
              </a:xfrm>
              <a:prstGeom prst="ellipse">
                <a:avLst/>
              </a:prstGeom>
              <a:noFill/>
            </p:spPr>
          </p:pic>
          <p:sp>
            <p:nvSpPr>
              <p:cNvPr id="64" name="Oval 63"/>
              <p:cNvSpPr/>
              <p:nvPr/>
            </p:nvSpPr>
            <p:spPr>
              <a:xfrm>
                <a:off x="362825" y="2892233"/>
                <a:ext cx="2369681" cy="2369681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Arc 51"/>
            <p:cNvSpPr/>
            <p:nvPr/>
          </p:nvSpPr>
          <p:spPr>
            <a:xfrm>
              <a:off x="2339752" y="2420888"/>
              <a:ext cx="677536" cy="701614"/>
            </a:xfrm>
            <a:prstGeom prst="arc">
              <a:avLst>
                <a:gd name="adj1" fmla="val 20809320"/>
                <a:gd name="adj2" fmla="val 572698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2774191" y="2114390"/>
              <a:ext cx="86197" cy="2135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2915816" y="1988840"/>
              <a:ext cx="1656184" cy="2844316"/>
              <a:chOff x="-720080" y="2672916"/>
              <a:chExt cx="1656184" cy="2844316"/>
            </a:xfrm>
          </p:grpSpPr>
          <p:sp>
            <p:nvSpPr>
              <p:cNvPr id="56" name="Rectangle 26"/>
              <p:cNvSpPr/>
              <p:nvPr/>
            </p:nvSpPr>
            <p:spPr>
              <a:xfrm>
                <a:off x="-72008" y="4329100"/>
                <a:ext cx="144016" cy="684076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4-Point Star 56"/>
              <p:cNvSpPr/>
              <p:nvPr/>
            </p:nvSpPr>
            <p:spPr>
              <a:xfrm rot="5400000">
                <a:off x="-362109" y="4444595"/>
                <a:ext cx="724218" cy="1141299"/>
              </a:xfrm>
              <a:prstGeom prst="star4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-720080" y="4221088"/>
                <a:ext cx="144016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612068" y="2672916"/>
                <a:ext cx="324036" cy="144016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-108012" y="5301208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54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684584" y="5013176"/>
                <a:ext cx="216024" cy="216024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Freeform 54"/>
            <p:cNvSpPr/>
            <p:nvPr/>
          </p:nvSpPr>
          <p:spPr>
            <a:xfrm rot="412045">
              <a:off x="3404827" y="2413432"/>
              <a:ext cx="553701" cy="98600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6699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66"/>
          <p:cNvGrpSpPr/>
          <p:nvPr/>
        </p:nvGrpSpPr>
        <p:grpSpPr>
          <a:xfrm>
            <a:off x="5220072" y="3477251"/>
            <a:ext cx="1440160" cy="2808312"/>
            <a:chOff x="-720080" y="2708920"/>
            <a:chExt cx="1440160" cy="2808312"/>
          </a:xfrm>
        </p:grpSpPr>
        <p:sp>
          <p:nvSpPr>
            <p:cNvPr id="68" name="Rectangle 67"/>
            <p:cNvSpPr/>
            <p:nvPr/>
          </p:nvSpPr>
          <p:spPr>
            <a:xfrm>
              <a:off x="-72008" y="4077072"/>
              <a:ext cx="164998" cy="93610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4-Point Star 68"/>
            <p:cNvSpPr/>
            <p:nvPr/>
          </p:nvSpPr>
          <p:spPr>
            <a:xfrm rot="5400000">
              <a:off x="-362109" y="4444595"/>
              <a:ext cx="724218" cy="1141299"/>
            </a:xfrm>
            <a:prstGeom prst="star4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-720080" y="4221088"/>
              <a:ext cx="1440160" cy="36004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-612068" y="2708920"/>
              <a:ext cx="1224136" cy="144016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-108012" y="5301208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46754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-684584" y="5013176"/>
              <a:ext cx="216024" cy="21602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131"/>
          <p:cNvGrpSpPr/>
          <p:nvPr/>
        </p:nvGrpSpPr>
        <p:grpSpPr>
          <a:xfrm>
            <a:off x="5292080" y="4701387"/>
            <a:ext cx="886330" cy="792088"/>
            <a:chOff x="1630406" y="4944041"/>
            <a:chExt cx="622738" cy="737353"/>
          </a:xfrm>
          <a:solidFill>
            <a:srgbClr val="669900"/>
          </a:solidFill>
        </p:grpSpPr>
        <p:sp>
          <p:nvSpPr>
            <p:cNvPr id="76" name="Freeform 75"/>
            <p:cNvSpPr/>
            <p:nvPr/>
          </p:nvSpPr>
          <p:spPr>
            <a:xfrm rot="2087848">
              <a:off x="1630406" y="4944041"/>
              <a:ext cx="399622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 rot="2054211">
              <a:off x="1856715" y="5013176"/>
              <a:ext cx="396429" cy="66821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Freeform 77"/>
          <p:cNvSpPr/>
          <p:nvPr/>
        </p:nvSpPr>
        <p:spPr>
          <a:xfrm rot="8195082">
            <a:off x="4619057" y="3244604"/>
            <a:ext cx="553701" cy="98600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 rot="2441166" flipV="1">
            <a:off x="6751752" y="3257562"/>
            <a:ext cx="553701" cy="92789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66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145"/>
          <p:cNvGrpSpPr/>
          <p:nvPr/>
        </p:nvGrpSpPr>
        <p:grpSpPr>
          <a:xfrm flipH="1">
            <a:off x="5004048" y="3117211"/>
            <a:ext cx="1931460" cy="1931458"/>
            <a:chOff x="323528" y="2852936"/>
            <a:chExt cx="2448272" cy="2448272"/>
          </a:xfrm>
        </p:grpSpPr>
        <p:pic>
          <p:nvPicPr>
            <p:cNvPr id="81" name="Picture 2" descr="https://pbs.twimg.com/profile_images/1232589618/NCAS_swirl_400x400.gi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3528" y="2852936"/>
              <a:ext cx="2448272" cy="2448272"/>
            </a:xfrm>
            <a:prstGeom prst="ellipse">
              <a:avLst/>
            </a:prstGeom>
            <a:noFill/>
          </p:spPr>
        </p:pic>
        <p:sp>
          <p:nvSpPr>
            <p:cNvPr id="82" name="Oval 3"/>
            <p:cNvSpPr/>
            <p:nvPr/>
          </p:nvSpPr>
          <p:spPr>
            <a:xfrm>
              <a:off x="362825" y="2892233"/>
              <a:ext cx="2369681" cy="236968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3" name="Arc 5"/>
          <p:cNvSpPr/>
          <p:nvPr/>
        </p:nvSpPr>
        <p:spPr>
          <a:xfrm>
            <a:off x="5622656" y="3855756"/>
            <a:ext cx="677536" cy="701614"/>
          </a:xfrm>
          <a:prstGeom prst="arc">
            <a:avLst>
              <a:gd name="adj1" fmla="val 20809320"/>
              <a:gd name="adj2" fmla="val 11369622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6"/>
          <p:cNvSpPr/>
          <p:nvPr/>
        </p:nvSpPr>
        <p:spPr>
          <a:xfrm flipH="1">
            <a:off x="6057095" y="3549258"/>
            <a:ext cx="86197" cy="21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7"/>
          <p:cNvSpPr/>
          <p:nvPr/>
        </p:nvSpPr>
        <p:spPr>
          <a:xfrm flipH="1">
            <a:off x="5795532" y="3549258"/>
            <a:ext cx="86197" cy="2135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 rot="2229012">
            <a:off x="7296499" y="2880388"/>
            <a:ext cx="720080" cy="1872208"/>
            <a:chOff x="2555776" y="620688"/>
            <a:chExt cx="720080" cy="1872208"/>
          </a:xfrm>
        </p:grpSpPr>
        <p:sp>
          <p:nvSpPr>
            <p:cNvPr id="86" name="Rectangle 85"/>
            <p:cNvSpPr/>
            <p:nvPr/>
          </p:nvSpPr>
          <p:spPr>
            <a:xfrm>
              <a:off x="2843808" y="1340768"/>
              <a:ext cx="144016" cy="115212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2555776" y="620688"/>
              <a:ext cx="720080" cy="79208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2627784" y="692696"/>
              <a:ext cx="576064" cy="6480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843808" y="1988840"/>
              <a:ext cx="144016" cy="50405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/>
            <p:cNvCxnSpPr>
              <a:stCxn id="80" idx="1"/>
              <a:endCxn id="80" idx="7"/>
            </p:cNvCxnSpPr>
            <p:nvPr/>
          </p:nvCxnSpPr>
          <p:spPr>
            <a:xfrm>
              <a:off x="2712147" y="787604"/>
              <a:ext cx="4073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0" idx="2"/>
              <a:endCxn id="80" idx="6"/>
            </p:cNvCxnSpPr>
            <p:nvPr/>
          </p:nvCxnSpPr>
          <p:spPr>
            <a:xfrm>
              <a:off x="2627784" y="1016732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0" idx="3"/>
              <a:endCxn id="80" idx="5"/>
            </p:cNvCxnSpPr>
            <p:nvPr/>
          </p:nvCxnSpPr>
          <p:spPr>
            <a:xfrm>
              <a:off x="2712147" y="1245860"/>
              <a:ext cx="4073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0" idx="4"/>
              <a:endCxn id="80" idx="0"/>
            </p:cNvCxnSpPr>
            <p:nvPr/>
          </p:nvCxnSpPr>
          <p:spPr>
            <a:xfrm flipV="1">
              <a:off x="2915816" y="692696"/>
              <a:ext cx="0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2655094" y="897732"/>
              <a:ext cx="526256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2644451" y="1127125"/>
              <a:ext cx="526256" cy="2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3043238" y="726282"/>
              <a:ext cx="0" cy="573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2788467" y="714125"/>
              <a:ext cx="0" cy="573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111" grpId="0" animBg="1"/>
      <p:bldP spid="111" grpId="1" animBg="1"/>
      <p:bldP spid="32" grpId="0" animBg="1"/>
      <p:bldP spid="78" grpId="0" animBg="1"/>
      <p:bldP spid="79" grpId="0" animBg="1"/>
      <p:bldP spid="79" grpId="1" animBg="1"/>
      <p:bldP spid="83" grpId="0" animBg="1"/>
      <p:bldP spid="84" grpId="0" animBg="1"/>
      <p:bldP spid="8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23528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460432" y="6093296"/>
            <a:ext cx="576064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668344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259632" y="6093296"/>
            <a:ext cx="432048" cy="936104"/>
          </a:xfrm>
          <a:prstGeom prst="rect">
            <a:avLst/>
          </a:prstGeom>
          <a:solidFill>
            <a:srgbClr val="984807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59832" y="2009413"/>
            <a:ext cx="2121515" cy="2839173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4"/>
          <p:cNvGrpSpPr/>
          <p:nvPr/>
        </p:nvGrpSpPr>
        <p:grpSpPr>
          <a:xfrm>
            <a:off x="3203848" y="2636911"/>
            <a:ext cx="936104" cy="1584177"/>
            <a:chOff x="6890732" y="4797151"/>
            <a:chExt cx="891144" cy="1440161"/>
          </a:xfrm>
        </p:grpSpPr>
        <p:sp>
          <p:nvSpPr>
            <p:cNvPr id="6" name="Oval 5"/>
            <p:cNvSpPr/>
            <p:nvPr/>
          </p:nvSpPr>
          <p:spPr>
            <a:xfrm flipH="1">
              <a:off x="7380311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6948263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7020271" y="5157191"/>
              <a:ext cx="570317" cy="3556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6890732" y="4941169"/>
              <a:ext cx="891144" cy="129614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131840" y="1614398"/>
            <a:ext cx="1667168" cy="1526570"/>
            <a:chOff x="2331368" y="1916832"/>
            <a:chExt cx="1131484" cy="1152128"/>
          </a:xfrm>
        </p:grpSpPr>
        <p:sp>
          <p:nvSpPr>
            <p:cNvPr id="11" name="Chord 10"/>
            <p:cNvSpPr/>
            <p:nvPr/>
          </p:nvSpPr>
          <p:spPr>
            <a:xfrm>
              <a:off x="2526748" y="1916832"/>
              <a:ext cx="936104" cy="1152128"/>
            </a:xfrm>
            <a:prstGeom prst="chord">
              <a:avLst>
                <a:gd name="adj1" fmla="val 11233442"/>
                <a:gd name="adj2" fmla="val 21115411"/>
              </a:avLst>
            </a:prstGeom>
            <a:solidFill>
              <a:srgbClr val="0066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742772" y="1916832"/>
              <a:ext cx="504056" cy="50405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1368" y="2152649"/>
              <a:ext cx="1121448" cy="268239"/>
            </a:xfrm>
            <a:custGeom>
              <a:avLst/>
              <a:gdLst>
                <a:gd name="connsiteX0" fmla="*/ 280610 w 1267581"/>
                <a:gd name="connsiteY0" fmla="*/ 222552 h 251581"/>
                <a:gd name="connsiteX1" fmla="*/ 164495 w 1267581"/>
                <a:gd name="connsiteY1" fmla="*/ 4838 h 251581"/>
                <a:gd name="connsiteX2" fmla="*/ 1267581 w 1267581"/>
                <a:gd name="connsiteY2" fmla="*/ 251581 h 251581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3 h 246743"/>
                <a:gd name="connsiteX0" fmla="*/ 326266 w 1258450"/>
                <a:gd name="connsiteY0" fmla="*/ 246743 h 246743"/>
                <a:gd name="connsiteX1" fmla="*/ 155364 w 1258450"/>
                <a:gd name="connsiteY1" fmla="*/ 0 h 246743"/>
                <a:gd name="connsiteX2" fmla="*/ 1258450 w 1258450"/>
                <a:gd name="connsiteY2" fmla="*/ 246742 h 246743"/>
                <a:gd name="connsiteX0" fmla="*/ 332189 w 1299909"/>
                <a:gd name="connsiteY0" fmla="*/ 251284 h 251284"/>
                <a:gd name="connsiteX1" fmla="*/ 161287 w 1299909"/>
                <a:gd name="connsiteY1" fmla="*/ 4541 h 251284"/>
                <a:gd name="connsiteX2" fmla="*/ 1299910 w 1299909"/>
                <a:gd name="connsiteY2" fmla="*/ 224036 h 251284"/>
                <a:gd name="connsiteX0" fmla="*/ 316580 w 1303032"/>
                <a:gd name="connsiteY0" fmla="*/ 225468 h 225468"/>
                <a:gd name="connsiteX1" fmla="*/ 164409 w 1303032"/>
                <a:gd name="connsiteY1" fmla="*/ 853 h 225468"/>
                <a:gd name="connsiteX2" fmla="*/ 1303032 w 1303032"/>
                <a:gd name="connsiteY2" fmla="*/ 220348 h 225468"/>
                <a:gd name="connsiteX0" fmla="*/ 223362 w 1209814"/>
                <a:gd name="connsiteY0" fmla="*/ 288307 h 288307"/>
                <a:gd name="connsiteX1" fmla="*/ 164409 w 1209814"/>
                <a:gd name="connsiteY1" fmla="*/ 853 h 288307"/>
                <a:gd name="connsiteX2" fmla="*/ 1209814 w 1209814"/>
                <a:gd name="connsiteY2" fmla="*/ 283187 h 28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814" h="288307">
                  <a:moveTo>
                    <a:pt x="223362" y="288307"/>
                  </a:moveTo>
                  <a:cubicBezTo>
                    <a:pt x="83057" y="177031"/>
                    <a:pt x="0" y="1706"/>
                    <a:pt x="164409" y="853"/>
                  </a:cubicBezTo>
                  <a:cubicBezTo>
                    <a:pt x="328818" y="0"/>
                    <a:pt x="740518" y="162234"/>
                    <a:pt x="1209814" y="283187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563888" y="2636911"/>
            <a:ext cx="936104" cy="1584177"/>
            <a:chOff x="6890732" y="4797151"/>
            <a:chExt cx="891144" cy="1440161"/>
          </a:xfrm>
        </p:grpSpPr>
        <p:sp>
          <p:nvSpPr>
            <p:cNvPr id="19" name="Oval 18"/>
            <p:cNvSpPr/>
            <p:nvPr/>
          </p:nvSpPr>
          <p:spPr>
            <a:xfrm flipH="1">
              <a:off x="7380311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6948263" y="4797151"/>
              <a:ext cx="224923" cy="254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20271" y="5157191"/>
              <a:ext cx="570317" cy="35569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6890732" y="4941169"/>
              <a:ext cx="891144" cy="129614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-684584" y="4365104"/>
            <a:ext cx="10873208" cy="1800200"/>
            <a:chOff x="911430" y="3933056"/>
            <a:chExt cx="7314976" cy="478640"/>
          </a:xfrm>
        </p:grpSpPr>
        <p:sp>
          <p:nvSpPr>
            <p:cNvPr id="26" name="Trapezoid 25"/>
            <p:cNvSpPr/>
            <p:nvPr/>
          </p:nvSpPr>
          <p:spPr>
            <a:xfrm>
              <a:off x="917594" y="3933056"/>
              <a:ext cx="7308812" cy="372276"/>
            </a:xfrm>
            <a:prstGeom prst="trapezoid">
              <a:avLst>
                <a:gd name="adj" fmla="val 124775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1430" y="4305332"/>
              <a:ext cx="7242967" cy="106364"/>
            </a:xfrm>
            <a:prstGeom prst="rect">
              <a:avLst/>
            </a:prstGeom>
            <a:solidFill>
              <a:srgbClr val="98480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Parallelogram 28"/>
          <p:cNvSpPr/>
          <p:nvPr/>
        </p:nvSpPr>
        <p:spPr>
          <a:xfrm>
            <a:off x="2483768" y="4509120"/>
            <a:ext cx="1872208" cy="360040"/>
          </a:xfrm>
          <a:prstGeom prst="parallelogram">
            <a:avLst>
              <a:gd name="adj" fmla="val 37094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Delay 30"/>
          <p:cNvSpPr/>
          <p:nvPr/>
        </p:nvSpPr>
        <p:spPr>
          <a:xfrm rot="16200000">
            <a:off x="4644008" y="4509120"/>
            <a:ext cx="216024" cy="36004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550920" y="4724400"/>
            <a:ext cx="1325880" cy="304800"/>
          </a:xfrm>
          <a:custGeom>
            <a:avLst/>
            <a:gdLst>
              <a:gd name="connsiteX0" fmla="*/ 1188720 w 1325880"/>
              <a:gd name="connsiteY0" fmla="*/ 0 h 304800"/>
              <a:gd name="connsiteX1" fmla="*/ 1127760 w 1325880"/>
              <a:gd name="connsiteY1" fmla="*/ 205740 h 304800"/>
              <a:gd name="connsiteX2" fmla="*/ 0 w 132588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880" h="304800">
                <a:moveTo>
                  <a:pt x="1188720" y="0"/>
                </a:moveTo>
                <a:cubicBezTo>
                  <a:pt x="1257300" y="77470"/>
                  <a:pt x="1325880" y="154940"/>
                  <a:pt x="1127760" y="205740"/>
                </a:cubicBezTo>
                <a:cubicBezTo>
                  <a:pt x="929640" y="256540"/>
                  <a:pt x="464820" y="280670"/>
                  <a:pt x="0" y="3048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259632" y="3429000"/>
            <a:ext cx="2520280" cy="2088232"/>
            <a:chOff x="1115616" y="3429000"/>
            <a:chExt cx="2520280" cy="2088232"/>
          </a:xfrm>
        </p:grpSpPr>
        <p:sp>
          <p:nvSpPr>
            <p:cNvPr id="15" name="Rounded Rectangle 14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 24"/>
          <p:cNvSpPr/>
          <p:nvPr/>
        </p:nvSpPr>
        <p:spPr>
          <a:xfrm rot="1130553">
            <a:off x="4354864" y="3542322"/>
            <a:ext cx="811374" cy="121560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45"/>
          <p:cNvGrpSpPr/>
          <p:nvPr/>
        </p:nvGrpSpPr>
        <p:grpSpPr>
          <a:xfrm>
            <a:off x="5292080" y="116632"/>
            <a:ext cx="4608512" cy="2304256"/>
            <a:chOff x="5292080" y="116632"/>
            <a:chExt cx="4608512" cy="2304256"/>
          </a:xfrm>
        </p:grpSpPr>
        <p:sp>
          <p:nvSpPr>
            <p:cNvPr id="36" name="Rectangle 35"/>
            <p:cNvSpPr/>
            <p:nvPr/>
          </p:nvSpPr>
          <p:spPr>
            <a:xfrm>
              <a:off x="5292080" y="1412776"/>
              <a:ext cx="4608512" cy="28803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10800000">
              <a:off x="5940152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8892480" y="1700808"/>
              <a:ext cx="432048" cy="720080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 rot="20245935">
              <a:off x="7850761" y="387991"/>
              <a:ext cx="288032" cy="1008112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300192" y="116632"/>
              <a:ext cx="216024" cy="1296144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236296" y="188640"/>
              <a:ext cx="216024" cy="1224136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452320" y="548680"/>
              <a:ext cx="216024" cy="864096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76256" y="404664"/>
              <a:ext cx="360040" cy="100811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40152" y="692696"/>
              <a:ext cx="360040" cy="720080"/>
            </a:xfrm>
            <a:prstGeom prst="roundRect">
              <a:avLst/>
            </a:prstGeom>
            <a:solidFill>
              <a:srgbClr val="0033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16216" y="692696"/>
              <a:ext cx="360040" cy="7200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 rot="20414792">
            <a:off x="4904924" y="2732141"/>
            <a:ext cx="1144791" cy="891090"/>
            <a:chOff x="7102669" y="2428021"/>
            <a:chExt cx="957928" cy="717627"/>
          </a:xfrm>
          <a:solidFill>
            <a:srgbClr val="FFCC00"/>
          </a:solidFill>
        </p:grpSpPr>
        <p:sp>
          <p:nvSpPr>
            <p:cNvPr id="47" name="Freeform 46"/>
            <p:cNvSpPr/>
            <p:nvPr/>
          </p:nvSpPr>
          <p:spPr>
            <a:xfrm rot="16110665" flipH="1">
              <a:off x="7222819" y="2307871"/>
              <a:ext cx="717627" cy="95792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12602"/>
                <a:gd name="connsiteX1" fmla="*/ 239713 w 764914"/>
                <a:gd name="connsiteY1" fmla="*/ 381071 h 812602"/>
                <a:gd name="connsiteX2" fmla="*/ 82550 w 764914"/>
                <a:gd name="connsiteY2" fmla="*/ 476321 h 812602"/>
                <a:gd name="connsiteX3" fmla="*/ 3969 w 764914"/>
                <a:gd name="connsiteY3" fmla="*/ 614433 h 812602"/>
                <a:gd name="connsiteX4" fmla="*/ 106363 w 764914"/>
                <a:gd name="connsiteY4" fmla="*/ 628721 h 812602"/>
                <a:gd name="connsiteX5" fmla="*/ 254000 w 764914"/>
                <a:gd name="connsiteY5" fmla="*/ 526327 h 812602"/>
                <a:gd name="connsiteX6" fmla="*/ 261144 w 764914"/>
                <a:gd name="connsiteY6" fmla="*/ 538233 h 812602"/>
                <a:gd name="connsiteX7" fmla="*/ 223044 w 764914"/>
                <a:gd name="connsiteY7" fmla="*/ 673964 h 812602"/>
                <a:gd name="connsiteX8" fmla="*/ 198834 w 764914"/>
                <a:gd name="connsiteY8" fmla="*/ 800171 h 812602"/>
                <a:gd name="connsiteX9" fmla="*/ 335682 w 764914"/>
                <a:gd name="connsiteY9" fmla="*/ 748552 h 812602"/>
                <a:gd name="connsiteX10" fmla="*/ 368300 w 764914"/>
                <a:gd name="connsiteY10" fmla="*/ 628720 h 812602"/>
                <a:gd name="connsiteX11" fmla="*/ 381480 w 764914"/>
                <a:gd name="connsiteY11" fmla="*/ 669351 h 812602"/>
                <a:gd name="connsiteX12" fmla="*/ 395874 w 764914"/>
                <a:gd name="connsiteY12" fmla="*/ 719109 h 812602"/>
                <a:gd name="connsiteX13" fmla="*/ 436804 w 764914"/>
                <a:gd name="connsiteY13" fmla="*/ 722284 h 812602"/>
                <a:gd name="connsiteX14" fmla="*/ 481781 w 764914"/>
                <a:gd name="connsiteY14" fmla="*/ 693346 h 812602"/>
                <a:gd name="connsiteX15" fmla="*/ 489875 w 764914"/>
                <a:gd name="connsiteY15" fmla="*/ 629119 h 812602"/>
                <a:gd name="connsiteX16" fmla="*/ 504032 w 764914"/>
                <a:gd name="connsiteY16" fmla="*/ 669201 h 812602"/>
                <a:gd name="connsiteX17" fmla="*/ 522711 w 764914"/>
                <a:gd name="connsiteY17" fmla="*/ 696521 h 812602"/>
                <a:gd name="connsiteX18" fmla="*/ 559595 w 764914"/>
                <a:gd name="connsiteY18" fmla="*/ 731809 h 812602"/>
                <a:gd name="connsiteX19" fmla="*/ 600524 w 764914"/>
                <a:gd name="connsiteY19" fmla="*/ 734985 h 812602"/>
                <a:gd name="connsiteX20" fmla="*/ 645501 w 764914"/>
                <a:gd name="connsiteY20" fmla="*/ 706047 h 812602"/>
                <a:gd name="connsiteX21" fmla="*/ 631107 w 764914"/>
                <a:gd name="connsiteY21" fmla="*/ 656289 h 812602"/>
                <a:gd name="connsiteX22" fmla="*/ 632619 w 764914"/>
                <a:gd name="connsiteY22" fmla="*/ 647771 h 812602"/>
                <a:gd name="connsiteX23" fmla="*/ 704873 w 764914"/>
                <a:gd name="connsiteY23" fmla="*/ 726866 h 812602"/>
                <a:gd name="connsiteX24" fmla="*/ 758825 w 764914"/>
                <a:gd name="connsiteY24" fmla="*/ 635864 h 812602"/>
                <a:gd name="connsiteX25" fmla="*/ 668338 w 764914"/>
                <a:gd name="connsiteY25" fmla="*/ 464414 h 812602"/>
                <a:gd name="connsiteX26" fmla="*/ 577964 w 764914"/>
                <a:gd name="connsiteY26" fmla="*/ 0 h 812602"/>
                <a:gd name="connsiteX0" fmla="*/ 224488 w 764914"/>
                <a:gd name="connsiteY0" fmla="*/ 79294 h 756093"/>
                <a:gd name="connsiteX1" fmla="*/ 239713 w 764914"/>
                <a:gd name="connsiteY1" fmla="*/ 381071 h 756093"/>
                <a:gd name="connsiteX2" fmla="*/ 82550 w 764914"/>
                <a:gd name="connsiteY2" fmla="*/ 476321 h 756093"/>
                <a:gd name="connsiteX3" fmla="*/ 3969 w 764914"/>
                <a:gd name="connsiteY3" fmla="*/ 614433 h 756093"/>
                <a:gd name="connsiteX4" fmla="*/ 106363 w 764914"/>
                <a:gd name="connsiteY4" fmla="*/ 628721 h 756093"/>
                <a:gd name="connsiteX5" fmla="*/ 254000 w 764914"/>
                <a:gd name="connsiteY5" fmla="*/ 526327 h 756093"/>
                <a:gd name="connsiteX6" fmla="*/ 261144 w 764914"/>
                <a:gd name="connsiteY6" fmla="*/ 538233 h 756093"/>
                <a:gd name="connsiteX7" fmla="*/ 223044 w 764914"/>
                <a:gd name="connsiteY7" fmla="*/ 673964 h 756093"/>
                <a:gd name="connsiteX8" fmla="*/ 335682 w 764914"/>
                <a:gd name="connsiteY8" fmla="*/ 748552 h 756093"/>
                <a:gd name="connsiteX9" fmla="*/ 368300 w 764914"/>
                <a:gd name="connsiteY9" fmla="*/ 628720 h 756093"/>
                <a:gd name="connsiteX10" fmla="*/ 381480 w 764914"/>
                <a:gd name="connsiteY10" fmla="*/ 669351 h 756093"/>
                <a:gd name="connsiteX11" fmla="*/ 395874 w 764914"/>
                <a:gd name="connsiteY11" fmla="*/ 719109 h 756093"/>
                <a:gd name="connsiteX12" fmla="*/ 436804 w 764914"/>
                <a:gd name="connsiteY12" fmla="*/ 722284 h 756093"/>
                <a:gd name="connsiteX13" fmla="*/ 481781 w 764914"/>
                <a:gd name="connsiteY13" fmla="*/ 693346 h 756093"/>
                <a:gd name="connsiteX14" fmla="*/ 489875 w 764914"/>
                <a:gd name="connsiteY14" fmla="*/ 629119 h 756093"/>
                <a:gd name="connsiteX15" fmla="*/ 504032 w 764914"/>
                <a:gd name="connsiteY15" fmla="*/ 669201 h 756093"/>
                <a:gd name="connsiteX16" fmla="*/ 522711 w 764914"/>
                <a:gd name="connsiteY16" fmla="*/ 696521 h 756093"/>
                <a:gd name="connsiteX17" fmla="*/ 559595 w 764914"/>
                <a:gd name="connsiteY17" fmla="*/ 731809 h 756093"/>
                <a:gd name="connsiteX18" fmla="*/ 600524 w 764914"/>
                <a:gd name="connsiteY18" fmla="*/ 734985 h 756093"/>
                <a:gd name="connsiteX19" fmla="*/ 645501 w 764914"/>
                <a:gd name="connsiteY19" fmla="*/ 706047 h 756093"/>
                <a:gd name="connsiteX20" fmla="*/ 631107 w 764914"/>
                <a:gd name="connsiteY20" fmla="*/ 656289 h 756093"/>
                <a:gd name="connsiteX21" fmla="*/ 632619 w 764914"/>
                <a:gd name="connsiteY21" fmla="*/ 647771 h 756093"/>
                <a:gd name="connsiteX22" fmla="*/ 704873 w 764914"/>
                <a:gd name="connsiteY22" fmla="*/ 726866 h 756093"/>
                <a:gd name="connsiteX23" fmla="*/ 758825 w 764914"/>
                <a:gd name="connsiteY23" fmla="*/ 635864 h 756093"/>
                <a:gd name="connsiteX24" fmla="*/ 668338 w 764914"/>
                <a:gd name="connsiteY24" fmla="*/ 464414 h 756093"/>
                <a:gd name="connsiteX25" fmla="*/ 577964 w 764914"/>
                <a:gd name="connsiteY25" fmla="*/ 0 h 756093"/>
                <a:gd name="connsiteX0" fmla="*/ 224488 w 764914"/>
                <a:gd name="connsiteY0" fmla="*/ 79294 h 739279"/>
                <a:gd name="connsiteX1" fmla="*/ 239713 w 764914"/>
                <a:gd name="connsiteY1" fmla="*/ 381071 h 739279"/>
                <a:gd name="connsiteX2" fmla="*/ 82550 w 764914"/>
                <a:gd name="connsiteY2" fmla="*/ 476321 h 739279"/>
                <a:gd name="connsiteX3" fmla="*/ 3969 w 764914"/>
                <a:gd name="connsiteY3" fmla="*/ 614433 h 739279"/>
                <a:gd name="connsiteX4" fmla="*/ 106363 w 764914"/>
                <a:gd name="connsiteY4" fmla="*/ 628721 h 739279"/>
                <a:gd name="connsiteX5" fmla="*/ 254000 w 764914"/>
                <a:gd name="connsiteY5" fmla="*/ 526327 h 739279"/>
                <a:gd name="connsiteX6" fmla="*/ 261144 w 764914"/>
                <a:gd name="connsiteY6" fmla="*/ 538233 h 739279"/>
                <a:gd name="connsiteX7" fmla="*/ 223044 w 764914"/>
                <a:gd name="connsiteY7" fmla="*/ 673964 h 739279"/>
                <a:gd name="connsiteX8" fmla="*/ 324244 w 764914"/>
                <a:gd name="connsiteY8" fmla="*/ 723421 h 739279"/>
                <a:gd name="connsiteX9" fmla="*/ 368300 w 764914"/>
                <a:gd name="connsiteY9" fmla="*/ 628720 h 739279"/>
                <a:gd name="connsiteX10" fmla="*/ 381480 w 764914"/>
                <a:gd name="connsiteY10" fmla="*/ 669351 h 739279"/>
                <a:gd name="connsiteX11" fmla="*/ 395874 w 764914"/>
                <a:gd name="connsiteY11" fmla="*/ 719109 h 739279"/>
                <a:gd name="connsiteX12" fmla="*/ 436804 w 764914"/>
                <a:gd name="connsiteY12" fmla="*/ 722284 h 739279"/>
                <a:gd name="connsiteX13" fmla="*/ 481781 w 764914"/>
                <a:gd name="connsiteY13" fmla="*/ 693346 h 739279"/>
                <a:gd name="connsiteX14" fmla="*/ 489875 w 764914"/>
                <a:gd name="connsiteY14" fmla="*/ 629119 h 739279"/>
                <a:gd name="connsiteX15" fmla="*/ 504032 w 764914"/>
                <a:gd name="connsiteY15" fmla="*/ 669201 h 739279"/>
                <a:gd name="connsiteX16" fmla="*/ 522711 w 764914"/>
                <a:gd name="connsiteY16" fmla="*/ 696521 h 739279"/>
                <a:gd name="connsiteX17" fmla="*/ 559595 w 764914"/>
                <a:gd name="connsiteY17" fmla="*/ 731809 h 739279"/>
                <a:gd name="connsiteX18" fmla="*/ 600524 w 764914"/>
                <a:gd name="connsiteY18" fmla="*/ 734985 h 739279"/>
                <a:gd name="connsiteX19" fmla="*/ 645501 w 764914"/>
                <a:gd name="connsiteY19" fmla="*/ 706047 h 739279"/>
                <a:gd name="connsiteX20" fmla="*/ 631107 w 764914"/>
                <a:gd name="connsiteY20" fmla="*/ 656289 h 739279"/>
                <a:gd name="connsiteX21" fmla="*/ 632619 w 764914"/>
                <a:gd name="connsiteY21" fmla="*/ 647771 h 739279"/>
                <a:gd name="connsiteX22" fmla="*/ 704873 w 764914"/>
                <a:gd name="connsiteY22" fmla="*/ 726866 h 739279"/>
                <a:gd name="connsiteX23" fmla="*/ 758825 w 764914"/>
                <a:gd name="connsiteY23" fmla="*/ 635864 h 739279"/>
                <a:gd name="connsiteX24" fmla="*/ 668338 w 764914"/>
                <a:gd name="connsiteY24" fmla="*/ 464414 h 739279"/>
                <a:gd name="connsiteX25" fmla="*/ 577964 w 764914"/>
                <a:gd name="connsiteY25" fmla="*/ 0 h 739279"/>
                <a:gd name="connsiteX0" fmla="*/ 224488 w 764914"/>
                <a:gd name="connsiteY0" fmla="*/ 79294 h 739279"/>
                <a:gd name="connsiteX1" fmla="*/ 239713 w 764914"/>
                <a:gd name="connsiteY1" fmla="*/ 381071 h 739279"/>
                <a:gd name="connsiteX2" fmla="*/ 82550 w 764914"/>
                <a:gd name="connsiteY2" fmla="*/ 476321 h 739279"/>
                <a:gd name="connsiteX3" fmla="*/ 3969 w 764914"/>
                <a:gd name="connsiteY3" fmla="*/ 614433 h 739279"/>
                <a:gd name="connsiteX4" fmla="*/ 106363 w 764914"/>
                <a:gd name="connsiteY4" fmla="*/ 628721 h 739279"/>
                <a:gd name="connsiteX5" fmla="*/ 254000 w 764914"/>
                <a:gd name="connsiteY5" fmla="*/ 526327 h 739279"/>
                <a:gd name="connsiteX6" fmla="*/ 261144 w 764914"/>
                <a:gd name="connsiteY6" fmla="*/ 538233 h 739279"/>
                <a:gd name="connsiteX7" fmla="*/ 282568 w 764914"/>
                <a:gd name="connsiteY7" fmla="*/ 689031 h 739279"/>
                <a:gd name="connsiteX8" fmla="*/ 324244 w 764914"/>
                <a:gd name="connsiteY8" fmla="*/ 723421 h 739279"/>
                <a:gd name="connsiteX9" fmla="*/ 368300 w 764914"/>
                <a:gd name="connsiteY9" fmla="*/ 628720 h 739279"/>
                <a:gd name="connsiteX10" fmla="*/ 381480 w 764914"/>
                <a:gd name="connsiteY10" fmla="*/ 669351 h 739279"/>
                <a:gd name="connsiteX11" fmla="*/ 395874 w 764914"/>
                <a:gd name="connsiteY11" fmla="*/ 719109 h 739279"/>
                <a:gd name="connsiteX12" fmla="*/ 436804 w 764914"/>
                <a:gd name="connsiteY12" fmla="*/ 722284 h 739279"/>
                <a:gd name="connsiteX13" fmla="*/ 481781 w 764914"/>
                <a:gd name="connsiteY13" fmla="*/ 693346 h 739279"/>
                <a:gd name="connsiteX14" fmla="*/ 489875 w 764914"/>
                <a:gd name="connsiteY14" fmla="*/ 629119 h 739279"/>
                <a:gd name="connsiteX15" fmla="*/ 504032 w 764914"/>
                <a:gd name="connsiteY15" fmla="*/ 669201 h 739279"/>
                <a:gd name="connsiteX16" fmla="*/ 522711 w 764914"/>
                <a:gd name="connsiteY16" fmla="*/ 696521 h 739279"/>
                <a:gd name="connsiteX17" fmla="*/ 559595 w 764914"/>
                <a:gd name="connsiteY17" fmla="*/ 731809 h 739279"/>
                <a:gd name="connsiteX18" fmla="*/ 600524 w 764914"/>
                <a:gd name="connsiteY18" fmla="*/ 734985 h 739279"/>
                <a:gd name="connsiteX19" fmla="*/ 645501 w 764914"/>
                <a:gd name="connsiteY19" fmla="*/ 706047 h 739279"/>
                <a:gd name="connsiteX20" fmla="*/ 631107 w 764914"/>
                <a:gd name="connsiteY20" fmla="*/ 656289 h 739279"/>
                <a:gd name="connsiteX21" fmla="*/ 632619 w 764914"/>
                <a:gd name="connsiteY21" fmla="*/ 647771 h 739279"/>
                <a:gd name="connsiteX22" fmla="*/ 704873 w 764914"/>
                <a:gd name="connsiteY22" fmla="*/ 726866 h 739279"/>
                <a:gd name="connsiteX23" fmla="*/ 758825 w 764914"/>
                <a:gd name="connsiteY23" fmla="*/ 635864 h 739279"/>
                <a:gd name="connsiteX24" fmla="*/ 668338 w 764914"/>
                <a:gd name="connsiteY24" fmla="*/ 464414 h 739279"/>
                <a:gd name="connsiteX25" fmla="*/ 577964 w 764914"/>
                <a:gd name="connsiteY25" fmla="*/ 0 h 739279"/>
                <a:gd name="connsiteX0" fmla="*/ 224488 w 764914"/>
                <a:gd name="connsiteY0" fmla="*/ 79294 h 741469"/>
                <a:gd name="connsiteX1" fmla="*/ 239713 w 764914"/>
                <a:gd name="connsiteY1" fmla="*/ 381071 h 741469"/>
                <a:gd name="connsiteX2" fmla="*/ 82550 w 764914"/>
                <a:gd name="connsiteY2" fmla="*/ 476321 h 741469"/>
                <a:gd name="connsiteX3" fmla="*/ 3969 w 764914"/>
                <a:gd name="connsiteY3" fmla="*/ 614433 h 741469"/>
                <a:gd name="connsiteX4" fmla="*/ 106363 w 764914"/>
                <a:gd name="connsiteY4" fmla="*/ 628721 h 741469"/>
                <a:gd name="connsiteX5" fmla="*/ 254000 w 764914"/>
                <a:gd name="connsiteY5" fmla="*/ 526327 h 741469"/>
                <a:gd name="connsiteX6" fmla="*/ 261144 w 764914"/>
                <a:gd name="connsiteY6" fmla="*/ 538233 h 741469"/>
                <a:gd name="connsiteX7" fmla="*/ 282568 w 764914"/>
                <a:gd name="connsiteY7" fmla="*/ 689031 h 741469"/>
                <a:gd name="connsiteX8" fmla="*/ 341324 w 764914"/>
                <a:gd name="connsiteY8" fmla="*/ 731417 h 741469"/>
                <a:gd name="connsiteX9" fmla="*/ 368300 w 764914"/>
                <a:gd name="connsiteY9" fmla="*/ 628720 h 741469"/>
                <a:gd name="connsiteX10" fmla="*/ 381480 w 764914"/>
                <a:gd name="connsiteY10" fmla="*/ 669351 h 741469"/>
                <a:gd name="connsiteX11" fmla="*/ 395874 w 764914"/>
                <a:gd name="connsiteY11" fmla="*/ 719109 h 741469"/>
                <a:gd name="connsiteX12" fmla="*/ 436804 w 764914"/>
                <a:gd name="connsiteY12" fmla="*/ 722284 h 741469"/>
                <a:gd name="connsiteX13" fmla="*/ 481781 w 764914"/>
                <a:gd name="connsiteY13" fmla="*/ 693346 h 741469"/>
                <a:gd name="connsiteX14" fmla="*/ 489875 w 764914"/>
                <a:gd name="connsiteY14" fmla="*/ 629119 h 741469"/>
                <a:gd name="connsiteX15" fmla="*/ 504032 w 764914"/>
                <a:gd name="connsiteY15" fmla="*/ 669201 h 741469"/>
                <a:gd name="connsiteX16" fmla="*/ 522711 w 764914"/>
                <a:gd name="connsiteY16" fmla="*/ 696521 h 741469"/>
                <a:gd name="connsiteX17" fmla="*/ 559595 w 764914"/>
                <a:gd name="connsiteY17" fmla="*/ 731809 h 741469"/>
                <a:gd name="connsiteX18" fmla="*/ 600524 w 764914"/>
                <a:gd name="connsiteY18" fmla="*/ 734985 h 741469"/>
                <a:gd name="connsiteX19" fmla="*/ 645501 w 764914"/>
                <a:gd name="connsiteY19" fmla="*/ 706047 h 741469"/>
                <a:gd name="connsiteX20" fmla="*/ 631107 w 764914"/>
                <a:gd name="connsiteY20" fmla="*/ 656289 h 741469"/>
                <a:gd name="connsiteX21" fmla="*/ 632619 w 764914"/>
                <a:gd name="connsiteY21" fmla="*/ 647771 h 741469"/>
                <a:gd name="connsiteX22" fmla="*/ 704873 w 764914"/>
                <a:gd name="connsiteY22" fmla="*/ 726866 h 741469"/>
                <a:gd name="connsiteX23" fmla="*/ 758825 w 764914"/>
                <a:gd name="connsiteY23" fmla="*/ 635864 h 741469"/>
                <a:gd name="connsiteX24" fmla="*/ 668338 w 764914"/>
                <a:gd name="connsiteY24" fmla="*/ 464414 h 741469"/>
                <a:gd name="connsiteX25" fmla="*/ 577964 w 764914"/>
                <a:gd name="connsiteY25" fmla="*/ 0 h 741469"/>
                <a:gd name="connsiteX0" fmla="*/ 283352 w 823778"/>
                <a:gd name="connsiteY0" fmla="*/ 79294 h 741469"/>
                <a:gd name="connsiteX1" fmla="*/ 298577 w 823778"/>
                <a:gd name="connsiteY1" fmla="*/ 381071 h 741469"/>
                <a:gd name="connsiteX2" fmla="*/ 141414 w 823778"/>
                <a:gd name="connsiteY2" fmla="*/ 476321 h 741469"/>
                <a:gd name="connsiteX3" fmla="*/ 3969 w 823778"/>
                <a:gd name="connsiteY3" fmla="*/ 612343 h 741469"/>
                <a:gd name="connsiteX4" fmla="*/ 165227 w 823778"/>
                <a:gd name="connsiteY4" fmla="*/ 628721 h 741469"/>
                <a:gd name="connsiteX5" fmla="*/ 312864 w 823778"/>
                <a:gd name="connsiteY5" fmla="*/ 526327 h 741469"/>
                <a:gd name="connsiteX6" fmla="*/ 320008 w 823778"/>
                <a:gd name="connsiteY6" fmla="*/ 538233 h 741469"/>
                <a:gd name="connsiteX7" fmla="*/ 341432 w 823778"/>
                <a:gd name="connsiteY7" fmla="*/ 689031 h 741469"/>
                <a:gd name="connsiteX8" fmla="*/ 400188 w 823778"/>
                <a:gd name="connsiteY8" fmla="*/ 731417 h 741469"/>
                <a:gd name="connsiteX9" fmla="*/ 427164 w 823778"/>
                <a:gd name="connsiteY9" fmla="*/ 628720 h 741469"/>
                <a:gd name="connsiteX10" fmla="*/ 440344 w 823778"/>
                <a:gd name="connsiteY10" fmla="*/ 669351 h 741469"/>
                <a:gd name="connsiteX11" fmla="*/ 454738 w 823778"/>
                <a:gd name="connsiteY11" fmla="*/ 719109 h 741469"/>
                <a:gd name="connsiteX12" fmla="*/ 495668 w 823778"/>
                <a:gd name="connsiteY12" fmla="*/ 722284 h 741469"/>
                <a:gd name="connsiteX13" fmla="*/ 540645 w 823778"/>
                <a:gd name="connsiteY13" fmla="*/ 693346 h 741469"/>
                <a:gd name="connsiteX14" fmla="*/ 548739 w 823778"/>
                <a:gd name="connsiteY14" fmla="*/ 629119 h 741469"/>
                <a:gd name="connsiteX15" fmla="*/ 562896 w 823778"/>
                <a:gd name="connsiteY15" fmla="*/ 669201 h 741469"/>
                <a:gd name="connsiteX16" fmla="*/ 581575 w 823778"/>
                <a:gd name="connsiteY16" fmla="*/ 696521 h 741469"/>
                <a:gd name="connsiteX17" fmla="*/ 618459 w 823778"/>
                <a:gd name="connsiteY17" fmla="*/ 731809 h 741469"/>
                <a:gd name="connsiteX18" fmla="*/ 659388 w 823778"/>
                <a:gd name="connsiteY18" fmla="*/ 734985 h 741469"/>
                <a:gd name="connsiteX19" fmla="*/ 704365 w 823778"/>
                <a:gd name="connsiteY19" fmla="*/ 706047 h 741469"/>
                <a:gd name="connsiteX20" fmla="*/ 689971 w 823778"/>
                <a:gd name="connsiteY20" fmla="*/ 656289 h 741469"/>
                <a:gd name="connsiteX21" fmla="*/ 691483 w 823778"/>
                <a:gd name="connsiteY21" fmla="*/ 647771 h 741469"/>
                <a:gd name="connsiteX22" fmla="*/ 763737 w 823778"/>
                <a:gd name="connsiteY22" fmla="*/ 726866 h 741469"/>
                <a:gd name="connsiteX23" fmla="*/ 817689 w 823778"/>
                <a:gd name="connsiteY23" fmla="*/ 635864 h 741469"/>
                <a:gd name="connsiteX24" fmla="*/ 727202 w 823778"/>
                <a:gd name="connsiteY24" fmla="*/ 464414 h 741469"/>
                <a:gd name="connsiteX25" fmla="*/ 636828 w 823778"/>
                <a:gd name="connsiteY25" fmla="*/ 0 h 741469"/>
                <a:gd name="connsiteX0" fmla="*/ 280362 w 820788"/>
                <a:gd name="connsiteY0" fmla="*/ 79294 h 741469"/>
                <a:gd name="connsiteX1" fmla="*/ 295587 w 820788"/>
                <a:gd name="connsiteY1" fmla="*/ 381071 h 741469"/>
                <a:gd name="connsiteX2" fmla="*/ 156363 w 820788"/>
                <a:gd name="connsiteY2" fmla="*/ 526634 h 741469"/>
                <a:gd name="connsiteX3" fmla="*/ 979 w 820788"/>
                <a:gd name="connsiteY3" fmla="*/ 612343 h 741469"/>
                <a:gd name="connsiteX4" fmla="*/ 162237 w 820788"/>
                <a:gd name="connsiteY4" fmla="*/ 628721 h 741469"/>
                <a:gd name="connsiteX5" fmla="*/ 309874 w 820788"/>
                <a:gd name="connsiteY5" fmla="*/ 526327 h 741469"/>
                <a:gd name="connsiteX6" fmla="*/ 317018 w 820788"/>
                <a:gd name="connsiteY6" fmla="*/ 538233 h 741469"/>
                <a:gd name="connsiteX7" fmla="*/ 338442 w 820788"/>
                <a:gd name="connsiteY7" fmla="*/ 689031 h 741469"/>
                <a:gd name="connsiteX8" fmla="*/ 397198 w 820788"/>
                <a:gd name="connsiteY8" fmla="*/ 731417 h 741469"/>
                <a:gd name="connsiteX9" fmla="*/ 424174 w 820788"/>
                <a:gd name="connsiteY9" fmla="*/ 628720 h 741469"/>
                <a:gd name="connsiteX10" fmla="*/ 437354 w 820788"/>
                <a:gd name="connsiteY10" fmla="*/ 669351 h 741469"/>
                <a:gd name="connsiteX11" fmla="*/ 451748 w 820788"/>
                <a:gd name="connsiteY11" fmla="*/ 719109 h 741469"/>
                <a:gd name="connsiteX12" fmla="*/ 492678 w 820788"/>
                <a:gd name="connsiteY12" fmla="*/ 722284 h 741469"/>
                <a:gd name="connsiteX13" fmla="*/ 537655 w 820788"/>
                <a:gd name="connsiteY13" fmla="*/ 693346 h 741469"/>
                <a:gd name="connsiteX14" fmla="*/ 545749 w 820788"/>
                <a:gd name="connsiteY14" fmla="*/ 629119 h 741469"/>
                <a:gd name="connsiteX15" fmla="*/ 559906 w 820788"/>
                <a:gd name="connsiteY15" fmla="*/ 669201 h 741469"/>
                <a:gd name="connsiteX16" fmla="*/ 578585 w 820788"/>
                <a:gd name="connsiteY16" fmla="*/ 696521 h 741469"/>
                <a:gd name="connsiteX17" fmla="*/ 615469 w 820788"/>
                <a:gd name="connsiteY17" fmla="*/ 731809 h 741469"/>
                <a:gd name="connsiteX18" fmla="*/ 656398 w 820788"/>
                <a:gd name="connsiteY18" fmla="*/ 734985 h 741469"/>
                <a:gd name="connsiteX19" fmla="*/ 701375 w 820788"/>
                <a:gd name="connsiteY19" fmla="*/ 706047 h 741469"/>
                <a:gd name="connsiteX20" fmla="*/ 686981 w 820788"/>
                <a:gd name="connsiteY20" fmla="*/ 656289 h 741469"/>
                <a:gd name="connsiteX21" fmla="*/ 688493 w 820788"/>
                <a:gd name="connsiteY21" fmla="*/ 647771 h 741469"/>
                <a:gd name="connsiteX22" fmla="*/ 760747 w 820788"/>
                <a:gd name="connsiteY22" fmla="*/ 726866 h 741469"/>
                <a:gd name="connsiteX23" fmla="*/ 814699 w 820788"/>
                <a:gd name="connsiteY23" fmla="*/ 635864 h 741469"/>
                <a:gd name="connsiteX24" fmla="*/ 724212 w 820788"/>
                <a:gd name="connsiteY24" fmla="*/ 464414 h 741469"/>
                <a:gd name="connsiteX25" fmla="*/ 633838 w 820788"/>
                <a:gd name="connsiteY25" fmla="*/ 0 h 74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20788" h="741469">
                  <a:moveTo>
                    <a:pt x="280362" y="79294"/>
                  </a:moveTo>
                  <a:cubicBezTo>
                    <a:pt x="294451" y="124935"/>
                    <a:pt x="316254" y="306514"/>
                    <a:pt x="295587" y="381071"/>
                  </a:cubicBezTo>
                  <a:cubicBezTo>
                    <a:pt x="274920" y="455628"/>
                    <a:pt x="205464" y="488089"/>
                    <a:pt x="156363" y="526634"/>
                  </a:cubicBezTo>
                  <a:cubicBezTo>
                    <a:pt x="107262" y="565179"/>
                    <a:pt x="0" y="595329"/>
                    <a:pt x="979" y="612343"/>
                  </a:cubicBezTo>
                  <a:cubicBezTo>
                    <a:pt x="1958" y="629357"/>
                    <a:pt x="110755" y="643057"/>
                    <a:pt x="162237" y="628721"/>
                  </a:cubicBezTo>
                  <a:cubicBezTo>
                    <a:pt x="213719" y="614385"/>
                    <a:pt x="284077" y="541408"/>
                    <a:pt x="309874" y="526327"/>
                  </a:cubicBezTo>
                  <a:cubicBezTo>
                    <a:pt x="335671" y="511246"/>
                    <a:pt x="312257" y="511116"/>
                    <a:pt x="317018" y="538233"/>
                  </a:cubicBezTo>
                  <a:cubicBezTo>
                    <a:pt x="321779" y="565350"/>
                    <a:pt x="325079" y="656834"/>
                    <a:pt x="338442" y="689031"/>
                  </a:cubicBezTo>
                  <a:cubicBezTo>
                    <a:pt x="351805" y="721228"/>
                    <a:pt x="382909" y="741469"/>
                    <a:pt x="397198" y="731417"/>
                  </a:cubicBezTo>
                  <a:cubicBezTo>
                    <a:pt x="411487" y="721365"/>
                    <a:pt x="417481" y="639064"/>
                    <a:pt x="424174" y="628720"/>
                  </a:cubicBezTo>
                  <a:cubicBezTo>
                    <a:pt x="430867" y="618376"/>
                    <a:pt x="432758" y="654286"/>
                    <a:pt x="437354" y="669351"/>
                  </a:cubicBezTo>
                  <a:cubicBezTo>
                    <a:pt x="441950" y="684416"/>
                    <a:pt x="442527" y="710287"/>
                    <a:pt x="451748" y="719109"/>
                  </a:cubicBezTo>
                  <a:cubicBezTo>
                    <a:pt x="460969" y="727931"/>
                    <a:pt x="478360" y="726578"/>
                    <a:pt x="492678" y="722284"/>
                  </a:cubicBezTo>
                  <a:cubicBezTo>
                    <a:pt x="506996" y="717990"/>
                    <a:pt x="528810" y="708874"/>
                    <a:pt x="537655" y="693346"/>
                  </a:cubicBezTo>
                  <a:cubicBezTo>
                    <a:pt x="546500" y="677818"/>
                    <a:pt x="542041" y="633143"/>
                    <a:pt x="545749" y="629119"/>
                  </a:cubicBezTo>
                  <a:cubicBezTo>
                    <a:pt x="549458" y="625095"/>
                    <a:pt x="554433" y="657967"/>
                    <a:pt x="559906" y="669201"/>
                  </a:cubicBezTo>
                  <a:cubicBezTo>
                    <a:pt x="565379" y="680435"/>
                    <a:pt x="569325" y="686086"/>
                    <a:pt x="578585" y="696521"/>
                  </a:cubicBezTo>
                  <a:cubicBezTo>
                    <a:pt x="587845" y="706956"/>
                    <a:pt x="602500" y="725398"/>
                    <a:pt x="615469" y="731809"/>
                  </a:cubicBezTo>
                  <a:cubicBezTo>
                    <a:pt x="628438" y="738220"/>
                    <a:pt x="642080" y="739279"/>
                    <a:pt x="656398" y="734985"/>
                  </a:cubicBezTo>
                  <a:cubicBezTo>
                    <a:pt x="670716" y="730691"/>
                    <a:pt x="696278" y="719163"/>
                    <a:pt x="701375" y="706047"/>
                  </a:cubicBezTo>
                  <a:cubicBezTo>
                    <a:pt x="706472" y="692931"/>
                    <a:pt x="689128" y="666002"/>
                    <a:pt x="686981" y="656289"/>
                  </a:cubicBezTo>
                  <a:cubicBezTo>
                    <a:pt x="684834" y="646576"/>
                    <a:pt x="676199" y="636008"/>
                    <a:pt x="688493" y="647771"/>
                  </a:cubicBezTo>
                  <a:cubicBezTo>
                    <a:pt x="700787" y="659534"/>
                    <a:pt x="739713" y="728850"/>
                    <a:pt x="760747" y="726866"/>
                  </a:cubicBezTo>
                  <a:cubicBezTo>
                    <a:pt x="781781" y="724882"/>
                    <a:pt x="820788" y="679606"/>
                    <a:pt x="814699" y="635864"/>
                  </a:cubicBezTo>
                  <a:cubicBezTo>
                    <a:pt x="808610" y="592122"/>
                    <a:pt x="754355" y="570391"/>
                    <a:pt x="724212" y="464414"/>
                  </a:cubicBezTo>
                  <a:cubicBezTo>
                    <a:pt x="694069" y="358437"/>
                    <a:pt x="636219" y="78978"/>
                    <a:pt x="633838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rot="2271858">
              <a:off x="7736902" y="2745421"/>
              <a:ext cx="214791" cy="140275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 rot="2271858">
              <a:off x="7749977" y="2870114"/>
              <a:ext cx="234225" cy="137628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 rot="2271858">
              <a:off x="7795560" y="2995353"/>
              <a:ext cx="145240" cy="9528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 rot="2271858">
              <a:off x="7773464" y="2660853"/>
              <a:ext cx="185336" cy="165709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  <a:gd name="connsiteX0" fmla="*/ 364476 w 452708"/>
                <a:gd name="connsiteY0" fmla="*/ 0 h 404424"/>
                <a:gd name="connsiteX1" fmla="*/ 64672 w 452708"/>
                <a:gd name="connsiteY1" fmla="*/ 179882 h 404424"/>
                <a:gd name="connsiteX2" fmla="*/ 64672 w 452708"/>
                <a:gd name="connsiteY2" fmla="*/ 389745 h 404424"/>
                <a:gd name="connsiteX3" fmla="*/ 452708 w 452708"/>
                <a:gd name="connsiteY3" fmla="*/ 91809 h 404424"/>
                <a:gd name="connsiteX0" fmla="*/ 364476 w 452708"/>
                <a:gd name="connsiteY0" fmla="*/ 0 h 404424"/>
                <a:gd name="connsiteX1" fmla="*/ 64672 w 452708"/>
                <a:gd name="connsiteY1" fmla="*/ 179882 h 404424"/>
                <a:gd name="connsiteX2" fmla="*/ 64672 w 452708"/>
                <a:gd name="connsiteY2" fmla="*/ 389745 h 404424"/>
                <a:gd name="connsiteX3" fmla="*/ 452708 w 452708"/>
                <a:gd name="connsiteY3" fmla="*/ 91809 h 404424"/>
                <a:gd name="connsiteX0" fmla="*/ 348222 w 452708"/>
                <a:gd name="connsiteY0" fmla="*/ -1 h 469265"/>
                <a:gd name="connsiteX1" fmla="*/ 64672 w 452708"/>
                <a:gd name="connsiteY1" fmla="*/ 244723 h 469265"/>
                <a:gd name="connsiteX2" fmla="*/ 64672 w 452708"/>
                <a:gd name="connsiteY2" fmla="*/ 454586 h 469265"/>
                <a:gd name="connsiteX3" fmla="*/ 452708 w 452708"/>
                <a:gd name="connsiteY3" fmla="*/ 156650 h 46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08" h="469265">
                  <a:moveTo>
                    <a:pt x="348222" y="-1"/>
                  </a:moveTo>
                  <a:cubicBezTo>
                    <a:pt x="223303" y="57461"/>
                    <a:pt x="111930" y="168959"/>
                    <a:pt x="64672" y="244723"/>
                  </a:cubicBezTo>
                  <a:cubicBezTo>
                    <a:pt x="17414" y="320487"/>
                    <a:pt x="-1" y="469265"/>
                    <a:pt x="64672" y="454586"/>
                  </a:cubicBezTo>
                  <a:cubicBezTo>
                    <a:pt x="129345" y="439907"/>
                    <a:pt x="300979" y="340175"/>
                    <a:pt x="452708" y="15665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5637" y="4941168"/>
            <a:ext cx="91083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2"/>
          <p:cNvGrpSpPr/>
          <p:nvPr/>
        </p:nvGrpSpPr>
        <p:grpSpPr>
          <a:xfrm rot="16200000">
            <a:off x="-180528" y="-1611559"/>
            <a:ext cx="4104456" cy="5400599"/>
            <a:chOff x="5868144" y="-603448"/>
            <a:chExt cx="3600400" cy="3024336"/>
          </a:xfrm>
        </p:grpSpPr>
        <p:sp>
          <p:nvSpPr>
            <p:cNvPr id="64" name="Rectangle 63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66"/>
          <p:cNvGrpSpPr/>
          <p:nvPr/>
        </p:nvGrpSpPr>
        <p:grpSpPr>
          <a:xfrm>
            <a:off x="5724128" y="-2187624"/>
            <a:ext cx="6120680" cy="5040560"/>
            <a:chOff x="606417" y="-1035496"/>
            <a:chExt cx="10163414" cy="7488832"/>
          </a:xfrm>
        </p:grpSpPr>
        <p:sp>
          <p:nvSpPr>
            <p:cNvPr id="68" name="Rounded Rectangle 67"/>
            <p:cNvSpPr/>
            <p:nvPr/>
          </p:nvSpPr>
          <p:spPr>
            <a:xfrm>
              <a:off x="606417" y="-1035496"/>
              <a:ext cx="10163414" cy="7488832"/>
            </a:xfrm>
            <a:prstGeom prst="roundRect">
              <a:avLst>
                <a:gd name="adj" fmla="val 3504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99592" y="-819472"/>
              <a:ext cx="9577064" cy="7056784"/>
            </a:xfrm>
            <a:prstGeom prst="roundRect">
              <a:avLst>
                <a:gd name="adj" fmla="val 3504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4463">
            <a:off x="6905318" y="-546487"/>
            <a:ext cx="2043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ounded Rectangle 58"/>
          <p:cNvSpPr/>
          <p:nvPr/>
        </p:nvSpPr>
        <p:spPr>
          <a:xfrm>
            <a:off x="3887924" y="3068960"/>
            <a:ext cx="1368152" cy="14401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4283968" y="2924944"/>
            <a:ext cx="1296144" cy="14401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"/>
          <p:cNvGrpSpPr/>
          <p:nvPr/>
        </p:nvGrpSpPr>
        <p:grpSpPr>
          <a:xfrm>
            <a:off x="3707903" y="1661189"/>
            <a:ext cx="1806404" cy="3496005"/>
            <a:chOff x="3563889" y="1800540"/>
            <a:chExt cx="1488259" cy="2996612"/>
          </a:xfrm>
        </p:grpSpPr>
        <p:grpSp>
          <p:nvGrpSpPr>
            <p:cNvPr id="15" name="Group 4"/>
            <p:cNvGrpSpPr/>
            <p:nvPr/>
          </p:nvGrpSpPr>
          <p:grpSpPr>
            <a:xfrm>
              <a:off x="3563889" y="1832438"/>
              <a:ext cx="1341874" cy="2964714"/>
              <a:chOff x="6660232" y="3068960"/>
              <a:chExt cx="1341874" cy="2964714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7308304" y="5354960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452320" y="5426968"/>
                <a:ext cx="429705" cy="606706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6200000">
                <a:off x="5994412" y="3734780"/>
                <a:ext cx="2555776" cy="1224136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7468605" y="3947498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7131634" y="3958042"/>
                <a:ext cx="55723" cy="17278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524328" y="4202832"/>
                <a:ext cx="477778" cy="797417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Arc 3"/>
            <p:cNvSpPr/>
            <p:nvPr/>
          </p:nvSpPr>
          <p:spPr>
            <a:xfrm rot="21406562">
              <a:off x="3794390" y="2930751"/>
              <a:ext cx="661993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Isosceles Triangle 4"/>
            <p:cNvSpPr/>
            <p:nvPr/>
          </p:nvSpPr>
          <p:spPr>
            <a:xfrm rot="16200000">
              <a:off x="2898069" y="2489656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51"/>
            <p:cNvGrpSpPr/>
            <p:nvPr/>
          </p:nvGrpSpPr>
          <p:grpSpPr>
            <a:xfrm rot="501749" flipH="1">
              <a:off x="4334640" y="1800540"/>
              <a:ext cx="717508" cy="504563"/>
              <a:chOff x="2269117" y="1348108"/>
              <a:chExt cx="1296144" cy="792088"/>
            </a:xfrm>
            <a:solidFill>
              <a:srgbClr val="FFFF00"/>
            </a:solidFill>
          </p:grpSpPr>
          <p:sp>
            <p:nvSpPr>
              <p:cNvPr id="10" name="Freeform 9"/>
              <p:cNvSpPr/>
              <p:nvPr/>
            </p:nvSpPr>
            <p:spPr>
              <a:xfrm>
                <a:off x="2269117" y="1636130"/>
                <a:ext cx="1296144" cy="14536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557223" y="1348108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 flipH="1">
              <a:off x="4372262" y="2702374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35291" y="271291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27985" y="2957708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 rot="21406562">
            <a:off x="4039661" y="2947046"/>
            <a:ext cx="803507" cy="622333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31"/>
          <p:cNvGrpSpPr/>
          <p:nvPr/>
        </p:nvGrpSpPr>
        <p:grpSpPr>
          <a:xfrm>
            <a:off x="2820664" y="3505845"/>
            <a:ext cx="940196" cy="355203"/>
            <a:chOff x="1601391" y="3426222"/>
            <a:chExt cx="940196" cy="3552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32"/>
            <p:cNvSpPr/>
            <p:nvPr/>
          </p:nvSpPr>
          <p:spPr>
            <a:xfrm>
              <a:off x="1631157" y="3426222"/>
              <a:ext cx="858044" cy="238125"/>
            </a:xfrm>
            <a:custGeom>
              <a:avLst/>
              <a:gdLst>
                <a:gd name="connsiteX0" fmla="*/ 240506 w 858044"/>
                <a:gd name="connsiteY0" fmla="*/ 117078 h 238125"/>
                <a:gd name="connsiteX1" fmla="*/ 628649 w 858044"/>
                <a:gd name="connsiteY1" fmla="*/ 114697 h 238125"/>
                <a:gd name="connsiteX2" fmla="*/ 666749 w 858044"/>
                <a:gd name="connsiteY2" fmla="*/ 209947 h 238125"/>
                <a:gd name="connsiteX3" fmla="*/ 840581 w 858044"/>
                <a:gd name="connsiteY3" fmla="*/ 121841 h 238125"/>
                <a:gd name="connsiteX4" fmla="*/ 771524 w 858044"/>
                <a:gd name="connsiteY4" fmla="*/ 57547 h 238125"/>
                <a:gd name="connsiteX5" fmla="*/ 459581 w 858044"/>
                <a:gd name="connsiteY5" fmla="*/ 2778 h 238125"/>
                <a:gd name="connsiteX6" fmla="*/ 69056 w 858044"/>
                <a:gd name="connsiteY6" fmla="*/ 74216 h 238125"/>
                <a:gd name="connsiteX7" fmla="*/ 45243 w 858044"/>
                <a:gd name="connsiteY7" fmla="*/ 228997 h 238125"/>
                <a:gd name="connsiteX8" fmla="*/ 240506 w 858044"/>
                <a:gd name="connsiteY8" fmla="*/ 11707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044" h="238125">
                  <a:moveTo>
                    <a:pt x="240506" y="117078"/>
                  </a:moveTo>
                  <a:cubicBezTo>
                    <a:pt x="337740" y="98028"/>
                    <a:pt x="557609" y="99219"/>
                    <a:pt x="628649" y="114697"/>
                  </a:cubicBezTo>
                  <a:cubicBezTo>
                    <a:pt x="699689" y="130175"/>
                    <a:pt x="631427" y="208756"/>
                    <a:pt x="666749" y="209947"/>
                  </a:cubicBezTo>
                  <a:cubicBezTo>
                    <a:pt x="702071" y="211138"/>
                    <a:pt x="823118" y="147241"/>
                    <a:pt x="840581" y="121841"/>
                  </a:cubicBezTo>
                  <a:cubicBezTo>
                    <a:pt x="858044" y="96441"/>
                    <a:pt x="835024" y="77391"/>
                    <a:pt x="771524" y="57547"/>
                  </a:cubicBezTo>
                  <a:cubicBezTo>
                    <a:pt x="708024" y="37703"/>
                    <a:pt x="576659" y="0"/>
                    <a:pt x="459581" y="2778"/>
                  </a:cubicBezTo>
                  <a:cubicBezTo>
                    <a:pt x="342503" y="5556"/>
                    <a:pt x="138112" y="36513"/>
                    <a:pt x="69056" y="74216"/>
                  </a:cubicBezTo>
                  <a:cubicBezTo>
                    <a:pt x="0" y="111919"/>
                    <a:pt x="21034" y="219869"/>
                    <a:pt x="45243" y="228997"/>
                  </a:cubicBezTo>
                  <a:cubicBezTo>
                    <a:pt x="69452" y="238125"/>
                    <a:pt x="143272" y="136128"/>
                    <a:pt x="240506" y="11707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01391" y="3506788"/>
              <a:ext cx="280988" cy="274637"/>
            </a:xfrm>
            <a:custGeom>
              <a:avLst/>
              <a:gdLst>
                <a:gd name="connsiteX0" fmla="*/ 82153 w 280988"/>
                <a:gd name="connsiteY0" fmla="*/ 260350 h 274637"/>
                <a:gd name="connsiteX1" fmla="*/ 251222 w 280988"/>
                <a:gd name="connsiteY1" fmla="*/ 167481 h 274637"/>
                <a:gd name="connsiteX2" fmla="*/ 260747 w 280988"/>
                <a:gd name="connsiteY2" fmla="*/ 115093 h 274637"/>
                <a:gd name="connsiteX3" fmla="*/ 227409 w 280988"/>
                <a:gd name="connsiteY3" fmla="*/ 76993 h 274637"/>
                <a:gd name="connsiteX4" fmla="*/ 120253 w 280988"/>
                <a:gd name="connsiteY4" fmla="*/ 12700 h 274637"/>
                <a:gd name="connsiteX5" fmla="*/ 41672 w 280988"/>
                <a:gd name="connsiteY5" fmla="*/ 12700 h 274637"/>
                <a:gd name="connsiteX6" fmla="*/ 10715 w 280988"/>
                <a:gd name="connsiteY6" fmla="*/ 88900 h 274637"/>
                <a:gd name="connsiteX7" fmla="*/ 3572 w 280988"/>
                <a:gd name="connsiteY7" fmla="*/ 184150 h 274637"/>
                <a:gd name="connsiteX8" fmla="*/ 32147 w 280988"/>
                <a:gd name="connsiteY8" fmla="*/ 253206 h 274637"/>
                <a:gd name="connsiteX9" fmla="*/ 82153 w 280988"/>
                <a:gd name="connsiteY9" fmla="*/ 260350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988" h="274637">
                  <a:moveTo>
                    <a:pt x="82153" y="260350"/>
                  </a:moveTo>
                  <a:cubicBezTo>
                    <a:pt x="118665" y="246063"/>
                    <a:pt x="221456" y="191690"/>
                    <a:pt x="251222" y="167481"/>
                  </a:cubicBezTo>
                  <a:cubicBezTo>
                    <a:pt x="280988" y="143272"/>
                    <a:pt x="264716" y="130174"/>
                    <a:pt x="260747" y="115093"/>
                  </a:cubicBezTo>
                  <a:cubicBezTo>
                    <a:pt x="256778" y="100012"/>
                    <a:pt x="250825" y="94058"/>
                    <a:pt x="227409" y="76993"/>
                  </a:cubicBezTo>
                  <a:cubicBezTo>
                    <a:pt x="203993" y="59928"/>
                    <a:pt x="151209" y="23415"/>
                    <a:pt x="120253" y="12700"/>
                  </a:cubicBezTo>
                  <a:cubicBezTo>
                    <a:pt x="89297" y="1985"/>
                    <a:pt x="59928" y="0"/>
                    <a:pt x="41672" y="12700"/>
                  </a:cubicBezTo>
                  <a:cubicBezTo>
                    <a:pt x="23416" y="25400"/>
                    <a:pt x="17065" y="60325"/>
                    <a:pt x="10715" y="88900"/>
                  </a:cubicBezTo>
                  <a:cubicBezTo>
                    <a:pt x="4365" y="117475"/>
                    <a:pt x="0" y="156766"/>
                    <a:pt x="3572" y="184150"/>
                  </a:cubicBezTo>
                  <a:cubicBezTo>
                    <a:pt x="7144" y="211534"/>
                    <a:pt x="19050" y="240506"/>
                    <a:pt x="32147" y="253206"/>
                  </a:cubicBezTo>
                  <a:cubicBezTo>
                    <a:pt x="45244" y="265906"/>
                    <a:pt x="45641" y="274637"/>
                    <a:pt x="82153" y="2603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67347" y="3509566"/>
              <a:ext cx="274240" cy="246459"/>
            </a:xfrm>
            <a:custGeom>
              <a:avLst/>
              <a:gdLst>
                <a:gd name="connsiteX0" fmla="*/ 40084 w 274240"/>
                <a:gd name="connsiteY0" fmla="*/ 212328 h 246459"/>
                <a:gd name="connsiteX1" fmla="*/ 204391 w 274240"/>
                <a:gd name="connsiteY1" fmla="*/ 243284 h 246459"/>
                <a:gd name="connsiteX2" fmla="*/ 261541 w 274240"/>
                <a:gd name="connsiteY2" fmla="*/ 231378 h 246459"/>
                <a:gd name="connsiteX3" fmla="*/ 266303 w 274240"/>
                <a:gd name="connsiteY3" fmla="*/ 159940 h 246459"/>
                <a:gd name="connsiteX4" fmla="*/ 213916 w 274240"/>
                <a:gd name="connsiteY4" fmla="*/ 24209 h 246459"/>
                <a:gd name="connsiteX5" fmla="*/ 140097 w 274240"/>
                <a:gd name="connsiteY5" fmla="*/ 14684 h 246459"/>
                <a:gd name="connsiteX6" fmla="*/ 61516 w 274240"/>
                <a:gd name="connsiteY6" fmla="*/ 69453 h 246459"/>
                <a:gd name="connsiteX7" fmla="*/ 4366 w 274240"/>
                <a:gd name="connsiteY7" fmla="*/ 150415 h 246459"/>
                <a:gd name="connsiteX8" fmla="*/ 40084 w 274240"/>
                <a:gd name="connsiteY8" fmla="*/ 212328 h 2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40" h="246459">
                  <a:moveTo>
                    <a:pt x="40084" y="212328"/>
                  </a:moveTo>
                  <a:cubicBezTo>
                    <a:pt x="73421" y="227806"/>
                    <a:pt x="167482" y="240109"/>
                    <a:pt x="204391" y="243284"/>
                  </a:cubicBezTo>
                  <a:cubicBezTo>
                    <a:pt x="241300" y="246459"/>
                    <a:pt x="251222" y="245269"/>
                    <a:pt x="261541" y="231378"/>
                  </a:cubicBezTo>
                  <a:cubicBezTo>
                    <a:pt x="271860" y="217487"/>
                    <a:pt x="274240" y="194468"/>
                    <a:pt x="266303" y="159940"/>
                  </a:cubicBezTo>
                  <a:cubicBezTo>
                    <a:pt x="258366" y="125412"/>
                    <a:pt x="234950" y="48418"/>
                    <a:pt x="213916" y="24209"/>
                  </a:cubicBezTo>
                  <a:cubicBezTo>
                    <a:pt x="192882" y="0"/>
                    <a:pt x="165497" y="7143"/>
                    <a:pt x="140097" y="14684"/>
                  </a:cubicBezTo>
                  <a:cubicBezTo>
                    <a:pt x="114697" y="22225"/>
                    <a:pt x="84138" y="46831"/>
                    <a:pt x="61516" y="69453"/>
                  </a:cubicBezTo>
                  <a:cubicBezTo>
                    <a:pt x="38894" y="92075"/>
                    <a:pt x="8732" y="126999"/>
                    <a:pt x="4366" y="150415"/>
                  </a:cubicBezTo>
                  <a:cubicBezTo>
                    <a:pt x="0" y="173831"/>
                    <a:pt x="6747" y="196850"/>
                    <a:pt x="40084" y="212328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54092" y="1700030"/>
            <a:ext cx="1842069" cy="3573794"/>
            <a:chOff x="8930656" y="3284206"/>
            <a:chExt cx="1842069" cy="3573794"/>
          </a:xfrm>
        </p:grpSpPr>
        <p:sp>
          <p:nvSpPr>
            <p:cNvPr id="50" name="Freeform 5"/>
            <p:cNvSpPr/>
            <p:nvPr/>
          </p:nvSpPr>
          <p:spPr>
            <a:xfrm flipH="1">
              <a:off x="9464553" y="6066177"/>
              <a:ext cx="521563" cy="7078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9289751" y="6150185"/>
              <a:ext cx="521563" cy="7078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Isosceles Triangle 51"/>
            <p:cNvSpPr/>
            <p:nvPr/>
          </p:nvSpPr>
          <p:spPr>
            <a:xfrm rot="5400000" flipH="1">
              <a:off x="8538965" y="4147151"/>
              <a:ext cx="2981702" cy="1485819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9723912" y="4424158"/>
              <a:ext cx="67635" cy="2015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10132918" y="4436459"/>
              <a:ext cx="67635" cy="2015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51"/>
            <p:cNvGrpSpPr/>
            <p:nvPr/>
          </p:nvGrpSpPr>
          <p:grpSpPr>
            <a:xfrm rot="21098251">
              <a:off x="8930656" y="3284206"/>
              <a:ext cx="870890" cy="588650"/>
              <a:chOff x="2269117" y="1348108"/>
              <a:chExt cx="1296144" cy="792088"/>
            </a:xfrm>
            <a:solidFill>
              <a:srgbClr val="FFFF00"/>
            </a:solidFill>
          </p:grpSpPr>
          <p:sp>
            <p:nvSpPr>
              <p:cNvPr id="48" name="Freeform 47"/>
              <p:cNvSpPr/>
              <p:nvPr/>
            </p:nvSpPr>
            <p:spPr>
              <a:xfrm>
                <a:off x="2269117" y="1636130"/>
                <a:ext cx="1296144" cy="145367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Chord 48"/>
              <p:cNvSpPr/>
              <p:nvPr/>
            </p:nvSpPr>
            <p:spPr>
              <a:xfrm>
                <a:off x="2557223" y="1348108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Arc 57"/>
            <p:cNvSpPr/>
            <p:nvPr/>
          </p:nvSpPr>
          <p:spPr>
            <a:xfrm rot="21406562">
              <a:off x="9629424" y="4603230"/>
              <a:ext cx="803507" cy="622333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87625" y="4365104"/>
            <a:ext cx="6768752" cy="136815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apezoid 21"/>
          <p:cNvSpPr/>
          <p:nvPr/>
        </p:nvSpPr>
        <p:spPr>
          <a:xfrm>
            <a:off x="917594" y="3933056"/>
            <a:ext cx="7308812" cy="372276"/>
          </a:xfrm>
          <a:prstGeom prst="trapezoid">
            <a:avLst>
              <a:gd name="adj" fmla="val 124775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5"/>
          <p:cNvGrpSpPr/>
          <p:nvPr/>
        </p:nvGrpSpPr>
        <p:grpSpPr>
          <a:xfrm>
            <a:off x="2987824" y="3573016"/>
            <a:ext cx="590550" cy="550069"/>
            <a:chOff x="1781175" y="3502819"/>
            <a:chExt cx="590550" cy="550069"/>
          </a:xfrm>
        </p:grpSpPr>
        <p:sp>
          <p:nvSpPr>
            <p:cNvPr id="37" name="Freeform 36"/>
            <p:cNvSpPr/>
            <p:nvPr/>
          </p:nvSpPr>
          <p:spPr>
            <a:xfrm>
              <a:off x="1793081" y="3502819"/>
              <a:ext cx="571500" cy="395287"/>
            </a:xfrm>
            <a:custGeom>
              <a:avLst/>
              <a:gdLst>
                <a:gd name="connsiteX0" fmla="*/ 0 w 571500"/>
                <a:gd name="connsiteY0" fmla="*/ 395287 h 395287"/>
                <a:gd name="connsiteX1" fmla="*/ 78582 w 571500"/>
                <a:gd name="connsiteY1" fmla="*/ 328612 h 395287"/>
                <a:gd name="connsiteX2" fmla="*/ 104775 w 571500"/>
                <a:gd name="connsiteY2" fmla="*/ 7144 h 395287"/>
                <a:gd name="connsiteX3" fmla="*/ 166688 w 571500"/>
                <a:gd name="connsiteY3" fmla="*/ 4762 h 395287"/>
                <a:gd name="connsiteX4" fmla="*/ 171450 w 571500"/>
                <a:gd name="connsiteY4" fmla="*/ 61912 h 395287"/>
                <a:gd name="connsiteX5" fmla="*/ 385763 w 571500"/>
                <a:gd name="connsiteY5" fmla="*/ 59531 h 395287"/>
                <a:gd name="connsiteX6" fmla="*/ 388144 w 571500"/>
                <a:gd name="connsiteY6" fmla="*/ 0 h 395287"/>
                <a:gd name="connsiteX7" fmla="*/ 457200 w 571500"/>
                <a:gd name="connsiteY7" fmla="*/ 0 h 395287"/>
                <a:gd name="connsiteX8" fmla="*/ 485775 w 571500"/>
                <a:gd name="connsiteY8" fmla="*/ 316706 h 395287"/>
                <a:gd name="connsiteX9" fmla="*/ 571500 w 571500"/>
                <a:gd name="connsiteY9" fmla="*/ 395287 h 395287"/>
                <a:gd name="connsiteX10" fmla="*/ 0 w 571500"/>
                <a:gd name="connsiteY10" fmla="*/ 39528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0" h="395287">
                  <a:moveTo>
                    <a:pt x="0" y="395287"/>
                  </a:moveTo>
                  <a:lnTo>
                    <a:pt x="78582" y="328612"/>
                  </a:lnTo>
                  <a:lnTo>
                    <a:pt x="104775" y="7144"/>
                  </a:lnTo>
                  <a:lnTo>
                    <a:pt x="166688" y="4762"/>
                  </a:lnTo>
                  <a:lnTo>
                    <a:pt x="171450" y="61912"/>
                  </a:lnTo>
                  <a:lnTo>
                    <a:pt x="385763" y="59531"/>
                  </a:lnTo>
                  <a:cubicBezTo>
                    <a:pt x="386557" y="39687"/>
                    <a:pt x="387350" y="19844"/>
                    <a:pt x="388144" y="0"/>
                  </a:cubicBezTo>
                  <a:lnTo>
                    <a:pt x="457200" y="0"/>
                  </a:lnTo>
                  <a:lnTo>
                    <a:pt x="485775" y="316706"/>
                  </a:lnTo>
                  <a:lnTo>
                    <a:pt x="571500" y="395287"/>
                  </a:lnTo>
                  <a:lnTo>
                    <a:pt x="0" y="3952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81175" y="3895725"/>
              <a:ext cx="590550" cy="157163"/>
            </a:xfrm>
            <a:custGeom>
              <a:avLst/>
              <a:gdLst>
                <a:gd name="connsiteX0" fmla="*/ 0 w 590550"/>
                <a:gd name="connsiteY0" fmla="*/ 152400 h 157163"/>
                <a:gd name="connsiteX1" fmla="*/ 7144 w 590550"/>
                <a:gd name="connsiteY1" fmla="*/ 0 h 157163"/>
                <a:gd name="connsiteX2" fmla="*/ 585788 w 590550"/>
                <a:gd name="connsiteY2" fmla="*/ 0 h 157163"/>
                <a:gd name="connsiteX3" fmla="*/ 590550 w 590550"/>
                <a:gd name="connsiteY3" fmla="*/ 157163 h 157163"/>
                <a:gd name="connsiteX4" fmla="*/ 0 w 590550"/>
                <a:gd name="connsiteY4" fmla="*/ 152400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157163">
                  <a:moveTo>
                    <a:pt x="0" y="152400"/>
                  </a:moveTo>
                  <a:lnTo>
                    <a:pt x="7144" y="0"/>
                  </a:lnTo>
                  <a:lnTo>
                    <a:pt x="585788" y="0"/>
                  </a:lnTo>
                  <a:lnTo>
                    <a:pt x="590550" y="157163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907704" y="3573016"/>
              <a:ext cx="325909" cy="2631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1430" y="4305332"/>
            <a:ext cx="7242967" cy="10636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16"/>
          <p:cNvGrpSpPr/>
          <p:nvPr/>
        </p:nvGrpSpPr>
        <p:grpSpPr>
          <a:xfrm>
            <a:off x="5724128" y="3068960"/>
            <a:ext cx="1944216" cy="1152128"/>
            <a:chOff x="1115616" y="3429000"/>
            <a:chExt cx="2520280" cy="2088232"/>
          </a:xfrm>
        </p:grpSpPr>
        <p:sp>
          <p:nvSpPr>
            <p:cNvPr id="27" name="Rounded Rectangle 26"/>
            <p:cNvSpPr/>
            <p:nvPr/>
          </p:nvSpPr>
          <p:spPr>
            <a:xfrm>
              <a:off x="1115616" y="3429000"/>
              <a:ext cx="2520280" cy="172819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2051720" y="4509120"/>
              <a:ext cx="648072" cy="100811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Trapezoid 70"/>
          <p:cNvSpPr/>
          <p:nvPr/>
        </p:nvSpPr>
        <p:spPr>
          <a:xfrm rot="5400000">
            <a:off x="899592" y="332656"/>
            <a:ext cx="3744416" cy="1440160"/>
          </a:xfrm>
          <a:prstGeom prst="trapezoid">
            <a:avLst>
              <a:gd name="adj" fmla="val 4011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 rot="401862" flipH="1">
            <a:off x="3473045" y="2767549"/>
            <a:ext cx="1027041" cy="675872"/>
            <a:chOff x="7102669" y="2428021"/>
            <a:chExt cx="957928" cy="717627"/>
          </a:xfrm>
          <a:solidFill>
            <a:srgbClr val="9900FF"/>
          </a:solidFill>
        </p:grpSpPr>
        <p:sp>
          <p:nvSpPr>
            <p:cNvPr id="67" name="Freeform 66"/>
            <p:cNvSpPr/>
            <p:nvPr/>
          </p:nvSpPr>
          <p:spPr>
            <a:xfrm rot="16110665" flipH="1">
              <a:off x="7222819" y="2307871"/>
              <a:ext cx="717627" cy="95792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12602"/>
                <a:gd name="connsiteX1" fmla="*/ 239713 w 764914"/>
                <a:gd name="connsiteY1" fmla="*/ 381071 h 812602"/>
                <a:gd name="connsiteX2" fmla="*/ 82550 w 764914"/>
                <a:gd name="connsiteY2" fmla="*/ 476321 h 812602"/>
                <a:gd name="connsiteX3" fmla="*/ 3969 w 764914"/>
                <a:gd name="connsiteY3" fmla="*/ 614433 h 812602"/>
                <a:gd name="connsiteX4" fmla="*/ 106363 w 764914"/>
                <a:gd name="connsiteY4" fmla="*/ 628721 h 812602"/>
                <a:gd name="connsiteX5" fmla="*/ 254000 w 764914"/>
                <a:gd name="connsiteY5" fmla="*/ 526327 h 812602"/>
                <a:gd name="connsiteX6" fmla="*/ 261144 w 764914"/>
                <a:gd name="connsiteY6" fmla="*/ 538233 h 812602"/>
                <a:gd name="connsiteX7" fmla="*/ 223044 w 764914"/>
                <a:gd name="connsiteY7" fmla="*/ 673964 h 812602"/>
                <a:gd name="connsiteX8" fmla="*/ 198834 w 764914"/>
                <a:gd name="connsiteY8" fmla="*/ 800171 h 812602"/>
                <a:gd name="connsiteX9" fmla="*/ 335682 w 764914"/>
                <a:gd name="connsiteY9" fmla="*/ 748552 h 812602"/>
                <a:gd name="connsiteX10" fmla="*/ 368300 w 764914"/>
                <a:gd name="connsiteY10" fmla="*/ 628720 h 812602"/>
                <a:gd name="connsiteX11" fmla="*/ 381480 w 764914"/>
                <a:gd name="connsiteY11" fmla="*/ 669351 h 812602"/>
                <a:gd name="connsiteX12" fmla="*/ 395874 w 764914"/>
                <a:gd name="connsiteY12" fmla="*/ 719109 h 812602"/>
                <a:gd name="connsiteX13" fmla="*/ 436804 w 764914"/>
                <a:gd name="connsiteY13" fmla="*/ 722284 h 812602"/>
                <a:gd name="connsiteX14" fmla="*/ 481781 w 764914"/>
                <a:gd name="connsiteY14" fmla="*/ 693346 h 812602"/>
                <a:gd name="connsiteX15" fmla="*/ 489875 w 764914"/>
                <a:gd name="connsiteY15" fmla="*/ 629119 h 812602"/>
                <a:gd name="connsiteX16" fmla="*/ 504032 w 764914"/>
                <a:gd name="connsiteY16" fmla="*/ 669201 h 812602"/>
                <a:gd name="connsiteX17" fmla="*/ 522711 w 764914"/>
                <a:gd name="connsiteY17" fmla="*/ 696521 h 812602"/>
                <a:gd name="connsiteX18" fmla="*/ 559595 w 764914"/>
                <a:gd name="connsiteY18" fmla="*/ 731809 h 812602"/>
                <a:gd name="connsiteX19" fmla="*/ 600524 w 764914"/>
                <a:gd name="connsiteY19" fmla="*/ 734985 h 812602"/>
                <a:gd name="connsiteX20" fmla="*/ 645501 w 764914"/>
                <a:gd name="connsiteY20" fmla="*/ 706047 h 812602"/>
                <a:gd name="connsiteX21" fmla="*/ 631107 w 764914"/>
                <a:gd name="connsiteY21" fmla="*/ 656289 h 812602"/>
                <a:gd name="connsiteX22" fmla="*/ 632619 w 764914"/>
                <a:gd name="connsiteY22" fmla="*/ 647771 h 812602"/>
                <a:gd name="connsiteX23" fmla="*/ 704873 w 764914"/>
                <a:gd name="connsiteY23" fmla="*/ 726866 h 812602"/>
                <a:gd name="connsiteX24" fmla="*/ 758825 w 764914"/>
                <a:gd name="connsiteY24" fmla="*/ 635864 h 812602"/>
                <a:gd name="connsiteX25" fmla="*/ 668338 w 764914"/>
                <a:gd name="connsiteY25" fmla="*/ 464414 h 812602"/>
                <a:gd name="connsiteX26" fmla="*/ 577964 w 764914"/>
                <a:gd name="connsiteY26" fmla="*/ 0 h 812602"/>
                <a:gd name="connsiteX0" fmla="*/ 224488 w 764914"/>
                <a:gd name="connsiteY0" fmla="*/ 79294 h 756093"/>
                <a:gd name="connsiteX1" fmla="*/ 239713 w 764914"/>
                <a:gd name="connsiteY1" fmla="*/ 381071 h 756093"/>
                <a:gd name="connsiteX2" fmla="*/ 82550 w 764914"/>
                <a:gd name="connsiteY2" fmla="*/ 476321 h 756093"/>
                <a:gd name="connsiteX3" fmla="*/ 3969 w 764914"/>
                <a:gd name="connsiteY3" fmla="*/ 614433 h 756093"/>
                <a:gd name="connsiteX4" fmla="*/ 106363 w 764914"/>
                <a:gd name="connsiteY4" fmla="*/ 628721 h 756093"/>
                <a:gd name="connsiteX5" fmla="*/ 254000 w 764914"/>
                <a:gd name="connsiteY5" fmla="*/ 526327 h 756093"/>
                <a:gd name="connsiteX6" fmla="*/ 261144 w 764914"/>
                <a:gd name="connsiteY6" fmla="*/ 538233 h 756093"/>
                <a:gd name="connsiteX7" fmla="*/ 223044 w 764914"/>
                <a:gd name="connsiteY7" fmla="*/ 673964 h 756093"/>
                <a:gd name="connsiteX8" fmla="*/ 335682 w 764914"/>
                <a:gd name="connsiteY8" fmla="*/ 748552 h 756093"/>
                <a:gd name="connsiteX9" fmla="*/ 368300 w 764914"/>
                <a:gd name="connsiteY9" fmla="*/ 628720 h 756093"/>
                <a:gd name="connsiteX10" fmla="*/ 381480 w 764914"/>
                <a:gd name="connsiteY10" fmla="*/ 669351 h 756093"/>
                <a:gd name="connsiteX11" fmla="*/ 395874 w 764914"/>
                <a:gd name="connsiteY11" fmla="*/ 719109 h 756093"/>
                <a:gd name="connsiteX12" fmla="*/ 436804 w 764914"/>
                <a:gd name="connsiteY12" fmla="*/ 722284 h 756093"/>
                <a:gd name="connsiteX13" fmla="*/ 481781 w 764914"/>
                <a:gd name="connsiteY13" fmla="*/ 693346 h 756093"/>
                <a:gd name="connsiteX14" fmla="*/ 489875 w 764914"/>
                <a:gd name="connsiteY14" fmla="*/ 629119 h 756093"/>
                <a:gd name="connsiteX15" fmla="*/ 504032 w 764914"/>
                <a:gd name="connsiteY15" fmla="*/ 669201 h 756093"/>
                <a:gd name="connsiteX16" fmla="*/ 522711 w 764914"/>
                <a:gd name="connsiteY16" fmla="*/ 696521 h 756093"/>
                <a:gd name="connsiteX17" fmla="*/ 559595 w 764914"/>
                <a:gd name="connsiteY17" fmla="*/ 731809 h 756093"/>
                <a:gd name="connsiteX18" fmla="*/ 600524 w 764914"/>
                <a:gd name="connsiteY18" fmla="*/ 734985 h 756093"/>
                <a:gd name="connsiteX19" fmla="*/ 645501 w 764914"/>
                <a:gd name="connsiteY19" fmla="*/ 706047 h 756093"/>
                <a:gd name="connsiteX20" fmla="*/ 631107 w 764914"/>
                <a:gd name="connsiteY20" fmla="*/ 656289 h 756093"/>
                <a:gd name="connsiteX21" fmla="*/ 632619 w 764914"/>
                <a:gd name="connsiteY21" fmla="*/ 647771 h 756093"/>
                <a:gd name="connsiteX22" fmla="*/ 704873 w 764914"/>
                <a:gd name="connsiteY22" fmla="*/ 726866 h 756093"/>
                <a:gd name="connsiteX23" fmla="*/ 758825 w 764914"/>
                <a:gd name="connsiteY23" fmla="*/ 635864 h 756093"/>
                <a:gd name="connsiteX24" fmla="*/ 668338 w 764914"/>
                <a:gd name="connsiteY24" fmla="*/ 464414 h 756093"/>
                <a:gd name="connsiteX25" fmla="*/ 577964 w 764914"/>
                <a:gd name="connsiteY25" fmla="*/ 0 h 756093"/>
                <a:gd name="connsiteX0" fmla="*/ 224488 w 764914"/>
                <a:gd name="connsiteY0" fmla="*/ 79294 h 739279"/>
                <a:gd name="connsiteX1" fmla="*/ 239713 w 764914"/>
                <a:gd name="connsiteY1" fmla="*/ 381071 h 739279"/>
                <a:gd name="connsiteX2" fmla="*/ 82550 w 764914"/>
                <a:gd name="connsiteY2" fmla="*/ 476321 h 739279"/>
                <a:gd name="connsiteX3" fmla="*/ 3969 w 764914"/>
                <a:gd name="connsiteY3" fmla="*/ 614433 h 739279"/>
                <a:gd name="connsiteX4" fmla="*/ 106363 w 764914"/>
                <a:gd name="connsiteY4" fmla="*/ 628721 h 739279"/>
                <a:gd name="connsiteX5" fmla="*/ 254000 w 764914"/>
                <a:gd name="connsiteY5" fmla="*/ 526327 h 739279"/>
                <a:gd name="connsiteX6" fmla="*/ 261144 w 764914"/>
                <a:gd name="connsiteY6" fmla="*/ 538233 h 739279"/>
                <a:gd name="connsiteX7" fmla="*/ 223044 w 764914"/>
                <a:gd name="connsiteY7" fmla="*/ 673964 h 739279"/>
                <a:gd name="connsiteX8" fmla="*/ 324244 w 764914"/>
                <a:gd name="connsiteY8" fmla="*/ 723421 h 739279"/>
                <a:gd name="connsiteX9" fmla="*/ 368300 w 764914"/>
                <a:gd name="connsiteY9" fmla="*/ 628720 h 739279"/>
                <a:gd name="connsiteX10" fmla="*/ 381480 w 764914"/>
                <a:gd name="connsiteY10" fmla="*/ 669351 h 739279"/>
                <a:gd name="connsiteX11" fmla="*/ 395874 w 764914"/>
                <a:gd name="connsiteY11" fmla="*/ 719109 h 739279"/>
                <a:gd name="connsiteX12" fmla="*/ 436804 w 764914"/>
                <a:gd name="connsiteY12" fmla="*/ 722284 h 739279"/>
                <a:gd name="connsiteX13" fmla="*/ 481781 w 764914"/>
                <a:gd name="connsiteY13" fmla="*/ 693346 h 739279"/>
                <a:gd name="connsiteX14" fmla="*/ 489875 w 764914"/>
                <a:gd name="connsiteY14" fmla="*/ 629119 h 739279"/>
                <a:gd name="connsiteX15" fmla="*/ 504032 w 764914"/>
                <a:gd name="connsiteY15" fmla="*/ 669201 h 739279"/>
                <a:gd name="connsiteX16" fmla="*/ 522711 w 764914"/>
                <a:gd name="connsiteY16" fmla="*/ 696521 h 739279"/>
                <a:gd name="connsiteX17" fmla="*/ 559595 w 764914"/>
                <a:gd name="connsiteY17" fmla="*/ 731809 h 739279"/>
                <a:gd name="connsiteX18" fmla="*/ 600524 w 764914"/>
                <a:gd name="connsiteY18" fmla="*/ 734985 h 739279"/>
                <a:gd name="connsiteX19" fmla="*/ 645501 w 764914"/>
                <a:gd name="connsiteY19" fmla="*/ 706047 h 739279"/>
                <a:gd name="connsiteX20" fmla="*/ 631107 w 764914"/>
                <a:gd name="connsiteY20" fmla="*/ 656289 h 739279"/>
                <a:gd name="connsiteX21" fmla="*/ 632619 w 764914"/>
                <a:gd name="connsiteY21" fmla="*/ 647771 h 739279"/>
                <a:gd name="connsiteX22" fmla="*/ 704873 w 764914"/>
                <a:gd name="connsiteY22" fmla="*/ 726866 h 739279"/>
                <a:gd name="connsiteX23" fmla="*/ 758825 w 764914"/>
                <a:gd name="connsiteY23" fmla="*/ 635864 h 739279"/>
                <a:gd name="connsiteX24" fmla="*/ 668338 w 764914"/>
                <a:gd name="connsiteY24" fmla="*/ 464414 h 739279"/>
                <a:gd name="connsiteX25" fmla="*/ 577964 w 764914"/>
                <a:gd name="connsiteY25" fmla="*/ 0 h 739279"/>
                <a:gd name="connsiteX0" fmla="*/ 224488 w 764914"/>
                <a:gd name="connsiteY0" fmla="*/ 79294 h 739279"/>
                <a:gd name="connsiteX1" fmla="*/ 239713 w 764914"/>
                <a:gd name="connsiteY1" fmla="*/ 381071 h 739279"/>
                <a:gd name="connsiteX2" fmla="*/ 82550 w 764914"/>
                <a:gd name="connsiteY2" fmla="*/ 476321 h 739279"/>
                <a:gd name="connsiteX3" fmla="*/ 3969 w 764914"/>
                <a:gd name="connsiteY3" fmla="*/ 614433 h 739279"/>
                <a:gd name="connsiteX4" fmla="*/ 106363 w 764914"/>
                <a:gd name="connsiteY4" fmla="*/ 628721 h 739279"/>
                <a:gd name="connsiteX5" fmla="*/ 254000 w 764914"/>
                <a:gd name="connsiteY5" fmla="*/ 526327 h 739279"/>
                <a:gd name="connsiteX6" fmla="*/ 261144 w 764914"/>
                <a:gd name="connsiteY6" fmla="*/ 538233 h 739279"/>
                <a:gd name="connsiteX7" fmla="*/ 282568 w 764914"/>
                <a:gd name="connsiteY7" fmla="*/ 689031 h 739279"/>
                <a:gd name="connsiteX8" fmla="*/ 324244 w 764914"/>
                <a:gd name="connsiteY8" fmla="*/ 723421 h 739279"/>
                <a:gd name="connsiteX9" fmla="*/ 368300 w 764914"/>
                <a:gd name="connsiteY9" fmla="*/ 628720 h 739279"/>
                <a:gd name="connsiteX10" fmla="*/ 381480 w 764914"/>
                <a:gd name="connsiteY10" fmla="*/ 669351 h 739279"/>
                <a:gd name="connsiteX11" fmla="*/ 395874 w 764914"/>
                <a:gd name="connsiteY11" fmla="*/ 719109 h 739279"/>
                <a:gd name="connsiteX12" fmla="*/ 436804 w 764914"/>
                <a:gd name="connsiteY12" fmla="*/ 722284 h 739279"/>
                <a:gd name="connsiteX13" fmla="*/ 481781 w 764914"/>
                <a:gd name="connsiteY13" fmla="*/ 693346 h 739279"/>
                <a:gd name="connsiteX14" fmla="*/ 489875 w 764914"/>
                <a:gd name="connsiteY14" fmla="*/ 629119 h 739279"/>
                <a:gd name="connsiteX15" fmla="*/ 504032 w 764914"/>
                <a:gd name="connsiteY15" fmla="*/ 669201 h 739279"/>
                <a:gd name="connsiteX16" fmla="*/ 522711 w 764914"/>
                <a:gd name="connsiteY16" fmla="*/ 696521 h 739279"/>
                <a:gd name="connsiteX17" fmla="*/ 559595 w 764914"/>
                <a:gd name="connsiteY17" fmla="*/ 731809 h 739279"/>
                <a:gd name="connsiteX18" fmla="*/ 600524 w 764914"/>
                <a:gd name="connsiteY18" fmla="*/ 734985 h 739279"/>
                <a:gd name="connsiteX19" fmla="*/ 645501 w 764914"/>
                <a:gd name="connsiteY19" fmla="*/ 706047 h 739279"/>
                <a:gd name="connsiteX20" fmla="*/ 631107 w 764914"/>
                <a:gd name="connsiteY20" fmla="*/ 656289 h 739279"/>
                <a:gd name="connsiteX21" fmla="*/ 632619 w 764914"/>
                <a:gd name="connsiteY21" fmla="*/ 647771 h 739279"/>
                <a:gd name="connsiteX22" fmla="*/ 704873 w 764914"/>
                <a:gd name="connsiteY22" fmla="*/ 726866 h 739279"/>
                <a:gd name="connsiteX23" fmla="*/ 758825 w 764914"/>
                <a:gd name="connsiteY23" fmla="*/ 635864 h 739279"/>
                <a:gd name="connsiteX24" fmla="*/ 668338 w 764914"/>
                <a:gd name="connsiteY24" fmla="*/ 464414 h 739279"/>
                <a:gd name="connsiteX25" fmla="*/ 577964 w 764914"/>
                <a:gd name="connsiteY25" fmla="*/ 0 h 739279"/>
                <a:gd name="connsiteX0" fmla="*/ 224488 w 764914"/>
                <a:gd name="connsiteY0" fmla="*/ 79294 h 741469"/>
                <a:gd name="connsiteX1" fmla="*/ 239713 w 764914"/>
                <a:gd name="connsiteY1" fmla="*/ 381071 h 741469"/>
                <a:gd name="connsiteX2" fmla="*/ 82550 w 764914"/>
                <a:gd name="connsiteY2" fmla="*/ 476321 h 741469"/>
                <a:gd name="connsiteX3" fmla="*/ 3969 w 764914"/>
                <a:gd name="connsiteY3" fmla="*/ 614433 h 741469"/>
                <a:gd name="connsiteX4" fmla="*/ 106363 w 764914"/>
                <a:gd name="connsiteY4" fmla="*/ 628721 h 741469"/>
                <a:gd name="connsiteX5" fmla="*/ 254000 w 764914"/>
                <a:gd name="connsiteY5" fmla="*/ 526327 h 741469"/>
                <a:gd name="connsiteX6" fmla="*/ 261144 w 764914"/>
                <a:gd name="connsiteY6" fmla="*/ 538233 h 741469"/>
                <a:gd name="connsiteX7" fmla="*/ 282568 w 764914"/>
                <a:gd name="connsiteY7" fmla="*/ 689031 h 741469"/>
                <a:gd name="connsiteX8" fmla="*/ 341324 w 764914"/>
                <a:gd name="connsiteY8" fmla="*/ 731417 h 741469"/>
                <a:gd name="connsiteX9" fmla="*/ 368300 w 764914"/>
                <a:gd name="connsiteY9" fmla="*/ 628720 h 741469"/>
                <a:gd name="connsiteX10" fmla="*/ 381480 w 764914"/>
                <a:gd name="connsiteY10" fmla="*/ 669351 h 741469"/>
                <a:gd name="connsiteX11" fmla="*/ 395874 w 764914"/>
                <a:gd name="connsiteY11" fmla="*/ 719109 h 741469"/>
                <a:gd name="connsiteX12" fmla="*/ 436804 w 764914"/>
                <a:gd name="connsiteY12" fmla="*/ 722284 h 741469"/>
                <a:gd name="connsiteX13" fmla="*/ 481781 w 764914"/>
                <a:gd name="connsiteY13" fmla="*/ 693346 h 741469"/>
                <a:gd name="connsiteX14" fmla="*/ 489875 w 764914"/>
                <a:gd name="connsiteY14" fmla="*/ 629119 h 741469"/>
                <a:gd name="connsiteX15" fmla="*/ 504032 w 764914"/>
                <a:gd name="connsiteY15" fmla="*/ 669201 h 741469"/>
                <a:gd name="connsiteX16" fmla="*/ 522711 w 764914"/>
                <a:gd name="connsiteY16" fmla="*/ 696521 h 741469"/>
                <a:gd name="connsiteX17" fmla="*/ 559595 w 764914"/>
                <a:gd name="connsiteY17" fmla="*/ 731809 h 741469"/>
                <a:gd name="connsiteX18" fmla="*/ 600524 w 764914"/>
                <a:gd name="connsiteY18" fmla="*/ 734985 h 741469"/>
                <a:gd name="connsiteX19" fmla="*/ 645501 w 764914"/>
                <a:gd name="connsiteY19" fmla="*/ 706047 h 741469"/>
                <a:gd name="connsiteX20" fmla="*/ 631107 w 764914"/>
                <a:gd name="connsiteY20" fmla="*/ 656289 h 741469"/>
                <a:gd name="connsiteX21" fmla="*/ 632619 w 764914"/>
                <a:gd name="connsiteY21" fmla="*/ 647771 h 741469"/>
                <a:gd name="connsiteX22" fmla="*/ 704873 w 764914"/>
                <a:gd name="connsiteY22" fmla="*/ 726866 h 741469"/>
                <a:gd name="connsiteX23" fmla="*/ 758825 w 764914"/>
                <a:gd name="connsiteY23" fmla="*/ 635864 h 741469"/>
                <a:gd name="connsiteX24" fmla="*/ 668338 w 764914"/>
                <a:gd name="connsiteY24" fmla="*/ 464414 h 741469"/>
                <a:gd name="connsiteX25" fmla="*/ 577964 w 764914"/>
                <a:gd name="connsiteY25" fmla="*/ 0 h 741469"/>
                <a:gd name="connsiteX0" fmla="*/ 283352 w 823778"/>
                <a:gd name="connsiteY0" fmla="*/ 79294 h 741469"/>
                <a:gd name="connsiteX1" fmla="*/ 298577 w 823778"/>
                <a:gd name="connsiteY1" fmla="*/ 381071 h 741469"/>
                <a:gd name="connsiteX2" fmla="*/ 141414 w 823778"/>
                <a:gd name="connsiteY2" fmla="*/ 476321 h 741469"/>
                <a:gd name="connsiteX3" fmla="*/ 3969 w 823778"/>
                <a:gd name="connsiteY3" fmla="*/ 612343 h 741469"/>
                <a:gd name="connsiteX4" fmla="*/ 165227 w 823778"/>
                <a:gd name="connsiteY4" fmla="*/ 628721 h 741469"/>
                <a:gd name="connsiteX5" fmla="*/ 312864 w 823778"/>
                <a:gd name="connsiteY5" fmla="*/ 526327 h 741469"/>
                <a:gd name="connsiteX6" fmla="*/ 320008 w 823778"/>
                <a:gd name="connsiteY6" fmla="*/ 538233 h 741469"/>
                <a:gd name="connsiteX7" fmla="*/ 341432 w 823778"/>
                <a:gd name="connsiteY7" fmla="*/ 689031 h 741469"/>
                <a:gd name="connsiteX8" fmla="*/ 400188 w 823778"/>
                <a:gd name="connsiteY8" fmla="*/ 731417 h 741469"/>
                <a:gd name="connsiteX9" fmla="*/ 427164 w 823778"/>
                <a:gd name="connsiteY9" fmla="*/ 628720 h 741469"/>
                <a:gd name="connsiteX10" fmla="*/ 440344 w 823778"/>
                <a:gd name="connsiteY10" fmla="*/ 669351 h 741469"/>
                <a:gd name="connsiteX11" fmla="*/ 454738 w 823778"/>
                <a:gd name="connsiteY11" fmla="*/ 719109 h 741469"/>
                <a:gd name="connsiteX12" fmla="*/ 495668 w 823778"/>
                <a:gd name="connsiteY12" fmla="*/ 722284 h 741469"/>
                <a:gd name="connsiteX13" fmla="*/ 540645 w 823778"/>
                <a:gd name="connsiteY13" fmla="*/ 693346 h 741469"/>
                <a:gd name="connsiteX14" fmla="*/ 548739 w 823778"/>
                <a:gd name="connsiteY14" fmla="*/ 629119 h 741469"/>
                <a:gd name="connsiteX15" fmla="*/ 562896 w 823778"/>
                <a:gd name="connsiteY15" fmla="*/ 669201 h 741469"/>
                <a:gd name="connsiteX16" fmla="*/ 581575 w 823778"/>
                <a:gd name="connsiteY16" fmla="*/ 696521 h 741469"/>
                <a:gd name="connsiteX17" fmla="*/ 618459 w 823778"/>
                <a:gd name="connsiteY17" fmla="*/ 731809 h 741469"/>
                <a:gd name="connsiteX18" fmla="*/ 659388 w 823778"/>
                <a:gd name="connsiteY18" fmla="*/ 734985 h 741469"/>
                <a:gd name="connsiteX19" fmla="*/ 704365 w 823778"/>
                <a:gd name="connsiteY19" fmla="*/ 706047 h 741469"/>
                <a:gd name="connsiteX20" fmla="*/ 689971 w 823778"/>
                <a:gd name="connsiteY20" fmla="*/ 656289 h 741469"/>
                <a:gd name="connsiteX21" fmla="*/ 691483 w 823778"/>
                <a:gd name="connsiteY21" fmla="*/ 647771 h 741469"/>
                <a:gd name="connsiteX22" fmla="*/ 763737 w 823778"/>
                <a:gd name="connsiteY22" fmla="*/ 726866 h 741469"/>
                <a:gd name="connsiteX23" fmla="*/ 817689 w 823778"/>
                <a:gd name="connsiteY23" fmla="*/ 635864 h 741469"/>
                <a:gd name="connsiteX24" fmla="*/ 727202 w 823778"/>
                <a:gd name="connsiteY24" fmla="*/ 464414 h 741469"/>
                <a:gd name="connsiteX25" fmla="*/ 636828 w 823778"/>
                <a:gd name="connsiteY25" fmla="*/ 0 h 741469"/>
                <a:gd name="connsiteX0" fmla="*/ 280362 w 820788"/>
                <a:gd name="connsiteY0" fmla="*/ 79294 h 741469"/>
                <a:gd name="connsiteX1" fmla="*/ 295587 w 820788"/>
                <a:gd name="connsiteY1" fmla="*/ 381071 h 741469"/>
                <a:gd name="connsiteX2" fmla="*/ 156363 w 820788"/>
                <a:gd name="connsiteY2" fmla="*/ 526634 h 741469"/>
                <a:gd name="connsiteX3" fmla="*/ 979 w 820788"/>
                <a:gd name="connsiteY3" fmla="*/ 612343 h 741469"/>
                <a:gd name="connsiteX4" fmla="*/ 162237 w 820788"/>
                <a:gd name="connsiteY4" fmla="*/ 628721 h 741469"/>
                <a:gd name="connsiteX5" fmla="*/ 309874 w 820788"/>
                <a:gd name="connsiteY5" fmla="*/ 526327 h 741469"/>
                <a:gd name="connsiteX6" fmla="*/ 317018 w 820788"/>
                <a:gd name="connsiteY6" fmla="*/ 538233 h 741469"/>
                <a:gd name="connsiteX7" fmla="*/ 338442 w 820788"/>
                <a:gd name="connsiteY7" fmla="*/ 689031 h 741469"/>
                <a:gd name="connsiteX8" fmla="*/ 397198 w 820788"/>
                <a:gd name="connsiteY8" fmla="*/ 731417 h 741469"/>
                <a:gd name="connsiteX9" fmla="*/ 424174 w 820788"/>
                <a:gd name="connsiteY9" fmla="*/ 628720 h 741469"/>
                <a:gd name="connsiteX10" fmla="*/ 437354 w 820788"/>
                <a:gd name="connsiteY10" fmla="*/ 669351 h 741469"/>
                <a:gd name="connsiteX11" fmla="*/ 451748 w 820788"/>
                <a:gd name="connsiteY11" fmla="*/ 719109 h 741469"/>
                <a:gd name="connsiteX12" fmla="*/ 492678 w 820788"/>
                <a:gd name="connsiteY12" fmla="*/ 722284 h 741469"/>
                <a:gd name="connsiteX13" fmla="*/ 537655 w 820788"/>
                <a:gd name="connsiteY13" fmla="*/ 693346 h 741469"/>
                <a:gd name="connsiteX14" fmla="*/ 545749 w 820788"/>
                <a:gd name="connsiteY14" fmla="*/ 629119 h 741469"/>
                <a:gd name="connsiteX15" fmla="*/ 559906 w 820788"/>
                <a:gd name="connsiteY15" fmla="*/ 669201 h 741469"/>
                <a:gd name="connsiteX16" fmla="*/ 578585 w 820788"/>
                <a:gd name="connsiteY16" fmla="*/ 696521 h 741469"/>
                <a:gd name="connsiteX17" fmla="*/ 615469 w 820788"/>
                <a:gd name="connsiteY17" fmla="*/ 731809 h 741469"/>
                <a:gd name="connsiteX18" fmla="*/ 656398 w 820788"/>
                <a:gd name="connsiteY18" fmla="*/ 734985 h 741469"/>
                <a:gd name="connsiteX19" fmla="*/ 701375 w 820788"/>
                <a:gd name="connsiteY19" fmla="*/ 706047 h 741469"/>
                <a:gd name="connsiteX20" fmla="*/ 686981 w 820788"/>
                <a:gd name="connsiteY20" fmla="*/ 656289 h 741469"/>
                <a:gd name="connsiteX21" fmla="*/ 688493 w 820788"/>
                <a:gd name="connsiteY21" fmla="*/ 647771 h 741469"/>
                <a:gd name="connsiteX22" fmla="*/ 760747 w 820788"/>
                <a:gd name="connsiteY22" fmla="*/ 726866 h 741469"/>
                <a:gd name="connsiteX23" fmla="*/ 814699 w 820788"/>
                <a:gd name="connsiteY23" fmla="*/ 635864 h 741469"/>
                <a:gd name="connsiteX24" fmla="*/ 724212 w 820788"/>
                <a:gd name="connsiteY24" fmla="*/ 464414 h 741469"/>
                <a:gd name="connsiteX25" fmla="*/ 633838 w 820788"/>
                <a:gd name="connsiteY25" fmla="*/ 0 h 74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20788" h="741469">
                  <a:moveTo>
                    <a:pt x="280362" y="79294"/>
                  </a:moveTo>
                  <a:cubicBezTo>
                    <a:pt x="294451" y="124935"/>
                    <a:pt x="316254" y="306514"/>
                    <a:pt x="295587" y="381071"/>
                  </a:cubicBezTo>
                  <a:cubicBezTo>
                    <a:pt x="274920" y="455628"/>
                    <a:pt x="205464" y="488089"/>
                    <a:pt x="156363" y="526634"/>
                  </a:cubicBezTo>
                  <a:cubicBezTo>
                    <a:pt x="107262" y="565179"/>
                    <a:pt x="0" y="595329"/>
                    <a:pt x="979" y="612343"/>
                  </a:cubicBezTo>
                  <a:cubicBezTo>
                    <a:pt x="1958" y="629357"/>
                    <a:pt x="110755" y="643057"/>
                    <a:pt x="162237" y="628721"/>
                  </a:cubicBezTo>
                  <a:cubicBezTo>
                    <a:pt x="213719" y="614385"/>
                    <a:pt x="284077" y="541408"/>
                    <a:pt x="309874" y="526327"/>
                  </a:cubicBezTo>
                  <a:cubicBezTo>
                    <a:pt x="335671" y="511246"/>
                    <a:pt x="312257" y="511116"/>
                    <a:pt x="317018" y="538233"/>
                  </a:cubicBezTo>
                  <a:cubicBezTo>
                    <a:pt x="321779" y="565350"/>
                    <a:pt x="325079" y="656834"/>
                    <a:pt x="338442" y="689031"/>
                  </a:cubicBezTo>
                  <a:cubicBezTo>
                    <a:pt x="351805" y="721228"/>
                    <a:pt x="382909" y="741469"/>
                    <a:pt x="397198" y="731417"/>
                  </a:cubicBezTo>
                  <a:cubicBezTo>
                    <a:pt x="411487" y="721365"/>
                    <a:pt x="417481" y="639064"/>
                    <a:pt x="424174" y="628720"/>
                  </a:cubicBezTo>
                  <a:cubicBezTo>
                    <a:pt x="430867" y="618376"/>
                    <a:pt x="432758" y="654286"/>
                    <a:pt x="437354" y="669351"/>
                  </a:cubicBezTo>
                  <a:cubicBezTo>
                    <a:pt x="441950" y="684416"/>
                    <a:pt x="442527" y="710287"/>
                    <a:pt x="451748" y="719109"/>
                  </a:cubicBezTo>
                  <a:cubicBezTo>
                    <a:pt x="460969" y="727931"/>
                    <a:pt x="478360" y="726578"/>
                    <a:pt x="492678" y="722284"/>
                  </a:cubicBezTo>
                  <a:cubicBezTo>
                    <a:pt x="506996" y="717990"/>
                    <a:pt x="528810" y="708874"/>
                    <a:pt x="537655" y="693346"/>
                  </a:cubicBezTo>
                  <a:cubicBezTo>
                    <a:pt x="546500" y="677818"/>
                    <a:pt x="542041" y="633143"/>
                    <a:pt x="545749" y="629119"/>
                  </a:cubicBezTo>
                  <a:cubicBezTo>
                    <a:pt x="549458" y="625095"/>
                    <a:pt x="554433" y="657967"/>
                    <a:pt x="559906" y="669201"/>
                  </a:cubicBezTo>
                  <a:cubicBezTo>
                    <a:pt x="565379" y="680435"/>
                    <a:pt x="569325" y="686086"/>
                    <a:pt x="578585" y="696521"/>
                  </a:cubicBezTo>
                  <a:cubicBezTo>
                    <a:pt x="587845" y="706956"/>
                    <a:pt x="602500" y="725398"/>
                    <a:pt x="615469" y="731809"/>
                  </a:cubicBezTo>
                  <a:cubicBezTo>
                    <a:pt x="628438" y="738220"/>
                    <a:pt x="642080" y="739279"/>
                    <a:pt x="656398" y="734985"/>
                  </a:cubicBezTo>
                  <a:cubicBezTo>
                    <a:pt x="670716" y="730691"/>
                    <a:pt x="696278" y="719163"/>
                    <a:pt x="701375" y="706047"/>
                  </a:cubicBezTo>
                  <a:cubicBezTo>
                    <a:pt x="706472" y="692931"/>
                    <a:pt x="689128" y="666002"/>
                    <a:pt x="686981" y="656289"/>
                  </a:cubicBezTo>
                  <a:cubicBezTo>
                    <a:pt x="684834" y="646576"/>
                    <a:pt x="676199" y="636008"/>
                    <a:pt x="688493" y="647771"/>
                  </a:cubicBezTo>
                  <a:cubicBezTo>
                    <a:pt x="700787" y="659534"/>
                    <a:pt x="739713" y="728850"/>
                    <a:pt x="760747" y="726866"/>
                  </a:cubicBezTo>
                  <a:cubicBezTo>
                    <a:pt x="781781" y="724882"/>
                    <a:pt x="820788" y="679606"/>
                    <a:pt x="814699" y="635864"/>
                  </a:cubicBezTo>
                  <a:cubicBezTo>
                    <a:pt x="808610" y="592122"/>
                    <a:pt x="754355" y="570391"/>
                    <a:pt x="724212" y="464414"/>
                  </a:cubicBezTo>
                  <a:cubicBezTo>
                    <a:pt x="694069" y="358437"/>
                    <a:pt x="636219" y="78978"/>
                    <a:pt x="633838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 rot="2271858">
              <a:off x="7736902" y="2745421"/>
              <a:ext cx="214791" cy="140275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 rot="2271858">
              <a:off x="7749977" y="2870114"/>
              <a:ext cx="234225" cy="137628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 rot="2271858">
              <a:off x="7795560" y="2995353"/>
              <a:ext cx="145240" cy="95280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 rot="2271858">
              <a:off x="7773464" y="2660853"/>
              <a:ext cx="185336" cy="165709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  <a:gd name="connsiteX0" fmla="*/ 364476 w 452708"/>
                <a:gd name="connsiteY0" fmla="*/ 0 h 404424"/>
                <a:gd name="connsiteX1" fmla="*/ 64672 w 452708"/>
                <a:gd name="connsiteY1" fmla="*/ 179882 h 404424"/>
                <a:gd name="connsiteX2" fmla="*/ 64672 w 452708"/>
                <a:gd name="connsiteY2" fmla="*/ 389745 h 404424"/>
                <a:gd name="connsiteX3" fmla="*/ 452708 w 452708"/>
                <a:gd name="connsiteY3" fmla="*/ 91809 h 404424"/>
                <a:gd name="connsiteX0" fmla="*/ 364476 w 452708"/>
                <a:gd name="connsiteY0" fmla="*/ 0 h 404424"/>
                <a:gd name="connsiteX1" fmla="*/ 64672 w 452708"/>
                <a:gd name="connsiteY1" fmla="*/ 179882 h 404424"/>
                <a:gd name="connsiteX2" fmla="*/ 64672 w 452708"/>
                <a:gd name="connsiteY2" fmla="*/ 389745 h 404424"/>
                <a:gd name="connsiteX3" fmla="*/ 452708 w 452708"/>
                <a:gd name="connsiteY3" fmla="*/ 91809 h 404424"/>
                <a:gd name="connsiteX0" fmla="*/ 348222 w 452708"/>
                <a:gd name="connsiteY0" fmla="*/ -1 h 469265"/>
                <a:gd name="connsiteX1" fmla="*/ 64672 w 452708"/>
                <a:gd name="connsiteY1" fmla="*/ 244723 h 469265"/>
                <a:gd name="connsiteX2" fmla="*/ 64672 w 452708"/>
                <a:gd name="connsiteY2" fmla="*/ 454586 h 469265"/>
                <a:gd name="connsiteX3" fmla="*/ 452708 w 452708"/>
                <a:gd name="connsiteY3" fmla="*/ 156650 h 46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08" h="469265">
                  <a:moveTo>
                    <a:pt x="348222" y="-1"/>
                  </a:moveTo>
                  <a:cubicBezTo>
                    <a:pt x="223303" y="57461"/>
                    <a:pt x="111930" y="168959"/>
                    <a:pt x="64672" y="244723"/>
                  </a:cubicBezTo>
                  <a:cubicBezTo>
                    <a:pt x="17414" y="320487"/>
                    <a:pt x="-1" y="469265"/>
                    <a:pt x="64672" y="454586"/>
                  </a:cubicBezTo>
                  <a:cubicBezTo>
                    <a:pt x="129345" y="439907"/>
                    <a:pt x="300979" y="340175"/>
                    <a:pt x="452708" y="15665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Freeform 54"/>
          <p:cNvSpPr/>
          <p:nvPr/>
        </p:nvSpPr>
        <p:spPr>
          <a:xfrm flipH="1">
            <a:off x="4067436" y="3137868"/>
            <a:ext cx="579912" cy="93030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5" grpId="0" animBg="1"/>
      <p:bldP spid="21" grpId="0" animBg="1"/>
      <p:bldP spid="55" grpId="0" animBg="1"/>
      <p:bldP spid="5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3923928" y="4725144"/>
            <a:ext cx="54715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0" y="4725144"/>
            <a:ext cx="3923928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923928" y="0"/>
            <a:ext cx="0" cy="4725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 rot="16200000">
            <a:off x="6264188" y="-1431539"/>
            <a:ext cx="4104456" cy="4176463"/>
            <a:chOff x="5868144" y="-603448"/>
            <a:chExt cx="3600400" cy="3024336"/>
          </a:xfrm>
        </p:grpSpPr>
        <p:sp>
          <p:nvSpPr>
            <p:cNvPr id="61" name="Rectangle 60"/>
            <p:cNvSpPr/>
            <p:nvPr/>
          </p:nvSpPr>
          <p:spPr>
            <a:xfrm>
              <a:off x="6012160" y="980729"/>
              <a:ext cx="3312368" cy="133587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12160" y="-459432"/>
              <a:ext cx="3312368" cy="131600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868144" y="-603448"/>
              <a:ext cx="3600400" cy="302433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 flipH="1">
            <a:off x="1115616" y="124296"/>
            <a:ext cx="1807716" cy="5969000"/>
          </a:xfrm>
          <a:custGeom>
            <a:avLst/>
            <a:gdLst>
              <a:gd name="connsiteX0" fmla="*/ 228600 w 1663700"/>
              <a:gd name="connsiteY0" fmla="*/ 5219700 h 5969000"/>
              <a:gd name="connsiteX1" fmla="*/ 0 w 1663700"/>
              <a:gd name="connsiteY1" fmla="*/ 5092700 h 5969000"/>
              <a:gd name="connsiteX2" fmla="*/ 0 w 1663700"/>
              <a:gd name="connsiteY2" fmla="*/ 0 h 5969000"/>
              <a:gd name="connsiteX3" fmla="*/ 1663700 w 1663700"/>
              <a:gd name="connsiteY3" fmla="*/ 825500 h 5969000"/>
              <a:gd name="connsiteX4" fmla="*/ 1663700 w 1663700"/>
              <a:gd name="connsiteY4" fmla="*/ 5969000 h 5969000"/>
              <a:gd name="connsiteX5" fmla="*/ 1447800 w 1663700"/>
              <a:gd name="connsiteY5" fmla="*/ 5842000 h 5969000"/>
              <a:gd name="connsiteX6" fmla="*/ 1447800 w 1663700"/>
              <a:gd name="connsiteY6" fmla="*/ 1003300 h 5969000"/>
              <a:gd name="connsiteX7" fmla="*/ 228600 w 1663700"/>
              <a:gd name="connsiteY7" fmla="*/ 406400 h 5969000"/>
              <a:gd name="connsiteX8" fmla="*/ 228600 w 1663700"/>
              <a:gd name="connsiteY8" fmla="*/ 521970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5969000">
                <a:moveTo>
                  <a:pt x="228600" y="5219700"/>
                </a:moveTo>
                <a:lnTo>
                  <a:pt x="0" y="5092700"/>
                </a:lnTo>
                <a:lnTo>
                  <a:pt x="0" y="0"/>
                </a:lnTo>
                <a:lnTo>
                  <a:pt x="1663700" y="825500"/>
                </a:lnTo>
                <a:lnTo>
                  <a:pt x="1663700" y="5969000"/>
                </a:lnTo>
                <a:lnTo>
                  <a:pt x="1447800" y="5842000"/>
                </a:lnTo>
                <a:lnTo>
                  <a:pt x="1447800" y="1003300"/>
                </a:lnTo>
                <a:lnTo>
                  <a:pt x="228600" y="406400"/>
                </a:lnTo>
                <a:cubicBezTo>
                  <a:pt x="224367" y="2006600"/>
                  <a:pt x="220133" y="3606800"/>
                  <a:pt x="228600" y="52197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358900" y="561340"/>
            <a:ext cx="1333500" cy="4775200"/>
          </a:xfrm>
          <a:custGeom>
            <a:avLst/>
            <a:gdLst>
              <a:gd name="connsiteX0" fmla="*/ 1333500 w 1333500"/>
              <a:gd name="connsiteY0" fmla="*/ 4775200 h 4775200"/>
              <a:gd name="connsiteX1" fmla="*/ 25400 w 1333500"/>
              <a:gd name="connsiteY1" fmla="*/ 4775200 h 4775200"/>
              <a:gd name="connsiteX2" fmla="*/ 0 w 1333500"/>
              <a:gd name="connsiteY2" fmla="*/ 571500 h 4775200"/>
              <a:gd name="connsiteX3" fmla="*/ 1320800 w 1333500"/>
              <a:gd name="connsiteY3" fmla="*/ 0 h 4775200"/>
              <a:gd name="connsiteX4" fmla="*/ 1333500 w 1333500"/>
              <a:gd name="connsiteY4" fmla="*/ 47752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4775200">
                <a:moveTo>
                  <a:pt x="1333500" y="4775200"/>
                </a:moveTo>
                <a:lnTo>
                  <a:pt x="25400" y="4775200"/>
                </a:lnTo>
                <a:lnTo>
                  <a:pt x="0" y="571500"/>
                </a:lnTo>
                <a:lnTo>
                  <a:pt x="1320800" y="0"/>
                </a:lnTo>
                <a:cubicBezTo>
                  <a:pt x="1316567" y="1595967"/>
                  <a:pt x="1312333" y="3191933"/>
                  <a:pt x="1333500" y="4775200"/>
                </a:cubicBezTo>
                <a:close/>
              </a:path>
            </a:pathLst>
          </a:custGeom>
          <a:solidFill>
            <a:srgbClr val="CC99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8"/>
          <p:cNvGrpSpPr/>
          <p:nvPr/>
        </p:nvGrpSpPr>
        <p:grpSpPr>
          <a:xfrm>
            <a:off x="1403648" y="1268760"/>
            <a:ext cx="648071" cy="216024"/>
            <a:chOff x="3977933" y="1268760"/>
            <a:chExt cx="2610291" cy="1008112"/>
          </a:xfrm>
        </p:grpSpPr>
        <p:sp>
          <p:nvSpPr>
            <p:cNvPr id="7" name="Rounded Rectangle 6"/>
            <p:cNvSpPr/>
            <p:nvPr/>
          </p:nvSpPr>
          <p:spPr>
            <a:xfrm>
              <a:off x="3977933" y="1268760"/>
              <a:ext cx="2610291" cy="100811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0072" y="1340768"/>
              <a:ext cx="1224136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14813" y="2348880"/>
            <a:ext cx="3403263" cy="3486193"/>
            <a:chOff x="4067944" y="2227339"/>
            <a:chExt cx="3403263" cy="3486193"/>
          </a:xfrm>
        </p:grpSpPr>
        <p:grpSp>
          <p:nvGrpSpPr>
            <p:cNvPr id="38" name="Group 37"/>
            <p:cNvGrpSpPr/>
            <p:nvPr/>
          </p:nvGrpSpPr>
          <p:grpSpPr>
            <a:xfrm rot="20414792">
              <a:off x="6209298" y="2749899"/>
              <a:ext cx="1261909" cy="960180"/>
              <a:chOff x="7102669" y="2428021"/>
              <a:chExt cx="957928" cy="717627"/>
            </a:xfrm>
            <a:solidFill>
              <a:srgbClr val="0033CC"/>
            </a:solidFill>
          </p:grpSpPr>
          <p:sp>
            <p:nvSpPr>
              <p:cNvPr id="39" name="Freeform 38"/>
              <p:cNvSpPr/>
              <p:nvPr/>
            </p:nvSpPr>
            <p:spPr>
              <a:xfrm rot="16110665" flipH="1">
                <a:off x="7222819" y="2307871"/>
                <a:ext cx="717627" cy="95792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1000416"/>
                  <a:gd name="connsiteX1" fmla="*/ 239713 w 777479"/>
                  <a:gd name="connsiteY1" fmla="*/ 381071 h 1000416"/>
                  <a:gd name="connsiteX2" fmla="*/ 82550 w 777479"/>
                  <a:gd name="connsiteY2" fmla="*/ 476321 h 1000416"/>
                  <a:gd name="connsiteX3" fmla="*/ 3969 w 777479"/>
                  <a:gd name="connsiteY3" fmla="*/ 614433 h 1000416"/>
                  <a:gd name="connsiteX4" fmla="*/ 106363 w 777479"/>
                  <a:gd name="connsiteY4" fmla="*/ 628721 h 1000416"/>
                  <a:gd name="connsiteX5" fmla="*/ 254000 w 777479"/>
                  <a:gd name="connsiteY5" fmla="*/ 526327 h 1000416"/>
                  <a:gd name="connsiteX6" fmla="*/ 261144 w 777479"/>
                  <a:gd name="connsiteY6" fmla="*/ 538233 h 1000416"/>
                  <a:gd name="connsiteX7" fmla="*/ 223044 w 777479"/>
                  <a:gd name="connsiteY7" fmla="*/ 673964 h 1000416"/>
                  <a:gd name="connsiteX8" fmla="*/ 198834 w 777479"/>
                  <a:gd name="connsiteY8" fmla="*/ 800171 h 1000416"/>
                  <a:gd name="connsiteX9" fmla="*/ 248147 w 777479"/>
                  <a:gd name="connsiteY9" fmla="*/ 890286 h 1000416"/>
                  <a:gd name="connsiteX10" fmla="*/ 335682 w 777479"/>
                  <a:gd name="connsiteY10" fmla="*/ 748552 h 1000416"/>
                  <a:gd name="connsiteX11" fmla="*/ 368300 w 777479"/>
                  <a:gd name="connsiteY11" fmla="*/ 628720 h 1000416"/>
                  <a:gd name="connsiteX12" fmla="*/ 375444 w 777479"/>
                  <a:gd name="connsiteY12" fmla="*/ 695396 h 1000416"/>
                  <a:gd name="connsiteX13" fmla="*/ 391828 w 777479"/>
                  <a:gd name="connsiteY13" fmla="*/ 751222 h 1000416"/>
                  <a:gd name="connsiteX14" fmla="*/ 451644 w 777479"/>
                  <a:gd name="connsiteY14" fmla="*/ 974002 h 1000416"/>
                  <a:gd name="connsiteX15" fmla="*/ 504032 w 777479"/>
                  <a:gd name="connsiteY15" fmla="*/ 909708 h 1000416"/>
                  <a:gd name="connsiteX16" fmla="*/ 504032 w 777479"/>
                  <a:gd name="connsiteY16" fmla="*/ 669201 h 1000416"/>
                  <a:gd name="connsiteX17" fmla="*/ 527844 w 777479"/>
                  <a:gd name="connsiteY17" fmla="*/ 783502 h 1000416"/>
                  <a:gd name="connsiteX18" fmla="*/ 573088 w 777479"/>
                  <a:gd name="connsiteY18" fmla="*/ 881133 h 1000416"/>
                  <a:gd name="connsiteX19" fmla="*/ 625475 w 777479"/>
                  <a:gd name="connsiteY19" fmla="*/ 902564 h 1000416"/>
                  <a:gd name="connsiteX20" fmla="*/ 662013 w 777479"/>
                  <a:gd name="connsiteY20" fmla="*/ 845613 h 1000416"/>
                  <a:gd name="connsiteX21" fmla="*/ 644525 w 777479"/>
                  <a:gd name="connsiteY21" fmla="*/ 723971 h 1000416"/>
                  <a:gd name="connsiteX22" fmla="*/ 632619 w 777479"/>
                  <a:gd name="connsiteY22" fmla="*/ 647771 h 1000416"/>
                  <a:gd name="connsiteX23" fmla="*/ 718344 w 777479"/>
                  <a:gd name="connsiteY23" fmla="*/ 797789 h 1000416"/>
                  <a:gd name="connsiteX24" fmla="*/ 770732 w 777479"/>
                  <a:gd name="connsiteY24" fmla="*/ 776358 h 1000416"/>
                  <a:gd name="connsiteX25" fmla="*/ 758825 w 777479"/>
                  <a:gd name="connsiteY25" fmla="*/ 635864 h 1000416"/>
                  <a:gd name="connsiteX26" fmla="*/ 668338 w 777479"/>
                  <a:gd name="connsiteY26" fmla="*/ 464414 h 1000416"/>
                  <a:gd name="connsiteX27" fmla="*/ 577964 w 777479"/>
                  <a:gd name="connsiteY27" fmla="*/ 0 h 1000416"/>
                  <a:gd name="connsiteX0" fmla="*/ 224488 w 777479"/>
                  <a:gd name="connsiteY0" fmla="*/ 79294 h 935141"/>
                  <a:gd name="connsiteX1" fmla="*/ 239713 w 777479"/>
                  <a:gd name="connsiteY1" fmla="*/ 381071 h 935141"/>
                  <a:gd name="connsiteX2" fmla="*/ 82550 w 777479"/>
                  <a:gd name="connsiteY2" fmla="*/ 476321 h 935141"/>
                  <a:gd name="connsiteX3" fmla="*/ 3969 w 777479"/>
                  <a:gd name="connsiteY3" fmla="*/ 614433 h 935141"/>
                  <a:gd name="connsiteX4" fmla="*/ 106363 w 777479"/>
                  <a:gd name="connsiteY4" fmla="*/ 628721 h 935141"/>
                  <a:gd name="connsiteX5" fmla="*/ 254000 w 777479"/>
                  <a:gd name="connsiteY5" fmla="*/ 526327 h 935141"/>
                  <a:gd name="connsiteX6" fmla="*/ 261144 w 777479"/>
                  <a:gd name="connsiteY6" fmla="*/ 538233 h 935141"/>
                  <a:gd name="connsiteX7" fmla="*/ 223044 w 777479"/>
                  <a:gd name="connsiteY7" fmla="*/ 673964 h 935141"/>
                  <a:gd name="connsiteX8" fmla="*/ 198834 w 777479"/>
                  <a:gd name="connsiteY8" fmla="*/ 800171 h 935141"/>
                  <a:gd name="connsiteX9" fmla="*/ 248147 w 777479"/>
                  <a:gd name="connsiteY9" fmla="*/ 890286 h 935141"/>
                  <a:gd name="connsiteX10" fmla="*/ 335682 w 777479"/>
                  <a:gd name="connsiteY10" fmla="*/ 748552 h 935141"/>
                  <a:gd name="connsiteX11" fmla="*/ 368300 w 777479"/>
                  <a:gd name="connsiteY11" fmla="*/ 628720 h 935141"/>
                  <a:gd name="connsiteX12" fmla="*/ 375444 w 777479"/>
                  <a:gd name="connsiteY12" fmla="*/ 695396 h 935141"/>
                  <a:gd name="connsiteX13" fmla="*/ 391828 w 777479"/>
                  <a:gd name="connsiteY13" fmla="*/ 751222 h 935141"/>
                  <a:gd name="connsiteX14" fmla="*/ 465593 w 777479"/>
                  <a:gd name="connsiteY14" fmla="*/ 821799 h 935141"/>
                  <a:gd name="connsiteX15" fmla="*/ 504032 w 777479"/>
                  <a:gd name="connsiteY15" fmla="*/ 909708 h 935141"/>
                  <a:gd name="connsiteX16" fmla="*/ 504032 w 777479"/>
                  <a:gd name="connsiteY16" fmla="*/ 669201 h 935141"/>
                  <a:gd name="connsiteX17" fmla="*/ 527844 w 777479"/>
                  <a:gd name="connsiteY17" fmla="*/ 783502 h 935141"/>
                  <a:gd name="connsiteX18" fmla="*/ 573088 w 777479"/>
                  <a:gd name="connsiteY18" fmla="*/ 881133 h 935141"/>
                  <a:gd name="connsiteX19" fmla="*/ 625475 w 777479"/>
                  <a:gd name="connsiteY19" fmla="*/ 902564 h 935141"/>
                  <a:gd name="connsiteX20" fmla="*/ 662013 w 777479"/>
                  <a:gd name="connsiteY20" fmla="*/ 845613 h 935141"/>
                  <a:gd name="connsiteX21" fmla="*/ 644525 w 777479"/>
                  <a:gd name="connsiteY21" fmla="*/ 723971 h 935141"/>
                  <a:gd name="connsiteX22" fmla="*/ 632619 w 777479"/>
                  <a:gd name="connsiteY22" fmla="*/ 647771 h 935141"/>
                  <a:gd name="connsiteX23" fmla="*/ 718344 w 777479"/>
                  <a:gd name="connsiteY23" fmla="*/ 797789 h 935141"/>
                  <a:gd name="connsiteX24" fmla="*/ 770732 w 777479"/>
                  <a:gd name="connsiteY24" fmla="*/ 776358 h 935141"/>
                  <a:gd name="connsiteX25" fmla="*/ 758825 w 777479"/>
                  <a:gd name="connsiteY25" fmla="*/ 635864 h 935141"/>
                  <a:gd name="connsiteX26" fmla="*/ 668338 w 777479"/>
                  <a:gd name="connsiteY26" fmla="*/ 464414 h 935141"/>
                  <a:gd name="connsiteX27" fmla="*/ 577964 w 777479"/>
                  <a:gd name="connsiteY27" fmla="*/ 0 h 935141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65593 w 777479"/>
                  <a:gd name="connsiteY14" fmla="*/ 821799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77734 w 777479"/>
                  <a:gd name="connsiteY16" fmla="*/ 72545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89875 w 777479"/>
                  <a:gd name="connsiteY16" fmla="*/ 62911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10121"/>
                  <a:gd name="connsiteX1" fmla="*/ 239713 w 777479"/>
                  <a:gd name="connsiteY1" fmla="*/ 381071 h 910121"/>
                  <a:gd name="connsiteX2" fmla="*/ 82550 w 777479"/>
                  <a:gd name="connsiteY2" fmla="*/ 476321 h 910121"/>
                  <a:gd name="connsiteX3" fmla="*/ 3969 w 777479"/>
                  <a:gd name="connsiteY3" fmla="*/ 614433 h 910121"/>
                  <a:gd name="connsiteX4" fmla="*/ 106363 w 777479"/>
                  <a:gd name="connsiteY4" fmla="*/ 628721 h 910121"/>
                  <a:gd name="connsiteX5" fmla="*/ 254000 w 777479"/>
                  <a:gd name="connsiteY5" fmla="*/ 526327 h 910121"/>
                  <a:gd name="connsiteX6" fmla="*/ 261144 w 777479"/>
                  <a:gd name="connsiteY6" fmla="*/ 538233 h 910121"/>
                  <a:gd name="connsiteX7" fmla="*/ 223044 w 777479"/>
                  <a:gd name="connsiteY7" fmla="*/ 673964 h 910121"/>
                  <a:gd name="connsiteX8" fmla="*/ 198834 w 777479"/>
                  <a:gd name="connsiteY8" fmla="*/ 800171 h 910121"/>
                  <a:gd name="connsiteX9" fmla="*/ 248147 w 777479"/>
                  <a:gd name="connsiteY9" fmla="*/ 890286 h 910121"/>
                  <a:gd name="connsiteX10" fmla="*/ 335682 w 777479"/>
                  <a:gd name="connsiteY10" fmla="*/ 748552 h 910121"/>
                  <a:gd name="connsiteX11" fmla="*/ 368300 w 777479"/>
                  <a:gd name="connsiteY11" fmla="*/ 628720 h 910121"/>
                  <a:gd name="connsiteX12" fmla="*/ 381480 w 777479"/>
                  <a:gd name="connsiteY12" fmla="*/ 669351 h 910121"/>
                  <a:gd name="connsiteX13" fmla="*/ 395874 w 777479"/>
                  <a:gd name="connsiteY13" fmla="*/ 719109 h 910121"/>
                  <a:gd name="connsiteX14" fmla="*/ 432757 w 777479"/>
                  <a:gd name="connsiteY14" fmla="*/ 754397 h 910121"/>
                  <a:gd name="connsiteX15" fmla="*/ 463340 w 777479"/>
                  <a:gd name="connsiteY15" fmla="*/ 675701 h 910121"/>
                  <a:gd name="connsiteX16" fmla="*/ 489875 w 777479"/>
                  <a:gd name="connsiteY16" fmla="*/ 629119 h 910121"/>
                  <a:gd name="connsiteX17" fmla="*/ 504032 w 777479"/>
                  <a:gd name="connsiteY17" fmla="*/ 669201 h 910121"/>
                  <a:gd name="connsiteX18" fmla="*/ 518664 w 777479"/>
                  <a:gd name="connsiteY18" fmla="*/ 728634 h 910121"/>
                  <a:gd name="connsiteX19" fmla="*/ 573088 w 777479"/>
                  <a:gd name="connsiteY19" fmla="*/ 881133 h 910121"/>
                  <a:gd name="connsiteX20" fmla="*/ 625475 w 777479"/>
                  <a:gd name="connsiteY20" fmla="*/ 902564 h 910121"/>
                  <a:gd name="connsiteX21" fmla="*/ 662013 w 777479"/>
                  <a:gd name="connsiteY21" fmla="*/ 845613 h 910121"/>
                  <a:gd name="connsiteX22" fmla="*/ 644525 w 777479"/>
                  <a:gd name="connsiteY22" fmla="*/ 723971 h 910121"/>
                  <a:gd name="connsiteX23" fmla="*/ 632619 w 777479"/>
                  <a:gd name="connsiteY23" fmla="*/ 647771 h 910121"/>
                  <a:gd name="connsiteX24" fmla="*/ 718344 w 777479"/>
                  <a:gd name="connsiteY24" fmla="*/ 797789 h 910121"/>
                  <a:gd name="connsiteX25" fmla="*/ 770732 w 777479"/>
                  <a:gd name="connsiteY25" fmla="*/ 776358 h 910121"/>
                  <a:gd name="connsiteX26" fmla="*/ 758825 w 777479"/>
                  <a:gd name="connsiteY26" fmla="*/ 635864 h 910121"/>
                  <a:gd name="connsiteX27" fmla="*/ 668338 w 777479"/>
                  <a:gd name="connsiteY27" fmla="*/ 464414 h 910121"/>
                  <a:gd name="connsiteX28" fmla="*/ 577964 w 777479"/>
                  <a:gd name="connsiteY28" fmla="*/ 0 h 910121"/>
                  <a:gd name="connsiteX0" fmla="*/ 224488 w 777479"/>
                  <a:gd name="connsiteY0" fmla="*/ 79294 h 916179"/>
                  <a:gd name="connsiteX1" fmla="*/ 239713 w 777479"/>
                  <a:gd name="connsiteY1" fmla="*/ 381071 h 916179"/>
                  <a:gd name="connsiteX2" fmla="*/ 82550 w 777479"/>
                  <a:gd name="connsiteY2" fmla="*/ 476321 h 916179"/>
                  <a:gd name="connsiteX3" fmla="*/ 3969 w 777479"/>
                  <a:gd name="connsiteY3" fmla="*/ 614433 h 916179"/>
                  <a:gd name="connsiteX4" fmla="*/ 106363 w 777479"/>
                  <a:gd name="connsiteY4" fmla="*/ 628721 h 916179"/>
                  <a:gd name="connsiteX5" fmla="*/ 254000 w 777479"/>
                  <a:gd name="connsiteY5" fmla="*/ 526327 h 916179"/>
                  <a:gd name="connsiteX6" fmla="*/ 261144 w 777479"/>
                  <a:gd name="connsiteY6" fmla="*/ 538233 h 916179"/>
                  <a:gd name="connsiteX7" fmla="*/ 223044 w 777479"/>
                  <a:gd name="connsiteY7" fmla="*/ 673964 h 916179"/>
                  <a:gd name="connsiteX8" fmla="*/ 198834 w 777479"/>
                  <a:gd name="connsiteY8" fmla="*/ 800171 h 916179"/>
                  <a:gd name="connsiteX9" fmla="*/ 248147 w 777479"/>
                  <a:gd name="connsiteY9" fmla="*/ 890286 h 916179"/>
                  <a:gd name="connsiteX10" fmla="*/ 335682 w 777479"/>
                  <a:gd name="connsiteY10" fmla="*/ 748552 h 916179"/>
                  <a:gd name="connsiteX11" fmla="*/ 368300 w 777479"/>
                  <a:gd name="connsiteY11" fmla="*/ 628720 h 916179"/>
                  <a:gd name="connsiteX12" fmla="*/ 381480 w 777479"/>
                  <a:gd name="connsiteY12" fmla="*/ 669351 h 916179"/>
                  <a:gd name="connsiteX13" fmla="*/ 395874 w 777479"/>
                  <a:gd name="connsiteY13" fmla="*/ 719109 h 916179"/>
                  <a:gd name="connsiteX14" fmla="*/ 432757 w 777479"/>
                  <a:gd name="connsiteY14" fmla="*/ 754397 h 916179"/>
                  <a:gd name="connsiteX15" fmla="*/ 463340 w 777479"/>
                  <a:gd name="connsiteY15" fmla="*/ 675701 h 916179"/>
                  <a:gd name="connsiteX16" fmla="*/ 489875 w 777479"/>
                  <a:gd name="connsiteY16" fmla="*/ 629119 h 916179"/>
                  <a:gd name="connsiteX17" fmla="*/ 504032 w 777479"/>
                  <a:gd name="connsiteY17" fmla="*/ 669201 h 916179"/>
                  <a:gd name="connsiteX18" fmla="*/ 518664 w 777479"/>
                  <a:gd name="connsiteY18" fmla="*/ 728634 h 916179"/>
                  <a:gd name="connsiteX19" fmla="*/ 555548 w 777479"/>
                  <a:gd name="connsiteY19" fmla="*/ 763923 h 916179"/>
                  <a:gd name="connsiteX20" fmla="*/ 625475 w 777479"/>
                  <a:gd name="connsiteY20" fmla="*/ 902564 h 916179"/>
                  <a:gd name="connsiteX21" fmla="*/ 662013 w 777479"/>
                  <a:gd name="connsiteY21" fmla="*/ 845613 h 916179"/>
                  <a:gd name="connsiteX22" fmla="*/ 644525 w 777479"/>
                  <a:gd name="connsiteY22" fmla="*/ 723971 h 916179"/>
                  <a:gd name="connsiteX23" fmla="*/ 632619 w 777479"/>
                  <a:gd name="connsiteY23" fmla="*/ 647771 h 916179"/>
                  <a:gd name="connsiteX24" fmla="*/ 718344 w 777479"/>
                  <a:gd name="connsiteY24" fmla="*/ 797789 h 916179"/>
                  <a:gd name="connsiteX25" fmla="*/ 770732 w 777479"/>
                  <a:gd name="connsiteY25" fmla="*/ 776358 h 916179"/>
                  <a:gd name="connsiteX26" fmla="*/ 758825 w 777479"/>
                  <a:gd name="connsiteY26" fmla="*/ 635864 h 916179"/>
                  <a:gd name="connsiteX27" fmla="*/ 668338 w 777479"/>
                  <a:gd name="connsiteY27" fmla="*/ 464414 h 916179"/>
                  <a:gd name="connsiteX28" fmla="*/ 577964 w 777479"/>
                  <a:gd name="connsiteY28" fmla="*/ 0 h 91617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62013 w 777479"/>
                  <a:gd name="connsiteY21" fmla="*/ 845613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32619 w 777479"/>
                  <a:gd name="connsiteY22" fmla="*/ 647771 h 898889"/>
                  <a:gd name="connsiteX23" fmla="*/ 718344 w 777479"/>
                  <a:gd name="connsiteY23" fmla="*/ 797789 h 898889"/>
                  <a:gd name="connsiteX24" fmla="*/ 770732 w 777479"/>
                  <a:gd name="connsiteY24" fmla="*/ 776358 h 898889"/>
                  <a:gd name="connsiteX25" fmla="*/ 758825 w 777479"/>
                  <a:gd name="connsiteY25" fmla="*/ 635864 h 898889"/>
                  <a:gd name="connsiteX26" fmla="*/ 668338 w 777479"/>
                  <a:gd name="connsiteY26" fmla="*/ 464414 h 898889"/>
                  <a:gd name="connsiteX27" fmla="*/ 577964 w 777479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18344 w 764914"/>
                  <a:gd name="connsiteY23" fmla="*/ 797789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45501 w 764914"/>
                  <a:gd name="connsiteY21" fmla="*/ 706047 h 898889"/>
                  <a:gd name="connsiteX22" fmla="*/ 631107 w 764914"/>
                  <a:gd name="connsiteY22" fmla="*/ 656289 h 898889"/>
                  <a:gd name="connsiteX23" fmla="*/ 632619 w 764914"/>
                  <a:gd name="connsiteY23" fmla="*/ 647771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  <a:gd name="connsiteX0" fmla="*/ 224488 w 764914"/>
                  <a:gd name="connsiteY0" fmla="*/ 79294 h 812602"/>
                  <a:gd name="connsiteX1" fmla="*/ 239713 w 764914"/>
                  <a:gd name="connsiteY1" fmla="*/ 381071 h 812602"/>
                  <a:gd name="connsiteX2" fmla="*/ 82550 w 764914"/>
                  <a:gd name="connsiteY2" fmla="*/ 476321 h 812602"/>
                  <a:gd name="connsiteX3" fmla="*/ 3969 w 764914"/>
                  <a:gd name="connsiteY3" fmla="*/ 614433 h 812602"/>
                  <a:gd name="connsiteX4" fmla="*/ 106363 w 764914"/>
                  <a:gd name="connsiteY4" fmla="*/ 628721 h 812602"/>
                  <a:gd name="connsiteX5" fmla="*/ 254000 w 764914"/>
                  <a:gd name="connsiteY5" fmla="*/ 526327 h 812602"/>
                  <a:gd name="connsiteX6" fmla="*/ 261144 w 764914"/>
                  <a:gd name="connsiteY6" fmla="*/ 538233 h 812602"/>
                  <a:gd name="connsiteX7" fmla="*/ 223044 w 764914"/>
                  <a:gd name="connsiteY7" fmla="*/ 673964 h 812602"/>
                  <a:gd name="connsiteX8" fmla="*/ 198834 w 764914"/>
                  <a:gd name="connsiteY8" fmla="*/ 800171 h 812602"/>
                  <a:gd name="connsiteX9" fmla="*/ 335682 w 764914"/>
                  <a:gd name="connsiteY9" fmla="*/ 748552 h 812602"/>
                  <a:gd name="connsiteX10" fmla="*/ 368300 w 764914"/>
                  <a:gd name="connsiteY10" fmla="*/ 628720 h 812602"/>
                  <a:gd name="connsiteX11" fmla="*/ 381480 w 764914"/>
                  <a:gd name="connsiteY11" fmla="*/ 669351 h 812602"/>
                  <a:gd name="connsiteX12" fmla="*/ 395874 w 764914"/>
                  <a:gd name="connsiteY12" fmla="*/ 719109 h 812602"/>
                  <a:gd name="connsiteX13" fmla="*/ 436804 w 764914"/>
                  <a:gd name="connsiteY13" fmla="*/ 722284 h 812602"/>
                  <a:gd name="connsiteX14" fmla="*/ 481781 w 764914"/>
                  <a:gd name="connsiteY14" fmla="*/ 693346 h 812602"/>
                  <a:gd name="connsiteX15" fmla="*/ 489875 w 764914"/>
                  <a:gd name="connsiteY15" fmla="*/ 629119 h 812602"/>
                  <a:gd name="connsiteX16" fmla="*/ 504032 w 764914"/>
                  <a:gd name="connsiteY16" fmla="*/ 669201 h 812602"/>
                  <a:gd name="connsiteX17" fmla="*/ 522711 w 764914"/>
                  <a:gd name="connsiteY17" fmla="*/ 696521 h 812602"/>
                  <a:gd name="connsiteX18" fmla="*/ 559595 w 764914"/>
                  <a:gd name="connsiteY18" fmla="*/ 731809 h 812602"/>
                  <a:gd name="connsiteX19" fmla="*/ 600524 w 764914"/>
                  <a:gd name="connsiteY19" fmla="*/ 734985 h 812602"/>
                  <a:gd name="connsiteX20" fmla="*/ 645501 w 764914"/>
                  <a:gd name="connsiteY20" fmla="*/ 706047 h 812602"/>
                  <a:gd name="connsiteX21" fmla="*/ 631107 w 764914"/>
                  <a:gd name="connsiteY21" fmla="*/ 656289 h 812602"/>
                  <a:gd name="connsiteX22" fmla="*/ 632619 w 764914"/>
                  <a:gd name="connsiteY22" fmla="*/ 647771 h 812602"/>
                  <a:gd name="connsiteX23" fmla="*/ 704873 w 764914"/>
                  <a:gd name="connsiteY23" fmla="*/ 726866 h 812602"/>
                  <a:gd name="connsiteX24" fmla="*/ 758825 w 764914"/>
                  <a:gd name="connsiteY24" fmla="*/ 635864 h 812602"/>
                  <a:gd name="connsiteX25" fmla="*/ 668338 w 764914"/>
                  <a:gd name="connsiteY25" fmla="*/ 464414 h 812602"/>
                  <a:gd name="connsiteX26" fmla="*/ 577964 w 764914"/>
                  <a:gd name="connsiteY26" fmla="*/ 0 h 812602"/>
                  <a:gd name="connsiteX0" fmla="*/ 224488 w 764914"/>
                  <a:gd name="connsiteY0" fmla="*/ 79294 h 756093"/>
                  <a:gd name="connsiteX1" fmla="*/ 239713 w 764914"/>
                  <a:gd name="connsiteY1" fmla="*/ 381071 h 756093"/>
                  <a:gd name="connsiteX2" fmla="*/ 82550 w 764914"/>
                  <a:gd name="connsiteY2" fmla="*/ 476321 h 756093"/>
                  <a:gd name="connsiteX3" fmla="*/ 3969 w 764914"/>
                  <a:gd name="connsiteY3" fmla="*/ 614433 h 756093"/>
                  <a:gd name="connsiteX4" fmla="*/ 106363 w 764914"/>
                  <a:gd name="connsiteY4" fmla="*/ 628721 h 756093"/>
                  <a:gd name="connsiteX5" fmla="*/ 254000 w 764914"/>
                  <a:gd name="connsiteY5" fmla="*/ 526327 h 756093"/>
                  <a:gd name="connsiteX6" fmla="*/ 261144 w 764914"/>
                  <a:gd name="connsiteY6" fmla="*/ 538233 h 756093"/>
                  <a:gd name="connsiteX7" fmla="*/ 223044 w 764914"/>
                  <a:gd name="connsiteY7" fmla="*/ 673964 h 756093"/>
                  <a:gd name="connsiteX8" fmla="*/ 335682 w 764914"/>
                  <a:gd name="connsiteY8" fmla="*/ 748552 h 756093"/>
                  <a:gd name="connsiteX9" fmla="*/ 368300 w 764914"/>
                  <a:gd name="connsiteY9" fmla="*/ 628720 h 756093"/>
                  <a:gd name="connsiteX10" fmla="*/ 381480 w 764914"/>
                  <a:gd name="connsiteY10" fmla="*/ 669351 h 756093"/>
                  <a:gd name="connsiteX11" fmla="*/ 395874 w 764914"/>
                  <a:gd name="connsiteY11" fmla="*/ 719109 h 756093"/>
                  <a:gd name="connsiteX12" fmla="*/ 436804 w 764914"/>
                  <a:gd name="connsiteY12" fmla="*/ 722284 h 756093"/>
                  <a:gd name="connsiteX13" fmla="*/ 481781 w 764914"/>
                  <a:gd name="connsiteY13" fmla="*/ 693346 h 756093"/>
                  <a:gd name="connsiteX14" fmla="*/ 489875 w 764914"/>
                  <a:gd name="connsiteY14" fmla="*/ 629119 h 756093"/>
                  <a:gd name="connsiteX15" fmla="*/ 504032 w 764914"/>
                  <a:gd name="connsiteY15" fmla="*/ 669201 h 756093"/>
                  <a:gd name="connsiteX16" fmla="*/ 522711 w 764914"/>
                  <a:gd name="connsiteY16" fmla="*/ 696521 h 756093"/>
                  <a:gd name="connsiteX17" fmla="*/ 559595 w 764914"/>
                  <a:gd name="connsiteY17" fmla="*/ 731809 h 756093"/>
                  <a:gd name="connsiteX18" fmla="*/ 600524 w 764914"/>
                  <a:gd name="connsiteY18" fmla="*/ 734985 h 756093"/>
                  <a:gd name="connsiteX19" fmla="*/ 645501 w 764914"/>
                  <a:gd name="connsiteY19" fmla="*/ 706047 h 756093"/>
                  <a:gd name="connsiteX20" fmla="*/ 631107 w 764914"/>
                  <a:gd name="connsiteY20" fmla="*/ 656289 h 756093"/>
                  <a:gd name="connsiteX21" fmla="*/ 632619 w 764914"/>
                  <a:gd name="connsiteY21" fmla="*/ 647771 h 756093"/>
                  <a:gd name="connsiteX22" fmla="*/ 704873 w 764914"/>
                  <a:gd name="connsiteY22" fmla="*/ 726866 h 756093"/>
                  <a:gd name="connsiteX23" fmla="*/ 758825 w 764914"/>
                  <a:gd name="connsiteY23" fmla="*/ 635864 h 756093"/>
                  <a:gd name="connsiteX24" fmla="*/ 668338 w 764914"/>
                  <a:gd name="connsiteY24" fmla="*/ 464414 h 756093"/>
                  <a:gd name="connsiteX25" fmla="*/ 577964 w 764914"/>
                  <a:gd name="connsiteY25" fmla="*/ 0 h 756093"/>
                  <a:gd name="connsiteX0" fmla="*/ 224488 w 764914"/>
                  <a:gd name="connsiteY0" fmla="*/ 79294 h 739279"/>
                  <a:gd name="connsiteX1" fmla="*/ 239713 w 764914"/>
                  <a:gd name="connsiteY1" fmla="*/ 381071 h 739279"/>
                  <a:gd name="connsiteX2" fmla="*/ 82550 w 764914"/>
                  <a:gd name="connsiteY2" fmla="*/ 476321 h 739279"/>
                  <a:gd name="connsiteX3" fmla="*/ 3969 w 764914"/>
                  <a:gd name="connsiteY3" fmla="*/ 614433 h 739279"/>
                  <a:gd name="connsiteX4" fmla="*/ 106363 w 764914"/>
                  <a:gd name="connsiteY4" fmla="*/ 628721 h 739279"/>
                  <a:gd name="connsiteX5" fmla="*/ 254000 w 764914"/>
                  <a:gd name="connsiteY5" fmla="*/ 526327 h 739279"/>
                  <a:gd name="connsiteX6" fmla="*/ 261144 w 764914"/>
                  <a:gd name="connsiteY6" fmla="*/ 538233 h 739279"/>
                  <a:gd name="connsiteX7" fmla="*/ 223044 w 764914"/>
                  <a:gd name="connsiteY7" fmla="*/ 673964 h 739279"/>
                  <a:gd name="connsiteX8" fmla="*/ 324244 w 764914"/>
                  <a:gd name="connsiteY8" fmla="*/ 723421 h 739279"/>
                  <a:gd name="connsiteX9" fmla="*/ 368300 w 764914"/>
                  <a:gd name="connsiteY9" fmla="*/ 628720 h 739279"/>
                  <a:gd name="connsiteX10" fmla="*/ 381480 w 764914"/>
                  <a:gd name="connsiteY10" fmla="*/ 669351 h 739279"/>
                  <a:gd name="connsiteX11" fmla="*/ 395874 w 764914"/>
                  <a:gd name="connsiteY11" fmla="*/ 719109 h 739279"/>
                  <a:gd name="connsiteX12" fmla="*/ 436804 w 764914"/>
                  <a:gd name="connsiteY12" fmla="*/ 722284 h 739279"/>
                  <a:gd name="connsiteX13" fmla="*/ 481781 w 764914"/>
                  <a:gd name="connsiteY13" fmla="*/ 693346 h 739279"/>
                  <a:gd name="connsiteX14" fmla="*/ 489875 w 764914"/>
                  <a:gd name="connsiteY14" fmla="*/ 629119 h 739279"/>
                  <a:gd name="connsiteX15" fmla="*/ 504032 w 764914"/>
                  <a:gd name="connsiteY15" fmla="*/ 669201 h 739279"/>
                  <a:gd name="connsiteX16" fmla="*/ 522711 w 764914"/>
                  <a:gd name="connsiteY16" fmla="*/ 696521 h 739279"/>
                  <a:gd name="connsiteX17" fmla="*/ 559595 w 764914"/>
                  <a:gd name="connsiteY17" fmla="*/ 731809 h 739279"/>
                  <a:gd name="connsiteX18" fmla="*/ 600524 w 764914"/>
                  <a:gd name="connsiteY18" fmla="*/ 734985 h 739279"/>
                  <a:gd name="connsiteX19" fmla="*/ 645501 w 764914"/>
                  <a:gd name="connsiteY19" fmla="*/ 706047 h 739279"/>
                  <a:gd name="connsiteX20" fmla="*/ 631107 w 764914"/>
                  <a:gd name="connsiteY20" fmla="*/ 656289 h 739279"/>
                  <a:gd name="connsiteX21" fmla="*/ 632619 w 764914"/>
                  <a:gd name="connsiteY21" fmla="*/ 647771 h 739279"/>
                  <a:gd name="connsiteX22" fmla="*/ 704873 w 764914"/>
                  <a:gd name="connsiteY22" fmla="*/ 726866 h 739279"/>
                  <a:gd name="connsiteX23" fmla="*/ 758825 w 764914"/>
                  <a:gd name="connsiteY23" fmla="*/ 635864 h 739279"/>
                  <a:gd name="connsiteX24" fmla="*/ 668338 w 764914"/>
                  <a:gd name="connsiteY24" fmla="*/ 464414 h 739279"/>
                  <a:gd name="connsiteX25" fmla="*/ 577964 w 764914"/>
                  <a:gd name="connsiteY25" fmla="*/ 0 h 739279"/>
                  <a:gd name="connsiteX0" fmla="*/ 224488 w 764914"/>
                  <a:gd name="connsiteY0" fmla="*/ 79294 h 739279"/>
                  <a:gd name="connsiteX1" fmla="*/ 239713 w 764914"/>
                  <a:gd name="connsiteY1" fmla="*/ 381071 h 739279"/>
                  <a:gd name="connsiteX2" fmla="*/ 82550 w 764914"/>
                  <a:gd name="connsiteY2" fmla="*/ 476321 h 739279"/>
                  <a:gd name="connsiteX3" fmla="*/ 3969 w 764914"/>
                  <a:gd name="connsiteY3" fmla="*/ 614433 h 739279"/>
                  <a:gd name="connsiteX4" fmla="*/ 106363 w 764914"/>
                  <a:gd name="connsiteY4" fmla="*/ 628721 h 739279"/>
                  <a:gd name="connsiteX5" fmla="*/ 254000 w 764914"/>
                  <a:gd name="connsiteY5" fmla="*/ 526327 h 739279"/>
                  <a:gd name="connsiteX6" fmla="*/ 261144 w 764914"/>
                  <a:gd name="connsiteY6" fmla="*/ 538233 h 739279"/>
                  <a:gd name="connsiteX7" fmla="*/ 282568 w 764914"/>
                  <a:gd name="connsiteY7" fmla="*/ 689031 h 739279"/>
                  <a:gd name="connsiteX8" fmla="*/ 324244 w 764914"/>
                  <a:gd name="connsiteY8" fmla="*/ 723421 h 739279"/>
                  <a:gd name="connsiteX9" fmla="*/ 368300 w 764914"/>
                  <a:gd name="connsiteY9" fmla="*/ 628720 h 739279"/>
                  <a:gd name="connsiteX10" fmla="*/ 381480 w 764914"/>
                  <a:gd name="connsiteY10" fmla="*/ 669351 h 739279"/>
                  <a:gd name="connsiteX11" fmla="*/ 395874 w 764914"/>
                  <a:gd name="connsiteY11" fmla="*/ 719109 h 739279"/>
                  <a:gd name="connsiteX12" fmla="*/ 436804 w 764914"/>
                  <a:gd name="connsiteY12" fmla="*/ 722284 h 739279"/>
                  <a:gd name="connsiteX13" fmla="*/ 481781 w 764914"/>
                  <a:gd name="connsiteY13" fmla="*/ 693346 h 739279"/>
                  <a:gd name="connsiteX14" fmla="*/ 489875 w 764914"/>
                  <a:gd name="connsiteY14" fmla="*/ 629119 h 739279"/>
                  <a:gd name="connsiteX15" fmla="*/ 504032 w 764914"/>
                  <a:gd name="connsiteY15" fmla="*/ 669201 h 739279"/>
                  <a:gd name="connsiteX16" fmla="*/ 522711 w 764914"/>
                  <a:gd name="connsiteY16" fmla="*/ 696521 h 739279"/>
                  <a:gd name="connsiteX17" fmla="*/ 559595 w 764914"/>
                  <a:gd name="connsiteY17" fmla="*/ 731809 h 739279"/>
                  <a:gd name="connsiteX18" fmla="*/ 600524 w 764914"/>
                  <a:gd name="connsiteY18" fmla="*/ 734985 h 739279"/>
                  <a:gd name="connsiteX19" fmla="*/ 645501 w 764914"/>
                  <a:gd name="connsiteY19" fmla="*/ 706047 h 739279"/>
                  <a:gd name="connsiteX20" fmla="*/ 631107 w 764914"/>
                  <a:gd name="connsiteY20" fmla="*/ 656289 h 739279"/>
                  <a:gd name="connsiteX21" fmla="*/ 632619 w 764914"/>
                  <a:gd name="connsiteY21" fmla="*/ 647771 h 739279"/>
                  <a:gd name="connsiteX22" fmla="*/ 704873 w 764914"/>
                  <a:gd name="connsiteY22" fmla="*/ 726866 h 739279"/>
                  <a:gd name="connsiteX23" fmla="*/ 758825 w 764914"/>
                  <a:gd name="connsiteY23" fmla="*/ 635864 h 739279"/>
                  <a:gd name="connsiteX24" fmla="*/ 668338 w 764914"/>
                  <a:gd name="connsiteY24" fmla="*/ 464414 h 739279"/>
                  <a:gd name="connsiteX25" fmla="*/ 577964 w 764914"/>
                  <a:gd name="connsiteY25" fmla="*/ 0 h 739279"/>
                  <a:gd name="connsiteX0" fmla="*/ 224488 w 764914"/>
                  <a:gd name="connsiteY0" fmla="*/ 79294 h 741469"/>
                  <a:gd name="connsiteX1" fmla="*/ 239713 w 764914"/>
                  <a:gd name="connsiteY1" fmla="*/ 381071 h 741469"/>
                  <a:gd name="connsiteX2" fmla="*/ 82550 w 764914"/>
                  <a:gd name="connsiteY2" fmla="*/ 476321 h 741469"/>
                  <a:gd name="connsiteX3" fmla="*/ 3969 w 764914"/>
                  <a:gd name="connsiteY3" fmla="*/ 614433 h 741469"/>
                  <a:gd name="connsiteX4" fmla="*/ 106363 w 764914"/>
                  <a:gd name="connsiteY4" fmla="*/ 628721 h 741469"/>
                  <a:gd name="connsiteX5" fmla="*/ 254000 w 764914"/>
                  <a:gd name="connsiteY5" fmla="*/ 526327 h 741469"/>
                  <a:gd name="connsiteX6" fmla="*/ 261144 w 764914"/>
                  <a:gd name="connsiteY6" fmla="*/ 538233 h 741469"/>
                  <a:gd name="connsiteX7" fmla="*/ 282568 w 764914"/>
                  <a:gd name="connsiteY7" fmla="*/ 689031 h 741469"/>
                  <a:gd name="connsiteX8" fmla="*/ 341324 w 764914"/>
                  <a:gd name="connsiteY8" fmla="*/ 731417 h 741469"/>
                  <a:gd name="connsiteX9" fmla="*/ 368300 w 764914"/>
                  <a:gd name="connsiteY9" fmla="*/ 628720 h 741469"/>
                  <a:gd name="connsiteX10" fmla="*/ 381480 w 764914"/>
                  <a:gd name="connsiteY10" fmla="*/ 669351 h 741469"/>
                  <a:gd name="connsiteX11" fmla="*/ 395874 w 764914"/>
                  <a:gd name="connsiteY11" fmla="*/ 719109 h 741469"/>
                  <a:gd name="connsiteX12" fmla="*/ 436804 w 764914"/>
                  <a:gd name="connsiteY12" fmla="*/ 722284 h 741469"/>
                  <a:gd name="connsiteX13" fmla="*/ 481781 w 764914"/>
                  <a:gd name="connsiteY13" fmla="*/ 693346 h 741469"/>
                  <a:gd name="connsiteX14" fmla="*/ 489875 w 764914"/>
                  <a:gd name="connsiteY14" fmla="*/ 629119 h 741469"/>
                  <a:gd name="connsiteX15" fmla="*/ 504032 w 764914"/>
                  <a:gd name="connsiteY15" fmla="*/ 669201 h 741469"/>
                  <a:gd name="connsiteX16" fmla="*/ 522711 w 764914"/>
                  <a:gd name="connsiteY16" fmla="*/ 696521 h 741469"/>
                  <a:gd name="connsiteX17" fmla="*/ 559595 w 764914"/>
                  <a:gd name="connsiteY17" fmla="*/ 731809 h 741469"/>
                  <a:gd name="connsiteX18" fmla="*/ 600524 w 764914"/>
                  <a:gd name="connsiteY18" fmla="*/ 734985 h 741469"/>
                  <a:gd name="connsiteX19" fmla="*/ 645501 w 764914"/>
                  <a:gd name="connsiteY19" fmla="*/ 706047 h 741469"/>
                  <a:gd name="connsiteX20" fmla="*/ 631107 w 764914"/>
                  <a:gd name="connsiteY20" fmla="*/ 656289 h 741469"/>
                  <a:gd name="connsiteX21" fmla="*/ 632619 w 764914"/>
                  <a:gd name="connsiteY21" fmla="*/ 647771 h 741469"/>
                  <a:gd name="connsiteX22" fmla="*/ 704873 w 764914"/>
                  <a:gd name="connsiteY22" fmla="*/ 726866 h 741469"/>
                  <a:gd name="connsiteX23" fmla="*/ 758825 w 764914"/>
                  <a:gd name="connsiteY23" fmla="*/ 635864 h 741469"/>
                  <a:gd name="connsiteX24" fmla="*/ 668338 w 764914"/>
                  <a:gd name="connsiteY24" fmla="*/ 464414 h 741469"/>
                  <a:gd name="connsiteX25" fmla="*/ 577964 w 764914"/>
                  <a:gd name="connsiteY25" fmla="*/ 0 h 741469"/>
                  <a:gd name="connsiteX0" fmla="*/ 283352 w 823778"/>
                  <a:gd name="connsiteY0" fmla="*/ 79294 h 741469"/>
                  <a:gd name="connsiteX1" fmla="*/ 298577 w 823778"/>
                  <a:gd name="connsiteY1" fmla="*/ 381071 h 741469"/>
                  <a:gd name="connsiteX2" fmla="*/ 141414 w 823778"/>
                  <a:gd name="connsiteY2" fmla="*/ 476321 h 741469"/>
                  <a:gd name="connsiteX3" fmla="*/ 3969 w 823778"/>
                  <a:gd name="connsiteY3" fmla="*/ 612343 h 741469"/>
                  <a:gd name="connsiteX4" fmla="*/ 165227 w 823778"/>
                  <a:gd name="connsiteY4" fmla="*/ 628721 h 741469"/>
                  <a:gd name="connsiteX5" fmla="*/ 312864 w 823778"/>
                  <a:gd name="connsiteY5" fmla="*/ 526327 h 741469"/>
                  <a:gd name="connsiteX6" fmla="*/ 320008 w 823778"/>
                  <a:gd name="connsiteY6" fmla="*/ 538233 h 741469"/>
                  <a:gd name="connsiteX7" fmla="*/ 341432 w 823778"/>
                  <a:gd name="connsiteY7" fmla="*/ 689031 h 741469"/>
                  <a:gd name="connsiteX8" fmla="*/ 400188 w 823778"/>
                  <a:gd name="connsiteY8" fmla="*/ 731417 h 741469"/>
                  <a:gd name="connsiteX9" fmla="*/ 427164 w 823778"/>
                  <a:gd name="connsiteY9" fmla="*/ 628720 h 741469"/>
                  <a:gd name="connsiteX10" fmla="*/ 440344 w 823778"/>
                  <a:gd name="connsiteY10" fmla="*/ 669351 h 741469"/>
                  <a:gd name="connsiteX11" fmla="*/ 454738 w 823778"/>
                  <a:gd name="connsiteY11" fmla="*/ 719109 h 741469"/>
                  <a:gd name="connsiteX12" fmla="*/ 495668 w 823778"/>
                  <a:gd name="connsiteY12" fmla="*/ 722284 h 741469"/>
                  <a:gd name="connsiteX13" fmla="*/ 540645 w 823778"/>
                  <a:gd name="connsiteY13" fmla="*/ 693346 h 741469"/>
                  <a:gd name="connsiteX14" fmla="*/ 548739 w 823778"/>
                  <a:gd name="connsiteY14" fmla="*/ 629119 h 741469"/>
                  <a:gd name="connsiteX15" fmla="*/ 562896 w 823778"/>
                  <a:gd name="connsiteY15" fmla="*/ 669201 h 741469"/>
                  <a:gd name="connsiteX16" fmla="*/ 581575 w 823778"/>
                  <a:gd name="connsiteY16" fmla="*/ 696521 h 741469"/>
                  <a:gd name="connsiteX17" fmla="*/ 618459 w 823778"/>
                  <a:gd name="connsiteY17" fmla="*/ 731809 h 741469"/>
                  <a:gd name="connsiteX18" fmla="*/ 659388 w 823778"/>
                  <a:gd name="connsiteY18" fmla="*/ 734985 h 741469"/>
                  <a:gd name="connsiteX19" fmla="*/ 704365 w 823778"/>
                  <a:gd name="connsiteY19" fmla="*/ 706047 h 741469"/>
                  <a:gd name="connsiteX20" fmla="*/ 689971 w 823778"/>
                  <a:gd name="connsiteY20" fmla="*/ 656289 h 741469"/>
                  <a:gd name="connsiteX21" fmla="*/ 691483 w 823778"/>
                  <a:gd name="connsiteY21" fmla="*/ 647771 h 741469"/>
                  <a:gd name="connsiteX22" fmla="*/ 763737 w 823778"/>
                  <a:gd name="connsiteY22" fmla="*/ 726866 h 741469"/>
                  <a:gd name="connsiteX23" fmla="*/ 817689 w 823778"/>
                  <a:gd name="connsiteY23" fmla="*/ 635864 h 741469"/>
                  <a:gd name="connsiteX24" fmla="*/ 727202 w 823778"/>
                  <a:gd name="connsiteY24" fmla="*/ 464414 h 741469"/>
                  <a:gd name="connsiteX25" fmla="*/ 636828 w 823778"/>
                  <a:gd name="connsiteY25" fmla="*/ 0 h 741469"/>
                  <a:gd name="connsiteX0" fmla="*/ 280362 w 820788"/>
                  <a:gd name="connsiteY0" fmla="*/ 79294 h 741469"/>
                  <a:gd name="connsiteX1" fmla="*/ 295587 w 820788"/>
                  <a:gd name="connsiteY1" fmla="*/ 381071 h 741469"/>
                  <a:gd name="connsiteX2" fmla="*/ 156363 w 820788"/>
                  <a:gd name="connsiteY2" fmla="*/ 526634 h 741469"/>
                  <a:gd name="connsiteX3" fmla="*/ 979 w 820788"/>
                  <a:gd name="connsiteY3" fmla="*/ 612343 h 741469"/>
                  <a:gd name="connsiteX4" fmla="*/ 162237 w 820788"/>
                  <a:gd name="connsiteY4" fmla="*/ 628721 h 741469"/>
                  <a:gd name="connsiteX5" fmla="*/ 309874 w 820788"/>
                  <a:gd name="connsiteY5" fmla="*/ 526327 h 741469"/>
                  <a:gd name="connsiteX6" fmla="*/ 317018 w 820788"/>
                  <a:gd name="connsiteY6" fmla="*/ 538233 h 741469"/>
                  <a:gd name="connsiteX7" fmla="*/ 338442 w 820788"/>
                  <a:gd name="connsiteY7" fmla="*/ 689031 h 741469"/>
                  <a:gd name="connsiteX8" fmla="*/ 397198 w 820788"/>
                  <a:gd name="connsiteY8" fmla="*/ 731417 h 741469"/>
                  <a:gd name="connsiteX9" fmla="*/ 424174 w 820788"/>
                  <a:gd name="connsiteY9" fmla="*/ 628720 h 741469"/>
                  <a:gd name="connsiteX10" fmla="*/ 437354 w 820788"/>
                  <a:gd name="connsiteY10" fmla="*/ 669351 h 741469"/>
                  <a:gd name="connsiteX11" fmla="*/ 451748 w 820788"/>
                  <a:gd name="connsiteY11" fmla="*/ 719109 h 741469"/>
                  <a:gd name="connsiteX12" fmla="*/ 492678 w 820788"/>
                  <a:gd name="connsiteY12" fmla="*/ 722284 h 741469"/>
                  <a:gd name="connsiteX13" fmla="*/ 537655 w 820788"/>
                  <a:gd name="connsiteY13" fmla="*/ 693346 h 741469"/>
                  <a:gd name="connsiteX14" fmla="*/ 545749 w 820788"/>
                  <a:gd name="connsiteY14" fmla="*/ 629119 h 741469"/>
                  <a:gd name="connsiteX15" fmla="*/ 559906 w 820788"/>
                  <a:gd name="connsiteY15" fmla="*/ 669201 h 741469"/>
                  <a:gd name="connsiteX16" fmla="*/ 578585 w 820788"/>
                  <a:gd name="connsiteY16" fmla="*/ 696521 h 741469"/>
                  <a:gd name="connsiteX17" fmla="*/ 615469 w 820788"/>
                  <a:gd name="connsiteY17" fmla="*/ 731809 h 741469"/>
                  <a:gd name="connsiteX18" fmla="*/ 656398 w 820788"/>
                  <a:gd name="connsiteY18" fmla="*/ 734985 h 741469"/>
                  <a:gd name="connsiteX19" fmla="*/ 701375 w 820788"/>
                  <a:gd name="connsiteY19" fmla="*/ 706047 h 741469"/>
                  <a:gd name="connsiteX20" fmla="*/ 686981 w 820788"/>
                  <a:gd name="connsiteY20" fmla="*/ 656289 h 741469"/>
                  <a:gd name="connsiteX21" fmla="*/ 688493 w 820788"/>
                  <a:gd name="connsiteY21" fmla="*/ 647771 h 741469"/>
                  <a:gd name="connsiteX22" fmla="*/ 760747 w 820788"/>
                  <a:gd name="connsiteY22" fmla="*/ 726866 h 741469"/>
                  <a:gd name="connsiteX23" fmla="*/ 814699 w 820788"/>
                  <a:gd name="connsiteY23" fmla="*/ 635864 h 741469"/>
                  <a:gd name="connsiteX24" fmla="*/ 724212 w 820788"/>
                  <a:gd name="connsiteY24" fmla="*/ 464414 h 741469"/>
                  <a:gd name="connsiteX25" fmla="*/ 633838 w 820788"/>
                  <a:gd name="connsiteY25" fmla="*/ 0 h 74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20788" h="741469">
                    <a:moveTo>
                      <a:pt x="280362" y="79294"/>
                    </a:moveTo>
                    <a:cubicBezTo>
                      <a:pt x="294451" y="124935"/>
                      <a:pt x="316254" y="306514"/>
                      <a:pt x="295587" y="381071"/>
                    </a:cubicBezTo>
                    <a:cubicBezTo>
                      <a:pt x="274920" y="455628"/>
                      <a:pt x="205464" y="488089"/>
                      <a:pt x="156363" y="526634"/>
                    </a:cubicBezTo>
                    <a:cubicBezTo>
                      <a:pt x="107262" y="565179"/>
                      <a:pt x="0" y="595329"/>
                      <a:pt x="979" y="612343"/>
                    </a:cubicBezTo>
                    <a:cubicBezTo>
                      <a:pt x="1958" y="629357"/>
                      <a:pt x="110755" y="643057"/>
                      <a:pt x="162237" y="628721"/>
                    </a:cubicBezTo>
                    <a:cubicBezTo>
                      <a:pt x="213719" y="614385"/>
                      <a:pt x="284077" y="541408"/>
                      <a:pt x="309874" y="526327"/>
                    </a:cubicBezTo>
                    <a:cubicBezTo>
                      <a:pt x="335671" y="511246"/>
                      <a:pt x="312257" y="511116"/>
                      <a:pt x="317018" y="538233"/>
                    </a:cubicBezTo>
                    <a:cubicBezTo>
                      <a:pt x="321779" y="565350"/>
                      <a:pt x="325079" y="656834"/>
                      <a:pt x="338442" y="689031"/>
                    </a:cubicBezTo>
                    <a:cubicBezTo>
                      <a:pt x="351805" y="721228"/>
                      <a:pt x="382909" y="741469"/>
                      <a:pt x="397198" y="731417"/>
                    </a:cubicBezTo>
                    <a:cubicBezTo>
                      <a:pt x="411487" y="721365"/>
                      <a:pt x="417481" y="639064"/>
                      <a:pt x="424174" y="628720"/>
                    </a:cubicBezTo>
                    <a:cubicBezTo>
                      <a:pt x="430867" y="618376"/>
                      <a:pt x="432758" y="654286"/>
                      <a:pt x="437354" y="669351"/>
                    </a:cubicBezTo>
                    <a:cubicBezTo>
                      <a:pt x="441950" y="684416"/>
                      <a:pt x="442527" y="710287"/>
                      <a:pt x="451748" y="719109"/>
                    </a:cubicBezTo>
                    <a:cubicBezTo>
                      <a:pt x="460969" y="727931"/>
                      <a:pt x="478360" y="726578"/>
                      <a:pt x="492678" y="722284"/>
                    </a:cubicBezTo>
                    <a:cubicBezTo>
                      <a:pt x="506996" y="717990"/>
                      <a:pt x="528810" y="708874"/>
                      <a:pt x="537655" y="693346"/>
                    </a:cubicBezTo>
                    <a:cubicBezTo>
                      <a:pt x="546500" y="677818"/>
                      <a:pt x="542041" y="633143"/>
                      <a:pt x="545749" y="629119"/>
                    </a:cubicBezTo>
                    <a:cubicBezTo>
                      <a:pt x="549458" y="625095"/>
                      <a:pt x="554433" y="657967"/>
                      <a:pt x="559906" y="669201"/>
                    </a:cubicBezTo>
                    <a:cubicBezTo>
                      <a:pt x="565379" y="680435"/>
                      <a:pt x="569325" y="686086"/>
                      <a:pt x="578585" y="696521"/>
                    </a:cubicBezTo>
                    <a:cubicBezTo>
                      <a:pt x="587845" y="706956"/>
                      <a:pt x="602500" y="725398"/>
                      <a:pt x="615469" y="731809"/>
                    </a:cubicBezTo>
                    <a:cubicBezTo>
                      <a:pt x="628438" y="738220"/>
                      <a:pt x="642080" y="739279"/>
                      <a:pt x="656398" y="734985"/>
                    </a:cubicBezTo>
                    <a:cubicBezTo>
                      <a:pt x="670716" y="730691"/>
                      <a:pt x="696278" y="719163"/>
                      <a:pt x="701375" y="706047"/>
                    </a:cubicBezTo>
                    <a:cubicBezTo>
                      <a:pt x="706472" y="692931"/>
                      <a:pt x="689128" y="666002"/>
                      <a:pt x="686981" y="656289"/>
                    </a:cubicBezTo>
                    <a:cubicBezTo>
                      <a:pt x="684834" y="646576"/>
                      <a:pt x="676199" y="636008"/>
                      <a:pt x="688493" y="647771"/>
                    </a:cubicBezTo>
                    <a:cubicBezTo>
                      <a:pt x="700787" y="659534"/>
                      <a:pt x="739713" y="728850"/>
                      <a:pt x="760747" y="726866"/>
                    </a:cubicBezTo>
                    <a:cubicBezTo>
                      <a:pt x="781781" y="724882"/>
                      <a:pt x="820788" y="679606"/>
                      <a:pt x="814699" y="635864"/>
                    </a:cubicBezTo>
                    <a:cubicBezTo>
                      <a:pt x="808610" y="592122"/>
                      <a:pt x="754355" y="570391"/>
                      <a:pt x="724212" y="464414"/>
                    </a:cubicBezTo>
                    <a:cubicBezTo>
                      <a:pt x="694069" y="358437"/>
                      <a:pt x="636219" y="78978"/>
                      <a:pt x="633838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2271858">
                <a:off x="7736902" y="2745421"/>
                <a:ext cx="214791" cy="140275"/>
              </a:xfrm>
              <a:custGeom>
                <a:avLst/>
                <a:gdLst>
                  <a:gd name="connsiteX0" fmla="*/ 374755 w 524656"/>
                  <a:gd name="connsiteY0" fmla="*/ 0 h 397240"/>
                  <a:gd name="connsiteX1" fmla="*/ 74951 w 524656"/>
                  <a:gd name="connsiteY1" fmla="*/ 179882 h 397240"/>
                  <a:gd name="connsiteX2" fmla="*/ 74951 w 524656"/>
                  <a:gd name="connsiteY2" fmla="*/ 389745 h 397240"/>
                  <a:gd name="connsiteX3" fmla="*/ 524656 w 524656"/>
                  <a:gd name="connsiteY3" fmla="*/ 224853 h 3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56" h="397240">
                    <a:moveTo>
                      <a:pt x="374755" y="0"/>
                    </a:moveTo>
                    <a:cubicBezTo>
                      <a:pt x="249836" y="57462"/>
                      <a:pt x="124918" y="114925"/>
                      <a:pt x="74951" y="179882"/>
                    </a:cubicBezTo>
                    <a:cubicBezTo>
                      <a:pt x="24984" y="244839"/>
                      <a:pt x="0" y="382250"/>
                      <a:pt x="74951" y="389745"/>
                    </a:cubicBezTo>
                    <a:cubicBezTo>
                      <a:pt x="149902" y="397240"/>
                      <a:pt x="337279" y="311046"/>
                      <a:pt x="524656" y="22485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2271858">
                <a:off x="7749977" y="2870114"/>
                <a:ext cx="234225" cy="137628"/>
              </a:xfrm>
              <a:custGeom>
                <a:avLst/>
                <a:gdLst>
                  <a:gd name="connsiteX0" fmla="*/ 347273 w 572125"/>
                  <a:gd name="connsiteY0" fmla="*/ 0 h 389744"/>
                  <a:gd name="connsiteX1" fmla="*/ 32479 w 572125"/>
                  <a:gd name="connsiteY1" fmla="*/ 254832 h 389744"/>
                  <a:gd name="connsiteX2" fmla="*/ 152400 w 572125"/>
                  <a:gd name="connsiteY2" fmla="*/ 389744 h 389744"/>
                  <a:gd name="connsiteX3" fmla="*/ 572125 w 572125"/>
                  <a:gd name="connsiteY3" fmla="*/ 254832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125" h="389744">
                    <a:moveTo>
                      <a:pt x="347273" y="0"/>
                    </a:moveTo>
                    <a:cubicBezTo>
                      <a:pt x="206115" y="94937"/>
                      <a:pt x="64958" y="189875"/>
                      <a:pt x="32479" y="254832"/>
                    </a:cubicBezTo>
                    <a:cubicBezTo>
                      <a:pt x="0" y="319789"/>
                      <a:pt x="62459" y="389744"/>
                      <a:pt x="152400" y="389744"/>
                    </a:cubicBezTo>
                    <a:cubicBezTo>
                      <a:pt x="242341" y="389744"/>
                      <a:pt x="407233" y="322288"/>
                      <a:pt x="572125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271858">
                <a:off x="7795560" y="2995353"/>
                <a:ext cx="145240" cy="95280"/>
              </a:xfrm>
              <a:custGeom>
                <a:avLst/>
                <a:gdLst>
                  <a:gd name="connsiteX0" fmla="*/ 294807 w 354768"/>
                  <a:gd name="connsiteY0" fmla="*/ 0 h 269822"/>
                  <a:gd name="connsiteX1" fmla="*/ 39974 w 354768"/>
                  <a:gd name="connsiteY1" fmla="*/ 74950 h 269822"/>
                  <a:gd name="connsiteX2" fmla="*/ 54965 w 354768"/>
                  <a:gd name="connsiteY2" fmla="*/ 239842 h 269822"/>
                  <a:gd name="connsiteX3" fmla="*/ 354768 w 354768"/>
                  <a:gd name="connsiteY3" fmla="*/ 254832 h 2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68" h="269822">
                    <a:moveTo>
                      <a:pt x="294807" y="0"/>
                    </a:moveTo>
                    <a:cubicBezTo>
                      <a:pt x="187377" y="17488"/>
                      <a:pt x="79948" y="34976"/>
                      <a:pt x="39974" y="74950"/>
                    </a:cubicBezTo>
                    <a:cubicBezTo>
                      <a:pt x="0" y="114924"/>
                      <a:pt x="2499" y="209862"/>
                      <a:pt x="54965" y="239842"/>
                    </a:cubicBezTo>
                    <a:cubicBezTo>
                      <a:pt x="107431" y="269822"/>
                      <a:pt x="231099" y="262327"/>
                      <a:pt x="354768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 rot="2271858">
                <a:off x="7773464" y="2660853"/>
                <a:ext cx="185336" cy="165709"/>
              </a:xfrm>
              <a:custGeom>
                <a:avLst/>
                <a:gdLst>
                  <a:gd name="connsiteX0" fmla="*/ 374755 w 524656"/>
                  <a:gd name="connsiteY0" fmla="*/ 0 h 397240"/>
                  <a:gd name="connsiteX1" fmla="*/ 74951 w 524656"/>
                  <a:gd name="connsiteY1" fmla="*/ 179882 h 397240"/>
                  <a:gd name="connsiteX2" fmla="*/ 74951 w 524656"/>
                  <a:gd name="connsiteY2" fmla="*/ 389745 h 397240"/>
                  <a:gd name="connsiteX3" fmla="*/ 524656 w 524656"/>
                  <a:gd name="connsiteY3" fmla="*/ 224853 h 397240"/>
                  <a:gd name="connsiteX0" fmla="*/ 364476 w 452708"/>
                  <a:gd name="connsiteY0" fmla="*/ 0 h 404424"/>
                  <a:gd name="connsiteX1" fmla="*/ 64672 w 452708"/>
                  <a:gd name="connsiteY1" fmla="*/ 179882 h 404424"/>
                  <a:gd name="connsiteX2" fmla="*/ 64672 w 452708"/>
                  <a:gd name="connsiteY2" fmla="*/ 389745 h 404424"/>
                  <a:gd name="connsiteX3" fmla="*/ 452708 w 452708"/>
                  <a:gd name="connsiteY3" fmla="*/ 91809 h 404424"/>
                  <a:gd name="connsiteX0" fmla="*/ 364476 w 452708"/>
                  <a:gd name="connsiteY0" fmla="*/ 0 h 404424"/>
                  <a:gd name="connsiteX1" fmla="*/ 64672 w 452708"/>
                  <a:gd name="connsiteY1" fmla="*/ 179882 h 404424"/>
                  <a:gd name="connsiteX2" fmla="*/ 64672 w 452708"/>
                  <a:gd name="connsiteY2" fmla="*/ 389745 h 404424"/>
                  <a:gd name="connsiteX3" fmla="*/ 452708 w 452708"/>
                  <a:gd name="connsiteY3" fmla="*/ 91809 h 404424"/>
                  <a:gd name="connsiteX0" fmla="*/ 348222 w 452708"/>
                  <a:gd name="connsiteY0" fmla="*/ -1 h 469265"/>
                  <a:gd name="connsiteX1" fmla="*/ 64672 w 452708"/>
                  <a:gd name="connsiteY1" fmla="*/ 244723 h 469265"/>
                  <a:gd name="connsiteX2" fmla="*/ 64672 w 452708"/>
                  <a:gd name="connsiteY2" fmla="*/ 454586 h 469265"/>
                  <a:gd name="connsiteX3" fmla="*/ 452708 w 452708"/>
                  <a:gd name="connsiteY3" fmla="*/ 156650 h 46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708" h="469265">
                    <a:moveTo>
                      <a:pt x="348222" y="-1"/>
                    </a:moveTo>
                    <a:cubicBezTo>
                      <a:pt x="223303" y="57461"/>
                      <a:pt x="111930" y="168959"/>
                      <a:pt x="64672" y="244723"/>
                    </a:cubicBezTo>
                    <a:cubicBezTo>
                      <a:pt x="17414" y="320487"/>
                      <a:pt x="-1" y="469265"/>
                      <a:pt x="64672" y="454586"/>
                    </a:cubicBezTo>
                    <a:cubicBezTo>
                      <a:pt x="129345" y="439907"/>
                      <a:pt x="300979" y="340175"/>
                      <a:pt x="452708" y="156650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4067944" y="3056818"/>
              <a:ext cx="564455" cy="1330761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60032" y="4819627"/>
              <a:ext cx="544268" cy="8939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5542792" y="4842799"/>
              <a:ext cx="598637" cy="86728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20"/>
            <p:cNvGrpSpPr/>
            <p:nvPr/>
          </p:nvGrpSpPr>
          <p:grpSpPr>
            <a:xfrm>
              <a:off x="4427984" y="2227339"/>
              <a:ext cx="2045655" cy="2736303"/>
              <a:chOff x="1475656" y="2564904"/>
              <a:chExt cx="2160240" cy="280831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Arc 17"/>
            <p:cNvSpPr/>
            <p:nvPr/>
          </p:nvSpPr>
          <p:spPr>
            <a:xfrm>
              <a:off x="4932040" y="4135563"/>
              <a:ext cx="1152128" cy="684064"/>
            </a:xfrm>
            <a:prstGeom prst="arc">
              <a:avLst>
                <a:gd name="adj1" fmla="val 13092124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43"/>
            <p:cNvGrpSpPr/>
            <p:nvPr/>
          </p:nvGrpSpPr>
          <p:grpSpPr>
            <a:xfrm>
              <a:off x="5176427" y="2947419"/>
              <a:ext cx="576065" cy="761630"/>
              <a:chOff x="5680483" y="2924944"/>
              <a:chExt cx="576065" cy="761630"/>
            </a:xfrm>
          </p:grpSpPr>
          <p:sp>
            <p:nvSpPr>
              <p:cNvPr id="20" name="Chord 19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37725" y="2924944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59832" y="2348880"/>
            <a:ext cx="2514215" cy="2736303"/>
            <a:chOff x="7098345" y="1723283"/>
            <a:chExt cx="2514215" cy="2736303"/>
          </a:xfrm>
        </p:grpSpPr>
        <p:grpSp>
          <p:nvGrpSpPr>
            <p:cNvPr id="24" name="Group 20"/>
            <p:cNvGrpSpPr/>
            <p:nvPr/>
          </p:nvGrpSpPr>
          <p:grpSpPr>
            <a:xfrm>
              <a:off x="7098345" y="1723283"/>
              <a:ext cx="2045655" cy="2736303"/>
              <a:chOff x="1475656" y="2564904"/>
              <a:chExt cx="2160240" cy="280831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Arc 28"/>
            <p:cNvSpPr/>
            <p:nvPr/>
          </p:nvSpPr>
          <p:spPr>
            <a:xfrm>
              <a:off x="8460432" y="3631507"/>
              <a:ext cx="1152128" cy="684064"/>
            </a:xfrm>
            <a:prstGeom prst="arc">
              <a:avLst>
                <a:gd name="adj1" fmla="val 13092124"/>
                <a:gd name="adj2" fmla="val 1630339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43"/>
            <p:cNvGrpSpPr/>
            <p:nvPr/>
          </p:nvGrpSpPr>
          <p:grpSpPr>
            <a:xfrm>
              <a:off x="8704819" y="2455525"/>
              <a:ext cx="576065" cy="749468"/>
              <a:chOff x="5680483" y="2937106"/>
              <a:chExt cx="576065" cy="749468"/>
            </a:xfrm>
          </p:grpSpPr>
          <p:sp>
            <p:nvSpPr>
              <p:cNvPr id="31" name="Chord 30"/>
              <p:cNvSpPr/>
              <p:nvPr/>
            </p:nvSpPr>
            <p:spPr>
              <a:xfrm>
                <a:off x="5680483" y="3295681"/>
                <a:ext cx="576065" cy="390893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04477" y="2937106"/>
                <a:ext cx="82295" cy="29317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3" name="Freeform 22"/>
            <p:cNvSpPr/>
            <p:nvPr/>
          </p:nvSpPr>
          <p:spPr>
            <a:xfrm rot="383196" flipH="1">
              <a:off x="7520705" y="2791969"/>
              <a:ext cx="797644" cy="127406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20140" y="2204864"/>
            <a:ext cx="198120" cy="3600400"/>
          </a:xfrm>
          <a:prstGeom prst="rect">
            <a:avLst/>
          </a:prstGeom>
          <a:solidFill>
            <a:srgbClr val="CC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1115616" y="1844824"/>
            <a:ext cx="0" cy="3960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0" y="2204864"/>
            <a:ext cx="1097280" cy="367240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 flipH="1">
            <a:off x="5364088" y="1556792"/>
            <a:ext cx="3188705" cy="6309320"/>
            <a:chOff x="6300192" y="1556792"/>
            <a:chExt cx="2933690" cy="6309320"/>
          </a:xfrm>
        </p:grpSpPr>
        <p:grpSp>
          <p:nvGrpSpPr>
            <p:cNvPr id="31" name="Group 1"/>
            <p:cNvGrpSpPr/>
            <p:nvPr/>
          </p:nvGrpSpPr>
          <p:grpSpPr>
            <a:xfrm>
              <a:off x="6300192" y="1556792"/>
              <a:ext cx="2933690" cy="6309320"/>
              <a:chOff x="6300192" y="1556792"/>
              <a:chExt cx="2933690" cy="6309320"/>
            </a:xfrm>
          </p:grpSpPr>
          <p:sp>
            <p:nvSpPr>
              <p:cNvPr id="33" name="Rounded Rectangle 2"/>
              <p:cNvSpPr/>
              <p:nvPr/>
            </p:nvSpPr>
            <p:spPr>
              <a:xfrm flipH="1">
                <a:off x="6300192" y="1556792"/>
                <a:ext cx="2088232" cy="6309320"/>
              </a:xfrm>
              <a:prstGeom prst="roundRect">
                <a:avLst>
                  <a:gd name="adj" fmla="val 50000"/>
                </a:avLst>
              </a:pr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0"/>
              <p:cNvGrpSpPr/>
              <p:nvPr/>
            </p:nvGrpSpPr>
            <p:grpSpPr>
              <a:xfrm>
                <a:off x="6419743" y="2553651"/>
                <a:ext cx="1218136" cy="1333702"/>
                <a:chOff x="6106779" y="1638523"/>
                <a:chExt cx="695524" cy="862945"/>
              </a:xfrm>
            </p:grpSpPr>
            <p:sp>
              <p:nvSpPr>
                <p:cNvPr id="36" name="Chord 5"/>
                <p:cNvSpPr/>
                <p:nvPr/>
              </p:nvSpPr>
              <p:spPr>
                <a:xfrm flipH="1">
                  <a:off x="6106779" y="2029884"/>
                  <a:ext cx="695524" cy="471584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7" name="Group 39"/>
                <p:cNvGrpSpPr/>
                <p:nvPr/>
              </p:nvGrpSpPr>
              <p:grpSpPr>
                <a:xfrm>
                  <a:off x="6117178" y="1638523"/>
                  <a:ext cx="653117" cy="278309"/>
                  <a:chOff x="5148064" y="1988840"/>
                  <a:chExt cx="427247" cy="188243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5466099" y="1988840"/>
                    <a:ext cx="109212" cy="18824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Oval 8"/>
                  <p:cNvSpPr/>
                  <p:nvPr/>
                </p:nvSpPr>
                <p:spPr>
                  <a:xfrm>
                    <a:off x="5148064" y="1988840"/>
                    <a:ext cx="109212" cy="18824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5" name="Freeform 34"/>
              <p:cNvSpPr/>
              <p:nvPr/>
            </p:nvSpPr>
            <p:spPr>
              <a:xfrm rot="13181015" flipH="1">
                <a:off x="7907851" y="2057230"/>
                <a:ext cx="1326031" cy="215055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Moon 31"/>
            <p:cNvSpPr/>
            <p:nvPr/>
          </p:nvSpPr>
          <p:spPr>
            <a:xfrm rot="5400000">
              <a:off x="6588224" y="3789040"/>
              <a:ext cx="864096" cy="1296144"/>
            </a:xfrm>
            <a:prstGeom prst="moon">
              <a:avLst>
                <a:gd name="adj" fmla="val 840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-612576" y="1645411"/>
            <a:ext cx="4409876" cy="5837752"/>
            <a:chOff x="-1062829" y="1645411"/>
            <a:chExt cx="4381711" cy="5837752"/>
          </a:xfrm>
        </p:grpSpPr>
        <p:grpSp>
          <p:nvGrpSpPr>
            <p:cNvPr id="41" name="Group 11"/>
            <p:cNvGrpSpPr/>
            <p:nvPr/>
          </p:nvGrpSpPr>
          <p:grpSpPr>
            <a:xfrm>
              <a:off x="-1062829" y="1645411"/>
              <a:ext cx="4381711" cy="5837752"/>
              <a:chOff x="-1062829" y="1645411"/>
              <a:chExt cx="4381711" cy="5837752"/>
            </a:xfrm>
          </p:grpSpPr>
          <p:sp>
            <p:nvSpPr>
              <p:cNvPr id="43" name="Oval 12"/>
              <p:cNvSpPr/>
              <p:nvPr/>
            </p:nvSpPr>
            <p:spPr>
              <a:xfrm>
                <a:off x="-612576" y="3068960"/>
                <a:ext cx="3931458" cy="4414203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91370" y="3203044"/>
                <a:ext cx="1589849" cy="120906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5" name="Group 78"/>
              <p:cNvGrpSpPr/>
              <p:nvPr/>
            </p:nvGrpSpPr>
            <p:grpSpPr>
              <a:xfrm>
                <a:off x="323528" y="1645411"/>
                <a:ext cx="2433760" cy="1567565"/>
                <a:chOff x="6660232" y="2636912"/>
                <a:chExt cx="1584176" cy="864096"/>
              </a:xfrm>
            </p:grpSpPr>
            <p:sp>
              <p:nvSpPr>
                <p:cNvPr id="47" name="Freeform 16"/>
                <p:cNvSpPr/>
                <p:nvPr/>
              </p:nvSpPr>
              <p:spPr>
                <a:xfrm>
                  <a:off x="6732240" y="2636912"/>
                  <a:ext cx="1296144" cy="864096"/>
                </a:xfrm>
                <a:custGeom>
                  <a:avLst/>
                  <a:gdLst>
                    <a:gd name="connsiteX0" fmla="*/ 164891 w 1139252"/>
                    <a:gd name="connsiteY0" fmla="*/ 839449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64891 w 1139252"/>
                    <a:gd name="connsiteY4" fmla="*/ 839449 h 869429"/>
                    <a:gd name="connsiteX0" fmla="*/ 144016 w 1139252"/>
                    <a:gd name="connsiteY0" fmla="*/ 864096 h 869429"/>
                    <a:gd name="connsiteX1" fmla="*/ 0 w 1139252"/>
                    <a:gd name="connsiteY1" fmla="*/ 0 h 869429"/>
                    <a:gd name="connsiteX2" fmla="*/ 1139252 w 1139252"/>
                    <a:gd name="connsiteY2" fmla="*/ 0 h 869429"/>
                    <a:gd name="connsiteX3" fmla="*/ 1034321 w 1139252"/>
                    <a:gd name="connsiteY3" fmla="*/ 869429 h 869429"/>
                    <a:gd name="connsiteX4" fmla="*/ 144016 w 1139252"/>
                    <a:gd name="connsiteY4" fmla="*/ 864096 h 869429"/>
                    <a:gd name="connsiteX0" fmla="*/ 144016 w 1139252"/>
                    <a:gd name="connsiteY0" fmla="*/ 864096 h 864096"/>
                    <a:gd name="connsiteX1" fmla="*/ 0 w 1139252"/>
                    <a:gd name="connsiteY1" fmla="*/ 0 h 864096"/>
                    <a:gd name="connsiteX2" fmla="*/ 1139252 w 1139252"/>
                    <a:gd name="connsiteY2" fmla="*/ 0 h 864096"/>
                    <a:gd name="connsiteX3" fmla="*/ 1080120 w 1139252"/>
                    <a:gd name="connsiteY3" fmla="*/ 864096 h 864096"/>
                    <a:gd name="connsiteX4" fmla="*/ 144016 w 1139252"/>
                    <a:gd name="connsiteY4" fmla="*/ 864096 h 864096"/>
                    <a:gd name="connsiteX0" fmla="*/ 144016 w 1152128"/>
                    <a:gd name="connsiteY0" fmla="*/ 864096 h 864096"/>
                    <a:gd name="connsiteX1" fmla="*/ 0 w 1152128"/>
                    <a:gd name="connsiteY1" fmla="*/ 0 h 864096"/>
                    <a:gd name="connsiteX2" fmla="*/ 1152128 w 1152128"/>
                    <a:gd name="connsiteY2" fmla="*/ 0 h 864096"/>
                    <a:gd name="connsiteX3" fmla="*/ 1080120 w 1152128"/>
                    <a:gd name="connsiteY3" fmla="*/ 864096 h 864096"/>
                    <a:gd name="connsiteX4" fmla="*/ 144016 w 1152128"/>
                    <a:gd name="connsiteY4" fmla="*/ 864096 h 864096"/>
                    <a:gd name="connsiteX0" fmla="*/ 216024 w 1224136"/>
                    <a:gd name="connsiteY0" fmla="*/ 864096 h 864096"/>
                    <a:gd name="connsiteX1" fmla="*/ 0 w 1224136"/>
                    <a:gd name="connsiteY1" fmla="*/ 0 h 864096"/>
                    <a:gd name="connsiteX2" fmla="*/ 1224136 w 1224136"/>
                    <a:gd name="connsiteY2" fmla="*/ 0 h 864096"/>
                    <a:gd name="connsiteX3" fmla="*/ 1152128 w 1224136"/>
                    <a:gd name="connsiteY3" fmla="*/ 864096 h 864096"/>
                    <a:gd name="connsiteX4" fmla="*/ 216024 w 1224136"/>
                    <a:gd name="connsiteY4" fmla="*/ 864096 h 864096"/>
                    <a:gd name="connsiteX0" fmla="*/ 216024 w 1296144"/>
                    <a:gd name="connsiteY0" fmla="*/ 864096 h 864096"/>
                    <a:gd name="connsiteX1" fmla="*/ 0 w 1296144"/>
                    <a:gd name="connsiteY1" fmla="*/ 0 h 864096"/>
                    <a:gd name="connsiteX2" fmla="*/ 1296144 w 1296144"/>
                    <a:gd name="connsiteY2" fmla="*/ 0 h 864096"/>
                    <a:gd name="connsiteX3" fmla="*/ 1152128 w 1296144"/>
                    <a:gd name="connsiteY3" fmla="*/ 864096 h 864096"/>
                    <a:gd name="connsiteX4" fmla="*/ 216024 w 1296144"/>
                    <a:gd name="connsiteY4" fmla="*/ 864096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6144" h="864096">
                      <a:moveTo>
                        <a:pt x="216024" y="864096"/>
                      </a:moveTo>
                      <a:lnTo>
                        <a:pt x="0" y="0"/>
                      </a:lnTo>
                      <a:lnTo>
                        <a:pt x="1296144" y="0"/>
                      </a:lnTo>
                      <a:lnTo>
                        <a:pt x="1152128" y="864096"/>
                      </a:lnTo>
                      <a:lnTo>
                        <a:pt x="216024" y="86409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660232" y="3501008"/>
                  <a:ext cx="158417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Freeform 45"/>
              <p:cNvSpPr/>
              <p:nvPr/>
            </p:nvSpPr>
            <p:spPr>
              <a:xfrm rot="8786528">
                <a:off x="-1062829" y="2703061"/>
                <a:ext cx="1350414" cy="210089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66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Moon 41"/>
            <p:cNvSpPr/>
            <p:nvPr/>
          </p:nvSpPr>
          <p:spPr>
            <a:xfrm rot="5400000">
              <a:off x="1007604" y="4257092"/>
              <a:ext cx="1728192" cy="2376264"/>
            </a:xfrm>
            <a:prstGeom prst="moon">
              <a:avLst>
                <a:gd name="adj" fmla="val 811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1556792"/>
            <a:ext cx="2664296" cy="6309320"/>
            <a:chOff x="6300192" y="1556792"/>
            <a:chExt cx="2485133" cy="6309320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6300192" y="1556792"/>
              <a:ext cx="2088232" cy="6309320"/>
            </a:xfrm>
            <a:prstGeom prst="roundRect">
              <a:avLst>
                <a:gd name="adj" fmla="val 50000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30"/>
            <p:cNvGrpSpPr/>
            <p:nvPr/>
          </p:nvGrpSpPr>
          <p:grpSpPr>
            <a:xfrm>
              <a:off x="6419743" y="2553651"/>
              <a:ext cx="1218136" cy="1333702"/>
              <a:chOff x="6106779" y="1638523"/>
              <a:chExt cx="695524" cy="862945"/>
            </a:xfrm>
          </p:grpSpPr>
          <p:sp>
            <p:nvSpPr>
              <p:cNvPr id="12" name="Chord 11"/>
              <p:cNvSpPr/>
              <p:nvPr/>
            </p:nvSpPr>
            <p:spPr>
              <a:xfrm flipH="1">
                <a:off x="6106779" y="2029884"/>
                <a:ext cx="695524" cy="471584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39"/>
              <p:cNvGrpSpPr/>
              <p:nvPr/>
            </p:nvGrpSpPr>
            <p:grpSpPr>
              <a:xfrm>
                <a:off x="6117178" y="1638523"/>
                <a:ext cx="653117" cy="278309"/>
                <a:chOff x="5148064" y="1988840"/>
                <a:chExt cx="427247" cy="188243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466099" y="1988840"/>
                  <a:ext cx="109212" cy="1882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148064" y="1988840"/>
                  <a:ext cx="109212" cy="18824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4" name="Freeform 23"/>
            <p:cNvSpPr/>
            <p:nvPr/>
          </p:nvSpPr>
          <p:spPr>
            <a:xfrm rot="21032712">
              <a:off x="7403546" y="5040053"/>
              <a:ext cx="1381779" cy="21505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692083" y="1645411"/>
            <a:ext cx="4010965" cy="5837752"/>
            <a:chOff x="-692083" y="1645411"/>
            <a:chExt cx="4010965" cy="5837752"/>
          </a:xfrm>
        </p:grpSpPr>
        <p:sp>
          <p:nvSpPr>
            <p:cNvPr id="17" name="Oval 16"/>
            <p:cNvSpPr/>
            <p:nvPr/>
          </p:nvSpPr>
          <p:spPr>
            <a:xfrm>
              <a:off x="-612576" y="3068960"/>
              <a:ext cx="3931458" cy="4414203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091370" y="3203044"/>
              <a:ext cx="1589849" cy="1209062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78"/>
            <p:cNvGrpSpPr/>
            <p:nvPr/>
          </p:nvGrpSpPr>
          <p:grpSpPr>
            <a:xfrm>
              <a:off x="323528" y="1645411"/>
              <a:ext cx="2433760" cy="1567565"/>
              <a:chOff x="6660232" y="2636912"/>
              <a:chExt cx="1584176" cy="864096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732240" y="2636912"/>
                <a:ext cx="1296144" cy="864096"/>
              </a:xfrm>
              <a:custGeom>
                <a:avLst/>
                <a:gdLst>
                  <a:gd name="connsiteX0" fmla="*/ 164891 w 1139252"/>
                  <a:gd name="connsiteY0" fmla="*/ 839449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64891 w 1139252"/>
                  <a:gd name="connsiteY4" fmla="*/ 839449 h 869429"/>
                  <a:gd name="connsiteX0" fmla="*/ 144016 w 1139252"/>
                  <a:gd name="connsiteY0" fmla="*/ 864096 h 869429"/>
                  <a:gd name="connsiteX1" fmla="*/ 0 w 1139252"/>
                  <a:gd name="connsiteY1" fmla="*/ 0 h 869429"/>
                  <a:gd name="connsiteX2" fmla="*/ 1139252 w 1139252"/>
                  <a:gd name="connsiteY2" fmla="*/ 0 h 869429"/>
                  <a:gd name="connsiteX3" fmla="*/ 1034321 w 1139252"/>
                  <a:gd name="connsiteY3" fmla="*/ 869429 h 869429"/>
                  <a:gd name="connsiteX4" fmla="*/ 144016 w 1139252"/>
                  <a:gd name="connsiteY4" fmla="*/ 864096 h 869429"/>
                  <a:gd name="connsiteX0" fmla="*/ 144016 w 1139252"/>
                  <a:gd name="connsiteY0" fmla="*/ 864096 h 864096"/>
                  <a:gd name="connsiteX1" fmla="*/ 0 w 1139252"/>
                  <a:gd name="connsiteY1" fmla="*/ 0 h 864096"/>
                  <a:gd name="connsiteX2" fmla="*/ 1139252 w 1139252"/>
                  <a:gd name="connsiteY2" fmla="*/ 0 h 864096"/>
                  <a:gd name="connsiteX3" fmla="*/ 1080120 w 1139252"/>
                  <a:gd name="connsiteY3" fmla="*/ 864096 h 864096"/>
                  <a:gd name="connsiteX4" fmla="*/ 144016 w 1139252"/>
                  <a:gd name="connsiteY4" fmla="*/ 864096 h 864096"/>
                  <a:gd name="connsiteX0" fmla="*/ 144016 w 1152128"/>
                  <a:gd name="connsiteY0" fmla="*/ 864096 h 864096"/>
                  <a:gd name="connsiteX1" fmla="*/ 0 w 1152128"/>
                  <a:gd name="connsiteY1" fmla="*/ 0 h 864096"/>
                  <a:gd name="connsiteX2" fmla="*/ 1152128 w 1152128"/>
                  <a:gd name="connsiteY2" fmla="*/ 0 h 864096"/>
                  <a:gd name="connsiteX3" fmla="*/ 1080120 w 1152128"/>
                  <a:gd name="connsiteY3" fmla="*/ 864096 h 864096"/>
                  <a:gd name="connsiteX4" fmla="*/ 144016 w 1152128"/>
                  <a:gd name="connsiteY4" fmla="*/ 864096 h 864096"/>
                  <a:gd name="connsiteX0" fmla="*/ 216024 w 1224136"/>
                  <a:gd name="connsiteY0" fmla="*/ 864096 h 864096"/>
                  <a:gd name="connsiteX1" fmla="*/ 0 w 1224136"/>
                  <a:gd name="connsiteY1" fmla="*/ 0 h 864096"/>
                  <a:gd name="connsiteX2" fmla="*/ 1224136 w 1224136"/>
                  <a:gd name="connsiteY2" fmla="*/ 0 h 864096"/>
                  <a:gd name="connsiteX3" fmla="*/ 1152128 w 1224136"/>
                  <a:gd name="connsiteY3" fmla="*/ 864096 h 864096"/>
                  <a:gd name="connsiteX4" fmla="*/ 216024 w 1224136"/>
                  <a:gd name="connsiteY4" fmla="*/ 864096 h 864096"/>
                  <a:gd name="connsiteX0" fmla="*/ 216024 w 1296144"/>
                  <a:gd name="connsiteY0" fmla="*/ 864096 h 864096"/>
                  <a:gd name="connsiteX1" fmla="*/ 0 w 1296144"/>
                  <a:gd name="connsiteY1" fmla="*/ 0 h 864096"/>
                  <a:gd name="connsiteX2" fmla="*/ 1296144 w 1296144"/>
                  <a:gd name="connsiteY2" fmla="*/ 0 h 864096"/>
                  <a:gd name="connsiteX3" fmla="*/ 1152128 w 1296144"/>
                  <a:gd name="connsiteY3" fmla="*/ 864096 h 864096"/>
                  <a:gd name="connsiteX4" fmla="*/ 216024 w 1296144"/>
                  <a:gd name="connsiteY4" fmla="*/ 864096 h 86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144" h="864096">
                    <a:moveTo>
                      <a:pt x="216024" y="864096"/>
                    </a:moveTo>
                    <a:lnTo>
                      <a:pt x="0" y="0"/>
                    </a:lnTo>
                    <a:lnTo>
                      <a:pt x="1296144" y="0"/>
                    </a:lnTo>
                    <a:lnTo>
                      <a:pt x="1152128" y="864096"/>
                    </a:lnTo>
                    <a:lnTo>
                      <a:pt x="216024" y="864096"/>
                    </a:lnTo>
                    <a:close/>
                  </a:path>
                </a:pathLst>
              </a:cu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660232" y="3501008"/>
                <a:ext cx="158417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Freeform 24"/>
            <p:cNvSpPr/>
            <p:nvPr/>
          </p:nvSpPr>
          <p:spPr>
            <a:xfrm rot="293073" flipH="1">
              <a:off x="-692083" y="4492227"/>
              <a:ext cx="1384167" cy="210089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c 18"/>
          <p:cNvSpPr/>
          <p:nvPr/>
        </p:nvSpPr>
        <p:spPr>
          <a:xfrm rot="10800000" flipV="1">
            <a:off x="874876" y="3921978"/>
            <a:ext cx="2076436" cy="2239996"/>
          </a:xfrm>
          <a:prstGeom prst="arc">
            <a:avLst>
              <a:gd name="adj1" fmla="val 166728"/>
              <a:gd name="adj2" fmla="val 11368453"/>
            </a:avLst>
          </a:prstGeom>
          <a:solidFill>
            <a:srgbClr val="FFCC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59832" y="3240360"/>
            <a:ext cx="3024336" cy="4869160"/>
            <a:chOff x="3059832" y="1988840"/>
            <a:chExt cx="3024336" cy="4869160"/>
          </a:xfrm>
        </p:grpSpPr>
        <p:sp>
          <p:nvSpPr>
            <p:cNvPr id="3" name="Rectangle 2"/>
            <p:cNvSpPr/>
            <p:nvPr/>
          </p:nvSpPr>
          <p:spPr>
            <a:xfrm>
              <a:off x="3059832" y="4725144"/>
              <a:ext cx="3024336" cy="2132856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131840" y="1988840"/>
              <a:ext cx="2880320" cy="28803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5736" y="548680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  <p:pic>
        <p:nvPicPr>
          <p:cNvPr id="4" name="Picture 2" descr=":-)"/>
          <p:cNvPicPr>
            <a:picLocks noChangeAspect="1" noChangeArrowheads="1"/>
          </p:cNvPicPr>
          <p:nvPr/>
        </p:nvPicPr>
        <p:blipFill>
          <a:blip r:embed="rId3" cstate="print"/>
          <a:srcRect l="25905" r="27443" b="21570"/>
          <a:stretch>
            <a:fillRect/>
          </a:stretch>
        </p:blipFill>
        <p:spPr bwMode="auto">
          <a:xfrm>
            <a:off x="3131840" y="3240361"/>
            <a:ext cx="2880320" cy="2880318"/>
          </a:xfrm>
          <a:prstGeom prst="ellipse">
            <a:avLst/>
          </a:prstGeom>
          <a:noFill/>
          <a:ln w="38100">
            <a:noFill/>
          </a:ln>
        </p:spPr>
      </p:pic>
      <p:sp>
        <p:nvSpPr>
          <p:cNvPr id="11" name="Arc 10"/>
          <p:cNvSpPr/>
          <p:nvPr/>
        </p:nvSpPr>
        <p:spPr>
          <a:xfrm flipV="1">
            <a:off x="6293629" y="3095074"/>
            <a:ext cx="1446723" cy="1558062"/>
          </a:xfrm>
          <a:prstGeom prst="arc">
            <a:avLst>
              <a:gd name="adj1" fmla="val 12370413"/>
              <a:gd name="adj2" fmla="val 19987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oon 27"/>
          <p:cNvSpPr/>
          <p:nvPr/>
        </p:nvSpPr>
        <p:spPr>
          <a:xfrm rot="5400000">
            <a:off x="1007604" y="4257092"/>
            <a:ext cx="1728192" cy="2376264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oon 28"/>
          <p:cNvSpPr/>
          <p:nvPr/>
        </p:nvSpPr>
        <p:spPr>
          <a:xfrm rot="5400000">
            <a:off x="6588224" y="3789040"/>
            <a:ext cx="864096" cy="1296144"/>
          </a:xfrm>
          <a:prstGeom prst="moon">
            <a:avLst>
              <a:gd name="adj" fmla="val 840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26369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8799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37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9" grpId="0" animBg="1"/>
      <p:bldP spid="8" grpId="0"/>
      <p:bldP spid="11" grpId="0" animBg="1"/>
      <p:bldP spid="28" grpId="1" animBg="1"/>
      <p:bldP spid="28" grpId="2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467544" y="-1439446"/>
            <a:ext cx="6883431" cy="5863223"/>
            <a:chOff x="467544" y="-1439446"/>
            <a:chExt cx="6883431" cy="5863223"/>
          </a:xfrm>
        </p:grpSpPr>
        <p:grpSp>
          <p:nvGrpSpPr>
            <p:cNvPr id="95" name="Group 71"/>
            <p:cNvGrpSpPr/>
            <p:nvPr/>
          </p:nvGrpSpPr>
          <p:grpSpPr>
            <a:xfrm>
              <a:off x="4572000" y="-1439446"/>
              <a:ext cx="2778975" cy="4868446"/>
              <a:chOff x="2195736" y="-1116124"/>
              <a:chExt cx="2376264" cy="389705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8" name="Group 72"/>
            <p:cNvGrpSpPr/>
            <p:nvPr/>
          </p:nvGrpSpPr>
          <p:grpSpPr>
            <a:xfrm>
              <a:off x="2411760" y="-1106790"/>
              <a:ext cx="2778975" cy="4868446"/>
              <a:chOff x="2195736" y="-1116124"/>
              <a:chExt cx="2376264" cy="3897052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9" name="Group 75"/>
            <p:cNvGrpSpPr/>
            <p:nvPr/>
          </p:nvGrpSpPr>
          <p:grpSpPr>
            <a:xfrm>
              <a:off x="467544" y="-444669"/>
              <a:ext cx="2778975" cy="4868446"/>
              <a:chOff x="2195736" y="-1116124"/>
              <a:chExt cx="2376264" cy="3897052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71"/>
          <p:cNvGrpSpPr/>
          <p:nvPr/>
        </p:nvGrpSpPr>
        <p:grpSpPr>
          <a:xfrm>
            <a:off x="-586510" y="1916832"/>
            <a:ext cx="12998982" cy="4237225"/>
            <a:chOff x="-586510" y="1916832"/>
            <a:chExt cx="12998982" cy="4237225"/>
          </a:xfrm>
        </p:grpSpPr>
        <p:grpSp>
          <p:nvGrpSpPr>
            <p:cNvPr id="3" name="Group 67"/>
            <p:cNvGrpSpPr/>
            <p:nvPr/>
          </p:nvGrpSpPr>
          <p:grpSpPr>
            <a:xfrm>
              <a:off x="-489455" y="2420888"/>
              <a:ext cx="9633455" cy="2174766"/>
              <a:chOff x="-489455" y="2420888"/>
              <a:chExt cx="9633455" cy="217476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68144" y="2420888"/>
                <a:ext cx="3275856" cy="136815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Parallelogram 66"/>
              <p:cNvSpPr/>
              <p:nvPr/>
            </p:nvSpPr>
            <p:spPr>
              <a:xfrm rot="20659536">
                <a:off x="-489455" y="3299510"/>
                <a:ext cx="6667715" cy="1296144"/>
              </a:xfrm>
              <a:prstGeom prst="parallelogram">
                <a:avLst>
                  <a:gd name="adj" fmla="val 29142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Freeform 68"/>
            <p:cNvSpPr/>
            <p:nvPr/>
          </p:nvSpPr>
          <p:spPr>
            <a:xfrm>
              <a:off x="-493486" y="2409371"/>
              <a:ext cx="6386286" cy="3744686"/>
            </a:xfrm>
            <a:custGeom>
              <a:avLst/>
              <a:gdLst>
                <a:gd name="connsiteX0" fmla="*/ 6328229 w 6386286"/>
                <a:gd name="connsiteY0" fmla="*/ 29029 h 3744686"/>
                <a:gd name="connsiteX1" fmla="*/ 0 w 6386286"/>
                <a:gd name="connsiteY1" fmla="*/ 1640115 h 3744686"/>
                <a:gd name="connsiteX2" fmla="*/ 0 w 6386286"/>
                <a:gd name="connsiteY2" fmla="*/ 3744686 h 3744686"/>
                <a:gd name="connsiteX3" fmla="*/ 6371772 w 6386286"/>
                <a:gd name="connsiteY3" fmla="*/ 1378858 h 3744686"/>
                <a:gd name="connsiteX4" fmla="*/ 6386286 w 6386286"/>
                <a:gd name="connsiteY4" fmla="*/ 0 h 3744686"/>
                <a:gd name="connsiteX5" fmla="*/ 6328229 w 6386286"/>
                <a:gd name="connsiteY5" fmla="*/ 29029 h 37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6286" h="3744686">
                  <a:moveTo>
                    <a:pt x="6328229" y="29029"/>
                  </a:moveTo>
                  <a:lnTo>
                    <a:pt x="0" y="1640115"/>
                  </a:lnTo>
                  <a:lnTo>
                    <a:pt x="0" y="3744686"/>
                  </a:lnTo>
                  <a:lnTo>
                    <a:pt x="6371772" y="1378858"/>
                  </a:lnTo>
                  <a:lnTo>
                    <a:pt x="6386286" y="0"/>
                  </a:lnTo>
                  <a:lnTo>
                    <a:pt x="6328229" y="2902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 rot="20751920">
              <a:off x="-586510" y="2724613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75527" y="1916832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4" name="Freeform 123"/>
          <p:cNvSpPr/>
          <p:nvPr/>
        </p:nvSpPr>
        <p:spPr>
          <a:xfrm rot="8370663">
            <a:off x="6244833" y="2516776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34"/>
          <p:cNvGrpSpPr/>
          <p:nvPr/>
        </p:nvGrpSpPr>
        <p:grpSpPr>
          <a:xfrm>
            <a:off x="3059832" y="3140968"/>
            <a:ext cx="1384920" cy="2160240"/>
            <a:chOff x="3879540" y="3429000"/>
            <a:chExt cx="1384920" cy="2160240"/>
          </a:xfrm>
        </p:grpSpPr>
        <p:sp>
          <p:nvSpPr>
            <p:cNvPr id="34" name="Rectangle 33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0" name="Parallelogram 29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35"/>
          <p:cNvGrpSpPr/>
          <p:nvPr/>
        </p:nvGrpSpPr>
        <p:grpSpPr>
          <a:xfrm flipH="1">
            <a:off x="7092280" y="3140968"/>
            <a:ext cx="1243372" cy="2160240"/>
            <a:chOff x="3879540" y="3429000"/>
            <a:chExt cx="1384920" cy="2160240"/>
          </a:xfrm>
        </p:grpSpPr>
        <p:sp>
          <p:nvSpPr>
            <p:cNvPr id="37" name="Rectangle 36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9" name="Parallelogram 38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 rot="1584318">
            <a:off x="6435894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1584318">
            <a:off x="6879275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732240" y="2492896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8"/>
          <p:cNvGrpSpPr/>
          <p:nvPr/>
        </p:nvGrpSpPr>
        <p:grpSpPr>
          <a:xfrm>
            <a:off x="6948264" y="1967918"/>
            <a:ext cx="1080120" cy="592878"/>
            <a:chOff x="1214203" y="1352769"/>
            <a:chExt cx="1394086" cy="664886"/>
          </a:xfrm>
        </p:grpSpPr>
        <p:sp>
          <p:nvSpPr>
            <p:cNvPr id="6" name="Freeform 5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79"/>
          <p:cNvGrpSpPr/>
          <p:nvPr/>
        </p:nvGrpSpPr>
        <p:grpSpPr>
          <a:xfrm>
            <a:off x="6948264" y="3140968"/>
            <a:ext cx="581741" cy="1299279"/>
            <a:chOff x="899592" y="3320988"/>
            <a:chExt cx="581741" cy="1299279"/>
          </a:xfrm>
        </p:grpSpPr>
        <p:sp>
          <p:nvSpPr>
            <p:cNvPr id="17" name="Arc 16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Freeform 42"/>
          <p:cNvSpPr/>
          <p:nvPr/>
        </p:nvSpPr>
        <p:spPr>
          <a:xfrm>
            <a:off x="-1260648" y="1052736"/>
            <a:ext cx="420439" cy="93332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rot="19915004" flipH="1">
            <a:off x="4055356" y="4235126"/>
            <a:ext cx="581274" cy="7825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19721418" flipH="1">
            <a:off x="3645873" y="4237509"/>
            <a:ext cx="553100" cy="75924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20"/>
          <p:cNvGrpSpPr/>
          <p:nvPr/>
        </p:nvGrpSpPr>
        <p:grpSpPr>
          <a:xfrm>
            <a:off x="2823337" y="2168205"/>
            <a:ext cx="1757622" cy="2403388"/>
            <a:chOff x="1475656" y="2564904"/>
            <a:chExt cx="2160240" cy="2808312"/>
          </a:xfrm>
        </p:grpSpPr>
        <p:sp>
          <p:nvSpPr>
            <p:cNvPr id="48" name="Oval 4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Freeform 7"/>
          <p:cNvSpPr/>
          <p:nvPr/>
        </p:nvSpPr>
        <p:spPr>
          <a:xfrm rot="3928688">
            <a:off x="7265509" y="3322310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124"/>
          <p:cNvGrpSpPr/>
          <p:nvPr/>
        </p:nvGrpSpPr>
        <p:grpSpPr>
          <a:xfrm>
            <a:off x="4045238" y="2852936"/>
            <a:ext cx="926523" cy="1497003"/>
            <a:chOff x="2873252" y="3163590"/>
            <a:chExt cx="926523" cy="1497003"/>
          </a:xfrm>
        </p:grpSpPr>
        <p:sp>
          <p:nvSpPr>
            <p:cNvPr id="126" name="Arc 125"/>
            <p:cNvSpPr/>
            <p:nvPr/>
          </p:nvSpPr>
          <p:spPr>
            <a:xfrm>
              <a:off x="2873252" y="4087873"/>
              <a:ext cx="926523" cy="572720"/>
            </a:xfrm>
            <a:prstGeom prst="arc">
              <a:avLst>
                <a:gd name="adj1" fmla="val 13092124"/>
                <a:gd name="adj2" fmla="val 1623035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hord 126"/>
            <p:cNvSpPr/>
            <p:nvPr/>
          </p:nvSpPr>
          <p:spPr>
            <a:xfrm>
              <a:off x="3069784" y="3463801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3089080" y="3163590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Freeform 129"/>
          <p:cNvSpPr/>
          <p:nvPr/>
        </p:nvSpPr>
        <p:spPr>
          <a:xfrm rot="1157386" flipH="1">
            <a:off x="2987923" y="3506275"/>
            <a:ext cx="634445" cy="9803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1" name="Group 140"/>
          <p:cNvGrpSpPr/>
          <p:nvPr/>
        </p:nvGrpSpPr>
        <p:grpSpPr>
          <a:xfrm rot="642102">
            <a:off x="2897531" y="2227306"/>
            <a:ext cx="2922024" cy="2403388"/>
            <a:chOff x="2975737" y="2320605"/>
            <a:chExt cx="2922024" cy="2403388"/>
          </a:xfrm>
        </p:grpSpPr>
        <p:sp>
          <p:nvSpPr>
            <p:cNvPr id="125" name="Freeform 124"/>
            <p:cNvSpPr/>
            <p:nvPr/>
          </p:nvSpPr>
          <p:spPr>
            <a:xfrm rot="17712759" flipH="1">
              <a:off x="4860362" y="3284462"/>
              <a:ext cx="695958" cy="13788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8" name="Group 20"/>
            <p:cNvGrpSpPr/>
            <p:nvPr/>
          </p:nvGrpSpPr>
          <p:grpSpPr>
            <a:xfrm>
              <a:off x="2975737" y="2320605"/>
              <a:ext cx="1757622" cy="2403388"/>
              <a:chOff x="1475656" y="2564904"/>
              <a:chExt cx="2160240" cy="2808312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5" name="Rectangle 134"/>
            <p:cNvSpPr/>
            <p:nvPr/>
          </p:nvSpPr>
          <p:spPr>
            <a:xfrm>
              <a:off x="3198688" y="2984664"/>
              <a:ext cx="1191244" cy="1227257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6" name="Group 124"/>
            <p:cNvGrpSpPr/>
            <p:nvPr/>
          </p:nvGrpSpPr>
          <p:grpSpPr>
            <a:xfrm>
              <a:off x="4197638" y="3005336"/>
              <a:ext cx="926523" cy="1497003"/>
              <a:chOff x="2873252" y="3163590"/>
              <a:chExt cx="926523" cy="1497003"/>
            </a:xfrm>
          </p:grpSpPr>
          <p:sp>
            <p:nvSpPr>
              <p:cNvPr id="137" name="Arc 136"/>
              <p:cNvSpPr/>
              <p:nvPr/>
            </p:nvSpPr>
            <p:spPr>
              <a:xfrm>
                <a:off x="2873252" y="4087873"/>
                <a:ext cx="926523" cy="572720"/>
              </a:xfrm>
              <a:prstGeom prst="arc">
                <a:avLst>
                  <a:gd name="adj1" fmla="val 13092124"/>
                  <a:gd name="adj2" fmla="val 1623035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Chord 137"/>
              <p:cNvSpPr/>
              <p:nvPr/>
            </p:nvSpPr>
            <p:spPr>
              <a:xfrm>
                <a:off x="3069784" y="3463801"/>
                <a:ext cx="463262" cy="327268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089080" y="3163590"/>
                <a:ext cx="66180" cy="2454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0" name="Freeform 139"/>
            <p:cNvSpPr/>
            <p:nvPr/>
          </p:nvSpPr>
          <p:spPr>
            <a:xfrm rot="1157386" flipH="1">
              <a:off x="3140323" y="3658675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Group 20"/>
          <p:cNvGrpSpPr/>
          <p:nvPr/>
        </p:nvGrpSpPr>
        <p:grpSpPr>
          <a:xfrm>
            <a:off x="2843809" y="2132857"/>
            <a:ext cx="1757622" cy="2403388"/>
            <a:chOff x="1475656" y="2564904"/>
            <a:chExt cx="2160240" cy="2808312"/>
          </a:xfrm>
        </p:grpSpPr>
        <p:sp>
          <p:nvSpPr>
            <p:cNvPr id="143" name="Oval 142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7" name="Freeform 146"/>
          <p:cNvSpPr/>
          <p:nvPr/>
        </p:nvSpPr>
        <p:spPr>
          <a:xfrm rot="20680254" flipH="1">
            <a:off x="3034112" y="3495424"/>
            <a:ext cx="634445" cy="9803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9"/>
          <p:cNvGrpSpPr/>
          <p:nvPr/>
        </p:nvGrpSpPr>
        <p:grpSpPr>
          <a:xfrm>
            <a:off x="3635897" y="2852937"/>
            <a:ext cx="926523" cy="1507185"/>
            <a:chOff x="2873252" y="3153408"/>
            <a:chExt cx="926523" cy="1507185"/>
          </a:xfrm>
        </p:grpSpPr>
        <p:sp>
          <p:nvSpPr>
            <p:cNvPr id="53" name="Arc 52"/>
            <p:cNvSpPr/>
            <p:nvPr/>
          </p:nvSpPr>
          <p:spPr>
            <a:xfrm>
              <a:off x="2873252" y="4087873"/>
              <a:ext cx="926523" cy="572720"/>
            </a:xfrm>
            <a:prstGeom prst="arc">
              <a:avLst>
                <a:gd name="adj1" fmla="val 13092124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53"/>
            <p:cNvSpPr/>
            <p:nvPr/>
          </p:nvSpPr>
          <p:spPr>
            <a:xfrm>
              <a:off x="3069784" y="3463801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437491" y="3153408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089080" y="3163590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168546" y="3573016"/>
            <a:ext cx="1403454" cy="872016"/>
            <a:chOff x="699557" y="4090185"/>
            <a:chExt cx="1403454" cy="872016"/>
          </a:xfrm>
        </p:grpSpPr>
        <p:sp>
          <p:nvSpPr>
            <p:cNvPr id="149" name="Freeform 148"/>
            <p:cNvSpPr/>
            <p:nvPr/>
          </p:nvSpPr>
          <p:spPr>
            <a:xfrm rot="1262964" flipH="1">
              <a:off x="1467024" y="4090185"/>
              <a:ext cx="635987" cy="87201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1" name="Group 94"/>
            <p:cNvGrpSpPr/>
            <p:nvPr/>
          </p:nvGrpSpPr>
          <p:grpSpPr>
            <a:xfrm rot="17611168">
              <a:off x="1213841" y="4465809"/>
              <a:ext cx="596617" cy="335525"/>
              <a:chOff x="7956376" y="1576574"/>
              <a:chExt cx="792088" cy="36004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7956376" y="1576574"/>
                <a:ext cx="792088" cy="3600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 rot="10800000">
                <a:off x="7956376" y="1582745"/>
                <a:ext cx="792088" cy="21602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0" name="Freeform 149"/>
            <p:cNvSpPr/>
            <p:nvPr/>
          </p:nvSpPr>
          <p:spPr>
            <a:xfrm rot="18655317" flipH="1">
              <a:off x="872496" y="4075668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203848" y="3429000"/>
            <a:ext cx="1212071" cy="817697"/>
            <a:chOff x="6244172" y="548680"/>
            <a:chExt cx="1212071" cy="817697"/>
          </a:xfrm>
        </p:grpSpPr>
        <p:sp>
          <p:nvSpPr>
            <p:cNvPr id="156" name="Rectangle 155"/>
            <p:cNvSpPr/>
            <p:nvPr/>
          </p:nvSpPr>
          <p:spPr>
            <a:xfrm rot="15922354">
              <a:off x="6793405" y="703540"/>
              <a:ext cx="817697" cy="5079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 rot="16659158" flipH="1">
              <a:off x="6417111" y="547275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95936" y="3789040"/>
            <a:ext cx="4464496" cy="2304256"/>
            <a:chOff x="3491880" y="4077072"/>
            <a:chExt cx="4464496" cy="2304256"/>
          </a:xfrm>
        </p:grpSpPr>
        <p:sp>
          <p:nvSpPr>
            <p:cNvPr id="20" name="Rectangle 19"/>
            <p:cNvSpPr/>
            <p:nvPr/>
          </p:nvSpPr>
          <p:spPr>
            <a:xfrm>
              <a:off x="4211960" y="4581128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0272" y="450912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8104" y="414908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491880" y="4077072"/>
              <a:ext cx="4464496" cy="792088"/>
            </a:xfrm>
            <a:prstGeom prst="ellipse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Freeform 147"/>
          <p:cNvSpPr/>
          <p:nvPr/>
        </p:nvSpPr>
        <p:spPr>
          <a:xfrm rot="17923009" flipH="1">
            <a:off x="4385525" y="3308249"/>
            <a:ext cx="695958" cy="808082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94"/>
          <p:cNvGrpSpPr/>
          <p:nvPr/>
        </p:nvGrpSpPr>
        <p:grpSpPr>
          <a:xfrm rot="19636105">
            <a:off x="4435832" y="3707675"/>
            <a:ext cx="596617" cy="335525"/>
            <a:chOff x="7956376" y="1576574"/>
            <a:chExt cx="792088" cy="360040"/>
          </a:xfrm>
        </p:grpSpPr>
        <p:sp>
          <p:nvSpPr>
            <p:cNvPr id="96" name="Rectangle 95"/>
            <p:cNvSpPr/>
            <p:nvPr/>
          </p:nvSpPr>
          <p:spPr>
            <a:xfrm>
              <a:off x="7956376" y="1576574"/>
              <a:ext cx="792088" cy="36004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Isosceles Triangle 96"/>
            <p:cNvSpPr/>
            <p:nvPr/>
          </p:nvSpPr>
          <p:spPr>
            <a:xfrm rot="10800000">
              <a:off x="7956376" y="1582745"/>
              <a:ext cx="792088" cy="21602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8"/>
          <p:cNvGrpSpPr/>
          <p:nvPr/>
        </p:nvGrpSpPr>
        <p:grpSpPr>
          <a:xfrm>
            <a:off x="6444208" y="3140968"/>
            <a:ext cx="1387812" cy="1036872"/>
            <a:chOff x="267356" y="3472248"/>
            <a:chExt cx="1387812" cy="1036872"/>
          </a:xfrm>
        </p:grpSpPr>
        <p:sp>
          <p:nvSpPr>
            <p:cNvPr id="10" name="Rounded Rectangle 9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106" name="Group 13"/>
          <p:cNvGrpSpPr/>
          <p:nvPr/>
        </p:nvGrpSpPr>
        <p:grpSpPr>
          <a:xfrm>
            <a:off x="4788024" y="3645024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107" name="Rounded Rectangle 106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Cafe</a:t>
              </a:r>
            </a:p>
            <a:p>
              <a:pPr algn="ctr"/>
              <a:r>
                <a:rPr lang="en-GB" sz="900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Harri</a:t>
              </a:r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-son</a:t>
              </a:r>
              <a:endParaRPr lang="en-GB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30" grpId="0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4940842">
            <a:off x="5076495" y="1088090"/>
            <a:ext cx="4170416" cy="61628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rot="5677646" flipH="1">
            <a:off x="1118003" y="1823647"/>
            <a:ext cx="5765099" cy="363184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FROM: Mr </a:t>
            </a:r>
            <a:r>
              <a:rPr lang="en-GB" sz="1600" dirty="0" err="1" smtClean="0"/>
              <a:t>Blanchonnet</a:t>
            </a:r>
            <a:endParaRPr lang="en-GB" sz="1600" dirty="0" smtClean="0"/>
          </a:p>
          <a:p>
            <a:pPr algn="ctr"/>
            <a:r>
              <a:rPr lang="en-GB" sz="1600" dirty="0" smtClean="0"/>
              <a:t>TO: Happy Met Landers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THE E-MAIL SYSTEM IS DOWN.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MANY OTHER PROGRAMS ARE NOT WORKING PROPERLY.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WE ARE TAKING REMEDIAL ACTION IMMEDIATELY.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WE AIM TO HAVE EVERYTHING BACK UP AND RUNNING IN THREE DAYS</a:t>
            </a:r>
            <a:r>
              <a:rPr lang="en-GB" sz="1600" dirty="0" smtClean="0"/>
              <a:t>.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P.T.O.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467544" y="-1439446"/>
            <a:ext cx="6883431" cy="5863223"/>
            <a:chOff x="467544" y="-1439446"/>
            <a:chExt cx="6883431" cy="5863223"/>
          </a:xfrm>
        </p:grpSpPr>
        <p:grpSp>
          <p:nvGrpSpPr>
            <p:cNvPr id="82" name="Group 71"/>
            <p:cNvGrpSpPr/>
            <p:nvPr/>
          </p:nvGrpSpPr>
          <p:grpSpPr>
            <a:xfrm>
              <a:off x="4572000" y="-1439446"/>
              <a:ext cx="2778975" cy="4868446"/>
              <a:chOff x="2195736" y="-1116124"/>
              <a:chExt cx="2376264" cy="389705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72"/>
            <p:cNvGrpSpPr/>
            <p:nvPr/>
          </p:nvGrpSpPr>
          <p:grpSpPr>
            <a:xfrm>
              <a:off x="2411760" y="-1106790"/>
              <a:ext cx="2778975" cy="4868446"/>
              <a:chOff x="2195736" y="-1116124"/>
              <a:chExt cx="2376264" cy="389705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75"/>
            <p:cNvGrpSpPr/>
            <p:nvPr/>
          </p:nvGrpSpPr>
          <p:grpSpPr>
            <a:xfrm>
              <a:off x="467544" y="-444669"/>
              <a:ext cx="2778975" cy="4868446"/>
              <a:chOff x="2195736" y="-1116124"/>
              <a:chExt cx="2376264" cy="389705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71"/>
          <p:cNvGrpSpPr/>
          <p:nvPr/>
        </p:nvGrpSpPr>
        <p:grpSpPr>
          <a:xfrm>
            <a:off x="-586510" y="1916832"/>
            <a:ext cx="12998982" cy="4237225"/>
            <a:chOff x="-586510" y="1916832"/>
            <a:chExt cx="12998982" cy="4237225"/>
          </a:xfrm>
        </p:grpSpPr>
        <p:grpSp>
          <p:nvGrpSpPr>
            <p:cNvPr id="3" name="Group 67"/>
            <p:cNvGrpSpPr/>
            <p:nvPr/>
          </p:nvGrpSpPr>
          <p:grpSpPr>
            <a:xfrm>
              <a:off x="-489455" y="2420888"/>
              <a:ext cx="9633455" cy="2174766"/>
              <a:chOff x="-489455" y="2420888"/>
              <a:chExt cx="9633455" cy="217476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868144" y="2420888"/>
                <a:ext cx="3275856" cy="136815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Parallelogram 66"/>
              <p:cNvSpPr/>
              <p:nvPr/>
            </p:nvSpPr>
            <p:spPr>
              <a:xfrm rot="20659536">
                <a:off x="-489455" y="3299510"/>
                <a:ext cx="6667715" cy="1296144"/>
              </a:xfrm>
              <a:prstGeom prst="parallelogram">
                <a:avLst>
                  <a:gd name="adj" fmla="val 29142"/>
                </a:avLst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9" name="Freeform 68"/>
            <p:cNvSpPr/>
            <p:nvPr/>
          </p:nvSpPr>
          <p:spPr>
            <a:xfrm>
              <a:off x="-493486" y="2409371"/>
              <a:ext cx="6386286" cy="3744686"/>
            </a:xfrm>
            <a:custGeom>
              <a:avLst/>
              <a:gdLst>
                <a:gd name="connsiteX0" fmla="*/ 6328229 w 6386286"/>
                <a:gd name="connsiteY0" fmla="*/ 29029 h 3744686"/>
                <a:gd name="connsiteX1" fmla="*/ 0 w 6386286"/>
                <a:gd name="connsiteY1" fmla="*/ 1640115 h 3744686"/>
                <a:gd name="connsiteX2" fmla="*/ 0 w 6386286"/>
                <a:gd name="connsiteY2" fmla="*/ 3744686 h 3744686"/>
                <a:gd name="connsiteX3" fmla="*/ 6371772 w 6386286"/>
                <a:gd name="connsiteY3" fmla="*/ 1378858 h 3744686"/>
                <a:gd name="connsiteX4" fmla="*/ 6386286 w 6386286"/>
                <a:gd name="connsiteY4" fmla="*/ 0 h 3744686"/>
                <a:gd name="connsiteX5" fmla="*/ 6328229 w 6386286"/>
                <a:gd name="connsiteY5" fmla="*/ 29029 h 374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6286" h="3744686">
                  <a:moveTo>
                    <a:pt x="6328229" y="29029"/>
                  </a:moveTo>
                  <a:lnTo>
                    <a:pt x="0" y="1640115"/>
                  </a:lnTo>
                  <a:lnTo>
                    <a:pt x="0" y="3744686"/>
                  </a:lnTo>
                  <a:lnTo>
                    <a:pt x="6371772" y="1378858"/>
                  </a:lnTo>
                  <a:lnTo>
                    <a:pt x="6386286" y="0"/>
                  </a:lnTo>
                  <a:lnTo>
                    <a:pt x="6328229" y="2902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 rot="20751920">
              <a:off x="-586510" y="2724613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75527" y="1916832"/>
              <a:ext cx="6536945" cy="136468"/>
            </a:xfrm>
            <a:prstGeom prst="rect">
              <a:avLst/>
            </a:prstGeom>
            <a:solidFill>
              <a:srgbClr val="0000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059832" y="3140968"/>
            <a:ext cx="1384920" cy="2160240"/>
            <a:chOff x="3879540" y="3429000"/>
            <a:chExt cx="1384920" cy="2160240"/>
          </a:xfrm>
        </p:grpSpPr>
        <p:sp>
          <p:nvSpPr>
            <p:cNvPr id="34" name="Rectangle 33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0" name="Parallelogram 29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123728" y="2060848"/>
            <a:ext cx="2718123" cy="2403388"/>
            <a:chOff x="-2232895" y="381420"/>
            <a:chExt cx="2718123" cy="2403388"/>
          </a:xfrm>
        </p:grpSpPr>
        <p:sp>
          <p:nvSpPr>
            <p:cNvPr id="101" name="Freeform 100"/>
            <p:cNvSpPr/>
            <p:nvPr/>
          </p:nvSpPr>
          <p:spPr>
            <a:xfrm rot="13339017" flipH="1">
              <a:off x="-149217" y="395255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4" name="Group 20"/>
            <p:cNvGrpSpPr/>
            <p:nvPr/>
          </p:nvGrpSpPr>
          <p:grpSpPr>
            <a:xfrm>
              <a:off x="-1589617" y="381420"/>
              <a:ext cx="1757622" cy="2403388"/>
              <a:chOff x="1475656" y="2564904"/>
              <a:chExt cx="2160240" cy="2808312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Chord 108"/>
            <p:cNvSpPr/>
            <p:nvPr/>
          </p:nvSpPr>
          <p:spPr>
            <a:xfrm>
              <a:off x="-571566" y="1483902"/>
              <a:ext cx="463262" cy="327268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-203859" y="1173509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-552270" y="1183691"/>
              <a:ext cx="66180" cy="2454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156"/>
            <p:cNvGrpSpPr/>
            <p:nvPr/>
          </p:nvGrpSpPr>
          <p:grpSpPr>
            <a:xfrm rot="2467430" flipH="1">
              <a:off x="-2232895" y="634160"/>
              <a:ext cx="1212070" cy="817697"/>
              <a:chOff x="6244172" y="548680"/>
              <a:chExt cx="1212071" cy="817697"/>
            </a:xfrm>
          </p:grpSpPr>
          <p:sp>
            <p:nvSpPr>
              <p:cNvPr id="113" name="Rectangle 112"/>
              <p:cNvSpPr/>
              <p:nvPr/>
            </p:nvSpPr>
            <p:spPr>
              <a:xfrm rot="15922354">
                <a:off x="6793405" y="703540"/>
                <a:ext cx="817697" cy="50797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 rot="16659158" flipH="1">
                <a:off x="6417111" y="547275"/>
                <a:ext cx="634445" cy="980324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44525 w 777479"/>
                  <a:gd name="connsiteY27" fmla="*/ 176166 h 909988"/>
                  <a:gd name="connsiteX0" fmla="*/ 237180 w 777479"/>
                  <a:gd name="connsiteY0" fmla="*/ 0 h 909988"/>
                  <a:gd name="connsiteX1" fmla="*/ 239713 w 777479"/>
                  <a:gd name="connsiteY1" fmla="*/ 316660 h 909988"/>
                  <a:gd name="connsiteX2" fmla="*/ 82550 w 777479"/>
                  <a:gd name="connsiteY2" fmla="*/ 411910 h 909988"/>
                  <a:gd name="connsiteX3" fmla="*/ 3969 w 777479"/>
                  <a:gd name="connsiteY3" fmla="*/ 550022 h 909988"/>
                  <a:gd name="connsiteX4" fmla="*/ 106363 w 777479"/>
                  <a:gd name="connsiteY4" fmla="*/ 564310 h 909988"/>
                  <a:gd name="connsiteX5" fmla="*/ 254000 w 777479"/>
                  <a:gd name="connsiteY5" fmla="*/ 461916 h 909988"/>
                  <a:gd name="connsiteX6" fmla="*/ 261144 w 777479"/>
                  <a:gd name="connsiteY6" fmla="*/ 473822 h 909988"/>
                  <a:gd name="connsiteX7" fmla="*/ 223044 w 777479"/>
                  <a:gd name="connsiteY7" fmla="*/ 609553 h 909988"/>
                  <a:gd name="connsiteX8" fmla="*/ 198834 w 777479"/>
                  <a:gd name="connsiteY8" fmla="*/ 735760 h 909988"/>
                  <a:gd name="connsiteX9" fmla="*/ 248147 w 777479"/>
                  <a:gd name="connsiteY9" fmla="*/ 825875 h 909988"/>
                  <a:gd name="connsiteX10" fmla="*/ 335682 w 777479"/>
                  <a:gd name="connsiteY10" fmla="*/ 684141 h 909988"/>
                  <a:gd name="connsiteX11" fmla="*/ 368300 w 777479"/>
                  <a:gd name="connsiteY11" fmla="*/ 564309 h 909988"/>
                  <a:gd name="connsiteX12" fmla="*/ 375444 w 777479"/>
                  <a:gd name="connsiteY12" fmla="*/ 630985 h 909988"/>
                  <a:gd name="connsiteX13" fmla="*/ 401638 w 777479"/>
                  <a:gd name="connsiteY13" fmla="*/ 842916 h 909988"/>
                  <a:gd name="connsiteX14" fmla="*/ 451644 w 777479"/>
                  <a:gd name="connsiteY14" fmla="*/ 909591 h 909988"/>
                  <a:gd name="connsiteX15" fmla="*/ 504032 w 777479"/>
                  <a:gd name="connsiteY15" fmla="*/ 845297 h 909988"/>
                  <a:gd name="connsiteX16" fmla="*/ 504032 w 777479"/>
                  <a:gd name="connsiteY16" fmla="*/ 604790 h 909988"/>
                  <a:gd name="connsiteX17" fmla="*/ 527844 w 777479"/>
                  <a:gd name="connsiteY17" fmla="*/ 719091 h 909988"/>
                  <a:gd name="connsiteX18" fmla="*/ 573088 w 777479"/>
                  <a:gd name="connsiteY18" fmla="*/ 816722 h 909988"/>
                  <a:gd name="connsiteX19" fmla="*/ 625475 w 777479"/>
                  <a:gd name="connsiteY19" fmla="*/ 838153 h 909988"/>
                  <a:gd name="connsiteX20" fmla="*/ 662013 w 777479"/>
                  <a:gd name="connsiteY20" fmla="*/ 781202 h 909988"/>
                  <a:gd name="connsiteX21" fmla="*/ 644525 w 777479"/>
                  <a:gd name="connsiteY21" fmla="*/ 659560 h 909988"/>
                  <a:gd name="connsiteX22" fmla="*/ 632619 w 777479"/>
                  <a:gd name="connsiteY22" fmla="*/ 583360 h 909988"/>
                  <a:gd name="connsiteX23" fmla="*/ 718344 w 777479"/>
                  <a:gd name="connsiteY23" fmla="*/ 733378 h 909988"/>
                  <a:gd name="connsiteX24" fmla="*/ 770732 w 777479"/>
                  <a:gd name="connsiteY24" fmla="*/ 711947 h 909988"/>
                  <a:gd name="connsiteX25" fmla="*/ 758825 w 777479"/>
                  <a:gd name="connsiteY25" fmla="*/ 571453 h 909988"/>
                  <a:gd name="connsiteX26" fmla="*/ 668338 w 777479"/>
                  <a:gd name="connsiteY26" fmla="*/ 400003 h 909988"/>
                  <a:gd name="connsiteX27" fmla="*/ 614486 w 777479"/>
                  <a:gd name="connsiteY27" fmla="*/ 68283 h 9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09988">
                    <a:moveTo>
                      <a:pt x="237180" y="0"/>
                    </a:moveTo>
                    <a:cubicBezTo>
                      <a:pt x="251269" y="45641"/>
                      <a:pt x="265485" y="248008"/>
                      <a:pt x="239713" y="316660"/>
                    </a:cubicBezTo>
                    <a:cubicBezTo>
                      <a:pt x="213941" y="385312"/>
                      <a:pt x="121841" y="373016"/>
                      <a:pt x="82550" y="411910"/>
                    </a:cubicBezTo>
                    <a:cubicBezTo>
                      <a:pt x="43259" y="450804"/>
                      <a:pt x="0" y="524622"/>
                      <a:pt x="3969" y="550022"/>
                    </a:cubicBezTo>
                    <a:cubicBezTo>
                      <a:pt x="7938" y="575422"/>
                      <a:pt x="64691" y="578994"/>
                      <a:pt x="106363" y="564310"/>
                    </a:cubicBezTo>
                    <a:cubicBezTo>
                      <a:pt x="148035" y="549626"/>
                      <a:pt x="228203" y="476997"/>
                      <a:pt x="254000" y="461916"/>
                    </a:cubicBezTo>
                    <a:cubicBezTo>
                      <a:pt x="279797" y="446835"/>
                      <a:pt x="266303" y="449216"/>
                      <a:pt x="261144" y="473822"/>
                    </a:cubicBezTo>
                    <a:cubicBezTo>
                      <a:pt x="255985" y="498428"/>
                      <a:pt x="233429" y="565897"/>
                      <a:pt x="223044" y="609553"/>
                    </a:cubicBezTo>
                    <a:cubicBezTo>
                      <a:pt x="212659" y="653209"/>
                      <a:pt x="194650" y="699706"/>
                      <a:pt x="198834" y="735760"/>
                    </a:cubicBezTo>
                    <a:cubicBezTo>
                      <a:pt x="203018" y="771814"/>
                      <a:pt x="225339" y="834478"/>
                      <a:pt x="248147" y="825875"/>
                    </a:cubicBezTo>
                    <a:cubicBezTo>
                      <a:pt x="270955" y="817272"/>
                      <a:pt x="315657" y="727735"/>
                      <a:pt x="335682" y="684141"/>
                    </a:cubicBezTo>
                    <a:cubicBezTo>
                      <a:pt x="355707" y="640547"/>
                      <a:pt x="361673" y="573168"/>
                      <a:pt x="368300" y="564309"/>
                    </a:cubicBezTo>
                    <a:cubicBezTo>
                      <a:pt x="374927" y="555450"/>
                      <a:pt x="369888" y="584551"/>
                      <a:pt x="375444" y="630985"/>
                    </a:cubicBezTo>
                    <a:cubicBezTo>
                      <a:pt x="381000" y="677420"/>
                      <a:pt x="388938" y="796482"/>
                      <a:pt x="401638" y="842916"/>
                    </a:cubicBezTo>
                    <a:cubicBezTo>
                      <a:pt x="414338" y="889350"/>
                      <a:pt x="434578" y="909194"/>
                      <a:pt x="451644" y="909591"/>
                    </a:cubicBezTo>
                    <a:cubicBezTo>
                      <a:pt x="468710" y="909988"/>
                      <a:pt x="495301" y="896097"/>
                      <a:pt x="504032" y="845297"/>
                    </a:cubicBezTo>
                    <a:cubicBezTo>
                      <a:pt x="512763" y="794497"/>
                      <a:pt x="500063" y="625824"/>
                      <a:pt x="504032" y="604790"/>
                    </a:cubicBezTo>
                    <a:cubicBezTo>
                      <a:pt x="508001" y="583756"/>
                      <a:pt x="516335" y="683769"/>
                      <a:pt x="527844" y="719091"/>
                    </a:cubicBezTo>
                    <a:cubicBezTo>
                      <a:pt x="539353" y="754413"/>
                      <a:pt x="556816" y="796878"/>
                      <a:pt x="573088" y="816722"/>
                    </a:cubicBezTo>
                    <a:cubicBezTo>
                      <a:pt x="589360" y="836566"/>
                      <a:pt x="610654" y="844073"/>
                      <a:pt x="625475" y="838153"/>
                    </a:cubicBezTo>
                    <a:cubicBezTo>
                      <a:pt x="640296" y="832233"/>
                      <a:pt x="658838" y="810968"/>
                      <a:pt x="662013" y="781202"/>
                    </a:cubicBezTo>
                    <a:cubicBezTo>
                      <a:pt x="665188" y="751436"/>
                      <a:pt x="649424" y="692534"/>
                      <a:pt x="644525" y="659560"/>
                    </a:cubicBezTo>
                    <a:cubicBezTo>
                      <a:pt x="639626" y="626586"/>
                      <a:pt x="620316" y="571057"/>
                      <a:pt x="632619" y="583360"/>
                    </a:cubicBezTo>
                    <a:cubicBezTo>
                      <a:pt x="644922" y="595663"/>
                      <a:pt x="695325" y="711947"/>
                      <a:pt x="718344" y="733378"/>
                    </a:cubicBezTo>
                    <a:cubicBezTo>
                      <a:pt x="741363" y="754809"/>
                      <a:pt x="763985" y="738935"/>
                      <a:pt x="770732" y="711947"/>
                    </a:cubicBezTo>
                    <a:cubicBezTo>
                      <a:pt x="777479" y="684960"/>
                      <a:pt x="775891" y="623444"/>
                      <a:pt x="758825" y="571453"/>
                    </a:cubicBezTo>
                    <a:cubicBezTo>
                      <a:pt x="741759" y="519462"/>
                      <a:pt x="692395" y="483865"/>
                      <a:pt x="668338" y="400003"/>
                    </a:cubicBezTo>
                    <a:cubicBezTo>
                      <a:pt x="644281" y="316141"/>
                      <a:pt x="616867" y="147261"/>
                      <a:pt x="614486" y="68283"/>
                    </a:cubicBezTo>
                  </a:path>
                </a:pathLst>
              </a:custGeom>
              <a:solidFill>
                <a:srgbClr val="0033CC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-408059" y="1965596"/>
              <a:ext cx="207835" cy="2694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7" name="Freeform 146"/>
          <p:cNvSpPr/>
          <p:nvPr/>
        </p:nvSpPr>
        <p:spPr>
          <a:xfrm rot="13339017" flipH="1">
            <a:off x="4254778" y="2074683"/>
            <a:ext cx="634445" cy="9803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44525 w 777479"/>
              <a:gd name="connsiteY27" fmla="*/ 176166 h 909988"/>
              <a:gd name="connsiteX0" fmla="*/ 237180 w 777479"/>
              <a:gd name="connsiteY0" fmla="*/ 0 h 909988"/>
              <a:gd name="connsiteX1" fmla="*/ 239713 w 777479"/>
              <a:gd name="connsiteY1" fmla="*/ 316660 h 909988"/>
              <a:gd name="connsiteX2" fmla="*/ 82550 w 777479"/>
              <a:gd name="connsiteY2" fmla="*/ 411910 h 909988"/>
              <a:gd name="connsiteX3" fmla="*/ 3969 w 777479"/>
              <a:gd name="connsiteY3" fmla="*/ 550022 h 909988"/>
              <a:gd name="connsiteX4" fmla="*/ 106363 w 777479"/>
              <a:gd name="connsiteY4" fmla="*/ 564310 h 909988"/>
              <a:gd name="connsiteX5" fmla="*/ 254000 w 777479"/>
              <a:gd name="connsiteY5" fmla="*/ 461916 h 909988"/>
              <a:gd name="connsiteX6" fmla="*/ 261144 w 777479"/>
              <a:gd name="connsiteY6" fmla="*/ 473822 h 909988"/>
              <a:gd name="connsiteX7" fmla="*/ 223044 w 777479"/>
              <a:gd name="connsiteY7" fmla="*/ 609553 h 909988"/>
              <a:gd name="connsiteX8" fmla="*/ 198834 w 777479"/>
              <a:gd name="connsiteY8" fmla="*/ 735760 h 909988"/>
              <a:gd name="connsiteX9" fmla="*/ 248147 w 777479"/>
              <a:gd name="connsiteY9" fmla="*/ 825875 h 909988"/>
              <a:gd name="connsiteX10" fmla="*/ 335682 w 777479"/>
              <a:gd name="connsiteY10" fmla="*/ 684141 h 909988"/>
              <a:gd name="connsiteX11" fmla="*/ 368300 w 777479"/>
              <a:gd name="connsiteY11" fmla="*/ 564309 h 909988"/>
              <a:gd name="connsiteX12" fmla="*/ 375444 w 777479"/>
              <a:gd name="connsiteY12" fmla="*/ 630985 h 909988"/>
              <a:gd name="connsiteX13" fmla="*/ 401638 w 777479"/>
              <a:gd name="connsiteY13" fmla="*/ 842916 h 909988"/>
              <a:gd name="connsiteX14" fmla="*/ 451644 w 777479"/>
              <a:gd name="connsiteY14" fmla="*/ 909591 h 909988"/>
              <a:gd name="connsiteX15" fmla="*/ 504032 w 777479"/>
              <a:gd name="connsiteY15" fmla="*/ 845297 h 909988"/>
              <a:gd name="connsiteX16" fmla="*/ 504032 w 777479"/>
              <a:gd name="connsiteY16" fmla="*/ 604790 h 909988"/>
              <a:gd name="connsiteX17" fmla="*/ 527844 w 777479"/>
              <a:gd name="connsiteY17" fmla="*/ 719091 h 909988"/>
              <a:gd name="connsiteX18" fmla="*/ 573088 w 777479"/>
              <a:gd name="connsiteY18" fmla="*/ 816722 h 909988"/>
              <a:gd name="connsiteX19" fmla="*/ 625475 w 777479"/>
              <a:gd name="connsiteY19" fmla="*/ 838153 h 909988"/>
              <a:gd name="connsiteX20" fmla="*/ 662013 w 777479"/>
              <a:gd name="connsiteY20" fmla="*/ 781202 h 909988"/>
              <a:gd name="connsiteX21" fmla="*/ 644525 w 777479"/>
              <a:gd name="connsiteY21" fmla="*/ 659560 h 909988"/>
              <a:gd name="connsiteX22" fmla="*/ 632619 w 777479"/>
              <a:gd name="connsiteY22" fmla="*/ 583360 h 909988"/>
              <a:gd name="connsiteX23" fmla="*/ 718344 w 777479"/>
              <a:gd name="connsiteY23" fmla="*/ 733378 h 909988"/>
              <a:gd name="connsiteX24" fmla="*/ 770732 w 777479"/>
              <a:gd name="connsiteY24" fmla="*/ 711947 h 909988"/>
              <a:gd name="connsiteX25" fmla="*/ 758825 w 777479"/>
              <a:gd name="connsiteY25" fmla="*/ 571453 h 909988"/>
              <a:gd name="connsiteX26" fmla="*/ 668338 w 777479"/>
              <a:gd name="connsiteY26" fmla="*/ 400003 h 909988"/>
              <a:gd name="connsiteX27" fmla="*/ 614486 w 777479"/>
              <a:gd name="connsiteY27" fmla="*/ 68283 h 90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09988">
                <a:moveTo>
                  <a:pt x="237180" y="0"/>
                </a:moveTo>
                <a:cubicBezTo>
                  <a:pt x="251269" y="45641"/>
                  <a:pt x="265485" y="248008"/>
                  <a:pt x="239713" y="316660"/>
                </a:cubicBezTo>
                <a:cubicBezTo>
                  <a:pt x="213941" y="385312"/>
                  <a:pt x="121841" y="373016"/>
                  <a:pt x="82550" y="411910"/>
                </a:cubicBezTo>
                <a:cubicBezTo>
                  <a:pt x="43259" y="450804"/>
                  <a:pt x="0" y="524622"/>
                  <a:pt x="3969" y="550022"/>
                </a:cubicBezTo>
                <a:cubicBezTo>
                  <a:pt x="7938" y="575422"/>
                  <a:pt x="64691" y="578994"/>
                  <a:pt x="106363" y="564310"/>
                </a:cubicBezTo>
                <a:cubicBezTo>
                  <a:pt x="148035" y="549626"/>
                  <a:pt x="228203" y="476997"/>
                  <a:pt x="254000" y="461916"/>
                </a:cubicBezTo>
                <a:cubicBezTo>
                  <a:pt x="279797" y="446835"/>
                  <a:pt x="266303" y="449216"/>
                  <a:pt x="261144" y="473822"/>
                </a:cubicBezTo>
                <a:cubicBezTo>
                  <a:pt x="255985" y="498428"/>
                  <a:pt x="233429" y="565897"/>
                  <a:pt x="223044" y="609553"/>
                </a:cubicBezTo>
                <a:cubicBezTo>
                  <a:pt x="212659" y="653209"/>
                  <a:pt x="194650" y="699706"/>
                  <a:pt x="198834" y="735760"/>
                </a:cubicBezTo>
                <a:cubicBezTo>
                  <a:pt x="203018" y="771814"/>
                  <a:pt x="225339" y="834478"/>
                  <a:pt x="248147" y="825875"/>
                </a:cubicBezTo>
                <a:cubicBezTo>
                  <a:pt x="270955" y="817272"/>
                  <a:pt x="315657" y="727735"/>
                  <a:pt x="335682" y="684141"/>
                </a:cubicBezTo>
                <a:cubicBezTo>
                  <a:pt x="355707" y="640547"/>
                  <a:pt x="361673" y="573168"/>
                  <a:pt x="368300" y="564309"/>
                </a:cubicBezTo>
                <a:cubicBezTo>
                  <a:pt x="374927" y="555450"/>
                  <a:pt x="369888" y="584551"/>
                  <a:pt x="375444" y="630985"/>
                </a:cubicBezTo>
                <a:cubicBezTo>
                  <a:pt x="381000" y="677420"/>
                  <a:pt x="388938" y="796482"/>
                  <a:pt x="401638" y="842916"/>
                </a:cubicBezTo>
                <a:cubicBezTo>
                  <a:pt x="414338" y="889350"/>
                  <a:pt x="434578" y="909194"/>
                  <a:pt x="451644" y="909591"/>
                </a:cubicBezTo>
                <a:cubicBezTo>
                  <a:pt x="468710" y="909988"/>
                  <a:pt x="495301" y="896097"/>
                  <a:pt x="504032" y="845297"/>
                </a:cubicBezTo>
                <a:cubicBezTo>
                  <a:pt x="512763" y="794497"/>
                  <a:pt x="500063" y="625824"/>
                  <a:pt x="504032" y="604790"/>
                </a:cubicBezTo>
                <a:cubicBezTo>
                  <a:pt x="508001" y="583756"/>
                  <a:pt x="516335" y="683769"/>
                  <a:pt x="527844" y="719091"/>
                </a:cubicBezTo>
                <a:cubicBezTo>
                  <a:pt x="539353" y="754413"/>
                  <a:pt x="556816" y="796878"/>
                  <a:pt x="573088" y="816722"/>
                </a:cubicBezTo>
                <a:cubicBezTo>
                  <a:pt x="589360" y="836566"/>
                  <a:pt x="610654" y="844073"/>
                  <a:pt x="625475" y="838153"/>
                </a:cubicBezTo>
                <a:cubicBezTo>
                  <a:pt x="640296" y="832233"/>
                  <a:pt x="658838" y="810968"/>
                  <a:pt x="662013" y="781202"/>
                </a:cubicBezTo>
                <a:cubicBezTo>
                  <a:pt x="665188" y="751436"/>
                  <a:pt x="649424" y="692534"/>
                  <a:pt x="644525" y="659560"/>
                </a:cubicBezTo>
                <a:cubicBezTo>
                  <a:pt x="639626" y="626586"/>
                  <a:pt x="620316" y="571057"/>
                  <a:pt x="632619" y="583360"/>
                </a:cubicBezTo>
                <a:cubicBezTo>
                  <a:pt x="644922" y="595663"/>
                  <a:pt x="695325" y="711947"/>
                  <a:pt x="718344" y="733378"/>
                </a:cubicBezTo>
                <a:cubicBezTo>
                  <a:pt x="741363" y="754809"/>
                  <a:pt x="763985" y="738935"/>
                  <a:pt x="770732" y="711947"/>
                </a:cubicBezTo>
                <a:cubicBezTo>
                  <a:pt x="777479" y="684960"/>
                  <a:pt x="775891" y="623444"/>
                  <a:pt x="758825" y="571453"/>
                </a:cubicBezTo>
                <a:cubicBezTo>
                  <a:pt x="741759" y="519462"/>
                  <a:pt x="692395" y="483865"/>
                  <a:pt x="668338" y="400003"/>
                </a:cubicBezTo>
                <a:cubicBezTo>
                  <a:pt x="644281" y="316141"/>
                  <a:pt x="616867" y="147261"/>
                  <a:pt x="614486" y="68283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35"/>
          <p:cNvGrpSpPr/>
          <p:nvPr/>
        </p:nvGrpSpPr>
        <p:grpSpPr>
          <a:xfrm flipH="1">
            <a:off x="7092280" y="3140968"/>
            <a:ext cx="1243372" cy="2160240"/>
            <a:chOff x="3879540" y="3429000"/>
            <a:chExt cx="1384920" cy="2160240"/>
          </a:xfrm>
        </p:grpSpPr>
        <p:sp>
          <p:nvSpPr>
            <p:cNvPr id="37" name="Rectangle 36"/>
            <p:cNvSpPr/>
            <p:nvPr/>
          </p:nvSpPr>
          <p:spPr>
            <a:xfrm flipH="1">
              <a:off x="3929987" y="4581128"/>
              <a:ext cx="65949" cy="72008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8"/>
            <p:cNvGrpSpPr/>
            <p:nvPr/>
          </p:nvGrpSpPr>
          <p:grpSpPr>
            <a:xfrm flipH="1">
              <a:off x="3879540" y="3429000"/>
              <a:ext cx="1384920" cy="2160240"/>
              <a:chOff x="683569" y="3933056"/>
              <a:chExt cx="1512168" cy="2160240"/>
            </a:xfrm>
          </p:grpSpPr>
          <p:sp>
            <p:nvSpPr>
              <p:cNvPr id="39" name="Parallelogram 38"/>
              <p:cNvSpPr/>
              <p:nvPr/>
            </p:nvSpPr>
            <p:spPr>
              <a:xfrm>
                <a:off x="899592" y="3933056"/>
                <a:ext cx="1296144" cy="1105044"/>
              </a:xfrm>
              <a:prstGeom prst="parallelogram">
                <a:avLst>
                  <a:gd name="adj" fmla="val 0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27584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63688" y="5373216"/>
                <a:ext cx="72008" cy="72008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683569" y="5015108"/>
                <a:ext cx="1512168" cy="384964"/>
              </a:xfrm>
              <a:prstGeom prst="parallelogram">
                <a:avLst>
                  <a:gd name="adj" fmla="val 62434"/>
                </a:avLst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 rot="1584318">
            <a:off x="6435894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1584318">
            <a:off x="6879275" y="4318221"/>
            <a:ext cx="626431" cy="80821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732240" y="2492896"/>
            <a:ext cx="1506354" cy="2247330"/>
          </a:xfrm>
          <a:prstGeom prst="ellipse">
            <a:avLst/>
          </a:pr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38"/>
          <p:cNvGrpSpPr/>
          <p:nvPr/>
        </p:nvGrpSpPr>
        <p:grpSpPr>
          <a:xfrm>
            <a:off x="6948264" y="1967918"/>
            <a:ext cx="1080120" cy="592878"/>
            <a:chOff x="1214203" y="1352769"/>
            <a:chExt cx="1394086" cy="664886"/>
          </a:xfrm>
        </p:grpSpPr>
        <p:sp>
          <p:nvSpPr>
            <p:cNvPr id="6" name="Freeform 5"/>
            <p:cNvSpPr/>
            <p:nvPr/>
          </p:nvSpPr>
          <p:spPr>
            <a:xfrm>
              <a:off x="1541419" y="1352769"/>
              <a:ext cx="726326" cy="636072"/>
            </a:xfrm>
            <a:custGeom>
              <a:avLst/>
              <a:gdLst>
                <a:gd name="connsiteX0" fmla="*/ 12492 w 687049"/>
                <a:gd name="connsiteY0" fmla="*/ 484682 h 484682"/>
                <a:gd name="connsiteX1" fmla="*/ 57462 w 687049"/>
                <a:gd name="connsiteY1" fmla="*/ 34977 h 484682"/>
                <a:gd name="connsiteX2" fmla="*/ 357265 w 687049"/>
                <a:gd name="connsiteY2" fmla="*/ 274820 h 484682"/>
                <a:gd name="connsiteX3" fmla="*/ 582118 w 687049"/>
                <a:gd name="connsiteY3" fmla="*/ 49968 h 484682"/>
                <a:gd name="connsiteX4" fmla="*/ 687049 w 687049"/>
                <a:gd name="connsiteY4" fmla="*/ 424722 h 484682"/>
                <a:gd name="connsiteX0" fmla="*/ 12492 w 687049"/>
                <a:gd name="connsiteY0" fmla="*/ 560929 h 560929"/>
                <a:gd name="connsiteX1" fmla="*/ 57462 w 687049"/>
                <a:gd name="connsiteY1" fmla="*/ 111224 h 560929"/>
                <a:gd name="connsiteX2" fmla="*/ 357265 w 687049"/>
                <a:gd name="connsiteY2" fmla="*/ 351067 h 560929"/>
                <a:gd name="connsiteX3" fmla="*/ 607223 w 687049"/>
                <a:gd name="connsiteY3" fmla="*/ 24984 h 560929"/>
                <a:gd name="connsiteX4" fmla="*/ 687049 w 687049"/>
                <a:gd name="connsiteY4" fmla="*/ 500969 h 560929"/>
                <a:gd name="connsiteX0" fmla="*/ 6246 w 680803"/>
                <a:gd name="connsiteY0" fmla="*/ 570921 h 570921"/>
                <a:gd name="connsiteX1" fmla="*/ 96921 w 680803"/>
                <a:gd name="connsiteY1" fmla="*/ 34977 h 570921"/>
                <a:gd name="connsiteX2" fmla="*/ 351019 w 680803"/>
                <a:gd name="connsiteY2" fmla="*/ 361059 h 570921"/>
                <a:gd name="connsiteX3" fmla="*/ 600977 w 680803"/>
                <a:gd name="connsiteY3" fmla="*/ 34976 h 570921"/>
                <a:gd name="connsiteX4" fmla="*/ 680803 w 680803"/>
                <a:gd name="connsiteY4" fmla="*/ 510961 h 570921"/>
                <a:gd name="connsiteX0" fmla="*/ 6246 w 680803"/>
                <a:gd name="connsiteY0" fmla="*/ 589264 h 589264"/>
                <a:gd name="connsiteX1" fmla="*/ 96921 w 680803"/>
                <a:gd name="connsiteY1" fmla="*/ 53320 h 589264"/>
                <a:gd name="connsiteX2" fmla="*/ 384953 w 680803"/>
                <a:gd name="connsiteY2" fmla="*/ 269344 h 589264"/>
                <a:gd name="connsiteX3" fmla="*/ 600977 w 680803"/>
                <a:gd name="connsiteY3" fmla="*/ 53319 h 589264"/>
                <a:gd name="connsiteX4" fmla="*/ 680803 w 680803"/>
                <a:gd name="connsiteY4" fmla="*/ 529304 h 589264"/>
                <a:gd name="connsiteX0" fmla="*/ 6246 w 722293"/>
                <a:gd name="connsiteY0" fmla="*/ 589264 h 589264"/>
                <a:gd name="connsiteX1" fmla="*/ 96921 w 722293"/>
                <a:gd name="connsiteY1" fmla="*/ 53320 h 589264"/>
                <a:gd name="connsiteX2" fmla="*/ 384953 w 722293"/>
                <a:gd name="connsiteY2" fmla="*/ 269344 h 589264"/>
                <a:gd name="connsiteX3" fmla="*/ 672985 w 722293"/>
                <a:gd name="connsiteY3" fmla="*/ 53320 h 589264"/>
                <a:gd name="connsiteX4" fmla="*/ 680803 w 722293"/>
                <a:gd name="connsiteY4" fmla="*/ 529304 h 589264"/>
                <a:gd name="connsiteX0" fmla="*/ 6246 w 817001"/>
                <a:gd name="connsiteY0" fmla="*/ 589264 h 589264"/>
                <a:gd name="connsiteX1" fmla="*/ 96921 w 817001"/>
                <a:gd name="connsiteY1" fmla="*/ 53320 h 589264"/>
                <a:gd name="connsiteX2" fmla="*/ 384953 w 817001"/>
                <a:gd name="connsiteY2" fmla="*/ 269344 h 589264"/>
                <a:gd name="connsiteX3" fmla="*/ 672985 w 817001"/>
                <a:gd name="connsiteY3" fmla="*/ 53320 h 589264"/>
                <a:gd name="connsiteX4" fmla="*/ 817001 w 817001"/>
                <a:gd name="connsiteY4" fmla="*/ 485368 h 589264"/>
                <a:gd name="connsiteX0" fmla="*/ 6246 w 744993"/>
                <a:gd name="connsiteY0" fmla="*/ 595951 h 636071"/>
                <a:gd name="connsiteX1" fmla="*/ 96921 w 744993"/>
                <a:gd name="connsiteY1" fmla="*/ 60007 h 636071"/>
                <a:gd name="connsiteX2" fmla="*/ 384953 w 744993"/>
                <a:gd name="connsiteY2" fmla="*/ 276031 h 636071"/>
                <a:gd name="connsiteX3" fmla="*/ 672985 w 744993"/>
                <a:gd name="connsiteY3" fmla="*/ 60007 h 636071"/>
                <a:gd name="connsiteX4" fmla="*/ 744993 w 744993"/>
                <a:gd name="connsiteY4" fmla="*/ 636071 h 636071"/>
                <a:gd name="connsiteX0" fmla="*/ 6246 w 726326"/>
                <a:gd name="connsiteY0" fmla="*/ 636072 h 636072"/>
                <a:gd name="connsiteX1" fmla="*/ 78254 w 726326"/>
                <a:gd name="connsiteY1" fmla="*/ 60007 h 636072"/>
                <a:gd name="connsiteX2" fmla="*/ 366286 w 726326"/>
                <a:gd name="connsiteY2" fmla="*/ 276031 h 636072"/>
                <a:gd name="connsiteX3" fmla="*/ 654318 w 726326"/>
                <a:gd name="connsiteY3" fmla="*/ 60007 h 636072"/>
                <a:gd name="connsiteX4" fmla="*/ 726326 w 726326"/>
                <a:gd name="connsiteY4" fmla="*/ 636071 h 6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326" h="636072">
                  <a:moveTo>
                    <a:pt x="6246" y="636072"/>
                  </a:moveTo>
                  <a:cubicBezTo>
                    <a:pt x="0" y="428708"/>
                    <a:pt x="18247" y="120014"/>
                    <a:pt x="78254" y="60007"/>
                  </a:cubicBezTo>
                  <a:cubicBezTo>
                    <a:pt x="138261" y="0"/>
                    <a:pt x="270275" y="276031"/>
                    <a:pt x="366286" y="276031"/>
                  </a:cubicBezTo>
                  <a:cubicBezTo>
                    <a:pt x="462297" y="276031"/>
                    <a:pt x="594311" y="0"/>
                    <a:pt x="654318" y="60007"/>
                  </a:cubicBezTo>
                  <a:cubicBezTo>
                    <a:pt x="714325" y="120014"/>
                    <a:pt x="701342" y="461186"/>
                    <a:pt x="726326" y="636071"/>
                  </a:cubicBezTo>
                </a:path>
              </a:pathLst>
            </a:custGeom>
            <a:solidFill>
              <a:srgbClr val="33CC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14203" y="1772816"/>
              <a:ext cx="1394086" cy="244839"/>
            </a:xfrm>
            <a:custGeom>
              <a:avLst/>
              <a:gdLst>
                <a:gd name="connsiteX0" fmla="*/ 0 w 1394086"/>
                <a:gd name="connsiteY0" fmla="*/ 0 h 244839"/>
                <a:gd name="connsiteX1" fmla="*/ 344774 w 1394086"/>
                <a:gd name="connsiteY1" fmla="*/ 209862 h 244839"/>
                <a:gd name="connsiteX2" fmla="*/ 1079292 w 1394086"/>
                <a:gd name="connsiteY2" fmla="*/ 209862 h 244839"/>
                <a:gd name="connsiteX3" fmla="*/ 1394086 w 1394086"/>
                <a:gd name="connsiteY3" fmla="*/ 0 h 24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086" h="244839">
                  <a:moveTo>
                    <a:pt x="0" y="0"/>
                  </a:moveTo>
                  <a:cubicBezTo>
                    <a:pt x="82446" y="87442"/>
                    <a:pt x="164892" y="174885"/>
                    <a:pt x="344774" y="209862"/>
                  </a:cubicBezTo>
                  <a:cubicBezTo>
                    <a:pt x="524656" y="244839"/>
                    <a:pt x="904407" y="244839"/>
                    <a:pt x="1079292" y="209862"/>
                  </a:cubicBezTo>
                  <a:cubicBezTo>
                    <a:pt x="1254177" y="174885"/>
                    <a:pt x="1324131" y="87442"/>
                    <a:pt x="1394086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6948264" y="3140968"/>
            <a:ext cx="581741" cy="1299279"/>
            <a:chOff x="899592" y="3320988"/>
            <a:chExt cx="581741" cy="1299279"/>
          </a:xfrm>
        </p:grpSpPr>
        <p:sp>
          <p:nvSpPr>
            <p:cNvPr id="17" name="Arc 16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Freeform 44"/>
          <p:cNvSpPr/>
          <p:nvPr/>
        </p:nvSpPr>
        <p:spPr>
          <a:xfrm rot="19915004" flipH="1">
            <a:off x="4055356" y="4235126"/>
            <a:ext cx="581274" cy="7825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rot="19721418" flipH="1">
            <a:off x="3645873" y="4237509"/>
            <a:ext cx="553100" cy="759246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33CC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3928688">
            <a:off x="7265509" y="3322310"/>
            <a:ext cx="647791" cy="9555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CC66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20"/>
          <p:cNvGrpSpPr/>
          <p:nvPr/>
        </p:nvGrpSpPr>
        <p:grpSpPr>
          <a:xfrm>
            <a:off x="2814378" y="2060848"/>
            <a:ext cx="1757622" cy="2403388"/>
            <a:chOff x="1475656" y="2564904"/>
            <a:chExt cx="2160240" cy="2808312"/>
          </a:xfrm>
        </p:grpSpPr>
        <p:sp>
          <p:nvSpPr>
            <p:cNvPr id="143" name="Oval 142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Arc 52"/>
          <p:cNvSpPr/>
          <p:nvPr/>
        </p:nvSpPr>
        <p:spPr>
          <a:xfrm>
            <a:off x="3635897" y="3787402"/>
            <a:ext cx="926523" cy="572720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Chord 53"/>
          <p:cNvSpPr/>
          <p:nvPr/>
        </p:nvSpPr>
        <p:spPr>
          <a:xfrm>
            <a:off x="3832429" y="3163330"/>
            <a:ext cx="463262" cy="327268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200136" y="2852937"/>
            <a:ext cx="66180" cy="2454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3851725" y="2863119"/>
            <a:ext cx="66180" cy="2454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3995936" y="3789040"/>
            <a:ext cx="4464496" cy="2304256"/>
            <a:chOff x="3491880" y="4077072"/>
            <a:chExt cx="4464496" cy="2304256"/>
          </a:xfrm>
        </p:grpSpPr>
        <p:sp>
          <p:nvSpPr>
            <p:cNvPr id="20" name="Rectangle 19"/>
            <p:cNvSpPr/>
            <p:nvPr/>
          </p:nvSpPr>
          <p:spPr>
            <a:xfrm>
              <a:off x="4211960" y="4581128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20272" y="450912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8104" y="4149080"/>
              <a:ext cx="144016" cy="1800200"/>
            </a:xfrm>
            <a:prstGeom prst="rect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491880" y="4077072"/>
              <a:ext cx="4464496" cy="792088"/>
            </a:xfrm>
            <a:prstGeom prst="ellipse">
              <a:avLst/>
            </a:prstGeom>
            <a:solidFill>
              <a:srgbClr val="B2B2B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156"/>
          <p:cNvGrpSpPr/>
          <p:nvPr/>
        </p:nvGrpSpPr>
        <p:grpSpPr>
          <a:xfrm rot="2467430" flipH="1">
            <a:off x="2171100" y="2313588"/>
            <a:ext cx="1212070" cy="817697"/>
            <a:chOff x="6244172" y="548680"/>
            <a:chExt cx="1212071" cy="817697"/>
          </a:xfrm>
        </p:grpSpPr>
        <p:sp>
          <p:nvSpPr>
            <p:cNvPr id="95" name="Rectangle 94"/>
            <p:cNvSpPr/>
            <p:nvPr/>
          </p:nvSpPr>
          <p:spPr>
            <a:xfrm rot="15922354">
              <a:off x="6793405" y="703540"/>
              <a:ext cx="817697" cy="5079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 rot="16659158" flipH="1">
              <a:off x="6417111" y="547275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9" name="Oval 98"/>
          <p:cNvSpPr/>
          <p:nvPr/>
        </p:nvSpPr>
        <p:spPr>
          <a:xfrm>
            <a:off x="3995936" y="3645024"/>
            <a:ext cx="207835" cy="269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156"/>
          <p:cNvGrpSpPr/>
          <p:nvPr/>
        </p:nvGrpSpPr>
        <p:grpSpPr>
          <a:xfrm>
            <a:off x="3131840" y="3429000"/>
            <a:ext cx="1212071" cy="817697"/>
            <a:chOff x="6244172" y="548680"/>
            <a:chExt cx="1212071" cy="817697"/>
          </a:xfrm>
        </p:grpSpPr>
        <p:sp>
          <p:nvSpPr>
            <p:cNvPr id="156" name="Rectangle 155"/>
            <p:cNvSpPr/>
            <p:nvPr/>
          </p:nvSpPr>
          <p:spPr>
            <a:xfrm rot="15922354">
              <a:off x="6793405" y="703540"/>
              <a:ext cx="817697" cy="5079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Freeform 154"/>
            <p:cNvSpPr/>
            <p:nvPr/>
          </p:nvSpPr>
          <p:spPr>
            <a:xfrm rot="16659158" flipH="1">
              <a:off x="6417111" y="547275"/>
              <a:ext cx="634445" cy="980324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0033CC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79"/>
          <p:cNvGrpSpPr/>
          <p:nvPr/>
        </p:nvGrpSpPr>
        <p:grpSpPr>
          <a:xfrm>
            <a:off x="7158611" y="2996952"/>
            <a:ext cx="581741" cy="1299279"/>
            <a:chOff x="899592" y="3320988"/>
            <a:chExt cx="581741" cy="1299279"/>
          </a:xfrm>
        </p:grpSpPr>
        <p:sp>
          <p:nvSpPr>
            <p:cNvPr id="118" name="Arc 117"/>
            <p:cNvSpPr/>
            <p:nvPr/>
          </p:nvSpPr>
          <p:spPr>
            <a:xfrm>
              <a:off x="899592" y="4149080"/>
              <a:ext cx="512085" cy="471187"/>
            </a:xfrm>
            <a:prstGeom prst="arc">
              <a:avLst>
                <a:gd name="adj1" fmla="val 12767844"/>
                <a:gd name="adj2" fmla="val 1971199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1375131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943083" y="3320988"/>
              <a:ext cx="106202" cy="1926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8"/>
          <p:cNvGrpSpPr/>
          <p:nvPr/>
        </p:nvGrpSpPr>
        <p:grpSpPr>
          <a:xfrm>
            <a:off x="6444208" y="3140968"/>
            <a:ext cx="1387812" cy="1036872"/>
            <a:chOff x="267356" y="3472248"/>
            <a:chExt cx="1387812" cy="1036872"/>
          </a:xfrm>
        </p:grpSpPr>
        <p:sp>
          <p:nvSpPr>
            <p:cNvPr id="10" name="Rounded Rectangle 9"/>
            <p:cNvSpPr/>
            <p:nvPr/>
          </p:nvSpPr>
          <p:spPr>
            <a:xfrm>
              <a:off x="323528" y="4365104"/>
              <a:ext cx="1331640" cy="144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/>
            <p:cNvSpPr/>
            <p:nvPr/>
          </p:nvSpPr>
          <p:spPr>
            <a:xfrm rot="15521178">
              <a:off x="394491" y="3345113"/>
              <a:ext cx="1021960" cy="1276230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6" descr="Image result for apple icon 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83568" y="3789040"/>
              <a:ext cx="343587" cy="343587"/>
            </a:xfrm>
            <a:prstGeom prst="rect">
              <a:avLst/>
            </a:prstGeom>
            <a:noFill/>
          </p:spPr>
        </p:pic>
      </p:grpSp>
      <p:grpSp>
        <p:nvGrpSpPr>
          <p:cNvPr id="91" name="Group 13"/>
          <p:cNvGrpSpPr/>
          <p:nvPr/>
        </p:nvGrpSpPr>
        <p:grpSpPr>
          <a:xfrm>
            <a:off x="4788024" y="3645024"/>
            <a:ext cx="720080" cy="648072"/>
            <a:chOff x="2450397" y="1268760"/>
            <a:chExt cx="1257507" cy="1008112"/>
          </a:xfrm>
          <a:gradFill flip="none" rotWithShape="1">
            <a:gsLst>
              <a:gs pos="20000">
                <a:schemeClr val="bg1">
                  <a:lumMod val="50000"/>
                </a:schemeClr>
              </a:gs>
              <a:gs pos="63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grpSpPr>
        <p:sp>
          <p:nvSpPr>
            <p:cNvPr id="92" name="Rounded Rectangle 91"/>
            <p:cNvSpPr/>
            <p:nvPr/>
          </p:nvSpPr>
          <p:spPr>
            <a:xfrm>
              <a:off x="2450397" y="1268760"/>
              <a:ext cx="864097" cy="1008112"/>
            </a:xfrm>
            <a:prstGeom prst="roundRect">
              <a:avLst>
                <a:gd name="adj" fmla="val 733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Cafe</a:t>
              </a:r>
            </a:p>
            <a:p>
              <a:pPr algn="ctr"/>
              <a:r>
                <a:rPr lang="en-GB" sz="900" b="1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Harri</a:t>
              </a:r>
              <a:r>
                <a:rPr lang="en-GB" sz="9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-son</a:t>
              </a:r>
              <a:endParaRPr lang="en-GB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5400000">
              <a:off x="2951820" y="1376772"/>
              <a:ext cx="720080" cy="792088"/>
            </a:xfrm>
            <a:prstGeom prst="blockArc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694 -0.08194 C 0.06875 -0.10069 0.08819 -0.11366 0.10972 -0.11898 C 0.1342 -0.12477 0.15521 -0.12129 0.17083 -0.10949 L 0.24566 -0.05926 " pathEditMode="relative" rAng="-613706" ptsTypes="FffFF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45" grpId="0" animBg="1"/>
      <p:bldP spid="46" grpId="0" animBg="1"/>
      <p:bldP spid="53" grpId="0" animBg="1"/>
      <p:bldP spid="54" grpId="0" animBg="1"/>
      <p:bldP spid="55" grpId="0" animBg="1"/>
      <p:bldP spid="56" grpId="0" animBg="1"/>
      <p:bldP spid="99" grpId="0" animBg="1"/>
      <p:bldP spid="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0" y="45451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31"/>
          <p:cNvGrpSpPr/>
          <p:nvPr/>
        </p:nvGrpSpPr>
        <p:grpSpPr>
          <a:xfrm>
            <a:off x="5796136" y="3646573"/>
            <a:ext cx="7992888" cy="2074107"/>
            <a:chOff x="971600" y="620688"/>
            <a:chExt cx="7992888" cy="2808312"/>
          </a:xfrm>
        </p:grpSpPr>
        <p:sp>
          <p:nvSpPr>
            <p:cNvPr id="48" name="Trapezoid 47"/>
            <p:cNvSpPr/>
            <p:nvPr/>
          </p:nvSpPr>
          <p:spPr>
            <a:xfrm>
              <a:off x="971600" y="620688"/>
              <a:ext cx="7992888" cy="504056"/>
            </a:xfrm>
            <a:prstGeom prst="trapezoid">
              <a:avLst>
                <a:gd name="adj" fmla="val 429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71600" y="1124745"/>
              <a:ext cx="7920880" cy="1440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07704" y="1268760"/>
              <a:ext cx="5976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9992" y="1268760"/>
              <a:ext cx="423664" cy="21602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32240" y="2636912"/>
            <a:ext cx="504056" cy="1152128"/>
            <a:chOff x="6876256" y="188640"/>
            <a:chExt cx="504056" cy="1152128"/>
          </a:xfrm>
        </p:grpSpPr>
        <p:grpSp>
          <p:nvGrpSpPr>
            <p:cNvPr id="53" name="Group 31"/>
            <p:cNvGrpSpPr/>
            <p:nvPr/>
          </p:nvGrpSpPr>
          <p:grpSpPr>
            <a:xfrm>
              <a:off x="6876256" y="188640"/>
              <a:ext cx="440432" cy="864096"/>
              <a:chOff x="2411760" y="1988840"/>
              <a:chExt cx="512440" cy="1152128"/>
            </a:xfrm>
            <a:solidFill>
              <a:srgbClr val="00B050"/>
            </a:solidFill>
          </p:grpSpPr>
          <p:sp>
            <p:nvSpPr>
              <p:cNvPr id="55" name="Flowchart: Delay 54"/>
              <p:cNvSpPr/>
              <p:nvPr/>
            </p:nvSpPr>
            <p:spPr>
              <a:xfrm rot="16200000">
                <a:off x="2240124" y="2312876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lowchart: Delay 55"/>
              <p:cNvSpPr/>
              <p:nvPr/>
            </p:nvSpPr>
            <p:spPr>
              <a:xfrm rot="16200000">
                <a:off x="2123728" y="2420888"/>
                <a:ext cx="1152128" cy="288032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lowchart: Delay 56"/>
              <p:cNvSpPr/>
              <p:nvPr/>
            </p:nvSpPr>
            <p:spPr>
              <a:xfrm rot="16200000">
                <a:off x="2528156" y="2232484"/>
                <a:ext cx="567680" cy="224408"/>
              </a:xfrm>
              <a:prstGeom prst="flowChartDelay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Trapezoid 53"/>
            <p:cNvSpPr/>
            <p:nvPr/>
          </p:nvSpPr>
          <p:spPr>
            <a:xfrm rot="10800000">
              <a:off x="6876256" y="836712"/>
              <a:ext cx="504056" cy="504056"/>
            </a:xfrm>
            <a:prstGeom prst="trapezoid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828600" y="1196752"/>
            <a:ext cx="3312368" cy="3960440"/>
            <a:chOff x="6084168" y="404664"/>
            <a:chExt cx="3312368" cy="4896544"/>
          </a:xfrm>
        </p:grpSpPr>
        <p:sp>
          <p:nvSpPr>
            <p:cNvPr id="59" name="Rectangle 58"/>
            <p:cNvSpPr/>
            <p:nvPr/>
          </p:nvSpPr>
          <p:spPr>
            <a:xfrm>
              <a:off x="6084168" y="404664"/>
              <a:ext cx="3312368" cy="4896544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81591" y="476672"/>
              <a:ext cx="3117522" cy="475252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/>
            <p:cNvCxnSpPr>
              <a:stCxn id="60" idx="0"/>
              <a:endCxn id="60" idx="2"/>
            </p:cNvCxnSpPr>
            <p:nvPr/>
          </p:nvCxnSpPr>
          <p:spPr>
            <a:xfrm>
              <a:off x="7740352" y="476672"/>
              <a:ext cx="0" cy="4752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7164288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956376" y="2708920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164288" y="1052736"/>
            <a:ext cx="1979712" cy="2888034"/>
            <a:chOff x="3857625" y="2570957"/>
            <a:chExt cx="1667669" cy="2239962"/>
          </a:xfrm>
        </p:grpSpPr>
        <p:sp>
          <p:nvSpPr>
            <p:cNvPr id="65" name="Freeform 64"/>
            <p:cNvSpPr/>
            <p:nvPr/>
          </p:nvSpPr>
          <p:spPr>
            <a:xfrm>
              <a:off x="4788024" y="3864769"/>
              <a:ext cx="180180" cy="946150"/>
            </a:xfrm>
            <a:custGeom>
              <a:avLst/>
              <a:gdLst>
                <a:gd name="connsiteX0" fmla="*/ 48418 w 180180"/>
                <a:gd name="connsiteY0" fmla="*/ 88106 h 946150"/>
                <a:gd name="connsiteX1" fmla="*/ 96043 w 180180"/>
                <a:gd name="connsiteY1" fmla="*/ 169069 h 946150"/>
                <a:gd name="connsiteX2" fmla="*/ 119856 w 180180"/>
                <a:gd name="connsiteY2" fmla="*/ 378619 h 946150"/>
                <a:gd name="connsiteX3" fmla="*/ 124618 w 180180"/>
                <a:gd name="connsiteY3" fmla="*/ 583406 h 946150"/>
                <a:gd name="connsiteX4" fmla="*/ 105568 w 180180"/>
                <a:gd name="connsiteY4" fmla="*/ 783431 h 946150"/>
                <a:gd name="connsiteX5" fmla="*/ 5556 w 180180"/>
                <a:gd name="connsiteY5" fmla="*/ 812006 h 946150"/>
                <a:gd name="connsiteX6" fmla="*/ 72231 w 180180"/>
                <a:gd name="connsiteY6" fmla="*/ 840581 h 946150"/>
                <a:gd name="connsiteX7" fmla="*/ 38893 w 180180"/>
                <a:gd name="connsiteY7" fmla="*/ 864394 h 946150"/>
                <a:gd name="connsiteX8" fmla="*/ 100806 w 180180"/>
                <a:gd name="connsiteY8" fmla="*/ 869156 h 946150"/>
                <a:gd name="connsiteX9" fmla="*/ 91281 w 180180"/>
                <a:gd name="connsiteY9" fmla="*/ 926306 h 946150"/>
                <a:gd name="connsiteX10" fmla="*/ 157956 w 180180"/>
                <a:gd name="connsiteY10" fmla="*/ 850106 h 946150"/>
                <a:gd name="connsiteX11" fmla="*/ 172243 w 180180"/>
                <a:gd name="connsiteY11" fmla="*/ 350044 h 946150"/>
                <a:gd name="connsiteX12" fmla="*/ 110331 w 180180"/>
                <a:gd name="connsiteY12" fmla="*/ 45244 h 946150"/>
                <a:gd name="connsiteX13" fmla="*/ 48418 w 180180"/>
                <a:gd name="connsiteY13" fmla="*/ 88106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180" h="946150">
                  <a:moveTo>
                    <a:pt x="48418" y="88106"/>
                  </a:moveTo>
                  <a:cubicBezTo>
                    <a:pt x="46037" y="108743"/>
                    <a:pt x="84137" y="120650"/>
                    <a:pt x="96043" y="169069"/>
                  </a:cubicBezTo>
                  <a:cubicBezTo>
                    <a:pt x="107949" y="217488"/>
                    <a:pt x="115094" y="309563"/>
                    <a:pt x="119856" y="378619"/>
                  </a:cubicBezTo>
                  <a:cubicBezTo>
                    <a:pt x="124618" y="447675"/>
                    <a:pt x="126999" y="515937"/>
                    <a:pt x="124618" y="583406"/>
                  </a:cubicBezTo>
                  <a:cubicBezTo>
                    <a:pt x="122237" y="650875"/>
                    <a:pt x="125412" y="745331"/>
                    <a:pt x="105568" y="783431"/>
                  </a:cubicBezTo>
                  <a:cubicBezTo>
                    <a:pt x="85724" y="821531"/>
                    <a:pt x="11112" y="802481"/>
                    <a:pt x="5556" y="812006"/>
                  </a:cubicBezTo>
                  <a:cubicBezTo>
                    <a:pt x="0" y="821531"/>
                    <a:pt x="66675" y="831850"/>
                    <a:pt x="72231" y="840581"/>
                  </a:cubicBezTo>
                  <a:cubicBezTo>
                    <a:pt x="77787" y="849312"/>
                    <a:pt x="34131" y="859632"/>
                    <a:pt x="38893" y="864394"/>
                  </a:cubicBezTo>
                  <a:cubicBezTo>
                    <a:pt x="43655" y="869156"/>
                    <a:pt x="92075" y="858837"/>
                    <a:pt x="100806" y="869156"/>
                  </a:cubicBezTo>
                  <a:cubicBezTo>
                    <a:pt x="109537" y="879475"/>
                    <a:pt x="81756" y="929481"/>
                    <a:pt x="91281" y="926306"/>
                  </a:cubicBezTo>
                  <a:cubicBezTo>
                    <a:pt x="100806" y="923131"/>
                    <a:pt x="144462" y="946150"/>
                    <a:pt x="157956" y="850106"/>
                  </a:cubicBezTo>
                  <a:cubicBezTo>
                    <a:pt x="171450" y="754062"/>
                    <a:pt x="180180" y="484187"/>
                    <a:pt x="172243" y="350044"/>
                  </a:cubicBezTo>
                  <a:cubicBezTo>
                    <a:pt x="164306" y="215901"/>
                    <a:pt x="130969" y="90488"/>
                    <a:pt x="110331" y="45244"/>
                  </a:cubicBezTo>
                  <a:cubicBezTo>
                    <a:pt x="89693" y="0"/>
                    <a:pt x="50799" y="67469"/>
                    <a:pt x="48418" y="88106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994077" y="3789040"/>
              <a:ext cx="153987" cy="1012031"/>
            </a:xfrm>
            <a:custGeom>
              <a:avLst/>
              <a:gdLst>
                <a:gd name="connsiteX0" fmla="*/ 25400 w 153987"/>
                <a:gd name="connsiteY0" fmla="*/ 184943 h 1012031"/>
                <a:gd name="connsiteX1" fmla="*/ 68262 w 153987"/>
                <a:gd name="connsiteY1" fmla="*/ 446881 h 1012031"/>
                <a:gd name="connsiteX2" fmla="*/ 87312 w 153987"/>
                <a:gd name="connsiteY2" fmla="*/ 689768 h 1012031"/>
                <a:gd name="connsiteX3" fmla="*/ 106362 w 153987"/>
                <a:gd name="connsiteY3" fmla="*/ 856456 h 1012031"/>
                <a:gd name="connsiteX4" fmla="*/ 6350 w 153987"/>
                <a:gd name="connsiteY4" fmla="*/ 870743 h 1012031"/>
                <a:gd name="connsiteX5" fmla="*/ 68262 w 153987"/>
                <a:gd name="connsiteY5" fmla="*/ 908843 h 1012031"/>
                <a:gd name="connsiteX6" fmla="*/ 30162 w 153987"/>
                <a:gd name="connsiteY6" fmla="*/ 961231 h 1012031"/>
                <a:gd name="connsiteX7" fmla="*/ 96837 w 153987"/>
                <a:gd name="connsiteY7" fmla="*/ 932656 h 1012031"/>
                <a:gd name="connsiteX8" fmla="*/ 92075 w 153987"/>
                <a:gd name="connsiteY8" fmla="*/ 999331 h 1012031"/>
                <a:gd name="connsiteX9" fmla="*/ 149225 w 153987"/>
                <a:gd name="connsiteY9" fmla="*/ 856456 h 1012031"/>
                <a:gd name="connsiteX10" fmla="*/ 120650 w 153987"/>
                <a:gd name="connsiteY10" fmla="*/ 427831 h 1012031"/>
                <a:gd name="connsiteX11" fmla="*/ 39687 w 153987"/>
                <a:gd name="connsiteY11" fmla="*/ 37306 h 1012031"/>
                <a:gd name="connsiteX12" fmla="*/ 25400 w 153987"/>
                <a:gd name="connsiteY12" fmla="*/ 184943 h 101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987" h="1012031">
                  <a:moveTo>
                    <a:pt x="25400" y="184943"/>
                  </a:moveTo>
                  <a:cubicBezTo>
                    <a:pt x="30162" y="253205"/>
                    <a:pt x="57943" y="362744"/>
                    <a:pt x="68262" y="446881"/>
                  </a:cubicBezTo>
                  <a:cubicBezTo>
                    <a:pt x="78581" y="531019"/>
                    <a:pt x="80962" y="621506"/>
                    <a:pt x="87312" y="689768"/>
                  </a:cubicBezTo>
                  <a:cubicBezTo>
                    <a:pt x="93662" y="758031"/>
                    <a:pt x="119856" y="826294"/>
                    <a:pt x="106362" y="856456"/>
                  </a:cubicBezTo>
                  <a:cubicBezTo>
                    <a:pt x="92868" y="886618"/>
                    <a:pt x="12700" y="862012"/>
                    <a:pt x="6350" y="870743"/>
                  </a:cubicBezTo>
                  <a:cubicBezTo>
                    <a:pt x="0" y="879474"/>
                    <a:pt x="64293" y="893762"/>
                    <a:pt x="68262" y="908843"/>
                  </a:cubicBezTo>
                  <a:cubicBezTo>
                    <a:pt x="72231" y="923924"/>
                    <a:pt x="25400" y="957262"/>
                    <a:pt x="30162" y="961231"/>
                  </a:cubicBezTo>
                  <a:cubicBezTo>
                    <a:pt x="34924" y="965200"/>
                    <a:pt x="86518" y="926306"/>
                    <a:pt x="96837" y="932656"/>
                  </a:cubicBezTo>
                  <a:cubicBezTo>
                    <a:pt x="107156" y="939006"/>
                    <a:pt x="83344" y="1012031"/>
                    <a:pt x="92075" y="999331"/>
                  </a:cubicBezTo>
                  <a:cubicBezTo>
                    <a:pt x="100806" y="986631"/>
                    <a:pt x="144463" y="951706"/>
                    <a:pt x="149225" y="856456"/>
                  </a:cubicBezTo>
                  <a:cubicBezTo>
                    <a:pt x="153987" y="761206"/>
                    <a:pt x="138906" y="564356"/>
                    <a:pt x="120650" y="427831"/>
                  </a:cubicBezTo>
                  <a:cubicBezTo>
                    <a:pt x="102394" y="291306"/>
                    <a:pt x="57149" y="74612"/>
                    <a:pt x="39687" y="37306"/>
                  </a:cubicBezTo>
                  <a:cubicBezTo>
                    <a:pt x="22225" y="0"/>
                    <a:pt x="20638" y="116681"/>
                    <a:pt x="25400" y="184943"/>
                  </a:cubicBezTo>
                  <a:close/>
                </a:path>
              </a:pathLst>
            </a:custGeom>
            <a:solidFill>
              <a:srgbClr val="FFCC6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17194" y="2570957"/>
              <a:ext cx="569119" cy="976312"/>
            </a:xfrm>
            <a:custGeom>
              <a:avLst/>
              <a:gdLst>
                <a:gd name="connsiteX0" fmla="*/ 345281 w 569119"/>
                <a:gd name="connsiteY0" fmla="*/ 900906 h 976312"/>
                <a:gd name="connsiteX1" fmla="*/ 216694 w 569119"/>
                <a:gd name="connsiteY1" fmla="*/ 772318 h 976312"/>
                <a:gd name="connsiteX2" fmla="*/ 130969 w 569119"/>
                <a:gd name="connsiteY2" fmla="*/ 534193 h 976312"/>
                <a:gd name="connsiteX3" fmla="*/ 169069 w 569119"/>
                <a:gd name="connsiteY3" fmla="*/ 362743 h 976312"/>
                <a:gd name="connsiteX4" fmla="*/ 245269 w 569119"/>
                <a:gd name="connsiteY4" fmla="*/ 319881 h 976312"/>
                <a:gd name="connsiteX5" fmla="*/ 226219 w 569119"/>
                <a:gd name="connsiteY5" fmla="*/ 234156 h 976312"/>
                <a:gd name="connsiteX6" fmla="*/ 111919 w 569119"/>
                <a:gd name="connsiteY6" fmla="*/ 229393 h 976312"/>
                <a:gd name="connsiteX7" fmla="*/ 11906 w 569119"/>
                <a:gd name="connsiteY7" fmla="*/ 191293 h 976312"/>
                <a:gd name="connsiteX8" fmla="*/ 40481 w 569119"/>
                <a:gd name="connsiteY8" fmla="*/ 48418 h 976312"/>
                <a:gd name="connsiteX9" fmla="*/ 240506 w 569119"/>
                <a:gd name="connsiteY9" fmla="*/ 5556 h 976312"/>
                <a:gd name="connsiteX10" fmla="*/ 364331 w 569119"/>
                <a:gd name="connsiteY10" fmla="*/ 81756 h 976312"/>
                <a:gd name="connsiteX11" fmla="*/ 421481 w 569119"/>
                <a:gd name="connsiteY11" fmla="*/ 196056 h 976312"/>
                <a:gd name="connsiteX12" fmla="*/ 421481 w 569119"/>
                <a:gd name="connsiteY12" fmla="*/ 343693 h 976312"/>
                <a:gd name="connsiteX13" fmla="*/ 383381 w 569119"/>
                <a:gd name="connsiteY13" fmla="*/ 405606 h 976312"/>
                <a:gd name="connsiteX14" fmla="*/ 326231 w 569119"/>
                <a:gd name="connsiteY14" fmla="*/ 491331 h 976312"/>
                <a:gd name="connsiteX15" fmla="*/ 316706 w 569119"/>
                <a:gd name="connsiteY15" fmla="*/ 567531 h 976312"/>
                <a:gd name="connsiteX16" fmla="*/ 359569 w 569119"/>
                <a:gd name="connsiteY16" fmla="*/ 648493 h 976312"/>
                <a:gd name="connsiteX17" fmla="*/ 473869 w 569119"/>
                <a:gd name="connsiteY17" fmla="*/ 719931 h 976312"/>
                <a:gd name="connsiteX18" fmla="*/ 540544 w 569119"/>
                <a:gd name="connsiteY18" fmla="*/ 953293 h 976312"/>
                <a:gd name="connsiteX19" fmla="*/ 302419 w 569119"/>
                <a:gd name="connsiteY19" fmla="*/ 858043 h 976312"/>
                <a:gd name="connsiteX20" fmla="*/ 345281 w 569119"/>
                <a:gd name="connsiteY20" fmla="*/ 900906 h 97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119" h="976312">
                  <a:moveTo>
                    <a:pt x="345281" y="900906"/>
                  </a:moveTo>
                  <a:cubicBezTo>
                    <a:pt x="330994" y="886619"/>
                    <a:pt x="252413" y="833437"/>
                    <a:pt x="216694" y="772318"/>
                  </a:cubicBezTo>
                  <a:cubicBezTo>
                    <a:pt x="180975" y="711199"/>
                    <a:pt x="138907" y="602456"/>
                    <a:pt x="130969" y="534193"/>
                  </a:cubicBezTo>
                  <a:cubicBezTo>
                    <a:pt x="123032" y="465931"/>
                    <a:pt x="150019" y="398462"/>
                    <a:pt x="169069" y="362743"/>
                  </a:cubicBezTo>
                  <a:cubicBezTo>
                    <a:pt x="188119" y="327024"/>
                    <a:pt x="235744" y="341312"/>
                    <a:pt x="245269" y="319881"/>
                  </a:cubicBezTo>
                  <a:cubicBezTo>
                    <a:pt x="254794" y="298450"/>
                    <a:pt x="248444" y="249237"/>
                    <a:pt x="226219" y="234156"/>
                  </a:cubicBezTo>
                  <a:cubicBezTo>
                    <a:pt x="203994" y="219075"/>
                    <a:pt x="147638" y="236537"/>
                    <a:pt x="111919" y="229393"/>
                  </a:cubicBezTo>
                  <a:cubicBezTo>
                    <a:pt x="76200" y="222249"/>
                    <a:pt x="23812" y="221455"/>
                    <a:pt x="11906" y="191293"/>
                  </a:cubicBezTo>
                  <a:cubicBezTo>
                    <a:pt x="0" y="161131"/>
                    <a:pt x="2381" y="79374"/>
                    <a:pt x="40481" y="48418"/>
                  </a:cubicBezTo>
                  <a:cubicBezTo>
                    <a:pt x="78581" y="17462"/>
                    <a:pt x="186531" y="0"/>
                    <a:pt x="240506" y="5556"/>
                  </a:cubicBezTo>
                  <a:cubicBezTo>
                    <a:pt x="294481" y="11112"/>
                    <a:pt x="334169" y="50006"/>
                    <a:pt x="364331" y="81756"/>
                  </a:cubicBezTo>
                  <a:cubicBezTo>
                    <a:pt x="394493" y="113506"/>
                    <a:pt x="411956" y="152400"/>
                    <a:pt x="421481" y="196056"/>
                  </a:cubicBezTo>
                  <a:cubicBezTo>
                    <a:pt x="431006" y="239712"/>
                    <a:pt x="427831" y="308768"/>
                    <a:pt x="421481" y="343693"/>
                  </a:cubicBezTo>
                  <a:cubicBezTo>
                    <a:pt x="415131" y="378618"/>
                    <a:pt x="399256" y="381000"/>
                    <a:pt x="383381" y="405606"/>
                  </a:cubicBezTo>
                  <a:cubicBezTo>
                    <a:pt x="367506" y="430212"/>
                    <a:pt x="337343" y="464344"/>
                    <a:pt x="326231" y="491331"/>
                  </a:cubicBezTo>
                  <a:cubicBezTo>
                    <a:pt x="315119" y="518318"/>
                    <a:pt x="311150" y="541337"/>
                    <a:pt x="316706" y="567531"/>
                  </a:cubicBezTo>
                  <a:cubicBezTo>
                    <a:pt x="322262" y="593725"/>
                    <a:pt x="333375" y="623093"/>
                    <a:pt x="359569" y="648493"/>
                  </a:cubicBezTo>
                  <a:cubicBezTo>
                    <a:pt x="385763" y="673893"/>
                    <a:pt x="443707" y="669131"/>
                    <a:pt x="473869" y="719931"/>
                  </a:cubicBezTo>
                  <a:cubicBezTo>
                    <a:pt x="504031" y="770731"/>
                    <a:pt x="569119" y="930274"/>
                    <a:pt x="540544" y="953293"/>
                  </a:cubicBezTo>
                  <a:cubicBezTo>
                    <a:pt x="511969" y="976312"/>
                    <a:pt x="333375" y="869949"/>
                    <a:pt x="302419" y="858043"/>
                  </a:cubicBezTo>
                  <a:cubicBezTo>
                    <a:pt x="271463" y="846137"/>
                    <a:pt x="359568" y="915193"/>
                    <a:pt x="345281" y="9009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560888" y="3145632"/>
              <a:ext cx="964406" cy="1084262"/>
            </a:xfrm>
            <a:custGeom>
              <a:avLst/>
              <a:gdLst>
                <a:gd name="connsiteX0" fmla="*/ 68262 w 964406"/>
                <a:gd name="connsiteY0" fmla="*/ 578643 h 1084262"/>
                <a:gd name="connsiteX1" fmla="*/ 1587 w 964406"/>
                <a:gd name="connsiteY1" fmla="*/ 292893 h 1084262"/>
                <a:gd name="connsiteX2" fmla="*/ 77787 w 964406"/>
                <a:gd name="connsiteY2" fmla="*/ 50006 h 1084262"/>
                <a:gd name="connsiteX3" fmla="*/ 192087 w 964406"/>
                <a:gd name="connsiteY3" fmla="*/ 11906 h 1084262"/>
                <a:gd name="connsiteX4" fmla="*/ 373062 w 964406"/>
                <a:gd name="connsiteY4" fmla="*/ 40481 h 1084262"/>
                <a:gd name="connsiteX5" fmla="*/ 615950 w 964406"/>
                <a:gd name="connsiteY5" fmla="*/ 254793 h 1084262"/>
                <a:gd name="connsiteX6" fmla="*/ 806450 w 964406"/>
                <a:gd name="connsiteY6" fmla="*/ 550068 h 1084262"/>
                <a:gd name="connsiteX7" fmla="*/ 820737 w 964406"/>
                <a:gd name="connsiteY7" fmla="*/ 702468 h 1084262"/>
                <a:gd name="connsiteX8" fmla="*/ 806450 w 964406"/>
                <a:gd name="connsiteY8" fmla="*/ 702468 h 1084262"/>
                <a:gd name="connsiteX9" fmla="*/ 920750 w 964406"/>
                <a:gd name="connsiteY9" fmla="*/ 892968 h 1084262"/>
                <a:gd name="connsiteX10" fmla="*/ 958850 w 964406"/>
                <a:gd name="connsiteY10" fmla="*/ 1002506 h 1084262"/>
                <a:gd name="connsiteX11" fmla="*/ 935037 w 964406"/>
                <a:gd name="connsiteY11" fmla="*/ 1078706 h 1084262"/>
                <a:gd name="connsiteX12" fmla="*/ 782637 w 964406"/>
                <a:gd name="connsiteY12" fmla="*/ 1035843 h 1084262"/>
                <a:gd name="connsiteX13" fmla="*/ 601662 w 964406"/>
                <a:gd name="connsiteY13" fmla="*/ 850106 h 1084262"/>
                <a:gd name="connsiteX14" fmla="*/ 601662 w 964406"/>
                <a:gd name="connsiteY14" fmla="*/ 921543 h 1084262"/>
                <a:gd name="connsiteX15" fmla="*/ 468312 w 964406"/>
                <a:gd name="connsiteY15" fmla="*/ 769143 h 1084262"/>
                <a:gd name="connsiteX16" fmla="*/ 458787 w 964406"/>
                <a:gd name="connsiteY16" fmla="*/ 869156 h 1084262"/>
                <a:gd name="connsiteX17" fmla="*/ 320675 w 964406"/>
                <a:gd name="connsiteY17" fmla="*/ 745331 h 1084262"/>
                <a:gd name="connsiteX18" fmla="*/ 339725 w 964406"/>
                <a:gd name="connsiteY18" fmla="*/ 840581 h 1084262"/>
                <a:gd name="connsiteX19" fmla="*/ 149225 w 964406"/>
                <a:gd name="connsiteY19" fmla="*/ 692943 h 1084262"/>
                <a:gd name="connsiteX20" fmla="*/ 68262 w 964406"/>
                <a:gd name="connsiteY20" fmla="*/ 578643 h 10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4406" h="1084262">
                  <a:moveTo>
                    <a:pt x="68262" y="578643"/>
                  </a:moveTo>
                  <a:cubicBezTo>
                    <a:pt x="43656" y="511968"/>
                    <a:pt x="0" y="380999"/>
                    <a:pt x="1587" y="292893"/>
                  </a:cubicBezTo>
                  <a:cubicBezTo>
                    <a:pt x="3175" y="204787"/>
                    <a:pt x="46037" y="96837"/>
                    <a:pt x="77787" y="50006"/>
                  </a:cubicBezTo>
                  <a:cubicBezTo>
                    <a:pt x="109537" y="3175"/>
                    <a:pt x="142875" y="13493"/>
                    <a:pt x="192087" y="11906"/>
                  </a:cubicBezTo>
                  <a:cubicBezTo>
                    <a:pt x="241299" y="10319"/>
                    <a:pt x="302418" y="0"/>
                    <a:pt x="373062" y="40481"/>
                  </a:cubicBezTo>
                  <a:cubicBezTo>
                    <a:pt x="443706" y="80962"/>
                    <a:pt x="543719" y="169862"/>
                    <a:pt x="615950" y="254793"/>
                  </a:cubicBezTo>
                  <a:cubicBezTo>
                    <a:pt x="688181" y="339724"/>
                    <a:pt x="772319" y="475456"/>
                    <a:pt x="806450" y="550068"/>
                  </a:cubicBezTo>
                  <a:cubicBezTo>
                    <a:pt x="840581" y="624680"/>
                    <a:pt x="820737" y="677068"/>
                    <a:pt x="820737" y="702468"/>
                  </a:cubicBezTo>
                  <a:cubicBezTo>
                    <a:pt x="820737" y="727868"/>
                    <a:pt x="789781" y="670718"/>
                    <a:pt x="806450" y="702468"/>
                  </a:cubicBezTo>
                  <a:cubicBezTo>
                    <a:pt x="823119" y="734218"/>
                    <a:pt x="895350" y="842962"/>
                    <a:pt x="920750" y="892968"/>
                  </a:cubicBezTo>
                  <a:cubicBezTo>
                    <a:pt x="946150" y="942974"/>
                    <a:pt x="956469" y="971550"/>
                    <a:pt x="958850" y="1002506"/>
                  </a:cubicBezTo>
                  <a:cubicBezTo>
                    <a:pt x="961231" y="1033462"/>
                    <a:pt x="964406" y="1073150"/>
                    <a:pt x="935037" y="1078706"/>
                  </a:cubicBezTo>
                  <a:cubicBezTo>
                    <a:pt x="905668" y="1084262"/>
                    <a:pt x="838199" y="1073943"/>
                    <a:pt x="782637" y="1035843"/>
                  </a:cubicBezTo>
                  <a:cubicBezTo>
                    <a:pt x="727075" y="997743"/>
                    <a:pt x="631825" y="869156"/>
                    <a:pt x="601662" y="850106"/>
                  </a:cubicBezTo>
                  <a:cubicBezTo>
                    <a:pt x="571500" y="831056"/>
                    <a:pt x="623887" y="935037"/>
                    <a:pt x="601662" y="921543"/>
                  </a:cubicBezTo>
                  <a:cubicBezTo>
                    <a:pt x="579437" y="908049"/>
                    <a:pt x="492124" y="777874"/>
                    <a:pt x="468312" y="769143"/>
                  </a:cubicBezTo>
                  <a:cubicBezTo>
                    <a:pt x="444500" y="760412"/>
                    <a:pt x="483393" y="873125"/>
                    <a:pt x="458787" y="869156"/>
                  </a:cubicBezTo>
                  <a:cubicBezTo>
                    <a:pt x="434181" y="865187"/>
                    <a:pt x="340519" y="750093"/>
                    <a:pt x="320675" y="745331"/>
                  </a:cubicBezTo>
                  <a:cubicBezTo>
                    <a:pt x="300831" y="740569"/>
                    <a:pt x="368300" y="849312"/>
                    <a:pt x="339725" y="840581"/>
                  </a:cubicBezTo>
                  <a:cubicBezTo>
                    <a:pt x="311150" y="831850"/>
                    <a:pt x="194469" y="739774"/>
                    <a:pt x="149225" y="692943"/>
                  </a:cubicBezTo>
                  <a:cubicBezTo>
                    <a:pt x="103981" y="646112"/>
                    <a:pt x="92868" y="645318"/>
                    <a:pt x="68262" y="57864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860925" y="3736976"/>
              <a:ext cx="492125" cy="265906"/>
            </a:xfrm>
            <a:custGeom>
              <a:avLst/>
              <a:gdLst>
                <a:gd name="connsiteX0" fmla="*/ 15875 w 492125"/>
                <a:gd name="connsiteY0" fmla="*/ 144462 h 265906"/>
                <a:gd name="connsiteX1" fmla="*/ 15875 w 492125"/>
                <a:gd name="connsiteY1" fmla="*/ 44449 h 265906"/>
                <a:gd name="connsiteX2" fmla="*/ 111125 w 492125"/>
                <a:gd name="connsiteY2" fmla="*/ 139699 h 265906"/>
                <a:gd name="connsiteX3" fmla="*/ 163513 w 492125"/>
                <a:gd name="connsiteY3" fmla="*/ 149224 h 265906"/>
                <a:gd name="connsiteX4" fmla="*/ 149225 w 492125"/>
                <a:gd name="connsiteY4" fmla="*/ 15874 h 265906"/>
                <a:gd name="connsiteX5" fmla="*/ 258763 w 492125"/>
                <a:gd name="connsiteY5" fmla="*/ 139699 h 265906"/>
                <a:gd name="connsiteX6" fmla="*/ 249238 w 492125"/>
                <a:gd name="connsiteY6" fmla="*/ 11112 h 265906"/>
                <a:gd name="connsiteX7" fmla="*/ 363538 w 492125"/>
                <a:gd name="connsiteY7" fmla="*/ 206374 h 265906"/>
                <a:gd name="connsiteX8" fmla="*/ 463550 w 492125"/>
                <a:gd name="connsiteY8" fmla="*/ 239712 h 265906"/>
                <a:gd name="connsiteX9" fmla="*/ 387350 w 492125"/>
                <a:gd name="connsiteY9" fmla="*/ 49212 h 265906"/>
                <a:gd name="connsiteX10" fmla="*/ 492125 w 492125"/>
                <a:gd name="connsiteY10" fmla="*/ 106362 h 26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125" h="265906">
                  <a:moveTo>
                    <a:pt x="15875" y="144462"/>
                  </a:moveTo>
                  <a:cubicBezTo>
                    <a:pt x="7937" y="94852"/>
                    <a:pt x="0" y="45243"/>
                    <a:pt x="15875" y="44449"/>
                  </a:cubicBezTo>
                  <a:cubicBezTo>
                    <a:pt x="31750" y="43655"/>
                    <a:pt x="86519" y="122237"/>
                    <a:pt x="111125" y="139699"/>
                  </a:cubicBezTo>
                  <a:cubicBezTo>
                    <a:pt x="135731" y="157161"/>
                    <a:pt x="157163" y="169861"/>
                    <a:pt x="163513" y="149224"/>
                  </a:cubicBezTo>
                  <a:cubicBezTo>
                    <a:pt x="169863" y="128587"/>
                    <a:pt x="133350" y="17462"/>
                    <a:pt x="149225" y="15874"/>
                  </a:cubicBezTo>
                  <a:cubicBezTo>
                    <a:pt x="165100" y="14287"/>
                    <a:pt x="242094" y="140493"/>
                    <a:pt x="258763" y="139699"/>
                  </a:cubicBezTo>
                  <a:cubicBezTo>
                    <a:pt x="275432" y="138905"/>
                    <a:pt x="231776" y="0"/>
                    <a:pt x="249238" y="11112"/>
                  </a:cubicBezTo>
                  <a:cubicBezTo>
                    <a:pt x="266700" y="22224"/>
                    <a:pt x="327819" y="168274"/>
                    <a:pt x="363538" y="206374"/>
                  </a:cubicBezTo>
                  <a:cubicBezTo>
                    <a:pt x="399257" y="244474"/>
                    <a:pt x="459581" y="265906"/>
                    <a:pt x="463550" y="239712"/>
                  </a:cubicBezTo>
                  <a:cubicBezTo>
                    <a:pt x="467519" y="213518"/>
                    <a:pt x="382588" y="71437"/>
                    <a:pt x="387350" y="49212"/>
                  </a:cubicBezTo>
                  <a:cubicBezTo>
                    <a:pt x="392113" y="26987"/>
                    <a:pt x="442119" y="66674"/>
                    <a:pt x="492125" y="106362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57625" y="2614613"/>
              <a:ext cx="447675" cy="161925"/>
            </a:xfrm>
            <a:custGeom>
              <a:avLst/>
              <a:gdLst>
                <a:gd name="connsiteX0" fmla="*/ 447675 w 447675"/>
                <a:gd name="connsiteY0" fmla="*/ 0 h 161925"/>
                <a:gd name="connsiteX1" fmla="*/ 0 w 447675"/>
                <a:gd name="connsiteY1" fmla="*/ 71437 h 161925"/>
                <a:gd name="connsiteX2" fmla="*/ 366713 w 447675"/>
                <a:gd name="connsiteY2" fmla="*/ 61912 h 161925"/>
                <a:gd name="connsiteX3" fmla="*/ 23813 w 447675"/>
                <a:gd name="connsiteY3" fmla="*/ 100012 h 161925"/>
                <a:gd name="connsiteX4" fmla="*/ 385763 w 447675"/>
                <a:gd name="connsiteY4" fmla="*/ 161925 h 161925"/>
                <a:gd name="connsiteX5" fmla="*/ 447675 w 447675"/>
                <a:gd name="connsiteY5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61925">
                  <a:moveTo>
                    <a:pt x="447675" y="0"/>
                  </a:moveTo>
                  <a:lnTo>
                    <a:pt x="0" y="71437"/>
                  </a:lnTo>
                  <a:lnTo>
                    <a:pt x="366713" y="61912"/>
                  </a:lnTo>
                  <a:lnTo>
                    <a:pt x="23813" y="100012"/>
                  </a:lnTo>
                  <a:lnTo>
                    <a:pt x="385763" y="161925"/>
                  </a:lnTo>
                  <a:lnTo>
                    <a:pt x="447675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4338835" y="2627386"/>
              <a:ext cx="45719" cy="45719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35896" y="188640"/>
            <a:ext cx="1296144" cy="1296144"/>
            <a:chOff x="3635896" y="188640"/>
            <a:chExt cx="1296144" cy="1296144"/>
          </a:xfrm>
        </p:grpSpPr>
        <p:sp>
          <p:nvSpPr>
            <p:cNvPr id="73" name="Oval 72"/>
            <p:cNvSpPr/>
            <p:nvPr/>
          </p:nvSpPr>
          <p:spPr>
            <a:xfrm>
              <a:off x="3635896" y="188640"/>
              <a:ext cx="1296144" cy="129614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3707904" y="260648"/>
              <a:ext cx="1152128" cy="1152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4283968" y="332656"/>
              <a:ext cx="144016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283968" y="431800"/>
              <a:ext cx="34032" cy="4049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56"/>
          <p:cNvGrpSpPr/>
          <p:nvPr/>
        </p:nvGrpSpPr>
        <p:grpSpPr>
          <a:xfrm rot="3378163" flipH="1">
            <a:off x="5655062" y="3233914"/>
            <a:ext cx="938104" cy="1701802"/>
            <a:chOff x="1738344" y="-256637"/>
            <a:chExt cx="901452" cy="1701802"/>
          </a:xfrm>
        </p:grpSpPr>
        <p:sp>
          <p:nvSpPr>
            <p:cNvPr id="42" name="Freeform 41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44" name="Group 57"/>
          <p:cNvGrpSpPr/>
          <p:nvPr/>
        </p:nvGrpSpPr>
        <p:grpSpPr>
          <a:xfrm rot="10800000" flipV="1">
            <a:off x="4723901" y="3155510"/>
            <a:ext cx="1463445" cy="1147098"/>
            <a:chOff x="1556931" y="175201"/>
            <a:chExt cx="1463445" cy="1269964"/>
          </a:xfrm>
        </p:grpSpPr>
        <p:sp>
          <p:nvSpPr>
            <p:cNvPr id="45" name="Freeform 4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2987824" y="2723462"/>
            <a:ext cx="868642" cy="1407885"/>
            <a:chOff x="2987824" y="2060848"/>
            <a:chExt cx="868642" cy="1407885"/>
          </a:xfrm>
        </p:grpSpPr>
        <p:sp>
          <p:nvSpPr>
            <p:cNvPr id="39" name="Freeform 38"/>
            <p:cNvSpPr/>
            <p:nvPr/>
          </p:nvSpPr>
          <p:spPr>
            <a:xfrm rot="8454763">
              <a:off x="3208675" y="2538231"/>
              <a:ext cx="647791" cy="93050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44525 w 777479"/>
                <a:gd name="connsiteY27" fmla="*/ 176166 h 909988"/>
                <a:gd name="connsiteX0" fmla="*/ 237180 w 777479"/>
                <a:gd name="connsiteY0" fmla="*/ 0 h 909988"/>
                <a:gd name="connsiteX1" fmla="*/ 239713 w 777479"/>
                <a:gd name="connsiteY1" fmla="*/ 316660 h 909988"/>
                <a:gd name="connsiteX2" fmla="*/ 82550 w 777479"/>
                <a:gd name="connsiteY2" fmla="*/ 411910 h 909988"/>
                <a:gd name="connsiteX3" fmla="*/ 3969 w 777479"/>
                <a:gd name="connsiteY3" fmla="*/ 550022 h 909988"/>
                <a:gd name="connsiteX4" fmla="*/ 106363 w 777479"/>
                <a:gd name="connsiteY4" fmla="*/ 564310 h 909988"/>
                <a:gd name="connsiteX5" fmla="*/ 254000 w 777479"/>
                <a:gd name="connsiteY5" fmla="*/ 461916 h 909988"/>
                <a:gd name="connsiteX6" fmla="*/ 261144 w 777479"/>
                <a:gd name="connsiteY6" fmla="*/ 473822 h 909988"/>
                <a:gd name="connsiteX7" fmla="*/ 223044 w 777479"/>
                <a:gd name="connsiteY7" fmla="*/ 609553 h 909988"/>
                <a:gd name="connsiteX8" fmla="*/ 198834 w 777479"/>
                <a:gd name="connsiteY8" fmla="*/ 735760 h 909988"/>
                <a:gd name="connsiteX9" fmla="*/ 248147 w 777479"/>
                <a:gd name="connsiteY9" fmla="*/ 825875 h 909988"/>
                <a:gd name="connsiteX10" fmla="*/ 335682 w 777479"/>
                <a:gd name="connsiteY10" fmla="*/ 684141 h 909988"/>
                <a:gd name="connsiteX11" fmla="*/ 368300 w 777479"/>
                <a:gd name="connsiteY11" fmla="*/ 564309 h 909988"/>
                <a:gd name="connsiteX12" fmla="*/ 375444 w 777479"/>
                <a:gd name="connsiteY12" fmla="*/ 630985 h 909988"/>
                <a:gd name="connsiteX13" fmla="*/ 401638 w 777479"/>
                <a:gd name="connsiteY13" fmla="*/ 842916 h 909988"/>
                <a:gd name="connsiteX14" fmla="*/ 451644 w 777479"/>
                <a:gd name="connsiteY14" fmla="*/ 909591 h 909988"/>
                <a:gd name="connsiteX15" fmla="*/ 504032 w 777479"/>
                <a:gd name="connsiteY15" fmla="*/ 845297 h 909988"/>
                <a:gd name="connsiteX16" fmla="*/ 504032 w 777479"/>
                <a:gd name="connsiteY16" fmla="*/ 604790 h 909988"/>
                <a:gd name="connsiteX17" fmla="*/ 527844 w 777479"/>
                <a:gd name="connsiteY17" fmla="*/ 719091 h 909988"/>
                <a:gd name="connsiteX18" fmla="*/ 573088 w 777479"/>
                <a:gd name="connsiteY18" fmla="*/ 816722 h 909988"/>
                <a:gd name="connsiteX19" fmla="*/ 625475 w 777479"/>
                <a:gd name="connsiteY19" fmla="*/ 838153 h 909988"/>
                <a:gd name="connsiteX20" fmla="*/ 662013 w 777479"/>
                <a:gd name="connsiteY20" fmla="*/ 781202 h 909988"/>
                <a:gd name="connsiteX21" fmla="*/ 644525 w 777479"/>
                <a:gd name="connsiteY21" fmla="*/ 659560 h 909988"/>
                <a:gd name="connsiteX22" fmla="*/ 632619 w 777479"/>
                <a:gd name="connsiteY22" fmla="*/ 583360 h 909988"/>
                <a:gd name="connsiteX23" fmla="*/ 718344 w 777479"/>
                <a:gd name="connsiteY23" fmla="*/ 733378 h 909988"/>
                <a:gd name="connsiteX24" fmla="*/ 770732 w 777479"/>
                <a:gd name="connsiteY24" fmla="*/ 711947 h 909988"/>
                <a:gd name="connsiteX25" fmla="*/ 758825 w 777479"/>
                <a:gd name="connsiteY25" fmla="*/ 571453 h 909988"/>
                <a:gd name="connsiteX26" fmla="*/ 668338 w 777479"/>
                <a:gd name="connsiteY26" fmla="*/ 400003 h 909988"/>
                <a:gd name="connsiteX27" fmla="*/ 614486 w 777479"/>
                <a:gd name="connsiteY27" fmla="*/ 68283 h 90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09988">
                  <a:moveTo>
                    <a:pt x="237180" y="0"/>
                  </a:moveTo>
                  <a:cubicBezTo>
                    <a:pt x="251269" y="45641"/>
                    <a:pt x="265485" y="248008"/>
                    <a:pt x="239713" y="316660"/>
                  </a:cubicBezTo>
                  <a:cubicBezTo>
                    <a:pt x="213941" y="385312"/>
                    <a:pt x="121841" y="373016"/>
                    <a:pt x="82550" y="411910"/>
                  </a:cubicBezTo>
                  <a:cubicBezTo>
                    <a:pt x="43259" y="450804"/>
                    <a:pt x="0" y="524622"/>
                    <a:pt x="3969" y="550022"/>
                  </a:cubicBezTo>
                  <a:cubicBezTo>
                    <a:pt x="7938" y="575422"/>
                    <a:pt x="64691" y="578994"/>
                    <a:pt x="106363" y="564310"/>
                  </a:cubicBezTo>
                  <a:cubicBezTo>
                    <a:pt x="148035" y="549626"/>
                    <a:pt x="228203" y="476997"/>
                    <a:pt x="254000" y="461916"/>
                  </a:cubicBezTo>
                  <a:cubicBezTo>
                    <a:pt x="279797" y="446835"/>
                    <a:pt x="266303" y="449216"/>
                    <a:pt x="261144" y="473822"/>
                  </a:cubicBezTo>
                  <a:cubicBezTo>
                    <a:pt x="255985" y="498428"/>
                    <a:pt x="233429" y="565897"/>
                    <a:pt x="223044" y="609553"/>
                  </a:cubicBezTo>
                  <a:cubicBezTo>
                    <a:pt x="212659" y="653209"/>
                    <a:pt x="194650" y="699706"/>
                    <a:pt x="198834" y="735760"/>
                  </a:cubicBezTo>
                  <a:cubicBezTo>
                    <a:pt x="203018" y="771814"/>
                    <a:pt x="225339" y="834478"/>
                    <a:pt x="248147" y="825875"/>
                  </a:cubicBezTo>
                  <a:cubicBezTo>
                    <a:pt x="270955" y="817272"/>
                    <a:pt x="315657" y="727735"/>
                    <a:pt x="335682" y="684141"/>
                  </a:cubicBezTo>
                  <a:cubicBezTo>
                    <a:pt x="355707" y="640547"/>
                    <a:pt x="361673" y="573168"/>
                    <a:pt x="368300" y="564309"/>
                  </a:cubicBezTo>
                  <a:cubicBezTo>
                    <a:pt x="374927" y="555450"/>
                    <a:pt x="369888" y="584551"/>
                    <a:pt x="375444" y="630985"/>
                  </a:cubicBezTo>
                  <a:cubicBezTo>
                    <a:pt x="381000" y="677420"/>
                    <a:pt x="388938" y="796482"/>
                    <a:pt x="401638" y="842916"/>
                  </a:cubicBezTo>
                  <a:cubicBezTo>
                    <a:pt x="414338" y="889350"/>
                    <a:pt x="434578" y="909194"/>
                    <a:pt x="451644" y="909591"/>
                  </a:cubicBezTo>
                  <a:cubicBezTo>
                    <a:pt x="468710" y="909988"/>
                    <a:pt x="495301" y="896097"/>
                    <a:pt x="504032" y="845297"/>
                  </a:cubicBezTo>
                  <a:cubicBezTo>
                    <a:pt x="512763" y="794497"/>
                    <a:pt x="500063" y="625824"/>
                    <a:pt x="504032" y="604790"/>
                  </a:cubicBezTo>
                  <a:cubicBezTo>
                    <a:pt x="508001" y="583756"/>
                    <a:pt x="516335" y="683769"/>
                    <a:pt x="527844" y="719091"/>
                  </a:cubicBezTo>
                  <a:cubicBezTo>
                    <a:pt x="539353" y="754413"/>
                    <a:pt x="556816" y="796878"/>
                    <a:pt x="573088" y="816722"/>
                  </a:cubicBezTo>
                  <a:cubicBezTo>
                    <a:pt x="589360" y="836566"/>
                    <a:pt x="610654" y="844073"/>
                    <a:pt x="625475" y="838153"/>
                  </a:cubicBezTo>
                  <a:cubicBezTo>
                    <a:pt x="640296" y="832233"/>
                    <a:pt x="658838" y="810968"/>
                    <a:pt x="662013" y="781202"/>
                  </a:cubicBezTo>
                  <a:cubicBezTo>
                    <a:pt x="665188" y="751436"/>
                    <a:pt x="649424" y="692534"/>
                    <a:pt x="644525" y="659560"/>
                  </a:cubicBezTo>
                  <a:cubicBezTo>
                    <a:pt x="639626" y="626586"/>
                    <a:pt x="620316" y="571057"/>
                    <a:pt x="632619" y="583360"/>
                  </a:cubicBezTo>
                  <a:cubicBezTo>
                    <a:pt x="644922" y="595663"/>
                    <a:pt x="695325" y="711947"/>
                    <a:pt x="718344" y="733378"/>
                  </a:cubicBezTo>
                  <a:cubicBezTo>
                    <a:pt x="741363" y="754809"/>
                    <a:pt x="763985" y="738935"/>
                    <a:pt x="770732" y="711947"/>
                  </a:cubicBezTo>
                  <a:cubicBezTo>
                    <a:pt x="777479" y="684960"/>
                    <a:pt x="775891" y="623444"/>
                    <a:pt x="758825" y="571453"/>
                  </a:cubicBezTo>
                  <a:cubicBezTo>
                    <a:pt x="741759" y="519462"/>
                    <a:pt x="692395" y="483865"/>
                    <a:pt x="668338" y="400003"/>
                  </a:cubicBezTo>
                  <a:cubicBezTo>
                    <a:pt x="644281" y="316141"/>
                    <a:pt x="616867" y="147261"/>
                    <a:pt x="614486" y="68283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 rot="505939">
              <a:off x="2987824" y="2060848"/>
              <a:ext cx="648072" cy="1152128"/>
              <a:chOff x="7164288" y="2564904"/>
              <a:chExt cx="648072" cy="11521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164288" y="2564904"/>
                <a:ext cx="648072" cy="115212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236296" y="2636912"/>
                <a:ext cx="504056" cy="936104"/>
              </a:xfrm>
              <a:prstGeom prst="roundRect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431112" y="3573016"/>
                <a:ext cx="144016" cy="144016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8" name="Freeform 27"/>
          <p:cNvSpPr/>
          <p:nvPr/>
        </p:nvSpPr>
        <p:spPr>
          <a:xfrm rot="17190452" flipH="1">
            <a:off x="5495181" y="4104013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351048" flipH="1">
            <a:off x="5367917" y="3799275"/>
            <a:ext cx="577048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 24"/>
          <p:cNvSpPr/>
          <p:nvPr/>
        </p:nvSpPr>
        <p:spPr>
          <a:xfrm rot="844739">
            <a:off x="3108889" y="3826609"/>
            <a:ext cx="582097" cy="1067234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13894287" flipH="1">
            <a:off x="5349078" y="3466541"/>
            <a:ext cx="639818" cy="8222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733822">
                <a:moveTo>
                  <a:pt x="237332" y="11906"/>
                </a:moveTo>
                <a:cubicBezTo>
                  <a:pt x="251421" y="57547"/>
                  <a:pt x="265510" y="103188"/>
                  <a:pt x="239713" y="140494"/>
                </a:cubicBezTo>
                <a:cubicBezTo>
                  <a:pt x="213916" y="177800"/>
                  <a:pt x="121841" y="196850"/>
                  <a:pt x="82550" y="235744"/>
                </a:cubicBezTo>
                <a:cubicBezTo>
                  <a:pt x="43259" y="274638"/>
                  <a:pt x="0" y="348456"/>
                  <a:pt x="3969" y="373856"/>
                </a:cubicBezTo>
                <a:cubicBezTo>
                  <a:pt x="7938" y="399256"/>
                  <a:pt x="64691" y="402828"/>
                  <a:pt x="106363" y="388144"/>
                </a:cubicBezTo>
                <a:cubicBezTo>
                  <a:pt x="148035" y="373460"/>
                  <a:pt x="228203" y="300831"/>
                  <a:pt x="254000" y="285750"/>
                </a:cubicBezTo>
                <a:cubicBezTo>
                  <a:pt x="279797" y="270669"/>
                  <a:pt x="266303" y="273050"/>
                  <a:pt x="261144" y="297656"/>
                </a:cubicBezTo>
                <a:cubicBezTo>
                  <a:pt x="255985" y="322262"/>
                  <a:pt x="233429" y="389731"/>
                  <a:pt x="223044" y="433387"/>
                </a:cubicBezTo>
                <a:cubicBezTo>
                  <a:pt x="212659" y="477043"/>
                  <a:pt x="194650" y="523540"/>
                  <a:pt x="198834" y="559594"/>
                </a:cubicBezTo>
                <a:cubicBezTo>
                  <a:pt x="203018" y="595648"/>
                  <a:pt x="225339" y="658312"/>
                  <a:pt x="248147" y="649709"/>
                </a:cubicBezTo>
                <a:cubicBezTo>
                  <a:pt x="270955" y="641106"/>
                  <a:pt x="315657" y="551569"/>
                  <a:pt x="335682" y="507975"/>
                </a:cubicBezTo>
                <a:cubicBezTo>
                  <a:pt x="355707" y="464381"/>
                  <a:pt x="361673" y="397002"/>
                  <a:pt x="368300" y="388143"/>
                </a:cubicBezTo>
                <a:cubicBezTo>
                  <a:pt x="374927" y="379284"/>
                  <a:pt x="369888" y="408385"/>
                  <a:pt x="375444" y="454819"/>
                </a:cubicBezTo>
                <a:cubicBezTo>
                  <a:pt x="381000" y="501254"/>
                  <a:pt x="388938" y="620316"/>
                  <a:pt x="401638" y="666750"/>
                </a:cubicBezTo>
                <a:cubicBezTo>
                  <a:pt x="414338" y="713184"/>
                  <a:pt x="434578" y="733028"/>
                  <a:pt x="451644" y="733425"/>
                </a:cubicBezTo>
                <a:cubicBezTo>
                  <a:pt x="468710" y="733822"/>
                  <a:pt x="495301" y="719931"/>
                  <a:pt x="504032" y="669131"/>
                </a:cubicBezTo>
                <a:cubicBezTo>
                  <a:pt x="512763" y="618331"/>
                  <a:pt x="500063" y="449658"/>
                  <a:pt x="504032" y="428624"/>
                </a:cubicBezTo>
                <a:cubicBezTo>
                  <a:pt x="508001" y="407590"/>
                  <a:pt x="516335" y="507603"/>
                  <a:pt x="527844" y="542925"/>
                </a:cubicBezTo>
                <a:cubicBezTo>
                  <a:pt x="539353" y="578247"/>
                  <a:pt x="556816" y="620712"/>
                  <a:pt x="573088" y="640556"/>
                </a:cubicBezTo>
                <a:cubicBezTo>
                  <a:pt x="589360" y="660400"/>
                  <a:pt x="610654" y="667907"/>
                  <a:pt x="625475" y="661987"/>
                </a:cubicBezTo>
                <a:cubicBezTo>
                  <a:pt x="640296" y="656067"/>
                  <a:pt x="658838" y="634802"/>
                  <a:pt x="662013" y="605036"/>
                </a:cubicBezTo>
                <a:cubicBezTo>
                  <a:pt x="665188" y="575270"/>
                  <a:pt x="649424" y="516368"/>
                  <a:pt x="644525" y="483394"/>
                </a:cubicBezTo>
                <a:cubicBezTo>
                  <a:pt x="639626" y="450420"/>
                  <a:pt x="620316" y="394891"/>
                  <a:pt x="632619" y="407194"/>
                </a:cubicBezTo>
                <a:cubicBezTo>
                  <a:pt x="644922" y="419497"/>
                  <a:pt x="695325" y="535781"/>
                  <a:pt x="718344" y="557212"/>
                </a:cubicBezTo>
                <a:cubicBezTo>
                  <a:pt x="741363" y="578643"/>
                  <a:pt x="763985" y="562769"/>
                  <a:pt x="770732" y="535781"/>
                </a:cubicBezTo>
                <a:cubicBezTo>
                  <a:pt x="777479" y="508794"/>
                  <a:pt x="775891" y="447278"/>
                  <a:pt x="758825" y="395287"/>
                </a:cubicBezTo>
                <a:cubicBezTo>
                  <a:pt x="741759" y="343296"/>
                  <a:pt x="687388" y="289718"/>
                  <a:pt x="668338" y="223837"/>
                </a:cubicBezTo>
                <a:cubicBezTo>
                  <a:pt x="649288" y="157956"/>
                  <a:pt x="646906" y="78978"/>
                  <a:pt x="644525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106"/>
          <p:cNvGrpSpPr/>
          <p:nvPr/>
        </p:nvGrpSpPr>
        <p:grpSpPr>
          <a:xfrm>
            <a:off x="3374179" y="3011494"/>
            <a:ext cx="2286660" cy="3729874"/>
            <a:chOff x="-3014831" y="170197"/>
            <a:chExt cx="3312368" cy="5663045"/>
          </a:xfrm>
        </p:grpSpPr>
        <p:sp>
          <p:nvSpPr>
            <p:cNvPr id="11" name="Freeform 10"/>
            <p:cNvSpPr/>
            <p:nvPr/>
          </p:nvSpPr>
          <p:spPr>
            <a:xfrm flipH="1">
              <a:off x="-1252564" y="3543859"/>
              <a:ext cx="1045846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44893" y="3543859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hord 12"/>
            <p:cNvSpPr/>
            <p:nvPr/>
          </p:nvSpPr>
          <p:spPr>
            <a:xfrm>
              <a:off x="-3014831" y="826173"/>
              <a:ext cx="3312368" cy="5007069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-2160886" y="170197"/>
              <a:ext cx="1604475" cy="1496899"/>
              <a:chOff x="-1009262" y="1732638"/>
              <a:chExt cx="1033010" cy="831187"/>
            </a:xfrm>
            <a:solidFill>
              <a:srgbClr val="FF3300"/>
            </a:solidFill>
          </p:grpSpPr>
          <p:sp>
            <p:nvSpPr>
              <p:cNvPr id="18" name="Freeform 10"/>
              <p:cNvSpPr/>
              <p:nvPr/>
            </p:nvSpPr>
            <p:spPr>
              <a:xfrm>
                <a:off x="-1009262" y="2036176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Chord 11"/>
              <p:cNvSpPr/>
              <p:nvPr/>
            </p:nvSpPr>
            <p:spPr>
              <a:xfrm>
                <a:off x="-779704" y="1732638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58"/>
            <p:cNvGrpSpPr/>
            <p:nvPr/>
          </p:nvGrpSpPr>
          <p:grpSpPr>
            <a:xfrm>
              <a:off x="-1831415" y="1575668"/>
              <a:ext cx="890627" cy="360478"/>
              <a:chOff x="5132512" y="2335237"/>
              <a:chExt cx="544272" cy="18991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132512" y="2335239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79916" y="2335237"/>
                <a:ext cx="96868" cy="1899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" name="Oval 9"/>
          <p:cNvSpPr/>
          <p:nvPr/>
        </p:nvSpPr>
        <p:spPr>
          <a:xfrm>
            <a:off x="4404902" y="4595670"/>
            <a:ext cx="210531" cy="290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oon 25"/>
          <p:cNvSpPr/>
          <p:nvPr/>
        </p:nvSpPr>
        <p:spPr>
          <a:xfrm rot="16200000">
            <a:off x="4089713" y="4069846"/>
            <a:ext cx="864096" cy="1339682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9540552" y="4581128"/>
            <a:ext cx="864096" cy="432048"/>
            <a:chOff x="3275856" y="1772816"/>
            <a:chExt cx="864096" cy="144016"/>
          </a:xfrm>
        </p:grpSpPr>
        <p:sp>
          <p:nvSpPr>
            <p:cNvPr id="36" name="Rectangle 35"/>
            <p:cNvSpPr/>
            <p:nvPr/>
          </p:nvSpPr>
          <p:spPr>
            <a:xfrm>
              <a:off x="3275856" y="1772816"/>
              <a:ext cx="864096" cy="144016"/>
            </a:xfrm>
            <a:prstGeom prst="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347864" y="184482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51920" y="1844824"/>
              <a:ext cx="2160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176778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3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8" grpId="0" animBg="1"/>
      <p:bldP spid="24" grpId="0" animBg="1"/>
      <p:bldP spid="24" grpId="2" animBg="1"/>
      <p:bldP spid="24" grpId="3" animBg="1"/>
      <p:bldP spid="25" grpId="0" animBg="1"/>
      <p:bldP spid="25" grpId="2" animBg="1"/>
      <p:bldP spid="8" grpId="0" animBg="1"/>
      <p:bldP spid="8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3894287" flipH="1">
            <a:off x="902230" y="2138593"/>
            <a:ext cx="2975510" cy="651905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04086 w 777479"/>
              <a:gd name="connsiteY0" fmla="*/ 0 h 971279"/>
              <a:gd name="connsiteX1" fmla="*/ 239713 w 777479"/>
              <a:gd name="connsiteY1" fmla="*/ 377951 h 971279"/>
              <a:gd name="connsiteX2" fmla="*/ 82550 w 777479"/>
              <a:gd name="connsiteY2" fmla="*/ 473201 h 971279"/>
              <a:gd name="connsiteX3" fmla="*/ 3969 w 777479"/>
              <a:gd name="connsiteY3" fmla="*/ 611313 h 971279"/>
              <a:gd name="connsiteX4" fmla="*/ 106363 w 777479"/>
              <a:gd name="connsiteY4" fmla="*/ 625601 h 971279"/>
              <a:gd name="connsiteX5" fmla="*/ 254000 w 777479"/>
              <a:gd name="connsiteY5" fmla="*/ 523207 h 971279"/>
              <a:gd name="connsiteX6" fmla="*/ 261144 w 777479"/>
              <a:gd name="connsiteY6" fmla="*/ 535113 h 971279"/>
              <a:gd name="connsiteX7" fmla="*/ 223044 w 777479"/>
              <a:gd name="connsiteY7" fmla="*/ 670844 h 971279"/>
              <a:gd name="connsiteX8" fmla="*/ 198834 w 777479"/>
              <a:gd name="connsiteY8" fmla="*/ 797051 h 971279"/>
              <a:gd name="connsiteX9" fmla="*/ 248147 w 777479"/>
              <a:gd name="connsiteY9" fmla="*/ 887166 h 971279"/>
              <a:gd name="connsiteX10" fmla="*/ 335682 w 777479"/>
              <a:gd name="connsiteY10" fmla="*/ 745432 h 971279"/>
              <a:gd name="connsiteX11" fmla="*/ 368300 w 777479"/>
              <a:gd name="connsiteY11" fmla="*/ 625600 h 971279"/>
              <a:gd name="connsiteX12" fmla="*/ 375444 w 777479"/>
              <a:gd name="connsiteY12" fmla="*/ 692276 h 971279"/>
              <a:gd name="connsiteX13" fmla="*/ 401638 w 777479"/>
              <a:gd name="connsiteY13" fmla="*/ 904207 h 971279"/>
              <a:gd name="connsiteX14" fmla="*/ 451644 w 777479"/>
              <a:gd name="connsiteY14" fmla="*/ 970882 h 971279"/>
              <a:gd name="connsiteX15" fmla="*/ 504032 w 777479"/>
              <a:gd name="connsiteY15" fmla="*/ 906588 h 971279"/>
              <a:gd name="connsiteX16" fmla="*/ 504032 w 777479"/>
              <a:gd name="connsiteY16" fmla="*/ 666081 h 971279"/>
              <a:gd name="connsiteX17" fmla="*/ 527844 w 777479"/>
              <a:gd name="connsiteY17" fmla="*/ 780382 h 971279"/>
              <a:gd name="connsiteX18" fmla="*/ 573088 w 777479"/>
              <a:gd name="connsiteY18" fmla="*/ 878013 h 971279"/>
              <a:gd name="connsiteX19" fmla="*/ 625475 w 777479"/>
              <a:gd name="connsiteY19" fmla="*/ 899444 h 971279"/>
              <a:gd name="connsiteX20" fmla="*/ 662013 w 777479"/>
              <a:gd name="connsiteY20" fmla="*/ 842493 h 971279"/>
              <a:gd name="connsiteX21" fmla="*/ 644525 w 777479"/>
              <a:gd name="connsiteY21" fmla="*/ 720851 h 971279"/>
              <a:gd name="connsiteX22" fmla="*/ 632619 w 777479"/>
              <a:gd name="connsiteY22" fmla="*/ 644651 h 971279"/>
              <a:gd name="connsiteX23" fmla="*/ 718344 w 777479"/>
              <a:gd name="connsiteY23" fmla="*/ 794669 h 971279"/>
              <a:gd name="connsiteX24" fmla="*/ 770732 w 777479"/>
              <a:gd name="connsiteY24" fmla="*/ 773238 h 971279"/>
              <a:gd name="connsiteX25" fmla="*/ 758825 w 777479"/>
              <a:gd name="connsiteY25" fmla="*/ 632744 h 971279"/>
              <a:gd name="connsiteX26" fmla="*/ 668338 w 777479"/>
              <a:gd name="connsiteY26" fmla="*/ 461294 h 971279"/>
              <a:gd name="connsiteX27" fmla="*/ 644525 w 777479"/>
              <a:gd name="connsiteY27" fmla="*/ 237457 h 971279"/>
              <a:gd name="connsiteX0" fmla="*/ 181670 w 777479"/>
              <a:gd name="connsiteY0" fmla="*/ 0 h 1166363"/>
              <a:gd name="connsiteX1" fmla="*/ 239713 w 777479"/>
              <a:gd name="connsiteY1" fmla="*/ 573035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44525 w 777479"/>
              <a:gd name="connsiteY27" fmla="*/ 432541 h 1166363"/>
              <a:gd name="connsiteX0" fmla="*/ 181670 w 777479"/>
              <a:gd name="connsiteY0" fmla="*/ 0 h 1166363"/>
              <a:gd name="connsiteX1" fmla="*/ 231620 w 777479"/>
              <a:gd name="connsiteY1" fmla="*/ 525848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44525 w 777479"/>
              <a:gd name="connsiteY27" fmla="*/ 432541 h 1166363"/>
              <a:gd name="connsiteX0" fmla="*/ 181670 w 777479"/>
              <a:gd name="connsiteY0" fmla="*/ 0 h 1166363"/>
              <a:gd name="connsiteX1" fmla="*/ 231620 w 777479"/>
              <a:gd name="connsiteY1" fmla="*/ 525848 h 1166363"/>
              <a:gd name="connsiteX2" fmla="*/ 82550 w 777479"/>
              <a:gd name="connsiteY2" fmla="*/ 668285 h 1166363"/>
              <a:gd name="connsiteX3" fmla="*/ 3969 w 777479"/>
              <a:gd name="connsiteY3" fmla="*/ 806397 h 1166363"/>
              <a:gd name="connsiteX4" fmla="*/ 106363 w 777479"/>
              <a:gd name="connsiteY4" fmla="*/ 820685 h 1166363"/>
              <a:gd name="connsiteX5" fmla="*/ 254000 w 777479"/>
              <a:gd name="connsiteY5" fmla="*/ 718291 h 1166363"/>
              <a:gd name="connsiteX6" fmla="*/ 261144 w 777479"/>
              <a:gd name="connsiteY6" fmla="*/ 730197 h 1166363"/>
              <a:gd name="connsiteX7" fmla="*/ 223044 w 777479"/>
              <a:gd name="connsiteY7" fmla="*/ 865928 h 1166363"/>
              <a:gd name="connsiteX8" fmla="*/ 198834 w 777479"/>
              <a:gd name="connsiteY8" fmla="*/ 992135 h 1166363"/>
              <a:gd name="connsiteX9" fmla="*/ 248147 w 777479"/>
              <a:gd name="connsiteY9" fmla="*/ 1082250 h 1166363"/>
              <a:gd name="connsiteX10" fmla="*/ 335682 w 777479"/>
              <a:gd name="connsiteY10" fmla="*/ 940516 h 1166363"/>
              <a:gd name="connsiteX11" fmla="*/ 368300 w 777479"/>
              <a:gd name="connsiteY11" fmla="*/ 820684 h 1166363"/>
              <a:gd name="connsiteX12" fmla="*/ 375444 w 777479"/>
              <a:gd name="connsiteY12" fmla="*/ 887360 h 1166363"/>
              <a:gd name="connsiteX13" fmla="*/ 401638 w 777479"/>
              <a:gd name="connsiteY13" fmla="*/ 1099291 h 1166363"/>
              <a:gd name="connsiteX14" fmla="*/ 451644 w 777479"/>
              <a:gd name="connsiteY14" fmla="*/ 1165966 h 1166363"/>
              <a:gd name="connsiteX15" fmla="*/ 504032 w 777479"/>
              <a:gd name="connsiteY15" fmla="*/ 1101672 h 1166363"/>
              <a:gd name="connsiteX16" fmla="*/ 504032 w 777479"/>
              <a:gd name="connsiteY16" fmla="*/ 861165 h 1166363"/>
              <a:gd name="connsiteX17" fmla="*/ 527844 w 777479"/>
              <a:gd name="connsiteY17" fmla="*/ 975466 h 1166363"/>
              <a:gd name="connsiteX18" fmla="*/ 573088 w 777479"/>
              <a:gd name="connsiteY18" fmla="*/ 1073097 h 1166363"/>
              <a:gd name="connsiteX19" fmla="*/ 625475 w 777479"/>
              <a:gd name="connsiteY19" fmla="*/ 1094528 h 1166363"/>
              <a:gd name="connsiteX20" fmla="*/ 662013 w 777479"/>
              <a:gd name="connsiteY20" fmla="*/ 1037577 h 1166363"/>
              <a:gd name="connsiteX21" fmla="*/ 644525 w 777479"/>
              <a:gd name="connsiteY21" fmla="*/ 915935 h 1166363"/>
              <a:gd name="connsiteX22" fmla="*/ 632619 w 777479"/>
              <a:gd name="connsiteY22" fmla="*/ 839735 h 1166363"/>
              <a:gd name="connsiteX23" fmla="*/ 718344 w 777479"/>
              <a:gd name="connsiteY23" fmla="*/ 989753 h 1166363"/>
              <a:gd name="connsiteX24" fmla="*/ 770732 w 777479"/>
              <a:gd name="connsiteY24" fmla="*/ 968322 h 1166363"/>
              <a:gd name="connsiteX25" fmla="*/ 758825 w 777479"/>
              <a:gd name="connsiteY25" fmla="*/ 827828 h 1166363"/>
              <a:gd name="connsiteX26" fmla="*/ 668338 w 777479"/>
              <a:gd name="connsiteY26" fmla="*/ 656378 h 1166363"/>
              <a:gd name="connsiteX27" fmla="*/ 638722 w 777479"/>
              <a:gd name="connsiteY27" fmla="*/ 240865 h 1166363"/>
              <a:gd name="connsiteX0" fmla="*/ 199940 w 777479"/>
              <a:gd name="connsiteY0" fmla="*/ 0 h 1228798"/>
              <a:gd name="connsiteX1" fmla="*/ 231620 w 777479"/>
              <a:gd name="connsiteY1" fmla="*/ 588283 h 1228798"/>
              <a:gd name="connsiteX2" fmla="*/ 82550 w 777479"/>
              <a:gd name="connsiteY2" fmla="*/ 730720 h 1228798"/>
              <a:gd name="connsiteX3" fmla="*/ 3969 w 777479"/>
              <a:gd name="connsiteY3" fmla="*/ 868832 h 1228798"/>
              <a:gd name="connsiteX4" fmla="*/ 106363 w 777479"/>
              <a:gd name="connsiteY4" fmla="*/ 883120 h 1228798"/>
              <a:gd name="connsiteX5" fmla="*/ 254000 w 777479"/>
              <a:gd name="connsiteY5" fmla="*/ 780726 h 1228798"/>
              <a:gd name="connsiteX6" fmla="*/ 261144 w 777479"/>
              <a:gd name="connsiteY6" fmla="*/ 792632 h 1228798"/>
              <a:gd name="connsiteX7" fmla="*/ 223044 w 777479"/>
              <a:gd name="connsiteY7" fmla="*/ 928363 h 1228798"/>
              <a:gd name="connsiteX8" fmla="*/ 198834 w 777479"/>
              <a:gd name="connsiteY8" fmla="*/ 1054570 h 1228798"/>
              <a:gd name="connsiteX9" fmla="*/ 248147 w 777479"/>
              <a:gd name="connsiteY9" fmla="*/ 1144685 h 1228798"/>
              <a:gd name="connsiteX10" fmla="*/ 335682 w 777479"/>
              <a:gd name="connsiteY10" fmla="*/ 1002951 h 1228798"/>
              <a:gd name="connsiteX11" fmla="*/ 368300 w 777479"/>
              <a:gd name="connsiteY11" fmla="*/ 883119 h 1228798"/>
              <a:gd name="connsiteX12" fmla="*/ 375444 w 777479"/>
              <a:gd name="connsiteY12" fmla="*/ 949795 h 1228798"/>
              <a:gd name="connsiteX13" fmla="*/ 401638 w 777479"/>
              <a:gd name="connsiteY13" fmla="*/ 1161726 h 1228798"/>
              <a:gd name="connsiteX14" fmla="*/ 451644 w 777479"/>
              <a:gd name="connsiteY14" fmla="*/ 1228401 h 1228798"/>
              <a:gd name="connsiteX15" fmla="*/ 504032 w 777479"/>
              <a:gd name="connsiteY15" fmla="*/ 1164107 h 1228798"/>
              <a:gd name="connsiteX16" fmla="*/ 504032 w 777479"/>
              <a:gd name="connsiteY16" fmla="*/ 923600 h 1228798"/>
              <a:gd name="connsiteX17" fmla="*/ 527844 w 777479"/>
              <a:gd name="connsiteY17" fmla="*/ 1037901 h 1228798"/>
              <a:gd name="connsiteX18" fmla="*/ 573088 w 777479"/>
              <a:gd name="connsiteY18" fmla="*/ 1135532 h 1228798"/>
              <a:gd name="connsiteX19" fmla="*/ 625475 w 777479"/>
              <a:gd name="connsiteY19" fmla="*/ 1156963 h 1228798"/>
              <a:gd name="connsiteX20" fmla="*/ 662013 w 777479"/>
              <a:gd name="connsiteY20" fmla="*/ 1100012 h 1228798"/>
              <a:gd name="connsiteX21" fmla="*/ 644525 w 777479"/>
              <a:gd name="connsiteY21" fmla="*/ 978370 h 1228798"/>
              <a:gd name="connsiteX22" fmla="*/ 632619 w 777479"/>
              <a:gd name="connsiteY22" fmla="*/ 902170 h 1228798"/>
              <a:gd name="connsiteX23" fmla="*/ 718344 w 777479"/>
              <a:gd name="connsiteY23" fmla="*/ 1052188 h 1228798"/>
              <a:gd name="connsiteX24" fmla="*/ 770732 w 777479"/>
              <a:gd name="connsiteY24" fmla="*/ 1030757 h 1228798"/>
              <a:gd name="connsiteX25" fmla="*/ 758825 w 777479"/>
              <a:gd name="connsiteY25" fmla="*/ 890263 h 1228798"/>
              <a:gd name="connsiteX26" fmla="*/ 668338 w 777479"/>
              <a:gd name="connsiteY26" fmla="*/ 718813 h 1228798"/>
              <a:gd name="connsiteX27" fmla="*/ 638722 w 777479"/>
              <a:gd name="connsiteY27" fmla="*/ 303300 h 12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1228798">
                <a:moveTo>
                  <a:pt x="199940" y="0"/>
                </a:moveTo>
                <a:cubicBezTo>
                  <a:pt x="214029" y="45641"/>
                  <a:pt x="251185" y="466496"/>
                  <a:pt x="231620" y="588283"/>
                </a:cubicBezTo>
                <a:cubicBezTo>
                  <a:pt x="212055" y="710070"/>
                  <a:pt x="120492" y="683962"/>
                  <a:pt x="82550" y="730720"/>
                </a:cubicBezTo>
                <a:cubicBezTo>
                  <a:pt x="44608" y="777478"/>
                  <a:pt x="0" y="843432"/>
                  <a:pt x="3969" y="868832"/>
                </a:cubicBezTo>
                <a:cubicBezTo>
                  <a:pt x="7938" y="894232"/>
                  <a:pt x="64691" y="897804"/>
                  <a:pt x="106363" y="883120"/>
                </a:cubicBezTo>
                <a:cubicBezTo>
                  <a:pt x="148035" y="868436"/>
                  <a:pt x="228203" y="795807"/>
                  <a:pt x="254000" y="780726"/>
                </a:cubicBezTo>
                <a:cubicBezTo>
                  <a:pt x="279797" y="765645"/>
                  <a:pt x="266303" y="768026"/>
                  <a:pt x="261144" y="792632"/>
                </a:cubicBezTo>
                <a:cubicBezTo>
                  <a:pt x="255985" y="817238"/>
                  <a:pt x="233429" y="884707"/>
                  <a:pt x="223044" y="928363"/>
                </a:cubicBezTo>
                <a:cubicBezTo>
                  <a:pt x="212659" y="972019"/>
                  <a:pt x="194650" y="1018516"/>
                  <a:pt x="198834" y="1054570"/>
                </a:cubicBezTo>
                <a:cubicBezTo>
                  <a:pt x="203018" y="1090624"/>
                  <a:pt x="225339" y="1153288"/>
                  <a:pt x="248147" y="1144685"/>
                </a:cubicBezTo>
                <a:cubicBezTo>
                  <a:pt x="270955" y="1136082"/>
                  <a:pt x="315657" y="1046545"/>
                  <a:pt x="335682" y="1002951"/>
                </a:cubicBezTo>
                <a:cubicBezTo>
                  <a:pt x="355707" y="959357"/>
                  <a:pt x="361673" y="891978"/>
                  <a:pt x="368300" y="883119"/>
                </a:cubicBezTo>
                <a:cubicBezTo>
                  <a:pt x="374927" y="874260"/>
                  <a:pt x="369888" y="903361"/>
                  <a:pt x="375444" y="949795"/>
                </a:cubicBezTo>
                <a:cubicBezTo>
                  <a:pt x="381000" y="996230"/>
                  <a:pt x="388938" y="1115292"/>
                  <a:pt x="401638" y="1161726"/>
                </a:cubicBezTo>
                <a:cubicBezTo>
                  <a:pt x="414338" y="1208160"/>
                  <a:pt x="434578" y="1228004"/>
                  <a:pt x="451644" y="1228401"/>
                </a:cubicBezTo>
                <a:cubicBezTo>
                  <a:pt x="468710" y="1228798"/>
                  <a:pt x="495301" y="1214907"/>
                  <a:pt x="504032" y="1164107"/>
                </a:cubicBezTo>
                <a:cubicBezTo>
                  <a:pt x="512763" y="1113307"/>
                  <a:pt x="500063" y="944634"/>
                  <a:pt x="504032" y="923600"/>
                </a:cubicBezTo>
                <a:cubicBezTo>
                  <a:pt x="508001" y="902566"/>
                  <a:pt x="516335" y="1002579"/>
                  <a:pt x="527844" y="1037901"/>
                </a:cubicBezTo>
                <a:cubicBezTo>
                  <a:pt x="539353" y="1073223"/>
                  <a:pt x="556816" y="1115688"/>
                  <a:pt x="573088" y="1135532"/>
                </a:cubicBezTo>
                <a:cubicBezTo>
                  <a:pt x="589360" y="1155376"/>
                  <a:pt x="610654" y="1162883"/>
                  <a:pt x="625475" y="1156963"/>
                </a:cubicBezTo>
                <a:cubicBezTo>
                  <a:pt x="640296" y="1151043"/>
                  <a:pt x="658838" y="1129778"/>
                  <a:pt x="662013" y="1100012"/>
                </a:cubicBezTo>
                <a:cubicBezTo>
                  <a:pt x="665188" y="1070246"/>
                  <a:pt x="649424" y="1011344"/>
                  <a:pt x="644525" y="978370"/>
                </a:cubicBezTo>
                <a:cubicBezTo>
                  <a:pt x="639626" y="945396"/>
                  <a:pt x="620316" y="889867"/>
                  <a:pt x="632619" y="902170"/>
                </a:cubicBezTo>
                <a:cubicBezTo>
                  <a:pt x="644922" y="914473"/>
                  <a:pt x="695325" y="1030757"/>
                  <a:pt x="718344" y="1052188"/>
                </a:cubicBezTo>
                <a:cubicBezTo>
                  <a:pt x="741363" y="1073619"/>
                  <a:pt x="763985" y="1057745"/>
                  <a:pt x="770732" y="1030757"/>
                </a:cubicBezTo>
                <a:cubicBezTo>
                  <a:pt x="777479" y="1003770"/>
                  <a:pt x="775891" y="942254"/>
                  <a:pt x="758825" y="890263"/>
                </a:cubicBezTo>
                <a:cubicBezTo>
                  <a:pt x="741759" y="838272"/>
                  <a:pt x="688355" y="816640"/>
                  <a:pt x="668338" y="718813"/>
                </a:cubicBezTo>
                <a:cubicBezTo>
                  <a:pt x="648321" y="620986"/>
                  <a:pt x="641103" y="382278"/>
                  <a:pt x="638722" y="30330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771800" y="1196752"/>
            <a:ext cx="2232248" cy="4104456"/>
            <a:chOff x="7164287" y="2564904"/>
            <a:chExt cx="648072" cy="1152128"/>
          </a:xfrm>
        </p:grpSpPr>
        <p:sp>
          <p:nvSpPr>
            <p:cNvPr id="3" name="Rounded Rectangle 2"/>
            <p:cNvSpPr/>
            <p:nvPr/>
          </p:nvSpPr>
          <p:spPr>
            <a:xfrm>
              <a:off x="7164287" y="2564904"/>
              <a:ext cx="648072" cy="115212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206099" y="2605330"/>
              <a:ext cx="564449" cy="929787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7415154" y="3552803"/>
              <a:ext cx="144016" cy="14401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44842" y="1484784"/>
            <a:ext cx="1728192" cy="3024336"/>
            <a:chOff x="6516216" y="404664"/>
            <a:chExt cx="1728192" cy="3024336"/>
          </a:xfrm>
        </p:grpSpPr>
        <p:sp>
          <p:nvSpPr>
            <p:cNvPr id="37" name="Rectangle 36"/>
            <p:cNvSpPr/>
            <p:nvPr/>
          </p:nvSpPr>
          <p:spPr>
            <a:xfrm>
              <a:off x="6516216" y="404664"/>
              <a:ext cx="1728192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7452320" y="2276872"/>
              <a:ext cx="360040" cy="57606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020272" y="2276872"/>
              <a:ext cx="312387" cy="57606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 rot="1327696">
              <a:off x="6630345" y="1977497"/>
              <a:ext cx="458111" cy="69555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 rot="19737750" flipH="1">
              <a:off x="7743310" y="1911495"/>
              <a:ext cx="451753" cy="69555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6876256" y="1196752"/>
              <a:ext cx="1008112" cy="1224136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164288" y="1556792"/>
              <a:ext cx="101142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524328" y="1556792"/>
              <a:ext cx="101142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/>
            <p:cNvSpPr/>
            <p:nvPr/>
          </p:nvSpPr>
          <p:spPr>
            <a:xfrm flipH="1">
              <a:off x="7020272" y="1412776"/>
              <a:ext cx="762009" cy="662545"/>
            </a:xfrm>
            <a:prstGeom prst="arc">
              <a:avLst>
                <a:gd name="adj1" fmla="val 630788"/>
                <a:gd name="adj2" fmla="val 1024454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Chord 55"/>
            <p:cNvSpPr/>
            <p:nvPr/>
          </p:nvSpPr>
          <p:spPr>
            <a:xfrm>
              <a:off x="7430681" y="1803296"/>
              <a:ext cx="222423" cy="539611"/>
            </a:xfrm>
            <a:prstGeom prst="chord">
              <a:avLst>
                <a:gd name="adj1" fmla="val 19672702"/>
                <a:gd name="adj2" fmla="val 10674166"/>
              </a:avLst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47784" y="1484784"/>
            <a:ext cx="2592288" cy="3024336"/>
            <a:chOff x="251520" y="1340768"/>
            <a:chExt cx="2592288" cy="3024336"/>
          </a:xfrm>
        </p:grpSpPr>
        <p:sp>
          <p:nvSpPr>
            <p:cNvPr id="12" name="Rectangle 11"/>
            <p:cNvSpPr/>
            <p:nvPr/>
          </p:nvSpPr>
          <p:spPr>
            <a:xfrm>
              <a:off x="251520" y="1340768"/>
              <a:ext cx="1728192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rot="7315443">
              <a:off x="386915" y="2511451"/>
              <a:ext cx="640904" cy="844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>
              <a:off x="899592" y="2276872"/>
              <a:ext cx="1944216" cy="1944216"/>
            </a:xfrm>
            <a:prstGeom prst="chord">
              <a:avLst>
                <a:gd name="adj1" fmla="val 5039180"/>
                <a:gd name="adj2" fmla="val 1657109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/>
            <p:cNvGrpSpPr/>
            <p:nvPr/>
          </p:nvGrpSpPr>
          <p:grpSpPr>
            <a:xfrm rot="20721970">
              <a:off x="1199388" y="2725982"/>
              <a:ext cx="803507" cy="766349"/>
              <a:chOff x="6012160" y="2060848"/>
              <a:chExt cx="803507" cy="76634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082816" y="2060848"/>
                <a:ext cx="144016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588224" y="2060848"/>
                <a:ext cx="144016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6012160" y="2204864"/>
                <a:ext cx="803507" cy="622333"/>
              </a:xfrm>
              <a:prstGeom prst="arc">
                <a:avLst>
                  <a:gd name="adj1" fmla="val 1818245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044842" y="1484784"/>
            <a:ext cx="1728192" cy="3024336"/>
            <a:chOff x="5148064" y="0"/>
            <a:chExt cx="1728192" cy="3024336"/>
          </a:xfrm>
        </p:grpSpPr>
        <p:grpSp>
          <p:nvGrpSpPr>
            <p:cNvPr id="33" name="Group 32"/>
            <p:cNvGrpSpPr/>
            <p:nvPr/>
          </p:nvGrpSpPr>
          <p:grpSpPr>
            <a:xfrm>
              <a:off x="5148064" y="0"/>
              <a:ext cx="1728192" cy="3024336"/>
              <a:chOff x="6804248" y="1052736"/>
              <a:chExt cx="1728192" cy="302433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804248" y="1052736"/>
                <a:ext cx="1728192" cy="3024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826346" y="2678837"/>
                <a:ext cx="409950" cy="750163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7956376" y="2678837"/>
                <a:ext cx="360040" cy="750163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164288" y="1772816"/>
                <a:ext cx="864096" cy="2304256"/>
              </a:xfrm>
              <a:prstGeom prst="roundRect">
                <a:avLst>
                  <a:gd name="adj" fmla="val 43924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17"/>
              <p:cNvGrpSpPr/>
              <p:nvPr/>
            </p:nvGrpSpPr>
            <p:grpSpPr>
              <a:xfrm>
                <a:off x="7308304" y="2204864"/>
                <a:ext cx="564299" cy="703018"/>
                <a:chOff x="6012160" y="2060848"/>
                <a:chExt cx="803507" cy="76634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6588224" y="2060848"/>
                  <a:ext cx="144016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>
                  <a:off x="6012160" y="2204865"/>
                  <a:ext cx="803507" cy="622332"/>
                </a:xfrm>
                <a:prstGeom prst="arc">
                  <a:avLst>
                    <a:gd name="adj1" fmla="val 3615481"/>
                    <a:gd name="adj2" fmla="val 923985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0" name="Freeform 29"/>
              <p:cNvSpPr/>
              <p:nvPr/>
            </p:nvSpPr>
            <p:spPr>
              <a:xfrm>
                <a:off x="7353300" y="2222500"/>
                <a:ext cx="165100" cy="152400"/>
              </a:xfrm>
              <a:custGeom>
                <a:avLst/>
                <a:gdLst>
                  <a:gd name="connsiteX0" fmla="*/ 0 w 165100"/>
                  <a:gd name="connsiteY0" fmla="*/ 0 h 152400"/>
                  <a:gd name="connsiteX1" fmla="*/ 165100 w 165100"/>
                  <a:gd name="connsiteY1" fmla="*/ 76200 h 152400"/>
                  <a:gd name="connsiteX2" fmla="*/ 12700 w 165100"/>
                  <a:gd name="connsiteY2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100" h="152400">
                    <a:moveTo>
                      <a:pt x="0" y="0"/>
                    </a:moveTo>
                    <a:lnTo>
                      <a:pt x="165100" y="76200"/>
                    </a:lnTo>
                    <a:lnTo>
                      <a:pt x="12700" y="15240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5562600" y="482600"/>
              <a:ext cx="812800" cy="393700"/>
            </a:xfrm>
            <a:custGeom>
              <a:avLst/>
              <a:gdLst>
                <a:gd name="connsiteX0" fmla="*/ 25400 w 812800"/>
                <a:gd name="connsiteY0" fmla="*/ 355600 h 393700"/>
                <a:gd name="connsiteX1" fmla="*/ 0 w 812800"/>
                <a:gd name="connsiteY1" fmla="*/ 114300 h 393700"/>
                <a:gd name="connsiteX2" fmla="*/ 190500 w 812800"/>
                <a:gd name="connsiteY2" fmla="*/ 279400 h 393700"/>
                <a:gd name="connsiteX3" fmla="*/ 190500 w 812800"/>
                <a:gd name="connsiteY3" fmla="*/ 76200 h 393700"/>
                <a:gd name="connsiteX4" fmla="*/ 304800 w 812800"/>
                <a:gd name="connsiteY4" fmla="*/ 228600 h 393700"/>
                <a:gd name="connsiteX5" fmla="*/ 355600 w 812800"/>
                <a:gd name="connsiteY5" fmla="*/ 0 h 393700"/>
                <a:gd name="connsiteX6" fmla="*/ 431800 w 812800"/>
                <a:gd name="connsiteY6" fmla="*/ 241300 h 393700"/>
                <a:gd name="connsiteX7" fmla="*/ 508000 w 812800"/>
                <a:gd name="connsiteY7" fmla="*/ 63500 h 393700"/>
                <a:gd name="connsiteX8" fmla="*/ 520700 w 812800"/>
                <a:gd name="connsiteY8" fmla="*/ 241300 h 393700"/>
                <a:gd name="connsiteX9" fmla="*/ 673100 w 812800"/>
                <a:gd name="connsiteY9" fmla="*/ 38100 h 393700"/>
                <a:gd name="connsiteX10" fmla="*/ 647700 w 812800"/>
                <a:gd name="connsiteY10" fmla="*/ 317500 h 393700"/>
                <a:gd name="connsiteX11" fmla="*/ 812800 w 812800"/>
                <a:gd name="connsiteY11" fmla="*/ 228600 h 393700"/>
                <a:gd name="connsiteX12" fmla="*/ 736600 w 812800"/>
                <a:gd name="connsiteY12" fmla="*/ 393700 h 393700"/>
                <a:gd name="connsiteX13" fmla="*/ 495300 w 812800"/>
                <a:gd name="connsiteY13" fmla="*/ 254000 h 393700"/>
                <a:gd name="connsiteX14" fmla="*/ 215900 w 812800"/>
                <a:gd name="connsiteY14" fmla="*/ 254000 h 393700"/>
                <a:gd name="connsiteX15" fmla="*/ 25400 w 812800"/>
                <a:gd name="connsiteY15" fmla="*/ 3556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2800" h="393700">
                  <a:moveTo>
                    <a:pt x="25400" y="355600"/>
                  </a:moveTo>
                  <a:lnTo>
                    <a:pt x="0" y="114300"/>
                  </a:lnTo>
                  <a:lnTo>
                    <a:pt x="190500" y="279400"/>
                  </a:lnTo>
                  <a:lnTo>
                    <a:pt x="190500" y="76200"/>
                  </a:lnTo>
                  <a:lnTo>
                    <a:pt x="304800" y="228600"/>
                  </a:lnTo>
                  <a:lnTo>
                    <a:pt x="355600" y="0"/>
                  </a:lnTo>
                  <a:lnTo>
                    <a:pt x="431800" y="241300"/>
                  </a:lnTo>
                  <a:lnTo>
                    <a:pt x="508000" y="63500"/>
                  </a:lnTo>
                  <a:lnTo>
                    <a:pt x="520700" y="241300"/>
                  </a:lnTo>
                  <a:lnTo>
                    <a:pt x="673100" y="38100"/>
                  </a:lnTo>
                  <a:lnTo>
                    <a:pt x="647700" y="317500"/>
                  </a:lnTo>
                  <a:lnTo>
                    <a:pt x="812800" y="228600"/>
                  </a:lnTo>
                  <a:lnTo>
                    <a:pt x="736600" y="393700"/>
                  </a:lnTo>
                  <a:lnTo>
                    <a:pt x="495300" y="254000"/>
                  </a:lnTo>
                  <a:lnTo>
                    <a:pt x="215900" y="254000"/>
                  </a:lnTo>
                  <a:lnTo>
                    <a:pt x="25400" y="3556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44842" y="1484784"/>
            <a:ext cx="1728192" cy="3024336"/>
            <a:chOff x="7415808" y="1484784"/>
            <a:chExt cx="1728192" cy="3024336"/>
          </a:xfrm>
        </p:grpSpPr>
        <p:sp>
          <p:nvSpPr>
            <p:cNvPr id="35" name="Rectangle 34"/>
            <p:cNvSpPr/>
            <p:nvPr/>
          </p:nvSpPr>
          <p:spPr>
            <a:xfrm>
              <a:off x="7415808" y="1484784"/>
              <a:ext cx="1728192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 rot="10373648">
              <a:off x="7574103" y="2313269"/>
              <a:ext cx="640904" cy="844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 rot="12151824" flipH="1">
              <a:off x="8377179" y="2365155"/>
              <a:ext cx="629023" cy="84454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733822">
                  <a:moveTo>
                    <a:pt x="237332" y="11906"/>
                  </a:moveTo>
                  <a:cubicBezTo>
                    <a:pt x="251421" y="57547"/>
                    <a:pt x="265510" y="103188"/>
                    <a:pt x="239713" y="140494"/>
                  </a:cubicBezTo>
                  <a:cubicBezTo>
                    <a:pt x="213916" y="177800"/>
                    <a:pt x="121841" y="196850"/>
                    <a:pt x="82550" y="235744"/>
                  </a:cubicBezTo>
                  <a:cubicBezTo>
                    <a:pt x="43259" y="274638"/>
                    <a:pt x="0" y="348456"/>
                    <a:pt x="3969" y="373856"/>
                  </a:cubicBezTo>
                  <a:cubicBezTo>
                    <a:pt x="7938" y="399256"/>
                    <a:pt x="64691" y="402828"/>
                    <a:pt x="106363" y="388144"/>
                  </a:cubicBezTo>
                  <a:cubicBezTo>
                    <a:pt x="148035" y="373460"/>
                    <a:pt x="228203" y="300831"/>
                    <a:pt x="254000" y="285750"/>
                  </a:cubicBezTo>
                  <a:cubicBezTo>
                    <a:pt x="279797" y="270669"/>
                    <a:pt x="266303" y="273050"/>
                    <a:pt x="261144" y="297656"/>
                  </a:cubicBezTo>
                  <a:cubicBezTo>
                    <a:pt x="255985" y="322262"/>
                    <a:pt x="233429" y="389731"/>
                    <a:pt x="223044" y="433387"/>
                  </a:cubicBezTo>
                  <a:cubicBezTo>
                    <a:pt x="212659" y="477043"/>
                    <a:pt x="194650" y="523540"/>
                    <a:pt x="198834" y="559594"/>
                  </a:cubicBezTo>
                  <a:cubicBezTo>
                    <a:pt x="203018" y="595648"/>
                    <a:pt x="225339" y="658312"/>
                    <a:pt x="248147" y="649709"/>
                  </a:cubicBezTo>
                  <a:cubicBezTo>
                    <a:pt x="270955" y="641106"/>
                    <a:pt x="315657" y="551569"/>
                    <a:pt x="335682" y="507975"/>
                  </a:cubicBezTo>
                  <a:cubicBezTo>
                    <a:pt x="355707" y="464381"/>
                    <a:pt x="361673" y="397002"/>
                    <a:pt x="368300" y="388143"/>
                  </a:cubicBezTo>
                  <a:cubicBezTo>
                    <a:pt x="374927" y="379284"/>
                    <a:pt x="369888" y="408385"/>
                    <a:pt x="375444" y="454819"/>
                  </a:cubicBezTo>
                  <a:cubicBezTo>
                    <a:pt x="381000" y="501254"/>
                    <a:pt x="388938" y="620316"/>
                    <a:pt x="401638" y="666750"/>
                  </a:cubicBezTo>
                  <a:cubicBezTo>
                    <a:pt x="414338" y="713184"/>
                    <a:pt x="434578" y="733028"/>
                    <a:pt x="451644" y="733425"/>
                  </a:cubicBezTo>
                  <a:cubicBezTo>
                    <a:pt x="468710" y="733822"/>
                    <a:pt x="495301" y="719931"/>
                    <a:pt x="504032" y="669131"/>
                  </a:cubicBezTo>
                  <a:cubicBezTo>
                    <a:pt x="512763" y="618331"/>
                    <a:pt x="500063" y="449658"/>
                    <a:pt x="504032" y="428624"/>
                  </a:cubicBezTo>
                  <a:cubicBezTo>
                    <a:pt x="508001" y="407590"/>
                    <a:pt x="516335" y="507603"/>
                    <a:pt x="527844" y="542925"/>
                  </a:cubicBezTo>
                  <a:cubicBezTo>
                    <a:pt x="539353" y="578247"/>
                    <a:pt x="556816" y="620712"/>
                    <a:pt x="573088" y="640556"/>
                  </a:cubicBezTo>
                  <a:cubicBezTo>
                    <a:pt x="589360" y="660400"/>
                    <a:pt x="610654" y="667907"/>
                    <a:pt x="625475" y="661987"/>
                  </a:cubicBezTo>
                  <a:cubicBezTo>
                    <a:pt x="640296" y="656067"/>
                    <a:pt x="658838" y="634802"/>
                    <a:pt x="662013" y="605036"/>
                  </a:cubicBezTo>
                  <a:cubicBezTo>
                    <a:pt x="665188" y="575270"/>
                    <a:pt x="649424" y="516368"/>
                    <a:pt x="644525" y="483394"/>
                  </a:cubicBezTo>
                  <a:cubicBezTo>
                    <a:pt x="639626" y="450420"/>
                    <a:pt x="620316" y="394891"/>
                    <a:pt x="632619" y="407194"/>
                  </a:cubicBezTo>
                  <a:cubicBezTo>
                    <a:pt x="644922" y="419497"/>
                    <a:pt x="695325" y="535781"/>
                    <a:pt x="718344" y="557212"/>
                  </a:cubicBezTo>
                  <a:cubicBezTo>
                    <a:pt x="741363" y="578643"/>
                    <a:pt x="763985" y="562769"/>
                    <a:pt x="770732" y="535781"/>
                  </a:cubicBezTo>
                  <a:cubicBezTo>
                    <a:pt x="777479" y="508794"/>
                    <a:pt x="775891" y="447278"/>
                    <a:pt x="758825" y="395287"/>
                  </a:cubicBezTo>
                  <a:cubicBezTo>
                    <a:pt x="741759" y="343296"/>
                    <a:pt x="687388" y="289718"/>
                    <a:pt x="668338" y="223837"/>
                  </a:cubicBezTo>
                  <a:cubicBezTo>
                    <a:pt x="649288" y="157956"/>
                    <a:pt x="646906" y="78978"/>
                    <a:pt x="644525" y="0"/>
                  </a:cubicBezTo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rapezoid 42"/>
            <p:cNvSpPr/>
            <p:nvPr/>
          </p:nvSpPr>
          <p:spPr>
            <a:xfrm flipV="1">
              <a:off x="7668344" y="3068960"/>
              <a:ext cx="1152128" cy="1440160"/>
            </a:xfrm>
            <a:prstGeom prst="trapezoi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7999250" y="3429000"/>
              <a:ext cx="101142" cy="198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8359290" y="3429000"/>
              <a:ext cx="101142" cy="1981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8100392" y="3933056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Freeform 51"/>
          <p:cNvSpPr/>
          <p:nvPr/>
        </p:nvSpPr>
        <p:spPr>
          <a:xfrm rot="7881417">
            <a:off x="3440340" y="2687717"/>
            <a:ext cx="3057728" cy="604131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05537 w 764914"/>
              <a:gd name="connsiteY0" fmla="*/ 0 h 992301"/>
              <a:gd name="connsiteX1" fmla="*/ 239713 w 764914"/>
              <a:gd name="connsiteY1" fmla="*/ 474483 h 992301"/>
              <a:gd name="connsiteX2" fmla="*/ 82550 w 764914"/>
              <a:gd name="connsiteY2" fmla="*/ 569733 h 992301"/>
              <a:gd name="connsiteX3" fmla="*/ 3969 w 764914"/>
              <a:gd name="connsiteY3" fmla="*/ 707845 h 992301"/>
              <a:gd name="connsiteX4" fmla="*/ 106363 w 764914"/>
              <a:gd name="connsiteY4" fmla="*/ 722133 h 992301"/>
              <a:gd name="connsiteX5" fmla="*/ 254000 w 764914"/>
              <a:gd name="connsiteY5" fmla="*/ 619739 h 992301"/>
              <a:gd name="connsiteX6" fmla="*/ 261144 w 764914"/>
              <a:gd name="connsiteY6" fmla="*/ 631645 h 992301"/>
              <a:gd name="connsiteX7" fmla="*/ 223044 w 764914"/>
              <a:gd name="connsiteY7" fmla="*/ 767376 h 992301"/>
              <a:gd name="connsiteX8" fmla="*/ 198834 w 764914"/>
              <a:gd name="connsiteY8" fmla="*/ 893583 h 992301"/>
              <a:gd name="connsiteX9" fmla="*/ 248147 w 764914"/>
              <a:gd name="connsiteY9" fmla="*/ 983698 h 992301"/>
              <a:gd name="connsiteX10" fmla="*/ 335682 w 764914"/>
              <a:gd name="connsiteY10" fmla="*/ 841964 h 992301"/>
              <a:gd name="connsiteX11" fmla="*/ 368300 w 764914"/>
              <a:gd name="connsiteY11" fmla="*/ 722132 h 992301"/>
              <a:gd name="connsiteX12" fmla="*/ 381480 w 764914"/>
              <a:gd name="connsiteY12" fmla="*/ 762763 h 992301"/>
              <a:gd name="connsiteX13" fmla="*/ 395874 w 764914"/>
              <a:gd name="connsiteY13" fmla="*/ 812521 h 992301"/>
              <a:gd name="connsiteX14" fmla="*/ 436804 w 764914"/>
              <a:gd name="connsiteY14" fmla="*/ 815696 h 992301"/>
              <a:gd name="connsiteX15" fmla="*/ 481781 w 764914"/>
              <a:gd name="connsiteY15" fmla="*/ 786758 h 992301"/>
              <a:gd name="connsiteX16" fmla="*/ 489875 w 764914"/>
              <a:gd name="connsiteY16" fmla="*/ 722531 h 992301"/>
              <a:gd name="connsiteX17" fmla="*/ 504032 w 764914"/>
              <a:gd name="connsiteY17" fmla="*/ 762613 h 992301"/>
              <a:gd name="connsiteX18" fmla="*/ 522711 w 764914"/>
              <a:gd name="connsiteY18" fmla="*/ 789933 h 992301"/>
              <a:gd name="connsiteX19" fmla="*/ 559595 w 764914"/>
              <a:gd name="connsiteY19" fmla="*/ 825221 h 992301"/>
              <a:gd name="connsiteX20" fmla="*/ 600524 w 764914"/>
              <a:gd name="connsiteY20" fmla="*/ 828397 h 992301"/>
              <a:gd name="connsiteX21" fmla="*/ 645501 w 764914"/>
              <a:gd name="connsiteY21" fmla="*/ 799459 h 992301"/>
              <a:gd name="connsiteX22" fmla="*/ 631107 w 764914"/>
              <a:gd name="connsiteY22" fmla="*/ 749701 h 992301"/>
              <a:gd name="connsiteX23" fmla="*/ 632619 w 764914"/>
              <a:gd name="connsiteY23" fmla="*/ 741183 h 992301"/>
              <a:gd name="connsiteX24" fmla="*/ 704873 w 764914"/>
              <a:gd name="connsiteY24" fmla="*/ 820278 h 992301"/>
              <a:gd name="connsiteX25" fmla="*/ 758825 w 764914"/>
              <a:gd name="connsiteY25" fmla="*/ 729276 h 992301"/>
              <a:gd name="connsiteX26" fmla="*/ 668338 w 764914"/>
              <a:gd name="connsiteY26" fmla="*/ 557826 h 992301"/>
              <a:gd name="connsiteX27" fmla="*/ 577964 w 764914"/>
              <a:gd name="connsiteY27" fmla="*/ 93412 h 9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992301">
                <a:moveTo>
                  <a:pt x="205537" y="0"/>
                </a:moveTo>
                <a:cubicBezTo>
                  <a:pt x="219626" y="45641"/>
                  <a:pt x="260211" y="379527"/>
                  <a:pt x="239713" y="474483"/>
                </a:cubicBezTo>
                <a:cubicBezTo>
                  <a:pt x="219215" y="569439"/>
                  <a:pt x="121841" y="530839"/>
                  <a:pt x="82550" y="569733"/>
                </a:cubicBezTo>
                <a:cubicBezTo>
                  <a:pt x="43259" y="608627"/>
                  <a:pt x="0" y="682445"/>
                  <a:pt x="3969" y="707845"/>
                </a:cubicBezTo>
                <a:cubicBezTo>
                  <a:pt x="7938" y="733245"/>
                  <a:pt x="64691" y="736817"/>
                  <a:pt x="106363" y="722133"/>
                </a:cubicBezTo>
                <a:cubicBezTo>
                  <a:pt x="148035" y="707449"/>
                  <a:pt x="228203" y="634820"/>
                  <a:pt x="254000" y="619739"/>
                </a:cubicBezTo>
                <a:cubicBezTo>
                  <a:pt x="279797" y="604658"/>
                  <a:pt x="266303" y="607039"/>
                  <a:pt x="261144" y="631645"/>
                </a:cubicBezTo>
                <a:cubicBezTo>
                  <a:pt x="255985" y="656251"/>
                  <a:pt x="233429" y="723720"/>
                  <a:pt x="223044" y="767376"/>
                </a:cubicBezTo>
                <a:cubicBezTo>
                  <a:pt x="212659" y="811032"/>
                  <a:pt x="194650" y="857529"/>
                  <a:pt x="198834" y="893583"/>
                </a:cubicBezTo>
                <a:cubicBezTo>
                  <a:pt x="203018" y="929637"/>
                  <a:pt x="225339" y="992301"/>
                  <a:pt x="248147" y="983698"/>
                </a:cubicBezTo>
                <a:cubicBezTo>
                  <a:pt x="270955" y="975095"/>
                  <a:pt x="315657" y="885558"/>
                  <a:pt x="335682" y="841964"/>
                </a:cubicBezTo>
                <a:cubicBezTo>
                  <a:pt x="355707" y="798370"/>
                  <a:pt x="360667" y="735332"/>
                  <a:pt x="368300" y="722132"/>
                </a:cubicBezTo>
                <a:cubicBezTo>
                  <a:pt x="375933" y="708932"/>
                  <a:pt x="376884" y="747698"/>
                  <a:pt x="381480" y="762763"/>
                </a:cubicBezTo>
                <a:cubicBezTo>
                  <a:pt x="386076" y="777828"/>
                  <a:pt x="386653" y="803699"/>
                  <a:pt x="395874" y="812521"/>
                </a:cubicBezTo>
                <a:cubicBezTo>
                  <a:pt x="405095" y="821343"/>
                  <a:pt x="422486" y="819990"/>
                  <a:pt x="436804" y="815696"/>
                </a:cubicBezTo>
                <a:cubicBezTo>
                  <a:pt x="451122" y="811402"/>
                  <a:pt x="472936" y="802286"/>
                  <a:pt x="481781" y="786758"/>
                </a:cubicBezTo>
                <a:cubicBezTo>
                  <a:pt x="490626" y="771230"/>
                  <a:pt x="486167" y="726555"/>
                  <a:pt x="489875" y="722531"/>
                </a:cubicBezTo>
                <a:cubicBezTo>
                  <a:pt x="493584" y="718507"/>
                  <a:pt x="498559" y="751379"/>
                  <a:pt x="504032" y="762613"/>
                </a:cubicBezTo>
                <a:cubicBezTo>
                  <a:pt x="509505" y="773847"/>
                  <a:pt x="513451" y="779498"/>
                  <a:pt x="522711" y="789933"/>
                </a:cubicBezTo>
                <a:cubicBezTo>
                  <a:pt x="531971" y="800368"/>
                  <a:pt x="546626" y="818810"/>
                  <a:pt x="559595" y="825221"/>
                </a:cubicBezTo>
                <a:cubicBezTo>
                  <a:pt x="572564" y="831632"/>
                  <a:pt x="586206" y="832691"/>
                  <a:pt x="600524" y="828397"/>
                </a:cubicBezTo>
                <a:cubicBezTo>
                  <a:pt x="614842" y="824103"/>
                  <a:pt x="640404" y="812575"/>
                  <a:pt x="645501" y="799459"/>
                </a:cubicBezTo>
                <a:cubicBezTo>
                  <a:pt x="650598" y="786343"/>
                  <a:pt x="633254" y="759414"/>
                  <a:pt x="631107" y="749701"/>
                </a:cubicBezTo>
                <a:cubicBezTo>
                  <a:pt x="628960" y="739988"/>
                  <a:pt x="620325" y="729420"/>
                  <a:pt x="632619" y="741183"/>
                </a:cubicBezTo>
                <a:cubicBezTo>
                  <a:pt x="644913" y="752946"/>
                  <a:pt x="683839" y="822262"/>
                  <a:pt x="704873" y="820278"/>
                </a:cubicBezTo>
                <a:cubicBezTo>
                  <a:pt x="725907" y="818294"/>
                  <a:pt x="764914" y="773018"/>
                  <a:pt x="758825" y="729276"/>
                </a:cubicBezTo>
                <a:cubicBezTo>
                  <a:pt x="752736" y="685534"/>
                  <a:pt x="698481" y="663803"/>
                  <a:pt x="668338" y="557826"/>
                </a:cubicBezTo>
                <a:cubicBezTo>
                  <a:pt x="638195" y="451849"/>
                  <a:pt x="580345" y="172390"/>
                  <a:pt x="577964" y="93412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7881417">
            <a:off x="4797171" y="2672945"/>
            <a:ext cx="3057728" cy="612839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186361 w 764914"/>
              <a:gd name="connsiteY0" fmla="*/ 0 h 1006604"/>
              <a:gd name="connsiteX1" fmla="*/ 239713 w 764914"/>
              <a:gd name="connsiteY1" fmla="*/ 488786 h 1006604"/>
              <a:gd name="connsiteX2" fmla="*/ 82550 w 764914"/>
              <a:gd name="connsiteY2" fmla="*/ 584036 h 1006604"/>
              <a:gd name="connsiteX3" fmla="*/ 3969 w 764914"/>
              <a:gd name="connsiteY3" fmla="*/ 722148 h 1006604"/>
              <a:gd name="connsiteX4" fmla="*/ 106363 w 764914"/>
              <a:gd name="connsiteY4" fmla="*/ 736436 h 1006604"/>
              <a:gd name="connsiteX5" fmla="*/ 254000 w 764914"/>
              <a:gd name="connsiteY5" fmla="*/ 634042 h 1006604"/>
              <a:gd name="connsiteX6" fmla="*/ 261144 w 764914"/>
              <a:gd name="connsiteY6" fmla="*/ 645948 h 1006604"/>
              <a:gd name="connsiteX7" fmla="*/ 223044 w 764914"/>
              <a:gd name="connsiteY7" fmla="*/ 781679 h 1006604"/>
              <a:gd name="connsiteX8" fmla="*/ 198834 w 764914"/>
              <a:gd name="connsiteY8" fmla="*/ 907886 h 1006604"/>
              <a:gd name="connsiteX9" fmla="*/ 248147 w 764914"/>
              <a:gd name="connsiteY9" fmla="*/ 998001 h 1006604"/>
              <a:gd name="connsiteX10" fmla="*/ 335682 w 764914"/>
              <a:gd name="connsiteY10" fmla="*/ 856267 h 1006604"/>
              <a:gd name="connsiteX11" fmla="*/ 368300 w 764914"/>
              <a:gd name="connsiteY11" fmla="*/ 736435 h 1006604"/>
              <a:gd name="connsiteX12" fmla="*/ 381480 w 764914"/>
              <a:gd name="connsiteY12" fmla="*/ 777066 h 1006604"/>
              <a:gd name="connsiteX13" fmla="*/ 395874 w 764914"/>
              <a:gd name="connsiteY13" fmla="*/ 826824 h 1006604"/>
              <a:gd name="connsiteX14" fmla="*/ 436804 w 764914"/>
              <a:gd name="connsiteY14" fmla="*/ 829999 h 1006604"/>
              <a:gd name="connsiteX15" fmla="*/ 481781 w 764914"/>
              <a:gd name="connsiteY15" fmla="*/ 801061 h 1006604"/>
              <a:gd name="connsiteX16" fmla="*/ 489875 w 764914"/>
              <a:gd name="connsiteY16" fmla="*/ 736834 h 1006604"/>
              <a:gd name="connsiteX17" fmla="*/ 504032 w 764914"/>
              <a:gd name="connsiteY17" fmla="*/ 776916 h 1006604"/>
              <a:gd name="connsiteX18" fmla="*/ 522711 w 764914"/>
              <a:gd name="connsiteY18" fmla="*/ 804236 h 1006604"/>
              <a:gd name="connsiteX19" fmla="*/ 559595 w 764914"/>
              <a:gd name="connsiteY19" fmla="*/ 839524 h 1006604"/>
              <a:gd name="connsiteX20" fmla="*/ 600524 w 764914"/>
              <a:gd name="connsiteY20" fmla="*/ 842700 h 1006604"/>
              <a:gd name="connsiteX21" fmla="*/ 645501 w 764914"/>
              <a:gd name="connsiteY21" fmla="*/ 813762 h 1006604"/>
              <a:gd name="connsiteX22" fmla="*/ 631107 w 764914"/>
              <a:gd name="connsiteY22" fmla="*/ 764004 h 1006604"/>
              <a:gd name="connsiteX23" fmla="*/ 632619 w 764914"/>
              <a:gd name="connsiteY23" fmla="*/ 755486 h 1006604"/>
              <a:gd name="connsiteX24" fmla="*/ 704873 w 764914"/>
              <a:gd name="connsiteY24" fmla="*/ 834581 h 1006604"/>
              <a:gd name="connsiteX25" fmla="*/ 758825 w 764914"/>
              <a:gd name="connsiteY25" fmla="*/ 743579 h 1006604"/>
              <a:gd name="connsiteX26" fmla="*/ 668338 w 764914"/>
              <a:gd name="connsiteY26" fmla="*/ 572129 h 1006604"/>
              <a:gd name="connsiteX27" fmla="*/ 577964 w 764914"/>
              <a:gd name="connsiteY27" fmla="*/ 107715 h 10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1006604">
                <a:moveTo>
                  <a:pt x="186361" y="0"/>
                </a:moveTo>
                <a:cubicBezTo>
                  <a:pt x="200450" y="45641"/>
                  <a:pt x="257015" y="391447"/>
                  <a:pt x="239713" y="488786"/>
                </a:cubicBezTo>
                <a:cubicBezTo>
                  <a:pt x="222411" y="586125"/>
                  <a:pt x="121841" y="545142"/>
                  <a:pt x="82550" y="584036"/>
                </a:cubicBezTo>
                <a:cubicBezTo>
                  <a:pt x="43259" y="622930"/>
                  <a:pt x="0" y="696748"/>
                  <a:pt x="3969" y="722148"/>
                </a:cubicBezTo>
                <a:cubicBezTo>
                  <a:pt x="7938" y="747548"/>
                  <a:pt x="64691" y="751120"/>
                  <a:pt x="106363" y="736436"/>
                </a:cubicBezTo>
                <a:cubicBezTo>
                  <a:pt x="148035" y="721752"/>
                  <a:pt x="228203" y="649123"/>
                  <a:pt x="254000" y="634042"/>
                </a:cubicBezTo>
                <a:cubicBezTo>
                  <a:pt x="279797" y="618961"/>
                  <a:pt x="266303" y="621342"/>
                  <a:pt x="261144" y="645948"/>
                </a:cubicBezTo>
                <a:cubicBezTo>
                  <a:pt x="255985" y="670554"/>
                  <a:pt x="233429" y="738023"/>
                  <a:pt x="223044" y="781679"/>
                </a:cubicBezTo>
                <a:cubicBezTo>
                  <a:pt x="212659" y="825335"/>
                  <a:pt x="194650" y="871832"/>
                  <a:pt x="198834" y="907886"/>
                </a:cubicBezTo>
                <a:cubicBezTo>
                  <a:pt x="203018" y="943940"/>
                  <a:pt x="225339" y="1006604"/>
                  <a:pt x="248147" y="998001"/>
                </a:cubicBezTo>
                <a:cubicBezTo>
                  <a:pt x="270955" y="989398"/>
                  <a:pt x="315657" y="899861"/>
                  <a:pt x="335682" y="856267"/>
                </a:cubicBezTo>
                <a:cubicBezTo>
                  <a:pt x="355707" y="812673"/>
                  <a:pt x="360667" y="749635"/>
                  <a:pt x="368300" y="736435"/>
                </a:cubicBezTo>
                <a:cubicBezTo>
                  <a:pt x="375933" y="723235"/>
                  <a:pt x="376884" y="762001"/>
                  <a:pt x="381480" y="777066"/>
                </a:cubicBezTo>
                <a:cubicBezTo>
                  <a:pt x="386076" y="792131"/>
                  <a:pt x="386653" y="818002"/>
                  <a:pt x="395874" y="826824"/>
                </a:cubicBezTo>
                <a:cubicBezTo>
                  <a:pt x="405095" y="835646"/>
                  <a:pt x="422486" y="834293"/>
                  <a:pt x="436804" y="829999"/>
                </a:cubicBezTo>
                <a:cubicBezTo>
                  <a:pt x="451122" y="825705"/>
                  <a:pt x="472936" y="816589"/>
                  <a:pt x="481781" y="801061"/>
                </a:cubicBezTo>
                <a:cubicBezTo>
                  <a:pt x="490626" y="785533"/>
                  <a:pt x="486167" y="740858"/>
                  <a:pt x="489875" y="736834"/>
                </a:cubicBezTo>
                <a:cubicBezTo>
                  <a:pt x="493584" y="732810"/>
                  <a:pt x="498559" y="765682"/>
                  <a:pt x="504032" y="776916"/>
                </a:cubicBezTo>
                <a:cubicBezTo>
                  <a:pt x="509505" y="788150"/>
                  <a:pt x="513451" y="793801"/>
                  <a:pt x="522711" y="804236"/>
                </a:cubicBezTo>
                <a:cubicBezTo>
                  <a:pt x="531971" y="814671"/>
                  <a:pt x="546626" y="833113"/>
                  <a:pt x="559595" y="839524"/>
                </a:cubicBezTo>
                <a:cubicBezTo>
                  <a:pt x="572564" y="845935"/>
                  <a:pt x="586206" y="846994"/>
                  <a:pt x="600524" y="842700"/>
                </a:cubicBezTo>
                <a:cubicBezTo>
                  <a:pt x="614842" y="838406"/>
                  <a:pt x="640404" y="826878"/>
                  <a:pt x="645501" y="813762"/>
                </a:cubicBezTo>
                <a:cubicBezTo>
                  <a:pt x="650598" y="800646"/>
                  <a:pt x="633254" y="773717"/>
                  <a:pt x="631107" y="764004"/>
                </a:cubicBezTo>
                <a:cubicBezTo>
                  <a:pt x="628960" y="754291"/>
                  <a:pt x="620325" y="743723"/>
                  <a:pt x="632619" y="755486"/>
                </a:cubicBezTo>
                <a:cubicBezTo>
                  <a:pt x="644913" y="767249"/>
                  <a:pt x="683839" y="836565"/>
                  <a:pt x="704873" y="834581"/>
                </a:cubicBezTo>
                <a:cubicBezTo>
                  <a:pt x="725907" y="832597"/>
                  <a:pt x="764914" y="787321"/>
                  <a:pt x="758825" y="743579"/>
                </a:cubicBezTo>
                <a:cubicBezTo>
                  <a:pt x="752736" y="699837"/>
                  <a:pt x="698481" y="678106"/>
                  <a:pt x="668338" y="572129"/>
                </a:cubicBezTo>
                <a:cubicBezTo>
                  <a:pt x="638195" y="466152"/>
                  <a:pt x="580345" y="186693"/>
                  <a:pt x="577964" y="107715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rot="7881417">
            <a:off x="3440340" y="2687717"/>
            <a:ext cx="3057728" cy="604131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1000416"/>
              <a:gd name="connsiteX1" fmla="*/ 239713 w 777479"/>
              <a:gd name="connsiteY1" fmla="*/ 381071 h 1000416"/>
              <a:gd name="connsiteX2" fmla="*/ 82550 w 777479"/>
              <a:gd name="connsiteY2" fmla="*/ 476321 h 1000416"/>
              <a:gd name="connsiteX3" fmla="*/ 3969 w 777479"/>
              <a:gd name="connsiteY3" fmla="*/ 614433 h 1000416"/>
              <a:gd name="connsiteX4" fmla="*/ 106363 w 777479"/>
              <a:gd name="connsiteY4" fmla="*/ 628721 h 1000416"/>
              <a:gd name="connsiteX5" fmla="*/ 254000 w 777479"/>
              <a:gd name="connsiteY5" fmla="*/ 526327 h 1000416"/>
              <a:gd name="connsiteX6" fmla="*/ 261144 w 777479"/>
              <a:gd name="connsiteY6" fmla="*/ 538233 h 1000416"/>
              <a:gd name="connsiteX7" fmla="*/ 223044 w 777479"/>
              <a:gd name="connsiteY7" fmla="*/ 673964 h 1000416"/>
              <a:gd name="connsiteX8" fmla="*/ 198834 w 777479"/>
              <a:gd name="connsiteY8" fmla="*/ 800171 h 1000416"/>
              <a:gd name="connsiteX9" fmla="*/ 248147 w 777479"/>
              <a:gd name="connsiteY9" fmla="*/ 890286 h 1000416"/>
              <a:gd name="connsiteX10" fmla="*/ 335682 w 777479"/>
              <a:gd name="connsiteY10" fmla="*/ 748552 h 1000416"/>
              <a:gd name="connsiteX11" fmla="*/ 368300 w 777479"/>
              <a:gd name="connsiteY11" fmla="*/ 628720 h 1000416"/>
              <a:gd name="connsiteX12" fmla="*/ 375444 w 777479"/>
              <a:gd name="connsiteY12" fmla="*/ 695396 h 1000416"/>
              <a:gd name="connsiteX13" fmla="*/ 391828 w 777479"/>
              <a:gd name="connsiteY13" fmla="*/ 751222 h 1000416"/>
              <a:gd name="connsiteX14" fmla="*/ 451644 w 777479"/>
              <a:gd name="connsiteY14" fmla="*/ 974002 h 1000416"/>
              <a:gd name="connsiteX15" fmla="*/ 504032 w 777479"/>
              <a:gd name="connsiteY15" fmla="*/ 909708 h 1000416"/>
              <a:gd name="connsiteX16" fmla="*/ 504032 w 777479"/>
              <a:gd name="connsiteY16" fmla="*/ 669201 h 1000416"/>
              <a:gd name="connsiteX17" fmla="*/ 527844 w 777479"/>
              <a:gd name="connsiteY17" fmla="*/ 783502 h 1000416"/>
              <a:gd name="connsiteX18" fmla="*/ 573088 w 777479"/>
              <a:gd name="connsiteY18" fmla="*/ 881133 h 1000416"/>
              <a:gd name="connsiteX19" fmla="*/ 625475 w 777479"/>
              <a:gd name="connsiteY19" fmla="*/ 902564 h 1000416"/>
              <a:gd name="connsiteX20" fmla="*/ 662013 w 777479"/>
              <a:gd name="connsiteY20" fmla="*/ 845613 h 1000416"/>
              <a:gd name="connsiteX21" fmla="*/ 644525 w 777479"/>
              <a:gd name="connsiteY21" fmla="*/ 723971 h 1000416"/>
              <a:gd name="connsiteX22" fmla="*/ 632619 w 777479"/>
              <a:gd name="connsiteY22" fmla="*/ 647771 h 1000416"/>
              <a:gd name="connsiteX23" fmla="*/ 718344 w 777479"/>
              <a:gd name="connsiteY23" fmla="*/ 797789 h 1000416"/>
              <a:gd name="connsiteX24" fmla="*/ 770732 w 777479"/>
              <a:gd name="connsiteY24" fmla="*/ 776358 h 1000416"/>
              <a:gd name="connsiteX25" fmla="*/ 758825 w 777479"/>
              <a:gd name="connsiteY25" fmla="*/ 635864 h 1000416"/>
              <a:gd name="connsiteX26" fmla="*/ 668338 w 777479"/>
              <a:gd name="connsiteY26" fmla="*/ 464414 h 1000416"/>
              <a:gd name="connsiteX27" fmla="*/ 577964 w 777479"/>
              <a:gd name="connsiteY27" fmla="*/ 0 h 1000416"/>
              <a:gd name="connsiteX0" fmla="*/ 224488 w 777479"/>
              <a:gd name="connsiteY0" fmla="*/ 79294 h 935141"/>
              <a:gd name="connsiteX1" fmla="*/ 239713 w 777479"/>
              <a:gd name="connsiteY1" fmla="*/ 381071 h 935141"/>
              <a:gd name="connsiteX2" fmla="*/ 82550 w 777479"/>
              <a:gd name="connsiteY2" fmla="*/ 476321 h 935141"/>
              <a:gd name="connsiteX3" fmla="*/ 3969 w 777479"/>
              <a:gd name="connsiteY3" fmla="*/ 614433 h 935141"/>
              <a:gd name="connsiteX4" fmla="*/ 106363 w 777479"/>
              <a:gd name="connsiteY4" fmla="*/ 628721 h 935141"/>
              <a:gd name="connsiteX5" fmla="*/ 254000 w 777479"/>
              <a:gd name="connsiteY5" fmla="*/ 526327 h 935141"/>
              <a:gd name="connsiteX6" fmla="*/ 261144 w 777479"/>
              <a:gd name="connsiteY6" fmla="*/ 538233 h 935141"/>
              <a:gd name="connsiteX7" fmla="*/ 223044 w 777479"/>
              <a:gd name="connsiteY7" fmla="*/ 673964 h 935141"/>
              <a:gd name="connsiteX8" fmla="*/ 198834 w 777479"/>
              <a:gd name="connsiteY8" fmla="*/ 800171 h 935141"/>
              <a:gd name="connsiteX9" fmla="*/ 248147 w 777479"/>
              <a:gd name="connsiteY9" fmla="*/ 890286 h 935141"/>
              <a:gd name="connsiteX10" fmla="*/ 335682 w 777479"/>
              <a:gd name="connsiteY10" fmla="*/ 748552 h 935141"/>
              <a:gd name="connsiteX11" fmla="*/ 368300 w 777479"/>
              <a:gd name="connsiteY11" fmla="*/ 628720 h 935141"/>
              <a:gd name="connsiteX12" fmla="*/ 375444 w 777479"/>
              <a:gd name="connsiteY12" fmla="*/ 695396 h 935141"/>
              <a:gd name="connsiteX13" fmla="*/ 391828 w 777479"/>
              <a:gd name="connsiteY13" fmla="*/ 751222 h 935141"/>
              <a:gd name="connsiteX14" fmla="*/ 465593 w 777479"/>
              <a:gd name="connsiteY14" fmla="*/ 821799 h 935141"/>
              <a:gd name="connsiteX15" fmla="*/ 504032 w 777479"/>
              <a:gd name="connsiteY15" fmla="*/ 909708 h 935141"/>
              <a:gd name="connsiteX16" fmla="*/ 504032 w 777479"/>
              <a:gd name="connsiteY16" fmla="*/ 669201 h 935141"/>
              <a:gd name="connsiteX17" fmla="*/ 527844 w 777479"/>
              <a:gd name="connsiteY17" fmla="*/ 783502 h 935141"/>
              <a:gd name="connsiteX18" fmla="*/ 573088 w 777479"/>
              <a:gd name="connsiteY18" fmla="*/ 881133 h 935141"/>
              <a:gd name="connsiteX19" fmla="*/ 625475 w 777479"/>
              <a:gd name="connsiteY19" fmla="*/ 902564 h 935141"/>
              <a:gd name="connsiteX20" fmla="*/ 662013 w 777479"/>
              <a:gd name="connsiteY20" fmla="*/ 845613 h 935141"/>
              <a:gd name="connsiteX21" fmla="*/ 644525 w 777479"/>
              <a:gd name="connsiteY21" fmla="*/ 723971 h 935141"/>
              <a:gd name="connsiteX22" fmla="*/ 632619 w 777479"/>
              <a:gd name="connsiteY22" fmla="*/ 647771 h 935141"/>
              <a:gd name="connsiteX23" fmla="*/ 718344 w 777479"/>
              <a:gd name="connsiteY23" fmla="*/ 797789 h 935141"/>
              <a:gd name="connsiteX24" fmla="*/ 770732 w 777479"/>
              <a:gd name="connsiteY24" fmla="*/ 776358 h 935141"/>
              <a:gd name="connsiteX25" fmla="*/ 758825 w 777479"/>
              <a:gd name="connsiteY25" fmla="*/ 635864 h 935141"/>
              <a:gd name="connsiteX26" fmla="*/ 668338 w 777479"/>
              <a:gd name="connsiteY26" fmla="*/ 464414 h 935141"/>
              <a:gd name="connsiteX27" fmla="*/ 577964 w 777479"/>
              <a:gd name="connsiteY27" fmla="*/ 0 h 935141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65593 w 777479"/>
              <a:gd name="connsiteY14" fmla="*/ 821799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1828 w 777479"/>
              <a:gd name="connsiteY13" fmla="*/ 751222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75444 w 777479"/>
              <a:gd name="connsiteY12" fmla="*/ 695396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77734 w 777479"/>
              <a:gd name="connsiteY15" fmla="*/ 725459 h 908484"/>
              <a:gd name="connsiteX16" fmla="*/ 504032 w 777479"/>
              <a:gd name="connsiteY16" fmla="*/ 669201 h 908484"/>
              <a:gd name="connsiteX17" fmla="*/ 527844 w 777479"/>
              <a:gd name="connsiteY17" fmla="*/ 783502 h 908484"/>
              <a:gd name="connsiteX18" fmla="*/ 573088 w 777479"/>
              <a:gd name="connsiteY18" fmla="*/ 881133 h 908484"/>
              <a:gd name="connsiteX19" fmla="*/ 625475 w 777479"/>
              <a:gd name="connsiteY19" fmla="*/ 902564 h 908484"/>
              <a:gd name="connsiteX20" fmla="*/ 662013 w 777479"/>
              <a:gd name="connsiteY20" fmla="*/ 845613 h 908484"/>
              <a:gd name="connsiteX21" fmla="*/ 644525 w 777479"/>
              <a:gd name="connsiteY21" fmla="*/ 723971 h 908484"/>
              <a:gd name="connsiteX22" fmla="*/ 632619 w 777479"/>
              <a:gd name="connsiteY22" fmla="*/ 647771 h 908484"/>
              <a:gd name="connsiteX23" fmla="*/ 718344 w 777479"/>
              <a:gd name="connsiteY23" fmla="*/ 797789 h 908484"/>
              <a:gd name="connsiteX24" fmla="*/ 770732 w 777479"/>
              <a:gd name="connsiteY24" fmla="*/ 776358 h 908484"/>
              <a:gd name="connsiteX25" fmla="*/ 758825 w 777479"/>
              <a:gd name="connsiteY25" fmla="*/ 635864 h 908484"/>
              <a:gd name="connsiteX26" fmla="*/ 668338 w 777479"/>
              <a:gd name="connsiteY26" fmla="*/ 464414 h 908484"/>
              <a:gd name="connsiteX27" fmla="*/ 577964 w 777479"/>
              <a:gd name="connsiteY27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77734 w 777479"/>
              <a:gd name="connsiteY16" fmla="*/ 72545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08484"/>
              <a:gd name="connsiteX1" fmla="*/ 239713 w 777479"/>
              <a:gd name="connsiteY1" fmla="*/ 381071 h 908484"/>
              <a:gd name="connsiteX2" fmla="*/ 82550 w 777479"/>
              <a:gd name="connsiteY2" fmla="*/ 476321 h 908484"/>
              <a:gd name="connsiteX3" fmla="*/ 3969 w 777479"/>
              <a:gd name="connsiteY3" fmla="*/ 614433 h 908484"/>
              <a:gd name="connsiteX4" fmla="*/ 106363 w 777479"/>
              <a:gd name="connsiteY4" fmla="*/ 628721 h 908484"/>
              <a:gd name="connsiteX5" fmla="*/ 254000 w 777479"/>
              <a:gd name="connsiteY5" fmla="*/ 526327 h 908484"/>
              <a:gd name="connsiteX6" fmla="*/ 261144 w 777479"/>
              <a:gd name="connsiteY6" fmla="*/ 538233 h 908484"/>
              <a:gd name="connsiteX7" fmla="*/ 223044 w 777479"/>
              <a:gd name="connsiteY7" fmla="*/ 673964 h 908484"/>
              <a:gd name="connsiteX8" fmla="*/ 198834 w 777479"/>
              <a:gd name="connsiteY8" fmla="*/ 800171 h 908484"/>
              <a:gd name="connsiteX9" fmla="*/ 248147 w 777479"/>
              <a:gd name="connsiteY9" fmla="*/ 890286 h 908484"/>
              <a:gd name="connsiteX10" fmla="*/ 335682 w 777479"/>
              <a:gd name="connsiteY10" fmla="*/ 748552 h 908484"/>
              <a:gd name="connsiteX11" fmla="*/ 368300 w 777479"/>
              <a:gd name="connsiteY11" fmla="*/ 628720 h 908484"/>
              <a:gd name="connsiteX12" fmla="*/ 381480 w 777479"/>
              <a:gd name="connsiteY12" fmla="*/ 669351 h 908484"/>
              <a:gd name="connsiteX13" fmla="*/ 395874 w 777479"/>
              <a:gd name="connsiteY13" fmla="*/ 719109 h 908484"/>
              <a:gd name="connsiteX14" fmla="*/ 432757 w 777479"/>
              <a:gd name="connsiteY14" fmla="*/ 754397 h 908484"/>
              <a:gd name="connsiteX15" fmla="*/ 463340 w 777479"/>
              <a:gd name="connsiteY15" fmla="*/ 675701 h 908484"/>
              <a:gd name="connsiteX16" fmla="*/ 489875 w 777479"/>
              <a:gd name="connsiteY16" fmla="*/ 629119 h 908484"/>
              <a:gd name="connsiteX17" fmla="*/ 504032 w 777479"/>
              <a:gd name="connsiteY17" fmla="*/ 669201 h 908484"/>
              <a:gd name="connsiteX18" fmla="*/ 527844 w 777479"/>
              <a:gd name="connsiteY18" fmla="*/ 783502 h 908484"/>
              <a:gd name="connsiteX19" fmla="*/ 573088 w 777479"/>
              <a:gd name="connsiteY19" fmla="*/ 881133 h 908484"/>
              <a:gd name="connsiteX20" fmla="*/ 625475 w 777479"/>
              <a:gd name="connsiteY20" fmla="*/ 902564 h 908484"/>
              <a:gd name="connsiteX21" fmla="*/ 662013 w 777479"/>
              <a:gd name="connsiteY21" fmla="*/ 845613 h 908484"/>
              <a:gd name="connsiteX22" fmla="*/ 644525 w 777479"/>
              <a:gd name="connsiteY22" fmla="*/ 723971 h 908484"/>
              <a:gd name="connsiteX23" fmla="*/ 632619 w 777479"/>
              <a:gd name="connsiteY23" fmla="*/ 647771 h 908484"/>
              <a:gd name="connsiteX24" fmla="*/ 718344 w 777479"/>
              <a:gd name="connsiteY24" fmla="*/ 797789 h 908484"/>
              <a:gd name="connsiteX25" fmla="*/ 770732 w 777479"/>
              <a:gd name="connsiteY25" fmla="*/ 776358 h 908484"/>
              <a:gd name="connsiteX26" fmla="*/ 758825 w 777479"/>
              <a:gd name="connsiteY26" fmla="*/ 635864 h 908484"/>
              <a:gd name="connsiteX27" fmla="*/ 668338 w 777479"/>
              <a:gd name="connsiteY27" fmla="*/ 464414 h 908484"/>
              <a:gd name="connsiteX28" fmla="*/ 577964 w 777479"/>
              <a:gd name="connsiteY28" fmla="*/ 0 h 908484"/>
              <a:gd name="connsiteX0" fmla="*/ 224488 w 777479"/>
              <a:gd name="connsiteY0" fmla="*/ 79294 h 910121"/>
              <a:gd name="connsiteX1" fmla="*/ 239713 w 777479"/>
              <a:gd name="connsiteY1" fmla="*/ 381071 h 910121"/>
              <a:gd name="connsiteX2" fmla="*/ 82550 w 777479"/>
              <a:gd name="connsiteY2" fmla="*/ 476321 h 910121"/>
              <a:gd name="connsiteX3" fmla="*/ 3969 w 777479"/>
              <a:gd name="connsiteY3" fmla="*/ 614433 h 910121"/>
              <a:gd name="connsiteX4" fmla="*/ 106363 w 777479"/>
              <a:gd name="connsiteY4" fmla="*/ 628721 h 910121"/>
              <a:gd name="connsiteX5" fmla="*/ 254000 w 777479"/>
              <a:gd name="connsiteY5" fmla="*/ 526327 h 910121"/>
              <a:gd name="connsiteX6" fmla="*/ 261144 w 777479"/>
              <a:gd name="connsiteY6" fmla="*/ 538233 h 910121"/>
              <a:gd name="connsiteX7" fmla="*/ 223044 w 777479"/>
              <a:gd name="connsiteY7" fmla="*/ 673964 h 910121"/>
              <a:gd name="connsiteX8" fmla="*/ 198834 w 777479"/>
              <a:gd name="connsiteY8" fmla="*/ 800171 h 910121"/>
              <a:gd name="connsiteX9" fmla="*/ 248147 w 777479"/>
              <a:gd name="connsiteY9" fmla="*/ 890286 h 910121"/>
              <a:gd name="connsiteX10" fmla="*/ 335682 w 777479"/>
              <a:gd name="connsiteY10" fmla="*/ 748552 h 910121"/>
              <a:gd name="connsiteX11" fmla="*/ 368300 w 777479"/>
              <a:gd name="connsiteY11" fmla="*/ 628720 h 910121"/>
              <a:gd name="connsiteX12" fmla="*/ 381480 w 777479"/>
              <a:gd name="connsiteY12" fmla="*/ 669351 h 910121"/>
              <a:gd name="connsiteX13" fmla="*/ 395874 w 777479"/>
              <a:gd name="connsiteY13" fmla="*/ 719109 h 910121"/>
              <a:gd name="connsiteX14" fmla="*/ 432757 w 777479"/>
              <a:gd name="connsiteY14" fmla="*/ 754397 h 910121"/>
              <a:gd name="connsiteX15" fmla="*/ 463340 w 777479"/>
              <a:gd name="connsiteY15" fmla="*/ 675701 h 910121"/>
              <a:gd name="connsiteX16" fmla="*/ 489875 w 777479"/>
              <a:gd name="connsiteY16" fmla="*/ 629119 h 910121"/>
              <a:gd name="connsiteX17" fmla="*/ 504032 w 777479"/>
              <a:gd name="connsiteY17" fmla="*/ 669201 h 910121"/>
              <a:gd name="connsiteX18" fmla="*/ 518664 w 777479"/>
              <a:gd name="connsiteY18" fmla="*/ 728634 h 910121"/>
              <a:gd name="connsiteX19" fmla="*/ 573088 w 777479"/>
              <a:gd name="connsiteY19" fmla="*/ 881133 h 910121"/>
              <a:gd name="connsiteX20" fmla="*/ 625475 w 777479"/>
              <a:gd name="connsiteY20" fmla="*/ 902564 h 910121"/>
              <a:gd name="connsiteX21" fmla="*/ 662013 w 777479"/>
              <a:gd name="connsiteY21" fmla="*/ 845613 h 910121"/>
              <a:gd name="connsiteX22" fmla="*/ 644525 w 777479"/>
              <a:gd name="connsiteY22" fmla="*/ 723971 h 910121"/>
              <a:gd name="connsiteX23" fmla="*/ 632619 w 777479"/>
              <a:gd name="connsiteY23" fmla="*/ 647771 h 910121"/>
              <a:gd name="connsiteX24" fmla="*/ 718344 w 777479"/>
              <a:gd name="connsiteY24" fmla="*/ 797789 h 910121"/>
              <a:gd name="connsiteX25" fmla="*/ 770732 w 777479"/>
              <a:gd name="connsiteY25" fmla="*/ 776358 h 910121"/>
              <a:gd name="connsiteX26" fmla="*/ 758825 w 777479"/>
              <a:gd name="connsiteY26" fmla="*/ 635864 h 910121"/>
              <a:gd name="connsiteX27" fmla="*/ 668338 w 777479"/>
              <a:gd name="connsiteY27" fmla="*/ 464414 h 910121"/>
              <a:gd name="connsiteX28" fmla="*/ 577964 w 777479"/>
              <a:gd name="connsiteY28" fmla="*/ 0 h 910121"/>
              <a:gd name="connsiteX0" fmla="*/ 224488 w 777479"/>
              <a:gd name="connsiteY0" fmla="*/ 79294 h 916179"/>
              <a:gd name="connsiteX1" fmla="*/ 239713 w 777479"/>
              <a:gd name="connsiteY1" fmla="*/ 381071 h 916179"/>
              <a:gd name="connsiteX2" fmla="*/ 82550 w 777479"/>
              <a:gd name="connsiteY2" fmla="*/ 476321 h 916179"/>
              <a:gd name="connsiteX3" fmla="*/ 3969 w 777479"/>
              <a:gd name="connsiteY3" fmla="*/ 614433 h 916179"/>
              <a:gd name="connsiteX4" fmla="*/ 106363 w 777479"/>
              <a:gd name="connsiteY4" fmla="*/ 628721 h 916179"/>
              <a:gd name="connsiteX5" fmla="*/ 254000 w 777479"/>
              <a:gd name="connsiteY5" fmla="*/ 526327 h 916179"/>
              <a:gd name="connsiteX6" fmla="*/ 261144 w 777479"/>
              <a:gd name="connsiteY6" fmla="*/ 538233 h 916179"/>
              <a:gd name="connsiteX7" fmla="*/ 223044 w 777479"/>
              <a:gd name="connsiteY7" fmla="*/ 673964 h 916179"/>
              <a:gd name="connsiteX8" fmla="*/ 198834 w 777479"/>
              <a:gd name="connsiteY8" fmla="*/ 800171 h 916179"/>
              <a:gd name="connsiteX9" fmla="*/ 248147 w 777479"/>
              <a:gd name="connsiteY9" fmla="*/ 890286 h 916179"/>
              <a:gd name="connsiteX10" fmla="*/ 335682 w 777479"/>
              <a:gd name="connsiteY10" fmla="*/ 748552 h 916179"/>
              <a:gd name="connsiteX11" fmla="*/ 368300 w 777479"/>
              <a:gd name="connsiteY11" fmla="*/ 628720 h 916179"/>
              <a:gd name="connsiteX12" fmla="*/ 381480 w 777479"/>
              <a:gd name="connsiteY12" fmla="*/ 669351 h 916179"/>
              <a:gd name="connsiteX13" fmla="*/ 395874 w 777479"/>
              <a:gd name="connsiteY13" fmla="*/ 719109 h 916179"/>
              <a:gd name="connsiteX14" fmla="*/ 432757 w 777479"/>
              <a:gd name="connsiteY14" fmla="*/ 754397 h 916179"/>
              <a:gd name="connsiteX15" fmla="*/ 463340 w 777479"/>
              <a:gd name="connsiteY15" fmla="*/ 675701 h 916179"/>
              <a:gd name="connsiteX16" fmla="*/ 489875 w 777479"/>
              <a:gd name="connsiteY16" fmla="*/ 629119 h 916179"/>
              <a:gd name="connsiteX17" fmla="*/ 504032 w 777479"/>
              <a:gd name="connsiteY17" fmla="*/ 669201 h 916179"/>
              <a:gd name="connsiteX18" fmla="*/ 518664 w 777479"/>
              <a:gd name="connsiteY18" fmla="*/ 728634 h 916179"/>
              <a:gd name="connsiteX19" fmla="*/ 555548 w 777479"/>
              <a:gd name="connsiteY19" fmla="*/ 763923 h 916179"/>
              <a:gd name="connsiteX20" fmla="*/ 625475 w 777479"/>
              <a:gd name="connsiteY20" fmla="*/ 902564 h 916179"/>
              <a:gd name="connsiteX21" fmla="*/ 662013 w 777479"/>
              <a:gd name="connsiteY21" fmla="*/ 845613 h 916179"/>
              <a:gd name="connsiteX22" fmla="*/ 644525 w 777479"/>
              <a:gd name="connsiteY22" fmla="*/ 723971 h 916179"/>
              <a:gd name="connsiteX23" fmla="*/ 632619 w 777479"/>
              <a:gd name="connsiteY23" fmla="*/ 647771 h 916179"/>
              <a:gd name="connsiteX24" fmla="*/ 718344 w 777479"/>
              <a:gd name="connsiteY24" fmla="*/ 797789 h 916179"/>
              <a:gd name="connsiteX25" fmla="*/ 770732 w 777479"/>
              <a:gd name="connsiteY25" fmla="*/ 776358 h 916179"/>
              <a:gd name="connsiteX26" fmla="*/ 758825 w 777479"/>
              <a:gd name="connsiteY26" fmla="*/ 635864 h 916179"/>
              <a:gd name="connsiteX27" fmla="*/ 668338 w 777479"/>
              <a:gd name="connsiteY27" fmla="*/ 464414 h 916179"/>
              <a:gd name="connsiteX28" fmla="*/ 577964 w 777479"/>
              <a:gd name="connsiteY28" fmla="*/ 0 h 91617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62013 w 777479"/>
              <a:gd name="connsiteY21" fmla="*/ 845613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44525 w 777479"/>
              <a:gd name="connsiteY22" fmla="*/ 723971 h 898889"/>
              <a:gd name="connsiteX23" fmla="*/ 632619 w 777479"/>
              <a:gd name="connsiteY23" fmla="*/ 647771 h 898889"/>
              <a:gd name="connsiteX24" fmla="*/ 718344 w 777479"/>
              <a:gd name="connsiteY24" fmla="*/ 797789 h 898889"/>
              <a:gd name="connsiteX25" fmla="*/ 770732 w 777479"/>
              <a:gd name="connsiteY25" fmla="*/ 776358 h 898889"/>
              <a:gd name="connsiteX26" fmla="*/ 758825 w 777479"/>
              <a:gd name="connsiteY26" fmla="*/ 635864 h 898889"/>
              <a:gd name="connsiteX27" fmla="*/ 668338 w 777479"/>
              <a:gd name="connsiteY27" fmla="*/ 464414 h 898889"/>
              <a:gd name="connsiteX28" fmla="*/ 577964 w 777479"/>
              <a:gd name="connsiteY28" fmla="*/ 0 h 898889"/>
              <a:gd name="connsiteX0" fmla="*/ 224488 w 777479"/>
              <a:gd name="connsiteY0" fmla="*/ 79294 h 898889"/>
              <a:gd name="connsiteX1" fmla="*/ 239713 w 777479"/>
              <a:gd name="connsiteY1" fmla="*/ 381071 h 898889"/>
              <a:gd name="connsiteX2" fmla="*/ 82550 w 777479"/>
              <a:gd name="connsiteY2" fmla="*/ 476321 h 898889"/>
              <a:gd name="connsiteX3" fmla="*/ 3969 w 777479"/>
              <a:gd name="connsiteY3" fmla="*/ 614433 h 898889"/>
              <a:gd name="connsiteX4" fmla="*/ 106363 w 777479"/>
              <a:gd name="connsiteY4" fmla="*/ 628721 h 898889"/>
              <a:gd name="connsiteX5" fmla="*/ 254000 w 777479"/>
              <a:gd name="connsiteY5" fmla="*/ 526327 h 898889"/>
              <a:gd name="connsiteX6" fmla="*/ 261144 w 777479"/>
              <a:gd name="connsiteY6" fmla="*/ 538233 h 898889"/>
              <a:gd name="connsiteX7" fmla="*/ 223044 w 777479"/>
              <a:gd name="connsiteY7" fmla="*/ 673964 h 898889"/>
              <a:gd name="connsiteX8" fmla="*/ 198834 w 777479"/>
              <a:gd name="connsiteY8" fmla="*/ 800171 h 898889"/>
              <a:gd name="connsiteX9" fmla="*/ 248147 w 777479"/>
              <a:gd name="connsiteY9" fmla="*/ 890286 h 898889"/>
              <a:gd name="connsiteX10" fmla="*/ 335682 w 777479"/>
              <a:gd name="connsiteY10" fmla="*/ 748552 h 898889"/>
              <a:gd name="connsiteX11" fmla="*/ 368300 w 777479"/>
              <a:gd name="connsiteY11" fmla="*/ 628720 h 898889"/>
              <a:gd name="connsiteX12" fmla="*/ 381480 w 777479"/>
              <a:gd name="connsiteY12" fmla="*/ 669351 h 898889"/>
              <a:gd name="connsiteX13" fmla="*/ 395874 w 777479"/>
              <a:gd name="connsiteY13" fmla="*/ 719109 h 898889"/>
              <a:gd name="connsiteX14" fmla="*/ 432757 w 777479"/>
              <a:gd name="connsiteY14" fmla="*/ 754397 h 898889"/>
              <a:gd name="connsiteX15" fmla="*/ 463340 w 777479"/>
              <a:gd name="connsiteY15" fmla="*/ 675701 h 898889"/>
              <a:gd name="connsiteX16" fmla="*/ 489875 w 777479"/>
              <a:gd name="connsiteY16" fmla="*/ 629119 h 898889"/>
              <a:gd name="connsiteX17" fmla="*/ 504032 w 777479"/>
              <a:gd name="connsiteY17" fmla="*/ 669201 h 898889"/>
              <a:gd name="connsiteX18" fmla="*/ 518664 w 777479"/>
              <a:gd name="connsiteY18" fmla="*/ 728634 h 898889"/>
              <a:gd name="connsiteX19" fmla="*/ 555548 w 777479"/>
              <a:gd name="connsiteY19" fmla="*/ 763923 h 898889"/>
              <a:gd name="connsiteX20" fmla="*/ 600524 w 777479"/>
              <a:gd name="connsiteY20" fmla="*/ 734985 h 898889"/>
              <a:gd name="connsiteX21" fmla="*/ 631107 w 777479"/>
              <a:gd name="connsiteY21" fmla="*/ 656289 h 898889"/>
              <a:gd name="connsiteX22" fmla="*/ 632619 w 777479"/>
              <a:gd name="connsiteY22" fmla="*/ 647771 h 898889"/>
              <a:gd name="connsiteX23" fmla="*/ 718344 w 777479"/>
              <a:gd name="connsiteY23" fmla="*/ 797789 h 898889"/>
              <a:gd name="connsiteX24" fmla="*/ 770732 w 777479"/>
              <a:gd name="connsiteY24" fmla="*/ 776358 h 898889"/>
              <a:gd name="connsiteX25" fmla="*/ 758825 w 777479"/>
              <a:gd name="connsiteY25" fmla="*/ 635864 h 898889"/>
              <a:gd name="connsiteX26" fmla="*/ 668338 w 777479"/>
              <a:gd name="connsiteY26" fmla="*/ 464414 h 898889"/>
              <a:gd name="connsiteX27" fmla="*/ 577964 w 777479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18344 w 764914"/>
              <a:gd name="connsiteY23" fmla="*/ 797789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63340 w 764914"/>
              <a:gd name="connsiteY15" fmla="*/ 675701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2757 w 764914"/>
              <a:gd name="connsiteY14" fmla="*/ 754397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5548 w 764914"/>
              <a:gd name="connsiteY19" fmla="*/ 763923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18664 w 764914"/>
              <a:gd name="connsiteY18" fmla="*/ 728634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31107 w 764914"/>
              <a:gd name="connsiteY21" fmla="*/ 656289 h 898889"/>
              <a:gd name="connsiteX22" fmla="*/ 632619 w 764914"/>
              <a:gd name="connsiteY22" fmla="*/ 647771 h 898889"/>
              <a:gd name="connsiteX23" fmla="*/ 704873 w 764914"/>
              <a:gd name="connsiteY23" fmla="*/ 726866 h 898889"/>
              <a:gd name="connsiteX24" fmla="*/ 758825 w 764914"/>
              <a:gd name="connsiteY24" fmla="*/ 635864 h 898889"/>
              <a:gd name="connsiteX25" fmla="*/ 668338 w 764914"/>
              <a:gd name="connsiteY25" fmla="*/ 464414 h 898889"/>
              <a:gd name="connsiteX26" fmla="*/ 577964 w 764914"/>
              <a:gd name="connsiteY26" fmla="*/ 0 h 898889"/>
              <a:gd name="connsiteX0" fmla="*/ 224488 w 764914"/>
              <a:gd name="connsiteY0" fmla="*/ 79294 h 898889"/>
              <a:gd name="connsiteX1" fmla="*/ 239713 w 764914"/>
              <a:gd name="connsiteY1" fmla="*/ 381071 h 898889"/>
              <a:gd name="connsiteX2" fmla="*/ 82550 w 764914"/>
              <a:gd name="connsiteY2" fmla="*/ 476321 h 898889"/>
              <a:gd name="connsiteX3" fmla="*/ 3969 w 764914"/>
              <a:gd name="connsiteY3" fmla="*/ 614433 h 898889"/>
              <a:gd name="connsiteX4" fmla="*/ 106363 w 764914"/>
              <a:gd name="connsiteY4" fmla="*/ 628721 h 898889"/>
              <a:gd name="connsiteX5" fmla="*/ 254000 w 764914"/>
              <a:gd name="connsiteY5" fmla="*/ 526327 h 898889"/>
              <a:gd name="connsiteX6" fmla="*/ 261144 w 764914"/>
              <a:gd name="connsiteY6" fmla="*/ 538233 h 898889"/>
              <a:gd name="connsiteX7" fmla="*/ 223044 w 764914"/>
              <a:gd name="connsiteY7" fmla="*/ 673964 h 898889"/>
              <a:gd name="connsiteX8" fmla="*/ 198834 w 764914"/>
              <a:gd name="connsiteY8" fmla="*/ 800171 h 898889"/>
              <a:gd name="connsiteX9" fmla="*/ 248147 w 764914"/>
              <a:gd name="connsiteY9" fmla="*/ 890286 h 898889"/>
              <a:gd name="connsiteX10" fmla="*/ 335682 w 764914"/>
              <a:gd name="connsiteY10" fmla="*/ 748552 h 898889"/>
              <a:gd name="connsiteX11" fmla="*/ 368300 w 764914"/>
              <a:gd name="connsiteY11" fmla="*/ 628720 h 898889"/>
              <a:gd name="connsiteX12" fmla="*/ 381480 w 764914"/>
              <a:gd name="connsiteY12" fmla="*/ 669351 h 898889"/>
              <a:gd name="connsiteX13" fmla="*/ 395874 w 764914"/>
              <a:gd name="connsiteY13" fmla="*/ 719109 h 898889"/>
              <a:gd name="connsiteX14" fmla="*/ 436804 w 764914"/>
              <a:gd name="connsiteY14" fmla="*/ 722284 h 898889"/>
              <a:gd name="connsiteX15" fmla="*/ 481781 w 764914"/>
              <a:gd name="connsiteY15" fmla="*/ 693346 h 898889"/>
              <a:gd name="connsiteX16" fmla="*/ 489875 w 764914"/>
              <a:gd name="connsiteY16" fmla="*/ 629119 h 898889"/>
              <a:gd name="connsiteX17" fmla="*/ 504032 w 764914"/>
              <a:gd name="connsiteY17" fmla="*/ 669201 h 898889"/>
              <a:gd name="connsiteX18" fmla="*/ 522711 w 764914"/>
              <a:gd name="connsiteY18" fmla="*/ 696521 h 898889"/>
              <a:gd name="connsiteX19" fmla="*/ 559595 w 764914"/>
              <a:gd name="connsiteY19" fmla="*/ 731809 h 898889"/>
              <a:gd name="connsiteX20" fmla="*/ 600524 w 764914"/>
              <a:gd name="connsiteY20" fmla="*/ 734985 h 898889"/>
              <a:gd name="connsiteX21" fmla="*/ 645501 w 764914"/>
              <a:gd name="connsiteY21" fmla="*/ 706047 h 898889"/>
              <a:gd name="connsiteX22" fmla="*/ 631107 w 764914"/>
              <a:gd name="connsiteY22" fmla="*/ 656289 h 898889"/>
              <a:gd name="connsiteX23" fmla="*/ 632619 w 764914"/>
              <a:gd name="connsiteY23" fmla="*/ 647771 h 898889"/>
              <a:gd name="connsiteX24" fmla="*/ 704873 w 764914"/>
              <a:gd name="connsiteY24" fmla="*/ 726866 h 898889"/>
              <a:gd name="connsiteX25" fmla="*/ 758825 w 764914"/>
              <a:gd name="connsiteY25" fmla="*/ 635864 h 898889"/>
              <a:gd name="connsiteX26" fmla="*/ 668338 w 764914"/>
              <a:gd name="connsiteY26" fmla="*/ 464414 h 898889"/>
              <a:gd name="connsiteX27" fmla="*/ 577964 w 764914"/>
              <a:gd name="connsiteY27" fmla="*/ 0 h 898889"/>
              <a:gd name="connsiteX0" fmla="*/ 205537 w 764914"/>
              <a:gd name="connsiteY0" fmla="*/ 0 h 992301"/>
              <a:gd name="connsiteX1" fmla="*/ 239713 w 764914"/>
              <a:gd name="connsiteY1" fmla="*/ 474483 h 992301"/>
              <a:gd name="connsiteX2" fmla="*/ 82550 w 764914"/>
              <a:gd name="connsiteY2" fmla="*/ 569733 h 992301"/>
              <a:gd name="connsiteX3" fmla="*/ 3969 w 764914"/>
              <a:gd name="connsiteY3" fmla="*/ 707845 h 992301"/>
              <a:gd name="connsiteX4" fmla="*/ 106363 w 764914"/>
              <a:gd name="connsiteY4" fmla="*/ 722133 h 992301"/>
              <a:gd name="connsiteX5" fmla="*/ 254000 w 764914"/>
              <a:gd name="connsiteY5" fmla="*/ 619739 h 992301"/>
              <a:gd name="connsiteX6" fmla="*/ 261144 w 764914"/>
              <a:gd name="connsiteY6" fmla="*/ 631645 h 992301"/>
              <a:gd name="connsiteX7" fmla="*/ 223044 w 764914"/>
              <a:gd name="connsiteY7" fmla="*/ 767376 h 992301"/>
              <a:gd name="connsiteX8" fmla="*/ 198834 w 764914"/>
              <a:gd name="connsiteY8" fmla="*/ 893583 h 992301"/>
              <a:gd name="connsiteX9" fmla="*/ 248147 w 764914"/>
              <a:gd name="connsiteY9" fmla="*/ 983698 h 992301"/>
              <a:gd name="connsiteX10" fmla="*/ 335682 w 764914"/>
              <a:gd name="connsiteY10" fmla="*/ 841964 h 992301"/>
              <a:gd name="connsiteX11" fmla="*/ 368300 w 764914"/>
              <a:gd name="connsiteY11" fmla="*/ 722132 h 992301"/>
              <a:gd name="connsiteX12" fmla="*/ 381480 w 764914"/>
              <a:gd name="connsiteY12" fmla="*/ 762763 h 992301"/>
              <a:gd name="connsiteX13" fmla="*/ 395874 w 764914"/>
              <a:gd name="connsiteY13" fmla="*/ 812521 h 992301"/>
              <a:gd name="connsiteX14" fmla="*/ 436804 w 764914"/>
              <a:gd name="connsiteY14" fmla="*/ 815696 h 992301"/>
              <a:gd name="connsiteX15" fmla="*/ 481781 w 764914"/>
              <a:gd name="connsiteY15" fmla="*/ 786758 h 992301"/>
              <a:gd name="connsiteX16" fmla="*/ 489875 w 764914"/>
              <a:gd name="connsiteY16" fmla="*/ 722531 h 992301"/>
              <a:gd name="connsiteX17" fmla="*/ 504032 w 764914"/>
              <a:gd name="connsiteY17" fmla="*/ 762613 h 992301"/>
              <a:gd name="connsiteX18" fmla="*/ 522711 w 764914"/>
              <a:gd name="connsiteY18" fmla="*/ 789933 h 992301"/>
              <a:gd name="connsiteX19" fmla="*/ 559595 w 764914"/>
              <a:gd name="connsiteY19" fmla="*/ 825221 h 992301"/>
              <a:gd name="connsiteX20" fmla="*/ 600524 w 764914"/>
              <a:gd name="connsiteY20" fmla="*/ 828397 h 992301"/>
              <a:gd name="connsiteX21" fmla="*/ 645501 w 764914"/>
              <a:gd name="connsiteY21" fmla="*/ 799459 h 992301"/>
              <a:gd name="connsiteX22" fmla="*/ 631107 w 764914"/>
              <a:gd name="connsiteY22" fmla="*/ 749701 h 992301"/>
              <a:gd name="connsiteX23" fmla="*/ 632619 w 764914"/>
              <a:gd name="connsiteY23" fmla="*/ 741183 h 992301"/>
              <a:gd name="connsiteX24" fmla="*/ 704873 w 764914"/>
              <a:gd name="connsiteY24" fmla="*/ 820278 h 992301"/>
              <a:gd name="connsiteX25" fmla="*/ 758825 w 764914"/>
              <a:gd name="connsiteY25" fmla="*/ 729276 h 992301"/>
              <a:gd name="connsiteX26" fmla="*/ 668338 w 764914"/>
              <a:gd name="connsiteY26" fmla="*/ 557826 h 992301"/>
              <a:gd name="connsiteX27" fmla="*/ 577964 w 764914"/>
              <a:gd name="connsiteY27" fmla="*/ 93412 h 9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4914" h="992301">
                <a:moveTo>
                  <a:pt x="205537" y="0"/>
                </a:moveTo>
                <a:cubicBezTo>
                  <a:pt x="219626" y="45641"/>
                  <a:pt x="260211" y="379527"/>
                  <a:pt x="239713" y="474483"/>
                </a:cubicBezTo>
                <a:cubicBezTo>
                  <a:pt x="219215" y="569439"/>
                  <a:pt x="121841" y="530839"/>
                  <a:pt x="82550" y="569733"/>
                </a:cubicBezTo>
                <a:cubicBezTo>
                  <a:pt x="43259" y="608627"/>
                  <a:pt x="0" y="682445"/>
                  <a:pt x="3969" y="707845"/>
                </a:cubicBezTo>
                <a:cubicBezTo>
                  <a:pt x="7938" y="733245"/>
                  <a:pt x="64691" y="736817"/>
                  <a:pt x="106363" y="722133"/>
                </a:cubicBezTo>
                <a:cubicBezTo>
                  <a:pt x="148035" y="707449"/>
                  <a:pt x="228203" y="634820"/>
                  <a:pt x="254000" y="619739"/>
                </a:cubicBezTo>
                <a:cubicBezTo>
                  <a:pt x="279797" y="604658"/>
                  <a:pt x="266303" y="607039"/>
                  <a:pt x="261144" y="631645"/>
                </a:cubicBezTo>
                <a:cubicBezTo>
                  <a:pt x="255985" y="656251"/>
                  <a:pt x="233429" y="723720"/>
                  <a:pt x="223044" y="767376"/>
                </a:cubicBezTo>
                <a:cubicBezTo>
                  <a:pt x="212659" y="811032"/>
                  <a:pt x="194650" y="857529"/>
                  <a:pt x="198834" y="893583"/>
                </a:cubicBezTo>
                <a:cubicBezTo>
                  <a:pt x="203018" y="929637"/>
                  <a:pt x="225339" y="992301"/>
                  <a:pt x="248147" y="983698"/>
                </a:cubicBezTo>
                <a:cubicBezTo>
                  <a:pt x="270955" y="975095"/>
                  <a:pt x="315657" y="885558"/>
                  <a:pt x="335682" y="841964"/>
                </a:cubicBezTo>
                <a:cubicBezTo>
                  <a:pt x="355707" y="798370"/>
                  <a:pt x="360667" y="735332"/>
                  <a:pt x="368300" y="722132"/>
                </a:cubicBezTo>
                <a:cubicBezTo>
                  <a:pt x="375933" y="708932"/>
                  <a:pt x="376884" y="747698"/>
                  <a:pt x="381480" y="762763"/>
                </a:cubicBezTo>
                <a:cubicBezTo>
                  <a:pt x="386076" y="777828"/>
                  <a:pt x="386653" y="803699"/>
                  <a:pt x="395874" y="812521"/>
                </a:cubicBezTo>
                <a:cubicBezTo>
                  <a:pt x="405095" y="821343"/>
                  <a:pt x="422486" y="819990"/>
                  <a:pt x="436804" y="815696"/>
                </a:cubicBezTo>
                <a:cubicBezTo>
                  <a:pt x="451122" y="811402"/>
                  <a:pt x="472936" y="802286"/>
                  <a:pt x="481781" y="786758"/>
                </a:cubicBezTo>
                <a:cubicBezTo>
                  <a:pt x="490626" y="771230"/>
                  <a:pt x="486167" y="726555"/>
                  <a:pt x="489875" y="722531"/>
                </a:cubicBezTo>
                <a:cubicBezTo>
                  <a:pt x="493584" y="718507"/>
                  <a:pt x="498559" y="751379"/>
                  <a:pt x="504032" y="762613"/>
                </a:cubicBezTo>
                <a:cubicBezTo>
                  <a:pt x="509505" y="773847"/>
                  <a:pt x="513451" y="779498"/>
                  <a:pt x="522711" y="789933"/>
                </a:cubicBezTo>
                <a:cubicBezTo>
                  <a:pt x="531971" y="800368"/>
                  <a:pt x="546626" y="818810"/>
                  <a:pt x="559595" y="825221"/>
                </a:cubicBezTo>
                <a:cubicBezTo>
                  <a:pt x="572564" y="831632"/>
                  <a:pt x="586206" y="832691"/>
                  <a:pt x="600524" y="828397"/>
                </a:cubicBezTo>
                <a:cubicBezTo>
                  <a:pt x="614842" y="824103"/>
                  <a:pt x="640404" y="812575"/>
                  <a:pt x="645501" y="799459"/>
                </a:cubicBezTo>
                <a:cubicBezTo>
                  <a:pt x="650598" y="786343"/>
                  <a:pt x="633254" y="759414"/>
                  <a:pt x="631107" y="749701"/>
                </a:cubicBezTo>
                <a:cubicBezTo>
                  <a:pt x="628960" y="739988"/>
                  <a:pt x="620325" y="729420"/>
                  <a:pt x="632619" y="741183"/>
                </a:cubicBezTo>
                <a:cubicBezTo>
                  <a:pt x="644913" y="752946"/>
                  <a:pt x="683839" y="822262"/>
                  <a:pt x="704873" y="820278"/>
                </a:cubicBezTo>
                <a:cubicBezTo>
                  <a:pt x="725907" y="818294"/>
                  <a:pt x="764914" y="773018"/>
                  <a:pt x="758825" y="729276"/>
                </a:cubicBezTo>
                <a:cubicBezTo>
                  <a:pt x="752736" y="685534"/>
                  <a:pt x="698481" y="663803"/>
                  <a:pt x="668338" y="557826"/>
                </a:cubicBezTo>
                <a:cubicBezTo>
                  <a:pt x="638195" y="451849"/>
                  <a:pt x="580345" y="172390"/>
                  <a:pt x="577964" y="93412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18073 -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00046 L 0.14098 -0.0009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0.00046 L 0.14098 -0.0009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8" grpId="0" animBg="1"/>
      <p:bldP spid="8" grpId="1" animBg="1"/>
      <p:bldP spid="8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264</Words>
  <Application>Microsoft Office PowerPoint</Application>
  <PresentationFormat>On-screen Show (4:3)</PresentationFormat>
  <Paragraphs>88</Paragraphs>
  <Slides>50</Slides>
  <Notes>4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44</cp:revision>
  <dcterms:created xsi:type="dcterms:W3CDTF">2018-11-24T13:43:57Z</dcterms:created>
  <dcterms:modified xsi:type="dcterms:W3CDTF">2018-12-13T00:49:54Z</dcterms:modified>
</cp:coreProperties>
</file>