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6" r:id="rId6"/>
    <p:sldId id="261" r:id="rId7"/>
    <p:sldId id="273" r:id="rId8"/>
    <p:sldId id="267" r:id="rId9"/>
    <p:sldId id="268" r:id="rId10"/>
    <p:sldId id="262" r:id="rId11"/>
    <p:sldId id="269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465727-E528-4D57-B40B-8D7FD31B03AE}" v="97" dt="2018-12-12T17:46:22.5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ith Shine" userId="e66f289b-379e-4687-954a-6af6f5d7da5d" providerId="ADAL" clId="{F6465727-E528-4D57-B40B-8D7FD31B03AE}"/>
    <pc:docChg chg="undo redo custSel mod addSld delSld modSld sldOrd">
      <pc:chgData name="Keith Shine" userId="e66f289b-379e-4687-954a-6af6f5d7da5d" providerId="ADAL" clId="{F6465727-E528-4D57-B40B-8D7FD31B03AE}" dt="2018-12-12T17:46:22.572" v="529" actId="115"/>
      <pc:docMkLst>
        <pc:docMk/>
      </pc:docMkLst>
      <pc:sldChg chg="modSp">
        <pc:chgData name="Keith Shine" userId="e66f289b-379e-4687-954a-6af6f5d7da5d" providerId="ADAL" clId="{F6465727-E528-4D57-B40B-8D7FD31B03AE}" dt="2018-12-11T20:22:36.966" v="215" actId="1076"/>
        <pc:sldMkLst>
          <pc:docMk/>
          <pc:sldMk cId="3982839408" sldId="256"/>
        </pc:sldMkLst>
        <pc:spChg chg="mod">
          <ac:chgData name="Keith Shine" userId="e66f289b-379e-4687-954a-6af6f5d7da5d" providerId="ADAL" clId="{F6465727-E528-4D57-B40B-8D7FD31B03AE}" dt="2018-12-11T20:22:36.966" v="215" actId="1076"/>
          <ac:spMkLst>
            <pc:docMk/>
            <pc:sldMk cId="3982839408" sldId="256"/>
            <ac:spMk id="10" creationId="{9922435C-3BCA-4314-AB7A-1C94E2CF722F}"/>
          </ac:spMkLst>
        </pc:spChg>
      </pc:sldChg>
      <pc:sldChg chg="addSp modSp modAnim">
        <pc:chgData name="Keith Shine" userId="e66f289b-379e-4687-954a-6af6f5d7da5d" providerId="ADAL" clId="{F6465727-E528-4D57-B40B-8D7FD31B03AE}" dt="2018-12-11T20:24:04.482" v="224"/>
        <pc:sldMkLst>
          <pc:docMk/>
          <pc:sldMk cId="2238685208" sldId="257"/>
        </pc:sldMkLst>
        <pc:spChg chg="add mod">
          <ac:chgData name="Keith Shine" userId="e66f289b-379e-4687-954a-6af6f5d7da5d" providerId="ADAL" clId="{F6465727-E528-4D57-B40B-8D7FD31B03AE}" dt="2018-12-11T20:23:37.915" v="220" actId="571"/>
          <ac:spMkLst>
            <pc:docMk/>
            <pc:sldMk cId="2238685208" sldId="257"/>
            <ac:spMk id="10" creationId="{94F62FEC-77E6-44A5-A3E0-BEB2CF345844}"/>
          </ac:spMkLst>
        </pc:spChg>
        <pc:picChg chg="add mod">
          <ac:chgData name="Keith Shine" userId="e66f289b-379e-4687-954a-6af6f5d7da5d" providerId="ADAL" clId="{F6465727-E528-4D57-B40B-8D7FD31B03AE}" dt="2018-12-11T20:23:37.915" v="220" actId="571"/>
          <ac:picMkLst>
            <pc:docMk/>
            <pc:sldMk cId="2238685208" sldId="257"/>
            <ac:picMk id="9" creationId="{17DB4AC8-2B3A-4C9F-A764-A0A9E7744A9C}"/>
          </ac:picMkLst>
        </pc:picChg>
      </pc:sldChg>
      <pc:sldChg chg="del">
        <pc:chgData name="Keith Shine" userId="e66f289b-379e-4687-954a-6af6f5d7da5d" providerId="ADAL" clId="{F6465727-E528-4D57-B40B-8D7FD31B03AE}" dt="2018-12-11T20:22:08.251" v="202" actId="2696"/>
        <pc:sldMkLst>
          <pc:docMk/>
          <pc:sldMk cId="2622767375" sldId="258"/>
        </pc:sldMkLst>
      </pc:sldChg>
      <pc:sldChg chg="addSp delSp modSp mod setBg modAnim">
        <pc:chgData name="Keith Shine" userId="e66f289b-379e-4687-954a-6af6f5d7da5d" providerId="ADAL" clId="{F6465727-E528-4D57-B40B-8D7FD31B03AE}" dt="2018-12-11T20:24:56.896" v="229"/>
        <pc:sldMkLst>
          <pc:docMk/>
          <pc:sldMk cId="3692237689" sldId="260"/>
        </pc:sldMkLst>
        <pc:spChg chg="mod ord">
          <ac:chgData name="Keith Shine" userId="e66f289b-379e-4687-954a-6af6f5d7da5d" providerId="ADAL" clId="{F6465727-E528-4D57-B40B-8D7FD31B03AE}" dt="2018-12-11T20:01:56.405" v="25" actId="1076"/>
          <ac:spMkLst>
            <pc:docMk/>
            <pc:sldMk cId="3692237689" sldId="260"/>
            <ac:spMk id="3" creationId="{42092CA0-372A-4BDC-815B-6D3CBE19CC32}"/>
          </ac:spMkLst>
        </pc:spChg>
        <pc:graphicFrameChg chg="add del mod">
          <ac:chgData name="Keith Shine" userId="e66f289b-379e-4687-954a-6af6f5d7da5d" providerId="ADAL" clId="{F6465727-E528-4D57-B40B-8D7FD31B03AE}" dt="2018-12-11T19:57:40.903" v="7" actId="478"/>
          <ac:graphicFrameMkLst>
            <pc:docMk/>
            <pc:sldMk cId="3692237689" sldId="260"/>
            <ac:graphicFrameMk id="6" creationId="{2EE52EFF-8804-4979-8B70-D3C62101E9C2}"/>
          </ac:graphicFrameMkLst>
        </pc:graphicFrameChg>
        <pc:graphicFrameChg chg="add del mod">
          <ac:chgData name="Keith Shine" userId="e66f289b-379e-4687-954a-6af6f5d7da5d" providerId="ADAL" clId="{F6465727-E528-4D57-B40B-8D7FD31B03AE}" dt="2018-12-11T20:01:23.011" v="16" actId="478"/>
          <ac:graphicFrameMkLst>
            <pc:docMk/>
            <pc:sldMk cId="3692237689" sldId="260"/>
            <ac:graphicFrameMk id="11" creationId="{7523CBE3-67F4-43DE-B488-29D832407C1A}"/>
          </ac:graphicFrameMkLst>
        </pc:graphicFrameChg>
        <pc:picChg chg="add del mod modCrop">
          <ac:chgData name="Keith Shine" userId="e66f289b-379e-4687-954a-6af6f5d7da5d" providerId="ADAL" clId="{F6465727-E528-4D57-B40B-8D7FD31B03AE}" dt="2018-12-11T19:56:37.202" v="5" actId="478"/>
          <ac:picMkLst>
            <pc:docMk/>
            <pc:sldMk cId="3692237689" sldId="260"/>
            <ac:picMk id="4" creationId="{F16AF0E4-09C2-4BB0-BF8E-AEFA64938091}"/>
          </ac:picMkLst>
        </pc:picChg>
        <pc:picChg chg="add del">
          <ac:chgData name="Keith Shine" userId="e66f289b-379e-4687-954a-6af6f5d7da5d" providerId="ADAL" clId="{F6465727-E528-4D57-B40B-8D7FD31B03AE}" dt="2018-12-11T20:01:36.024" v="21" actId="26606"/>
          <ac:picMkLst>
            <pc:docMk/>
            <pc:sldMk cId="3692237689" sldId="260"/>
            <ac:picMk id="9" creationId="{54DDEBDD-D8BD-41A6-8A0D-B00E3768B0F9}"/>
          </ac:picMkLst>
        </pc:picChg>
        <pc:picChg chg="add mod">
          <ac:chgData name="Keith Shine" userId="e66f289b-379e-4687-954a-6af6f5d7da5d" providerId="ADAL" clId="{F6465727-E528-4D57-B40B-8D7FD31B03AE}" dt="2018-12-11T20:01:36.024" v="21" actId="26606"/>
          <ac:picMkLst>
            <pc:docMk/>
            <pc:sldMk cId="3692237689" sldId="260"/>
            <ac:picMk id="10" creationId="{DA59F3BD-7E7A-40A6-888C-2855EDCABEF3}"/>
          </ac:picMkLst>
        </pc:picChg>
        <pc:picChg chg="add mod">
          <ac:chgData name="Keith Shine" userId="e66f289b-379e-4687-954a-6af6f5d7da5d" providerId="ADAL" clId="{F6465727-E528-4D57-B40B-8D7FD31B03AE}" dt="2018-12-11T20:01:36.024" v="21" actId="26606"/>
          <ac:picMkLst>
            <pc:docMk/>
            <pc:sldMk cId="3692237689" sldId="260"/>
            <ac:picMk id="13" creationId="{100BC5D2-CE74-4422-AAC0-7CD450A444D9}"/>
          </ac:picMkLst>
        </pc:picChg>
        <pc:picChg chg="add">
          <ac:chgData name="Keith Shine" userId="e66f289b-379e-4687-954a-6af6f5d7da5d" providerId="ADAL" clId="{F6465727-E528-4D57-B40B-8D7FD31B03AE}" dt="2018-12-11T20:01:36.024" v="21" actId="26606"/>
          <ac:picMkLst>
            <pc:docMk/>
            <pc:sldMk cId="3692237689" sldId="260"/>
            <ac:picMk id="18" creationId="{22901FED-4FC9-4ED5-8123-C98BCD1616BA}"/>
          </ac:picMkLst>
        </pc:picChg>
      </pc:sldChg>
      <pc:sldChg chg="addSp delSp modSp mod ord setBg modAnim">
        <pc:chgData name="Keith Shine" userId="e66f289b-379e-4687-954a-6af6f5d7da5d" providerId="ADAL" clId="{F6465727-E528-4D57-B40B-8D7FD31B03AE}" dt="2018-12-11T20:33:21.502" v="282" actId="1076"/>
        <pc:sldMkLst>
          <pc:docMk/>
          <pc:sldMk cId="3578864271" sldId="261"/>
        </pc:sldMkLst>
        <pc:spChg chg="mod ord">
          <ac:chgData name="Keith Shine" userId="e66f289b-379e-4687-954a-6af6f5d7da5d" providerId="ADAL" clId="{F6465727-E528-4D57-B40B-8D7FD31B03AE}" dt="2018-12-11T20:33:21.502" v="282" actId="1076"/>
          <ac:spMkLst>
            <pc:docMk/>
            <pc:sldMk cId="3578864271" sldId="261"/>
            <ac:spMk id="3" creationId="{42092CA0-372A-4BDC-815B-6D3CBE19CC32}"/>
          </ac:spMkLst>
        </pc:spChg>
        <pc:spChg chg="add">
          <ac:chgData name="Keith Shine" userId="e66f289b-379e-4687-954a-6af6f5d7da5d" providerId="ADAL" clId="{F6465727-E528-4D57-B40B-8D7FD31B03AE}" dt="2018-12-11T20:09:16.058" v="62"/>
          <ac:spMkLst>
            <pc:docMk/>
            <pc:sldMk cId="3578864271" sldId="261"/>
            <ac:spMk id="8" creationId="{0FA098BC-7F59-48D7-B4A5-94EDD40E2E17}"/>
          </ac:spMkLst>
        </pc:spChg>
        <pc:spChg chg="add">
          <ac:chgData name="Keith Shine" userId="e66f289b-379e-4687-954a-6af6f5d7da5d" providerId="ADAL" clId="{F6465727-E528-4D57-B40B-8D7FD31B03AE}" dt="2018-12-11T20:09:39.280" v="69" actId="26606"/>
          <ac:spMkLst>
            <pc:docMk/>
            <pc:sldMk cId="3578864271" sldId="261"/>
            <ac:spMk id="14" creationId="{DE09615D-24FD-4086-87D4-3BC6FF4383AD}"/>
          </ac:spMkLst>
        </pc:spChg>
        <pc:spChg chg="add">
          <ac:chgData name="Keith Shine" userId="e66f289b-379e-4687-954a-6af6f5d7da5d" providerId="ADAL" clId="{F6465727-E528-4D57-B40B-8D7FD31B03AE}" dt="2018-12-11T20:09:39.280" v="69" actId="26606"/>
          <ac:spMkLst>
            <pc:docMk/>
            <pc:sldMk cId="3578864271" sldId="261"/>
            <ac:spMk id="18" creationId="{68C00EAE-4816-44D0-8DA9-3F070179BAB0}"/>
          </ac:spMkLst>
        </pc:spChg>
        <pc:spChg chg="add">
          <ac:chgData name="Keith Shine" userId="e66f289b-379e-4687-954a-6af6f5d7da5d" providerId="ADAL" clId="{F6465727-E528-4D57-B40B-8D7FD31B03AE}" dt="2018-12-11T20:09:39.280" v="69" actId="26606"/>
          <ac:spMkLst>
            <pc:docMk/>
            <pc:sldMk cId="3578864271" sldId="261"/>
            <ac:spMk id="20" creationId="{D5391212-5277-4C05-9E96-E724C9611343}"/>
          </ac:spMkLst>
        </pc:spChg>
        <pc:spChg chg="add">
          <ac:chgData name="Keith Shine" userId="e66f289b-379e-4687-954a-6af6f5d7da5d" providerId="ADAL" clId="{F6465727-E528-4D57-B40B-8D7FD31B03AE}" dt="2018-12-11T20:09:39.280" v="69" actId="26606"/>
          <ac:spMkLst>
            <pc:docMk/>
            <pc:sldMk cId="3578864271" sldId="261"/>
            <ac:spMk id="22" creationId="{0B331F10-0144-4133-AB48-EDEFB354650F}"/>
          </ac:spMkLst>
        </pc:spChg>
        <pc:picChg chg="add del mod">
          <ac:chgData name="Keith Shine" userId="e66f289b-379e-4687-954a-6af6f5d7da5d" providerId="ADAL" clId="{F6465727-E528-4D57-B40B-8D7FD31B03AE}" dt="2018-12-11T20:05:13.299" v="50" actId="478"/>
          <ac:picMkLst>
            <pc:docMk/>
            <pc:sldMk cId="3578864271" sldId="261"/>
            <ac:picMk id="2" creationId="{8F3AFB95-9151-4095-A9A9-821E2E377381}"/>
          </ac:picMkLst>
        </pc:picChg>
        <pc:picChg chg="add mod ord modCrop">
          <ac:chgData name="Keith Shine" userId="e66f289b-379e-4687-954a-6af6f5d7da5d" providerId="ADAL" clId="{F6465727-E528-4D57-B40B-8D7FD31B03AE}" dt="2018-12-11T20:09:49.029" v="72" actId="14100"/>
          <ac:picMkLst>
            <pc:docMk/>
            <pc:sldMk cId="3578864271" sldId="261"/>
            <ac:picMk id="4" creationId="{7D4061D7-6661-42DD-8801-B565AD3F9128}"/>
          </ac:picMkLst>
        </pc:picChg>
        <pc:picChg chg="del">
          <ac:chgData name="Keith Shine" userId="e66f289b-379e-4687-954a-6af6f5d7da5d" providerId="ADAL" clId="{F6465727-E528-4D57-B40B-8D7FD31B03AE}" dt="2018-12-11T20:04:53.086" v="46" actId="478"/>
          <ac:picMkLst>
            <pc:docMk/>
            <pc:sldMk cId="3578864271" sldId="261"/>
            <ac:picMk id="5" creationId="{67ACBD3A-DFB7-42D5-9767-6AD8C9F420C1}"/>
          </ac:picMkLst>
        </pc:picChg>
        <pc:picChg chg="add mod">
          <ac:chgData name="Keith Shine" userId="e66f289b-379e-4687-954a-6af6f5d7da5d" providerId="ADAL" clId="{F6465727-E528-4D57-B40B-8D7FD31B03AE}" dt="2018-12-11T20:10:02.430" v="77" actId="1076"/>
          <ac:picMkLst>
            <pc:docMk/>
            <pc:sldMk cId="3578864271" sldId="261"/>
            <ac:picMk id="6" creationId="{402AE508-57A3-4266-A845-14B80071B6C4}"/>
          </ac:picMkLst>
        </pc:picChg>
        <pc:picChg chg="del">
          <ac:chgData name="Keith Shine" userId="e66f289b-379e-4687-954a-6af6f5d7da5d" providerId="ADAL" clId="{F6465727-E528-4D57-B40B-8D7FD31B03AE}" dt="2018-12-11T20:04:54.868" v="47" actId="478"/>
          <ac:picMkLst>
            <pc:docMk/>
            <pc:sldMk cId="3578864271" sldId="261"/>
            <ac:picMk id="7" creationId="{BF8A4075-7E51-4434-AE6C-BB30FE9F5E9D}"/>
          </ac:picMkLst>
        </pc:picChg>
        <pc:picChg chg="add mod ord">
          <ac:chgData name="Keith Shine" userId="e66f289b-379e-4687-954a-6af6f5d7da5d" providerId="ADAL" clId="{F6465727-E528-4D57-B40B-8D7FD31B03AE}" dt="2018-12-11T20:09:39.280" v="69" actId="26606"/>
          <ac:picMkLst>
            <pc:docMk/>
            <pc:sldMk cId="3578864271" sldId="261"/>
            <ac:picMk id="9" creationId="{88DBC263-E22D-45FA-8D39-3A2E737D980D}"/>
          </ac:picMkLst>
        </pc:picChg>
        <pc:picChg chg="add">
          <ac:chgData name="Keith Shine" userId="e66f289b-379e-4687-954a-6af6f5d7da5d" providerId="ADAL" clId="{F6465727-E528-4D57-B40B-8D7FD31B03AE}" dt="2018-12-11T20:09:39.280" v="69" actId="26606"/>
          <ac:picMkLst>
            <pc:docMk/>
            <pc:sldMk cId="3578864271" sldId="261"/>
            <ac:picMk id="16" creationId="{2CD1987F-8813-4F4A-BE57-BB00FB4F081B}"/>
          </ac:picMkLst>
        </pc:picChg>
      </pc:sldChg>
      <pc:sldChg chg="addSp delSp modSp mod setBg modAnim">
        <pc:chgData name="Keith Shine" userId="e66f289b-379e-4687-954a-6af6f5d7da5d" providerId="ADAL" clId="{F6465727-E528-4D57-B40B-8D7FD31B03AE}" dt="2018-12-12T17:46:22.572" v="529" actId="115"/>
        <pc:sldMkLst>
          <pc:docMk/>
          <pc:sldMk cId="1800174236" sldId="262"/>
        </pc:sldMkLst>
        <pc:spChg chg="add del">
          <ac:chgData name="Keith Shine" userId="e66f289b-379e-4687-954a-6af6f5d7da5d" providerId="ADAL" clId="{F6465727-E528-4D57-B40B-8D7FD31B03AE}" dt="2018-12-11T20:19:07.533" v="154" actId="478"/>
          <ac:spMkLst>
            <pc:docMk/>
            <pc:sldMk cId="1800174236" sldId="262"/>
            <ac:spMk id="2" creationId="{6A46783F-104A-4D5A-8CA3-1DF6BA262AF4}"/>
          </ac:spMkLst>
        </pc:spChg>
        <pc:spChg chg="mod ord">
          <ac:chgData name="Keith Shine" userId="e66f289b-379e-4687-954a-6af6f5d7da5d" providerId="ADAL" clId="{F6465727-E528-4D57-B40B-8D7FD31B03AE}" dt="2018-12-12T17:46:22.572" v="529" actId="115"/>
          <ac:spMkLst>
            <pc:docMk/>
            <pc:sldMk cId="1800174236" sldId="262"/>
            <ac:spMk id="3" creationId="{42092CA0-372A-4BDC-815B-6D3CBE19CC32}"/>
          </ac:spMkLst>
        </pc:spChg>
        <pc:spChg chg="add">
          <ac:chgData name="Keith Shine" userId="e66f289b-379e-4687-954a-6af6f5d7da5d" providerId="ADAL" clId="{F6465727-E528-4D57-B40B-8D7FD31B03AE}" dt="2018-12-11T20:20:42.147" v="172" actId="26606"/>
          <ac:spMkLst>
            <pc:docMk/>
            <pc:sldMk cId="1800174236" sldId="262"/>
            <ac:spMk id="17" creationId="{DE09615D-24FD-4086-87D4-3BC6FF4383AD}"/>
          </ac:spMkLst>
        </pc:spChg>
        <pc:spChg chg="add">
          <ac:chgData name="Keith Shine" userId="e66f289b-379e-4687-954a-6af6f5d7da5d" providerId="ADAL" clId="{F6465727-E528-4D57-B40B-8D7FD31B03AE}" dt="2018-12-11T20:20:42.147" v="172" actId="26606"/>
          <ac:spMkLst>
            <pc:docMk/>
            <pc:sldMk cId="1800174236" sldId="262"/>
            <ac:spMk id="21" creationId="{68C00EAE-4816-44D0-8DA9-3F070179BAB0}"/>
          </ac:spMkLst>
        </pc:spChg>
        <pc:spChg chg="add">
          <ac:chgData name="Keith Shine" userId="e66f289b-379e-4687-954a-6af6f5d7da5d" providerId="ADAL" clId="{F6465727-E528-4D57-B40B-8D7FD31B03AE}" dt="2018-12-11T20:20:42.147" v="172" actId="26606"/>
          <ac:spMkLst>
            <pc:docMk/>
            <pc:sldMk cId="1800174236" sldId="262"/>
            <ac:spMk id="23" creationId="{D5391212-5277-4C05-9E96-E724C9611343}"/>
          </ac:spMkLst>
        </pc:spChg>
        <pc:spChg chg="add">
          <ac:chgData name="Keith Shine" userId="e66f289b-379e-4687-954a-6af6f5d7da5d" providerId="ADAL" clId="{F6465727-E528-4D57-B40B-8D7FD31B03AE}" dt="2018-12-11T20:20:42.147" v="172" actId="26606"/>
          <ac:spMkLst>
            <pc:docMk/>
            <pc:sldMk cId="1800174236" sldId="262"/>
            <ac:spMk id="25" creationId="{0B331F10-0144-4133-AB48-EDEFB354650F}"/>
          </ac:spMkLst>
        </pc:spChg>
        <pc:picChg chg="del">
          <ac:chgData name="Keith Shine" userId="e66f289b-379e-4687-954a-6af6f5d7da5d" providerId="ADAL" clId="{F6465727-E528-4D57-B40B-8D7FD31B03AE}" dt="2018-12-11T20:18:20.950" v="152" actId="478"/>
          <ac:picMkLst>
            <pc:docMk/>
            <pc:sldMk cId="1800174236" sldId="262"/>
            <ac:picMk id="5" creationId="{67ACBD3A-DFB7-42D5-9767-6AD8C9F420C1}"/>
          </ac:picMkLst>
        </pc:picChg>
        <pc:picChg chg="add mod ord">
          <ac:chgData name="Keith Shine" userId="e66f289b-379e-4687-954a-6af6f5d7da5d" providerId="ADAL" clId="{F6465727-E528-4D57-B40B-8D7FD31B03AE}" dt="2018-12-11T20:21:48.645" v="197" actId="14100"/>
          <ac:picMkLst>
            <pc:docMk/>
            <pc:sldMk cId="1800174236" sldId="262"/>
            <ac:picMk id="6" creationId="{6114C4CB-16F9-41EF-A961-F0F1267520B1}"/>
          </ac:picMkLst>
        </pc:picChg>
        <pc:picChg chg="del">
          <ac:chgData name="Keith Shine" userId="e66f289b-379e-4687-954a-6af6f5d7da5d" providerId="ADAL" clId="{F6465727-E528-4D57-B40B-8D7FD31B03AE}" dt="2018-12-11T20:19:09.168" v="155" actId="478"/>
          <ac:picMkLst>
            <pc:docMk/>
            <pc:sldMk cId="1800174236" sldId="262"/>
            <ac:picMk id="7" creationId="{BF8A4075-7E51-4434-AE6C-BB30FE9F5E9D}"/>
          </ac:picMkLst>
        </pc:picChg>
        <pc:picChg chg="add mod ord">
          <ac:chgData name="Keith Shine" userId="e66f289b-379e-4687-954a-6af6f5d7da5d" providerId="ADAL" clId="{F6465727-E528-4D57-B40B-8D7FD31B03AE}" dt="2018-12-11T20:20:52.909" v="177" actId="1076"/>
          <ac:picMkLst>
            <pc:docMk/>
            <pc:sldMk cId="1800174236" sldId="262"/>
            <ac:picMk id="9" creationId="{5A490141-B234-41C0-B2F7-DB64FAF0E106}"/>
          </ac:picMkLst>
        </pc:picChg>
        <pc:picChg chg="add del">
          <ac:chgData name="Keith Shine" userId="e66f289b-379e-4687-954a-6af6f5d7da5d" providerId="ADAL" clId="{F6465727-E528-4D57-B40B-8D7FD31B03AE}" dt="2018-12-11T20:20:42.147" v="172" actId="26606"/>
          <ac:picMkLst>
            <pc:docMk/>
            <pc:sldMk cId="1800174236" sldId="262"/>
            <ac:picMk id="11" creationId="{54DDEBDD-D8BD-41A6-8A0D-B00E3768B0F9}"/>
          </ac:picMkLst>
        </pc:picChg>
        <pc:picChg chg="add mod">
          <ac:chgData name="Keith Shine" userId="e66f289b-379e-4687-954a-6af6f5d7da5d" providerId="ADAL" clId="{F6465727-E528-4D57-B40B-8D7FD31B03AE}" dt="2018-12-11T20:21:09.190" v="184" actId="14100"/>
          <ac:picMkLst>
            <pc:docMk/>
            <pc:sldMk cId="1800174236" sldId="262"/>
            <ac:picMk id="12" creationId="{0CC04A4D-4260-4242-A3C2-66CAC9FCF52C}"/>
          </ac:picMkLst>
        </pc:picChg>
        <pc:picChg chg="add">
          <ac:chgData name="Keith Shine" userId="e66f289b-379e-4687-954a-6af6f5d7da5d" providerId="ADAL" clId="{F6465727-E528-4D57-B40B-8D7FD31B03AE}" dt="2018-12-11T20:20:42.147" v="172" actId="26606"/>
          <ac:picMkLst>
            <pc:docMk/>
            <pc:sldMk cId="1800174236" sldId="262"/>
            <ac:picMk id="19" creationId="{2CD1987F-8813-4F4A-BE57-BB00FB4F081B}"/>
          </ac:picMkLst>
        </pc:picChg>
      </pc:sldChg>
      <pc:sldChg chg="del">
        <pc:chgData name="Keith Shine" userId="e66f289b-379e-4687-954a-6af6f5d7da5d" providerId="ADAL" clId="{F6465727-E528-4D57-B40B-8D7FD31B03AE}" dt="2018-12-11T20:22:04.488" v="199" actId="2696"/>
        <pc:sldMkLst>
          <pc:docMk/>
          <pc:sldMk cId="4284465886" sldId="263"/>
        </pc:sldMkLst>
      </pc:sldChg>
      <pc:sldChg chg="del">
        <pc:chgData name="Keith Shine" userId="e66f289b-379e-4687-954a-6af6f5d7da5d" providerId="ADAL" clId="{F6465727-E528-4D57-B40B-8D7FD31B03AE}" dt="2018-12-11T20:22:05.826" v="200" actId="2696"/>
        <pc:sldMkLst>
          <pc:docMk/>
          <pc:sldMk cId="632786825" sldId="264"/>
        </pc:sldMkLst>
      </pc:sldChg>
      <pc:sldChg chg="del">
        <pc:chgData name="Keith Shine" userId="e66f289b-379e-4687-954a-6af6f5d7da5d" providerId="ADAL" clId="{F6465727-E528-4D57-B40B-8D7FD31B03AE}" dt="2018-12-11T20:22:06.753" v="201" actId="2696"/>
        <pc:sldMkLst>
          <pc:docMk/>
          <pc:sldMk cId="3146236824" sldId="265"/>
        </pc:sldMkLst>
      </pc:sldChg>
      <pc:sldChg chg="addSp delSp modSp add mod setBg delDesignElem">
        <pc:chgData name="Keith Shine" userId="e66f289b-379e-4687-954a-6af6f5d7da5d" providerId="ADAL" clId="{F6465727-E528-4D57-B40B-8D7FD31B03AE}" dt="2018-12-11T20:04:18.013" v="39" actId="1076"/>
        <pc:sldMkLst>
          <pc:docMk/>
          <pc:sldMk cId="844599734" sldId="266"/>
        </pc:sldMkLst>
        <pc:spChg chg="mod ord">
          <ac:chgData name="Keith Shine" userId="e66f289b-379e-4687-954a-6af6f5d7da5d" providerId="ADAL" clId="{F6465727-E528-4D57-B40B-8D7FD31B03AE}" dt="2018-12-11T20:04:18.013" v="39" actId="1076"/>
          <ac:spMkLst>
            <pc:docMk/>
            <pc:sldMk cId="844599734" sldId="266"/>
            <ac:spMk id="3" creationId="{42092CA0-372A-4BDC-815B-6D3CBE19CC32}"/>
          </ac:spMkLst>
        </pc:spChg>
        <pc:spChg chg="add">
          <ac:chgData name="Keith Shine" userId="e66f289b-379e-4687-954a-6af6f5d7da5d" providerId="ADAL" clId="{F6465727-E528-4D57-B40B-8D7FD31B03AE}" dt="2018-12-11T20:04:08.987" v="37" actId="26606"/>
          <ac:spMkLst>
            <pc:docMk/>
            <pc:sldMk cId="844599734" sldId="266"/>
            <ac:spMk id="6" creationId="{DF4CE22F-8463-44F2-BE50-65D9B5035E87}"/>
          </ac:spMkLst>
        </pc:spChg>
        <pc:spChg chg="add">
          <ac:chgData name="Keith Shine" userId="e66f289b-379e-4687-954a-6af6f5d7da5d" providerId="ADAL" clId="{F6465727-E528-4D57-B40B-8D7FD31B03AE}" dt="2018-12-11T20:04:08.987" v="37" actId="26606"/>
          <ac:spMkLst>
            <pc:docMk/>
            <pc:sldMk cId="844599734" sldId="266"/>
            <ac:spMk id="9" creationId="{0F6CDC51-8D27-4BF4-AB33-7D5905E80D90}"/>
          </ac:spMkLst>
        </pc:spChg>
        <pc:spChg chg="add">
          <ac:chgData name="Keith Shine" userId="e66f289b-379e-4687-954a-6af6f5d7da5d" providerId="ADAL" clId="{F6465727-E528-4D57-B40B-8D7FD31B03AE}" dt="2018-12-11T20:04:08.987" v="37" actId="26606"/>
          <ac:spMkLst>
            <pc:docMk/>
            <pc:sldMk cId="844599734" sldId="266"/>
            <ac:spMk id="15" creationId="{3FA1383B-2709-4E36-8FF8-7A737213B4CB}"/>
          </ac:spMkLst>
        </pc:spChg>
        <pc:picChg chg="add mod">
          <ac:chgData name="Keith Shine" userId="e66f289b-379e-4687-954a-6af6f5d7da5d" providerId="ADAL" clId="{F6465727-E528-4D57-B40B-8D7FD31B03AE}" dt="2018-12-11T20:04:08.987" v="37" actId="26606"/>
          <ac:picMkLst>
            <pc:docMk/>
            <pc:sldMk cId="844599734" sldId="266"/>
            <ac:picMk id="2" creationId="{1097B187-B6D2-480D-AF31-B0B17D63E2F5}"/>
          </ac:picMkLst>
        </pc:picChg>
        <pc:picChg chg="mod ord">
          <ac:chgData name="Keith Shine" userId="e66f289b-379e-4687-954a-6af6f5d7da5d" providerId="ADAL" clId="{F6465727-E528-4D57-B40B-8D7FD31B03AE}" dt="2018-12-11T20:04:08.987" v="37" actId="26606"/>
          <ac:picMkLst>
            <pc:docMk/>
            <pc:sldMk cId="844599734" sldId="266"/>
            <ac:picMk id="4" creationId="{2515C685-9178-42EA-B1C0-E1360BBCF00B}"/>
          </ac:picMkLst>
        </pc:picChg>
        <pc:picChg chg="del">
          <ac:chgData name="Keith Shine" userId="e66f289b-379e-4687-954a-6af6f5d7da5d" providerId="ADAL" clId="{F6465727-E528-4D57-B40B-8D7FD31B03AE}" dt="2018-12-11T20:02:33.371" v="34" actId="478"/>
          <ac:picMkLst>
            <pc:docMk/>
            <pc:sldMk cId="844599734" sldId="266"/>
            <ac:picMk id="8" creationId="{D1DAEB59-8068-442C-8989-835F360E8420}"/>
          </ac:picMkLst>
        </pc:picChg>
        <pc:picChg chg="add">
          <ac:chgData name="Keith Shine" userId="e66f289b-379e-4687-954a-6af6f5d7da5d" providerId="ADAL" clId="{F6465727-E528-4D57-B40B-8D7FD31B03AE}" dt="2018-12-11T20:04:08.987" v="37" actId="26606"/>
          <ac:picMkLst>
            <pc:docMk/>
            <pc:sldMk cId="844599734" sldId="266"/>
            <ac:picMk id="11" creationId="{24FB90F3-DFB9-42D4-B851-120249962A25}"/>
          </ac:picMkLst>
        </pc:picChg>
        <pc:picChg chg="del">
          <ac:chgData name="Keith Shine" userId="e66f289b-379e-4687-954a-6af6f5d7da5d" providerId="ADAL" clId="{F6465727-E528-4D57-B40B-8D7FD31B03AE}" dt="2018-12-11T20:02:24.580" v="27"/>
          <ac:picMkLst>
            <pc:docMk/>
            <pc:sldMk cId="844599734" sldId="266"/>
            <ac:picMk id="13" creationId="{22901FED-4FC9-4ED5-8123-C98BCD1616BA}"/>
          </ac:picMkLst>
        </pc:picChg>
      </pc:sldChg>
      <pc:sldChg chg="addSp delSp modSp add mod setBg delDesignElem">
        <pc:chgData name="Keith Shine" userId="e66f289b-379e-4687-954a-6af6f5d7da5d" providerId="ADAL" clId="{F6465727-E528-4D57-B40B-8D7FD31B03AE}" dt="2018-12-11T20:29:53.494" v="270" actId="1076"/>
        <pc:sldMkLst>
          <pc:docMk/>
          <pc:sldMk cId="3806065206" sldId="267"/>
        </pc:sldMkLst>
        <pc:spChg chg="mod ord">
          <ac:chgData name="Keith Shine" userId="e66f289b-379e-4687-954a-6af6f5d7da5d" providerId="ADAL" clId="{F6465727-E528-4D57-B40B-8D7FD31B03AE}" dt="2018-12-11T20:29:53.494" v="270" actId="1076"/>
          <ac:spMkLst>
            <pc:docMk/>
            <pc:sldMk cId="3806065206" sldId="267"/>
            <ac:spMk id="3" creationId="{42092CA0-372A-4BDC-815B-6D3CBE19CC32}"/>
          </ac:spMkLst>
        </pc:spChg>
        <pc:spChg chg="del">
          <ac:chgData name="Keith Shine" userId="e66f289b-379e-4687-954a-6af6f5d7da5d" providerId="ADAL" clId="{F6465727-E528-4D57-B40B-8D7FD31B03AE}" dt="2018-12-11T20:11:18.446" v="89"/>
          <ac:spMkLst>
            <pc:docMk/>
            <pc:sldMk cId="3806065206" sldId="267"/>
            <ac:spMk id="6" creationId="{DF4CE22F-8463-44F2-BE50-65D9B5035E87}"/>
          </ac:spMkLst>
        </pc:spChg>
        <pc:spChg chg="del">
          <ac:chgData name="Keith Shine" userId="e66f289b-379e-4687-954a-6af6f5d7da5d" providerId="ADAL" clId="{F6465727-E528-4D57-B40B-8D7FD31B03AE}" dt="2018-12-11T20:11:18.446" v="89"/>
          <ac:spMkLst>
            <pc:docMk/>
            <pc:sldMk cId="3806065206" sldId="267"/>
            <ac:spMk id="9" creationId="{0F6CDC51-8D27-4BF4-AB33-7D5905E80D90}"/>
          </ac:spMkLst>
        </pc:spChg>
        <pc:spChg chg="del">
          <ac:chgData name="Keith Shine" userId="e66f289b-379e-4687-954a-6af6f5d7da5d" providerId="ADAL" clId="{F6465727-E528-4D57-B40B-8D7FD31B03AE}" dt="2018-12-11T20:11:18.446" v="89"/>
          <ac:spMkLst>
            <pc:docMk/>
            <pc:sldMk cId="3806065206" sldId="267"/>
            <ac:spMk id="15" creationId="{3FA1383B-2709-4E36-8FF8-7A737213B4CB}"/>
          </ac:spMkLst>
        </pc:spChg>
        <pc:picChg chg="del">
          <ac:chgData name="Keith Shine" userId="e66f289b-379e-4687-954a-6af6f5d7da5d" providerId="ADAL" clId="{F6465727-E528-4D57-B40B-8D7FD31B03AE}" dt="2018-12-11T20:29:06.079" v="263" actId="478"/>
          <ac:picMkLst>
            <pc:docMk/>
            <pc:sldMk cId="3806065206" sldId="267"/>
            <ac:picMk id="2" creationId="{1097B187-B6D2-480D-AF31-B0B17D63E2F5}"/>
          </ac:picMkLst>
        </pc:picChg>
        <pc:picChg chg="mod">
          <ac:chgData name="Keith Shine" userId="e66f289b-379e-4687-954a-6af6f5d7da5d" providerId="ADAL" clId="{F6465727-E528-4D57-B40B-8D7FD31B03AE}" dt="2018-12-11T20:29:45.597" v="268" actId="26606"/>
          <ac:picMkLst>
            <pc:docMk/>
            <pc:sldMk cId="3806065206" sldId="267"/>
            <ac:picMk id="4" creationId="{2515C685-9178-42EA-B1C0-E1360BBCF00B}"/>
          </ac:picMkLst>
        </pc:picChg>
        <pc:picChg chg="add mod">
          <ac:chgData name="Keith Shine" userId="e66f289b-379e-4687-954a-6af6f5d7da5d" providerId="ADAL" clId="{F6465727-E528-4D57-B40B-8D7FD31B03AE}" dt="2018-12-11T20:29:45.597" v="268" actId="26606"/>
          <ac:picMkLst>
            <pc:docMk/>
            <pc:sldMk cId="3806065206" sldId="267"/>
            <ac:picMk id="7" creationId="{5166DA6C-C59D-460A-96F5-FC54F43939D7}"/>
          </ac:picMkLst>
        </pc:picChg>
        <pc:picChg chg="del">
          <ac:chgData name="Keith Shine" userId="e66f289b-379e-4687-954a-6af6f5d7da5d" providerId="ADAL" clId="{F6465727-E528-4D57-B40B-8D7FD31B03AE}" dt="2018-12-11T20:11:18.446" v="89"/>
          <ac:picMkLst>
            <pc:docMk/>
            <pc:sldMk cId="3806065206" sldId="267"/>
            <ac:picMk id="11" creationId="{24FB90F3-DFB9-42D4-B851-120249962A25}"/>
          </ac:picMkLst>
        </pc:picChg>
        <pc:picChg chg="add">
          <ac:chgData name="Keith Shine" userId="e66f289b-379e-4687-954a-6af6f5d7da5d" providerId="ADAL" clId="{F6465727-E528-4D57-B40B-8D7FD31B03AE}" dt="2018-12-11T20:29:45.597" v="268" actId="26606"/>
          <ac:picMkLst>
            <pc:docMk/>
            <pc:sldMk cId="3806065206" sldId="267"/>
            <ac:picMk id="12" creationId="{22901FED-4FC9-4ED5-8123-C98BCD1616BA}"/>
          </ac:picMkLst>
        </pc:picChg>
      </pc:sldChg>
      <pc:sldChg chg="addSp delSp modSp add setBg modAnim delDesignElem">
        <pc:chgData name="Keith Shine" userId="e66f289b-379e-4687-954a-6af6f5d7da5d" providerId="ADAL" clId="{F6465727-E528-4D57-B40B-8D7FD31B03AE}" dt="2018-12-11T20:27:00.462" v="243"/>
        <pc:sldMkLst>
          <pc:docMk/>
          <pc:sldMk cId="814860439" sldId="268"/>
        </pc:sldMkLst>
        <pc:spChg chg="mod">
          <ac:chgData name="Keith Shine" userId="e66f289b-379e-4687-954a-6af6f5d7da5d" providerId="ADAL" clId="{F6465727-E528-4D57-B40B-8D7FD31B03AE}" dt="2018-12-11T20:12:02.934" v="100" actId="1076"/>
          <ac:spMkLst>
            <pc:docMk/>
            <pc:sldMk cId="814860439" sldId="268"/>
            <ac:spMk id="3" creationId="{42092CA0-372A-4BDC-815B-6D3CBE19CC32}"/>
          </ac:spMkLst>
        </pc:spChg>
        <pc:spChg chg="del">
          <ac:chgData name="Keith Shine" userId="e66f289b-379e-4687-954a-6af6f5d7da5d" providerId="ADAL" clId="{F6465727-E528-4D57-B40B-8D7FD31B03AE}" dt="2018-12-11T20:11:35.361" v="97"/>
          <ac:spMkLst>
            <pc:docMk/>
            <pc:sldMk cId="814860439" sldId="268"/>
            <ac:spMk id="14" creationId="{DE09615D-24FD-4086-87D4-3BC6FF4383AD}"/>
          </ac:spMkLst>
        </pc:spChg>
        <pc:spChg chg="del">
          <ac:chgData name="Keith Shine" userId="e66f289b-379e-4687-954a-6af6f5d7da5d" providerId="ADAL" clId="{F6465727-E528-4D57-B40B-8D7FD31B03AE}" dt="2018-12-11T20:11:35.361" v="97"/>
          <ac:spMkLst>
            <pc:docMk/>
            <pc:sldMk cId="814860439" sldId="268"/>
            <ac:spMk id="18" creationId="{68C00EAE-4816-44D0-8DA9-3F070179BAB0}"/>
          </ac:spMkLst>
        </pc:spChg>
        <pc:spChg chg="del">
          <ac:chgData name="Keith Shine" userId="e66f289b-379e-4687-954a-6af6f5d7da5d" providerId="ADAL" clId="{F6465727-E528-4D57-B40B-8D7FD31B03AE}" dt="2018-12-11T20:11:35.361" v="97"/>
          <ac:spMkLst>
            <pc:docMk/>
            <pc:sldMk cId="814860439" sldId="268"/>
            <ac:spMk id="20" creationId="{D5391212-5277-4C05-9E96-E724C9611343}"/>
          </ac:spMkLst>
        </pc:spChg>
        <pc:spChg chg="del">
          <ac:chgData name="Keith Shine" userId="e66f289b-379e-4687-954a-6af6f5d7da5d" providerId="ADAL" clId="{F6465727-E528-4D57-B40B-8D7FD31B03AE}" dt="2018-12-11T20:11:35.361" v="97"/>
          <ac:spMkLst>
            <pc:docMk/>
            <pc:sldMk cId="814860439" sldId="268"/>
            <ac:spMk id="22" creationId="{0B331F10-0144-4133-AB48-EDEFB354650F}"/>
          </ac:spMkLst>
        </pc:spChg>
        <pc:picChg chg="del">
          <ac:chgData name="Keith Shine" userId="e66f289b-379e-4687-954a-6af6f5d7da5d" providerId="ADAL" clId="{F6465727-E528-4D57-B40B-8D7FD31B03AE}" dt="2018-12-11T20:12:06.684" v="101" actId="478"/>
          <ac:picMkLst>
            <pc:docMk/>
            <pc:sldMk cId="814860439" sldId="268"/>
            <ac:picMk id="4" creationId="{7D4061D7-6661-42DD-8801-B565AD3F9128}"/>
          </ac:picMkLst>
        </pc:picChg>
        <pc:picChg chg="add del mod">
          <ac:chgData name="Keith Shine" userId="e66f289b-379e-4687-954a-6af6f5d7da5d" providerId="ADAL" clId="{F6465727-E528-4D57-B40B-8D7FD31B03AE}" dt="2018-12-11T20:13:04.724" v="112" actId="478"/>
          <ac:picMkLst>
            <pc:docMk/>
            <pc:sldMk cId="814860439" sldId="268"/>
            <ac:picMk id="5" creationId="{A7C01F7E-FFC7-48F8-9F49-A6C525F6E4E6}"/>
          </ac:picMkLst>
        </pc:picChg>
        <pc:picChg chg="del mod">
          <ac:chgData name="Keith Shine" userId="e66f289b-379e-4687-954a-6af6f5d7da5d" providerId="ADAL" clId="{F6465727-E528-4D57-B40B-8D7FD31B03AE}" dt="2018-12-11T20:12:10.742" v="103" actId="478"/>
          <ac:picMkLst>
            <pc:docMk/>
            <pc:sldMk cId="814860439" sldId="268"/>
            <ac:picMk id="6" creationId="{402AE508-57A3-4266-A845-14B80071B6C4}"/>
          </ac:picMkLst>
        </pc:picChg>
        <pc:picChg chg="add mod modCrop">
          <ac:chgData name="Keith Shine" userId="e66f289b-379e-4687-954a-6af6f5d7da5d" providerId="ADAL" clId="{F6465727-E528-4D57-B40B-8D7FD31B03AE}" dt="2018-12-11T20:16:35.653" v="137" actId="1076"/>
          <ac:picMkLst>
            <pc:docMk/>
            <pc:sldMk cId="814860439" sldId="268"/>
            <ac:picMk id="7" creationId="{2C1A32F5-F8B7-4D01-93B0-DF63F4182D09}"/>
          </ac:picMkLst>
        </pc:picChg>
        <pc:picChg chg="del">
          <ac:chgData name="Keith Shine" userId="e66f289b-379e-4687-954a-6af6f5d7da5d" providerId="ADAL" clId="{F6465727-E528-4D57-B40B-8D7FD31B03AE}" dt="2018-12-11T20:12:12.837" v="104" actId="478"/>
          <ac:picMkLst>
            <pc:docMk/>
            <pc:sldMk cId="814860439" sldId="268"/>
            <ac:picMk id="9" creationId="{88DBC263-E22D-45FA-8D39-3A2E737D980D}"/>
          </ac:picMkLst>
        </pc:picChg>
        <pc:picChg chg="add del">
          <ac:chgData name="Keith Shine" userId="e66f289b-379e-4687-954a-6af6f5d7da5d" providerId="ADAL" clId="{F6465727-E528-4D57-B40B-8D7FD31B03AE}" dt="2018-12-11T20:16:08.663" v="132" actId="478"/>
          <ac:picMkLst>
            <pc:docMk/>
            <pc:sldMk cId="814860439" sldId="268"/>
            <ac:picMk id="10" creationId="{816887C2-DF76-41CF-BC98-609E96250BF4}"/>
          </ac:picMkLst>
        </pc:picChg>
        <pc:picChg chg="add mod">
          <ac:chgData name="Keith Shine" userId="e66f289b-379e-4687-954a-6af6f5d7da5d" providerId="ADAL" clId="{F6465727-E528-4D57-B40B-8D7FD31B03AE}" dt="2018-12-11T20:17:13.709" v="141" actId="1076"/>
          <ac:picMkLst>
            <pc:docMk/>
            <pc:sldMk cId="814860439" sldId="268"/>
            <ac:picMk id="12" creationId="{B1D7699D-99FC-45C5-80D5-8C2F92898683}"/>
          </ac:picMkLst>
        </pc:picChg>
        <pc:picChg chg="del">
          <ac:chgData name="Keith Shine" userId="e66f289b-379e-4687-954a-6af6f5d7da5d" providerId="ADAL" clId="{F6465727-E528-4D57-B40B-8D7FD31B03AE}" dt="2018-12-11T20:11:35.361" v="97"/>
          <ac:picMkLst>
            <pc:docMk/>
            <pc:sldMk cId="814860439" sldId="268"/>
            <ac:picMk id="16" creationId="{2CD1987F-8813-4F4A-BE57-BB00FB4F081B}"/>
          </ac:picMkLst>
        </pc:picChg>
        <pc:picChg chg="add del mod">
          <ac:chgData name="Keith Shine" userId="e66f289b-379e-4687-954a-6af6f5d7da5d" providerId="ADAL" clId="{F6465727-E528-4D57-B40B-8D7FD31B03AE}" dt="2018-12-11T20:14:24.302" v="118" actId="1076"/>
          <ac:picMkLst>
            <pc:docMk/>
            <pc:sldMk cId="814860439" sldId="268"/>
            <ac:picMk id="2050" creationId="{41580CC5-37A2-45CE-840E-5179285358A3}"/>
          </ac:picMkLst>
        </pc:picChg>
        <pc:picChg chg="add mod ord">
          <ac:chgData name="Keith Shine" userId="e66f289b-379e-4687-954a-6af6f5d7da5d" providerId="ADAL" clId="{F6465727-E528-4D57-B40B-8D7FD31B03AE}" dt="2018-12-11T20:15:39.097" v="128" actId="167"/>
          <ac:picMkLst>
            <pc:docMk/>
            <pc:sldMk cId="814860439" sldId="268"/>
            <ac:picMk id="2052" creationId="{C8C786AA-00EC-42A5-9E1F-B72A131E9D88}"/>
          </ac:picMkLst>
        </pc:picChg>
      </pc:sldChg>
      <pc:sldChg chg="addSp delSp modSp add mod setBg">
        <pc:chgData name="Keith Shine" userId="e66f289b-379e-4687-954a-6af6f5d7da5d" providerId="ADAL" clId="{F6465727-E528-4D57-B40B-8D7FD31B03AE}" dt="2018-12-11T20:28:58.583" v="262" actId="1076"/>
        <pc:sldMkLst>
          <pc:docMk/>
          <pc:sldMk cId="45924464" sldId="269"/>
        </pc:sldMkLst>
        <pc:spChg chg="mod ord">
          <ac:chgData name="Keith Shine" userId="e66f289b-379e-4687-954a-6af6f5d7da5d" providerId="ADAL" clId="{F6465727-E528-4D57-B40B-8D7FD31B03AE}" dt="2018-12-11T20:28:58.583" v="262" actId="1076"/>
          <ac:spMkLst>
            <pc:docMk/>
            <pc:sldMk cId="45924464" sldId="269"/>
            <ac:spMk id="3" creationId="{42092CA0-372A-4BDC-815B-6D3CBE19CC32}"/>
          </ac:spMkLst>
        </pc:spChg>
        <pc:picChg chg="del">
          <ac:chgData name="Keith Shine" userId="e66f289b-379e-4687-954a-6af6f5d7da5d" providerId="ADAL" clId="{F6465727-E528-4D57-B40B-8D7FD31B03AE}" dt="2018-12-11T20:28:24.121" v="256" actId="478"/>
          <ac:picMkLst>
            <pc:docMk/>
            <pc:sldMk cId="45924464" sldId="269"/>
            <ac:picMk id="2" creationId="{1097B187-B6D2-480D-AF31-B0B17D63E2F5}"/>
          </ac:picMkLst>
        </pc:picChg>
        <pc:picChg chg="mod">
          <ac:chgData name="Keith Shine" userId="e66f289b-379e-4687-954a-6af6f5d7da5d" providerId="ADAL" clId="{F6465727-E528-4D57-B40B-8D7FD31B03AE}" dt="2018-12-11T20:28:51.054" v="260" actId="26606"/>
          <ac:picMkLst>
            <pc:docMk/>
            <pc:sldMk cId="45924464" sldId="269"/>
            <ac:picMk id="4" creationId="{2515C685-9178-42EA-B1C0-E1360BBCF00B}"/>
          </ac:picMkLst>
        </pc:picChg>
        <pc:picChg chg="add mod">
          <ac:chgData name="Keith Shine" userId="e66f289b-379e-4687-954a-6af6f5d7da5d" providerId="ADAL" clId="{F6465727-E528-4D57-B40B-8D7FD31B03AE}" dt="2018-12-11T20:28:51.054" v="260" actId="26606"/>
          <ac:picMkLst>
            <pc:docMk/>
            <pc:sldMk cId="45924464" sldId="269"/>
            <ac:picMk id="6" creationId="{9AAB0148-B2EE-475D-9A13-5E586260D6E3}"/>
          </ac:picMkLst>
        </pc:picChg>
        <pc:picChg chg="add">
          <ac:chgData name="Keith Shine" userId="e66f289b-379e-4687-954a-6af6f5d7da5d" providerId="ADAL" clId="{F6465727-E528-4D57-B40B-8D7FD31B03AE}" dt="2018-12-11T20:28:51.054" v="260" actId="26606"/>
          <ac:picMkLst>
            <pc:docMk/>
            <pc:sldMk cId="45924464" sldId="269"/>
            <ac:picMk id="11" creationId="{22901FED-4FC9-4ED5-8123-C98BCD1616BA}"/>
          </ac:picMkLst>
        </pc:picChg>
      </pc:sldChg>
      <pc:sldChg chg="add del">
        <pc:chgData name="Keith Shine" userId="e66f289b-379e-4687-954a-6af6f5d7da5d" providerId="ADAL" clId="{F6465727-E528-4D57-B40B-8D7FD31B03AE}" dt="2018-12-12T17:35:55.820" v="357" actId="2696"/>
        <pc:sldMkLst>
          <pc:docMk/>
          <pc:sldMk cId="1392393816" sldId="270"/>
        </pc:sldMkLst>
      </pc:sldChg>
      <pc:sldChg chg="delSp modSp add del setBg delDesignElem">
        <pc:chgData name="Keith Shine" userId="e66f289b-379e-4687-954a-6af6f5d7da5d" providerId="ADAL" clId="{F6465727-E528-4D57-B40B-8D7FD31B03AE}" dt="2018-12-12T17:42:45.122" v="524" actId="2696"/>
        <pc:sldMkLst>
          <pc:docMk/>
          <pc:sldMk cId="1646594717" sldId="271"/>
        </pc:sldMkLst>
        <pc:spChg chg="mod">
          <ac:chgData name="Keith Shine" userId="e66f289b-379e-4687-954a-6af6f5d7da5d" providerId="ADAL" clId="{F6465727-E528-4D57-B40B-8D7FD31B03AE}" dt="2018-12-12T17:37:18.572" v="436" actId="1076"/>
          <ac:spMkLst>
            <pc:docMk/>
            <pc:sldMk cId="1646594717" sldId="271"/>
            <ac:spMk id="3" creationId="{42092CA0-372A-4BDC-815B-6D3CBE19CC32}"/>
          </ac:spMkLst>
        </pc:spChg>
        <pc:spChg chg="del">
          <ac:chgData name="Keith Shine" userId="e66f289b-379e-4687-954a-6af6f5d7da5d" providerId="ADAL" clId="{F6465727-E528-4D57-B40B-8D7FD31B03AE}" dt="2018-12-12T17:35:22.644" v="285"/>
          <ac:spMkLst>
            <pc:docMk/>
            <pc:sldMk cId="1646594717" sldId="271"/>
            <ac:spMk id="6" creationId="{DF4CE22F-8463-44F2-BE50-65D9B5035E87}"/>
          </ac:spMkLst>
        </pc:spChg>
        <pc:spChg chg="del">
          <ac:chgData name="Keith Shine" userId="e66f289b-379e-4687-954a-6af6f5d7da5d" providerId="ADAL" clId="{F6465727-E528-4D57-B40B-8D7FD31B03AE}" dt="2018-12-12T17:35:22.644" v="285"/>
          <ac:spMkLst>
            <pc:docMk/>
            <pc:sldMk cId="1646594717" sldId="271"/>
            <ac:spMk id="9" creationId="{0F6CDC51-8D27-4BF4-AB33-7D5905E80D90}"/>
          </ac:spMkLst>
        </pc:spChg>
        <pc:spChg chg="del">
          <ac:chgData name="Keith Shine" userId="e66f289b-379e-4687-954a-6af6f5d7da5d" providerId="ADAL" clId="{F6465727-E528-4D57-B40B-8D7FD31B03AE}" dt="2018-12-12T17:35:22.644" v="285"/>
          <ac:spMkLst>
            <pc:docMk/>
            <pc:sldMk cId="1646594717" sldId="271"/>
            <ac:spMk id="15" creationId="{3FA1383B-2709-4E36-8FF8-7A737213B4CB}"/>
          </ac:spMkLst>
        </pc:spChg>
        <pc:picChg chg="del">
          <ac:chgData name="Keith Shine" userId="e66f289b-379e-4687-954a-6af6f5d7da5d" providerId="ADAL" clId="{F6465727-E528-4D57-B40B-8D7FD31B03AE}" dt="2018-12-12T17:35:22.644" v="285"/>
          <ac:picMkLst>
            <pc:docMk/>
            <pc:sldMk cId="1646594717" sldId="271"/>
            <ac:picMk id="11" creationId="{24FB90F3-DFB9-42D4-B851-120249962A25}"/>
          </ac:picMkLst>
        </pc:picChg>
      </pc:sldChg>
      <pc:sldChg chg="modSp add">
        <pc:chgData name="Keith Shine" userId="e66f289b-379e-4687-954a-6af6f5d7da5d" providerId="ADAL" clId="{F6465727-E528-4D57-B40B-8D7FD31B03AE}" dt="2018-12-12T17:41:16.144" v="520" actId="1076"/>
        <pc:sldMkLst>
          <pc:docMk/>
          <pc:sldMk cId="4219662157" sldId="272"/>
        </pc:sldMkLst>
        <pc:spChg chg="mod">
          <ac:chgData name="Keith Shine" userId="e66f289b-379e-4687-954a-6af6f5d7da5d" providerId="ADAL" clId="{F6465727-E528-4D57-B40B-8D7FD31B03AE}" dt="2018-12-12T17:41:07.414" v="519" actId="20577"/>
          <ac:spMkLst>
            <pc:docMk/>
            <pc:sldMk cId="4219662157" sldId="272"/>
            <ac:spMk id="10" creationId="{9922435C-3BCA-4314-AB7A-1C94E2CF722F}"/>
          </ac:spMkLst>
        </pc:spChg>
        <pc:grpChg chg="mod">
          <ac:chgData name="Keith Shine" userId="e66f289b-379e-4687-954a-6af6f5d7da5d" providerId="ADAL" clId="{F6465727-E528-4D57-B40B-8D7FD31B03AE}" dt="2018-12-12T17:41:16.144" v="520" actId="1076"/>
          <ac:grpSpMkLst>
            <pc:docMk/>
            <pc:sldMk cId="4219662157" sldId="272"/>
            <ac:grpSpMk id="11" creationId="{F60716B3-7755-437D-B2B2-761042C278FB}"/>
          </ac:grpSpMkLst>
        </pc:grpChg>
      </pc:sldChg>
      <pc:sldChg chg="delSp modSp add setBg delDesignElem">
        <pc:chgData name="Keith Shine" userId="e66f289b-379e-4687-954a-6af6f5d7da5d" providerId="ADAL" clId="{F6465727-E528-4D57-B40B-8D7FD31B03AE}" dt="2018-12-12T17:42:42.154" v="523"/>
        <pc:sldMkLst>
          <pc:docMk/>
          <pc:sldMk cId="1147682480" sldId="273"/>
        </pc:sldMkLst>
        <pc:spChg chg="mod">
          <ac:chgData name="Keith Shine" userId="e66f289b-379e-4687-954a-6af6f5d7da5d" providerId="ADAL" clId="{F6465727-E528-4D57-B40B-8D7FD31B03AE}" dt="2018-12-12T17:42:42.154" v="523"/>
          <ac:spMkLst>
            <pc:docMk/>
            <pc:sldMk cId="1147682480" sldId="273"/>
            <ac:spMk id="3" creationId="{42092CA0-372A-4BDC-815B-6D3CBE19CC32}"/>
          </ac:spMkLst>
        </pc:spChg>
        <pc:picChg chg="del">
          <ac:chgData name="Keith Shine" userId="e66f289b-379e-4687-954a-6af6f5d7da5d" providerId="ADAL" clId="{F6465727-E528-4D57-B40B-8D7FD31B03AE}" dt="2018-12-12T17:42:21.544" v="522"/>
          <ac:picMkLst>
            <pc:docMk/>
            <pc:sldMk cId="1147682480" sldId="273"/>
            <ac:picMk id="12" creationId="{22901FED-4FC9-4ED5-8123-C98BCD1616B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941C6-12A9-4EEF-A78B-B51191E4D45A}" type="datetimeFigureOut">
              <a:rPr lang="en-GB" smtClean="0"/>
              <a:t>12/12/2018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BC76-F353-4DF0-93CA-11C7C64E2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0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941C6-12A9-4EEF-A78B-B51191E4D45A}" type="datetimeFigureOut">
              <a:rPr lang="en-GB" smtClean="0"/>
              <a:t>12/12/2018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BC76-F353-4DF0-93CA-11C7C64E2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174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941C6-12A9-4EEF-A78B-B51191E4D45A}" type="datetimeFigureOut">
              <a:rPr lang="en-GB" smtClean="0"/>
              <a:t>12/12/2018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BC76-F353-4DF0-93CA-11C7C64E2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84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941C6-12A9-4EEF-A78B-B51191E4D45A}" type="datetimeFigureOut">
              <a:rPr lang="en-GB" smtClean="0"/>
              <a:t>12/12/2018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BC76-F353-4DF0-93CA-11C7C64E2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768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941C6-12A9-4EEF-A78B-B51191E4D45A}" type="datetimeFigureOut">
              <a:rPr lang="en-GB" smtClean="0"/>
              <a:t>12/12/2018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BC76-F353-4DF0-93CA-11C7C64E2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9703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941C6-12A9-4EEF-A78B-B51191E4D45A}" type="datetimeFigureOut">
              <a:rPr lang="en-GB" smtClean="0"/>
              <a:t>12/12/2018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BC76-F353-4DF0-93CA-11C7C64E2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313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941C6-12A9-4EEF-A78B-B51191E4D45A}" type="datetimeFigureOut">
              <a:rPr lang="en-GB" smtClean="0"/>
              <a:t>12/12/2018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BC76-F353-4DF0-93CA-11C7C64E2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585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941C6-12A9-4EEF-A78B-B51191E4D45A}" type="datetimeFigureOut">
              <a:rPr lang="en-GB" smtClean="0"/>
              <a:t>12/12/2018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BC76-F353-4DF0-93CA-11C7C64E2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42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941C6-12A9-4EEF-A78B-B51191E4D45A}" type="datetimeFigureOut">
              <a:rPr lang="en-GB" smtClean="0"/>
              <a:t>12/12/2018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BC76-F353-4DF0-93CA-11C7C64E2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770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941C6-12A9-4EEF-A78B-B51191E4D45A}" type="datetimeFigureOut">
              <a:rPr lang="en-GB" smtClean="0"/>
              <a:t>12/12/2018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BC76-F353-4DF0-93CA-11C7C64E2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730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941C6-12A9-4EEF-A78B-B51191E4D45A}" type="datetimeFigureOut">
              <a:rPr lang="en-GB" smtClean="0"/>
              <a:t>12/12/2018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BC76-F353-4DF0-93CA-11C7C64E2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28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941C6-12A9-4EEF-A78B-B51191E4D45A}" type="datetimeFigureOut">
              <a:rPr lang="en-GB" smtClean="0"/>
              <a:t>12/12/2018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3BC76-F353-4DF0-93CA-11C7C64E2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08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g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7957E-727F-4731-85F5-6E451A9BF3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9126" y="544847"/>
            <a:ext cx="7772400" cy="2387600"/>
          </a:xfrm>
        </p:spPr>
        <p:txBody>
          <a:bodyPr/>
          <a:lstStyle/>
          <a:p>
            <a:r>
              <a:rPr lang="en-GB" b="1" u="sng" dirty="0"/>
              <a:t>Back in the SCR</a:t>
            </a:r>
            <a:br>
              <a:rPr lang="en-GB" dirty="0"/>
            </a:br>
            <a:endParaRPr lang="en-GB" dirty="0"/>
          </a:p>
        </p:txBody>
      </p:sp>
      <p:pic>
        <p:nvPicPr>
          <p:cNvPr id="6" name="Picture 5" descr="A group of people in a room&#10;&#10;Description automatically generated">
            <a:extLst>
              <a:ext uri="{FF2B5EF4-FFF2-40B4-BE49-F238E27FC236}">
                <a16:creationId xmlns:a16="http://schemas.microsoft.com/office/drawing/2014/main" id="{971AE22F-5265-48AB-B7AA-231C813F616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21305" y="2617921"/>
            <a:ext cx="2807870" cy="3966116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F60716B3-7755-437D-B2B2-761042C278FB}"/>
              </a:ext>
            </a:extLst>
          </p:cNvPr>
          <p:cNvGrpSpPr/>
          <p:nvPr/>
        </p:nvGrpSpPr>
        <p:grpSpPr>
          <a:xfrm>
            <a:off x="3530015" y="2092592"/>
            <a:ext cx="2542674" cy="876300"/>
            <a:chOff x="3530015" y="2092592"/>
            <a:chExt cx="2542674" cy="876300"/>
          </a:xfrm>
        </p:grpSpPr>
        <p:sp>
          <p:nvSpPr>
            <p:cNvPr id="9" name="Thought Bubble: Cloud 8">
              <a:extLst>
                <a:ext uri="{FF2B5EF4-FFF2-40B4-BE49-F238E27FC236}">
                  <a16:creationId xmlns:a16="http://schemas.microsoft.com/office/drawing/2014/main" id="{969D5837-B702-474C-BE63-38CF4DE3C70A}"/>
                </a:ext>
              </a:extLst>
            </p:cNvPr>
            <p:cNvSpPr/>
            <p:nvPr/>
          </p:nvSpPr>
          <p:spPr>
            <a:xfrm>
              <a:off x="3530015" y="2092592"/>
              <a:ext cx="2542674" cy="876300"/>
            </a:xfrm>
            <a:prstGeom prst="cloudCallou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922435C-3BCA-4314-AB7A-1C94E2CF722F}"/>
                </a:ext>
              </a:extLst>
            </p:cNvPr>
            <p:cNvSpPr txBox="1"/>
            <p:nvPr/>
          </p:nvSpPr>
          <p:spPr>
            <a:xfrm>
              <a:off x="3724276" y="2346076"/>
              <a:ext cx="19526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Back in the what?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82839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DE09615D-24FD-4086-87D4-3BC6FF4383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3919"/>
            <a:ext cx="6486800" cy="6861919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2CD1987F-8813-4F4A-BE57-BB00FB4F08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5043"/>
          <a:stretch/>
        </p:blipFill>
        <p:spPr>
          <a:xfrm flipH="1">
            <a:off x="-3" y="-3919"/>
            <a:ext cx="9144001" cy="6861919"/>
          </a:xfrm>
          <a:prstGeom prst="rect">
            <a:avLst/>
          </a:prstGeom>
        </p:spPr>
      </p:pic>
      <p:sp>
        <p:nvSpPr>
          <p:cNvPr id="21" name="Freeform 67">
            <a:extLst>
              <a:ext uri="{FF2B5EF4-FFF2-40B4-BE49-F238E27FC236}">
                <a16:creationId xmlns:a16="http://schemas.microsoft.com/office/drawing/2014/main" id="{68C00EAE-4816-44D0-8DA9-3F070179BA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151491"/>
            <a:ext cx="3243983" cy="2706509"/>
          </a:xfrm>
          <a:custGeom>
            <a:avLst/>
            <a:gdLst>
              <a:gd name="connsiteX0" fmla="*/ 1465277 w 3242130"/>
              <a:gd name="connsiteY0" fmla="*/ 0 h 2704964"/>
              <a:gd name="connsiteX1" fmla="*/ 3242130 w 3242130"/>
              <a:gd name="connsiteY1" fmla="*/ 1776853 h 2704964"/>
              <a:gd name="connsiteX2" fmla="*/ 3027674 w 3242130"/>
              <a:gd name="connsiteY2" fmla="*/ 2623807 h 2704964"/>
              <a:gd name="connsiteX3" fmla="*/ 2978369 w 3242130"/>
              <a:gd name="connsiteY3" fmla="*/ 2704964 h 2704964"/>
              <a:gd name="connsiteX4" fmla="*/ 0 w 3242130"/>
              <a:gd name="connsiteY4" fmla="*/ 2704964 h 2704964"/>
              <a:gd name="connsiteX5" fmla="*/ 0 w 3242130"/>
              <a:gd name="connsiteY5" fmla="*/ 772542 h 2704964"/>
              <a:gd name="connsiteX6" fmla="*/ 94171 w 3242130"/>
              <a:gd name="connsiteY6" fmla="*/ 646610 h 2704964"/>
              <a:gd name="connsiteX7" fmla="*/ 1465277 w 3242130"/>
              <a:gd name="connsiteY7" fmla="*/ 0 h 2704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42130" h="2704964">
                <a:moveTo>
                  <a:pt x="1465277" y="0"/>
                </a:moveTo>
                <a:cubicBezTo>
                  <a:pt x="2446606" y="0"/>
                  <a:pt x="3242130" y="795524"/>
                  <a:pt x="3242130" y="1776853"/>
                </a:cubicBezTo>
                <a:cubicBezTo>
                  <a:pt x="3242130" y="2083519"/>
                  <a:pt x="3164442" y="2372039"/>
                  <a:pt x="3027674" y="2623807"/>
                </a:cubicBezTo>
                <a:lnTo>
                  <a:pt x="2978369" y="2704964"/>
                </a:lnTo>
                <a:lnTo>
                  <a:pt x="0" y="2704964"/>
                </a:lnTo>
                <a:lnTo>
                  <a:pt x="0" y="772542"/>
                </a:lnTo>
                <a:lnTo>
                  <a:pt x="94171" y="646610"/>
                </a:lnTo>
                <a:cubicBezTo>
                  <a:pt x="420072" y="251709"/>
                  <a:pt x="913280" y="0"/>
                  <a:pt x="1465277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92CA0-372A-4BDC-815B-6D3CBE19C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0423" y="118688"/>
            <a:ext cx="4839296" cy="3049607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</a:rPr>
              <a:t>Show us your refurbished library just outside</a:t>
            </a: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</a:rPr>
              <a:t>Yes, we’ll bring our Campus Cards</a:t>
            </a: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</a:rPr>
              <a:t>Forty-million pounds, did we hear you right?</a:t>
            </a: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</a:rPr>
              <a:t>At least it’s got a </a:t>
            </a:r>
            <a:r>
              <a:rPr lang="en-GB" b="1" u="sng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gold</a:t>
            </a:r>
            <a:r>
              <a:rPr lang="en-GB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GB" dirty="0">
                <a:solidFill>
                  <a:srgbClr val="000000"/>
                </a:solidFill>
              </a:rPr>
              <a:t>façade</a:t>
            </a:r>
          </a:p>
          <a:p>
            <a:pPr marL="0" indent="0">
              <a:buNone/>
            </a:pPr>
            <a:endParaRPr lang="en-GB" sz="1500" dirty="0">
              <a:solidFill>
                <a:srgbClr val="000000"/>
              </a:solidFill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5391212-5277-4C05-9E96-E724C9611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66777" y="2817257"/>
            <a:ext cx="2866978" cy="2866978"/>
          </a:xfrm>
          <a:prstGeom prst="ellipse">
            <a:avLst/>
          </a:pr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5" name="Freeform 65">
            <a:extLst>
              <a:ext uri="{FF2B5EF4-FFF2-40B4-BE49-F238E27FC236}">
                <a16:creationId xmlns:a16="http://schemas.microsoft.com/office/drawing/2014/main" id="{0B331F10-0144-4133-AB48-EDEFB35465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6963"/>
            <a:ext cx="4093259" cy="3467887"/>
          </a:xfrm>
          <a:custGeom>
            <a:avLst/>
            <a:gdLst>
              <a:gd name="connsiteX0" fmla="*/ 0 w 4090921"/>
              <a:gd name="connsiteY0" fmla="*/ 0 h 3465906"/>
              <a:gd name="connsiteX1" fmla="*/ 3746474 w 4090921"/>
              <a:gd name="connsiteY1" fmla="*/ 0 h 3465906"/>
              <a:gd name="connsiteX2" fmla="*/ 3817144 w 4090921"/>
              <a:gd name="connsiteY2" fmla="*/ 116327 h 3465906"/>
              <a:gd name="connsiteX3" fmla="*/ 4090921 w 4090921"/>
              <a:gd name="connsiteY3" fmla="*/ 1197557 h 3465906"/>
              <a:gd name="connsiteX4" fmla="*/ 1822572 w 4090921"/>
              <a:gd name="connsiteY4" fmla="*/ 3465906 h 3465906"/>
              <a:gd name="connsiteX5" fmla="*/ 72204 w 4090921"/>
              <a:gd name="connsiteY5" fmla="*/ 2640438 h 3465906"/>
              <a:gd name="connsiteX6" fmla="*/ 0 w 4090921"/>
              <a:gd name="connsiteY6" fmla="*/ 2543882 h 3465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90921" h="3465906">
                <a:moveTo>
                  <a:pt x="0" y="0"/>
                </a:moveTo>
                <a:lnTo>
                  <a:pt x="3746474" y="0"/>
                </a:lnTo>
                <a:lnTo>
                  <a:pt x="3817144" y="116327"/>
                </a:lnTo>
                <a:cubicBezTo>
                  <a:pt x="3991744" y="437737"/>
                  <a:pt x="4090921" y="806065"/>
                  <a:pt x="4090921" y="1197557"/>
                </a:cubicBezTo>
                <a:cubicBezTo>
                  <a:pt x="4090921" y="2450332"/>
                  <a:pt x="3075348" y="3465906"/>
                  <a:pt x="1822572" y="3465906"/>
                </a:cubicBezTo>
                <a:cubicBezTo>
                  <a:pt x="1117886" y="3465906"/>
                  <a:pt x="488252" y="3144572"/>
                  <a:pt x="72204" y="2640438"/>
                </a:cubicBezTo>
                <a:lnTo>
                  <a:pt x="0" y="2543882"/>
                </a:ln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12" name="Picture 11" descr="A sign on the side of a building&#10;&#10;Description automatically generated">
            <a:extLst>
              <a:ext uri="{FF2B5EF4-FFF2-40B4-BE49-F238E27FC236}">
                <a16:creationId xmlns:a16="http://schemas.microsoft.com/office/drawing/2014/main" id="{0CC04A4D-4260-4242-A3C2-66CAC9FCF52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438633" y="1"/>
            <a:ext cx="3245468" cy="2680936"/>
          </a:xfrm>
          <a:custGeom>
            <a:avLst/>
            <a:gdLst>
              <a:gd name="connsiteX0" fmla="*/ 1464476 w 3083442"/>
              <a:gd name="connsiteY0" fmla="*/ 0 h 2547077"/>
              <a:gd name="connsiteX1" fmla="*/ 3083442 w 3083442"/>
              <a:gd name="connsiteY1" fmla="*/ 1618966 h 2547077"/>
              <a:gd name="connsiteX2" fmla="*/ 2806948 w 3083442"/>
              <a:gd name="connsiteY2" fmla="*/ 2524145 h 2547077"/>
              <a:gd name="connsiteX3" fmla="*/ 2789800 w 3083442"/>
              <a:gd name="connsiteY3" fmla="*/ 2547077 h 2547077"/>
              <a:gd name="connsiteX4" fmla="*/ 139152 w 3083442"/>
              <a:gd name="connsiteY4" fmla="*/ 2547077 h 2547077"/>
              <a:gd name="connsiteX5" fmla="*/ 122004 w 3083442"/>
              <a:gd name="connsiteY5" fmla="*/ 2524145 h 2547077"/>
              <a:gd name="connsiteX6" fmla="*/ 40911 w 3083442"/>
              <a:gd name="connsiteY6" fmla="*/ 2390661 h 2547077"/>
              <a:gd name="connsiteX7" fmla="*/ 0 w 3083442"/>
              <a:gd name="connsiteY7" fmla="*/ 2305737 h 2547077"/>
              <a:gd name="connsiteX8" fmla="*/ 0 w 3083442"/>
              <a:gd name="connsiteY8" fmla="*/ 932195 h 2547077"/>
              <a:gd name="connsiteX9" fmla="*/ 40911 w 3083442"/>
              <a:gd name="connsiteY9" fmla="*/ 847271 h 2547077"/>
              <a:gd name="connsiteX10" fmla="*/ 1464476 w 3083442"/>
              <a:gd name="connsiteY10" fmla="*/ 0 h 2547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083442" h="2547077">
                <a:moveTo>
                  <a:pt x="1464476" y="0"/>
                </a:moveTo>
                <a:cubicBezTo>
                  <a:pt x="2358607" y="0"/>
                  <a:pt x="3083442" y="724836"/>
                  <a:pt x="3083442" y="1618966"/>
                </a:cubicBezTo>
                <a:cubicBezTo>
                  <a:pt x="3083442" y="1954265"/>
                  <a:pt x="2981512" y="2265757"/>
                  <a:pt x="2806948" y="2524145"/>
                </a:cubicBezTo>
                <a:lnTo>
                  <a:pt x="2789800" y="2547077"/>
                </a:lnTo>
                <a:lnTo>
                  <a:pt x="139152" y="2547077"/>
                </a:lnTo>
                <a:lnTo>
                  <a:pt x="122004" y="2524145"/>
                </a:lnTo>
                <a:cubicBezTo>
                  <a:pt x="92910" y="2481081"/>
                  <a:pt x="65834" y="2436541"/>
                  <a:pt x="40911" y="2390661"/>
                </a:cubicBezTo>
                <a:lnTo>
                  <a:pt x="0" y="2305737"/>
                </a:lnTo>
                <a:lnTo>
                  <a:pt x="0" y="932195"/>
                </a:lnTo>
                <a:lnTo>
                  <a:pt x="40911" y="847271"/>
                </a:lnTo>
                <a:cubicBezTo>
                  <a:pt x="315065" y="342598"/>
                  <a:pt x="849762" y="0"/>
                  <a:pt x="1464476" y="0"/>
                </a:cubicBezTo>
                <a:close/>
              </a:path>
            </a:pathLst>
          </a:custGeom>
          <a:effectLst>
            <a:softEdge rad="0"/>
          </a:effectLst>
        </p:spPr>
      </p:pic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5A490141-B234-41C0-B2F7-DB64FAF0E10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8538" y="4302159"/>
            <a:ext cx="2556863" cy="2556863"/>
          </a:xfrm>
          <a:custGeom>
            <a:avLst/>
            <a:gdLst>
              <a:gd name="connsiteX0" fmla="*/ 3028805 w 6057610"/>
              <a:gd name="connsiteY0" fmla="*/ 0 h 6057610"/>
              <a:gd name="connsiteX1" fmla="*/ 6057610 w 6057610"/>
              <a:gd name="connsiteY1" fmla="*/ 3028805 h 6057610"/>
              <a:gd name="connsiteX2" fmla="*/ 3028805 w 6057610"/>
              <a:gd name="connsiteY2" fmla="*/ 6057610 h 6057610"/>
              <a:gd name="connsiteX3" fmla="*/ 0 w 6057610"/>
              <a:gd name="connsiteY3" fmla="*/ 3028805 h 6057610"/>
              <a:gd name="connsiteX4" fmla="*/ 3028805 w 6057610"/>
              <a:gd name="connsiteY4" fmla="*/ 0 h 6057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  <p:pic>
        <p:nvPicPr>
          <p:cNvPr id="6" name="Picture 5" descr="A view of a city&#10;&#10;Description automatically generated">
            <a:extLst>
              <a:ext uri="{FF2B5EF4-FFF2-40B4-BE49-F238E27FC236}">
                <a16:creationId xmlns:a16="http://schemas.microsoft.com/office/drawing/2014/main" id="{6114C4CB-16F9-41EF-A961-F0F1267520B1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78976" y="3460923"/>
            <a:ext cx="2654779" cy="2233975"/>
          </a:xfrm>
          <a:custGeom>
            <a:avLst/>
            <a:gdLst>
              <a:gd name="connsiteX0" fmla="*/ 73119 w 3943111"/>
              <a:gd name="connsiteY0" fmla="*/ 0 h 3318096"/>
              <a:gd name="connsiteX1" fmla="*/ 3572026 w 3943111"/>
              <a:gd name="connsiteY1" fmla="*/ 0 h 3318096"/>
              <a:gd name="connsiteX2" fmla="*/ 3580957 w 3943111"/>
              <a:gd name="connsiteY2" fmla="*/ 11944 h 3318096"/>
              <a:gd name="connsiteX3" fmla="*/ 3943111 w 3943111"/>
              <a:gd name="connsiteY3" fmla="*/ 1197557 h 3318096"/>
              <a:gd name="connsiteX4" fmla="*/ 1822572 w 3943111"/>
              <a:gd name="connsiteY4" fmla="*/ 3318096 h 3318096"/>
              <a:gd name="connsiteX5" fmla="*/ 64188 w 3943111"/>
              <a:gd name="connsiteY5" fmla="*/ 2383171 h 3318096"/>
              <a:gd name="connsiteX6" fmla="*/ 0 w 3943111"/>
              <a:gd name="connsiteY6" fmla="*/ 2277515 h 3318096"/>
              <a:gd name="connsiteX7" fmla="*/ 0 w 3943111"/>
              <a:gd name="connsiteY7" fmla="*/ 117600 h 3318096"/>
              <a:gd name="connsiteX8" fmla="*/ 64188 w 3943111"/>
              <a:gd name="connsiteY8" fmla="*/ 11944 h 3318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43111" h="3318096">
                <a:moveTo>
                  <a:pt x="73119" y="0"/>
                </a:moveTo>
                <a:lnTo>
                  <a:pt x="3572026" y="0"/>
                </a:lnTo>
                <a:lnTo>
                  <a:pt x="3580957" y="11944"/>
                </a:lnTo>
                <a:cubicBezTo>
                  <a:pt x="3809602" y="350384"/>
                  <a:pt x="3943111" y="758379"/>
                  <a:pt x="3943111" y="1197557"/>
                </a:cubicBezTo>
                <a:cubicBezTo>
                  <a:pt x="3943111" y="2368699"/>
                  <a:pt x="2993714" y="3318096"/>
                  <a:pt x="1822572" y="3318096"/>
                </a:cubicBezTo>
                <a:cubicBezTo>
                  <a:pt x="1090609" y="3318096"/>
                  <a:pt x="445264" y="2947238"/>
                  <a:pt x="64188" y="2383171"/>
                </a:cubicBezTo>
                <a:lnTo>
                  <a:pt x="0" y="2277515"/>
                </a:lnTo>
                <a:lnTo>
                  <a:pt x="0" y="117600"/>
                </a:lnTo>
                <a:lnTo>
                  <a:pt x="64188" y="11944"/>
                </a:ln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1800174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ign on the side of a building&#10;&#10;Description automatically generated">
            <a:extLst>
              <a:ext uri="{FF2B5EF4-FFF2-40B4-BE49-F238E27FC236}">
                <a16:creationId xmlns:a16="http://schemas.microsoft.com/office/drawing/2014/main" id="{2515C685-9178-42EA-B1C0-E1360BBCF00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62839" y="-168318"/>
            <a:ext cx="4695998" cy="3932313"/>
          </a:xfrm>
          <a:prstGeom prst="rect">
            <a:avLst/>
          </a:prstGeom>
          <a:effectLst>
            <a:softEdge rad="533400"/>
          </a:effectLst>
        </p:spPr>
      </p:pic>
      <p:pic>
        <p:nvPicPr>
          <p:cNvPr id="6" name="Picture 5" descr="A street scene with focus on the side of a road&#10;&#10;Description automatically generated">
            <a:extLst>
              <a:ext uri="{FF2B5EF4-FFF2-40B4-BE49-F238E27FC236}">
                <a16:creationId xmlns:a16="http://schemas.microsoft.com/office/drawing/2014/main" id="{9AAB0148-B2EE-475D-9A13-5E586260D6E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/>
        </p:blipFill>
        <p:spPr>
          <a:xfrm>
            <a:off x="4567428" y="2487168"/>
            <a:ext cx="4697730" cy="4215384"/>
          </a:xfrm>
          <a:prstGeom prst="rect">
            <a:avLst/>
          </a:prstGeom>
          <a:effectLst>
            <a:softEdge rad="533400"/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92CA0-372A-4BDC-815B-6D3CBE19C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244" y="1052943"/>
            <a:ext cx="3602728" cy="378883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GB" sz="17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</a:rPr>
              <a:t>We’re back in the S-CR</a:t>
            </a: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</a:rPr>
              <a:t>You don’t know how lucky we are, doc</a:t>
            </a: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</a:rPr>
              <a:t>Back in the S-CR</a:t>
            </a:r>
          </a:p>
        </p:txBody>
      </p:sp>
    </p:spTree>
    <p:extLst>
      <p:ext uri="{BB962C8B-B14F-4D97-AF65-F5344CB8AC3E}">
        <p14:creationId xmlns:p14="http://schemas.microsoft.com/office/powerpoint/2010/main" val="459244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7957E-727F-4731-85F5-6E451A9BF3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9126" y="544847"/>
            <a:ext cx="7772400" cy="2387600"/>
          </a:xfrm>
        </p:spPr>
        <p:txBody>
          <a:bodyPr/>
          <a:lstStyle/>
          <a:p>
            <a:r>
              <a:rPr lang="en-GB" b="1" u="sng" dirty="0"/>
              <a:t>Back in the SCR</a:t>
            </a:r>
            <a:br>
              <a:rPr lang="en-GB" dirty="0"/>
            </a:br>
            <a:endParaRPr lang="en-GB" dirty="0"/>
          </a:p>
        </p:txBody>
      </p:sp>
      <p:pic>
        <p:nvPicPr>
          <p:cNvPr id="6" name="Picture 5" descr="A group of people in a room&#10;&#10;Description automatically generated">
            <a:extLst>
              <a:ext uri="{FF2B5EF4-FFF2-40B4-BE49-F238E27FC236}">
                <a16:creationId xmlns:a16="http://schemas.microsoft.com/office/drawing/2014/main" id="{971AE22F-5265-48AB-B7AA-231C813F616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21305" y="2617921"/>
            <a:ext cx="2807870" cy="3966116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F60716B3-7755-437D-B2B2-761042C278FB}"/>
              </a:ext>
            </a:extLst>
          </p:cNvPr>
          <p:cNvGrpSpPr/>
          <p:nvPr/>
        </p:nvGrpSpPr>
        <p:grpSpPr>
          <a:xfrm>
            <a:off x="3613485" y="1948939"/>
            <a:ext cx="2807869" cy="1139748"/>
            <a:chOff x="3530015" y="2092592"/>
            <a:chExt cx="2542674" cy="876300"/>
          </a:xfrm>
        </p:grpSpPr>
        <p:sp>
          <p:nvSpPr>
            <p:cNvPr id="9" name="Thought Bubble: Cloud 8">
              <a:extLst>
                <a:ext uri="{FF2B5EF4-FFF2-40B4-BE49-F238E27FC236}">
                  <a16:creationId xmlns:a16="http://schemas.microsoft.com/office/drawing/2014/main" id="{969D5837-B702-474C-BE63-38CF4DE3C70A}"/>
                </a:ext>
              </a:extLst>
            </p:cNvPr>
            <p:cNvSpPr/>
            <p:nvPr/>
          </p:nvSpPr>
          <p:spPr>
            <a:xfrm>
              <a:off x="3530015" y="2092592"/>
              <a:ext cx="2542674" cy="876300"/>
            </a:xfrm>
            <a:prstGeom prst="cloudCallou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922435C-3BCA-4314-AB7A-1C94E2CF722F}"/>
                </a:ext>
              </a:extLst>
            </p:cNvPr>
            <p:cNvSpPr txBox="1"/>
            <p:nvPr/>
          </p:nvSpPr>
          <p:spPr>
            <a:xfrm>
              <a:off x="4000501" y="2219334"/>
              <a:ext cx="1952624" cy="7099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Imagine … there’s no SCR. That gives me an idea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9662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ign on the side of a building&#10;&#10;Description automatically generated">
            <a:extLst>
              <a:ext uri="{FF2B5EF4-FFF2-40B4-BE49-F238E27FC236}">
                <a16:creationId xmlns:a16="http://schemas.microsoft.com/office/drawing/2014/main" id="{67ACBD3A-DFB7-42D5-9767-6AD8C9F420C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62839" y="-168318"/>
            <a:ext cx="4695998" cy="3932313"/>
          </a:xfrm>
          <a:prstGeom prst="rect">
            <a:avLst/>
          </a:prstGeom>
          <a:effectLst>
            <a:softEdge rad="533400"/>
          </a:effectLst>
        </p:spPr>
      </p:pic>
      <p:pic>
        <p:nvPicPr>
          <p:cNvPr id="7" name="Picture 6" descr="A group of people sitting in a chair in front of a crowd&#10;&#10;Description automatically generated">
            <a:extLst>
              <a:ext uri="{FF2B5EF4-FFF2-40B4-BE49-F238E27FC236}">
                <a16:creationId xmlns:a16="http://schemas.microsoft.com/office/drawing/2014/main" id="{BF8A4075-7E51-4434-AE6C-BB30FE9F5E9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67428" y="2487168"/>
            <a:ext cx="4697730" cy="4215384"/>
          </a:xfrm>
          <a:prstGeom prst="rect">
            <a:avLst/>
          </a:prstGeom>
          <a:effectLst>
            <a:softEdge rad="533400"/>
          </a:effec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92CA0-372A-4BDC-815B-6D3CBE19C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721" y="1348218"/>
            <a:ext cx="4249431" cy="3788830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</a:rPr>
              <a:t>Biked in from the Palmer, where I had to teach</a:t>
            </a: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</a:rPr>
              <a:t>That lecture didn’t go quite right</a:t>
            </a: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</a:rPr>
              <a:t>All the students seemed to be beyond my reach</a:t>
            </a: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</a:rPr>
              <a:t>But then I did go on all night</a:t>
            </a:r>
          </a:p>
        </p:txBody>
      </p:sp>
    </p:spTree>
    <p:extLst>
      <p:ext uri="{BB962C8B-B14F-4D97-AF65-F5344CB8AC3E}">
        <p14:creationId xmlns:p14="http://schemas.microsoft.com/office/powerpoint/2010/main" val="2238685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ign on the side of a building&#10;&#10;Description automatically generated">
            <a:extLst>
              <a:ext uri="{FF2B5EF4-FFF2-40B4-BE49-F238E27FC236}">
                <a16:creationId xmlns:a16="http://schemas.microsoft.com/office/drawing/2014/main" id="{2515C685-9178-42EA-B1C0-E1360BBCF00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62839" y="-168318"/>
            <a:ext cx="4695998" cy="3932313"/>
          </a:xfrm>
          <a:prstGeom prst="rect">
            <a:avLst/>
          </a:prstGeom>
          <a:effectLst>
            <a:softEdge rad="533400"/>
          </a:effectLst>
        </p:spPr>
      </p:pic>
      <p:pic>
        <p:nvPicPr>
          <p:cNvPr id="8" name="Picture 7" descr="A glass of water&#10;&#10;Description automatically generated">
            <a:extLst>
              <a:ext uri="{FF2B5EF4-FFF2-40B4-BE49-F238E27FC236}">
                <a16:creationId xmlns:a16="http://schemas.microsoft.com/office/drawing/2014/main" id="{D1DAEB59-8068-442C-8989-835F360E842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" b="-3"/>
          <a:stretch/>
        </p:blipFill>
        <p:spPr>
          <a:xfrm>
            <a:off x="4567428" y="2487168"/>
            <a:ext cx="4697730" cy="4215384"/>
          </a:xfrm>
          <a:prstGeom prst="rect">
            <a:avLst/>
          </a:prstGeom>
          <a:effectLst>
            <a:softEdge rad="533400"/>
          </a:effec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92CA0-372A-4BDC-815B-6D3CBE19C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761" y="690993"/>
            <a:ext cx="3602728" cy="378883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GB" sz="17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</a:rPr>
              <a:t>We’re back in the S-CR</a:t>
            </a: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</a:rPr>
              <a:t>You don’t know how thirsty we are, doc</a:t>
            </a: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</a:rPr>
              <a:t>Back in the S-CR</a:t>
            </a:r>
          </a:p>
        </p:txBody>
      </p:sp>
    </p:spTree>
    <p:extLst>
      <p:ext uri="{BB962C8B-B14F-4D97-AF65-F5344CB8AC3E}">
        <p14:creationId xmlns:p14="http://schemas.microsoft.com/office/powerpoint/2010/main" val="1326378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dining room table&#10;&#10;Description automatically generated">
            <a:extLst>
              <a:ext uri="{FF2B5EF4-FFF2-40B4-BE49-F238E27FC236}">
                <a16:creationId xmlns:a16="http://schemas.microsoft.com/office/drawing/2014/main" id="{DA59F3BD-7E7A-40A6-888C-2855EDCABEF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62839" y="-168318"/>
            <a:ext cx="4695998" cy="3932313"/>
          </a:xfrm>
          <a:prstGeom prst="rect">
            <a:avLst/>
          </a:prstGeom>
          <a:effectLst>
            <a:softEdge rad="533400"/>
          </a:effectLst>
        </p:spPr>
      </p:pic>
      <p:pic>
        <p:nvPicPr>
          <p:cNvPr id="13" name="Picture 12" descr="A person wearing a suit and tie smiling at the camera&#10;&#10;Description automatically generated">
            <a:extLst>
              <a:ext uri="{FF2B5EF4-FFF2-40B4-BE49-F238E27FC236}">
                <a16:creationId xmlns:a16="http://schemas.microsoft.com/office/drawing/2014/main" id="{100BC5D2-CE74-4422-AAC0-7CD450A444D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"/>
          <a:stretch/>
        </p:blipFill>
        <p:spPr>
          <a:xfrm>
            <a:off x="4567428" y="2487168"/>
            <a:ext cx="4697730" cy="4215384"/>
          </a:xfrm>
          <a:prstGeom prst="rect">
            <a:avLst/>
          </a:prstGeom>
          <a:effectLst>
            <a:softEdge rad="533400"/>
          </a:effectLst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92CA0-372A-4BDC-815B-6D3CBE19C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847" y="1368005"/>
            <a:ext cx="4434978" cy="3788830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</a:rPr>
              <a:t>Students never used to be let in the place</a:t>
            </a: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</a:rPr>
              <a:t>Somewhere staff could drink alone</a:t>
            </a: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</a:rPr>
              <a:t>Now we just can’t find a seat, it’s such a disgrace</a:t>
            </a: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</a:rPr>
              <a:t>We stand and sip our sherries and moan</a:t>
            </a:r>
          </a:p>
        </p:txBody>
      </p:sp>
    </p:spTree>
    <p:extLst>
      <p:ext uri="{BB962C8B-B14F-4D97-AF65-F5344CB8AC3E}">
        <p14:creationId xmlns:p14="http://schemas.microsoft.com/office/powerpoint/2010/main" val="3692237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F6CDC51-8D27-4BF4-AB33-7D5905E80D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75329" y="2795"/>
            <a:ext cx="6468672" cy="6842743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4FB90F3-DFB9-42D4-B851-120249962A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24833"/>
          <a:stretch/>
        </p:blipFill>
        <p:spPr>
          <a:xfrm flipH="1">
            <a:off x="0" y="0"/>
            <a:ext cx="9144000" cy="6842743"/>
          </a:xfrm>
          <a:prstGeom prst="rect">
            <a:avLst/>
          </a:prstGeom>
        </p:spPr>
      </p:pic>
      <p:sp>
        <p:nvSpPr>
          <p:cNvPr id="6" name="Freeform 60">
            <a:extLst>
              <a:ext uri="{FF2B5EF4-FFF2-40B4-BE49-F238E27FC236}">
                <a16:creationId xmlns:a16="http://schemas.microsoft.com/office/drawing/2014/main" id="{DF4CE22F-8463-44F2-BE50-65D9B5035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42453" y="-2795"/>
            <a:ext cx="3753812" cy="2253410"/>
          </a:xfrm>
          <a:custGeom>
            <a:avLst/>
            <a:gdLst>
              <a:gd name="connsiteX0" fmla="*/ 39946 w 3960192"/>
              <a:gd name="connsiteY0" fmla="*/ 0 h 2377300"/>
              <a:gd name="connsiteX1" fmla="*/ 3920247 w 3960192"/>
              <a:gd name="connsiteY1" fmla="*/ 0 h 2377300"/>
              <a:gd name="connsiteX2" fmla="*/ 3949969 w 3960192"/>
              <a:gd name="connsiteY2" fmla="*/ 194751 h 2377300"/>
              <a:gd name="connsiteX3" fmla="*/ 3960192 w 3960192"/>
              <a:gd name="connsiteY3" fmla="*/ 397204 h 2377300"/>
              <a:gd name="connsiteX4" fmla="*/ 1980096 w 3960192"/>
              <a:gd name="connsiteY4" fmla="*/ 2377300 h 2377300"/>
              <a:gd name="connsiteX5" fmla="*/ 0 w 3960192"/>
              <a:gd name="connsiteY5" fmla="*/ 397204 h 2377300"/>
              <a:gd name="connsiteX6" fmla="*/ 10224 w 3960192"/>
              <a:gd name="connsiteY6" fmla="*/ 194751 h 237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60192" h="2377300">
                <a:moveTo>
                  <a:pt x="39946" y="0"/>
                </a:moveTo>
                <a:lnTo>
                  <a:pt x="3920247" y="0"/>
                </a:lnTo>
                <a:lnTo>
                  <a:pt x="3949969" y="194751"/>
                </a:lnTo>
                <a:cubicBezTo>
                  <a:pt x="3956729" y="261316"/>
                  <a:pt x="3960192" y="328856"/>
                  <a:pt x="3960192" y="397204"/>
                </a:cubicBezTo>
                <a:cubicBezTo>
                  <a:pt x="3960192" y="1490781"/>
                  <a:pt x="3073673" y="2377300"/>
                  <a:pt x="1980096" y="2377300"/>
                </a:cubicBezTo>
                <a:cubicBezTo>
                  <a:pt x="886519" y="2377300"/>
                  <a:pt x="0" y="1490781"/>
                  <a:pt x="0" y="397204"/>
                </a:cubicBezTo>
                <a:cubicBezTo>
                  <a:pt x="0" y="328856"/>
                  <a:pt x="3463" y="261316"/>
                  <a:pt x="10224" y="194751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097B187-B6D2-480D-AF31-B0B17D63E2F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38167" y="275770"/>
            <a:ext cx="2653560" cy="1177727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92CA0-372A-4BDC-815B-6D3CBE19C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405" y="1635350"/>
            <a:ext cx="3858768" cy="272946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GB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</a:rPr>
              <a:t>We’re back in the S-CR</a:t>
            </a: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</a:rPr>
              <a:t>You don’t know how hungry we are, doc</a:t>
            </a: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</a:rPr>
              <a:t>Back in the S-CR</a:t>
            </a:r>
          </a:p>
        </p:txBody>
      </p:sp>
      <p:sp>
        <p:nvSpPr>
          <p:cNvPr id="15" name="Freeform 67">
            <a:extLst>
              <a:ext uri="{FF2B5EF4-FFF2-40B4-BE49-F238E27FC236}">
                <a16:creationId xmlns:a16="http://schemas.microsoft.com/office/drawing/2014/main" id="{3FA1383B-2709-4E36-8FF8-7A737213B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0036" y="3000084"/>
            <a:ext cx="4723965" cy="3842659"/>
          </a:xfrm>
          <a:custGeom>
            <a:avLst/>
            <a:gdLst>
              <a:gd name="connsiteX0" fmla="*/ 2718646 w 4647408"/>
              <a:gd name="connsiteY0" fmla="*/ 0 h 3780384"/>
              <a:gd name="connsiteX1" fmla="*/ 4641019 w 4647408"/>
              <a:gd name="connsiteY1" fmla="*/ 796273 h 3780384"/>
              <a:gd name="connsiteX2" fmla="*/ 4647408 w 4647408"/>
              <a:gd name="connsiteY2" fmla="*/ 803303 h 3780384"/>
              <a:gd name="connsiteX3" fmla="*/ 4647408 w 4647408"/>
              <a:gd name="connsiteY3" fmla="*/ 3780384 h 3780384"/>
              <a:gd name="connsiteX4" fmla="*/ 215340 w 4647408"/>
              <a:gd name="connsiteY4" fmla="*/ 3780384 h 3780384"/>
              <a:gd name="connsiteX5" fmla="*/ 213645 w 4647408"/>
              <a:gd name="connsiteY5" fmla="*/ 3776866 h 3780384"/>
              <a:gd name="connsiteX6" fmla="*/ 0 w 4647408"/>
              <a:gd name="connsiteY6" fmla="*/ 2718646 h 3780384"/>
              <a:gd name="connsiteX7" fmla="*/ 2718646 w 4647408"/>
              <a:gd name="connsiteY7" fmla="*/ 0 h 3780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647408" h="3780384">
                <a:moveTo>
                  <a:pt x="2718646" y="0"/>
                </a:moveTo>
                <a:cubicBezTo>
                  <a:pt x="3469379" y="0"/>
                  <a:pt x="4149041" y="304295"/>
                  <a:pt x="4641019" y="796273"/>
                </a:cubicBezTo>
                <a:lnTo>
                  <a:pt x="4647408" y="803303"/>
                </a:lnTo>
                <a:lnTo>
                  <a:pt x="4647408" y="3780384"/>
                </a:lnTo>
                <a:lnTo>
                  <a:pt x="215340" y="3780384"/>
                </a:lnTo>
                <a:lnTo>
                  <a:pt x="213645" y="3776866"/>
                </a:lnTo>
                <a:cubicBezTo>
                  <a:pt x="76074" y="3451612"/>
                  <a:pt x="0" y="3094013"/>
                  <a:pt x="0" y="2718646"/>
                </a:cubicBezTo>
                <a:cubicBezTo>
                  <a:pt x="0" y="1217179"/>
                  <a:pt x="1217179" y="0"/>
                  <a:pt x="271864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4" name="Picture 3" descr="A sign on the side of a building&#10;&#10;Description automatically generated">
            <a:extLst>
              <a:ext uri="{FF2B5EF4-FFF2-40B4-BE49-F238E27FC236}">
                <a16:creationId xmlns:a16="http://schemas.microsoft.com/office/drawing/2014/main" id="{2515C685-9178-42EA-B1C0-E1360BBCF00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08981" y="3996520"/>
            <a:ext cx="3264333" cy="273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599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DE09615D-24FD-4086-87D4-3BC6FF4383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3919"/>
            <a:ext cx="6486800" cy="6861919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2CD1987F-8813-4F4A-BE57-BB00FB4F08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5043"/>
          <a:stretch/>
        </p:blipFill>
        <p:spPr>
          <a:xfrm flipH="1">
            <a:off x="-3" y="-3919"/>
            <a:ext cx="9144001" cy="6861919"/>
          </a:xfrm>
          <a:prstGeom prst="rect">
            <a:avLst/>
          </a:prstGeom>
        </p:spPr>
      </p:pic>
      <p:sp>
        <p:nvSpPr>
          <p:cNvPr id="18" name="Freeform 67">
            <a:extLst>
              <a:ext uri="{FF2B5EF4-FFF2-40B4-BE49-F238E27FC236}">
                <a16:creationId xmlns:a16="http://schemas.microsoft.com/office/drawing/2014/main" id="{68C00EAE-4816-44D0-8DA9-3F070179BA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151491"/>
            <a:ext cx="3243983" cy="2706509"/>
          </a:xfrm>
          <a:custGeom>
            <a:avLst/>
            <a:gdLst>
              <a:gd name="connsiteX0" fmla="*/ 1465277 w 3242130"/>
              <a:gd name="connsiteY0" fmla="*/ 0 h 2704964"/>
              <a:gd name="connsiteX1" fmla="*/ 3242130 w 3242130"/>
              <a:gd name="connsiteY1" fmla="*/ 1776853 h 2704964"/>
              <a:gd name="connsiteX2" fmla="*/ 3027674 w 3242130"/>
              <a:gd name="connsiteY2" fmla="*/ 2623807 h 2704964"/>
              <a:gd name="connsiteX3" fmla="*/ 2978369 w 3242130"/>
              <a:gd name="connsiteY3" fmla="*/ 2704964 h 2704964"/>
              <a:gd name="connsiteX4" fmla="*/ 0 w 3242130"/>
              <a:gd name="connsiteY4" fmla="*/ 2704964 h 2704964"/>
              <a:gd name="connsiteX5" fmla="*/ 0 w 3242130"/>
              <a:gd name="connsiteY5" fmla="*/ 772542 h 2704964"/>
              <a:gd name="connsiteX6" fmla="*/ 94171 w 3242130"/>
              <a:gd name="connsiteY6" fmla="*/ 646610 h 2704964"/>
              <a:gd name="connsiteX7" fmla="*/ 1465277 w 3242130"/>
              <a:gd name="connsiteY7" fmla="*/ 0 h 2704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42130" h="2704964">
                <a:moveTo>
                  <a:pt x="1465277" y="0"/>
                </a:moveTo>
                <a:cubicBezTo>
                  <a:pt x="2446606" y="0"/>
                  <a:pt x="3242130" y="795524"/>
                  <a:pt x="3242130" y="1776853"/>
                </a:cubicBezTo>
                <a:cubicBezTo>
                  <a:pt x="3242130" y="2083519"/>
                  <a:pt x="3164442" y="2372039"/>
                  <a:pt x="3027674" y="2623807"/>
                </a:cubicBezTo>
                <a:lnTo>
                  <a:pt x="2978369" y="2704964"/>
                </a:lnTo>
                <a:lnTo>
                  <a:pt x="0" y="2704964"/>
                </a:lnTo>
                <a:lnTo>
                  <a:pt x="0" y="772542"/>
                </a:lnTo>
                <a:lnTo>
                  <a:pt x="94171" y="646610"/>
                </a:lnTo>
                <a:cubicBezTo>
                  <a:pt x="420072" y="251709"/>
                  <a:pt x="913280" y="0"/>
                  <a:pt x="1465277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5391212-5277-4C05-9E96-E724C9611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66777" y="2817257"/>
            <a:ext cx="2866978" cy="2866978"/>
          </a:xfrm>
          <a:prstGeom prst="ellipse">
            <a:avLst/>
          </a:pr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" name="Freeform 65">
            <a:extLst>
              <a:ext uri="{FF2B5EF4-FFF2-40B4-BE49-F238E27FC236}">
                <a16:creationId xmlns:a16="http://schemas.microsoft.com/office/drawing/2014/main" id="{0B331F10-0144-4133-AB48-EDEFB35465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6963"/>
            <a:ext cx="4093259" cy="3467887"/>
          </a:xfrm>
          <a:custGeom>
            <a:avLst/>
            <a:gdLst>
              <a:gd name="connsiteX0" fmla="*/ 0 w 4090921"/>
              <a:gd name="connsiteY0" fmla="*/ 0 h 3465906"/>
              <a:gd name="connsiteX1" fmla="*/ 3746474 w 4090921"/>
              <a:gd name="connsiteY1" fmla="*/ 0 h 3465906"/>
              <a:gd name="connsiteX2" fmla="*/ 3817144 w 4090921"/>
              <a:gd name="connsiteY2" fmla="*/ 116327 h 3465906"/>
              <a:gd name="connsiteX3" fmla="*/ 4090921 w 4090921"/>
              <a:gd name="connsiteY3" fmla="*/ 1197557 h 3465906"/>
              <a:gd name="connsiteX4" fmla="*/ 1822572 w 4090921"/>
              <a:gd name="connsiteY4" fmla="*/ 3465906 h 3465906"/>
              <a:gd name="connsiteX5" fmla="*/ 72204 w 4090921"/>
              <a:gd name="connsiteY5" fmla="*/ 2640438 h 3465906"/>
              <a:gd name="connsiteX6" fmla="*/ 0 w 4090921"/>
              <a:gd name="connsiteY6" fmla="*/ 2543882 h 3465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90921" h="3465906">
                <a:moveTo>
                  <a:pt x="0" y="0"/>
                </a:moveTo>
                <a:lnTo>
                  <a:pt x="3746474" y="0"/>
                </a:lnTo>
                <a:lnTo>
                  <a:pt x="3817144" y="116327"/>
                </a:lnTo>
                <a:cubicBezTo>
                  <a:pt x="3991744" y="437737"/>
                  <a:pt x="4090921" y="806065"/>
                  <a:pt x="4090921" y="1197557"/>
                </a:cubicBezTo>
                <a:cubicBezTo>
                  <a:pt x="4090921" y="2450332"/>
                  <a:pt x="3075348" y="3465906"/>
                  <a:pt x="1822572" y="3465906"/>
                </a:cubicBezTo>
                <a:cubicBezTo>
                  <a:pt x="1117886" y="3465906"/>
                  <a:pt x="488252" y="3144572"/>
                  <a:pt x="72204" y="2640438"/>
                </a:cubicBezTo>
                <a:lnTo>
                  <a:pt x="0" y="2543882"/>
                </a:ln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8DBC263-E22D-45FA-8D39-3A2E737D980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4305680"/>
            <a:ext cx="3085185" cy="2548533"/>
          </a:xfrm>
          <a:custGeom>
            <a:avLst/>
            <a:gdLst>
              <a:gd name="connsiteX0" fmla="*/ 1464476 w 3083442"/>
              <a:gd name="connsiteY0" fmla="*/ 0 h 2547077"/>
              <a:gd name="connsiteX1" fmla="*/ 3083442 w 3083442"/>
              <a:gd name="connsiteY1" fmla="*/ 1618966 h 2547077"/>
              <a:gd name="connsiteX2" fmla="*/ 2806948 w 3083442"/>
              <a:gd name="connsiteY2" fmla="*/ 2524145 h 2547077"/>
              <a:gd name="connsiteX3" fmla="*/ 2789800 w 3083442"/>
              <a:gd name="connsiteY3" fmla="*/ 2547077 h 2547077"/>
              <a:gd name="connsiteX4" fmla="*/ 139152 w 3083442"/>
              <a:gd name="connsiteY4" fmla="*/ 2547077 h 2547077"/>
              <a:gd name="connsiteX5" fmla="*/ 122004 w 3083442"/>
              <a:gd name="connsiteY5" fmla="*/ 2524145 h 2547077"/>
              <a:gd name="connsiteX6" fmla="*/ 40911 w 3083442"/>
              <a:gd name="connsiteY6" fmla="*/ 2390661 h 2547077"/>
              <a:gd name="connsiteX7" fmla="*/ 0 w 3083442"/>
              <a:gd name="connsiteY7" fmla="*/ 2305737 h 2547077"/>
              <a:gd name="connsiteX8" fmla="*/ 0 w 3083442"/>
              <a:gd name="connsiteY8" fmla="*/ 932195 h 2547077"/>
              <a:gd name="connsiteX9" fmla="*/ 40911 w 3083442"/>
              <a:gd name="connsiteY9" fmla="*/ 847271 h 2547077"/>
              <a:gd name="connsiteX10" fmla="*/ 1464476 w 3083442"/>
              <a:gd name="connsiteY10" fmla="*/ 0 h 2547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083442" h="2547077">
                <a:moveTo>
                  <a:pt x="1464476" y="0"/>
                </a:moveTo>
                <a:cubicBezTo>
                  <a:pt x="2358607" y="0"/>
                  <a:pt x="3083442" y="724836"/>
                  <a:pt x="3083442" y="1618966"/>
                </a:cubicBezTo>
                <a:cubicBezTo>
                  <a:pt x="3083442" y="1954265"/>
                  <a:pt x="2981512" y="2265757"/>
                  <a:pt x="2806948" y="2524145"/>
                </a:cubicBezTo>
                <a:lnTo>
                  <a:pt x="2789800" y="2547077"/>
                </a:lnTo>
                <a:lnTo>
                  <a:pt x="139152" y="2547077"/>
                </a:lnTo>
                <a:lnTo>
                  <a:pt x="122004" y="2524145"/>
                </a:lnTo>
                <a:cubicBezTo>
                  <a:pt x="92910" y="2481081"/>
                  <a:pt x="65834" y="2436541"/>
                  <a:pt x="40911" y="2390661"/>
                </a:cubicBezTo>
                <a:lnTo>
                  <a:pt x="0" y="2305737"/>
                </a:lnTo>
                <a:lnTo>
                  <a:pt x="0" y="932195"/>
                </a:lnTo>
                <a:lnTo>
                  <a:pt x="40911" y="847271"/>
                </a:lnTo>
                <a:cubicBezTo>
                  <a:pt x="315065" y="342598"/>
                  <a:pt x="849762" y="0"/>
                  <a:pt x="1464476" y="0"/>
                </a:cubicBezTo>
                <a:close/>
              </a:path>
            </a:pathLst>
          </a:custGeom>
          <a:effectLst>
            <a:softEdge rad="0"/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D4061D7-6661-42DD-8801-B565AD3F912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894" r="21106" b="-1"/>
          <a:stretch/>
        </p:blipFill>
        <p:spPr>
          <a:xfrm>
            <a:off x="421135" y="-148108"/>
            <a:ext cx="2945642" cy="2945642"/>
          </a:xfrm>
          <a:custGeom>
            <a:avLst/>
            <a:gdLst>
              <a:gd name="connsiteX0" fmla="*/ 3028805 w 6057610"/>
              <a:gd name="connsiteY0" fmla="*/ 0 h 6057610"/>
              <a:gd name="connsiteX1" fmla="*/ 6057610 w 6057610"/>
              <a:gd name="connsiteY1" fmla="*/ 3028805 h 6057610"/>
              <a:gd name="connsiteX2" fmla="*/ 3028805 w 6057610"/>
              <a:gd name="connsiteY2" fmla="*/ 6057610 h 6057610"/>
              <a:gd name="connsiteX3" fmla="*/ 0 w 6057610"/>
              <a:gd name="connsiteY3" fmla="*/ 3028805 h 6057610"/>
              <a:gd name="connsiteX4" fmla="*/ 3028805 w 6057610"/>
              <a:gd name="connsiteY4" fmla="*/ 0 h 6057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02AE508-57A3-4266-A845-14B80071B6C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/>
        </p:blipFill>
        <p:spPr>
          <a:xfrm>
            <a:off x="3843808" y="3145930"/>
            <a:ext cx="2389947" cy="2011121"/>
          </a:xfrm>
          <a:custGeom>
            <a:avLst/>
            <a:gdLst>
              <a:gd name="connsiteX0" fmla="*/ 73119 w 3943111"/>
              <a:gd name="connsiteY0" fmla="*/ 0 h 3318096"/>
              <a:gd name="connsiteX1" fmla="*/ 3572026 w 3943111"/>
              <a:gd name="connsiteY1" fmla="*/ 0 h 3318096"/>
              <a:gd name="connsiteX2" fmla="*/ 3580957 w 3943111"/>
              <a:gd name="connsiteY2" fmla="*/ 11944 h 3318096"/>
              <a:gd name="connsiteX3" fmla="*/ 3943111 w 3943111"/>
              <a:gd name="connsiteY3" fmla="*/ 1197557 h 3318096"/>
              <a:gd name="connsiteX4" fmla="*/ 1822572 w 3943111"/>
              <a:gd name="connsiteY4" fmla="*/ 3318096 h 3318096"/>
              <a:gd name="connsiteX5" fmla="*/ 64188 w 3943111"/>
              <a:gd name="connsiteY5" fmla="*/ 2383171 h 3318096"/>
              <a:gd name="connsiteX6" fmla="*/ 0 w 3943111"/>
              <a:gd name="connsiteY6" fmla="*/ 2277515 h 3318096"/>
              <a:gd name="connsiteX7" fmla="*/ 0 w 3943111"/>
              <a:gd name="connsiteY7" fmla="*/ 117600 h 3318096"/>
              <a:gd name="connsiteX8" fmla="*/ 64188 w 3943111"/>
              <a:gd name="connsiteY8" fmla="*/ 11944 h 3318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43111" h="3318096">
                <a:moveTo>
                  <a:pt x="73119" y="0"/>
                </a:moveTo>
                <a:lnTo>
                  <a:pt x="3572026" y="0"/>
                </a:lnTo>
                <a:lnTo>
                  <a:pt x="3580957" y="11944"/>
                </a:lnTo>
                <a:cubicBezTo>
                  <a:pt x="3809602" y="350384"/>
                  <a:pt x="3943111" y="758379"/>
                  <a:pt x="3943111" y="1197557"/>
                </a:cubicBezTo>
                <a:cubicBezTo>
                  <a:pt x="3943111" y="2368699"/>
                  <a:pt x="2993714" y="3318096"/>
                  <a:pt x="1822572" y="3318096"/>
                </a:cubicBezTo>
                <a:cubicBezTo>
                  <a:pt x="1090609" y="3318096"/>
                  <a:pt x="445264" y="2947238"/>
                  <a:pt x="64188" y="2383171"/>
                </a:cubicBezTo>
                <a:lnTo>
                  <a:pt x="0" y="2277515"/>
                </a:lnTo>
                <a:lnTo>
                  <a:pt x="0" y="117600"/>
                </a:lnTo>
                <a:lnTo>
                  <a:pt x="64188" y="11944"/>
                </a:lnTo>
                <a:close/>
              </a:path>
            </a:pathLst>
          </a:custGeom>
          <a:effectLst>
            <a:softEdge rad="0"/>
          </a:effectLst>
        </p:spPr>
      </p:pic>
      <p:sp>
        <p:nvSpPr>
          <p:cNvPr id="8" name="AutoShape 2" descr="blob:http://meteorology.ou.edu/aa942e33-6ea7-4894-b3d5-5e22f59b64f3">
            <a:extLst>
              <a:ext uri="{FF2B5EF4-FFF2-40B4-BE49-F238E27FC236}">
                <a16:creationId xmlns:a16="http://schemas.microsoft.com/office/drawing/2014/main" id="{0FA098BC-7F59-48D7-B4A5-94EDD40E2E1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92CA0-372A-4BDC-815B-6D3CBE19C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8407" y="86461"/>
            <a:ext cx="5393961" cy="3049607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GB" dirty="0"/>
              <a:t>Well, the chargrilled chicken really knocks us out</a:t>
            </a:r>
          </a:p>
          <a:p>
            <a:pPr marL="0" indent="0">
              <a:buNone/>
            </a:pPr>
            <a:r>
              <a:rPr lang="en-GB" dirty="0"/>
              <a:t>But we leave the veg behind</a:t>
            </a:r>
          </a:p>
          <a:p>
            <a:pPr marL="0" indent="0">
              <a:buNone/>
            </a:pPr>
            <a:r>
              <a:rPr lang="en-GB" dirty="0"/>
              <a:t>And the </a:t>
            </a:r>
            <a:r>
              <a:rPr lang="en-GB" dirty="0" err="1"/>
              <a:t>ve-gan</a:t>
            </a:r>
            <a:r>
              <a:rPr lang="en-GB" dirty="0"/>
              <a:t> sausage makes us sing and shout</a:t>
            </a:r>
          </a:p>
          <a:p>
            <a:pPr marL="0" indent="0">
              <a:buNone/>
            </a:pPr>
            <a:r>
              <a:rPr lang="en-GB" dirty="0"/>
              <a:t>And Oklahoma’s always on our mi-mi-mi-mi-mi-mi-mind</a:t>
            </a:r>
          </a:p>
        </p:txBody>
      </p:sp>
    </p:spTree>
    <p:extLst>
      <p:ext uri="{BB962C8B-B14F-4D97-AF65-F5344CB8AC3E}">
        <p14:creationId xmlns:p14="http://schemas.microsoft.com/office/powerpoint/2010/main" val="3578864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ign on the side of a building&#10;&#10;Description automatically generated">
            <a:extLst>
              <a:ext uri="{FF2B5EF4-FFF2-40B4-BE49-F238E27FC236}">
                <a16:creationId xmlns:a16="http://schemas.microsoft.com/office/drawing/2014/main" id="{2515C685-9178-42EA-B1C0-E1360BBCF00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62839" y="-168318"/>
            <a:ext cx="4695998" cy="3932313"/>
          </a:xfrm>
          <a:prstGeom prst="rect">
            <a:avLst/>
          </a:prstGeom>
          <a:effectLst>
            <a:softEdge rad="533400"/>
          </a:effectLst>
        </p:spPr>
      </p:pic>
      <p:pic>
        <p:nvPicPr>
          <p:cNvPr id="7" name="Picture 6" descr="A large brick building&#10;&#10;Description automatically generated">
            <a:extLst>
              <a:ext uri="{FF2B5EF4-FFF2-40B4-BE49-F238E27FC236}">
                <a16:creationId xmlns:a16="http://schemas.microsoft.com/office/drawing/2014/main" id="{5166DA6C-C59D-460A-96F5-FC54F43939D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 b="-2"/>
          <a:stretch/>
        </p:blipFill>
        <p:spPr>
          <a:xfrm>
            <a:off x="4567428" y="2487168"/>
            <a:ext cx="4697730" cy="4215384"/>
          </a:xfrm>
          <a:prstGeom prst="rect">
            <a:avLst/>
          </a:prstGeom>
          <a:effectLst>
            <a:softEdge rad="533400"/>
          </a:effec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92CA0-372A-4BDC-815B-6D3CBE19C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579" y="1249588"/>
            <a:ext cx="3602728" cy="378883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GB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</a:rPr>
              <a:t>Instrumental break</a:t>
            </a:r>
          </a:p>
          <a:p>
            <a:pPr marL="0" indent="0">
              <a:buNone/>
            </a:pPr>
            <a:endParaRPr lang="en-GB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</a:rPr>
              <a:t>(without instruments, because they broke </a:t>
            </a:r>
            <a:r>
              <a:rPr lang="en-GB" dirty="0">
                <a:solidFill>
                  <a:srgbClr val="000000"/>
                </a:solidFill>
                <a:sym typeface="Wingdings" panose="05000000000000000000" pitchFamily="2" charset="2"/>
              </a:rPr>
              <a:t>)</a:t>
            </a:r>
          </a:p>
        </p:txBody>
      </p:sp>
    </p:spTree>
    <p:extLst>
      <p:ext uri="{BB962C8B-B14F-4D97-AF65-F5344CB8AC3E}">
        <p14:creationId xmlns:p14="http://schemas.microsoft.com/office/powerpoint/2010/main" val="1147682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ign on the side of a building&#10;&#10;Description automatically generated">
            <a:extLst>
              <a:ext uri="{FF2B5EF4-FFF2-40B4-BE49-F238E27FC236}">
                <a16:creationId xmlns:a16="http://schemas.microsoft.com/office/drawing/2014/main" id="{2515C685-9178-42EA-B1C0-E1360BBCF00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62839" y="-168318"/>
            <a:ext cx="4695998" cy="3932313"/>
          </a:xfrm>
          <a:prstGeom prst="rect">
            <a:avLst/>
          </a:prstGeom>
          <a:effectLst>
            <a:softEdge rad="533400"/>
          </a:effectLst>
        </p:spPr>
      </p:pic>
      <p:pic>
        <p:nvPicPr>
          <p:cNvPr id="7" name="Picture 6" descr="A large brick building&#10;&#10;Description automatically generated">
            <a:extLst>
              <a:ext uri="{FF2B5EF4-FFF2-40B4-BE49-F238E27FC236}">
                <a16:creationId xmlns:a16="http://schemas.microsoft.com/office/drawing/2014/main" id="{5166DA6C-C59D-460A-96F5-FC54F43939D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 b="-2"/>
          <a:stretch/>
        </p:blipFill>
        <p:spPr>
          <a:xfrm>
            <a:off x="4567428" y="2487168"/>
            <a:ext cx="4697730" cy="4215384"/>
          </a:xfrm>
          <a:prstGeom prst="rect">
            <a:avLst/>
          </a:prstGeom>
          <a:effectLst>
            <a:softEdge rad="533400"/>
          </a:effec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92CA0-372A-4BDC-815B-6D3CBE19C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579" y="1249588"/>
            <a:ext cx="3602728" cy="378883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GB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</a:rPr>
              <a:t>We’re back in the S-CR</a:t>
            </a: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</a:rPr>
              <a:t>You don’t know how grumpy we are, doc</a:t>
            </a: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</a:rPr>
              <a:t>Back in the S-CR</a:t>
            </a:r>
          </a:p>
        </p:txBody>
      </p:sp>
    </p:spTree>
    <p:extLst>
      <p:ext uri="{BB962C8B-B14F-4D97-AF65-F5344CB8AC3E}">
        <p14:creationId xmlns:p14="http://schemas.microsoft.com/office/powerpoint/2010/main" val="3806065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Image result for water going downplug hole">
            <a:extLst>
              <a:ext uri="{FF2B5EF4-FFF2-40B4-BE49-F238E27FC236}">
                <a16:creationId xmlns:a16="http://schemas.microsoft.com/office/drawing/2014/main" id="{C8C786AA-00EC-42A5-9E1F-B72A131E9D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9057" y="2565888"/>
            <a:ext cx="3614737" cy="2031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2" descr="blob:http://meteorology.ou.edu/aa942e33-6ea7-4894-b3d5-5e22f59b64f3">
            <a:extLst>
              <a:ext uri="{FF2B5EF4-FFF2-40B4-BE49-F238E27FC236}">
                <a16:creationId xmlns:a16="http://schemas.microsoft.com/office/drawing/2014/main" id="{0FA098BC-7F59-48D7-B4A5-94EDD40E2E1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92CA0-372A-4BDC-815B-6D3CBE19C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3794" y="226993"/>
            <a:ext cx="5079667" cy="3049607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</a:rPr>
              <a:t>Well the IT system often locks us out</a:t>
            </a: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</a:rPr>
              <a:t>Our passwords can’t be right</a:t>
            </a: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</a:rPr>
              <a:t>Our M-drives go on a walkabout</a:t>
            </a: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</a:rPr>
              <a:t>But David Bell’s no longer on our mi-mi-mi-mi-mi-mi-mind</a:t>
            </a:r>
          </a:p>
        </p:txBody>
      </p:sp>
      <p:pic>
        <p:nvPicPr>
          <p:cNvPr id="2050" name="Picture 2" descr="Image result for password incorrect">
            <a:extLst>
              <a:ext uri="{FF2B5EF4-FFF2-40B4-BE49-F238E27FC236}">
                <a16:creationId xmlns:a16="http://schemas.microsoft.com/office/drawing/2014/main" id="{41580CC5-37A2-45CE-840E-5179285358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4838" y="281760"/>
            <a:ext cx="2833687" cy="1470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C1A32F5-F8B7-4D01-93B0-DF63F4182D0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33284" y="3052465"/>
            <a:ext cx="1019541" cy="1038226"/>
          </a:xfrm>
          <a:prstGeom prst="rect">
            <a:avLst/>
          </a:prstGeom>
        </p:spPr>
      </p:pic>
      <p:pic>
        <p:nvPicPr>
          <p:cNvPr id="12" name="Picture 11" descr="A person wearing a suit and tie&#10;&#10;Description automatically generated">
            <a:extLst>
              <a:ext uri="{FF2B5EF4-FFF2-40B4-BE49-F238E27FC236}">
                <a16:creationId xmlns:a16="http://schemas.microsoft.com/office/drawing/2014/main" id="{B1D7699D-99FC-45C5-80D5-8C2F928986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40027" y="3705225"/>
            <a:ext cx="4267200" cy="283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860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262</Words>
  <Application>Microsoft Office PowerPoint</Application>
  <PresentationFormat>On-screen Show (4:3)</PresentationFormat>
  <Paragraphs>44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Back in the SCR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Back in the SCR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 in the SCR </dc:title>
  <dc:creator>Keith Shine</dc:creator>
  <cp:lastModifiedBy>Keith Shine</cp:lastModifiedBy>
  <cp:revision>1</cp:revision>
  <dcterms:created xsi:type="dcterms:W3CDTF">2018-12-11T20:20:41Z</dcterms:created>
  <dcterms:modified xsi:type="dcterms:W3CDTF">2018-12-12T17:46:31Z</dcterms:modified>
</cp:coreProperties>
</file>