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335" r:id="rId4"/>
    <p:sldId id="259" r:id="rId5"/>
    <p:sldId id="260" r:id="rId6"/>
    <p:sldId id="261" r:id="rId7"/>
    <p:sldId id="262" r:id="rId8"/>
    <p:sldId id="263" r:id="rId9"/>
    <p:sldId id="360" r:id="rId10"/>
    <p:sldId id="388" r:id="rId11"/>
    <p:sldId id="389" r:id="rId12"/>
    <p:sldId id="361" r:id="rId13"/>
    <p:sldId id="362" r:id="rId14"/>
    <p:sldId id="390" r:id="rId15"/>
    <p:sldId id="363" r:id="rId16"/>
    <p:sldId id="391" r:id="rId17"/>
    <p:sldId id="364" r:id="rId18"/>
    <p:sldId id="365" r:id="rId19"/>
    <p:sldId id="392" r:id="rId20"/>
    <p:sldId id="367" r:id="rId21"/>
    <p:sldId id="393" r:id="rId22"/>
    <p:sldId id="369" r:id="rId23"/>
    <p:sldId id="394" r:id="rId24"/>
    <p:sldId id="371" r:id="rId25"/>
    <p:sldId id="372" r:id="rId26"/>
    <p:sldId id="395" r:id="rId27"/>
    <p:sldId id="373" r:id="rId28"/>
    <p:sldId id="396" r:id="rId29"/>
    <p:sldId id="375" r:id="rId30"/>
    <p:sldId id="336" r:id="rId31"/>
    <p:sldId id="265" r:id="rId32"/>
    <p:sldId id="456" r:id="rId33"/>
    <p:sldId id="267" r:id="rId34"/>
    <p:sldId id="268" r:id="rId35"/>
    <p:sldId id="269" r:id="rId36"/>
    <p:sldId id="451" r:id="rId37"/>
    <p:sldId id="271" r:id="rId38"/>
    <p:sldId id="339" r:id="rId39"/>
    <p:sldId id="294" r:id="rId40"/>
    <p:sldId id="272" r:id="rId41"/>
    <p:sldId id="352" r:id="rId42"/>
    <p:sldId id="353" r:id="rId43"/>
    <p:sldId id="274" r:id="rId44"/>
    <p:sldId id="295" r:id="rId45"/>
    <p:sldId id="276" r:id="rId46"/>
    <p:sldId id="397" r:id="rId47"/>
    <p:sldId id="398" r:id="rId48"/>
    <p:sldId id="399" r:id="rId49"/>
    <p:sldId id="400" r:id="rId50"/>
    <p:sldId id="401" r:id="rId51"/>
    <p:sldId id="402" r:id="rId52"/>
    <p:sldId id="296" r:id="rId53"/>
    <p:sldId id="340" r:id="rId54"/>
    <p:sldId id="341" r:id="rId55"/>
    <p:sldId id="342" r:id="rId56"/>
    <p:sldId id="278" r:id="rId57"/>
    <p:sldId id="450" r:id="rId58"/>
    <p:sldId id="280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411" r:id="rId68"/>
    <p:sldId id="412" r:id="rId69"/>
    <p:sldId id="413" r:id="rId70"/>
    <p:sldId id="344" r:id="rId71"/>
    <p:sldId id="282" r:id="rId72"/>
    <p:sldId id="345" r:id="rId73"/>
    <p:sldId id="281" r:id="rId74"/>
    <p:sldId id="346" r:id="rId75"/>
    <p:sldId id="334" r:id="rId76"/>
    <p:sldId id="284" r:id="rId77"/>
    <p:sldId id="285" r:id="rId78"/>
    <p:sldId id="287" r:id="rId79"/>
    <p:sldId id="414" r:id="rId80"/>
    <p:sldId id="415" r:id="rId81"/>
    <p:sldId id="416" r:id="rId82"/>
    <p:sldId id="417" r:id="rId83"/>
    <p:sldId id="418" r:id="rId84"/>
    <p:sldId id="419" r:id="rId85"/>
    <p:sldId id="420" r:id="rId86"/>
    <p:sldId id="421" r:id="rId87"/>
    <p:sldId id="422" r:id="rId88"/>
    <p:sldId id="423" r:id="rId89"/>
    <p:sldId id="424" r:id="rId90"/>
    <p:sldId id="457" r:id="rId91"/>
    <p:sldId id="301" r:id="rId92"/>
    <p:sldId id="289" r:id="rId93"/>
    <p:sldId id="299" r:id="rId94"/>
    <p:sldId id="347" r:id="rId95"/>
    <p:sldId id="302" r:id="rId96"/>
    <p:sldId id="298" r:id="rId97"/>
    <p:sldId id="354" r:id="rId98"/>
    <p:sldId id="449" r:id="rId99"/>
    <p:sldId id="348" r:id="rId100"/>
    <p:sldId id="351" r:id="rId101"/>
    <p:sldId id="349" r:id="rId102"/>
    <p:sldId id="303" r:id="rId103"/>
    <p:sldId id="304" r:id="rId104"/>
    <p:sldId id="305" r:id="rId105"/>
    <p:sldId id="452" r:id="rId106"/>
    <p:sldId id="306" r:id="rId107"/>
    <p:sldId id="307" r:id="rId108"/>
    <p:sldId id="453" r:id="rId109"/>
    <p:sldId id="308" r:id="rId110"/>
    <p:sldId id="309" r:id="rId111"/>
    <p:sldId id="376" r:id="rId112"/>
    <p:sldId id="425" r:id="rId113"/>
    <p:sldId id="426" r:id="rId114"/>
    <p:sldId id="377" r:id="rId115"/>
    <p:sldId id="427" r:id="rId116"/>
    <p:sldId id="378" r:id="rId117"/>
    <p:sldId id="428" r:id="rId118"/>
    <p:sldId id="429" r:id="rId119"/>
    <p:sldId id="379" r:id="rId120"/>
    <p:sldId id="380" r:id="rId121"/>
    <p:sldId id="430" r:id="rId122"/>
    <p:sldId id="311" r:id="rId123"/>
    <p:sldId id="350" r:id="rId124"/>
    <p:sldId id="312" r:id="rId125"/>
    <p:sldId id="313" r:id="rId126"/>
    <p:sldId id="314" r:id="rId127"/>
    <p:sldId id="315" r:id="rId128"/>
    <p:sldId id="316" r:id="rId129"/>
    <p:sldId id="258" r:id="rId130"/>
    <p:sldId id="318" r:id="rId131"/>
    <p:sldId id="319" r:id="rId132"/>
    <p:sldId id="320" r:id="rId133"/>
    <p:sldId id="321" r:id="rId134"/>
    <p:sldId id="448" r:id="rId135"/>
    <p:sldId id="458" r:id="rId136"/>
    <p:sldId id="323" r:id="rId137"/>
    <p:sldId id="338" r:id="rId138"/>
    <p:sldId id="324" r:id="rId139"/>
    <p:sldId id="454" r:id="rId140"/>
    <p:sldId id="325" r:id="rId141"/>
    <p:sldId id="455" r:id="rId142"/>
    <p:sldId id="326" r:id="rId143"/>
    <p:sldId id="327" r:id="rId144"/>
    <p:sldId id="328" r:id="rId145"/>
    <p:sldId id="356" r:id="rId146"/>
    <p:sldId id="329" r:id="rId147"/>
    <p:sldId id="331" r:id="rId148"/>
    <p:sldId id="381" r:id="rId149"/>
    <p:sldId id="434" r:id="rId150"/>
    <p:sldId id="433" r:id="rId151"/>
    <p:sldId id="431" r:id="rId152"/>
    <p:sldId id="432" r:id="rId153"/>
    <p:sldId id="382" r:id="rId154"/>
    <p:sldId id="436" r:id="rId155"/>
    <p:sldId id="435" r:id="rId156"/>
    <p:sldId id="383" r:id="rId157"/>
    <p:sldId id="438" r:id="rId158"/>
    <p:sldId id="437" r:id="rId159"/>
    <p:sldId id="384" r:id="rId160"/>
    <p:sldId id="439" r:id="rId161"/>
    <p:sldId id="385" r:id="rId162"/>
    <p:sldId id="441" r:id="rId163"/>
    <p:sldId id="442" r:id="rId164"/>
    <p:sldId id="387" r:id="rId165"/>
    <p:sldId id="443" r:id="rId166"/>
    <p:sldId id="445" r:id="rId167"/>
    <p:sldId id="444" r:id="rId168"/>
    <p:sldId id="447" r:id="rId169"/>
    <p:sldId id="446" r:id="rId170"/>
    <p:sldId id="332" r:id="rId171"/>
    <p:sldId id="333" r:id="rId1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Lee" initials="SL" lastIdx="2" clrIdx="0">
    <p:extLst>
      <p:ext uri="{19B8F6BF-5375-455C-9EA6-DF929625EA0E}">
        <p15:presenceInfo xmlns:p15="http://schemas.microsoft.com/office/powerpoint/2012/main" userId="cc03e74d486a70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54423-B074-495A-8496-038C7BDADD67}" v="57" dt="2018-12-12T15:47:14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tableStyles" Target="tableStyles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microsoft.com/office/2016/11/relationships/changesInfo" Target="changesInfos/changesInfo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presProps" Target="presProps.xml"/><Relationship Id="rId179" Type="http://schemas.microsoft.com/office/2015/10/relationships/revisionInfo" Target="revisionInfo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viewProps" Target="view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theme" Target="theme/theme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Lee" userId="cc03e74d486a70ef" providerId="Windows Live" clId="Web-{79168B75-81F5-45AB-9177-7C48C5A52838}"/>
    <pc:docChg chg="addSld modSld">
      <pc:chgData name="Simon Lee" userId="cc03e74d486a70ef" providerId="Windows Live" clId="Web-{79168B75-81F5-45AB-9177-7C48C5A52838}" dt="2018-11-26T13:46:35.414" v="57" actId="1076"/>
      <pc:docMkLst>
        <pc:docMk/>
      </pc:docMkLst>
      <pc:sldChg chg="modSp">
        <pc:chgData name="Simon Lee" userId="cc03e74d486a70ef" providerId="Windows Live" clId="Web-{79168B75-81F5-45AB-9177-7C48C5A52838}" dt="2018-11-26T13:45:24.692" v="46" actId="1076"/>
        <pc:sldMkLst>
          <pc:docMk/>
          <pc:sldMk cId="1864032562" sldId="299"/>
        </pc:sldMkLst>
        <pc:spChg chg="mod">
          <ac:chgData name="Simon Lee" userId="cc03e74d486a70ef" providerId="Windows Live" clId="Web-{79168B75-81F5-45AB-9177-7C48C5A52838}" dt="2018-11-26T13:45:23.286" v="45" actId="1076"/>
          <ac:spMkLst>
            <pc:docMk/>
            <pc:sldMk cId="1864032562" sldId="299"/>
            <ac:spMk id="2" creationId="{00000000-0000-0000-0000-000000000000}"/>
          </ac:spMkLst>
        </pc:spChg>
        <pc:picChg chg="mod">
          <ac:chgData name="Simon Lee" userId="cc03e74d486a70ef" providerId="Windows Live" clId="Web-{79168B75-81F5-45AB-9177-7C48C5A52838}" dt="2018-11-26T13:45:24.692" v="46" actId="1076"/>
          <ac:picMkLst>
            <pc:docMk/>
            <pc:sldMk cId="1864032562" sldId="299"/>
            <ac:picMk id="5" creationId="{00000000-0000-0000-0000-000000000000}"/>
          </ac:picMkLst>
        </pc:picChg>
      </pc:sldChg>
      <pc:sldChg chg="modSp">
        <pc:chgData name="Simon Lee" userId="cc03e74d486a70ef" providerId="Windows Live" clId="Web-{79168B75-81F5-45AB-9177-7C48C5A52838}" dt="2018-11-26T13:46:35.414" v="57" actId="1076"/>
        <pc:sldMkLst>
          <pc:docMk/>
          <pc:sldMk cId="753561546" sldId="328"/>
        </pc:sldMkLst>
        <pc:spChg chg="mod">
          <ac:chgData name="Simon Lee" userId="cc03e74d486a70ef" providerId="Windows Live" clId="Web-{79168B75-81F5-45AB-9177-7C48C5A52838}" dt="2018-11-26T13:46:33.070" v="56" actId="1076"/>
          <ac:spMkLst>
            <pc:docMk/>
            <pc:sldMk cId="753561546" sldId="328"/>
            <ac:spMk id="6" creationId="{33332281-C54A-4913-960C-5977C07DE6E0}"/>
          </ac:spMkLst>
        </pc:spChg>
        <pc:spChg chg="mod">
          <ac:chgData name="Simon Lee" userId="cc03e74d486a70ef" providerId="Windows Live" clId="Web-{79168B75-81F5-45AB-9177-7C48C5A52838}" dt="2018-11-26T13:46:35.414" v="57" actId="1076"/>
          <ac:spMkLst>
            <pc:docMk/>
            <pc:sldMk cId="753561546" sldId="328"/>
            <ac:spMk id="7" creationId="{65E80E5A-F41E-4046-9AA2-ACA770BF034C}"/>
          </ac:spMkLst>
        </pc:spChg>
        <pc:picChg chg="mod">
          <ac:chgData name="Simon Lee" userId="cc03e74d486a70ef" providerId="Windows Live" clId="Web-{79168B75-81F5-45AB-9177-7C48C5A52838}" dt="2018-11-26T13:46:16.741" v="49" actId="1076"/>
          <ac:picMkLst>
            <pc:docMk/>
            <pc:sldMk cId="753561546" sldId="328"/>
            <ac:picMk id="5" creationId="{306C4032-EEAB-4E52-A86B-50821799098D}"/>
          </ac:picMkLst>
        </pc:picChg>
      </pc:sldChg>
      <pc:sldChg chg="addSp modSp add replId">
        <pc:chgData name="Simon Lee" userId="cc03e74d486a70ef" providerId="Windows Live" clId="Web-{79168B75-81F5-45AB-9177-7C48C5A52838}" dt="2018-11-26T13:15:49.427" v="44" actId="1076"/>
        <pc:sldMkLst>
          <pc:docMk/>
          <pc:sldMk cId="4052713457" sldId="351"/>
        </pc:sldMkLst>
        <pc:spChg chg="add">
          <ac:chgData name="Simon Lee" userId="cc03e74d486a70ef" providerId="Windows Live" clId="Web-{79168B75-81F5-45AB-9177-7C48C5A52838}" dt="2018-11-26T13:15:20.894" v="1"/>
          <ac:spMkLst>
            <pc:docMk/>
            <pc:sldMk cId="4052713457" sldId="351"/>
            <ac:spMk id="2" creationId="{14552746-FBF2-4D8F-A3FD-6E7C8BA29A1D}"/>
          </ac:spMkLst>
        </pc:spChg>
        <pc:spChg chg="add mod">
          <ac:chgData name="Simon Lee" userId="cc03e74d486a70ef" providerId="Windows Live" clId="Web-{79168B75-81F5-45AB-9177-7C48C5A52838}" dt="2018-11-26T13:15:49.427" v="44" actId="1076"/>
          <ac:spMkLst>
            <pc:docMk/>
            <pc:sldMk cId="4052713457" sldId="351"/>
            <ac:spMk id="3" creationId="{FCA603E4-E884-4018-9869-0E98338BD7BC}"/>
          </ac:spMkLst>
        </pc:spChg>
      </pc:sldChg>
    </pc:docChg>
  </pc:docChgLst>
  <pc:docChgLst>
    <pc:chgData name="Simon Lee" userId="cc03e74d486a70ef" providerId="Windows Live" clId="Web-{553EC11D-0DAE-4490-9075-4485355C05B2}"/>
    <pc:docChg chg="addSld delSld modSld sldOrd">
      <pc:chgData name="Simon Lee" userId="cc03e74d486a70ef" providerId="Windows Live" clId="Web-{553EC11D-0DAE-4490-9075-4485355C05B2}" dt="2018-12-06T20:31:12.394" v="82" actId="20577"/>
      <pc:docMkLst>
        <pc:docMk/>
      </pc:docMkLst>
      <pc:sldChg chg="addSp delSp modSp">
        <pc:chgData name="Simon Lee" userId="cc03e74d486a70ef" providerId="Windows Live" clId="Web-{553EC11D-0DAE-4490-9075-4485355C05B2}" dt="2018-12-06T20:30:43.238" v="64" actId="1076"/>
        <pc:sldMkLst>
          <pc:docMk/>
          <pc:sldMk cId="1118156905" sldId="287"/>
        </pc:sldMkLst>
        <pc:spChg chg="del">
          <ac:chgData name="Simon Lee" userId="cc03e74d486a70ef" providerId="Windows Live" clId="Web-{553EC11D-0DAE-4490-9075-4485355C05B2}" dt="2018-12-06T20:30:38.222" v="62"/>
          <ac:spMkLst>
            <pc:docMk/>
            <pc:sldMk cId="1118156905" sldId="287"/>
            <ac:spMk id="2" creationId="{EB6F8F9C-1B7C-4986-9E34-D444EB6BE0E0}"/>
          </ac:spMkLst>
        </pc:spChg>
        <pc:spChg chg="mod">
          <ac:chgData name="Simon Lee" userId="cc03e74d486a70ef" providerId="Windows Live" clId="Web-{553EC11D-0DAE-4490-9075-4485355C05B2}" dt="2018-12-06T20:30:43.238" v="64" actId="1076"/>
          <ac:spMkLst>
            <pc:docMk/>
            <pc:sldMk cId="1118156905" sldId="287"/>
            <ac:spMk id="3" creationId="{0A831F4C-AD29-4A57-B759-D7025F1D4D85}"/>
          </ac:spMkLst>
        </pc:spChg>
        <pc:spChg chg="add del mod">
          <ac:chgData name="Simon Lee" userId="cc03e74d486a70ef" providerId="Windows Live" clId="Web-{553EC11D-0DAE-4490-9075-4485355C05B2}" dt="2018-12-06T20:30:40.847" v="63"/>
          <ac:spMkLst>
            <pc:docMk/>
            <pc:sldMk cId="1118156905" sldId="287"/>
            <ac:spMk id="5" creationId="{5F792152-2332-46D5-B217-5F0945305788}"/>
          </ac:spMkLst>
        </pc:spChg>
      </pc:sldChg>
      <pc:sldChg chg="modSp">
        <pc:chgData name="Simon Lee" userId="cc03e74d486a70ef" providerId="Windows Live" clId="Web-{553EC11D-0DAE-4490-9075-4485355C05B2}" dt="2018-12-06T20:22:51.518" v="21" actId="1076"/>
        <pc:sldMkLst>
          <pc:docMk/>
          <pc:sldMk cId="1164691055" sldId="289"/>
        </pc:sldMkLst>
        <pc:picChg chg="mod">
          <ac:chgData name="Simon Lee" userId="cc03e74d486a70ef" providerId="Windows Live" clId="Web-{553EC11D-0DAE-4490-9075-4485355C05B2}" dt="2018-12-06T20:22:51.518" v="21" actId="1076"/>
          <ac:picMkLst>
            <pc:docMk/>
            <pc:sldMk cId="1164691055" sldId="289"/>
            <ac:picMk id="6" creationId="{F0F1926E-EEF7-4EA5-B325-35C0AFD40E61}"/>
          </ac:picMkLst>
        </pc:picChg>
      </pc:sldChg>
      <pc:sldChg chg="addSp delSp modSp">
        <pc:chgData name="Simon Lee" userId="cc03e74d486a70ef" providerId="Windows Live" clId="Web-{553EC11D-0DAE-4490-9075-4485355C05B2}" dt="2018-12-06T20:25:07.706" v="35" actId="20577"/>
        <pc:sldMkLst>
          <pc:docMk/>
          <pc:sldMk cId="2778412755" sldId="309"/>
        </pc:sldMkLst>
        <pc:spChg chg="del">
          <ac:chgData name="Simon Lee" userId="cc03e74d486a70ef" providerId="Windows Live" clId="Web-{553EC11D-0DAE-4490-9075-4485355C05B2}" dt="2018-12-06T20:24:40.862" v="22"/>
          <ac:spMkLst>
            <pc:docMk/>
            <pc:sldMk cId="2778412755" sldId="309"/>
            <ac:spMk id="2" creationId="{55323322-E8A1-48FA-957D-718C8B9AB0C0}"/>
          </ac:spMkLst>
        </pc:spChg>
        <pc:spChg chg="mod">
          <ac:chgData name="Simon Lee" userId="cc03e74d486a70ef" providerId="Windows Live" clId="Web-{553EC11D-0DAE-4490-9075-4485355C05B2}" dt="2018-12-06T20:25:07.706" v="35" actId="20577"/>
          <ac:spMkLst>
            <pc:docMk/>
            <pc:sldMk cId="2778412755" sldId="309"/>
            <ac:spMk id="3" creationId="{D3FE52C3-0BFB-4D46-BA56-B72F9B7226EC}"/>
          </ac:spMkLst>
        </pc:spChg>
        <pc:spChg chg="add del mod">
          <ac:chgData name="Simon Lee" userId="cc03e74d486a70ef" providerId="Windows Live" clId="Web-{553EC11D-0DAE-4490-9075-4485355C05B2}" dt="2018-12-06T20:24:44.174" v="23"/>
          <ac:spMkLst>
            <pc:docMk/>
            <pc:sldMk cId="2778412755" sldId="309"/>
            <ac:spMk id="5" creationId="{37539207-266F-47DE-B754-C579836B36E6}"/>
          </ac:spMkLst>
        </pc:spChg>
      </pc:sldChg>
      <pc:sldChg chg="modSp">
        <pc:chgData name="Simon Lee" userId="cc03e74d486a70ef" providerId="Windows Live" clId="Web-{553EC11D-0DAE-4490-9075-4485355C05B2}" dt="2018-12-06T20:25:47.346" v="54" actId="20577"/>
        <pc:sldMkLst>
          <pc:docMk/>
          <pc:sldMk cId="1967164368" sldId="378"/>
        </pc:sldMkLst>
        <pc:spChg chg="mod">
          <ac:chgData name="Simon Lee" userId="cc03e74d486a70ef" providerId="Windows Live" clId="Web-{553EC11D-0DAE-4490-9075-4485355C05B2}" dt="2018-12-06T20:25:47.346" v="54" actId="20577"/>
          <ac:spMkLst>
            <pc:docMk/>
            <pc:sldMk cId="1967164368" sldId="378"/>
            <ac:spMk id="5" creationId="{1C7E1498-75B8-4A6B-A575-4BBB025A0AF7}"/>
          </ac:spMkLst>
        </pc:spChg>
      </pc:sldChg>
      <pc:sldChg chg="modSp">
        <pc:chgData name="Simon Lee" userId="cc03e74d486a70ef" providerId="Windows Live" clId="Web-{553EC11D-0DAE-4490-9075-4485355C05B2}" dt="2018-12-06T20:30:49.910" v="67" actId="20577"/>
        <pc:sldMkLst>
          <pc:docMk/>
          <pc:sldMk cId="2194744206" sldId="414"/>
        </pc:sldMkLst>
        <pc:spChg chg="mod">
          <ac:chgData name="Simon Lee" userId="cc03e74d486a70ef" providerId="Windows Live" clId="Web-{553EC11D-0DAE-4490-9075-4485355C05B2}" dt="2018-12-06T20:30:49.910" v="67" actId="20577"/>
          <ac:spMkLst>
            <pc:docMk/>
            <pc:sldMk cId="2194744206" sldId="414"/>
            <ac:spMk id="5" creationId="{11BE1030-3E15-41A5-A15B-933EB81E58BD}"/>
          </ac:spMkLst>
        </pc:spChg>
      </pc:sldChg>
      <pc:sldChg chg="modSp">
        <pc:chgData name="Simon Lee" userId="cc03e74d486a70ef" providerId="Windows Live" clId="Web-{553EC11D-0DAE-4490-9075-4485355C05B2}" dt="2018-12-06T20:30:53.659" v="71" actId="20577"/>
        <pc:sldMkLst>
          <pc:docMk/>
          <pc:sldMk cId="766903643" sldId="415"/>
        </pc:sldMkLst>
        <pc:spChg chg="mod">
          <ac:chgData name="Simon Lee" userId="cc03e74d486a70ef" providerId="Windows Live" clId="Web-{553EC11D-0DAE-4490-9075-4485355C05B2}" dt="2018-12-06T20:30:53.659" v="71" actId="20577"/>
          <ac:spMkLst>
            <pc:docMk/>
            <pc:sldMk cId="766903643" sldId="415"/>
            <ac:spMk id="5" creationId="{11BE1030-3E15-41A5-A15B-933EB81E58BD}"/>
          </ac:spMkLst>
        </pc:spChg>
      </pc:sldChg>
      <pc:sldChg chg="modSp">
        <pc:chgData name="Simon Lee" userId="cc03e74d486a70ef" providerId="Windows Live" clId="Web-{553EC11D-0DAE-4490-9075-4485355C05B2}" dt="2018-12-06T20:31:09.581" v="77" actId="20577"/>
        <pc:sldMkLst>
          <pc:docMk/>
          <pc:sldMk cId="1716689623" sldId="419"/>
        </pc:sldMkLst>
        <pc:spChg chg="mod">
          <ac:chgData name="Simon Lee" userId="cc03e74d486a70ef" providerId="Windows Live" clId="Web-{553EC11D-0DAE-4490-9075-4485355C05B2}" dt="2018-12-06T20:31:09.581" v="77" actId="20577"/>
          <ac:spMkLst>
            <pc:docMk/>
            <pc:sldMk cId="1716689623" sldId="419"/>
            <ac:spMk id="5" creationId="{11BE1030-3E15-41A5-A15B-933EB81E58BD}"/>
          </ac:spMkLst>
        </pc:spChg>
      </pc:sldChg>
      <pc:sldChg chg="modSp">
        <pc:chgData name="Simon Lee" userId="cc03e74d486a70ef" providerId="Windows Live" clId="Web-{553EC11D-0DAE-4490-9075-4485355C05B2}" dt="2018-12-06T20:31:12.394" v="81" actId="20577"/>
        <pc:sldMkLst>
          <pc:docMk/>
          <pc:sldMk cId="2349759595" sldId="420"/>
        </pc:sldMkLst>
        <pc:spChg chg="mod">
          <ac:chgData name="Simon Lee" userId="cc03e74d486a70ef" providerId="Windows Live" clId="Web-{553EC11D-0DAE-4490-9075-4485355C05B2}" dt="2018-12-06T20:31:12.394" v="81" actId="20577"/>
          <ac:spMkLst>
            <pc:docMk/>
            <pc:sldMk cId="2349759595" sldId="420"/>
            <ac:spMk id="5" creationId="{11BE1030-3E15-41A5-A15B-933EB81E58BD}"/>
          </ac:spMkLst>
        </pc:spChg>
      </pc:sldChg>
      <pc:sldChg chg="modSp">
        <pc:chgData name="Simon Lee" userId="cc03e74d486a70ef" providerId="Windows Live" clId="Web-{553EC11D-0DAE-4490-9075-4485355C05B2}" dt="2018-12-06T20:25:44.393" v="50" actId="20577"/>
        <pc:sldMkLst>
          <pc:docMk/>
          <pc:sldMk cId="362467229" sldId="428"/>
        </pc:sldMkLst>
        <pc:spChg chg="mod">
          <ac:chgData name="Simon Lee" userId="cc03e74d486a70ef" providerId="Windows Live" clId="Web-{553EC11D-0DAE-4490-9075-4485355C05B2}" dt="2018-12-06T20:25:44.393" v="50" actId="20577"/>
          <ac:spMkLst>
            <pc:docMk/>
            <pc:sldMk cId="362467229" sldId="428"/>
            <ac:spMk id="5" creationId="{1C7E1498-75B8-4A6B-A575-4BBB025A0AF7}"/>
          </ac:spMkLst>
        </pc:spChg>
      </pc:sldChg>
      <pc:sldChg chg="add ord replId">
        <pc:chgData name="Simon Lee" userId="cc03e74d486a70ef" providerId="Windows Live" clId="Web-{553EC11D-0DAE-4490-9075-4485355C05B2}" dt="2018-12-06T17:57:50.358" v="1"/>
        <pc:sldMkLst>
          <pc:docMk/>
          <pc:sldMk cId="420923160" sldId="451"/>
        </pc:sldMkLst>
      </pc:sldChg>
      <pc:sldChg chg="add ord replId">
        <pc:chgData name="Simon Lee" userId="cc03e74d486a70ef" providerId="Windows Live" clId="Web-{553EC11D-0DAE-4490-9075-4485355C05B2}" dt="2018-12-06T18:04:21.093" v="4"/>
        <pc:sldMkLst>
          <pc:docMk/>
          <pc:sldMk cId="536922702" sldId="452"/>
        </pc:sldMkLst>
      </pc:sldChg>
      <pc:sldChg chg="add ord replId">
        <pc:chgData name="Simon Lee" userId="cc03e74d486a70ef" providerId="Windows Live" clId="Web-{553EC11D-0DAE-4490-9075-4485355C05B2}" dt="2018-12-06T18:04:53.297" v="6"/>
        <pc:sldMkLst>
          <pc:docMk/>
          <pc:sldMk cId="885427549" sldId="453"/>
        </pc:sldMkLst>
      </pc:sldChg>
      <pc:sldChg chg="add ord replId">
        <pc:chgData name="Simon Lee" userId="cc03e74d486a70ef" providerId="Windows Live" clId="Web-{553EC11D-0DAE-4490-9075-4485355C05B2}" dt="2018-12-06T18:09:38.219" v="8"/>
        <pc:sldMkLst>
          <pc:docMk/>
          <pc:sldMk cId="2605737501" sldId="454"/>
        </pc:sldMkLst>
      </pc:sldChg>
      <pc:sldChg chg="modSp new">
        <pc:chgData name="Simon Lee" userId="cc03e74d486a70ef" providerId="Windows Live" clId="Web-{553EC11D-0DAE-4490-9075-4485355C05B2}" dt="2018-12-06T18:11:00.266" v="18" actId="20577"/>
        <pc:sldMkLst>
          <pc:docMk/>
          <pc:sldMk cId="54504038" sldId="455"/>
        </pc:sldMkLst>
        <pc:spChg chg="mod">
          <ac:chgData name="Simon Lee" userId="cc03e74d486a70ef" providerId="Windows Live" clId="Web-{553EC11D-0DAE-4490-9075-4485355C05B2}" dt="2018-12-06T18:11:00.266" v="18" actId="20577"/>
          <ac:spMkLst>
            <pc:docMk/>
            <pc:sldMk cId="54504038" sldId="455"/>
            <ac:spMk id="2" creationId="{8780B247-501F-449D-A22F-C2B71064C694}"/>
          </ac:spMkLst>
        </pc:spChg>
      </pc:sldChg>
    </pc:docChg>
  </pc:docChgLst>
  <pc:docChgLst>
    <pc:chgData name="Guest User" providerId="Windows Live" clId="Web-{F9992E93-3C03-417C-B778-AEF7DB48C287}"/>
    <pc:docChg chg="addSld delSld modSld sldOrd">
      <pc:chgData name="Guest User" userId="" providerId="Windows Live" clId="Web-{F9992E93-3C03-417C-B778-AEF7DB48C287}" dt="2018-12-06T17:05:15.824" v="1594" actId="20577"/>
      <pc:docMkLst>
        <pc:docMk/>
      </pc:docMkLst>
      <pc:sldChg chg="addSp delSp modSp mod setBg">
        <pc:chgData name="Guest User" userId="" providerId="Windows Live" clId="Web-{F9992E93-3C03-417C-B778-AEF7DB48C287}" dt="2018-12-06T14:47:08.083" v="366" actId="20577"/>
        <pc:sldMkLst>
          <pc:docMk/>
          <pc:sldMk cId="978324653" sldId="263"/>
        </pc:sldMkLst>
        <pc:spChg chg="mod">
          <ac:chgData name="Guest User" userId="" providerId="Windows Live" clId="Web-{F9992E93-3C03-417C-B778-AEF7DB48C287}" dt="2018-12-06T14:47:08.083" v="366" actId="20577"/>
          <ac:spMkLst>
            <pc:docMk/>
            <pc:sldMk cId="978324653" sldId="263"/>
            <ac:spMk id="3" creationId="{F5A2CC93-FF1A-4E93-9EBC-679F1F0EAEA1}"/>
          </ac:spMkLst>
        </pc:spChg>
        <pc:picChg chg="add del mod">
          <ac:chgData name="Guest User" userId="" providerId="Windows Live" clId="Web-{F9992E93-3C03-417C-B778-AEF7DB48C287}" dt="2018-12-06T14:14:00.993" v="7"/>
          <ac:picMkLst>
            <pc:docMk/>
            <pc:sldMk cId="978324653" sldId="263"/>
            <ac:picMk id="4" creationId="{CCCC7869-02CF-422A-907C-D4EF8AD86172}"/>
          </ac:picMkLst>
        </pc:picChg>
      </pc:sldChg>
      <pc:sldChg chg="addSp modSp mod setBg modClrScheme chgLayout">
        <pc:chgData name="Guest User" userId="" providerId="Windows Live" clId="Web-{F9992E93-3C03-417C-B778-AEF7DB48C287}" dt="2018-12-06T15:09:31.092" v="571"/>
        <pc:sldMkLst>
          <pc:docMk/>
          <pc:sldMk cId="405842209" sldId="276"/>
        </pc:sldMkLst>
        <pc:spChg chg="mod ord">
          <ac:chgData name="Guest User" userId="" providerId="Windows Live" clId="Web-{F9992E93-3C03-417C-B778-AEF7DB48C287}" dt="2018-12-06T14:49:28.678" v="452" actId="14100"/>
          <ac:spMkLst>
            <pc:docMk/>
            <pc:sldMk cId="405842209" sldId="276"/>
            <ac:spMk id="2" creationId="{B66E4B08-9DC7-4230-8F20-074619086776}"/>
          </ac:spMkLst>
        </pc:spChg>
        <pc:spChg chg="add mod ord">
          <ac:chgData name="Guest User" userId="" providerId="Windows Live" clId="Web-{F9992E93-3C03-417C-B778-AEF7DB48C287}" dt="2018-12-06T14:50:07.897" v="463" actId="14100"/>
          <ac:spMkLst>
            <pc:docMk/>
            <pc:sldMk cId="405842209" sldId="276"/>
            <ac:spMk id="3" creationId="{543B2EA1-6391-4C67-8510-73B7A8CAD965}"/>
          </ac:spMkLst>
        </pc:spChg>
      </pc:sldChg>
      <pc:sldChg chg="addSp modSp mod setBg modClrScheme chgLayout">
        <pc:chgData name="Guest User" userId="" providerId="Windows Live" clId="Web-{F9992E93-3C03-417C-B778-AEF7DB48C287}" dt="2018-12-06T15:49:54.904" v="774"/>
        <pc:sldMkLst>
          <pc:docMk/>
          <pc:sldMk cId="3518125078" sldId="280"/>
        </pc:sldMkLst>
        <pc:spChg chg="mod ord">
          <ac:chgData name="Guest User" userId="" providerId="Windows Live" clId="Web-{F9992E93-3C03-417C-B778-AEF7DB48C287}" dt="2018-12-06T15:19:03.643" v="585"/>
          <ac:spMkLst>
            <pc:docMk/>
            <pc:sldMk cId="3518125078" sldId="280"/>
            <ac:spMk id="2" creationId="{B66E4B08-9DC7-4230-8F20-074619086776}"/>
          </ac:spMkLst>
        </pc:spChg>
        <pc:spChg chg="add mod ord">
          <ac:chgData name="Guest User" userId="" providerId="Windows Live" clId="Web-{F9992E93-3C03-417C-B778-AEF7DB48C287}" dt="2018-12-06T15:21:07.690" v="611" actId="20577"/>
          <ac:spMkLst>
            <pc:docMk/>
            <pc:sldMk cId="3518125078" sldId="280"/>
            <ac:spMk id="3" creationId="{13A78FB4-74E0-481B-B57C-89AA0AC109FC}"/>
          </ac:spMkLst>
        </pc:spChg>
      </pc:sldChg>
      <pc:sldChg chg="addSp modSp mod setBg modClrScheme chgLayout">
        <pc:chgData name="Guest User" userId="" providerId="Windows Live" clId="Web-{F9992E93-3C03-417C-B778-AEF7DB48C287}" dt="2018-12-06T16:05:11.238" v="966"/>
        <pc:sldMkLst>
          <pc:docMk/>
          <pc:sldMk cId="1118156905" sldId="287"/>
        </pc:sldMkLst>
        <pc:spChg chg="mod ord">
          <ac:chgData name="Guest User" userId="" providerId="Windows Live" clId="Web-{F9992E93-3C03-417C-B778-AEF7DB48C287}" dt="2018-12-06T15:52:00.516" v="791" actId="20577"/>
          <ac:spMkLst>
            <pc:docMk/>
            <pc:sldMk cId="1118156905" sldId="287"/>
            <ac:spMk id="2" creationId="{EB6F8F9C-1B7C-4986-9E34-D444EB6BE0E0}"/>
          </ac:spMkLst>
        </pc:spChg>
        <pc:spChg chg="add mod ord">
          <ac:chgData name="Guest User" userId="" providerId="Windows Live" clId="Web-{F9992E93-3C03-417C-B778-AEF7DB48C287}" dt="2018-12-06T15:52:38.124" v="805" actId="20577"/>
          <ac:spMkLst>
            <pc:docMk/>
            <pc:sldMk cId="1118156905" sldId="287"/>
            <ac:spMk id="3" creationId="{0A831F4C-AD29-4A57-B759-D7025F1D4D85}"/>
          </ac:spMkLst>
        </pc:spChg>
      </pc:sldChg>
      <pc:sldChg chg="modSp mod setBg">
        <pc:chgData name="Guest User" userId="" providerId="Windows Live" clId="Web-{F9992E93-3C03-417C-B778-AEF7DB48C287}" dt="2018-12-06T16:38:14.517" v="1472"/>
        <pc:sldMkLst>
          <pc:docMk/>
          <pc:sldMk cId="2778412755" sldId="309"/>
        </pc:sldMkLst>
        <pc:spChg chg="mod">
          <ac:chgData name="Guest User" userId="" providerId="Windows Live" clId="Web-{F9992E93-3C03-417C-B778-AEF7DB48C287}" dt="2018-12-06T16:08:21.771" v="1015" actId="20577"/>
          <ac:spMkLst>
            <pc:docMk/>
            <pc:sldMk cId="2778412755" sldId="309"/>
            <ac:spMk id="3" creationId="{D3FE52C3-0BFB-4D46-BA56-B72F9B7226EC}"/>
          </ac:spMkLst>
        </pc:spChg>
      </pc:sldChg>
      <pc:sldChg chg="modSp mod setBg">
        <pc:chgData name="Guest User" userId="" providerId="Windows Live" clId="Web-{F9992E93-3C03-417C-B778-AEF7DB48C287}" dt="2018-12-06T17:01:29.901" v="1497"/>
        <pc:sldMkLst>
          <pc:docMk/>
          <pc:sldMk cId="2231300346" sldId="331"/>
        </pc:sldMkLst>
        <pc:spChg chg="mod">
          <ac:chgData name="Guest User" userId="" providerId="Windows Live" clId="Web-{F9992E93-3C03-417C-B778-AEF7DB48C287}" dt="2018-12-06T16:16:26.758" v="1308" actId="20577"/>
          <ac:spMkLst>
            <pc:docMk/>
            <pc:sldMk cId="2231300346" sldId="331"/>
            <ac:spMk id="3" creationId="{425E9717-911D-4FE1-9334-C18C9CE1E3E8}"/>
          </ac:spMkLst>
        </pc:spChg>
      </pc:sldChg>
      <pc:sldChg chg="modSp mod setBg">
        <pc:chgData name="Guest User" userId="" providerId="Windows Live" clId="Web-{F9992E93-3C03-417C-B778-AEF7DB48C287}" dt="2018-12-06T14:47:13.709" v="369" actId="20577"/>
        <pc:sldMkLst>
          <pc:docMk/>
          <pc:sldMk cId="783837200" sldId="360"/>
        </pc:sldMkLst>
        <pc:spChg chg="mod">
          <ac:chgData name="Guest User" userId="" providerId="Windows Live" clId="Web-{F9992E93-3C03-417C-B778-AEF7DB48C287}" dt="2018-12-06T14:47:13.709" v="369" actId="20577"/>
          <ac:spMkLst>
            <pc:docMk/>
            <pc:sldMk cId="783837200" sldId="360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7:34.116" v="385" actId="20577"/>
        <pc:sldMkLst>
          <pc:docMk/>
          <pc:sldMk cId="3932026298" sldId="361"/>
        </pc:sldMkLst>
        <pc:spChg chg="mod">
          <ac:chgData name="Guest User" userId="" providerId="Windows Live" clId="Web-{F9992E93-3C03-417C-B778-AEF7DB48C287}" dt="2018-12-06T14:47:34.116" v="385" actId="20577"/>
          <ac:spMkLst>
            <pc:docMk/>
            <pc:sldMk cId="3932026298" sldId="361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7:37.552" v="389" actId="20577"/>
        <pc:sldMkLst>
          <pc:docMk/>
          <pc:sldMk cId="1348297363" sldId="362"/>
        </pc:sldMkLst>
        <pc:spChg chg="mod">
          <ac:chgData name="Guest User" userId="" providerId="Windows Live" clId="Web-{F9992E93-3C03-417C-B778-AEF7DB48C287}" dt="2018-12-06T14:47:37.552" v="389" actId="20577"/>
          <ac:spMkLst>
            <pc:docMk/>
            <pc:sldMk cId="1348297363" sldId="362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7:49.631" v="396" actId="20577"/>
        <pc:sldMkLst>
          <pc:docMk/>
          <pc:sldMk cId="3151170686" sldId="363"/>
        </pc:sldMkLst>
        <pc:spChg chg="mod">
          <ac:chgData name="Guest User" userId="" providerId="Windows Live" clId="Web-{F9992E93-3C03-417C-B778-AEF7DB48C287}" dt="2018-12-06T14:47:49.631" v="396" actId="20577"/>
          <ac:spMkLst>
            <pc:docMk/>
            <pc:sldMk cId="3151170686" sldId="363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7:56.334" v="401" actId="20577"/>
        <pc:sldMkLst>
          <pc:docMk/>
          <pc:sldMk cId="3776101558" sldId="364"/>
        </pc:sldMkLst>
        <pc:spChg chg="mod">
          <ac:chgData name="Guest User" userId="" providerId="Windows Live" clId="Web-{F9992E93-3C03-417C-B778-AEF7DB48C287}" dt="2018-12-06T14:47:56.334" v="401" actId="20577"/>
          <ac:spMkLst>
            <pc:docMk/>
            <pc:sldMk cId="3776101558" sldId="364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00.646" v="404" actId="20577"/>
        <pc:sldMkLst>
          <pc:docMk/>
          <pc:sldMk cId="61017360" sldId="365"/>
        </pc:sldMkLst>
        <pc:spChg chg="mod">
          <ac:chgData name="Guest User" userId="" providerId="Windows Live" clId="Web-{F9992E93-3C03-417C-B778-AEF7DB48C287}" dt="2018-12-06T14:48:00.646" v="404" actId="20577"/>
          <ac:spMkLst>
            <pc:docMk/>
            <pc:sldMk cId="61017360" sldId="365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10.162" v="413" actId="20577"/>
        <pc:sldMkLst>
          <pc:docMk/>
          <pc:sldMk cId="3572232077" sldId="367"/>
        </pc:sldMkLst>
        <pc:spChg chg="mod">
          <ac:chgData name="Guest User" userId="" providerId="Windows Live" clId="Web-{F9992E93-3C03-417C-B778-AEF7DB48C287}" dt="2018-12-06T14:48:10.162" v="413" actId="20577"/>
          <ac:spMkLst>
            <pc:docMk/>
            <pc:sldMk cId="3572232077" sldId="367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17.959" v="419" actId="20577"/>
        <pc:sldMkLst>
          <pc:docMk/>
          <pc:sldMk cId="2936133017" sldId="369"/>
        </pc:sldMkLst>
        <pc:spChg chg="mod">
          <ac:chgData name="Guest User" userId="" providerId="Windows Live" clId="Web-{F9992E93-3C03-417C-B778-AEF7DB48C287}" dt="2018-12-06T14:48:17.959" v="419" actId="20577"/>
          <ac:spMkLst>
            <pc:docMk/>
            <pc:sldMk cId="2936133017" sldId="369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26.709" v="426" actId="20577"/>
        <pc:sldMkLst>
          <pc:docMk/>
          <pc:sldMk cId="854630676" sldId="371"/>
        </pc:sldMkLst>
        <pc:spChg chg="mod">
          <ac:chgData name="Guest User" userId="" providerId="Windows Live" clId="Web-{F9992E93-3C03-417C-B778-AEF7DB48C287}" dt="2018-12-06T14:48:26.709" v="426" actId="20577"/>
          <ac:spMkLst>
            <pc:docMk/>
            <pc:sldMk cId="854630676" sldId="371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30.334" v="429" actId="20577"/>
        <pc:sldMkLst>
          <pc:docMk/>
          <pc:sldMk cId="2769830697" sldId="372"/>
        </pc:sldMkLst>
        <pc:spChg chg="mod">
          <ac:chgData name="Guest User" userId="" providerId="Windows Live" clId="Web-{F9992E93-3C03-417C-B778-AEF7DB48C287}" dt="2018-12-06T14:48:30.334" v="429" actId="20577"/>
          <ac:spMkLst>
            <pc:docMk/>
            <pc:sldMk cId="2769830697" sldId="372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38.490" v="436" actId="20577"/>
        <pc:sldMkLst>
          <pc:docMk/>
          <pc:sldMk cId="903334982" sldId="373"/>
        </pc:sldMkLst>
        <pc:spChg chg="mod">
          <ac:chgData name="Guest User" userId="" providerId="Windows Live" clId="Web-{F9992E93-3C03-417C-B778-AEF7DB48C287}" dt="2018-12-06T14:48:38.490" v="436" actId="20577"/>
          <ac:spMkLst>
            <pc:docMk/>
            <pc:sldMk cId="903334982" sldId="373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4:48:58.912" v="443" actId="20577"/>
        <pc:sldMkLst>
          <pc:docMk/>
          <pc:sldMk cId="4106552176" sldId="375"/>
        </pc:sldMkLst>
        <pc:spChg chg="mod">
          <ac:chgData name="Guest User" userId="" providerId="Windows Live" clId="Web-{F9992E93-3C03-417C-B778-AEF7DB48C287}" dt="2018-12-06T14:48:58.912" v="443" actId="20577"/>
          <ac:spMkLst>
            <pc:docMk/>
            <pc:sldMk cId="4106552176" sldId="375"/>
            <ac:spMk id="5" creationId="{46BAA54F-4304-4F42-B6D5-B02D965C9820}"/>
          </ac:spMkLst>
        </pc:spChg>
      </pc:sldChg>
      <pc:sldChg chg="modSp mod setBg">
        <pc:chgData name="Guest User" userId="" providerId="Windows Live" clId="Web-{F9992E93-3C03-417C-B778-AEF7DB48C287}" dt="2018-12-06T16:38:22.298" v="1473"/>
        <pc:sldMkLst>
          <pc:docMk/>
          <pc:sldMk cId="3326139560" sldId="376"/>
        </pc:sldMkLst>
        <pc:spChg chg="mod">
          <ac:chgData name="Guest User" userId="" providerId="Windows Live" clId="Web-{F9992E93-3C03-417C-B778-AEF7DB48C287}" dt="2018-12-06T16:09:38.490" v="1044" actId="20577"/>
          <ac:spMkLst>
            <pc:docMk/>
            <pc:sldMk cId="3326139560" sldId="376"/>
            <ac:spMk id="5" creationId="{1C7E1498-75B8-4A6B-A575-4BBB025A0AF7}"/>
          </ac:spMkLst>
        </pc:spChg>
      </pc:sldChg>
      <pc:sldChg chg="modSp mod setBg">
        <pc:chgData name="Guest User" userId="" providerId="Windows Live" clId="Web-{F9992E93-3C03-417C-B778-AEF7DB48C287}" dt="2018-12-06T16:38:45.923" v="1476"/>
        <pc:sldMkLst>
          <pc:docMk/>
          <pc:sldMk cId="3933324581" sldId="377"/>
        </pc:sldMkLst>
        <pc:spChg chg="mod">
          <ac:chgData name="Guest User" userId="" providerId="Windows Live" clId="Web-{F9992E93-3C03-417C-B778-AEF7DB48C287}" dt="2018-12-06T16:11:06.460" v="1103" actId="20577"/>
          <ac:spMkLst>
            <pc:docMk/>
            <pc:sldMk cId="3933324581" sldId="377"/>
            <ac:spMk id="5" creationId="{1C7E1498-75B8-4A6B-A575-4BBB025A0AF7}"/>
          </ac:spMkLst>
        </pc:spChg>
      </pc:sldChg>
      <pc:sldChg chg="modSp mod setBg">
        <pc:chgData name="Guest User" userId="" providerId="Windows Live" clId="Web-{F9992E93-3C03-417C-B778-AEF7DB48C287}" dt="2018-12-06T16:39:02.080" v="1478"/>
        <pc:sldMkLst>
          <pc:docMk/>
          <pc:sldMk cId="1967164368" sldId="378"/>
        </pc:sldMkLst>
        <pc:spChg chg="mod">
          <ac:chgData name="Guest User" userId="" providerId="Windows Live" clId="Web-{F9992E93-3C03-417C-B778-AEF7DB48C287}" dt="2018-12-06T16:11:50.757" v="1144" actId="20577"/>
          <ac:spMkLst>
            <pc:docMk/>
            <pc:sldMk cId="1967164368" sldId="378"/>
            <ac:spMk id="5" creationId="{1C7E1498-75B8-4A6B-A575-4BBB025A0AF7}"/>
          </ac:spMkLst>
        </pc:spChg>
      </pc:sldChg>
      <pc:sldChg chg="modSp mod setBg">
        <pc:chgData name="Guest User" userId="" providerId="Windows Live" clId="Web-{F9992E93-3C03-417C-B778-AEF7DB48C287}" dt="2018-12-06T16:42:26.190" v="1491" actId="20577"/>
        <pc:sldMkLst>
          <pc:docMk/>
          <pc:sldMk cId="3617220096" sldId="379"/>
        </pc:sldMkLst>
        <pc:spChg chg="mod">
          <ac:chgData name="Guest User" userId="" providerId="Windows Live" clId="Web-{F9992E93-3C03-417C-B778-AEF7DB48C287}" dt="2018-12-06T16:42:26.190" v="1491" actId="20577"/>
          <ac:spMkLst>
            <pc:docMk/>
            <pc:sldMk cId="3617220096" sldId="379"/>
            <ac:spMk id="5" creationId="{1C7E1498-75B8-4A6B-A575-4BBB025A0AF7}"/>
          </ac:spMkLst>
        </pc:spChg>
      </pc:sldChg>
      <pc:sldChg chg="modSp mod setBg">
        <pc:chgData name="Guest User" userId="" providerId="Windows Live" clId="Web-{F9992E93-3C03-417C-B778-AEF7DB48C287}" dt="2018-12-06T16:39:32.580" v="1482"/>
        <pc:sldMkLst>
          <pc:docMk/>
          <pc:sldMk cId="3847746954" sldId="380"/>
        </pc:sldMkLst>
        <pc:spChg chg="mod">
          <ac:chgData name="Guest User" userId="" providerId="Windows Live" clId="Web-{F9992E93-3C03-417C-B778-AEF7DB48C287}" dt="2018-12-06T16:12:54.788" v="1199" actId="20577"/>
          <ac:spMkLst>
            <pc:docMk/>
            <pc:sldMk cId="3847746954" sldId="380"/>
            <ac:spMk id="5" creationId="{1C7E1498-75B8-4A6B-A575-4BBB025A0AF7}"/>
          </ac:spMkLst>
        </pc:spChg>
      </pc:sldChg>
      <pc:sldChg chg="modSp mod setBg">
        <pc:chgData name="Guest User" userId="" providerId="Windows Live" clId="Web-{F9992E93-3C03-417C-B778-AEF7DB48C287}" dt="2018-12-06T17:05:15.730" v="1592" actId="20577"/>
        <pc:sldMkLst>
          <pc:docMk/>
          <pc:sldMk cId="4174666781" sldId="381"/>
        </pc:sldMkLst>
        <pc:spChg chg="mod">
          <ac:chgData name="Guest User" userId="" providerId="Windows Live" clId="Web-{F9992E93-3C03-417C-B778-AEF7DB48C287}" dt="2018-12-06T17:05:15.730" v="1592" actId="20577"/>
          <ac:spMkLst>
            <pc:docMk/>
            <pc:sldMk cId="4174666781" sldId="381"/>
            <ac:spMk id="5" creationId="{4718D9AC-66D6-4569-BDB0-B7C8381E4032}"/>
          </ac:spMkLst>
        </pc:spChg>
      </pc:sldChg>
      <pc:sldChg chg="modSp mod setBg">
        <pc:chgData name="Guest User" userId="" providerId="Windows Live" clId="Web-{F9992E93-3C03-417C-B778-AEF7DB48C287}" dt="2018-12-06T17:05:01.933" v="1575" actId="20577"/>
        <pc:sldMkLst>
          <pc:docMk/>
          <pc:sldMk cId="2892532460" sldId="382"/>
        </pc:sldMkLst>
        <pc:spChg chg="mod">
          <ac:chgData name="Guest User" userId="" providerId="Windows Live" clId="Web-{F9992E93-3C03-417C-B778-AEF7DB48C287}" dt="2018-12-06T17:05:01.933" v="1575" actId="20577"/>
          <ac:spMkLst>
            <pc:docMk/>
            <pc:sldMk cId="2892532460" sldId="382"/>
            <ac:spMk id="5" creationId="{4718D9AC-66D6-4569-BDB0-B7C8381E4032}"/>
          </ac:spMkLst>
        </pc:spChg>
      </pc:sldChg>
      <pc:sldChg chg="modSp mod setBg">
        <pc:chgData name="Guest User" userId="" providerId="Windows Live" clId="Web-{F9992E93-3C03-417C-B778-AEF7DB48C287}" dt="2018-12-06T17:04:54.136" v="1566" actId="20577"/>
        <pc:sldMkLst>
          <pc:docMk/>
          <pc:sldMk cId="39843358" sldId="383"/>
        </pc:sldMkLst>
        <pc:spChg chg="mod">
          <ac:chgData name="Guest User" userId="" providerId="Windows Live" clId="Web-{F9992E93-3C03-417C-B778-AEF7DB48C287}" dt="2018-12-06T17:04:54.136" v="1566" actId="20577"/>
          <ac:spMkLst>
            <pc:docMk/>
            <pc:sldMk cId="39843358" sldId="383"/>
            <ac:spMk id="5" creationId="{4718D9AC-66D6-4569-BDB0-B7C8381E4032}"/>
          </ac:spMkLst>
        </pc:spChg>
      </pc:sldChg>
      <pc:sldChg chg="modSp mod setBg">
        <pc:chgData name="Guest User" userId="" providerId="Windows Live" clId="Web-{F9992E93-3C03-417C-B778-AEF7DB48C287}" dt="2018-12-06T17:04:46.511" v="1556" actId="20577"/>
        <pc:sldMkLst>
          <pc:docMk/>
          <pc:sldMk cId="430147942" sldId="384"/>
        </pc:sldMkLst>
        <pc:spChg chg="mod">
          <ac:chgData name="Guest User" userId="" providerId="Windows Live" clId="Web-{F9992E93-3C03-417C-B778-AEF7DB48C287}" dt="2018-12-06T17:04:46.511" v="1556" actId="20577"/>
          <ac:spMkLst>
            <pc:docMk/>
            <pc:sldMk cId="430147942" sldId="384"/>
            <ac:spMk id="5" creationId="{4718D9AC-66D6-4569-BDB0-B7C8381E4032}"/>
          </ac:spMkLst>
        </pc:spChg>
      </pc:sldChg>
      <pc:sldChg chg="modSp mod setBg">
        <pc:chgData name="Guest User" userId="" providerId="Windows Live" clId="Web-{F9992E93-3C03-417C-B778-AEF7DB48C287}" dt="2018-12-06T17:04:41.386" v="1549" actId="20577"/>
        <pc:sldMkLst>
          <pc:docMk/>
          <pc:sldMk cId="3083376371" sldId="385"/>
        </pc:sldMkLst>
        <pc:spChg chg="mod">
          <ac:chgData name="Guest User" userId="" providerId="Windows Live" clId="Web-{F9992E93-3C03-417C-B778-AEF7DB48C287}" dt="2018-12-06T17:04:41.386" v="1549" actId="20577"/>
          <ac:spMkLst>
            <pc:docMk/>
            <pc:sldMk cId="3083376371" sldId="385"/>
            <ac:spMk id="5" creationId="{4718D9AC-66D6-4569-BDB0-B7C8381E4032}"/>
          </ac:spMkLst>
        </pc:spChg>
      </pc:sldChg>
      <pc:sldChg chg="modSp mod setBg">
        <pc:chgData name="Guest User" userId="" providerId="Windows Live" clId="Web-{F9992E93-3C03-417C-B778-AEF7DB48C287}" dt="2018-12-06T17:04:33.386" v="1541" actId="20577"/>
        <pc:sldMkLst>
          <pc:docMk/>
          <pc:sldMk cId="1447464166" sldId="387"/>
        </pc:sldMkLst>
        <pc:spChg chg="mod">
          <ac:chgData name="Guest User" userId="" providerId="Windows Live" clId="Web-{F9992E93-3C03-417C-B778-AEF7DB48C287}" dt="2018-12-06T17:04:33.386" v="1541" actId="20577"/>
          <ac:spMkLst>
            <pc:docMk/>
            <pc:sldMk cId="1447464166" sldId="387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4:47:25.490" v="378" actId="20577"/>
        <pc:sldMkLst>
          <pc:docMk/>
          <pc:sldMk cId="1225564714" sldId="388"/>
        </pc:sldMkLst>
        <pc:spChg chg="mod">
          <ac:chgData name="Guest User" userId="" providerId="Windows Live" clId="Web-{F9992E93-3C03-417C-B778-AEF7DB48C287}" dt="2018-12-06T14:47:25.490" v="378" actId="20577"/>
          <ac:spMkLst>
            <pc:docMk/>
            <pc:sldMk cId="1225564714" sldId="388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7:28.224" v="380" actId="20577"/>
        <pc:sldMkLst>
          <pc:docMk/>
          <pc:sldMk cId="2146683781" sldId="389"/>
        </pc:sldMkLst>
        <pc:spChg chg="mod">
          <ac:chgData name="Guest User" userId="" providerId="Windows Live" clId="Web-{F9992E93-3C03-417C-B778-AEF7DB48C287}" dt="2018-12-06T14:47:28.224" v="380" actId="20577"/>
          <ac:spMkLst>
            <pc:docMk/>
            <pc:sldMk cId="2146683781" sldId="389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7:41.849" v="391" actId="20577"/>
        <pc:sldMkLst>
          <pc:docMk/>
          <pc:sldMk cId="4031718673" sldId="390"/>
        </pc:sldMkLst>
        <pc:spChg chg="mod">
          <ac:chgData name="Guest User" userId="" providerId="Windows Live" clId="Web-{F9992E93-3C03-417C-B778-AEF7DB48C287}" dt="2018-12-06T14:47:41.849" v="391" actId="20577"/>
          <ac:spMkLst>
            <pc:docMk/>
            <pc:sldMk cId="4031718673" sldId="390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7:52.365" v="398" actId="20577"/>
        <pc:sldMkLst>
          <pc:docMk/>
          <pc:sldMk cId="495095181" sldId="391"/>
        </pc:sldMkLst>
        <pc:spChg chg="mod">
          <ac:chgData name="Guest User" userId="" providerId="Windows Live" clId="Web-{F9992E93-3C03-417C-B778-AEF7DB48C287}" dt="2018-12-06T14:47:52.365" v="398" actId="20577"/>
          <ac:spMkLst>
            <pc:docMk/>
            <pc:sldMk cId="495095181" sldId="391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8:06.521" v="409" actId="20577"/>
        <pc:sldMkLst>
          <pc:docMk/>
          <pc:sldMk cId="3359330385" sldId="392"/>
        </pc:sldMkLst>
        <pc:spChg chg="mod">
          <ac:chgData name="Guest User" userId="" providerId="Windows Live" clId="Web-{F9992E93-3C03-417C-B778-AEF7DB48C287}" dt="2018-12-06T14:48:06.521" v="409" actId="20577"/>
          <ac:spMkLst>
            <pc:docMk/>
            <pc:sldMk cId="3359330385" sldId="392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8:15.412" v="417" actId="20577"/>
        <pc:sldMkLst>
          <pc:docMk/>
          <pc:sldMk cId="3552366167" sldId="393"/>
        </pc:sldMkLst>
        <pc:spChg chg="mod">
          <ac:chgData name="Guest User" userId="" providerId="Windows Live" clId="Web-{F9992E93-3C03-417C-B778-AEF7DB48C287}" dt="2018-12-06T14:48:15.412" v="417" actId="20577"/>
          <ac:spMkLst>
            <pc:docMk/>
            <pc:sldMk cId="3552366167" sldId="393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8:22.850" v="424" actId="20577"/>
        <pc:sldMkLst>
          <pc:docMk/>
          <pc:sldMk cId="3049765701" sldId="394"/>
        </pc:sldMkLst>
        <pc:spChg chg="mod">
          <ac:chgData name="Guest User" userId="" providerId="Windows Live" clId="Web-{F9992E93-3C03-417C-B778-AEF7DB48C287}" dt="2018-12-06T14:48:22.850" v="424" actId="20577"/>
          <ac:spMkLst>
            <pc:docMk/>
            <pc:sldMk cId="3049765701" sldId="394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8:35.303" v="434" actId="20577"/>
        <pc:sldMkLst>
          <pc:docMk/>
          <pc:sldMk cId="411656319" sldId="395"/>
        </pc:sldMkLst>
        <pc:spChg chg="mod">
          <ac:chgData name="Guest User" userId="" providerId="Windows Live" clId="Web-{F9992E93-3C03-417C-B778-AEF7DB48C287}" dt="2018-12-06T14:48:35.303" v="434" actId="20577"/>
          <ac:spMkLst>
            <pc:docMk/>
            <pc:sldMk cId="411656319" sldId="395"/>
            <ac:spMk id="5" creationId="{46BAA54F-4304-4F42-B6D5-B02D965C9820}"/>
          </ac:spMkLst>
        </pc:spChg>
      </pc:sldChg>
      <pc:sldChg chg="modSp add mod replId setBg">
        <pc:chgData name="Guest User" userId="" providerId="Windows Live" clId="Web-{F9992E93-3C03-417C-B778-AEF7DB48C287}" dt="2018-12-06T14:48:56.022" v="441" actId="20577"/>
        <pc:sldMkLst>
          <pc:docMk/>
          <pc:sldMk cId="189476670" sldId="396"/>
        </pc:sldMkLst>
        <pc:spChg chg="mod">
          <ac:chgData name="Guest User" userId="" providerId="Windows Live" clId="Web-{F9992E93-3C03-417C-B778-AEF7DB48C287}" dt="2018-12-06T14:48:56.022" v="441" actId="20577"/>
          <ac:spMkLst>
            <pc:docMk/>
            <pc:sldMk cId="189476670" sldId="396"/>
            <ac:spMk id="5" creationId="{46BAA54F-4304-4F42-B6D5-B02D965C9820}"/>
          </ac:spMkLst>
        </pc:spChg>
      </pc:sldChg>
      <pc:sldChg chg="addSp delSp modSp new mod setBg modClrScheme chgLayout">
        <pc:chgData name="Guest User" userId="" providerId="Windows Live" clId="Web-{F9992E93-3C03-417C-B778-AEF7DB48C287}" dt="2018-12-06T15:09:40.436" v="572"/>
        <pc:sldMkLst>
          <pc:docMk/>
          <pc:sldMk cId="1051711818" sldId="397"/>
        </pc:sldMkLst>
        <pc:spChg chg="del">
          <ac:chgData name="Guest User" userId="" providerId="Windows Live" clId="Web-{F9992E93-3C03-417C-B778-AEF7DB48C287}" dt="2018-12-06T14:50:26.553" v="465"/>
          <ac:spMkLst>
            <pc:docMk/>
            <pc:sldMk cId="1051711818" sldId="397"/>
            <ac:spMk id="2" creationId="{5B9CE3DE-3751-4BD4-B0B9-FFC0E224672E}"/>
          </ac:spMkLst>
        </pc:spChg>
        <pc:spChg chg="del">
          <ac:chgData name="Guest User" userId="" providerId="Windows Live" clId="Web-{F9992E93-3C03-417C-B778-AEF7DB48C287}" dt="2018-12-06T14:50:26.553" v="465"/>
          <ac:spMkLst>
            <pc:docMk/>
            <pc:sldMk cId="1051711818" sldId="397"/>
            <ac:spMk id="3" creationId="{D3AA0FA6-1BEB-46F2-B830-6C9CFE9D2698}"/>
          </ac:spMkLst>
        </pc:spChg>
        <pc:spChg chg="add mod">
          <ac:chgData name="Guest User" userId="" providerId="Windows Live" clId="Web-{F9992E93-3C03-417C-B778-AEF7DB48C287}" dt="2018-12-06T14:50:58.382" v="485" actId="20577"/>
          <ac:spMkLst>
            <pc:docMk/>
            <pc:sldMk cId="1051711818" sldId="397"/>
            <ac:spMk id="5" creationId="{4A095211-CBB2-41B8-A550-066A88EF1EC4}"/>
          </ac:spMkLst>
        </pc:spChg>
      </pc:sldChg>
      <pc:sldChg chg="modSp add mod replId setBg">
        <pc:chgData name="Guest User" userId="" providerId="Windows Live" clId="Web-{F9992E93-3C03-417C-B778-AEF7DB48C287}" dt="2018-12-06T15:09:47.452" v="573"/>
        <pc:sldMkLst>
          <pc:docMk/>
          <pc:sldMk cId="280941335" sldId="398"/>
        </pc:sldMkLst>
        <pc:spChg chg="mod">
          <ac:chgData name="Guest User" userId="" providerId="Windows Live" clId="Web-{F9992E93-3C03-417C-B778-AEF7DB48C287}" dt="2018-12-06T14:51:37.930" v="505" actId="20577"/>
          <ac:spMkLst>
            <pc:docMk/>
            <pc:sldMk cId="280941335" sldId="398"/>
            <ac:spMk id="5" creationId="{4A095211-CBB2-41B8-A550-066A88EF1EC4}"/>
          </ac:spMkLst>
        </pc:spChg>
      </pc:sldChg>
      <pc:sldChg chg="modSp add mod replId setBg">
        <pc:chgData name="Guest User" userId="" providerId="Windows Live" clId="Web-{F9992E93-3C03-417C-B778-AEF7DB48C287}" dt="2018-12-06T15:09:55.281" v="574"/>
        <pc:sldMkLst>
          <pc:docMk/>
          <pc:sldMk cId="4044822835" sldId="399"/>
        </pc:sldMkLst>
        <pc:spChg chg="mod">
          <ac:chgData name="Guest User" userId="" providerId="Windows Live" clId="Web-{F9992E93-3C03-417C-B778-AEF7DB48C287}" dt="2018-12-06T14:52:08.632" v="523" actId="20577"/>
          <ac:spMkLst>
            <pc:docMk/>
            <pc:sldMk cId="4044822835" sldId="399"/>
            <ac:spMk id="5" creationId="{4A095211-CBB2-41B8-A550-066A88EF1EC4}"/>
          </ac:spMkLst>
        </pc:spChg>
      </pc:sldChg>
      <pc:sldChg chg="modSp add mod replId setBg">
        <pc:chgData name="Guest User" userId="" providerId="Windows Live" clId="Web-{F9992E93-3C03-417C-B778-AEF7DB48C287}" dt="2018-12-06T15:10:03.639" v="575"/>
        <pc:sldMkLst>
          <pc:docMk/>
          <pc:sldMk cId="2691086475" sldId="400"/>
        </pc:sldMkLst>
        <pc:spChg chg="mod">
          <ac:chgData name="Guest User" userId="" providerId="Windows Live" clId="Web-{F9992E93-3C03-417C-B778-AEF7DB48C287}" dt="2018-12-06T14:52:35.554" v="538" actId="20577"/>
          <ac:spMkLst>
            <pc:docMk/>
            <pc:sldMk cId="2691086475" sldId="400"/>
            <ac:spMk id="5" creationId="{4A095211-CBB2-41B8-A550-066A88EF1EC4}"/>
          </ac:spMkLst>
        </pc:spChg>
      </pc:sldChg>
      <pc:sldChg chg="modSp add mod replId setBg">
        <pc:chgData name="Guest User" userId="" providerId="Windows Live" clId="Web-{F9992E93-3C03-417C-B778-AEF7DB48C287}" dt="2018-12-06T15:10:11.655" v="576"/>
        <pc:sldMkLst>
          <pc:docMk/>
          <pc:sldMk cId="3743206004" sldId="401"/>
        </pc:sldMkLst>
        <pc:spChg chg="mod">
          <ac:chgData name="Guest User" userId="" providerId="Windows Live" clId="Web-{F9992E93-3C03-417C-B778-AEF7DB48C287}" dt="2018-12-06T14:53:11.476" v="553" actId="20577"/>
          <ac:spMkLst>
            <pc:docMk/>
            <pc:sldMk cId="3743206004" sldId="401"/>
            <ac:spMk id="5" creationId="{4A095211-CBB2-41B8-A550-066A88EF1EC4}"/>
          </ac:spMkLst>
        </pc:spChg>
      </pc:sldChg>
      <pc:sldChg chg="modSp add mod replId setBg">
        <pc:chgData name="Guest User" userId="" providerId="Windows Live" clId="Web-{F9992E93-3C03-417C-B778-AEF7DB48C287}" dt="2018-12-06T15:10:26.842" v="577"/>
        <pc:sldMkLst>
          <pc:docMk/>
          <pc:sldMk cId="2945442958" sldId="402"/>
        </pc:sldMkLst>
        <pc:spChg chg="mod">
          <ac:chgData name="Guest User" userId="" providerId="Windows Live" clId="Web-{F9992E93-3C03-417C-B778-AEF7DB48C287}" dt="2018-12-06T14:53:29.523" v="569" actId="20577"/>
          <ac:spMkLst>
            <pc:docMk/>
            <pc:sldMk cId="2945442958" sldId="402"/>
            <ac:spMk id="5" creationId="{4A095211-CBB2-41B8-A550-066A88EF1EC4}"/>
          </ac:spMkLst>
        </pc:spChg>
      </pc:sldChg>
      <pc:sldChg chg="addSp delSp modSp new mod setBg modClrScheme chgLayout">
        <pc:chgData name="Guest User" userId="" providerId="Windows Live" clId="Web-{F9992E93-3C03-417C-B778-AEF7DB48C287}" dt="2018-12-06T15:50:03.529" v="775"/>
        <pc:sldMkLst>
          <pc:docMk/>
          <pc:sldMk cId="3799836444" sldId="403"/>
        </pc:sldMkLst>
        <pc:spChg chg="del">
          <ac:chgData name="Guest User" userId="" providerId="Windows Live" clId="Web-{F9992E93-3C03-417C-B778-AEF7DB48C287}" dt="2018-12-06T15:25:22.707" v="614"/>
          <ac:spMkLst>
            <pc:docMk/>
            <pc:sldMk cId="3799836444" sldId="403"/>
            <ac:spMk id="2" creationId="{78BF6D83-3F2A-473D-BD18-555759735891}"/>
          </ac:spMkLst>
        </pc:spChg>
        <pc:spChg chg="del">
          <ac:chgData name="Guest User" userId="" providerId="Windows Live" clId="Web-{F9992E93-3C03-417C-B778-AEF7DB48C287}" dt="2018-12-06T15:25:22.707" v="614"/>
          <ac:spMkLst>
            <pc:docMk/>
            <pc:sldMk cId="3799836444" sldId="403"/>
            <ac:spMk id="3" creationId="{9A766030-0493-46C5-B4E9-442D7B7B114A}"/>
          </ac:spMkLst>
        </pc:spChg>
        <pc:spChg chg="add mod">
          <ac:chgData name="Guest User" userId="" providerId="Windows Live" clId="Web-{F9992E93-3C03-417C-B778-AEF7DB48C287}" dt="2018-12-06T15:27:16.318" v="641" actId="20577"/>
          <ac:spMkLst>
            <pc:docMk/>
            <pc:sldMk cId="3799836444" sldId="403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13.576" v="776"/>
        <pc:sldMkLst>
          <pc:docMk/>
          <pc:sldMk cId="2043550785" sldId="404"/>
        </pc:sldMkLst>
        <pc:spChg chg="mod">
          <ac:chgData name="Guest User" userId="" providerId="Windows Live" clId="Web-{F9992E93-3C03-417C-B778-AEF7DB48C287}" dt="2018-12-06T15:27:24.193" v="648" actId="20577"/>
          <ac:spMkLst>
            <pc:docMk/>
            <pc:sldMk cId="2043550785" sldId="404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23.936" v="777"/>
        <pc:sldMkLst>
          <pc:docMk/>
          <pc:sldMk cId="2012805515" sldId="405"/>
        </pc:sldMkLst>
        <pc:spChg chg="mod">
          <ac:chgData name="Guest User" userId="" providerId="Windows Live" clId="Web-{F9992E93-3C03-417C-B778-AEF7DB48C287}" dt="2018-12-06T15:27:54.068" v="660" actId="20577"/>
          <ac:spMkLst>
            <pc:docMk/>
            <pc:sldMk cId="2012805515" sldId="405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30.952" v="778"/>
        <pc:sldMkLst>
          <pc:docMk/>
          <pc:sldMk cId="3606656309" sldId="406"/>
        </pc:sldMkLst>
        <pc:spChg chg="mod">
          <ac:chgData name="Guest User" userId="" providerId="Windows Live" clId="Web-{F9992E93-3C03-417C-B778-AEF7DB48C287}" dt="2018-12-06T15:28:30.115" v="679" actId="20577"/>
          <ac:spMkLst>
            <pc:docMk/>
            <pc:sldMk cId="3606656309" sldId="406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38.467" v="779"/>
        <pc:sldMkLst>
          <pc:docMk/>
          <pc:sldMk cId="2118818940" sldId="407"/>
        </pc:sldMkLst>
        <pc:spChg chg="mod">
          <ac:chgData name="Guest User" userId="" providerId="Windows Live" clId="Web-{F9992E93-3C03-417C-B778-AEF7DB48C287}" dt="2018-12-06T15:28:42.037" v="691" actId="20577"/>
          <ac:spMkLst>
            <pc:docMk/>
            <pc:sldMk cId="2118818940" sldId="407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47.030" v="780"/>
        <pc:sldMkLst>
          <pc:docMk/>
          <pc:sldMk cId="3376885101" sldId="408"/>
        </pc:sldMkLst>
        <pc:spChg chg="mod">
          <ac:chgData name="Guest User" userId="" providerId="Windows Live" clId="Web-{F9992E93-3C03-417C-B778-AEF7DB48C287}" dt="2018-12-06T15:28:54.646" v="704" actId="20577"/>
          <ac:spMkLst>
            <pc:docMk/>
            <pc:sldMk cId="3376885101" sldId="408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0:54.905" v="781"/>
        <pc:sldMkLst>
          <pc:docMk/>
          <pc:sldMk cId="1416158428" sldId="409"/>
        </pc:sldMkLst>
        <pc:spChg chg="mod">
          <ac:chgData name="Guest User" userId="" providerId="Windows Live" clId="Web-{F9992E93-3C03-417C-B778-AEF7DB48C287}" dt="2018-12-06T15:29:18.022" v="717" actId="20577"/>
          <ac:spMkLst>
            <pc:docMk/>
            <pc:sldMk cId="1416158428" sldId="409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1:02.014" v="782"/>
        <pc:sldMkLst>
          <pc:docMk/>
          <pc:sldMk cId="1695002050" sldId="410"/>
        </pc:sldMkLst>
        <pc:spChg chg="mod">
          <ac:chgData name="Guest User" userId="" providerId="Windows Live" clId="Web-{F9992E93-3C03-417C-B778-AEF7DB48C287}" dt="2018-12-06T15:29:36.522" v="730" actId="20577"/>
          <ac:spMkLst>
            <pc:docMk/>
            <pc:sldMk cId="1695002050" sldId="410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1:09.014" v="783"/>
        <pc:sldMkLst>
          <pc:docMk/>
          <pc:sldMk cId="1141579511" sldId="411"/>
        </pc:sldMkLst>
        <pc:spChg chg="mod">
          <ac:chgData name="Guest User" userId="" providerId="Windows Live" clId="Web-{F9992E93-3C03-417C-B778-AEF7DB48C287}" dt="2018-12-06T15:29:50.006" v="743" actId="20577"/>
          <ac:spMkLst>
            <pc:docMk/>
            <pc:sldMk cId="1141579511" sldId="411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1:16.327" v="784"/>
        <pc:sldMkLst>
          <pc:docMk/>
          <pc:sldMk cId="1136523455" sldId="412"/>
        </pc:sldMkLst>
        <pc:spChg chg="mod">
          <ac:chgData name="Guest User" userId="" providerId="Windows Live" clId="Web-{F9992E93-3C03-417C-B778-AEF7DB48C287}" dt="2018-12-06T15:30:10.069" v="758" actId="20577"/>
          <ac:spMkLst>
            <pc:docMk/>
            <pc:sldMk cId="1136523455" sldId="412"/>
            <ac:spMk id="5" creationId="{E625957F-BF8C-4512-ABB8-62F816C65982}"/>
          </ac:spMkLst>
        </pc:spChg>
      </pc:sldChg>
      <pc:sldChg chg="modSp add mod replId setBg">
        <pc:chgData name="Guest User" userId="" providerId="Windows Live" clId="Web-{F9992E93-3C03-417C-B778-AEF7DB48C287}" dt="2018-12-06T15:51:24.686" v="785"/>
        <pc:sldMkLst>
          <pc:docMk/>
          <pc:sldMk cId="2723229511" sldId="413"/>
        </pc:sldMkLst>
        <pc:spChg chg="mod">
          <ac:chgData name="Guest User" userId="" providerId="Windows Live" clId="Web-{F9992E93-3C03-417C-B778-AEF7DB48C287}" dt="2018-12-06T15:30:21.444" v="771" actId="20577"/>
          <ac:spMkLst>
            <pc:docMk/>
            <pc:sldMk cId="2723229511" sldId="413"/>
            <ac:spMk id="5" creationId="{E625957F-BF8C-4512-ABB8-62F816C65982}"/>
          </ac:spMkLst>
        </pc:spChg>
      </pc:sldChg>
      <pc:sldChg chg="addSp delSp modSp new mod setBg modClrScheme chgLayout">
        <pc:chgData name="Guest User" userId="" providerId="Windows Live" clId="Web-{F9992E93-3C03-417C-B778-AEF7DB48C287}" dt="2018-12-06T16:05:19.363" v="967"/>
        <pc:sldMkLst>
          <pc:docMk/>
          <pc:sldMk cId="2194744206" sldId="414"/>
        </pc:sldMkLst>
        <pc:spChg chg="del">
          <ac:chgData name="Guest User" userId="" providerId="Windows Live" clId="Web-{F9992E93-3C03-417C-B778-AEF7DB48C287}" dt="2018-12-06T15:52:50.687" v="810"/>
          <ac:spMkLst>
            <pc:docMk/>
            <pc:sldMk cId="2194744206" sldId="414"/>
            <ac:spMk id="2" creationId="{FCBE1E83-5538-4B0E-8046-CB6CC6C133D0}"/>
          </ac:spMkLst>
        </pc:spChg>
        <pc:spChg chg="del">
          <ac:chgData name="Guest User" userId="" providerId="Windows Live" clId="Web-{F9992E93-3C03-417C-B778-AEF7DB48C287}" dt="2018-12-06T15:52:50.687" v="810"/>
          <ac:spMkLst>
            <pc:docMk/>
            <pc:sldMk cId="2194744206" sldId="414"/>
            <ac:spMk id="3" creationId="{CF29AC7C-5C93-4E20-9ECE-BDBF6A826F75}"/>
          </ac:spMkLst>
        </pc:spChg>
        <pc:spChg chg="add mod">
          <ac:chgData name="Guest User" userId="" providerId="Windows Live" clId="Web-{F9992E93-3C03-417C-B778-AEF7DB48C287}" dt="2018-12-06T15:53:21.109" v="822" actId="20577"/>
          <ac:spMkLst>
            <pc:docMk/>
            <pc:sldMk cId="2194744206" sldId="414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5:26.004" v="968"/>
        <pc:sldMkLst>
          <pc:docMk/>
          <pc:sldMk cId="766903643" sldId="415"/>
        </pc:sldMkLst>
        <pc:spChg chg="mod">
          <ac:chgData name="Guest User" userId="" providerId="Windows Live" clId="Web-{F9992E93-3C03-417C-B778-AEF7DB48C287}" dt="2018-12-06T15:53:37.515" v="834" actId="20577"/>
          <ac:spMkLst>
            <pc:docMk/>
            <pc:sldMk cId="766903643" sldId="415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5:33.192" v="969"/>
        <pc:sldMkLst>
          <pc:docMk/>
          <pc:sldMk cId="1739098485" sldId="416"/>
        </pc:sldMkLst>
        <pc:spChg chg="mod">
          <ac:chgData name="Guest User" userId="" providerId="Windows Live" clId="Web-{F9992E93-3C03-417C-B778-AEF7DB48C287}" dt="2018-12-06T15:54:04.734" v="850" actId="20577"/>
          <ac:spMkLst>
            <pc:docMk/>
            <pc:sldMk cId="1739098485" sldId="416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5:40.395" v="970"/>
        <pc:sldMkLst>
          <pc:docMk/>
          <pc:sldMk cId="2260491385" sldId="417"/>
        </pc:sldMkLst>
        <pc:spChg chg="mod">
          <ac:chgData name="Guest User" userId="" providerId="Windows Live" clId="Web-{F9992E93-3C03-417C-B778-AEF7DB48C287}" dt="2018-12-06T15:54:27.562" v="864" actId="20577"/>
          <ac:spMkLst>
            <pc:docMk/>
            <pc:sldMk cId="2260491385" sldId="417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5:47.645" v="971"/>
        <pc:sldMkLst>
          <pc:docMk/>
          <pc:sldMk cId="2180505555" sldId="418"/>
        </pc:sldMkLst>
        <pc:spChg chg="mod">
          <ac:chgData name="Guest User" userId="" providerId="Windows Live" clId="Web-{F9992E93-3C03-417C-B778-AEF7DB48C287}" dt="2018-12-06T15:54:40.781" v="878" actId="20577"/>
          <ac:spMkLst>
            <pc:docMk/>
            <pc:sldMk cId="2180505555" sldId="418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5:55.598" v="972"/>
        <pc:sldMkLst>
          <pc:docMk/>
          <pc:sldMk cId="1716689623" sldId="419"/>
        </pc:sldMkLst>
        <pc:spChg chg="mod">
          <ac:chgData name="Guest User" userId="" providerId="Windows Live" clId="Web-{F9992E93-3C03-417C-B778-AEF7DB48C287}" dt="2018-12-06T15:55:05.375" v="892" actId="20577"/>
          <ac:spMkLst>
            <pc:docMk/>
            <pc:sldMk cId="1716689623" sldId="419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6:06.473" v="973"/>
        <pc:sldMkLst>
          <pc:docMk/>
          <pc:sldMk cId="2349759595" sldId="420"/>
        </pc:sldMkLst>
        <pc:spChg chg="mod">
          <ac:chgData name="Guest User" userId="" providerId="Windows Live" clId="Web-{F9992E93-3C03-417C-B778-AEF7DB48C287}" dt="2018-12-06T15:55:41.422" v="911" actId="20577"/>
          <ac:spMkLst>
            <pc:docMk/>
            <pc:sldMk cId="2349759595" sldId="420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6:13.504" v="974"/>
        <pc:sldMkLst>
          <pc:docMk/>
          <pc:sldMk cId="1790770662" sldId="421"/>
        </pc:sldMkLst>
        <pc:spChg chg="mod">
          <ac:chgData name="Guest User" userId="" providerId="Windows Live" clId="Web-{F9992E93-3C03-417C-B778-AEF7DB48C287}" dt="2018-12-06T15:55:55.204" v="922" actId="20577"/>
          <ac:spMkLst>
            <pc:docMk/>
            <pc:sldMk cId="1790770662" sldId="421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6:20.911" v="975"/>
        <pc:sldMkLst>
          <pc:docMk/>
          <pc:sldMk cId="2496107943" sldId="422"/>
        </pc:sldMkLst>
        <pc:spChg chg="mod">
          <ac:chgData name="Guest User" userId="" providerId="Windows Live" clId="Web-{F9992E93-3C03-417C-B778-AEF7DB48C287}" dt="2018-12-06T15:56:20.829" v="938" actId="20577"/>
          <ac:spMkLst>
            <pc:docMk/>
            <pc:sldMk cId="2496107943" sldId="422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6:27.786" v="976"/>
        <pc:sldMkLst>
          <pc:docMk/>
          <pc:sldMk cId="1037293920" sldId="423"/>
        </pc:sldMkLst>
        <pc:spChg chg="mod">
          <ac:chgData name="Guest User" userId="" providerId="Windows Live" clId="Web-{F9992E93-3C03-417C-B778-AEF7DB48C287}" dt="2018-12-06T15:56:37.344" v="951" actId="20577"/>
          <ac:spMkLst>
            <pc:docMk/>
            <pc:sldMk cId="1037293920" sldId="423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06:34.973" v="977"/>
        <pc:sldMkLst>
          <pc:docMk/>
          <pc:sldMk cId="2202149687" sldId="424"/>
        </pc:sldMkLst>
        <pc:spChg chg="mod">
          <ac:chgData name="Guest User" userId="" providerId="Windows Live" clId="Web-{F9992E93-3C03-417C-B778-AEF7DB48C287}" dt="2018-12-06T15:56:58.985" v="964" actId="20577"/>
          <ac:spMkLst>
            <pc:docMk/>
            <pc:sldMk cId="2202149687" sldId="424"/>
            <ac:spMk id="5" creationId="{11BE1030-3E15-41A5-A15B-933EB81E58BD}"/>
          </ac:spMkLst>
        </pc:spChg>
      </pc:sldChg>
      <pc:sldChg chg="modSp add mod replId setBg">
        <pc:chgData name="Guest User" userId="" providerId="Windows Live" clId="Web-{F9992E93-3C03-417C-B778-AEF7DB48C287}" dt="2018-12-06T16:38:30.439" v="1474"/>
        <pc:sldMkLst>
          <pc:docMk/>
          <pc:sldMk cId="2288620810" sldId="425"/>
        </pc:sldMkLst>
        <pc:spChg chg="mod">
          <ac:chgData name="Guest User" userId="" providerId="Windows Live" clId="Web-{F9992E93-3C03-417C-B778-AEF7DB48C287}" dt="2018-12-06T16:10:06.475" v="1056" actId="20577"/>
          <ac:spMkLst>
            <pc:docMk/>
            <pc:sldMk cId="2288620810" sldId="425"/>
            <ac:spMk id="5" creationId="{1C7E1498-75B8-4A6B-A575-4BBB025A0AF7}"/>
          </ac:spMkLst>
        </pc:spChg>
      </pc:sldChg>
      <pc:sldChg chg="modSp add mod replId setBg">
        <pc:chgData name="Guest User" userId="" providerId="Windows Live" clId="Web-{F9992E93-3C03-417C-B778-AEF7DB48C287}" dt="2018-12-06T16:38:37.970" v="1475"/>
        <pc:sldMkLst>
          <pc:docMk/>
          <pc:sldMk cId="30288762" sldId="426"/>
        </pc:sldMkLst>
        <pc:spChg chg="mod">
          <ac:chgData name="Guest User" userId="" providerId="Windows Live" clId="Web-{F9992E93-3C03-417C-B778-AEF7DB48C287}" dt="2018-12-06T16:10:18.303" v="1068" actId="20577"/>
          <ac:spMkLst>
            <pc:docMk/>
            <pc:sldMk cId="30288762" sldId="426"/>
            <ac:spMk id="5" creationId="{1C7E1498-75B8-4A6B-A575-4BBB025A0AF7}"/>
          </ac:spMkLst>
        </pc:spChg>
      </pc:sldChg>
      <pc:sldChg chg="modSp add mod replId setBg">
        <pc:chgData name="Guest User" userId="" providerId="Windows Live" clId="Web-{F9992E93-3C03-417C-B778-AEF7DB48C287}" dt="2018-12-06T16:42:35.097" v="1494" actId="20577"/>
        <pc:sldMkLst>
          <pc:docMk/>
          <pc:sldMk cId="2213233042" sldId="427"/>
        </pc:sldMkLst>
        <pc:spChg chg="mod">
          <ac:chgData name="Guest User" userId="" providerId="Windows Live" clId="Web-{F9992E93-3C03-417C-B778-AEF7DB48C287}" dt="2018-12-06T16:42:35.097" v="1494" actId="20577"/>
          <ac:spMkLst>
            <pc:docMk/>
            <pc:sldMk cId="2213233042" sldId="427"/>
            <ac:spMk id="5" creationId="{1C7E1498-75B8-4A6B-A575-4BBB025A0AF7}"/>
          </ac:spMkLst>
        </pc:spChg>
      </pc:sldChg>
      <pc:sldChg chg="modSp add mod replId setBg">
        <pc:chgData name="Guest User" userId="" providerId="Windows Live" clId="Web-{F9992E93-3C03-417C-B778-AEF7DB48C287}" dt="2018-12-06T16:39:10.814" v="1479"/>
        <pc:sldMkLst>
          <pc:docMk/>
          <pc:sldMk cId="362467229" sldId="428"/>
        </pc:sldMkLst>
        <pc:spChg chg="mod">
          <ac:chgData name="Guest User" userId="" providerId="Windows Live" clId="Web-{F9992E93-3C03-417C-B778-AEF7DB48C287}" dt="2018-12-06T16:11:42.632" v="1136" actId="20577"/>
          <ac:spMkLst>
            <pc:docMk/>
            <pc:sldMk cId="362467229" sldId="428"/>
            <ac:spMk id="5" creationId="{1C7E1498-75B8-4A6B-A575-4BBB025A0AF7}"/>
          </ac:spMkLst>
        </pc:spChg>
      </pc:sldChg>
      <pc:sldChg chg="modSp add mod ord replId setBg">
        <pc:chgData name="Guest User" userId="" providerId="Windows Live" clId="Web-{F9992E93-3C03-417C-B778-AEF7DB48C287}" dt="2018-12-06T16:39:17.939" v="1480"/>
        <pc:sldMkLst>
          <pc:docMk/>
          <pc:sldMk cId="886619739" sldId="429"/>
        </pc:sldMkLst>
        <pc:spChg chg="mod">
          <ac:chgData name="Guest User" userId="" providerId="Windows Live" clId="Web-{F9992E93-3C03-417C-B778-AEF7DB48C287}" dt="2018-12-06T16:12:18.007" v="1166" actId="20577"/>
          <ac:spMkLst>
            <pc:docMk/>
            <pc:sldMk cId="886619739" sldId="429"/>
            <ac:spMk id="5" creationId="{1C7E1498-75B8-4A6B-A575-4BBB025A0AF7}"/>
          </ac:spMkLst>
        </pc:spChg>
      </pc:sldChg>
      <pc:sldChg chg="modSp add mod replId setBg">
        <pc:chgData name="Guest User" userId="" providerId="Windows Live" clId="Web-{F9992E93-3C03-417C-B778-AEF7DB48C287}" dt="2018-12-06T16:42:22.862" v="1488" actId="20577"/>
        <pc:sldMkLst>
          <pc:docMk/>
          <pc:sldMk cId="301055866" sldId="430"/>
        </pc:sldMkLst>
        <pc:spChg chg="mod">
          <ac:chgData name="Guest User" userId="" providerId="Windows Live" clId="Web-{F9992E93-3C03-417C-B778-AEF7DB48C287}" dt="2018-12-06T16:42:22.862" v="1488" actId="20577"/>
          <ac:spMkLst>
            <pc:docMk/>
            <pc:sldMk cId="301055866" sldId="430"/>
            <ac:spMk id="5" creationId="{1C7E1498-75B8-4A6B-A575-4BBB025A0AF7}"/>
          </ac:spMkLst>
        </pc:spChg>
      </pc:sldChg>
      <pc:sldChg chg="modSp add mod replId setBg">
        <pc:chgData name="Guest User" userId="" providerId="Windows Live" clId="Web-{F9992E93-3C03-417C-B778-AEF7DB48C287}" dt="2018-12-06T17:05:07.652" v="1581" actId="20577"/>
        <pc:sldMkLst>
          <pc:docMk/>
          <pc:sldMk cId="2355488115" sldId="431"/>
        </pc:sldMkLst>
        <pc:spChg chg="mod">
          <ac:chgData name="Guest User" userId="" providerId="Windows Live" clId="Web-{F9992E93-3C03-417C-B778-AEF7DB48C287}" dt="2018-12-06T17:05:07.652" v="1581" actId="20577"/>
          <ac:spMkLst>
            <pc:docMk/>
            <pc:sldMk cId="2355488115" sldId="431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5:05.011" v="1578" actId="20577"/>
        <pc:sldMkLst>
          <pc:docMk/>
          <pc:sldMk cId="1984399129" sldId="432"/>
        </pc:sldMkLst>
        <pc:spChg chg="mod">
          <ac:chgData name="Guest User" userId="" providerId="Windows Live" clId="Web-{F9992E93-3C03-417C-B778-AEF7DB48C287}" dt="2018-12-06T17:05:05.011" v="1578" actId="20577"/>
          <ac:spMkLst>
            <pc:docMk/>
            <pc:sldMk cId="1984399129" sldId="432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5:11.058" v="1586" actId="20577"/>
        <pc:sldMkLst>
          <pc:docMk/>
          <pc:sldMk cId="3541341230" sldId="433"/>
        </pc:sldMkLst>
        <pc:spChg chg="mod">
          <ac:chgData name="Guest User" userId="" providerId="Windows Live" clId="Web-{F9992E93-3C03-417C-B778-AEF7DB48C287}" dt="2018-12-06T17:05:11.058" v="1586" actId="20577"/>
          <ac:spMkLst>
            <pc:docMk/>
            <pc:sldMk cId="3541341230" sldId="433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5:13.121" v="1590" actId="20577"/>
        <pc:sldMkLst>
          <pc:docMk/>
          <pc:sldMk cId="1645156997" sldId="434"/>
        </pc:sldMkLst>
        <pc:spChg chg="mod">
          <ac:chgData name="Guest User" userId="" providerId="Windows Live" clId="Web-{F9992E93-3C03-417C-B778-AEF7DB48C287}" dt="2018-12-06T17:05:13.121" v="1590" actId="20577"/>
          <ac:spMkLst>
            <pc:docMk/>
            <pc:sldMk cId="1645156997" sldId="434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56.714" v="1569" actId="20577"/>
        <pc:sldMkLst>
          <pc:docMk/>
          <pc:sldMk cId="4230364554" sldId="435"/>
        </pc:sldMkLst>
        <pc:spChg chg="mod">
          <ac:chgData name="Guest User" userId="" providerId="Windows Live" clId="Web-{F9992E93-3C03-417C-B778-AEF7DB48C287}" dt="2018-12-06T17:04:56.714" v="1569" actId="20577"/>
          <ac:spMkLst>
            <pc:docMk/>
            <pc:sldMk cId="4230364554" sldId="435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58.808" v="1572" actId="20577"/>
        <pc:sldMkLst>
          <pc:docMk/>
          <pc:sldMk cId="601668196" sldId="436"/>
        </pc:sldMkLst>
        <pc:spChg chg="mod">
          <ac:chgData name="Guest User" userId="" providerId="Windows Live" clId="Web-{F9992E93-3C03-417C-B778-AEF7DB48C287}" dt="2018-12-06T17:04:58.808" v="1572" actId="20577"/>
          <ac:spMkLst>
            <pc:docMk/>
            <pc:sldMk cId="601668196" sldId="436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49.355" v="1559" actId="20577"/>
        <pc:sldMkLst>
          <pc:docMk/>
          <pc:sldMk cId="2841722021" sldId="437"/>
        </pc:sldMkLst>
        <pc:spChg chg="mod">
          <ac:chgData name="Guest User" userId="" providerId="Windows Live" clId="Web-{F9992E93-3C03-417C-B778-AEF7DB48C287}" dt="2018-12-06T17:04:49.355" v="1559" actId="20577"/>
          <ac:spMkLst>
            <pc:docMk/>
            <pc:sldMk cId="2841722021" sldId="437"/>
            <ac:spMk id="5" creationId="{4718D9AC-66D6-4569-BDB0-B7C8381E4032}"/>
          </ac:spMkLst>
        </pc:spChg>
      </pc:sldChg>
      <pc:sldChg chg="modSp add mod ord replId setBg">
        <pc:chgData name="Guest User" userId="" providerId="Windows Live" clId="Web-{F9992E93-3C03-417C-B778-AEF7DB48C287}" dt="2018-12-06T17:04:51.808" v="1564" actId="20577"/>
        <pc:sldMkLst>
          <pc:docMk/>
          <pc:sldMk cId="2794701058" sldId="438"/>
        </pc:sldMkLst>
        <pc:spChg chg="mod">
          <ac:chgData name="Guest User" userId="" providerId="Windows Live" clId="Web-{F9992E93-3C03-417C-B778-AEF7DB48C287}" dt="2018-12-06T17:04:51.808" v="1564" actId="20577"/>
          <ac:spMkLst>
            <pc:docMk/>
            <pc:sldMk cId="2794701058" sldId="438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44.261" v="1554" actId="20577"/>
        <pc:sldMkLst>
          <pc:docMk/>
          <pc:sldMk cId="58624679" sldId="439"/>
        </pc:sldMkLst>
        <pc:spChg chg="mod">
          <ac:chgData name="Guest User" userId="" providerId="Windows Live" clId="Web-{F9992E93-3C03-417C-B778-AEF7DB48C287}" dt="2018-12-06T17:04:44.261" v="1554" actId="20577"/>
          <ac:spMkLst>
            <pc:docMk/>
            <pc:sldMk cId="58624679" sldId="439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38.964" v="1546" actId="20577"/>
        <pc:sldMkLst>
          <pc:docMk/>
          <pc:sldMk cId="317503010" sldId="441"/>
        </pc:sldMkLst>
        <pc:spChg chg="mod">
          <ac:chgData name="Guest User" userId="" providerId="Windows Live" clId="Web-{F9992E93-3C03-417C-B778-AEF7DB48C287}" dt="2018-12-06T17:04:38.964" v="1546" actId="20577"/>
          <ac:spMkLst>
            <pc:docMk/>
            <pc:sldMk cId="317503010" sldId="441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35.917" v="1543" actId="20577"/>
        <pc:sldMkLst>
          <pc:docMk/>
          <pc:sldMk cId="4070775185" sldId="442"/>
        </pc:sldMkLst>
        <pc:spChg chg="mod">
          <ac:chgData name="Guest User" userId="" providerId="Windows Live" clId="Web-{F9992E93-3C03-417C-B778-AEF7DB48C287}" dt="2018-12-06T17:04:35.917" v="1543" actId="20577"/>
          <ac:spMkLst>
            <pc:docMk/>
            <pc:sldMk cId="4070775185" sldId="442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31.480" v="1537" actId="20577"/>
        <pc:sldMkLst>
          <pc:docMk/>
          <pc:sldMk cId="3870568510" sldId="443"/>
        </pc:sldMkLst>
        <pc:spChg chg="mod">
          <ac:chgData name="Guest User" userId="" providerId="Windows Live" clId="Web-{F9992E93-3C03-417C-B778-AEF7DB48C287}" dt="2018-12-06T17:04:31.480" v="1537" actId="20577"/>
          <ac:spMkLst>
            <pc:docMk/>
            <pc:sldMk cId="3870568510" sldId="443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25.042" v="1528" actId="20577"/>
        <pc:sldMkLst>
          <pc:docMk/>
          <pc:sldMk cId="3703887999" sldId="444"/>
        </pc:sldMkLst>
        <pc:spChg chg="mod">
          <ac:chgData name="Guest User" userId="" providerId="Windows Live" clId="Web-{F9992E93-3C03-417C-B778-AEF7DB48C287}" dt="2018-12-06T17:04:25.042" v="1528" actId="20577"/>
          <ac:spMkLst>
            <pc:docMk/>
            <pc:sldMk cId="3703887999" sldId="444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28.886" v="1533" actId="20577"/>
        <pc:sldMkLst>
          <pc:docMk/>
          <pc:sldMk cId="875884041" sldId="445"/>
        </pc:sldMkLst>
        <pc:spChg chg="mod">
          <ac:chgData name="Guest User" userId="" providerId="Windows Live" clId="Web-{F9992E93-3C03-417C-B778-AEF7DB48C287}" dt="2018-12-06T17:04:28.886" v="1533" actId="20577"/>
          <ac:spMkLst>
            <pc:docMk/>
            <pc:sldMk cId="875884041" sldId="445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19.058" v="1522" actId="20577"/>
        <pc:sldMkLst>
          <pc:docMk/>
          <pc:sldMk cId="2078776557" sldId="446"/>
        </pc:sldMkLst>
        <pc:spChg chg="mod">
          <ac:chgData name="Guest User" userId="" providerId="Windows Live" clId="Web-{F9992E93-3C03-417C-B778-AEF7DB48C287}" dt="2018-12-06T17:04:19.058" v="1522" actId="20577"/>
          <ac:spMkLst>
            <pc:docMk/>
            <pc:sldMk cId="2078776557" sldId="446"/>
            <ac:spMk id="5" creationId="{4718D9AC-66D6-4569-BDB0-B7C8381E4032}"/>
          </ac:spMkLst>
        </pc:spChg>
      </pc:sldChg>
      <pc:sldChg chg="modSp add mod replId setBg">
        <pc:chgData name="Guest User" userId="" providerId="Windows Live" clId="Web-{F9992E93-3C03-417C-B778-AEF7DB48C287}" dt="2018-12-06T17:04:22.417" v="1525" actId="20577"/>
        <pc:sldMkLst>
          <pc:docMk/>
          <pc:sldMk cId="1983132082" sldId="447"/>
        </pc:sldMkLst>
        <pc:spChg chg="mod">
          <ac:chgData name="Guest User" userId="" providerId="Windows Live" clId="Web-{F9992E93-3C03-417C-B778-AEF7DB48C287}" dt="2018-12-06T17:04:22.417" v="1525" actId="20577"/>
          <ac:spMkLst>
            <pc:docMk/>
            <pc:sldMk cId="1983132082" sldId="447"/>
            <ac:spMk id="5" creationId="{4718D9AC-66D6-4569-BDB0-B7C8381E4032}"/>
          </ac:spMkLst>
        </pc:spChg>
      </pc:sldChg>
    </pc:docChg>
  </pc:docChgLst>
  <pc:docChgLst>
    <pc:chgData name="Simon Lee" userId="cc03e74d486a70ef" providerId="LiveId" clId="{34154423-B074-495A-8496-038C7BDADD67}"/>
    <pc:docChg chg="undo custSel addSld delSld modSld sldOrd modMainMaster">
      <pc:chgData name="Simon Lee" userId="cc03e74d486a70ef" providerId="LiveId" clId="{34154423-B074-495A-8496-038C7BDADD67}" dt="2018-12-12T22:27:21.303" v="3137" actId="20577"/>
      <pc:docMkLst>
        <pc:docMk/>
      </pc:docMkLst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2318435931" sldId="258"/>
        </pc:sldMkLst>
      </pc:sldChg>
      <pc:sldChg chg="addSp delSp modSp add ord modTransition setBg">
        <pc:chgData name="Simon Lee" userId="cc03e74d486a70ef" providerId="LiveId" clId="{34154423-B074-495A-8496-038C7BDADD67}" dt="2018-12-02T20:06:22.276" v="2161"/>
        <pc:sldMkLst>
          <pc:docMk/>
          <pc:sldMk cId="1297095549" sldId="259"/>
        </pc:sldMkLst>
        <pc:spChg chg="del mod">
          <ac:chgData name="Simon Lee" userId="cc03e74d486a70ef" providerId="LiveId" clId="{34154423-B074-495A-8496-038C7BDADD67}" dt="2018-12-02T19:08:10.054" v="1810" actId="478"/>
          <ac:spMkLst>
            <pc:docMk/>
            <pc:sldMk cId="1297095549" sldId="259"/>
            <ac:spMk id="2" creationId="{105DDF9F-631C-466B-AB4C-C08E73EF3E3E}"/>
          </ac:spMkLst>
        </pc:spChg>
        <pc:spChg chg="add del mod">
          <ac:chgData name="Simon Lee" userId="cc03e74d486a70ef" providerId="LiveId" clId="{34154423-B074-495A-8496-038C7BDADD67}" dt="2018-12-02T19:08:13.416" v="1811" actId="478"/>
          <ac:spMkLst>
            <pc:docMk/>
            <pc:sldMk cId="1297095549" sldId="259"/>
            <ac:spMk id="4" creationId="{786BEE7A-946F-4E37-AC3F-033208E06898}"/>
          </ac:spMkLst>
        </pc:spChg>
        <pc:picChg chg="add">
          <ac:chgData name="Simon Lee" userId="cc03e74d486a70ef" providerId="LiveId" clId="{34154423-B074-495A-8496-038C7BDADD67}" dt="2018-12-02T19:08:20.205" v="1813"/>
          <ac:picMkLst>
            <pc:docMk/>
            <pc:sldMk cId="1297095549" sldId="259"/>
            <ac:picMk id="2050" creationId="{76DE0078-C054-44B2-9A9E-440F2C576888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4293860372" sldId="260"/>
        </pc:sldMkLst>
        <pc:spChg chg="del mod">
          <ac:chgData name="Simon Lee" userId="cc03e74d486a70ef" providerId="LiveId" clId="{34154423-B074-495A-8496-038C7BDADD67}" dt="2018-12-02T19:06:10.885" v="1806" actId="478"/>
          <ac:spMkLst>
            <pc:docMk/>
            <pc:sldMk cId="4293860372" sldId="260"/>
            <ac:spMk id="2" creationId="{06958574-C61C-4F3D-88C8-DABA0D31A3B2}"/>
          </ac:spMkLst>
        </pc:spChg>
        <pc:spChg chg="add del mod">
          <ac:chgData name="Simon Lee" userId="cc03e74d486a70ef" providerId="LiveId" clId="{34154423-B074-495A-8496-038C7BDADD67}" dt="2018-12-02T19:06:13.429" v="1807" actId="478"/>
          <ac:spMkLst>
            <pc:docMk/>
            <pc:sldMk cId="4293860372" sldId="260"/>
            <ac:spMk id="4" creationId="{2C2D5199-3434-4E32-A59F-4DFA318466E9}"/>
          </ac:spMkLst>
        </pc:spChg>
        <pc:picChg chg="add">
          <ac:chgData name="Simon Lee" userId="cc03e74d486a70ef" providerId="LiveId" clId="{34154423-B074-495A-8496-038C7BDADD67}" dt="2018-12-02T19:06:15.267" v="1808"/>
          <ac:picMkLst>
            <pc:docMk/>
            <pc:sldMk cId="4293860372" sldId="260"/>
            <ac:picMk id="1026" creationId="{DFC0F45C-6820-453B-9A64-FB10FE4EA570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891500386" sldId="261"/>
        </pc:sldMkLst>
        <pc:spChg chg="del mod">
          <ac:chgData name="Simon Lee" userId="cc03e74d486a70ef" providerId="LiveId" clId="{34154423-B074-495A-8496-038C7BDADD67}" dt="2018-11-25T10:55:52.471" v="1599" actId="478"/>
          <ac:spMkLst>
            <pc:docMk/>
            <pc:sldMk cId="891500386" sldId="261"/>
            <ac:spMk id="2" creationId="{B0EBCAA4-5D23-481C-B8DF-E6BCBC95A008}"/>
          </ac:spMkLst>
        </pc:spChg>
        <pc:spChg chg="add del mod">
          <ac:chgData name="Simon Lee" userId="cc03e74d486a70ef" providerId="LiveId" clId="{34154423-B074-495A-8496-038C7BDADD67}" dt="2018-11-25T10:55:53.769" v="1600" actId="478"/>
          <ac:spMkLst>
            <pc:docMk/>
            <pc:sldMk cId="891500386" sldId="261"/>
            <ac:spMk id="4" creationId="{7747B050-784F-4BBD-83AB-774D793BF974}"/>
          </ac:spMkLst>
        </pc:sp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2373360714" sldId="262"/>
        </pc:sldMkLst>
        <pc:spChg chg="del mod">
          <ac:chgData name="Simon Lee" userId="cc03e74d486a70ef" providerId="LiveId" clId="{34154423-B074-495A-8496-038C7BDADD67}" dt="2018-12-02T19:16:56.509" v="1815" actId="478"/>
          <ac:spMkLst>
            <pc:docMk/>
            <pc:sldMk cId="2373360714" sldId="262"/>
            <ac:spMk id="2" creationId="{D905CE52-B969-4739-96DD-AC7FF575B861}"/>
          </ac:spMkLst>
        </pc:spChg>
        <pc:spChg chg="add del mod">
          <ac:chgData name="Simon Lee" userId="cc03e74d486a70ef" providerId="LiveId" clId="{34154423-B074-495A-8496-038C7BDADD67}" dt="2018-12-02T19:16:59.233" v="1816" actId="478"/>
          <ac:spMkLst>
            <pc:docMk/>
            <pc:sldMk cId="2373360714" sldId="262"/>
            <ac:spMk id="5" creationId="{C79B3D04-77FD-40CF-A902-14C5F6959775}"/>
          </ac:spMkLst>
        </pc:spChg>
        <pc:picChg chg="add del mod">
          <ac:chgData name="Simon Lee" userId="cc03e74d486a70ef" providerId="LiveId" clId="{34154423-B074-495A-8496-038C7BDADD67}" dt="2018-12-02T19:17:54.682" v="1818" actId="478"/>
          <ac:picMkLst>
            <pc:docMk/>
            <pc:sldMk cId="2373360714" sldId="262"/>
            <ac:picMk id="3" creationId="{D9A34DA7-2B61-4A49-B080-5564CAAF87AC}"/>
          </ac:picMkLst>
        </pc:picChg>
        <pc:picChg chg="add mod modCrop">
          <ac:chgData name="Simon Lee" userId="cc03e74d486a70ef" providerId="LiveId" clId="{34154423-B074-495A-8496-038C7BDADD67}" dt="2018-12-02T19:23:58.972" v="1853" actId="14100"/>
          <ac:picMkLst>
            <pc:docMk/>
            <pc:sldMk cId="2373360714" sldId="262"/>
            <ac:picMk id="6" creationId="{0B0A3917-524B-4429-86B4-C95FE3D2B677}"/>
          </ac:picMkLst>
        </pc:picChg>
      </pc:sldChg>
      <pc:sldChg chg="addSp delSp modSp add modTransition">
        <pc:chgData name="Simon Lee" userId="cc03e74d486a70ef" providerId="LiveId" clId="{34154423-B074-495A-8496-038C7BDADD67}" dt="2018-12-12T15:49:16.350" v="3127" actId="20577"/>
        <pc:sldMkLst>
          <pc:docMk/>
          <pc:sldMk cId="978324653" sldId="263"/>
        </pc:sldMkLst>
        <pc:spChg chg="del mod">
          <ac:chgData name="Simon Lee" userId="cc03e74d486a70ef" providerId="LiveId" clId="{34154423-B074-495A-8496-038C7BDADD67}" dt="2018-12-07T14:51:05.997" v="2175" actId="478"/>
          <ac:spMkLst>
            <pc:docMk/>
            <pc:sldMk cId="978324653" sldId="263"/>
            <ac:spMk id="2" creationId="{DECEF3CD-7852-4B1C-889B-B6D578EB8796}"/>
          </ac:spMkLst>
        </pc:spChg>
        <pc:spChg chg="mod">
          <ac:chgData name="Simon Lee" userId="cc03e74d486a70ef" providerId="LiveId" clId="{34154423-B074-495A-8496-038C7BDADD67}" dt="2018-12-12T15:49:16.350" v="3127" actId="20577"/>
          <ac:spMkLst>
            <pc:docMk/>
            <pc:sldMk cId="978324653" sldId="263"/>
            <ac:spMk id="3" creationId="{F5A2CC93-FF1A-4E93-9EBC-679F1F0EAEA1}"/>
          </ac:spMkLst>
        </pc:spChg>
        <pc:spChg chg="add del mod">
          <ac:chgData name="Simon Lee" userId="cc03e74d486a70ef" providerId="LiveId" clId="{34154423-B074-495A-8496-038C7BDADD67}" dt="2018-12-07T14:51:08.205" v="2177" actId="478"/>
          <ac:spMkLst>
            <pc:docMk/>
            <pc:sldMk cId="978324653" sldId="263"/>
            <ac:spMk id="5" creationId="{86EF51D1-0FCF-4199-97B9-E26900834783}"/>
          </ac:spMkLst>
        </pc:spChg>
      </pc:sldChg>
      <pc:sldChg chg="addSp delSp modSp add modTransition setBg modAnim">
        <pc:chgData name="Simon Lee" userId="cc03e74d486a70ef" providerId="LiveId" clId="{34154423-B074-495A-8496-038C7BDADD67}" dt="2018-12-11T16:37:46.871" v="3077"/>
        <pc:sldMkLst>
          <pc:docMk/>
          <pc:sldMk cId="2725412878" sldId="265"/>
        </pc:sldMkLst>
        <pc:spChg chg="del mod">
          <ac:chgData name="Simon Lee" userId="cc03e74d486a70ef" providerId="LiveId" clId="{34154423-B074-495A-8496-038C7BDADD67}" dt="2018-11-18T13:36:05.311" v="987" actId="478"/>
          <ac:spMkLst>
            <pc:docMk/>
            <pc:sldMk cId="2725412878" sldId="265"/>
            <ac:spMk id="2" creationId="{5303B878-18F3-4660-967F-0BB29DC6CDD2}"/>
          </ac:spMkLst>
        </pc:spChg>
        <pc:spChg chg="add del mod">
          <ac:chgData name="Simon Lee" userId="cc03e74d486a70ef" providerId="LiveId" clId="{34154423-B074-495A-8496-038C7BDADD67}" dt="2018-11-18T13:36:07.101" v="988" actId="478"/>
          <ac:spMkLst>
            <pc:docMk/>
            <pc:sldMk cId="2725412878" sldId="265"/>
            <ac:spMk id="4" creationId="{C07C154E-1B79-4471-8356-26034795B0FC}"/>
          </ac:spMkLst>
        </pc:spChg>
        <pc:picChg chg="add mod modCrop">
          <ac:chgData name="Simon Lee" userId="cc03e74d486a70ef" providerId="LiveId" clId="{34154423-B074-495A-8496-038C7BDADD67}" dt="2018-12-11T16:36:03.606" v="3070" actId="14100"/>
          <ac:picMkLst>
            <pc:docMk/>
            <pc:sldMk cId="2725412878" sldId="265"/>
            <ac:picMk id="3" creationId="{1A6E6737-DE36-4FAA-A696-7AAC31196D7B}"/>
          </ac:picMkLst>
        </pc:picChg>
        <pc:cxnChg chg="add mod">
          <ac:chgData name="Simon Lee" userId="cc03e74d486a70ef" providerId="LiveId" clId="{34154423-B074-495A-8496-038C7BDADD67}" dt="2018-12-11T16:36:37.475" v="3074" actId="14100"/>
          <ac:cxnSpMkLst>
            <pc:docMk/>
            <pc:sldMk cId="2725412878" sldId="265"/>
            <ac:cxnSpMk id="5" creationId="{AD6EF1DA-8331-4E7E-A2A9-374E322A2F72}"/>
          </ac:cxnSpMkLst>
        </pc:cxn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2780677293" sldId="267"/>
        </pc:sldMkLst>
        <pc:spChg chg="del mod">
          <ac:chgData name="Simon Lee" userId="cc03e74d486a70ef" providerId="LiveId" clId="{34154423-B074-495A-8496-038C7BDADD67}" dt="2018-12-02T19:19:47.908" v="1821" actId="478"/>
          <ac:spMkLst>
            <pc:docMk/>
            <pc:sldMk cId="2780677293" sldId="267"/>
            <ac:spMk id="2" creationId="{A6E915D1-EAA0-42A2-8E79-EA23FFA47F9A}"/>
          </ac:spMkLst>
        </pc:spChg>
        <pc:spChg chg="add del mod">
          <ac:chgData name="Simon Lee" userId="cc03e74d486a70ef" providerId="LiveId" clId="{34154423-B074-495A-8496-038C7BDADD67}" dt="2018-12-02T19:19:49.398" v="1822" actId="478"/>
          <ac:spMkLst>
            <pc:docMk/>
            <pc:sldMk cId="2780677293" sldId="267"/>
            <ac:spMk id="4" creationId="{AAF53367-CB9E-459F-A99B-9645DB16BEB5}"/>
          </ac:spMkLst>
        </pc:spChg>
        <pc:picChg chg="add mod">
          <ac:chgData name="Simon Lee" userId="cc03e74d486a70ef" providerId="LiveId" clId="{34154423-B074-495A-8496-038C7BDADD67}" dt="2018-12-02T19:34:37.289" v="1900" actId="14100"/>
          <ac:picMkLst>
            <pc:docMk/>
            <pc:sldMk cId="2780677293" sldId="267"/>
            <ac:picMk id="5" creationId="{1A000F92-E301-46DD-9EDA-FB53951B65F8}"/>
          </ac:picMkLst>
        </pc:pic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3576302230" sldId="268"/>
        </pc:sldMkLst>
        <pc:spChg chg="del mod">
          <ac:chgData name="Simon Lee" userId="cc03e74d486a70ef" providerId="LiveId" clId="{34154423-B074-495A-8496-038C7BDADD67}" dt="2018-12-02T19:34:21.982" v="1892" actId="478"/>
          <ac:spMkLst>
            <pc:docMk/>
            <pc:sldMk cId="3576302230" sldId="268"/>
            <ac:spMk id="2" creationId="{761BD583-8517-4893-876D-F243762A1165}"/>
          </ac:spMkLst>
        </pc:spChg>
        <pc:spChg chg="add del mod">
          <ac:chgData name="Simon Lee" userId="cc03e74d486a70ef" providerId="LiveId" clId="{34154423-B074-495A-8496-038C7BDADD67}" dt="2018-12-02T19:34:23.712" v="1893" actId="478"/>
          <ac:spMkLst>
            <pc:docMk/>
            <pc:sldMk cId="3576302230" sldId="268"/>
            <ac:spMk id="4" creationId="{CCEB297D-7A70-4084-9E60-9FC1766B05C9}"/>
          </ac:spMkLst>
        </pc:spChg>
        <pc:picChg chg="add mod">
          <ac:chgData name="Simon Lee" userId="cc03e74d486a70ef" providerId="LiveId" clId="{34154423-B074-495A-8496-038C7BDADD67}" dt="2018-12-02T19:34:26.999" v="1895" actId="1076"/>
          <ac:picMkLst>
            <pc:docMk/>
            <pc:sldMk cId="3576302230" sldId="268"/>
            <ac:picMk id="5" creationId="{96984C8B-08AA-42B1-BB4A-AB2DF0C8CD56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3276890904" sldId="269"/>
        </pc:sldMkLst>
        <pc:spChg chg="del">
          <ac:chgData name="Simon Lee" userId="cc03e74d486a70ef" providerId="LiveId" clId="{34154423-B074-495A-8496-038C7BDADD67}" dt="2018-11-25T10:56:34.554" v="1614" actId="478"/>
          <ac:spMkLst>
            <pc:docMk/>
            <pc:sldMk cId="3276890904" sldId="269"/>
            <ac:spMk id="2" creationId="{B0EBCAA4-5D23-481C-B8DF-E6BCBC95A008}"/>
          </ac:spMkLst>
        </pc:spChg>
        <pc:spChg chg="add del mod">
          <ac:chgData name="Simon Lee" userId="cc03e74d486a70ef" providerId="LiveId" clId="{34154423-B074-495A-8496-038C7BDADD67}" dt="2018-11-25T10:56:36.014" v="1615" actId="478"/>
          <ac:spMkLst>
            <pc:docMk/>
            <pc:sldMk cId="3276890904" sldId="269"/>
            <ac:spMk id="4" creationId="{073DB83D-F785-43C8-BD48-34355AD2002E}"/>
          </ac:spMkLst>
        </pc:sp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2305096229" sldId="271"/>
        </pc:sldMkLst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1767816558" sldId="272"/>
        </pc:sldMkLst>
        <pc:spChg chg="mod">
          <ac:chgData name="Simon Lee" userId="cc03e74d486a70ef" providerId="LiveId" clId="{34154423-B074-495A-8496-038C7BDADD67}" dt="2018-11-18T13:04:02.531" v="292" actId="20577"/>
          <ac:spMkLst>
            <pc:docMk/>
            <pc:sldMk cId="1767816558" sldId="272"/>
            <ac:spMk id="2" creationId="{E58EDE7C-2AF4-47B7-9FD8-83EFE604EC80}"/>
          </ac:spMkLst>
        </pc:spChg>
      </pc:sldChg>
      <pc:sldChg chg="addSp delSp modSp add modTransition setBg modAnim">
        <pc:chgData name="Simon Lee" userId="cc03e74d486a70ef" providerId="LiveId" clId="{34154423-B074-495A-8496-038C7BDADD67}" dt="2018-12-11T16:20:18.707" v="2246"/>
        <pc:sldMkLst>
          <pc:docMk/>
          <pc:sldMk cId="3137581306" sldId="274"/>
        </pc:sldMkLst>
        <pc:spChg chg="del">
          <ac:chgData name="Simon Lee" userId="cc03e74d486a70ef" providerId="LiveId" clId="{34154423-B074-495A-8496-038C7BDADD67}" dt="2018-11-18T13:04:52.401" v="320" actId="478"/>
          <ac:spMkLst>
            <pc:docMk/>
            <pc:sldMk cId="3137581306" sldId="274"/>
            <ac:spMk id="2" creationId="{5512D33E-375D-4874-8F80-B7CC76B67DF6}"/>
          </ac:spMkLst>
        </pc:spChg>
        <pc:spChg chg="add mod">
          <ac:chgData name="Simon Lee" userId="cc03e74d486a70ef" providerId="LiveId" clId="{34154423-B074-495A-8496-038C7BDADD67}" dt="2018-11-18T13:25:50.600" v="945" actId="208"/>
          <ac:spMkLst>
            <pc:docMk/>
            <pc:sldMk cId="3137581306" sldId="274"/>
            <ac:spMk id="3" creationId="{40DEE0E0-73B2-4101-A139-11DB027DBFDC}"/>
          </ac:spMkLst>
        </pc:spChg>
        <pc:picChg chg="add mod">
          <ac:chgData name="Simon Lee" userId="cc03e74d486a70ef" providerId="LiveId" clId="{34154423-B074-495A-8496-038C7BDADD67}" dt="2018-11-18T13:05:00.924" v="322" actId="1076"/>
          <ac:picMkLst>
            <pc:docMk/>
            <pc:sldMk cId="3137581306" sldId="274"/>
            <ac:picMk id="1026" creationId="{93200497-D8AD-4EF9-88A2-3D4B31E467C0}"/>
          </ac:picMkLst>
        </pc:picChg>
      </pc:sldChg>
      <pc:sldChg chg="addSp delSp modSp add modTransition">
        <pc:chgData name="Simon Lee" userId="cc03e74d486a70ef" providerId="LiveId" clId="{34154423-B074-495A-8496-038C7BDADD67}" dt="2018-12-12T22:27:11.652" v="3129" actId="1076"/>
        <pc:sldMkLst>
          <pc:docMk/>
          <pc:sldMk cId="405842209" sldId="276"/>
        </pc:sldMkLst>
        <pc:spChg chg="del mod">
          <ac:chgData name="Simon Lee" userId="cc03e74d486a70ef" providerId="LiveId" clId="{34154423-B074-495A-8496-038C7BDADD67}" dt="2018-12-07T14:52:12.867" v="2187" actId="478"/>
          <ac:spMkLst>
            <pc:docMk/>
            <pc:sldMk cId="405842209" sldId="276"/>
            <ac:spMk id="2" creationId="{B66E4B08-9DC7-4230-8F20-074619086776}"/>
          </ac:spMkLst>
        </pc:spChg>
        <pc:spChg chg="mod">
          <ac:chgData name="Simon Lee" userId="cc03e74d486a70ef" providerId="LiveId" clId="{34154423-B074-495A-8496-038C7BDADD67}" dt="2018-12-12T22:27:11.652" v="3129" actId="1076"/>
          <ac:spMkLst>
            <pc:docMk/>
            <pc:sldMk cId="405842209" sldId="276"/>
            <ac:spMk id="3" creationId="{543B2EA1-6391-4C67-8510-73B7A8CAD965}"/>
          </ac:spMkLst>
        </pc:spChg>
        <pc:spChg chg="add del mod">
          <ac:chgData name="Simon Lee" userId="cc03e74d486a70ef" providerId="LiveId" clId="{34154423-B074-495A-8496-038C7BDADD67}" dt="2018-12-07T14:52:14.419" v="2189" actId="478"/>
          <ac:spMkLst>
            <pc:docMk/>
            <pc:sldMk cId="405842209" sldId="276"/>
            <ac:spMk id="5" creationId="{E2918A25-9758-4203-9090-50F978E27ACF}"/>
          </ac:spMkLst>
        </pc:spChg>
      </pc:sldChg>
      <pc:sldChg chg="modSp add modTransition setBg">
        <pc:chgData name="Simon Lee" userId="cc03e74d486a70ef" providerId="LiveId" clId="{34154423-B074-495A-8496-038C7BDADD67}" dt="2018-12-02T20:06:22.276" v="2161"/>
        <pc:sldMkLst>
          <pc:docMk/>
          <pc:sldMk cId="3009598750" sldId="278"/>
        </pc:sldMkLst>
        <pc:spChg chg="mod">
          <ac:chgData name="Simon Lee" userId="cc03e74d486a70ef" providerId="LiveId" clId="{34154423-B074-495A-8496-038C7BDADD67}" dt="2018-11-18T13:10:39.542" v="651" actId="20577"/>
          <ac:spMkLst>
            <pc:docMk/>
            <pc:sldMk cId="3009598750" sldId="278"/>
            <ac:spMk id="2" creationId="{3C1E1BAD-09D0-41CA-9F1A-6423AB0C1B48}"/>
          </ac:spMkLst>
        </pc:spChg>
        <pc:spChg chg="mod">
          <ac:chgData name="Simon Lee" userId="cc03e74d486a70ef" providerId="LiveId" clId="{34154423-B074-495A-8496-038C7BDADD67}" dt="2018-11-18T13:10:22.941" v="642" actId="1076"/>
          <ac:spMkLst>
            <pc:docMk/>
            <pc:sldMk cId="3009598750" sldId="278"/>
            <ac:spMk id="3" creationId="{DF5380C7-D242-4211-9532-0CFE3CECE3E8}"/>
          </ac:spMkLst>
        </pc:spChg>
      </pc:sldChg>
      <pc:sldChg chg="addSp delSp modSp add modTransition">
        <pc:chgData name="Simon Lee" userId="cc03e74d486a70ef" providerId="LiveId" clId="{34154423-B074-495A-8496-038C7BDADD67}" dt="2018-12-07T14:53:06.099" v="2197" actId="1076"/>
        <pc:sldMkLst>
          <pc:docMk/>
          <pc:sldMk cId="3518125078" sldId="280"/>
        </pc:sldMkLst>
        <pc:spChg chg="del mod">
          <ac:chgData name="Simon Lee" userId="cc03e74d486a70ef" providerId="LiveId" clId="{34154423-B074-495A-8496-038C7BDADD67}" dt="2018-12-07T14:53:01.287" v="2195" actId="478"/>
          <ac:spMkLst>
            <pc:docMk/>
            <pc:sldMk cId="3518125078" sldId="280"/>
            <ac:spMk id="2" creationId="{B66E4B08-9DC7-4230-8F20-074619086776}"/>
          </ac:spMkLst>
        </pc:spChg>
        <pc:spChg chg="mod">
          <ac:chgData name="Simon Lee" userId="cc03e74d486a70ef" providerId="LiveId" clId="{34154423-B074-495A-8496-038C7BDADD67}" dt="2018-12-07T14:53:06.099" v="2197" actId="1076"/>
          <ac:spMkLst>
            <pc:docMk/>
            <pc:sldMk cId="3518125078" sldId="280"/>
            <ac:spMk id="3" creationId="{13A78FB4-74E0-481B-B57C-89AA0AC109FC}"/>
          </ac:spMkLst>
        </pc:spChg>
        <pc:spChg chg="add del mod">
          <ac:chgData name="Simon Lee" userId="cc03e74d486a70ef" providerId="LiveId" clId="{34154423-B074-495A-8496-038C7BDADD67}" dt="2018-12-07T14:53:03.629" v="2196" actId="478"/>
          <ac:spMkLst>
            <pc:docMk/>
            <pc:sldMk cId="3518125078" sldId="280"/>
            <ac:spMk id="5" creationId="{2340567D-7FF4-46E9-ABE1-13B0E1EDF77C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3644352460" sldId="281"/>
        </pc:sldMkLst>
        <pc:spChg chg="del mod">
          <ac:chgData name="Simon Lee" userId="cc03e74d486a70ef" providerId="LiveId" clId="{34154423-B074-495A-8496-038C7BDADD67}" dt="2018-11-18T13:32:49.691" v="982" actId="478"/>
          <ac:spMkLst>
            <pc:docMk/>
            <pc:sldMk cId="3644352460" sldId="281"/>
            <ac:spMk id="2" creationId="{DF8FEDFC-4FE7-4B53-B68A-C2B06FD398CE}"/>
          </ac:spMkLst>
        </pc:spChg>
        <pc:spChg chg="add del mod">
          <ac:chgData name="Simon Lee" userId="cc03e74d486a70ef" providerId="LiveId" clId="{34154423-B074-495A-8496-038C7BDADD67}" dt="2018-11-18T13:32:52.421" v="983" actId="478"/>
          <ac:spMkLst>
            <pc:docMk/>
            <pc:sldMk cId="3644352460" sldId="281"/>
            <ac:spMk id="4" creationId="{3039C30D-EC64-485E-9A3F-9D02E698ACA9}"/>
          </ac:spMkLst>
        </pc:sp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2841926073" sldId="282"/>
        </pc:sldMkLst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1313626950" sldId="284"/>
        </pc:sldMkLst>
        <pc:spChg chg="del mod">
          <ac:chgData name="Simon Lee" userId="cc03e74d486a70ef" providerId="LiveId" clId="{34154423-B074-495A-8496-038C7BDADD67}" dt="2018-11-18T13:31:18.971" v="977" actId="478"/>
          <ac:spMkLst>
            <pc:docMk/>
            <pc:sldMk cId="1313626950" sldId="284"/>
            <ac:spMk id="2" creationId="{D43889A5-023B-4A6C-8F7F-BDF55B3E141D}"/>
          </ac:spMkLst>
        </pc:spChg>
        <pc:spChg chg="add del mod">
          <ac:chgData name="Simon Lee" userId="cc03e74d486a70ef" providerId="LiveId" clId="{34154423-B074-495A-8496-038C7BDADD67}" dt="2018-11-18T13:31:20.573" v="978" actId="478"/>
          <ac:spMkLst>
            <pc:docMk/>
            <pc:sldMk cId="1313626950" sldId="284"/>
            <ac:spMk id="4" creationId="{E560DF31-4818-4C57-B9EF-B268708DCD8F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2016928519" sldId="285"/>
        </pc:sldMkLst>
        <pc:spChg chg="del mod">
          <ac:chgData name="Simon Lee" userId="cc03e74d486a70ef" providerId="LiveId" clId="{34154423-B074-495A-8496-038C7BDADD67}" dt="2018-11-18T13:27:51.074" v="949" actId="478"/>
          <ac:spMkLst>
            <pc:docMk/>
            <pc:sldMk cId="2016928519" sldId="285"/>
            <ac:spMk id="2" creationId="{8A763308-E296-433C-93DD-45128A161FCC}"/>
          </ac:spMkLst>
        </pc:spChg>
        <pc:spChg chg="add del mod">
          <ac:chgData name="Simon Lee" userId="cc03e74d486a70ef" providerId="LiveId" clId="{34154423-B074-495A-8496-038C7BDADD67}" dt="2018-11-18T13:27:53.887" v="950" actId="478"/>
          <ac:spMkLst>
            <pc:docMk/>
            <pc:sldMk cId="2016928519" sldId="285"/>
            <ac:spMk id="4" creationId="{39F0819D-9B30-4E7F-A65D-07AAA9E9A33C}"/>
          </ac:spMkLst>
        </pc:spChg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1118156905" sldId="287"/>
        </pc:sldMkLst>
        <pc:spChg chg="mod">
          <ac:chgData name="Simon Lee" userId="cc03e74d486a70ef" providerId="LiveId" clId="{34154423-B074-495A-8496-038C7BDADD67}" dt="2018-11-18T13:20:17.542" v="812" actId="20577"/>
          <ac:spMkLst>
            <pc:docMk/>
            <pc:sldMk cId="1118156905" sldId="287"/>
            <ac:spMk id="2" creationId="{EB6F8F9C-1B7C-4986-9E34-D444EB6BE0E0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1164691055" sldId="289"/>
        </pc:sldMkLst>
        <pc:spChg chg="del mod">
          <ac:chgData name="Simon Lee" userId="cc03e74d486a70ef" providerId="LiveId" clId="{34154423-B074-495A-8496-038C7BDADD67}" dt="2018-11-18T13:29:49.661" v="970" actId="478"/>
          <ac:spMkLst>
            <pc:docMk/>
            <pc:sldMk cId="1164691055" sldId="289"/>
            <ac:spMk id="2" creationId="{5A2166C7-B9F8-4751-B803-7E55D214C1FB}"/>
          </ac:spMkLst>
        </pc:spChg>
        <pc:spChg chg="add del mod">
          <ac:chgData name="Simon Lee" userId="cc03e74d486a70ef" providerId="LiveId" clId="{34154423-B074-495A-8496-038C7BDADD67}" dt="2018-11-18T13:29:51.222" v="971" actId="478"/>
          <ac:spMkLst>
            <pc:docMk/>
            <pc:sldMk cId="1164691055" sldId="289"/>
            <ac:spMk id="4" creationId="{BAD9606D-3303-4956-9697-EF4F1DAED1EA}"/>
          </ac:spMkLst>
        </pc:spChg>
        <pc:picChg chg="add mod modCrop">
          <ac:chgData name="Simon Lee" userId="cc03e74d486a70ef" providerId="LiveId" clId="{34154423-B074-495A-8496-038C7BDADD67}" dt="2018-11-18T13:58:59.010" v="1579" actId="14861"/>
          <ac:picMkLst>
            <pc:docMk/>
            <pc:sldMk cId="1164691055" sldId="289"/>
            <ac:picMk id="6" creationId="{F0F1926E-EEF7-4EA5-B325-35C0AFD40E61}"/>
          </ac:picMkLst>
        </pc:picChg>
      </pc:sldChg>
      <pc:sldChg chg="add modTransition">
        <pc:chgData name="Simon Lee" userId="cc03e74d486a70ef" providerId="LiveId" clId="{34154423-B074-495A-8496-038C7BDADD67}" dt="2018-12-02T20:06:22.276" v="2161"/>
        <pc:sldMkLst>
          <pc:docMk/>
          <pc:sldMk cId="2558213202" sldId="294"/>
        </pc:sldMkLst>
      </pc:sldChg>
      <pc:sldChg chg="add modTransition">
        <pc:chgData name="Simon Lee" userId="cc03e74d486a70ef" providerId="LiveId" clId="{34154423-B074-495A-8496-038C7BDADD67}" dt="2018-12-02T20:06:22.276" v="2161"/>
        <pc:sldMkLst>
          <pc:docMk/>
          <pc:sldMk cId="2416680526" sldId="295"/>
        </pc:sldMkLst>
      </pc:sldChg>
      <pc:sldChg chg="add modTransition">
        <pc:chgData name="Simon Lee" userId="cc03e74d486a70ef" providerId="LiveId" clId="{34154423-B074-495A-8496-038C7BDADD67}" dt="2018-12-02T20:06:22.276" v="2161"/>
        <pc:sldMkLst>
          <pc:docMk/>
          <pc:sldMk cId="3993660246" sldId="296"/>
        </pc:sldMkLst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3146883855" sldId="298"/>
        </pc:sldMkLst>
        <pc:picChg chg="add del mod modCrop">
          <ac:chgData name="Simon Lee" userId="cc03e74d486a70ef" providerId="LiveId" clId="{34154423-B074-495A-8496-038C7BDADD67}" dt="2018-12-02T19:25:15.495" v="1860" actId="478"/>
          <ac:picMkLst>
            <pc:docMk/>
            <pc:sldMk cId="3146883855" sldId="298"/>
            <ac:picMk id="3" creationId="{84C4DF1E-002D-485A-A821-353FDF83AAC5}"/>
          </ac:picMkLst>
        </pc:picChg>
        <pc:picChg chg="add del">
          <ac:chgData name="Simon Lee" userId="cc03e74d486a70ef" providerId="LiveId" clId="{34154423-B074-495A-8496-038C7BDADD67}" dt="2018-11-25T11:13:09.898" v="1714" actId="478"/>
          <ac:picMkLst>
            <pc:docMk/>
            <pc:sldMk cId="3146883855" sldId="298"/>
            <ac:picMk id="5" creationId="{00000000-0000-0000-0000-000000000000}"/>
          </ac:picMkLst>
        </pc:picChg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1864032562" sldId="299"/>
        </pc:sldMkLst>
        <pc:spChg chg="mod">
          <ac:chgData name="Simon Lee" userId="cc03e74d486a70ef" providerId="LiveId" clId="{34154423-B074-495A-8496-038C7BDADD67}" dt="2018-11-18T13:24:45.579" v="942" actId="20577"/>
          <ac:spMkLst>
            <pc:docMk/>
            <pc:sldMk cId="1864032562" sldId="299"/>
            <ac:spMk id="2" creationId="{00000000-0000-0000-0000-000000000000}"/>
          </ac:spMkLst>
        </pc:spChg>
        <pc:picChg chg="mod">
          <ac:chgData name="Simon Lee" userId="cc03e74d486a70ef" providerId="LiveId" clId="{34154423-B074-495A-8496-038C7BDADD67}" dt="2018-11-18T13:24:33.424" v="939" actId="1076"/>
          <ac:picMkLst>
            <pc:docMk/>
            <pc:sldMk cId="1864032562" sldId="299"/>
            <ac:picMk id="5" creationId="{00000000-0000-0000-0000-000000000000}"/>
          </ac:picMkLst>
        </pc:pic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412923498" sldId="300"/>
        </pc:sldMkLst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2398657313" sldId="301"/>
        </pc:sldMkLst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4132862437" sldId="302"/>
        </pc:sldMkLst>
      </pc:sldChg>
      <pc:sldChg chg="addSp delSp modSp add modTransition setBg">
        <pc:chgData name="Simon Lee" userId="cc03e74d486a70ef" providerId="LiveId" clId="{34154423-B074-495A-8496-038C7BDADD67}" dt="2018-12-03T18:52:39.432" v="2167" actId="478"/>
        <pc:sldMkLst>
          <pc:docMk/>
          <pc:sldMk cId="981990590" sldId="303"/>
        </pc:sldMkLst>
        <pc:spChg chg="del mod">
          <ac:chgData name="Simon Lee" userId="cc03e74d486a70ef" providerId="LiveId" clId="{34154423-B074-495A-8496-038C7BDADD67}" dt="2018-12-03T18:52:37.781" v="2166" actId="478"/>
          <ac:spMkLst>
            <pc:docMk/>
            <pc:sldMk cId="981990590" sldId="303"/>
            <ac:spMk id="2" creationId="{570879D0-2A2B-45B2-BFD4-196B7442DBCE}"/>
          </ac:spMkLst>
        </pc:spChg>
        <pc:spChg chg="add del mod">
          <ac:chgData name="Simon Lee" userId="cc03e74d486a70ef" providerId="LiveId" clId="{34154423-B074-495A-8496-038C7BDADD67}" dt="2018-12-03T18:52:39.432" v="2167" actId="478"/>
          <ac:spMkLst>
            <pc:docMk/>
            <pc:sldMk cId="981990590" sldId="303"/>
            <ac:spMk id="4" creationId="{42449D74-2175-40B8-BCC8-62D9D0BDBBB9}"/>
          </ac:spMkLst>
        </pc:spChg>
      </pc:sldChg>
      <pc:sldChg chg="addSp delSp modSp add modTransition">
        <pc:chgData name="Simon Lee" userId="cc03e74d486a70ef" providerId="LiveId" clId="{34154423-B074-495A-8496-038C7BDADD67}" dt="2018-12-12T15:47:28.887" v="3126" actId="1076"/>
        <pc:sldMkLst>
          <pc:docMk/>
          <pc:sldMk cId="4158068711" sldId="304"/>
        </pc:sldMkLst>
        <pc:spChg chg="del mod">
          <ac:chgData name="Simon Lee" userId="cc03e74d486a70ef" providerId="LiveId" clId="{34154423-B074-495A-8496-038C7BDADD67}" dt="2018-12-12T15:47:09.922" v="3118" actId="478"/>
          <ac:spMkLst>
            <pc:docMk/>
            <pc:sldMk cId="4158068711" sldId="304"/>
            <ac:spMk id="2" creationId="{B15E082A-A929-49E0-B544-891762981488}"/>
          </ac:spMkLst>
        </pc:spChg>
        <pc:spChg chg="add del mod">
          <ac:chgData name="Simon Lee" userId="cc03e74d486a70ef" providerId="LiveId" clId="{34154423-B074-495A-8496-038C7BDADD67}" dt="2018-12-12T15:47:11.941" v="3119" actId="478"/>
          <ac:spMkLst>
            <pc:docMk/>
            <pc:sldMk cId="4158068711" sldId="304"/>
            <ac:spMk id="4" creationId="{26738927-1113-4091-8591-07EEF039A593}"/>
          </ac:spMkLst>
        </pc:spChg>
        <pc:picChg chg="add mod modCrop">
          <ac:chgData name="Simon Lee" userId="cc03e74d486a70ef" providerId="LiveId" clId="{34154423-B074-495A-8496-038C7BDADD67}" dt="2018-12-12T15:47:28.887" v="3126" actId="1076"/>
          <ac:picMkLst>
            <pc:docMk/>
            <pc:sldMk cId="4158068711" sldId="304"/>
            <ac:picMk id="5" creationId="{24B6FEA9-C1A8-40EC-A75D-A7ECDF082CC6}"/>
          </ac:picMkLst>
        </pc:picChg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495890376" sldId="305"/>
        </pc:sldMkLst>
        <pc:spChg chg="mod">
          <ac:chgData name="Simon Lee" userId="cc03e74d486a70ef" providerId="LiveId" clId="{34154423-B074-495A-8496-038C7BDADD67}" dt="2018-11-18T13:38:49.751" v="1057" actId="20577"/>
          <ac:spMkLst>
            <pc:docMk/>
            <pc:sldMk cId="495890376" sldId="305"/>
            <ac:spMk id="2" creationId="{5F7E4D24-528E-41E2-8E0E-1A309AB3677C}"/>
          </ac:spMkLst>
        </pc:spChg>
      </pc:sldChg>
      <pc:sldChg chg="addSp delSp modSp add modTransition">
        <pc:chgData name="Simon Lee" userId="cc03e74d486a70ef" providerId="LiveId" clId="{34154423-B074-495A-8496-038C7BDADD67}" dt="2018-12-11T16:23:23.385" v="2283" actId="113"/>
        <pc:sldMkLst>
          <pc:docMk/>
          <pc:sldMk cId="3095219062" sldId="306"/>
        </pc:sldMkLst>
        <pc:spChg chg="del mod">
          <ac:chgData name="Simon Lee" userId="cc03e74d486a70ef" providerId="LiveId" clId="{34154423-B074-495A-8496-038C7BDADD67}" dt="2018-11-25T11:15:57.585" v="1726" actId="478"/>
          <ac:spMkLst>
            <pc:docMk/>
            <pc:sldMk cId="3095219062" sldId="306"/>
            <ac:spMk id="2" creationId="{6D262FD5-03C0-4EB7-94D1-48122D40BAC4}"/>
          </ac:spMkLst>
        </pc:spChg>
        <pc:spChg chg="add del mod">
          <ac:chgData name="Simon Lee" userId="cc03e74d486a70ef" providerId="LiveId" clId="{34154423-B074-495A-8496-038C7BDADD67}" dt="2018-12-11T16:21:27.242" v="2249" actId="767"/>
          <ac:spMkLst>
            <pc:docMk/>
            <pc:sldMk cId="3095219062" sldId="306"/>
            <ac:spMk id="2" creationId="{902B0F65-98E2-439D-9DF9-CF2C27E9AE39}"/>
          </ac:spMkLst>
        </pc:spChg>
        <pc:spChg chg="add mod">
          <ac:chgData name="Simon Lee" userId="cc03e74d486a70ef" providerId="LiveId" clId="{34154423-B074-495A-8496-038C7BDADD67}" dt="2018-12-11T16:23:23.385" v="2283" actId="113"/>
          <ac:spMkLst>
            <pc:docMk/>
            <pc:sldMk cId="3095219062" sldId="306"/>
            <ac:spMk id="3" creationId="{48E7A1EB-3FCE-41EA-80B7-CAA78FF8FC8C}"/>
          </ac:spMkLst>
        </pc:spChg>
        <pc:spChg chg="add del mod">
          <ac:chgData name="Simon Lee" userId="cc03e74d486a70ef" providerId="LiveId" clId="{34154423-B074-495A-8496-038C7BDADD67}" dt="2018-11-25T11:15:59.389" v="1727" actId="478"/>
          <ac:spMkLst>
            <pc:docMk/>
            <pc:sldMk cId="3095219062" sldId="306"/>
            <ac:spMk id="4" creationId="{E8EB8363-C0F6-445A-9BB9-43B309328C90}"/>
          </ac:spMkLst>
        </pc:spChg>
        <pc:picChg chg="add del mod">
          <ac:chgData name="Simon Lee" userId="cc03e74d486a70ef" providerId="LiveId" clId="{34154423-B074-495A-8496-038C7BDADD67}" dt="2018-12-11T16:21:21.805" v="2247" actId="478"/>
          <ac:picMkLst>
            <pc:docMk/>
            <pc:sldMk cId="3095219062" sldId="306"/>
            <ac:picMk id="6" creationId="{4D29DF78-E665-4DF9-8E81-AB1A18A4F232}"/>
          </ac:picMkLst>
        </pc:picChg>
        <pc:picChg chg="add mod">
          <ac:chgData name="Simon Lee" userId="cc03e74d486a70ef" providerId="LiveId" clId="{34154423-B074-495A-8496-038C7BDADD67}" dt="2018-12-11T16:22:30.610" v="2278" actId="1076"/>
          <ac:picMkLst>
            <pc:docMk/>
            <pc:sldMk cId="3095219062" sldId="306"/>
            <ac:picMk id="1026" creationId="{6ACAB204-20B0-4E77-9431-7F2CC77AE581}"/>
          </ac:picMkLst>
        </pc:pic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3094159316" sldId="307"/>
        </pc:sldMkLst>
        <pc:spChg chg="del mod">
          <ac:chgData name="Simon Lee" userId="cc03e74d486a70ef" providerId="LiveId" clId="{34154423-B074-495A-8496-038C7BDADD67}" dt="2018-12-02T19:37:00.221" v="1901" actId="478"/>
          <ac:spMkLst>
            <pc:docMk/>
            <pc:sldMk cId="3094159316" sldId="307"/>
            <ac:spMk id="2" creationId="{C3795134-C464-4530-ACA8-F0C47C1C7601}"/>
          </ac:spMkLst>
        </pc:spChg>
        <pc:spChg chg="add del mod">
          <ac:chgData name="Simon Lee" userId="cc03e74d486a70ef" providerId="LiveId" clId="{34154423-B074-495A-8496-038C7BDADD67}" dt="2018-12-02T19:37:01.836" v="1902" actId="478"/>
          <ac:spMkLst>
            <pc:docMk/>
            <pc:sldMk cId="3094159316" sldId="307"/>
            <ac:spMk id="4" creationId="{43FE3373-08CE-4E8C-B5B3-F33406F087AD}"/>
          </ac:spMkLst>
        </pc:spChg>
        <pc:picChg chg="add mod">
          <ac:chgData name="Simon Lee" userId="cc03e74d486a70ef" providerId="LiveId" clId="{34154423-B074-495A-8496-038C7BDADD67}" dt="2018-12-02T19:38:02.618" v="1915" actId="1076"/>
          <ac:picMkLst>
            <pc:docMk/>
            <pc:sldMk cId="3094159316" sldId="307"/>
            <ac:picMk id="5" creationId="{1B3A1521-D7D4-46D2-92DE-126C1BBB5628}"/>
          </ac:picMkLst>
        </pc:picChg>
        <pc:picChg chg="add del mod">
          <ac:chgData name="Simon Lee" userId="cc03e74d486a70ef" providerId="LiveId" clId="{34154423-B074-495A-8496-038C7BDADD67}" dt="2018-12-02T19:38:00.260" v="1913"/>
          <ac:picMkLst>
            <pc:docMk/>
            <pc:sldMk cId="3094159316" sldId="307"/>
            <ac:picMk id="6" creationId="{D6CDD70C-6BD9-453A-879F-1B8E314BF6AB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2848886461" sldId="308"/>
        </pc:sldMkLst>
        <pc:spChg chg="del mod">
          <ac:chgData name="Simon Lee" userId="cc03e74d486a70ef" providerId="LiveId" clId="{34154423-B074-495A-8496-038C7BDADD67}" dt="2018-12-02T19:30:13.986" v="1881" actId="478"/>
          <ac:spMkLst>
            <pc:docMk/>
            <pc:sldMk cId="2848886461" sldId="308"/>
            <ac:spMk id="2" creationId="{090FA459-E34E-4281-8A2C-7926040B7931}"/>
          </ac:spMkLst>
        </pc:spChg>
        <pc:spChg chg="add del mod">
          <ac:chgData name="Simon Lee" userId="cc03e74d486a70ef" providerId="LiveId" clId="{34154423-B074-495A-8496-038C7BDADD67}" dt="2018-12-02T19:30:16.465" v="1882" actId="478"/>
          <ac:spMkLst>
            <pc:docMk/>
            <pc:sldMk cId="2848886461" sldId="308"/>
            <ac:spMk id="4" creationId="{2949F92A-80F1-4E96-B258-65BC80921BF8}"/>
          </ac:spMkLst>
        </pc:spChg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2778412755" sldId="309"/>
        </pc:sldMkLst>
        <pc:spChg chg="mod">
          <ac:chgData name="Simon Lee" userId="cc03e74d486a70ef" providerId="LiveId" clId="{34154423-B074-495A-8496-038C7BDADD67}" dt="2018-11-18T13:39:45.224" v="1171" actId="20577"/>
          <ac:spMkLst>
            <pc:docMk/>
            <pc:sldMk cId="2778412755" sldId="309"/>
            <ac:spMk id="2" creationId="{55323322-E8A1-48FA-957D-718C8B9AB0C0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3323437206" sldId="311"/>
        </pc:sldMkLst>
        <pc:spChg chg="del mod">
          <ac:chgData name="Simon Lee" userId="cc03e74d486a70ef" providerId="LiveId" clId="{34154423-B074-495A-8496-038C7BDADD67}" dt="2018-11-25T10:58:05.145" v="1636" actId="478"/>
          <ac:spMkLst>
            <pc:docMk/>
            <pc:sldMk cId="3323437206" sldId="311"/>
            <ac:spMk id="2" creationId="{E0B70667-62BE-4830-8B27-E40AB39BD52E}"/>
          </ac:spMkLst>
        </pc:spChg>
        <pc:spChg chg="add del mod">
          <ac:chgData name="Simon Lee" userId="cc03e74d486a70ef" providerId="LiveId" clId="{34154423-B074-495A-8496-038C7BDADD67}" dt="2018-11-25T10:58:06.653" v="1637" actId="478"/>
          <ac:spMkLst>
            <pc:docMk/>
            <pc:sldMk cId="3323437206" sldId="311"/>
            <ac:spMk id="4" creationId="{B28F0AB1-C777-48AD-B541-FB48D6CC3C65}"/>
          </ac:spMkLst>
        </pc:sp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884903578" sldId="312"/>
        </pc:sldMkLst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2330544405" sldId="313"/>
        </pc:sldMkLst>
        <pc:spChg chg="mod">
          <ac:chgData name="Simon Lee" userId="cc03e74d486a70ef" providerId="LiveId" clId="{34154423-B074-495A-8496-038C7BDADD67}" dt="2018-11-18T13:40:36.921" v="1215" actId="20577"/>
          <ac:spMkLst>
            <pc:docMk/>
            <pc:sldMk cId="2330544405" sldId="313"/>
            <ac:spMk id="2" creationId="{2CB7F78A-33B8-43B7-8B65-B19F1934008E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1416246842" sldId="314"/>
        </pc:sldMkLst>
        <pc:spChg chg="del mod">
          <ac:chgData name="Simon Lee" userId="cc03e74d486a70ef" providerId="LiveId" clId="{34154423-B074-495A-8496-038C7BDADD67}" dt="2018-11-25T10:57:24.341" v="1626" actId="478"/>
          <ac:spMkLst>
            <pc:docMk/>
            <pc:sldMk cId="1416246842" sldId="314"/>
            <ac:spMk id="2" creationId="{6E39597A-3EC7-487F-998F-93361A64B80A}"/>
          </ac:spMkLst>
        </pc:spChg>
        <pc:spChg chg="add del mod">
          <ac:chgData name="Simon Lee" userId="cc03e74d486a70ef" providerId="LiveId" clId="{34154423-B074-495A-8496-038C7BDADD67}" dt="2018-11-25T10:57:25.696" v="1627" actId="478"/>
          <ac:spMkLst>
            <pc:docMk/>
            <pc:sldMk cId="1416246842" sldId="314"/>
            <ac:spMk id="4" creationId="{B78BB61A-414D-49D9-A041-9707ABB1C5DF}"/>
          </ac:spMkLst>
        </pc:sp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2562826086" sldId="315"/>
        </pc:sldMkLst>
        <pc:spChg chg="del mod">
          <ac:chgData name="Simon Lee" userId="cc03e74d486a70ef" providerId="LiveId" clId="{34154423-B074-495A-8496-038C7BDADD67}" dt="2018-12-02T19:56:50.833" v="2016" actId="478"/>
          <ac:spMkLst>
            <pc:docMk/>
            <pc:sldMk cId="2562826086" sldId="315"/>
            <ac:spMk id="2" creationId="{75CB2597-1A68-4101-9C95-E925EB7A0F54}"/>
          </ac:spMkLst>
        </pc:spChg>
        <pc:spChg chg="add del mod">
          <ac:chgData name="Simon Lee" userId="cc03e74d486a70ef" providerId="LiveId" clId="{34154423-B074-495A-8496-038C7BDADD67}" dt="2018-12-02T19:56:52.134" v="2017" actId="478"/>
          <ac:spMkLst>
            <pc:docMk/>
            <pc:sldMk cId="2562826086" sldId="315"/>
            <ac:spMk id="4" creationId="{3481D576-CCCC-4793-ABCA-16061BF02B8F}"/>
          </ac:spMkLst>
        </pc:spChg>
        <pc:picChg chg="add mod">
          <ac:chgData name="Simon Lee" userId="cc03e74d486a70ef" providerId="LiveId" clId="{34154423-B074-495A-8496-038C7BDADD67}" dt="2018-12-02T19:56:56.333" v="2019" actId="1076"/>
          <ac:picMkLst>
            <pc:docMk/>
            <pc:sldMk cId="2562826086" sldId="315"/>
            <ac:picMk id="5" creationId="{0CD1DA6E-ABC1-4C40-A460-12BD95D75599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999037130" sldId="316"/>
        </pc:sldMkLst>
        <pc:spChg chg="del mod">
          <ac:chgData name="Simon Lee" userId="cc03e74d486a70ef" providerId="LiveId" clId="{34154423-B074-495A-8496-038C7BDADD67}" dt="2018-11-25T11:00:10.076" v="1640" actId="478"/>
          <ac:spMkLst>
            <pc:docMk/>
            <pc:sldMk cId="999037130" sldId="316"/>
            <ac:spMk id="2" creationId="{E0B70667-62BE-4830-8B27-E40AB39BD52E}"/>
          </ac:spMkLst>
        </pc:spChg>
        <pc:spChg chg="add del mod">
          <ac:chgData name="Simon Lee" userId="cc03e74d486a70ef" providerId="LiveId" clId="{34154423-B074-495A-8496-038C7BDADD67}" dt="2018-11-25T11:00:11.626" v="1642" actId="478"/>
          <ac:spMkLst>
            <pc:docMk/>
            <pc:sldMk cId="999037130" sldId="316"/>
            <ac:spMk id="4" creationId="{20C6F898-ED38-40D9-8CD2-15066FBE2B82}"/>
          </ac:spMkLst>
        </pc:spChg>
      </pc:sldChg>
      <pc:sldChg chg="addSp modSp add ord modTransition">
        <pc:chgData name="Simon Lee" userId="cc03e74d486a70ef" providerId="LiveId" clId="{34154423-B074-495A-8496-038C7BDADD67}" dt="2018-12-02T20:06:22.276" v="2161"/>
        <pc:sldMkLst>
          <pc:docMk/>
          <pc:sldMk cId="735133324" sldId="318"/>
        </pc:sldMkLst>
        <pc:picChg chg="add mod">
          <ac:chgData name="Simon Lee" userId="cc03e74d486a70ef" providerId="LiveId" clId="{34154423-B074-495A-8496-038C7BDADD67}" dt="2018-11-18T14:02:48.725" v="1589" actId="1076"/>
          <ac:picMkLst>
            <pc:docMk/>
            <pc:sldMk cId="735133324" sldId="318"/>
            <ac:picMk id="2" creationId="{F4EBE59B-490E-4944-BE89-7C52EB8D776B}"/>
          </ac:picMkLst>
        </pc:picChg>
        <pc:picChg chg="add mod modCrop">
          <ac:chgData name="Simon Lee" userId="cc03e74d486a70ef" providerId="LiveId" clId="{34154423-B074-495A-8496-038C7BDADD67}" dt="2018-11-18T14:02:55.809" v="1591" actId="732"/>
          <ac:picMkLst>
            <pc:docMk/>
            <pc:sldMk cId="735133324" sldId="318"/>
            <ac:picMk id="3" creationId="{8513CBB0-0FC8-4CD6-B8C8-DAE663213E44}"/>
          </ac:picMkLst>
        </pc:picChg>
        <pc:picChg chg="add mod">
          <ac:chgData name="Simon Lee" userId="cc03e74d486a70ef" providerId="LiveId" clId="{34154423-B074-495A-8496-038C7BDADD67}" dt="2018-11-18T14:03:03.322" v="1594" actId="1076"/>
          <ac:picMkLst>
            <pc:docMk/>
            <pc:sldMk cId="735133324" sldId="318"/>
            <ac:picMk id="4" creationId="{B08F948F-467C-48A0-A39C-044E7E3B5C66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1585941466" sldId="319"/>
        </pc:sldMkLst>
        <pc:spChg chg="del mod">
          <ac:chgData name="Simon Lee" userId="cc03e74d486a70ef" providerId="LiveId" clId="{34154423-B074-495A-8496-038C7BDADD67}" dt="2018-11-25T11:00:22.203" v="1646" actId="478"/>
          <ac:spMkLst>
            <pc:docMk/>
            <pc:sldMk cId="1585941466" sldId="319"/>
            <ac:spMk id="2" creationId="{393C12AE-D482-490B-89F3-022D2D69E9AF}"/>
          </ac:spMkLst>
        </pc:spChg>
        <pc:spChg chg="add del mod">
          <ac:chgData name="Simon Lee" userId="cc03e74d486a70ef" providerId="LiveId" clId="{34154423-B074-495A-8496-038C7BDADD67}" dt="2018-11-25T11:00:25.256" v="1647" actId="478"/>
          <ac:spMkLst>
            <pc:docMk/>
            <pc:sldMk cId="1585941466" sldId="319"/>
            <ac:spMk id="4" creationId="{343272E2-E118-40C9-A620-40E54E3FC4B2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4225108551" sldId="320"/>
        </pc:sldMkLst>
        <pc:spChg chg="del mod">
          <ac:chgData name="Simon Lee" userId="cc03e74d486a70ef" providerId="LiveId" clId="{34154423-B074-495A-8496-038C7BDADD67}" dt="2018-11-25T11:18:56.450" v="1740" actId="478"/>
          <ac:spMkLst>
            <pc:docMk/>
            <pc:sldMk cId="4225108551" sldId="320"/>
            <ac:spMk id="2" creationId="{6F2B90DF-273D-48C0-961D-81B13015E627}"/>
          </ac:spMkLst>
        </pc:spChg>
        <pc:spChg chg="add del mod">
          <ac:chgData name="Simon Lee" userId="cc03e74d486a70ef" providerId="LiveId" clId="{34154423-B074-495A-8496-038C7BDADD67}" dt="2018-11-25T11:18:58.230" v="1741" actId="478"/>
          <ac:spMkLst>
            <pc:docMk/>
            <pc:sldMk cId="4225108551" sldId="320"/>
            <ac:spMk id="6" creationId="{4D59E06B-E310-48A2-9A9B-572E268EFCA9}"/>
          </ac:spMkLst>
        </pc:spChg>
        <pc:picChg chg="add mod">
          <ac:chgData name="Simon Lee" userId="cc03e74d486a70ef" providerId="LiveId" clId="{34154423-B074-495A-8496-038C7BDADD67}" dt="2018-11-25T11:30:28.919" v="1781" actId="14826"/>
          <ac:picMkLst>
            <pc:docMk/>
            <pc:sldMk cId="4225108551" sldId="320"/>
            <ac:picMk id="4" creationId="{3A05059A-A917-4B12-8257-C968191DB04A}"/>
          </ac:picMkLst>
        </pc:picChg>
        <pc:picChg chg="add del">
          <ac:chgData name="Simon Lee" userId="cc03e74d486a70ef" providerId="LiveId" clId="{34154423-B074-495A-8496-038C7BDADD67}" dt="2018-11-25T11:21:00.065" v="1747" actId="478"/>
          <ac:picMkLst>
            <pc:docMk/>
            <pc:sldMk cId="4225108551" sldId="320"/>
            <ac:picMk id="7" creationId="{4AEB2381-7B31-4C3D-909A-11465FE5C7B2}"/>
          </ac:picMkLst>
        </pc:picChg>
        <pc:picChg chg="add del mod">
          <ac:chgData name="Simon Lee" userId="cc03e74d486a70ef" providerId="LiveId" clId="{34154423-B074-495A-8496-038C7BDADD67}" dt="2018-11-25T11:23:40.763" v="1761" actId="478"/>
          <ac:picMkLst>
            <pc:docMk/>
            <pc:sldMk cId="4225108551" sldId="320"/>
            <ac:picMk id="8" creationId="{06B72351-66DB-4B11-8397-B23944F320BF}"/>
          </ac:picMkLst>
        </pc:picChg>
        <pc:picChg chg="add del mod">
          <ac:chgData name="Simon Lee" userId="cc03e74d486a70ef" providerId="LiveId" clId="{34154423-B074-495A-8496-038C7BDADD67}" dt="2018-11-25T11:25:27.417" v="1780" actId="478"/>
          <ac:picMkLst>
            <pc:docMk/>
            <pc:sldMk cId="4225108551" sldId="320"/>
            <ac:picMk id="9" creationId="{34C5A7C3-58D9-4FCD-A0A3-DBB327C14BDE}"/>
          </ac:picMkLst>
        </pc:pic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1755053443" sldId="321"/>
        </pc:sldMkLst>
        <pc:spChg chg="del mod">
          <ac:chgData name="Simon Lee" userId="cc03e74d486a70ef" providerId="LiveId" clId="{34154423-B074-495A-8496-038C7BDADD67}" dt="2018-11-18T13:45:27.874" v="1341" actId="478"/>
          <ac:spMkLst>
            <pc:docMk/>
            <pc:sldMk cId="1755053443" sldId="321"/>
            <ac:spMk id="2" creationId="{F69984E1-1B67-4BD1-BB8B-56278BBA381D}"/>
          </ac:spMkLst>
        </pc:spChg>
        <pc:spChg chg="add del mod">
          <ac:chgData name="Simon Lee" userId="cc03e74d486a70ef" providerId="LiveId" clId="{34154423-B074-495A-8496-038C7BDADD67}" dt="2018-11-18T13:45:29.868" v="1342" actId="478"/>
          <ac:spMkLst>
            <pc:docMk/>
            <pc:sldMk cId="1755053443" sldId="321"/>
            <ac:spMk id="4" creationId="{D6BC2DF3-28F7-4191-888E-CCF5EF4C604B}"/>
          </ac:spMkLst>
        </pc:sp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350296529" sldId="323"/>
        </pc:sldMkLst>
      </pc:sldChg>
      <pc:sldChg chg="addSp modSp add modTransition setBg">
        <pc:chgData name="Simon Lee" userId="cc03e74d486a70ef" providerId="LiveId" clId="{34154423-B074-495A-8496-038C7BDADD67}" dt="2018-12-02T20:06:22.276" v="2161"/>
        <pc:sldMkLst>
          <pc:docMk/>
          <pc:sldMk cId="1254536447" sldId="324"/>
        </pc:sldMkLst>
        <pc:picChg chg="add mod">
          <ac:chgData name="Simon Lee" userId="cc03e74d486a70ef" providerId="LiveId" clId="{34154423-B074-495A-8496-038C7BDADD67}" dt="2018-11-18T13:49:08.178" v="1382" actId="931"/>
          <ac:picMkLst>
            <pc:docMk/>
            <pc:sldMk cId="1254536447" sldId="324"/>
            <ac:picMk id="3" creationId="{79B251EA-CB5A-4D45-85BD-CFD99CD0D85C}"/>
          </ac:picMkLst>
        </pc:picChg>
      </pc:sldChg>
      <pc:sldChg chg="addSp delSp modSp add modTransition setBg">
        <pc:chgData name="Simon Lee" userId="cc03e74d486a70ef" providerId="LiveId" clId="{34154423-B074-495A-8496-038C7BDADD67}" dt="2018-12-12T15:45:11.592" v="3115"/>
        <pc:sldMkLst>
          <pc:docMk/>
          <pc:sldMk cId="1821824926" sldId="325"/>
        </pc:sldMkLst>
        <pc:spChg chg="del mod">
          <ac:chgData name="Simon Lee" userId="cc03e74d486a70ef" providerId="LiveId" clId="{34154423-B074-495A-8496-038C7BDADD67}" dt="2018-11-25T10:57:01.413" v="1619" actId="478"/>
          <ac:spMkLst>
            <pc:docMk/>
            <pc:sldMk cId="1821824926" sldId="325"/>
            <ac:spMk id="2" creationId="{B428672A-DCC2-4F1E-81AE-72EE54A137FA}"/>
          </ac:spMkLst>
        </pc:spChg>
        <pc:spChg chg="add del mod">
          <ac:chgData name="Simon Lee" userId="cc03e74d486a70ef" providerId="LiveId" clId="{34154423-B074-495A-8496-038C7BDADD67}" dt="2018-11-25T10:57:02.735" v="1620" actId="478"/>
          <ac:spMkLst>
            <pc:docMk/>
            <pc:sldMk cId="1821824926" sldId="325"/>
            <ac:spMk id="4" creationId="{CD588990-B276-493C-83B4-0F4F0A0FE06E}"/>
          </ac:spMkLst>
        </pc:spChg>
      </pc:sldChg>
      <pc:sldChg chg="add modTransition">
        <pc:chgData name="Simon Lee" userId="cc03e74d486a70ef" providerId="LiveId" clId="{34154423-B074-495A-8496-038C7BDADD67}" dt="2018-12-02T20:06:22.276" v="2161"/>
        <pc:sldMkLst>
          <pc:docMk/>
          <pc:sldMk cId="1269293891" sldId="326"/>
        </pc:sldMkLst>
      </pc:sldChg>
      <pc:sldChg chg="addSp delSp modSp add modTransition setBg">
        <pc:chgData name="Simon Lee" userId="cc03e74d486a70ef" providerId="LiveId" clId="{34154423-B074-495A-8496-038C7BDADD67}" dt="2018-12-07T14:24:41.097" v="2173"/>
        <pc:sldMkLst>
          <pc:docMk/>
          <pc:sldMk cId="2982689698" sldId="327"/>
        </pc:sldMkLst>
        <pc:spChg chg="add del mod">
          <ac:chgData name="Simon Lee" userId="cc03e74d486a70ef" providerId="LiveId" clId="{34154423-B074-495A-8496-038C7BDADD67}" dt="2018-12-07T14:24:24.839" v="2168" actId="478"/>
          <ac:spMkLst>
            <pc:docMk/>
            <pc:sldMk cId="2982689698" sldId="327"/>
            <ac:spMk id="2" creationId="{0C44E849-E9AA-4D5F-83A5-F6BA49554050}"/>
          </ac:spMkLst>
        </pc:spChg>
        <pc:spChg chg="add del mod">
          <ac:chgData name="Simon Lee" userId="cc03e74d486a70ef" providerId="LiveId" clId="{34154423-B074-495A-8496-038C7BDADD67}" dt="2018-12-02T19:49:42.149" v="1962" actId="478"/>
          <ac:spMkLst>
            <pc:docMk/>
            <pc:sldMk cId="2982689698" sldId="327"/>
            <ac:spMk id="4" creationId="{8AD5568F-F9E1-4493-9FC8-3313CB3A51C0}"/>
          </ac:spMkLst>
        </pc:spChg>
        <pc:spChg chg="add del mod">
          <ac:chgData name="Simon Lee" userId="cc03e74d486a70ef" providerId="LiveId" clId="{34154423-B074-495A-8496-038C7BDADD67}" dt="2018-12-07T14:24:27.027" v="2170" actId="478"/>
          <ac:spMkLst>
            <pc:docMk/>
            <pc:sldMk cId="2982689698" sldId="327"/>
            <ac:spMk id="4" creationId="{F3EC0479-4D8D-40A8-A7FB-68AB696F513A}"/>
          </ac:spMkLst>
        </pc:spChg>
        <pc:picChg chg="add del mod">
          <ac:chgData name="Simon Lee" userId="cc03e74d486a70ef" providerId="LiveId" clId="{34154423-B074-495A-8496-038C7BDADD67}" dt="2018-12-02T19:49:40.753" v="1959"/>
          <ac:picMkLst>
            <pc:docMk/>
            <pc:sldMk cId="2982689698" sldId="327"/>
            <ac:picMk id="4098" creationId="{96AA1823-37C8-4E6D-B09F-6BE702A77928}"/>
          </ac:picMkLst>
        </pc:picChg>
      </pc:sldChg>
      <pc:sldChg chg="addSp delSp modSp add modTransition">
        <pc:chgData name="Simon Lee" userId="cc03e74d486a70ef" providerId="LiveId" clId="{34154423-B074-495A-8496-038C7BDADD67}" dt="2018-12-11T16:41:57.006" v="3094" actId="478"/>
        <pc:sldMkLst>
          <pc:docMk/>
          <pc:sldMk cId="753561546" sldId="328"/>
        </pc:sldMkLst>
        <pc:spChg chg="del mod">
          <ac:chgData name="Simon Lee" userId="cc03e74d486a70ef" providerId="LiveId" clId="{34154423-B074-495A-8496-038C7BDADD67}" dt="2018-11-25T11:33:47.496" v="1783" actId="478"/>
          <ac:spMkLst>
            <pc:docMk/>
            <pc:sldMk cId="753561546" sldId="328"/>
            <ac:spMk id="2" creationId="{229ECDCA-ED45-4E6E-99DA-AA219302022E}"/>
          </ac:spMkLst>
        </pc:spChg>
        <pc:spChg chg="add mod">
          <ac:chgData name="Simon Lee" userId="cc03e74d486a70ef" providerId="LiveId" clId="{34154423-B074-495A-8496-038C7BDADD67}" dt="2018-12-11T16:27:35.863" v="2425" actId="1038"/>
          <ac:spMkLst>
            <pc:docMk/>
            <pc:sldMk cId="753561546" sldId="328"/>
            <ac:spMk id="2" creationId="{8B76E8E6-0D92-41C7-935E-981F4B636776}"/>
          </ac:spMkLst>
        </pc:spChg>
        <pc:spChg chg="add del mod">
          <ac:chgData name="Simon Lee" userId="cc03e74d486a70ef" providerId="LiveId" clId="{34154423-B074-495A-8496-038C7BDADD67}" dt="2018-11-25T11:33:50.082" v="1785" actId="478"/>
          <ac:spMkLst>
            <pc:docMk/>
            <pc:sldMk cId="753561546" sldId="328"/>
            <ac:spMk id="4" creationId="{5B8C90C3-8469-448D-9C90-DAB2116CAF69}"/>
          </ac:spMkLst>
        </pc:spChg>
        <pc:spChg chg="add mod">
          <ac:chgData name="Simon Lee" userId="cc03e74d486a70ef" providerId="LiveId" clId="{34154423-B074-495A-8496-038C7BDADD67}" dt="2018-12-11T16:26:44.921" v="2406" actId="14100"/>
          <ac:spMkLst>
            <pc:docMk/>
            <pc:sldMk cId="753561546" sldId="328"/>
            <ac:spMk id="4" creationId="{D188B76C-9C53-4DDE-BCA3-911D727BB6E4}"/>
          </ac:spMkLst>
        </pc:spChg>
        <pc:spChg chg="add mod">
          <ac:chgData name="Simon Lee" userId="cc03e74d486a70ef" providerId="LiveId" clId="{34154423-B074-495A-8496-038C7BDADD67}" dt="2018-12-11T16:33:05.306" v="3036" actId="1035"/>
          <ac:spMkLst>
            <pc:docMk/>
            <pc:sldMk cId="753561546" sldId="328"/>
            <ac:spMk id="6" creationId="{33332281-C54A-4913-960C-5977C07DE6E0}"/>
          </ac:spMkLst>
        </pc:spChg>
        <pc:spChg chg="add del mod">
          <ac:chgData name="Simon Lee" userId="cc03e74d486a70ef" providerId="LiveId" clId="{34154423-B074-495A-8496-038C7BDADD67}" dt="2018-12-11T16:41:57.006" v="3094" actId="478"/>
          <ac:spMkLst>
            <pc:docMk/>
            <pc:sldMk cId="753561546" sldId="328"/>
            <ac:spMk id="7" creationId="{65E80E5A-F41E-4046-9AA2-ACA770BF034C}"/>
          </ac:spMkLst>
        </pc:spChg>
        <pc:spChg chg="add mod">
          <ac:chgData name="Simon Lee" userId="cc03e74d486a70ef" providerId="LiveId" clId="{34154423-B074-495A-8496-038C7BDADD67}" dt="2018-12-11T16:31:42.771" v="2903" actId="14100"/>
          <ac:spMkLst>
            <pc:docMk/>
            <pc:sldMk cId="753561546" sldId="328"/>
            <ac:spMk id="9" creationId="{F2E1873D-05DA-4D81-B310-EFA4F0822EBB}"/>
          </ac:spMkLst>
        </pc:spChg>
        <pc:spChg chg="add mod">
          <ac:chgData name="Simon Lee" userId="cc03e74d486a70ef" providerId="LiveId" clId="{34154423-B074-495A-8496-038C7BDADD67}" dt="2018-12-11T16:41:53.231" v="3093" actId="20577"/>
          <ac:spMkLst>
            <pc:docMk/>
            <pc:sldMk cId="753561546" sldId="328"/>
            <ac:spMk id="10" creationId="{C45E8890-443B-4F4B-A28D-79DF6E53AA91}"/>
          </ac:spMkLst>
        </pc:spChg>
        <pc:spChg chg="add mod">
          <ac:chgData name="Simon Lee" userId="cc03e74d486a70ef" providerId="LiveId" clId="{34154423-B074-495A-8496-038C7BDADD67}" dt="2018-12-11T16:32:15.711" v="2905" actId="14100"/>
          <ac:spMkLst>
            <pc:docMk/>
            <pc:sldMk cId="753561546" sldId="328"/>
            <ac:spMk id="11" creationId="{CCE8118F-1712-485D-9D2A-1BC6CA2C7A07}"/>
          </ac:spMkLst>
        </pc:spChg>
        <pc:spChg chg="add mod">
          <ac:chgData name="Simon Lee" userId="cc03e74d486a70ef" providerId="LiveId" clId="{34154423-B074-495A-8496-038C7BDADD67}" dt="2018-12-11T16:31:31.043" v="2889" actId="1037"/>
          <ac:spMkLst>
            <pc:docMk/>
            <pc:sldMk cId="753561546" sldId="328"/>
            <ac:spMk id="12" creationId="{664E002B-F799-4B62-B544-8F380AE4A08E}"/>
          </ac:spMkLst>
        </pc:spChg>
        <pc:spChg chg="add mod">
          <ac:chgData name="Simon Lee" userId="cc03e74d486a70ef" providerId="LiveId" clId="{34154423-B074-495A-8496-038C7BDADD67}" dt="2018-12-11T16:33:11.920" v="3053" actId="1036"/>
          <ac:spMkLst>
            <pc:docMk/>
            <pc:sldMk cId="753561546" sldId="328"/>
            <ac:spMk id="13" creationId="{3653668D-350E-4C1F-85CC-D48720144B08}"/>
          </ac:spMkLst>
        </pc:spChg>
        <pc:spChg chg="add mod">
          <ac:chgData name="Simon Lee" userId="cc03e74d486a70ef" providerId="LiveId" clId="{34154423-B074-495A-8496-038C7BDADD67}" dt="2018-12-11T16:41:00.948" v="3084" actId="208"/>
          <ac:spMkLst>
            <pc:docMk/>
            <pc:sldMk cId="753561546" sldId="328"/>
            <ac:spMk id="14" creationId="{B7C1265F-7DB3-4BE2-B9F6-EAD56A96EEA8}"/>
          </ac:spMkLst>
        </pc:spChg>
        <pc:picChg chg="add mod">
          <ac:chgData name="Simon Lee" userId="cc03e74d486a70ef" providerId="LiveId" clId="{34154423-B074-495A-8496-038C7BDADD67}" dt="2018-12-11T16:25:16.109" v="2298" actId="14100"/>
          <ac:picMkLst>
            <pc:docMk/>
            <pc:sldMk cId="753561546" sldId="328"/>
            <ac:picMk id="3" creationId="{F05CFA45-794C-4C9B-BAB6-0E4C1FF5703B}"/>
          </ac:picMkLst>
        </pc:picChg>
        <pc:picChg chg="add mod modCrop">
          <ac:chgData name="Simon Lee" userId="cc03e74d486a70ef" providerId="LiveId" clId="{34154423-B074-495A-8496-038C7BDADD67}" dt="2018-12-11T16:32:45.009" v="3022" actId="1076"/>
          <ac:picMkLst>
            <pc:docMk/>
            <pc:sldMk cId="753561546" sldId="328"/>
            <ac:picMk id="5" creationId="{306C4032-EEAB-4E52-A86B-50821799098D}"/>
          </ac:picMkLst>
        </pc:picChg>
        <pc:picChg chg="add mod">
          <ac:chgData name="Simon Lee" userId="cc03e74d486a70ef" providerId="LiveId" clId="{34154423-B074-495A-8496-038C7BDADD67}" dt="2018-12-11T16:27:23.404" v="2417" actId="1076"/>
          <ac:picMkLst>
            <pc:docMk/>
            <pc:sldMk cId="753561546" sldId="328"/>
            <ac:picMk id="8" creationId="{9DD77394-2515-482E-A0DA-48D3FB4F58EF}"/>
          </ac:picMkLst>
        </pc:picChg>
        <pc:picChg chg="add mod">
          <ac:chgData name="Simon Lee" userId="cc03e74d486a70ef" providerId="LiveId" clId="{34154423-B074-495A-8496-038C7BDADD67}" dt="2018-12-11T16:41:25.658" v="3089" actId="1076"/>
          <ac:picMkLst>
            <pc:docMk/>
            <pc:sldMk cId="753561546" sldId="328"/>
            <ac:picMk id="1026" creationId="{B429500B-336E-45BB-959C-F8C1477BF3D1}"/>
          </ac:picMkLst>
        </pc:picChg>
      </pc:sldChg>
      <pc:sldChg chg="delSp add modTransition setBg">
        <pc:chgData name="Simon Lee" userId="cc03e74d486a70ef" providerId="LiveId" clId="{34154423-B074-495A-8496-038C7BDADD67}" dt="2018-12-02T20:06:22.276" v="2161"/>
        <pc:sldMkLst>
          <pc:docMk/>
          <pc:sldMk cId="2395183531" sldId="329"/>
        </pc:sldMkLst>
        <pc:spChg chg="del">
          <ac:chgData name="Simon Lee" userId="cc03e74d486a70ef" providerId="LiveId" clId="{34154423-B074-495A-8496-038C7BDADD67}" dt="2018-11-18T13:53:29.071" v="1485" actId="478"/>
          <ac:spMkLst>
            <pc:docMk/>
            <pc:sldMk cId="2395183531" sldId="329"/>
            <ac:spMk id="2" creationId="{A0323F9A-2F08-41AC-9FF8-8DAB40EAFB00}"/>
          </ac:spMkLst>
        </pc:spChg>
      </pc:sldChg>
      <pc:sldChg chg="addSp delSp modSp add modTransition">
        <pc:chgData name="Simon Lee" userId="cc03e74d486a70ef" providerId="LiveId" clId="{34154423-B074-495A-8496-038C7BDADD67}" dt="2018-12-07T14:55:24.600" v="2215" actId="20577"/>
        <pc:sldMkLst>
          <pc:docMk/>
          <pc:sldMk cId="2231300346" sldId="331"/>
        </pc:sldMkLst>
        <pc:spChg chg="del mod">
          <ac:chgData name="Simon Lee" userId="cc03e74d486a70ef" providerId="LiveId" clId="{34154423-B074-495A-8496-038C7BDADD67}" dt="2018-12-07T14:55:11.782" v="2212" actId="478"/>
          <ac:spMkLst>
            <pc:docMk/>
            <pc:sldMk cId="2231300346" sldId="331"/>
            <ac:spMk id="2" creationId="{131EFEC4-98DE-420C-A15E-645E02CC7E08}"/>
          </ac:spMkLst>
        </pc:spChg>
        <pc:spChg chg="mod">
          <ac:chgData name="Simon Lee" userId="cc03e74d486a70ef" providerId="LiveId" clId="{34154423-B074-495A-8496-038C7BDADD67}" dt="2018-12-07T14:55:24.600" v="2215" actId="20577"/>
          <ac:spMkLst>
            <pc:docMk/>
            <pc:sldMk cId="2231300346" sldId="331"/>
            <ac:spMk id="3" creationId="{425E9717-911D-4FE1-9334-C18C9CE1E3E8}"/>
          </ac:spMkLst>
        </pc:spChg>
        <pc:spChg chg="add del mod">
          <ac:chgData name="Simon Lee" userId="cc03e74d486a70ef" providerId="LiveId" clId="{34154423-B074-495A-8496-038C7BDADD67}" dt="2018-12-07T14:55:13.638" v="2213" actId="478"/>
          <ac:spMkLst>
            <pc:docMk/>
            <pc:sldMk cId="2231300346" sldId="331"/>
            <ac:spMk id="5" creationId="{7D544BAF-E605-4B16-8A83-E6E76BE9E8D0}"/>
          </ac:spMkLst>
        </pc:spChg>
      </pc:sldChg>
      <pc:sldChg chg="addSp delSp modSp add modTransition setBg">
        <pc:chgData name="Simon Lee" userId="cc03e74d486a70ef" providerId="LiveId" clId="{34154423-B074-495A-8496-038C7BDADD67}" dt="2018-12-02T20:06:22.276" v="2161"/>
        <pc:sldMkLst>
          <pc:docMk/>
          <pc:sldMk cId="330095547" sldId="332"/>
        </pc:sldMkLst>
        <pc:spChg chg="mod">
          <ac:chgData name="Simon Lee" userId="cc03e74d486a70ef" providerId="LiveId" clId="{34154423-B074-495A-8496-038C7BDADD67}" dt="2018-12-02T20:02:09.976" v="2129" actId="1076"/>
          <ac:spMkLst>
            <pc:docMk/>
            <pc:sldMk cId="330095547" sldId="332"/>
            <ac:spMk id="2" creationId="{5E52C492-8D87-4C0D-80CC-E2EB4FA8B040}"/>
          </ac:spMkLst>
        </pc:spChg>
        <pc:picChg chg="add del mod">
          <ac:chgData name="Simon Lee" userId="cc03e74d486a70ef" providerId="LiveId" clId="{34154423-B074-495A-8496-038C7BDADD67}" dt="2018-12-02T20:02:38.201" v="2133" actId="478"/>
          <ac:picMkLst>
            <pc:docMk/>
            <pc:sldMk cId="330095547" sldId="332"/>
            <ac:picMk id="6146" creationId="{4E1F8129-E311-4841-BE65-8541399B5BB0}"/>
          </ac:picMkLst>
        </pc:picChg>
        <pc:picChg chg="add mod">
          <ac:chgData name="Simon Lee" userId="cc03e74d486a70ef" providerId="LiveId" clId="{34154423-B074-495A-8496-038C7BDADD67}" dt="2018-12-02T20:03:23.541" v="2152" actId="1076"/>
          <ac:picMkLst>
            <pc:docMk/>
            <pc:sldMk cId="330095547" sldId="332"/>
            <ac:picMk id="6148" creationId="{CF99E9CE-BC89-49F8-A480-E8588159563A}"/>
          </ac:picMkLst>
        </pc:picChg>
        <pc:picChg chg="add mod">
          <ac:chgData name="Simon Lee" userId="cc03e74d486a70ef" providerId="LiveId" clId="{34154423-B074-495A-8496-038C7BDADD67}" dt="2018-12-02T20:02:58.564" v="2139" actId="1076"/>
          <ac:picMkLst>
            <pc:docMk/>
            <pc:sldMk cId="330095547" sldId="332"/>
            <ac:picMk id="6150" creationId="{7F6B405E-D78A-4040-A8E0-52CADE9B8A87}"/>
          </ac:picMkLst>
        </pc:picChg>
        <pc:picChg chg="add mod">
          <ac:chgData name="Simon Lee" userId="cc03e74d486a70ef" providerId="LiveId" clId="{34154423-B074-495A-8496-038C7BDADD67}" dt="2018-12-02T20:03:22.479" v="2151" actId="1076"/>
          <ac:picMkLst>
            <pc:docMk/>
            <pc:sldMk cId="330095547" sldId="332"/>
            <ac:picMk id="6152" creationId="{4161700B-0191-4A43-BEF2-CF42C52EA3DB}"/>
          </ac:picMkLst>
        </pc:picChg>
        <pc:picChg chg="add mod">
          <ac:chgData name="Simon Lee" userId="cc03e74d486a70ef" providerId="LiveId" clId="{34154423-B074-495A-8496-038C7BDADD67}" dt="2018-12-02T20:03:25.163" v="2153" actId="1076"/>
          <ac:picMkLst>
            <pc:docMk/>
            <pc:sldMk cId="330095547" sldId="332"/>
            <ac:picMk id="6154" creationId="{7D1AF1BF-806C-4AAB-8229-3244002ADF1E}"/>
          </ac:picMkLst>
        </pc:picChg>
      </pc:sldChg>
      <pc:sldChg chg="delSp add modTransition setBg">
        <pc:chgData name="Simon Lee" userId="cc03e74d486a70ef" providerId="LiveId" clId="{34154423-B074-495A-8496-038C7BDADD67}" dt="2018-12-02T20:06:22.276" v="2161"/>
        <pc:sldMkLst>
          <pc:docMk/>
          <pc:sldMk cId="974938263" sldId="333"/>
        </pc:sldMkLst>
        <pc:spChg chg="del">
          <ac:chgData name="Simon Lee" userId="cc03e74d486a70ef" providerId="LiveId" clId="{34154423-B074-495A-8496-038C7BDADD67}" dt="2018-11-18T13:54:24.488" v="1558" actId="478"/>
          <ac:spMkLst>
            <pc:docMk/>
            <pc:sldMk cId="974938263" sldId="333"/>
            <ac:spMk id="2" creationId="{8286B4B8-485F-4E17-9CC9-2AE128F21FEC}"/>
          </ac:spMkLst>
        </pc:spChg>
      </pc:sldChg>
      <pc:sldChg chg="add ord modTransition setBg">
        <pc:chgData name="Simon Lee" userId="cc03e74d486a70ef" providerId="LiveId" clId="{34154423-B074-495A-8496-038C7BDADD67}" dt="2018-12-02T20:06:22.276" v="2161"/>
        <pc:sldMkLst>
          <pc:docMk/>
          <pc:sldMk cId="2672764721" sldId="334"/>
        </pc:sldMkLst>
      </pc:sldChg>
      <pc:sldChg chg="add modTransition setBg">
        <pc:chgData name="Simon Lee" userId="cc03e74d486a70ef" providerId="LiveId" clId="{34154423-B074-495A-8496-038C7BDADD67}" dt="2018-12-12T15:43:49.395" v="3101"/>
        <pc:sldMkLst>
          <pc:docMk/>
          <pc:sldMk cId="460805373" sldId="335"/>
        </pc:sldMkLst>
      </pc:sldChg>
      <pc:sldChg chg="add ord modTransition">
        <pc:chgData name="Simon Lee" userId="cc03e74d486a70ef" providerId="LiveId" clId="{34154423-B074-495A-8496-038C7BDADD67}" dt="2018-12-02T20:06:22.276" v="2161"/>
        <pc:sldMkLst>
          <pc:docMk/>
          <pc:sldMk cId="87216883" sldId="336"/>
        </pc:sldMkLst>
      </pc:sldChg>
      <pc:sldChg chg="add del ord modTransition">
        <pc:chgData name="Simon Lee" userId="cc03e74d486a70ef" providerId="LiveId" clId="{34154423-B074-495A-8496-038C7BDADD67}" dt="2018-12-11T16:16:18.737" v="2229" actId="2696"/>
        <pc:sldMkLst>
          <pc:docMk/>
          <pc:sldMk cId="2120065472" sldId="337"/>
        </pc:sldMkLst>
      </pc:sldChg>
      <pc:sldChg chg="add ord modTransition setBg">
        <pc:chgData name="Simon Lee" userId="cc03e74d486a70ef" providerId="LiveId" clId="{34154423-B074-495A-8496-038C7BDADD67}" dt="2018-12-02T20:08:42.224" v="2162"/>
        <pc:sldMkLst>
          <pc:docMk/>
          <pc:sldMk cId="3131364561" sldId="338"/>
        </pc:sldMkLst>
      </pc:sldChg>
      <pc:sldChg chg="add modTransition setBg">
        <pc:chgData name="Simon Lee" userId="cc03e74d486a70ef" providerId="LiveId" clId="{34154423-B074-495A-8496-038C7BDADD67}" dt="2018-12-12T15:44:15.229" v="3105"/>
        <pc:sldMkLst>
          <pc:docMk/>
          <pc:sldMk cId="1557210511" sldId="339"/>
        </pc:sldMkLst>
      </pc:sldChg>
      <pc:sldChg chg="addSp delSp modSp add modTransition">
        <pc:chgData name="Simon Lee" userId="cc03e74d486a70ef" providerId="LiveId" clId="{34154423-B074-495A-8496-038C7BDADD67}" dt="2018-12-11T17:14:39.712" v="3099" actId="14100"/>
        <pc:sldMkLst>
          <pc:docMk/>
          <pc:sldMk cId="4155078377" sldId="340"/>
        </pc:sldMkLst>
        <pc:spChg chg="del mod">
          <ac:chgData name="Simon Lee" userId="cc03e74d486a70ef" providerId="LiveId" clId="{34154423-B074-495A-8496-038C7BDADD67}" dt="2018-12-11T17:14:25.198" v="3095" actId="478"/>
          <ac:spMkLst>
            <pc:docMk/>
            <pc:sldMk cId="4155078377" sldId="340"/>
            <ac:spMk id="2" creationId="{DCC1C1C4-A516-4F0E-A40D-561AA5892D86}"/>
          </ac:spMkLst>
        </pc:spChg>
        <pc:spChg chg="add del mod">
          <ac:chgData name="Simon Lee" userId="cc03e74d486a70ef" providerId="LiveId" clId="{34154423-B074-495A-8496-038C7BDADD67}" dt="2018-12-11T17:14:26.756" v="3096" actId="478"/>
          <ac:spMkLst>
            <pc:docMk/>
            <pc:sldMk cId="4155078377" sldId="340"/>
            <ac:spMk id="4" creationId="{576EA4C4-810D-4CD3-AC83-71995BA314E3}"/>
          </ac:spMkLst>
        </pc:spChg>
        <pc:picChg chg="add mod">
          <ac:chgData name="Simon Lee" userId="cc03e74d486a70ef" providerId="LiveId" clId="{34154423-B074-495A-8496-038C7BDADD67}" dt="2018-12-11T17:14:39.712" v="3099" actId="14100"/>
          <ac:picMkLst>
            <pc:docMk/>
            <pc:sldMk cId="4155078377" sldId="340"/>
            <ac:picMk id="6" creationId="{29B7110A-7BA7-4B3D-8C81-2EC11C865865}"/>
          </ac:picMkLst>
        </pc:picChg>
      </pc:sldChg>
      <pc:sldChg chg="add ord modTransition">
        <pc:chgData name="Simon Lee" userId="cc03e74d486a70ef" providerId="LiveId" clId="{34154423-B074-495A-8496-038C7BDADD67}" dt="2018-12-02T20:06:22.276" v="2161"/>
        <pc:sldMkLst>
          <pc:docMk/>
          <pc:sldMk cId="4015928742" sldId="341"/>
        </pc:sldMkLst>
      </pc:sldChg>
      <pc:sldChg chg="modSp add modTransition">
        <pc:chgData name="Simon Lee" userId="cc03e74d486a70ef" providerId="LiveId" clId="{34154423-B074-495A-8496-038C7BDADD67}" dt="2018-12-02T20:06:22.276" v="2161"/>
        <pc:sldMkLst>
          <pc:docMk/>
          <pc:sldMk cId="517896903" sldId="342"/>
        </pc:sldMkLst>
        <pc:spChg chg="mod">
          <ac:chgData name="Simon Lee" userId="cc03e74d486a70ef" providerId="LiveId" clId="{34154423-B074-495A-8496-038C7BDADD67}" dt="2018-11-25T11:08:51.499" v="1679" actId="20577"/>
          <ac:spMkLst>
            <pc:docMk/>
            <pc:sldMk cId="517896903" sldId="342"/>
            <ac:spMk id="2" creationId="{1D9E635E-F7D5-4083-8B0D-96975EF86A95}"/>
          </ac:spMkLst>
        </pc:spChg>
      </pc:sldChg>
      <pc:sldChg chg="add ord modTransition">
        <pc:chgData name="Simon Lee" userId="cc03e74d486a70ef" providerId="LiveId" clId="{34154423-B074-495A-8496-038C7BDADD67}" dt="2018-12-02T20:06:22.276" v="2161"/>
        <pc:sldMkLst>
          <pc:docMk/>
          <pc:sldMk cId="318757824" sldId="344"/>
        </pc:sldMkLst>
      </pc:sldChg>
      <pc:sldChg chg="add modTransition setBg">
        <pc:chgData name="Simon Lee" userId="cc03e74d486a70ef" providerId="LiveId" clId="{34154423-B074-495A-8496-038C7BDADD67}" dt="2018-12-12T15:44:30.251" v="3107"/>
        <pc:sldMkLst>
          <pc:docMk/>
          <pc:sldMk cId="4165510291" sldId="345"/>
        </pc:sldMkLst>
      </pc:sldChg>
      <pc:sldChg chg="addSp delSp modSp add modTransition setBg">
        <pc:chgData name="Simon Lee" userId="cc03e74d486a70ef" providerId="LiveId" clId="{34154423-B074-495A-8496-038C7BDADD67}" dt="2018-12-11T16:19:12.624" v="2240" actId="14100"/>
        <pc:sldMkLst>
          <pc:docMk/>
          <pc:sldMk cId="439234459" sldId="346"/>
        </pc:sldMkLst>
        <pc:spChg chg="del mod">
          <ac:chgData name="Simon Lee" userId="cc03e74d486a70ef" providerId="LiveId" clId="{34154423-B074-495A-8496-038C7BDADD67}" dt="2018-12-11T16:18:04.542" v="2230" actId="478"/>
          <ac:spMkLst>
            <pc:docMk/>
            <pc:sldMk cId="439234459" sldId="346"/>
            <ac:spMk id="2" creationId="{3CA2DE8D-53FF-44EC-9ABD-3DEC3FBC22B7}"/>
          </ac:spMkLst>
        </pc:spChg>
        <pc:spChg chg="add del mod">
          <ac:chgData name="Simon Lee" userId="cc03e74d486a70ef" providerId="LiveId" clId="{34154423-B074-495A-8496-038C7BDADD67}" dt="2018-12-11T16:18:06.155" v="2231" actId="478"/>
          <ac:spMkLst>
            <pc:docMk/>
            <pc:sldMk cId="439234459" sldId="346"/>
            <ac:spMk id="4" creationId="{EDB2BE21-AD36-4B38-B20B-7A4C2B81B204}"/>
          </ac:spMkLst>
        </pc:spChg>
        <pc:picChg chg="add del mod">
          <ac:chgData name="Simon Lee" userId="cc03e74d486a70ef" providerId="LiveId" clId="{34154423-B074-495A-8496-038C7BDADD67}" dt="2018-12-11T16:19:03.715" v="2237" actId="478"/>
          <ac:picMkLst>
            <pc:docMk/>
            <pc:sldMk cId="439234459" sldId="346"/>
            <ac:picMk id="6" creationId="{E5F88719-011A-41F0-BF08-989BB410AD8F}"/>
          </ac:picMkLst>
        </pc:picChg>
        <pc:picChg chg="add mod">
          <ac:chgData name="Simon Lee" userId="cc03e74d486a70ef" providerId="LiveId" clId="{34154423-B074-495A-8496-038C7BDADD67}" dt="2018-12-11T16:19:12.624" v="2240" actId="14100"/>
          <ac:picMkLst>
            <pc:docMk/>
            <pc:sldMk cId="439234459" sldId="346"/>
            <ac:picMk id="8" creationId="{48D0A2BA-71E3-486B-B2BF-92FA5553117B}"/>
          </ac:picMkLst>
        </pc:picChg>
      </pc:sldChg>
      <pc:sldChg chg="add modTransition setBg">
        <pc:chgData name="Simon Lee" userId="cc03e74d486a70ef" providerId="LiveId" clId="{34154423-B074-495A-8496-038C7BDADD67}" dt="2018-12-02T20:06:22.276" v="2161"/>
        <pc:sldMkLst>
          <pc:docMk/>
          <pc:sldMk cId="2301260244" sldId="347"/>
        </pc:sldMkLst>
      </pc:sldChg>
      <pc:sldChg chg="add modTransition setBg">
        <pc:chgData name="Simon Lee" userId="cc03e74d486a70ef" providerId="LiveId" clId="{34154423-B074-495A-8496-038C7BDADD67}" dt="2018-12-12T15:44:43.432" v="3109"/>
        <pc:sldMkLst>
          <pc:docMk/>
          <pc:sldMk cId="2823251404" sldId="348"/>
        </pc:sldMkLst>
      </pc:sldChg>
      <pc:sldChg chg="add ord modTransition setBg">
        <pc:chgData name="Simon Lee" userId="cc03e74d486a70ef" providerId="LiveId" clId="{34154423-B074-495A-8496-038C7BDADD67}" dt="2018-12-12T15:44:49.431" v="3111"/>
        <pc:sldMkLst>
          <pc:docMk/>
          <pc:sldMk cId="2243814088" sldId="349"/>
        </pc:sldMkLst>
      </pc:sldChg>
      <pc:sldChg chg="add ord modTransition setBg">
        <pc:chgData name="Simon Lee" userId="cc03e74d486a70ef" providerId="LiveId" clId="{34154423-B074-495A-8496-038C7BDADD67}" dt="2018-12-12T15:45:00.368" v="3113"/>
        <pc:sldMkLst>
          <pc:docMk/>
          <pc:sldMk cId="1696877304" sldId="350"/>
        </pc:sldMkLst>
      </pc:sldChg>
      <pc:sldChg chg="addSp delSp modSp modTransition">
        <pc:chgData name="Simon Lee" userId="cc03e74d486a70ef" providerId="LiveId" clId="{34154423-B074-495A-8496-038C7BDADD67}" dt="2018-12-02T20:06:22.276" v="2161"/>
        <pc:sldMkLst>
          <pc:docMk/>
          <pc:sldMk cId="4052713457" sldId="351"/>
        </pc:sldMkLst>
        <pc:spChg chg="del">
          <ac:chgData name="Simon Lee" userId="cc03e74d486a70ef" providerId="LiveId" clId="{34154423-B074-495A-8496-038C7BDADD67}" dt="2018-12-02T19:28:41.729" v="1869" actId="478"/>
          <ac:spMkLst>
            <pc:docMk/>
            <pc:sldMk cId="4052713457" sldId="351"/>
            <ac:spMk id="3" creationId="{FCA603E4-E884-4018-9869-0E98338BD7BC}"/>
          </ac:spMkLst>
        </pc:spChg>
        <pc:spChg chg="add mod">
          <ac:chgData name="Simon Lee" userId="cc03e74d486a70ef" providerId="LiveId" clId="{34154423-B074-495A-8496-038C7BDADD67}" dt="2018-12-02T19:29:17.842" v="1880" actId="404"/>
          <ac:spMkLst>
            <pc:docMk/>
            <pc:sldMk cId="4052713457" sldId="351"/>
            <ac:spMk id="5" creationId="{139F70BF-A2BE-4F9D-B967-9A460C7CF5F3}"/>
          </ac:spMkLst>
        </pc:spChg>
        <pc:picChg chg="add mod">
          <ac:chgData name="Simon Lee" userId="cc03e74d486a70ef" providerId="LiveId" clId="{34154423-B074-495A-8496-038C7BDADD67}" dt="2018-12-02T19:29:09.168" v="1877" actId="1076"/>
          <ac:picMkLst>
            <pc:docMk/>
            <pc:sldMk cId="4052713457" sldId="351"/>
            <ac:picMk id="4" creationId="{2D32DEDF-6ADE-486F-A4A0-B604D22133F2}"/>
          </ac:picMkLst>
        </pc:picChg>
      </pc:sldChg>
      <pc:sldChg chg="addSp delSp modSp add modTransition">
        <pc:chgData name="Simon Lee" userId="cc03e74d486a70ef" providerId="LiveId" clId="{34154423-B074-495A-8496-038C7BDADD67}" dt="2018-12-02T20:06:22.276" v="2161"/>
        <pc:sldMkLst>
          <pc:docMk/>
          <pc:sldMk cId="2548465906" sldId="352"/>
        </pc:sldMkLst>
        <pc:picChg chg="add del mod modCrop">
          <ac:chgData name="Simon Lee" userId="cc03e74d486a70ef" providerId="LiveId" clId="{34154423-B074-495A-8496-038C7BDADD67}" dt="2018-12-02T19:32:09.199" v="1888" actId="478"/>
          <ac:picMkLst>
            <pc:docMk/>
            <pc:sldMk cId="2548465906" sldId="352"/>
            <ac:picMk id="2" creationId="{339D4025-9B20-4288-B72B-1D8C51E1C336}"/>
          </ac:picMkLst>
        </pc:picChg>
        <pc:picChg chg="add mod">
          <ac:chgData name="Simon Lee" userId="cc03e74d486a70ef" providerId="LiveId" clId="{34154423-B074-495A-8496-038C7BDADD67}" dt="2018-12-02T19:32:12.869" v="1890" actId="1076"/>
          <ac:picMkLst>
            <pc:docMk/>
            <pc:sldMk cId="2548465906" sldId="352"/>
            <ac:picMk id="3" creationId="{D75F9F33-4782-45CA-A3F7-A10FBDF14091}"/>
          </ac:picMkLst>
        </pc:picChg>
      </pc:sldChg>
      <pc:sldChg chg="addSp modSp add modTransition">
        <pc:chgData name="Simon Lee" userId="cc03e74d486a70ef" providerId="LiveId" clId="{34154423-B074-495A-8496-038C7BDADD67}" dt="2018-12-02T20:06:22.276" v="2161"/>
        <pc:sldMkLst>
          <pc:docMk/>
          <pc:sldMk cId="3042687976" sldId="353"/>
        </pc:sldMkLst>
        <pc:picChg chg="add mod">
          <ac:chgData name="Simon Lee" userId="cc03e74d486a70ef" providerId="LiveId" clId="{34154423-B074-495A-8496-038C7BDADD67}" dt="2018-12-02T19:32:16.562" v="1891" actId="1076"/>
          <ac:picMkLst>
            <pc:docMk/>
            <pc:sldMk cId="3042687976" sldId="353"/>
            <ac:picMk id="2" creationId="{E1563B2A-5ECE-41F2-8187-DEA10C586DCA}"/>
          </ac:picMkLst>
        </pc:picChg>
      </pc:sldChg>
      <pc:sldChg chg="addSp modSp add modTransition setBg addCm delCm">
        <pc:chgData name="Simon Lee" userId="cc03e74d486a70ef" providerId="LiveId" clId="{34154423-B074-495A-8496-038C7BDADD67}" dt="2018-12-02T20:06:22.276" v="2161"/>
        <pc:sldMkLst>
          <pc:docMk/>
          <pc:sldMk cId="557448994" sldId="354"/>
        </pc:sldMkLst>
        <pc:picChg chg="add mod modCrop">
          <ac:chgData name="Simon Lee" userId="cc03e74d486a70ef" providerId="LiveId" clId="{34154423-B074-495A-8496-038C7BDADD67}" dt="2018-12-02T19:25:55.728" v="1868" actId="1076"/>
          <ac:picMkLst>
            <pc:docMk/>
            <pc:sldMk cId="557448994" sldId="354"/>
            <ac:picMk id="3" creationId="{2704DB33-B054-4FB2-B744-E1B19D99588F}"/>
          </ac:picMkLst>
        </pc:picChg>
      </pc:sldChg>
      <pc:sldChg chg="add ord modTransition">
        <pc:chgData name="Simon Lee" userId="cc03e74d486a70ef" providerId="LiveId" clId="{34154423-B074-495A-8496-038C7BDADD67}" dt="2018-12-02T20:06:22.276" v="2161"/>
        <pc:sldMkLst>
          <pc:docMk/>
          <pc:sldMk cId="4285831348" sldId="356"/>
        </pc:sldMkLst>
      </pc:sldChg>
      <pc:sldChg chg="modSp">
        <pc:chgData name="Simon Lee" userId="cc03e74d486a70ef" providerId="LiveId" clId="{34154423-B074-495A-8496-038C7BDADD67}" dt="2018-12-07T14:51:35.977" v="2185" actId="20577"/>
        <pc:sldMkLst>
          <pc:docMk/>
          <pc:sldMk cId="4031718673" sldId="390"/>
        </pc:sldMkLst>
        <pc:spChg chg="mod">
          <ac:chgData name="Simon Lee" userId="cc03e74d486a70ef" providerId="LiveId" clId="{34154423-B074-495A-8496-038C7BDADD67}" dt="2018-12-07T14:51:35.977" v="2185" actId="20577"/>
          <ac:spMkLst>
            <pc:docMk/>
            <pc:sldMk cId="4031718673" sldId="390"/>
            <ac:spMk id="5" creationId="{46BAA54F-4304-4F42-B6D5-B02D965C9820}"/>
          </ac:spMkLst>
        </pc:spChg>
      </pc:sldChg>
      <pc:sldChg chg="modSp">
        <pc:chgData name="Simon Lee" userId="cc03e74d486a70ef" providerId="LiveId" clId="{34154423-B074-495A-8496-038C7BDADD67}" dt="2018-12-12T22:27:21.303" v="3137" actId="20577"/>
        <pc:sldMkLst>
          <pc:docMk/>
          <pc:sldMk cId="2691086475" sldId="400"/>
        </pc:sldMkLst>
        <pc:spChg chg="mod">
          <ac:chgData name="Simon Lee" userId="cc03e74d486a70ef" providerId="LiveId" clId="{34154423-B074-495A-8496-038C7BDADD67}" dt="2018-12-12T22:27:21.303" v="3137" actId="20577"/>
          <ac:spMkLst>
            <pc:docMk/>
            <pc:sldMk cId="2691086475" sldId="400"/>
            <ac:spMk id="5" creationId="{4A095211-CBB2-41B8-A550-066A88EF1EC4}"/>
          </ac:spMkLst>
        </pc:spChg>
      </pc:sldChg>
      <pc:sldChg chg="modSp">
        <pc:chgData name="Simon Lee" userId="cc03e74d486a70ef" providerId="LiveId" clId="{34154423-B074-495A-8496-038C7BDADD67}" dt="2018-12-07T14:52:50.446" v="2194" actId="20577"/>
        <pc:sldMkLst>
          <pc:docMk/>
          <pc:sldMk cId="2945442958" sldId="402"/>
        </pc:sldMkLst>
        <pc:spChg chg="mod">
          <ac:chgData name="Simon Lee" userId="cc03e74d486a70ef" providerId="LiveId" clId="{34154423-B074-495A-8496-038C7BDADD67}" dt="2018-12-07T14:52:50.446" v="2194" actId="20577"/>
          <ac:spMkLst>
            <pc:docMk/>
            <pc:sldMk cId="2945442958" sldId="402"/>
            <ac:spMk id="5" creationId="{4A095211-CBB2-41B8-A550-066A88EF1EC4}"/>
          </ac:spMkLst>
        </pc:spChg>
      </pc:sldChg>
      <pc:sldChg chg="modSp">
        <pc:chgData name="Simon Lee" userId="cc03e74d486a70ef" providerId="LiveId" clId="{34154423-B074-495A-8496-038C7BDADD67}" dt="2018-12-07T14:53:14.303" v="2203" actId="20577"/>
        <pc:sldMkLst>
          <pc:docMk/>
          <pc:sldMk cId="2043550785" sldId="404"/>
        </pc:sldMkLst>
        <pc:spChg chg="mod">
          <ac:chgData name="Simon Lee" userId="cc03e74d486a70ef" providerId="LiveId" clId="{34154423-B074-495A-8496-038C7BDADD67}" dt="2018-12-07T14:53:14.303" v="2203" actId="20577"/>
          <ac:spMkLst>
            <pc:docMk/>
            <pc:sldMk cId="2043550785" sldId="404"/>
            <ac:spMk id="5" creationId="{E625957F-BF8C-4512-ABB8-62F816C65982}"/>
          </ac:spMkLst>
        </pc:spChg>
      </pc:sldChg>
      <pc:sldChg chg="modSp">
        <pc:chgData name="Simon Lee" userId="cc03e74d486a70ef" providerId="LiveId" clId="{34154423-B074-495A-8496-038C7BDADD67}" dt="2018-12-07T14:53:22.813" v="2204" actId="20577"/>
        <pc:sldMkLst>
          <pc:docMk/>
          <pc:sldMk cId="3376885101" sldId="408"/>
        </pc:sldMkLst>
        <pc:spChg chg="mod">
          <ac:chgData name="Simon Lee" userId="cc03e74d486a70ef" providerId="LiveId" clId="{34154423-B074-495A-8496-038C7BDADD67}" dt="2018-12-07T14:53:22.813" v="2204" actId="20577"/>
          <ac:spMkLst>
            <pc:docMk/>
            <pc:sldMk cId="3376885101" sldId="408"/>
            <ac:spMk id="5" creationId="{E625957F-BF8C-4512-ABB8-62F816C65982}"/>
          </ac:spMkLst>
        </pc:spChg>
      </pc:sldChg>
      <pc:sldChg chg="modSp">
        <pc:chgData name="Simon Lee" userId="cc03e74d486a70ef" providerId="LiveId" clId="{34154423-B074-495A-8496-038C7BDADD67}" dt="2018-12-07T14:53:30.742" v="2205" actId="20577"/>
        <pc:sldMkLst>
          <pc:docMk/>
          <pc:sldMk cId="1136523455" sldId="412"/>
        </pc:sldMkLst>
        <pc:spChg chg="mod">
          <ac:chgData name="Simon Lee" userId="cc03e74d486a70ef" providerId="LiveId" clId="{34154423-B074-495A-8496-038C7BDADD67}" dt="2018-12-07T14:53:30.742" v="2205" actId="20577"/>
          <ac:spMkLst>
            <pc:docMk/>
            <pc:sldMk cId="1136523455" sldId="412"/>
            <ac:spMk id="5" creationId="{E625957F-BF8C-4512-ABB8-62F816C65982}"/>
          </ac:spMkLst>
        </pc:spChg>
      </pc:sldChg>
      <pc:sldChg chg="modSp">
        <pc:chgData name="Simon Lee" userId="cc03e74d486a70ef" providerId="LiveId" clId="{34154423-B074-495A-8496-038C7BDADD67}" dt="2018-12-11T16:19:38.012" v="2245" actId="20577"/>
        <pc:sldMkLst>
          <pc:docMk/>
          <pc:sldMk cId="1739098485" sldId="416"/>
        </pc:sldMkLst>
        <pc:spChg chg="mod">
          <ac:chgData name="Simon Lee" userId="cc03e74d486a70ef" providerId="LiveId" clId="{34154423-B074-495A-8496-038C7BDADD67}" dt="2018-12-11T16:19:38.012" v="2245" actId="20577"/>
          <ac:spMkLst>
            <pc:docMk/>
            <pc:sldMk cId="1739098485" sldId="416"/>
            <ac:spMk id="5" creationId="{11BE1030-3E15-41A5-A15B-933EB81E58BD}"/>
          </ac:spMkLst>
        </pc:spChg>
      </pc:sldChg>
      <pc:sldChg chg="modSp">
        <pc:chgData name="Simon Lee" userId="cc03e74d486a70ef" providerId="LiveId" clId="{34154423-B074-495A-8496-038C7BDADD67}" dt="2018-12-07T14:53:59.867" v="2207" actId="313"/>
        <pc:sldMkLst>
          <pc:docMk/>
          <pc:sldMk cId="2349759595" sldId="420"/>
        </pc:sldMkLst>
        <pc:spChg chg="mod">
          <ac:chgData name="Simon Lee" userId="cc03e74d486a70ef" providerId="LiveId" clId="{34154423-B074-495A-8496-038C7BDADD67}" dt="2018-12-07T14:53:59.867" v="2207" actId="313"/>
          <ac:spMkLst>
            <pc:docMk/>
            <pc:sldMk cId="2349759595" sldId="420"/>
            <ac:spMk id="5" creationId="{11BE1030-3E15-41A5-A15B-933EB81E58BD}"/>
          </ac:spMkLst>
        </pc:spChg>
      </pc:sldChg>
      <pc:sldChg chg="modSp">
        <pc:chgData name="Simon Lee" userId="cc03e74d486a70ef" providerId="LiveId" clId="{34154423-B074-495A-8496-038C7BDADD67}" dt="2018-12-07T14:54:11.982" v="2209" actId="20577"/>
        <pc:sldMkLst>
          <pc:docMk/>
          <pc:sldMk cId="2496107943" sldId="422"/>
        </pc:sldMkLst>
        <pc:spChg chg="mod">
          <ac:chgData name="Simon Lee" userId="cc03e74d486a70ef" providerId="LiveId" clId="{34154423-B074-495A-8496-038C7BDADD67}" dt="2018-12-07T14:54:11.982" v="2209" actId="20577"/>
          <ac:spMkLst>
            <pc:docMk/>
            <pc:sldMk cId="2496107943" sldId="422"/>
            <ac:spMk id="5" creationId="{11BE1030-3E15-41A5-A15B-933EB81E58BD}"/>
          </ac:spMkLst>
        </pc:spChg>
      </pc:sldChg>
      <pc:sldChg chg="modSp">
        <pc:chgData name="Simon Lee" userId="cc03e74d486a70ef" providerId="LiveId" clId="{34154423-B074-495A-8496-038C7BDADD67}" dt="2018-12-07T14:54:22.051" v="2211" actId="20577"/>
        <pc:sldMkLst>
          <pc:docMk/>
          <pc:sldMk cId="2202149687" sldId="424"/>
        </pc:sldMkLst>
        <pc:spChg chg="mod">
          <ac:chgData name="Simon Lee" userId="cc03e74d486a70ef" providerId="LiveId" clId="{34154423-B074-495A-8496-038C7BDADD67}" dt="2018-12-07T14:54:22.051" v="2211" actId="20577"/>
          <ac:spMkLst>
            <pc:docMk/>
            <pc:sldMk cId="2202149687" sldId="424"/>
            <ac:spMk id="5" creationId="{11BE1030-3E15-41A5-A15B-933EB81E58BD}"/>
          </ac:spMkLst>
        </pc:spChg>
      </pc:sldChg>
      <pc:sldChg chg="modSp">
        <pc:chgData name="Simon Lee" userId="cc03e74d486a70ef" providerId="LiveId" clId="{34154423-B074-495A-8496-038C7BDADD67}" dt="2018-12-07T14:55:45.933" v="2217" actId="20577"/>
        <pc:sldMkLst>
          <pc:docMk/>
          <pc:sldMk cId="4070775185" sldId="442"/>
        </pc:sldMkLst>
        <pc:spChg chg="mod">
          <ac:chgData name="Simon Lee" userId="cc03e74d486a70ef" providerId="LiveId" clId="{34154423-B074-495A-8496-038C7BDADD67}" dt="2018-12-07T14:55:45.933" v="2217" actId="20577"/>
          <ac:spMkLst>
            <pc:docMk/>
            <pc:sldMk cId="4070775185" sldId="442"/>
            <ac:spMk id="5" creationId="{4718D9AC-66D6-4569-BDB0-B7C8381E4032}"/>
          </ac:spMkLst>
        </pc:spChg>
      </pc:sldChg>
      <pc:sldChg chg="addSp delSp modSp">
        <pc:chgData name="Simon Lee" userId="cc03e74d486a70ef" providerId="LiveId" clId="{34154423-B074-495A-8496-038C7BDADD67}" dt="2018-12-11T16:23:01.923" v="2282" actId="113"/>
        <pc:sldMkLst>
          <pc:docMk/>
          <pc:sldMk cId="2605737501" sldId="454"/>
        </pc:sldMkLst>
        <pc:spChg chg="add mod">
          <ac:chgData name="Simon Lee" userId="cc03e74d486a70ef" providerId="LiveId" clId="{34154423-B074-495A-8496-038C7BDADD67}" dt="2018-12-11T16:23:01.923" v="2282" actId="113"/>
          <ac:spMkLst>
            <pc:docMk/>
            <pc:sldMk cId="2605737501" sldId="454"/>
            <ac:spMk id="4" creationId="{5F307573-5E86-4F4B-A7DB-4DB2CC2E2B98}"/>
          </ac:spMkLst>
        </pc:spChg>
        <pc:picChg chg="del">
          <ac:chgData name="Simon Lee" userId="cc03e74d486a70ef" providerId="LiveId" clId="{34154423-B074-495A-8496-038C7BDADD67}" dt="2018-12-11T16:22:38.569" v="2279" actId="478"/>
          <ac:picMkLst>
            <pc:docMk/>
            <pc:sldMk cId="2605737501" sldId="454"/>
            <ac:picMk id="6" creationId="{4D29DF78-E665-4DF9-8E81-AB1A18A4F232}"/>
          </ac:picMkLst>
        </pc:picChg>
        <pc:picChg chg="mod">
          <ac:chgData name="Simon Lee" userId="cc03e74d486a70ef" providerId="LiveId" clId="{34154423-B074-495A-8496-038C7BDADD67}" dt="2018-12-11T16:22:41.690" v="2281" actId="1076"/>
          <ac:picMkLst>
            <pc:docMk/>
            <pc:sldMk cId="2605737501" sldId="454"/>
            <ac:picMk id="1026" creationId="{6ACAB204-20B0-4E77-9431-7F2CC77AE581}"/>
          </ac:picMkLst>
        </pc:picChg>
      </pc:sldChg>
      <pc:sldChg chg="addSp delSp modSp setBg">
        <pc:chgData name="Simon Lee" userId="cc03e74d486a70ef" providerId="LiveId" clId="{34154423-B074-495A-8496-038C7BDADD67}" dt="2018-12-11T16:34:46.151" v="3058" actId="1076"/>
        <pc:sldMkLst>
          <pc:docMk/>
          <pc:sldMk cId="54504038" sldId="455"/>
        </pc:sldMkLst>
        <pc:spChg chg="del">
          <ac:chgData name="Simon Lee" userId="cc03e74d486a70ef" providerId="LiveId" clId="{34154423-B074-495A-8496-038C7BDADD67}" dt="2018-12-11T16:12:54.610" v="2218" actId="478"/>
          <ac:spMkLst>
            <pc:docMk/>
            <pc:sldMk cId="54504038" sldId="455"/>
            <ac:spMk id="2" creationId="{8780B247-501F-449D-A22F-C2B71064C694}"/>
          </ac:spMkLst>
        </pc:spChg>
        <pc:spChg chg="add del mod">
          <ac:chgData name="Simon Lee" userId="cc03e74d486a70ef" providerId="LiveId" clId="{34154423-B074-495A-8496-038C7BDADD67}" dt="2018-12-11T16:12:56.181" v="2220" actId="478"/>
          <ac:spMkLst>
            <pc:docMk/>
            <pc:sldMk cId="54504038" sldId="455"/>
            <ac:spMk id="4" creationId="{D65F42AF-5115-4F7D-AA70-C3B3E2B10A79}"/>
          </ac:spMkLst>
        </pc:spChg>
        <pc:picChg chg="add mod">
          <ac:chgData name="Simon Lee" userId="cc03e74d486a70ef" providerId="LiveId" clId="{34154423-B074-495A-8496-038C7BDADD67}" dt="2018-12-11T16:34:46.151" v="3058" actId="1076"/>
          <ac:picMkLst>
            <pc:docMk/>
            <pc:sldMk cId="54504038" sldId="455"/>
            <ac:picMk id="6" creationId="{B615B0E1-2677-41FD-87C5-71144CCC77E5}"/>
          </ac:picMkLst>
        </pc:picChg>
      </pc:sldChg>
      <pc:sldChg chg="addSp modSp add setBg">
        <pc:chgData name="Simon Lee" userId="cc03e74d486a70ef" providerId="LiveId" clId="{34154423-B074-495A-8496-038C7BDADD67}" dt="2018-12-11T16:38:11.006" v="3081" actId="14100"/>
        <pc:sldMkLst>
          <pc:docMk/>
          <pc:sldMk cId="2217091841" sldId="456"/>
        </pc:sldMkLst>
        <pc:picChg chg="add mod modCrop">
          <ac:chgData name="Simon Lee" userId="cc03e74d486a70ef" providerId="LiveId" clId="{34154423-B074-495A-8496-038C7BDADD67}" dt="2018-12-11T16:38:11.006" v="3081" actId="14100"/>
          <ac:picMkLst>
            <pc:docMk/>
            <pc:sldMk cId="2217091841" sldId="456"/>
            <ac:picMk id="3" creationId="{8CFF5CDC-0EE5-4E0C-BC0D-5053CD797B4C}"/>
          </ac:picMkLst>
        </pc:picChg>
      </pc:sldChg>
      <pc:sldChg chg="add ord">
        <pc:chgData name="Simon Lee" userId="cc03e74d486a70ef" providerId="LiveId" clId="{34154423-B074-495A-8496-038C7BDADD67}" dt="2018-12-12T15:45:57.184" v="3117"/>
        <pc:sldMkLst>
          <pc:docMk/>
          <pc:sldMk cId="1850054702" sldId="458"/>
        </pc:sldMkLst>
      </pc:sldChg>
      <pc:sldMasterChg chg="modTransition modSldLayout">
        <pc:chgData name="Simon Lee" userId="cc03e74d486a70ef" providerId="LiveId" clId="{34154423-B074-495A-8496-038C7BDADD67}" dt="2018-12-02T20:06:22.276" v="2161"/>
        <pc:sldMasterMkLst>
          <pc:docMk/>
          <pc:sldMasterMk cId="348309044" sldId="2147483660"/>
        </pc:sldMasterMkLst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2690052342" sldId="2147483661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1100149160" sldId="2147483662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3902544308" sldId="2147483663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2419272806" sldId="2147483664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3801777752" sldId="2147483665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3068578436" sldId="2147483666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4093490708" sldId="2147483667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4123261415" sldId="2147483668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3779590065" sldId="2147483669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795710837" sldId="2147483670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348309044" sldId="2147483660"/>
            <pc:sldLayoutMk cId="503076241" sldId="2147483671"/>
          </pc:sldLayoutMkLst>
        </pc:sldLayoutChg>
      </pc:sldMasterChg>
      <pc:sldMasterChg chg="modTransition modSldLayout">
        <pc:chgData name="Simon Lee" userId="cc03e74d486a70ef" providerId="LiveId" clId="{34154423-B074-495A-8496-038C7BDADD67}" dt="2018-12-02T20:06:22.276" v="2161"/>
        <pc:sldMasterMkLst>
          <pc:docMk/>
          <pc:sldMasterMk cId="4256997959" sldId="2147483672"/>
        </pc:sldMasterMkLst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4068818205" sldId="2147483673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3336588131" sldId="2147483674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3299869225" sldId="2147483675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4101595248" sldId="2147483676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321380761" sldId="2147483677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267631303" sldId="2147483678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1133851050" sldId="2147483679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303072036" sldId="2147483680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2763655886" sldId="2147483681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410996862" sldId="2147483682"/>
          </pc:sldLayoutMkLst>
        </pc:sldLayoutChg>
        <pc:sldLayoutChg chg="modTransition">
          <pc:chgData name="Simon Lee" userId="cc03e74d486a70ef" providerId="LiveId" clId="{34154423-B074-495A-8496-038C7BDADD67}" dt="2018-12-02T20:06:22.276" v="2161"/>
          <pc:sldLayoutMkLst>
            <pc:docMk/>
            <pc:sldMasterMk cId="4256997959" sldId="2147483672"/>
            <pc:sldLayoutMk cId="38956335" sldId="2147483683"/>
          </pc:sldLayoutMkLst>
        </pc:sldLayoutChg>
      </pc:sldMasterChg>
    </pc:docChg>
  </pc:docChgLst>
  <pc:docChgLst>
    <pc:chgData name="Guest User" providerId="Windows Live" clId="Web-{1CFBA014-E59E-4528-B1DE-BA05F29C2EE1}"/>
    <pc:docChg chg="addSld delSld modSld">
      <pc:chgData name="Guest User" userId="" providerId="Windows Live" clId="Web-{1CFBA014-E59E-4528-B1DE-BA05F29C2EE1}" dt="2018-12-06T10:29:39.780" v="507"/>
      <pc:docMkLst>
        <pc:docMk/>
      </pc:docMkLst>
      <pc:sldChg chg="addSp modSp mod modClrScheme chgLayout">
        <pc:chgData name="Guest User" userId="" providerId="Windows Live" clId="Web-{1CFBA014-E59E-4528-B1DE-BA05F29C2EE1}" dt="2018-12-06T10:21:00.099" v="247" actId="20577"/>
        <pc:sldMkLst>
          <pc:docMk/>
          <pc:sldMk cId="978324653" sldId="263"/>
        </pc:sldMkLst>
        <pc:spChg chg="mod ord">
          <ac:chgData name="Guest User" userId="" providerId="Windows Live" clId="Web-{1CFBA014-E59E-4528-B1DE-BA05F29C2EE1}" dt="2018-12-06T10:20:43.911" v="240" actId="20577"/>
          <ac:spMkLst>
            <pc:docMk/>
            <pc:sldMk cId="978324653" sldId="263"/>
            <ac:spMk id="2" creationId="{DECEF3CD-7852-4B1C-889B-B6D578EB8796}"/>
          </ac:spMkLst>
        </pc:spChg>
        <pc:spChg chg="add mod ord">
          <ac:chgData name="Guest User" userId="" providerId="Windows Live" clId="Web-{1CFBA014-E59E-4528-B1DE-BA05F29C2EE1}" dt="2018-12-06T10:21:00.099" v="247" actId="20577"/>
          <ac:spMkLst>
            <pc:docMk/>
            <pc:sldMk cId="978324653" sldId="263"/>
            <ac:spMk id="3" creationId="{F5A2CC93-FF1A-4E93-9EBC-679F1F0EAEA1}"/>
          </ac:spMkLst>
        </pc:spChg>
      </pc:sldChg>
      <pc:sldChg chg="addSp modSp mod modClrScheme chgLayout">
        <pc:chgData name="Guest User" userId="" providerId="Windows Live" clId="Web-{1CFBA014-E59E-4528-B1DE-BA05F29C2EE1}" dt="2018-12-06T10:23:38.253" v="309" actId="20577"/>
        <pc:sldMkLst>
          <pc:docMk/>
          <pc:sldMk cId="2778412755" sldId="309"/>
        </pc:sldMkLst>
        <pc:spChg chg="mod ord">
          <ac:chgData name="Guest User" userId="" providerId="Windows Live" clId="Web-{1CFBA014-E59E-4528-B1DE-BA05F29C2EE1}" dt="2018-12-06T10:23:17.503" v="296"/>
          <ac:spMkLst>
            <pc:docMk/>
            <pc:sldMk cId="2778412755" sldId="309"/>
            <ac:spMk id="2" creationId="{55323322-E8A1-48FA-957D-718C8B9AB0C0}"/>
          </ac:spMkLst>
        </pc:spChg>
        <pc:spChg chg="add mod ord">
          <ac:chgData name="Guest User" userId="" providerId="Windows Live" clId="Web-{1CFBA014-E59E-4528-B1DE-BA05F29C2EE1}" dt="2018-12-06T10:23:38.253" v="309" actId="20577"/>
          <ac:spMkLst>
            <pc:docMk/>
            <pc:sldMk cId="2778412755" sldId="309"/>
            <ac:spMk id="3" creationId="{D3FE52C3-0BFB-4D46-BA56-B72F9B7226EC}"/>
          </ac:spMkLst>
        </pc:spChg>
      </pc:sldChg>
      <pc:sldChg chg="addSp modSp mod modClrScheme chgLayout">
        <pc:chgData name="Guest User" userId="" providerId="Windows Live" clId="Web-{1CFBA014-E59E-4528-B1DE-BA05F29C2EE1}" dt="2018-12-06T10:26:40.235" v="405" actId="20577"/>
        <pc:sldMkLst>
          <pc:docMk/>
          <pc:sldMk cId="2231300346" sldId="331"/>
        </pc:sldMkLst>
        <pc:spChg chg="mod ord">
          <ac:chgData name="Guest User" userId="" providerId="Windows Live" clId="Web-{1CFBA014-E59E-4528-B1DE-BA05F29C2EE1}" dt="2018-12-06T10:26:23.095" v="394"/>
          <ac:spMkLst>
            <pc:docMk/>
            <pc:sldMk cId="2231300346" sldId="331"/>
            <ac:spMk id="2" creationId="{131EFEC4-98DE-420C-A15E-645E02CC7E08}"/>
          </ac:spMkLst>
        </pc:spChg>
        <pc:spChg chg="add mod ord">
          <ac:chgData name="Guest User" userId="" providerId="Windows Live" clId="Web-{1CFBA014-E59E-4528-B1DE-BA05F29C2EE1}" dt="2018-12-06T10:26:40.235" v="405" actId="20577"/>
          <ac:spMkLst>
            <pc:docMk/>
            <pc:sldMk cId="2231300346" sldId="331"/>
            <ac:spMk id="3" creationId="{425E9717-911D-4FE1-9334-C18C9CE1E3E8}"/>
          </ac:spMkLst>
        </pc:spChg>
      </pc:sldChg>
      <pc:sldChg chg="addSp delSp modSp add mod replId modClrScheme chgLayout">
        <pc:chgData name="Guest User" userId="" providerId="Windows Live" clId="Web-{1CFBA014-E59E-4528-B1DE-BA05F29C2EE1}" dt="2018-12-06T10:21:09.286" v="250" actId="20577"/>
        <pc:sldMkLst>
          <pc:docMk/>
          <pc:sldMk cId="783837200" sldId="360"/>
        </pc:sldMkLst>
        <pc:spChg chg="del">
          <ac:chgData name="Guest User" userId="" providerId="Windows Live" clId="Web-{1CFBA014-E59E-4528-B1DE-BA05F29C2EE1}" dt="2018-12-06T10:11:15.623" v="39"/>
          <ac:spMkLst>
            <pc:docMk/>
            <pc:sldMk cId="783837200" sldId="360"/>
            <ac:spMk id="2" creationId="{D72B2B16-D7CC-41A6-A555-E2E254890E2F}"/>
          </ac:spMkLst>
        </pc:spChg>
        <pc:spChg chg="del">
          <ac:chgData name="Guest User" userId="" providerId="Windows Live" clId="Web-{1CFBA014-E59E-4528-B1DE-BA05F29C2EE1}" dt="2018-12-06T10:11:15.623" v="39"/>
          <ac:spMkLst>
            <pc:docMk/>
            <pc:sldMk cId="783837200" sldId="360"/>
            <ac:spMk id="3" creationId="{9541C55C-E096-402A-90A8-FE72B6484C4A}"/>
          </ac:spMkLst>
        </pc:spChg>
        <pc:spChg chg="add mod">
          <ac:chgData name="Guest User" userId="" providerId="Windows Live" clId="Web-{1CFBA014-E59E-4528-B1DE-BA05F29C2EE1}" dt="2018-12-06T10:21:09.286" v="250" actId="20577"/>
          <ac:spMkLst>
            <pc:docMk/>
            <pc:sldMk cId="783837200" sldId="360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15.114" v="255" actId="20577"/>
        <pc:sldMkLst>
          <pc:docMk/>
          <pc:sldMk cId="3932026298" sldId="361"/>
        </pc:sldMkLst>
        <pc:spChg chg="mod">
          <ac:chgData name="Guest User" userId="" providerId="Windows Live" clId="Web-{1CFBA014-E59E-4528-B1DE-BA05F29C2EE1}" dt="2018-12-06T10:21:15.114" v="255" actId="20577"/>
          <ac:spMkLst>
            <pc:docMk/>
            <pc:sldMk cId="3932026298" sldId="361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18.333" v="257" actId="20577"/>
        <pc:sldMkLst>
          <pc:docMk/>
          <pc:sldMk cId="1348297363" sldId="362"/>
        </pc:sldMkLst>
        <pc:spChg chg="mod">
          <ac:chgData name="Guest User" userId="" providerId="Windows Live" clId="Web-{1CFBA014-E59E-4528-B1DE-BA05F29C2EE1}" dt="2018-12-06T10:21:18.333" v="257" actId="20577"/>
          <ac:spMkLst>
            <pc:docMk/>
            <pc:sldMk cId="1348297363" sldId="362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21.802" v="260" actId="20577"/>
        <pc:sldMkLst>
          <pc:docMk/>
          <pc:sldMk cId="3151170686" sldId="363"/>
        </pc:sldMkLst>
        <pc:spChg chg="mod">
          <ac:chgData name="Guest User" userId="" providerId="Windows Live" clId="Web-{1CFBA014-E59E-4528-B1DE-BA05F29C2EE1}" dt="2018-12-06T10:21:21.802" v="260" actId="20577"/>
          <ac:spMkLst>
            <pc:docMk/>
            <pc:sldMk cId="3151170686" sldId="363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26.114" v="263" actId="20577"/>
        <pc:sldMkLst>
          <pc:docMk/>
          <pc:sldMk cId="3776101558" sldId="364"/>
        </pc:sldMkLst>
        <pc:spChg chg="mod">
          <ac:chgData name="Guest User" userId="" providerId="Windows Live" clId="Web-{1CFBA014-E59E-4528-B1DE-BA05F29C2EE1}" dt="2018-12-06T10:21:26.114" v="263" actId="20577"/>
          <ac:spMkLst>
            <pc:docMk/>
            <pc:sldMk cId="3776101558" sldId="364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30.801" v="266" actId="20577"/>
        <pc:sldMkLst>
          <pc:docMk/>
          <pc:sldMk cId="61017360" sldId="365"/>
        </pc:sldMkLst>
        <pc:spChg chg="mod">
          <ac:chgData name="Guest User" userId="" providerId="Windows Live" clId="Web-{1CFBA014-E59E-4528-B1DE-BA05F29C2EE1}" dt="2018-12-06T10:21:30.801" v="266" actId="20577"/>
          <ac:spMkLst>
            <pc:docMk/>
            <pc:sldMk cId="61017360" sldId="365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35.692" v="271" actId="20577"/>
        <pc:sldMkLst>
          <pc:docMk/>
          <pc:sldMk cId="3572232077" sldId="367"/>
        </pc:sldMkLst>
        <pc:spChg chg="mod">
          <ac:chgData name="Guest User" userId="" providerId="Windows Live" clId="Web-{1CFBA014-E59E-4528-B1DE-BA05F29C2EE1}" dt="2018-12-06T10:21:35.692" v="271" actId="20577"/>
          <ac:spMkLst>
            <pc:docMk/>
            <pc:sldMk cId="3572232077" sldId="367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38.301" v="273" actId="20577"/>
        <pc:sldMkLst>
          <pc:docMk/>
          <pc:sldMk cId="2936133017" sldId="369"/>
        </pc:sldMkLst>
        <pc:spChg chg="mod">
          <ac:chgData name="Guest User" userId="" providerId="Windows Live" clId="Web-{1CFBA014-E59E-4528-B1DE-BA05F29C2EE1}" dt="2018-12-06T10:21:38.301" v="273" actId="20577"/>
          <ac:spMkLst>
            <pc:docMk/>
            <pc:sldMk cId="2936133017" sldId="369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42.489" v="276" actId="20577"/>
        <pc:sldMkLst>
          <pc:docMk/>
          <pc:sldMk cId="854630676" sldId="371"/>
        </pc:sldMkLst>
        <pc:spChg chg="mod">
          <ac:chgData name="Guest User" userId="" providerId="Windows Live" clId="Web-{1CFBA014-E59E-4528-B1DE-BA05F29C2EE1}" dt="2018-12-06T10:21:42.489" v="276" actId="20577"/>
          <ac:spMkLst>
            <pc:docMk/>
            <pc:sldMk cId="854630676" sldId="371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49.942" v="281" actId="20577"/>
        <pc:sldMkLst>
          <pc:docMk/>
          <pc:sldMk cId="2769830697" sldId="372"/>
        </pc:sldMkLst>
        <pc:spChg chg="mod">
          <ac:chgData name="Guest User" userId="" providerId="Windows Live" clId="Web-{1CFBA014-E59E-4528-B1DE-BA05F29C2EE1}" dt="2018-12-06T10:21:49.942" v="281" actId="20577"/>
          <ac:spMkLst>
            <pc:docMk/>
            <pc:sldMk cId="2769830697" sldId="372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53.473" v="283" actId="20577"/>
        <pc:sldMkLst>
          <pc:docMk/>
          <pc:sldMk cId="903334982" sldId="373"/>
        </pc:sldMkLst>
        <pc:spChg chg="mod">
          <ac:chgData name="Guest User" userId="" providerId="Windows Live" clId="Web-{1CFBA014-E59E-4528-B1DE-BA05F29C2EE1}" dt="2018-12-06T10:21:53.473" v="283" actId="20577"/>
          <ac:spMkLst>
            <pc:docMk/>
            <pc:sldMk cId="903334982" sldId="373"/>
            <ac:spMk id="5" creationId="{46BAA54F-4304-4F42-B6D5-B02D965C9820}"/>
          </ac:spMkLst>
        </pc:spChg>
      </pc:sldChg>
      <pc:sldChg chg="modSp add replId">
        <pc:chgData name="Guest User" userId="" providerId="Windows Live" clId="Web-{1CFBA014-E59E-4528-B1DE-BA05F29C2EE1}" dt="2018-12-06T10:21:57.239" v="286" actId="20577"/>
        <pc:sldMkLst>
          <pc:docMk/>
          <pc:sldMk cId="4106552176" sldId="375"/>
        </pc:sldMkLst>
        <pc:spChg chg="mod">
          <ac:chgData name="Guest User" userId="" providerId="Windows Live" clId="Web-{1CFBA014-E59E-4528-B1DE-BA05F29C2EE1}" dt="2018-12-06T10:21:57.239" v="286" actId="20577"/>
          <ac:spMkLst>
            <pc:docMk/>
            <pc:sldMk cId="4106552176" sldId="375"/>
            <ac:spMk id="5" creationId="{46BAA54F-4304-4F42-B6D5-B02D965C9820}"/>
          </ac:spMkLst>
        </pc:spChg>
      </pc:sldChg>
      <pc:sldChg chg="addSp delSp modSp new mod modClrScheme chgLayout">
        <pc:chgData name="Guest User" userId="" providerId="Windows Live" clId="Web-{1CFBA014-E59E-4528-B1DE-BA05F29C2EE1}" dt="2018-12-06T10:24:24.112" v="322" actId="20577"/>
        <pc:sldMkLst>
          <pc:docMk/>
          <pc:sldMk cId="3326139560" sldId="376"/>
        </pc:sldMkLst>
        <pc:spChg chg="del">
          <ac:chgData name="Guest User" userId="" providerId="Windows Live" clId="Web-{1CFBA014-E59E-4528-B1DE-BA05F29C2EE1}" dt="2018-12-06T10:24:02.768" v="313"/>
          <ac:spMkLst>
            <pc:docMk/>
            <pc:sldMk cId="3326139560" sldId="376"/>
            <ac:spMk id="2" creationId="{B73B5AA3-8505-47A3-8135-D0C949A05F95}"/>
          </ac:spMkLst>
        </pc:spChg>
        <pc:spChg chg="del">
          <ac:chgData name="Guest User" userId="" providerId="Windows Live" clId="Web-{1CFBA014-E59E-4528-B1DE-BA05F29C2EE1}" dt="2018-12-06T10:24:02.768" v="313"/>
          <ac:spMkLst>
            <pc:docMk/>
            <pc:sldMk cId="3326139560" sldId="376"/>
            <ac:spMk id="3" creationId="{F66B61CF-9DFC-4749-8B4C-3592F4877491}"/>
          </ac:spMkLst>
        </pc:spChg>
        <pc:spChg chg="add mod">
          <ac:chgData name="Guest User" userId="" providerId="Windows Live" clId="Web-{1CFBA014-E59E-4528-B1DE-BA05F29C2EE1}" dt="2018-12-06T10:24:24.112" v="322" actId="20577"/>
          <ac:spMkLst>
            <pc:docMk/>
            <pc:sldMk cId="3326139560" sldId="376"/>
            <ac:spMk id="5" creationId="{1C7E1498-75B8-4A6B-A575-4BBB025A0AF7}"/>
          </ac:spMkLst>
        </pc:spChg>
      </pc:sldChg>
      <pc:sldChg chg="modSp add replId">
        <pc:chgData name="Guest User" userId="" providerId="Windows Live" clId="Web-{1CFBA014-E59E-4528-B1DE-BA05F29C2EE1}" dt="2018-12-06T10:24:55.955" v="350" actId="20577"/>
        <pc:sldMkLst>
          <pc:docMk/>
          <pc:sldMk cId="3933324581" sldId="377"/>
        </pc:sldMkLst>
        <pc:spChg chg="mod">
          <ac:chgData name="Guest User" userId="" providerId="Windows Live" clId="Web-{1CFBA014-E59E-4528-B1DE-BA05F29C2EE1}" dt="2018-12-06T10:24:55.955" v="350" actId="20577"/>
          <ac:spMkLst>
            <pc:docMk/>
            <pc:sldMk cId="3933324581" sldId="377"/>
            <ac:spMk id="5" creationId="{1C7E1498-75B8-4A6B-A575-4BBB025A0AF7}"/>
          </ac:spMkLst>
        </pc:spChg>
      </pc:sldChg>
      <pc:sldChg chg="modSp add replId">
        <pc:chgData name="Guest User" userId="" providerId="Windows Live" clId="Web-{1CFBA014-E59E-4528-B1DE-BA05F29C2EE1}" dt="2018-12-06T10:25:14.783" v="362" actId="20577"/>
        <pc:sldMkLst>
          <pc:docMk/>
          <pc:sldMk cId="1967164368" sldId="378"/>
        </pc:sldMkLst>
        <pc:spChg chg="mod">
          <ac:chgData name="Guest User" userId="" providerId="Windows Live" clId="Web-{1CFBA014-E59E-4528-B1DE-BA05F29C2EE1}" dt="2018-12-06T10:25:14.783" v="362" actId="20577"/>
          <ac:spMkLst>
            <pc:docMk/>
            <pc:sldMk cId="1967164368" sldId="378"/>
            <ac:spMk id="5" creationId="{1C7E1498-75B8-4A6B-A575-4BBB025A0AF7}"/>
          </ac:spMkLst>
        </pc:spChg>
      </pc:sldChg>
      <pc:sldChg chg="modSp add replId">
        <pc:chgData name="Guest User" userId="" providerId="Windows Live" clId="Web-{1CFBA014-E59E-4528-B1DE-BA05F29C2EE1}" dt="2018-12-06T10:25:34.330" v="373" actId="20577"/>
        <pc:sldMkLst>
          <pc:docMk/>
          <pc:sldMk cId="3617220096" sldId="379"/>
        </pc:sldMkLst>
        <pc:spChg chg="mod">
          <ac:chgData name="Guest User" userId="" providerId="Windows Live" clId="Web-{1CFBA014-E59E-4528-B1DE-BA05F29C2EE1}" dt="2018-12-06T10:25:34.330" v="373" actId="20577"/>
          <ac:spMkLst>
            <pc:docMk/>
            <pc:sldMk cId="3617220096" sldId="379"/>
            <ac:spMk id="5" creationId="{1C7E1498-75B8-4A6B-A575-4BBB025A0AF7}"/>
          </ac:spMkLst>
        </pc:spChg>
      </pc:sldChg>
      <pc:sldChg chg="modSp add replId">
        <pc:chgData name="Guest User" userId="" providerId="Windows Live" clId="Web-{1CFBA014-E59E-4528-B1DE-BA05F29C2EE1}" dt="2018-12-06T10:25:45.705" v="382" actId="20577"/>
        <pc:sldMkLst>
          <pc:docMk/>
          <pc:sldMk cId="3847746954" sldId="380"/>
        </pc:sldMkLst>
        <pc:spChg chg="mod">
          <ac:chgData name="Guest User" userId="" providerId="Windows Live" clId="Web-{1CFBA014-E59E-4528-B1DE-BA05F29C2EE1}" dt="2018-12-06T10:25:45.705" v="382" actId="20577"/>
          <ac:spMkLst>
            <pc:docMk/>
            <pc:sldMk cId="3847746954" sldId="380"/>
            <ac:spMk id="5" creationId="{1C7E1498-75B8-4A6B-A575-4BBB025A0AF7}"/>
          </ac:spMkLst>
        </pc:spChg>
      </pc:sldChg>
      <pc:sldChg chg="addSp delSp modSp new mod modClrScheme chgLayout">
        <pc:chgData name="Guest User" userId="" providerId="Windows Live" clId="Web-{1CFBA014-E59E-4528-B1DE-BA05F29C2EE1}" dt="2018-12-06T10:27:41.062" v="432" actId="20577"/>
        <pc:sldMkLst>
          <pc:docMk/>
          <pc:sldMk cId="4174666781" sldId="381"/>
        </pc:sldMkLst>
        <pc:spChg chg="del">
          <ac:chgData name="Guest User" userId="" providerId="Windows Live" clId="Web-{1CFBA014-E59E-4528-B1DE-BA05F29C2EE1}" dt="2018-12-06T10:27:07.282" v="411"/>
          <ac:spMkLst>
            <pc:docMk/>
            <pc:sldMk cId="4174666781" sldId="381"/>
            <ac:spMk id="2" creationId="{14B68F56-74E2-4C08-A924-E8FDEEF9FCB9}"/>
          </ac:spMkLst>
        </pc:spChg>
        <pc:spChg chg="del">
          <ac:chgData name="Guest User" userId="" providerId="Windows Live" clId="Web-{1CFBA014-E59E-4528-B1DE-BA05F29C2EE1}" dt="2018-12-06T10:27:07.282" v="411"/>
          <ac:spMkLst>
            <pc:docMk/>
            <pc:sldMk cId="4174666781" sldId="381"/>
            <ac:spMk id="3" creationId="{C27FA120-DCEF-425D-8AA3-CD28947640F5}"/>
          </ac:spMkLst>
        </pc:spChg>
        <pc:spChg chg="add mod">
          <ac:chgData name="Guest User" userId="" providerId="Windows Live" clId="Web-{1CFBA014-E59E-4528-B1DE-BA05F29C2EE1}" dt="2018-12-06T10:27:41.062" v="432" actId="20577"/>
          <ac:spMkLst>
            <pc:docMk/>
            <pc:sldMk cId="4174666781" sldId="381"/>
            <ac:spMk id="5" creationId="{4718D9AC-66D6-4569-BDB0-B7C8381E4032}"/>
          </ac:spMkLst>
        </pc:spChg>
      </pc:sldChg>
      <pc:sldChg chg="modSp add replId">
        <pc:chgData name="Guest User" userId="" providerId="Windows Live" clId="Web-{1CFBA014-E59E-4528-B1DE-BA05F29C2EE1}" dt="2018-12-06T10:27:59.578" v="444" actId="20577"/>
        <pc:sldMkLst>
          <pc:docMk/>
          <pc:sldMk cId="2892532460" sldId="382"/>
        </pc:sldMkLst>
        <pc:spChg chg="mod">
          <ac:chgData name="Guest User" userId="" providerId="Windows Live" clId="Web-{1CFBA014-E59E-4528-B1DE-BA05F29C2EE1}" dt="2018-12-06T10:27:59.578" v="444" actId="20577"/>
          <ac:spMkLst>
            <pc:docMk/>
            <pc:sldMk cId="2892532460" sldId="382"/>
            <ac:spMk id="5" creationId="{4718D9AC-66D6-4569-BDB0-B7C8381E4032}"/>
          </ac:spMkLst>
        </pc:spChg>
      </pc:sldChg>
      <pc:sldChg chg="modSp add replId">
        <pc:chgData name="Guest User" userId="" providerId="Windows Live" clId="Web-{1CFBA014-E59E-4528-B1DE-BA05F29C2EE1}" dt="2018-12-06T10:28:17.093" v="457" actId="20577"/>
        <pc:sldMkLst>
          <pc:docMk/>
          <pc:sldMk cId="39843358" sldId="383"/>
        </pc:sldMkLst>
        <pc:spChg chg="mod">
          <ac:chgData name="Guest User" userId="" providerId="Windows Live" clId="Web-{1CFBA014-E59E-4528-B1DE-BA05F29C2EE1}" dt="2018-12-06T10:28:17.093" v="457" actId="20577"/>
          <ac:spMkLst>
            <pc:docMk/>
            <pc:sldMk cId="39843358" sldId="383"/>
            <ac:spMk id="5" creationId="{4718D9AC-66D6-4569-BDB0-B7C8381E4032}"/>
          </ac:spMkLst>
        </pc:spChg>
      </pc:sldChg>
      <pc:sldChg chg="modSp add replId">
        <pc:chgData name="Guest User" userId="" providerId="Windows Live" clId="Web-{1CFBA014-E59E-4528-B1DE-BA05F29C2EE1}" dt="2018-12-06T10:28:38.062" v="469" actId="20577"/>
        <pc:sldMkLst>
          <pc:docMk/>
          <pc:sldMk cId="430147942" sldId="384"/>
        </pc:sldMkLst>
        <pc:spChg chg="mod">
          <ac:chgData name="Guest User" userId="" providerId="Windows Live" clId="Web-{1CFBA014-E59E-4528-B1DE-BA05F29C2EE1}" dt="2018-12-06T10:28:38.062" v="469" actId="20577"/>
          <ac:spMkLst>
            <pc:docMk/>
            <pc:sldMk cId="430147942" sldId="384"/>
            <ac:spMk id="5" creationId="{4718D9AC-66D6-4569-BDB0-B7C8381E4032}"/>
          </ac:spMkLst>
        </pc:spChg>
      </pc:sldChg>
      <pc:sldChg chg="modSp add replId">
        <pc:chgData name="Guest User" userId="" providerId="Windows Live" clId="Web-{1CFBA014-E59E-4528-B1DE-BA05F29C2EE1}" dt="2018-12-06T10:29:03.671" v="493" actId="20577"/>
        <pc:sldMkLst>
          <pc:docMk/>
          <pc:sldMk cId="3083376371" sldId="385"/>
        </pc:sldMkLst>
        <pc:spChg chg="mod">
          <ac:chgData name="Guest User" userId="" providerId="Windows Live" clId="Web-{1CFBA014-E59E-4528-B1DE-BA05F29C2EE1}" dt="2018-12-06T10:29:03.671" v="493" actId="20577"/>
          <ac:spMkLst>
            <pc:docMk/>
            <pc:sldMk cId="3083376371" sldId="385"/>
            <ac:spMk id="5" creationId="{4718D9AC-66D6-4569-BDB0-B7C8381E4032}"/>
          </ac:spMkLst>
        </pc:spChg>
      </pc:sldChg>
      <pc:sldChg chg="modSp add replId">
        <pc:chgData name="Guest User" userId="" providerId="Windows Live" clId="Web-{1CFBA014-E59E-4528-B1DE-BA05F29C2EE1}" dt="2018-12-06T10:29:38.030" v="505" actId="20577"/>
        <pc:sldMkLst>
          <pc:docMk/>
          <pc:sldMk cId="1447464166" sldId="387"/>
        </pc:sldMkLst>
        <pc:spChg chg="mod">
          <ac:chgData name="Guest User" userId="" providerId="Windows Live" clId="Web-{1CFBA014-E59E-4528-B1DE-BA05F29C2EE1}" dt="2018-12-06T10:29:38.030" v="505" actId="20577"/>
          <ac:spMkLst>
            <pc:docMk/>
            <pc:sldMk cId="1447464166" sldId="387"/>
            <ac:spMk id="5" creationId="{4718D9AC-66D6-4569-BDB0-B7C8381E4032}"/>
          </ac:spMkLst>
        </pc:spChg>
      </pc:sldChg>
    </pc:docChg>
  </pc:docChgLst>
  <pc:docChgLst>
    <pc:chgData name="Simon Lee" userId="cc03e74d486a70ef" providerId="Windows Live" clId="Web-{D7903371-BC86-4DC9-8AE4-B5ACAEDB3FC9}"/>
    <pc:docChg chg="delSld">
      <pc:chgData name="Simon Lee" userId="cc03e74d486a70ef" providerId="Windows Live" clId="Web-{D7903371-BC86-4DC9-8AE4-B5ACAEDB3FC9}" dt="2018-12-06T13:36:40.404" v="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0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0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8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5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5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F122-F374-4766-9335-43713AF91DE6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55648-48C6-4627-B980-1CDC0CDB8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91CB7-5025-4DEE-BA34-E9E39AFD045B}" type="datetimeFigureOut">
              <a:rPr lang="en-GB" smtClean="0"/>
              <a:t>12/12/2018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96B8-3B03-4A80-85EB-F1766CBA54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9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bolton.stfc.ac.uk/Pages/Weather-Facilities.aspx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bolton.stfc.ac.uk/Pages/Weather-Facilities.aspx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I filed a ticket, but IT marked it resolved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They said my files were there and everything was fine</a:t>
            </a:r>
          </a:p>
          <a:p>
            <a:pPr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6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8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B6FEA9-C1A8-40EC-A75D-A7ECDF082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3"/>
          <a:stretch/>
        </p:blipFill>
        <p:spPr>
          <a:xfrm>
            <a:off x="0" y="0"/>
            <a:ext cx="9139275" cy="40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7" y="803731"/>
            <a:ext cx="8944798" cy="9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9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ilbolton radar">
            <a:extLst>
              <a:ext uri="{FF2B5EF4-FFF2-40B4-BE49-F238E27FC236}">
                <a16:creationId xmlns:a16="http://schemas.microsoft.com/office/drawing/2014/main" id="{6ACAB204-20B0-4E77-9431-7F2CC77A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86255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7A1EB-3FCE-41EA-80B7-CAA78FF8FC8C}"/>
              </a:ext>
            </a:extLst>
          </p:cNvPr>
          <p:cNvSpPr/>
          <p:nvPr/>
        </p:nvSpPr>
        <p:spPr>
          <a:xfrm>
            <a:off x="193040" y="117178"/>
            <a:ext cx="8757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23527C"/>
                </a:solidFill>
                <a:latin typeface="Helvetica Neue"/>
                <a:hlinkClick r:id="rId3"/>
              </a:rPr>
              <a:t>The Chilbolton Facility for Atmospheric and Radio Research (CFARR)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 is one of the world's most advanced meteorological measurement facilities, and is home to </a:t>
            </a:r>
            <a:r>
              <a:rPr lang="en-US" sz="2000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the world's </a:t>
            </a:r>
            <a:r>
              <a:rPr lang="en-US" sz="2000" b="1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largest and least pitiful </a:t>
            </a:r>
            <a:r>
              <a:rPr lang="en-US" sz="2000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fully steerable meteorological radar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, the Chilbolton Advanced Meteorological Radar (</a:t>
            </a:r>
            <a:r>
              <a:rPr lang="en-US" sz="2000" dirty="0" err="1">
                <a:solidFill>
                  <a:srgbClr val="333333"/>
                </a:solidFill>
                <a:latin typeface="Helvetica Neue"/>
              </a:rPr>
              <a:t>CAMRa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952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A1521-D7D4-46D2-92DE-126C1BBB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7" y="0"/>
            <a:ext cx="750468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8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E52C3-0BFB-4D46-BA56-B72F9B72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55" y="306238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800" b="1" i="1" dirty="0">
                <a:latin typeface="Arial"/>
                <a:cs typeface="Arial"/>
              </a:rPr>
              <a:t>Here I walk, in the lost and lonely wilderness</a:t>
            </a:r>
          </a:p>
          <a:p>
            <a:pPr>
              <a:buNone/>
            </a:pPr>
            <a:endParaRPr lang="en-US" sz="2800" b="1" i="1">
              <a:latin typeface="Arial"/>
              <a:cs typeface="Arial"/>
            </a:endParaRPr>
          </a:p>
          <a:p>
            <a:pPr>
              <a:buNone/>
            </a:pPr>
            <a:r>
              <a:rPr lang="en-US" sz="2800" b="1" i="1" dirty="0">
                <a:latin typeface="Arial"/>
                <a:cs typeface="Arial"/>
              </a:rPr>
              <a:t>Held in time, in an email flood I slowly drown</a:t>
            </a:r>
          </a:p>
        </p:txBody>
      </p:sp>
    </p:spTree>
    <p:extLst>
      <p:ext uri="{BB962C8B-B14F-4D97-AF65-F5344CB8AC3E}">
        <p14:creationId xmlns:p14="http://schemas.microsoft.com/office/powerpoint/2010/main" val="27784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And I will lose 500 files</a:t>
            </a:r>
          </a:p>
          <a:p>
            <a:pPr>
              <a:buNone/>
            </a:pPr>
            <a:r>
              <a:rPr lang="en-US" b="1" i="1">
                <a:cs typeface="Arial"/>
              </a:rPr>
              <a:t>And I will lose 500 more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When the IT breaks we’re in the dark</a:t>
            </a:r>
          </a:p>
          <a:p>
            <a:pPr>
              <a:buNone/>
            </a:pPr>
            <a:r>
              <a:rPr lang="en-US" b="1" i="1">
                <a:cs typeface="Arial"/>
              </a:rPr>
              <a:t>The communication’s very poor</a:t>
            </a:r>
            <a:br>
              <a:rPr lang="en-US" b="1" i="1">
                <a:cs typeface="Arial"/>
              </a:rPr>
            </a:br>
            <a:endParaRPr lang="en-US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0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Here in met, I just can't make it all alone</a:t>
            </a:r>
          </a:p>
          <a:p>
            <a:pPr>
              <a:buNone/>
            </a:pPr>
            <a:endParaRPr lang="en-US" sz="2800" b="1" i="1">
              <a:latin typeface="Arial"/>
              <a:cs typeface="Arial"/>
            </a:endParaRPr>
          </a:p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IT should be helping me, helping me</a:t>
            </a:r>
          </a:p>
          <a:p>
            <a:pPr>
              <a:buNone/>
            </a:pPr>
            <a:endParaRPr lang="en-US" sz="2800" b="1" i="1">
              <a:latin typeface="Arial"/>
              <a:cs typeface="Arial"/>
            </a:endParaRPr>
          </a:p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Fixing me, fixing me</a:t>
            </a:r>
            <a:endParaRPr lang="en-US" sz="28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1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Oliver! The new PhD, and he’s so friendly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It's Oliver!</a:t>
            </a: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When the cluster dies and you don't know why</a:t>
            </a:r>
            <a:endParaRPr lang="en-US" sz="28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6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It’s coffee room time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Yeah no-one does </a:t>
            </a:r>
            <a:r>
              <a:rPr lang="en-US" sz="2800" b="1" i="1" err="1">
                <a:latin typeface="Arial"/>
                <a:cs typeface="Arial"/>
              </a:rPr>
              <a:t>Matlab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But you will be fine</a:t>
            </a:r>
            <a:endParaRPr lang="en-US" sz="2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Tragedy! When the funding's gone, data’s stolen it's tragedy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When the error appears and you don't know why</a:t>
            </a:r>
            <a:endParaRPr lang="en-US" sz="28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3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Stack o-ver-flow</a:t>
            </a:r>
            <a:endParaRPr lang="en-US" sz="2800" b="1" i="1">
              <a:cs typeface="Calibri"/>
            </a:endParaRPr>
          </a:p>
          <a:p>
            <a:pPr marL="0" indent="0"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With no real research</a:t>
            </a:r>
            <a:endParaRPr lang="en-US" sz="2800" b="1" i="1">
              <a:cs typeface="Calibri"/>
            </a:endParaRPr>
          </a:p>
          <a:p>
            <a:pPr marL="0" indent="0"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And nowhere to go</a:t>
            </a:r>
            <a:endParaRPr lang="en-US" sz="28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2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Tristan left,</a:t>
            </a:r>
            <a:endParaRPr lang="en-US" sz="2800" b="1" i="1" dirty="0">
              <a:cs typeface="Calibri"/>
            </a:endParaRPr>
          </a:p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Stealing’s not the moral thing... (</a:t>
            </a:r>
            <a:r>
              <a:rPr lang="en-US" sz="2800" b="1" i="1" dirty="0" err="1">
                <a:latin typeface="Arial"/>
                <a:cs typeface="Arial"/>
              </a:rPr>
              <a:t>ohhhh</a:t>
            </a:r>
            <a:r>
              <a:rPr lang="en-US" sz="2800" b="1" i="1" dirty="0">
                <a:latin typeface="Arial"/>
                <a:cs typeface="Arial"/>
              </a:rPr>
              <a:t>)</a:t>
            </a:r>
            <a:endParaRPr lang="en-US" sz="2800" b="1" i="1" dirty="0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Fagin’s gang were really good and took me in</a:t>
            </a:r>
            <a:endParaRPr lang="en-US" sz="2800" b="1" i="1" dirty="0">
              <a:cs typeface="Calibri"/>
            </a:endParaRPr>
          </a:p>
          <a:p>
            <a:pPr marL="0" indent="0">
              <a:buNone/>
            </a:pPr>
            <a:endParaRPr lang="en-US" sz="28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1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Off I go, it’s nearly time for my MC</a:t>
            </a:r>
            <a:endParaRPr lang="en-US" sz="2800" b="1" i="1" dirty="0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I really should be coding now, coding now</a:t>
            </a:r>
            <a:endParaRPr lang="en-US" sz="2800" b="1" i="1" dirty="0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 dirty="0">
                <a:latin typeface="Arial"/>
                <a:cs typeface="Arial"/>
              </a:rPr>
              <a:t>Writing now, writing now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6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Anthony! Radar’s his thing he’ll take you in</a:t>
            </a:r>
          </a:p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It's Anthony</a:t>
            </a:r>
          </a:p>
          <a:p>
            <a:pPr>
              <a:buNone/>
            </a:pPr>
            <a:endParaRPr lang="en-US" sz="2800" b="1" i="1">
              <a:latin typeface="Arial"/>
              <a:cs typeface="Arial"/>
            </a:endParaRPr>
          </a:p>
          <a:p>
            <a:pPr>
              <a:buNone/>
            </a:pPr>
            <a:r>
              <a:rPr lang="en-US" sz="2800" b="1" i="1">
                <a:latin typeface="Arial"/>
                <a:cs typeface="Arial"/>
              </a:rPr>
              <a:t>When the doppler dies, don’t know drop size</a:t>
            </a:r>
          </a:p>
        </p:txBody>
      </p:sp>
    </p:spTree>
    <p:extLst>
      <p:ext uri="{BB962C8B-B14F-4D97-AF65-F5344CB8AC3E}">
        <p14:creationId xmlns:p14="http://schemas.microsoft.com/office/powerpoint/2010/main" val="8866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800" b="1" i="1">
                <a:latin typeface="Arial"/>
                <a:cs typeface="Arial"/>
              </a:rPr>
              <a:t>There’s Köhler curves</a:t>
            </a:r>
            <a:endParaRPr lang="en-US">
              <a:cs typeface="Calibri"/>
            </a:endParaRPr>
          </a:p>
          <a:p>
            <a:pPr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algn="ctr">
              <a:buNone/>
            </a:pPr>
            <a:r>
              <a:rPr lang="en-US" sz="2800" b="1" i="1">
                <a:latin typeface="Arial"/>
                <a:cs typeface="Arial"/>
              </a:rPr>
              <a:t>With a new supervisor</a:t>
            </a:r>
          </a:p>
          <a:p>
            <a:pPr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algn="ctr">
              <a:buNone/>
            </a:pPr>
            <a:r>
              <a:rPr lang="en-US" sz="2800" b="1" i="1">
                <a:latin typeface="Arial"/>
                <a:cs typeface="Arial"/>
              </a:rPr>
              <a:t>You're going somewhere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2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Lyle 3! With its concrete walls it’ll never fall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It's Lyle 3</a:t>
            </a:r>
            <a:endParaRPr lang="en-US" sz="2800" b="1" i="1">
              <a:cs typeface="Calibri"/>
            </a:endParaRPr>
          </a:p>
          <a:p>
            <a:pPr marL="0" indent="0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i="1">
                <a:latin typeface="Arial"/>
                <a:cs typeface="Arial"/>
              </a:rPr>
              <a:t>When the Lyle lift dies and you don't know why</a:t>
            </a:r>
            <a:endParaRPr lang="en-US" sz="28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7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Network issues, </a:t>
            </a:r>
            <a:r>
              <a:rPr lang="en-US" b="1" i="1" err="1">
                <a:cs typeface="Arial"/>
              </a:rPr>
              <a:t>eduroam</a:t>
            </a:r>
            <a:r>
              <a:rPr lang="en-US" b="1" i="1">
                <a:cs typeface="Arial"/>
              </a:rPr>
              <a:t> has gone offline</a:t>
            </a:r>
            <a:endParaRPr lang="en-US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I can’t even use my keyboard or my mouse</a:t>
            </a:r>
          </a:p>
        </p:txBody>
      </p:sp>
    </p:spTree>
    <p:extLst>
      <p:ext uri="{BB962C8B-B14F-4D97-AF65-F5344CB8AC3E}">
        <p14:creationId xmlns:p14="http://schemas.microsoft.com/office/powerpoint/2010/main" val="13482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7E1498-75B8-4A6B-A575-4BBB025A0AF7}"/>
              </a:ext>
            </a:extLst>
          </p:cNvPr>
          <p:cNvSpPr txBox="1">
            <a:spLocks/>
          </p:cNvSpPr>
          <p:nvPr/>
        </p:nvSpPr>
        <p:spPr>
          <a:xfrm>
            <a:off x="442823" y="6225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You’ll take the stairs</a:t>
            </a:r>
            <a:endParaRPr lang="en-US" sz="2800" b="1" i="1">
              <a:cs typeface="Calibri"/>
            </a:endParaRPr>
          </a:p>
          <a:p>
            <a:pPr marL="0" indent="0"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There’s someone beside you</a:t>
            </a:r>
            <a:endParaRPr lang="en-US" sz="2800" b="1" i="1">
              <a:cs typeface="Calibri"/>
            </a:endParaRPr>
          </a:p>
          <a:p>
            <a:pPr marL="0" indent="0" algn="ctr">
              <a:buNone/>
            </a:pPr>
            <a:endParaRPr lang="en-US" sz="2800" b="1" i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b="1" i="1">
                <a:latin typeface="Arial"/>
                <a:cs typeface="Arial"/>
              </a:rPr>
              <a:t>You're going up there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4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8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5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1DA6E-ABC1-4C40-A460-12BD95D7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09537"/>
            <a:ext cx="81915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BE59B-490E-4944-BE89-7C52EB8D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11"/>
            <a:ext cx="5620558" cy="343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3CBB0-0FC8-4CD6-B8C8-DAE663213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" b="53056"/>
          <a:stretch/>
        </p:blipFill>
        <p:spPr>
          <a:xfrm>
            <a:off x="0" y="3694942"/>
            <a:ext cx="5620558" cy="248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F948F-467C-48A0-A39C-044E7E3B5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23" y="1114425"/>
            <a:ext cx="3766877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I stab the keys but, can't press Control Alt Delete, </a:t>
            </a:r>
          </a:p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I’d better head down to the coffee room to grouse</a:t>
            </a:r>
          </a:p>
        </p:txBody>
      </p:sp>
    </p:spTree>
    <p:extLst>
      <p:ext uri="{BB962C8B-B14F-4D97-AF65-F5344CB8AC3E}">
        <p14:creationId xmlns:p14="http://schemas.microsoft.com/office/powerpoint/2010/main" val="40317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9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5059A-A917-4B12-8257-C968191D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35" y="0"/>
            <a:ext cx="514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23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66999" r="50546" b="23788"/>
          <a:stretch/>
        </p:blipFill>
        <p:spPr>
          <a:xfrm>
            <a:off x="273464" y="3230311"/>
            <a:ext cx="4247260" cy="4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2.22222E-6 L 0.23559 -0.3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0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251EA-CB5A-4D45-85BD-CFD99CD0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961"/>
            <a:ext cx="9144000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ilbolton radar">
            <a:extLst>
              <a:ext uri="{FF2B5EF4-FFF2-40B4-BE49-F238E27FC236}">
                <a16:creationId xmlns:a16="http://schemas.microsoft.com/office/drawing/2014/main" id="{6ACAB204-20B0-4E77-9431-7F2CC77A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89455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307573-5E86-4F4B-A7DB-4DB2CC2E2B98}"/>
              </a:ext>
            </a:extLst>
          </p:cNvPr>
          <p:cNvSpPr/>
          <p:nvPr/>
        </p:nvSpPr>
        <p:spPr>
          <a:xfrm>
            <a:off x="193040" y="117178"/>
            <a:ext cx="8757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23527C"/>
                </a:solidFill>
                <a:latin typeface="Helvetica Neue"/>
                <a:hlinkClick r:id="rId3"/>
              </a:rPr>
              <a:t>The Chilbolton Facility for Atmospheric and Radio Research (CFARR)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 is one of the world's most advanced meteorological measurement facilities, and is home to </a:t>
            </a:r>
            <a:r>
              <a:rPr lang="en-US" sz="2000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the world's </a:t>
            </a:r>
            <a:r>
              <a:rPr lang="en-US" sz="2000" b="1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largest and least pitiful </a:t>
            </a:r>
            <a:r>
              <a:rPr lang="en-US" sz="2000" dirty="0">
                <a:solidFill>
                  <a:srgbClr val="333333"/>
                </a:solidFill>
                <a:highlight>
                  <a:srgbClr val="FFFF00"/>
                </a:highlight>
                <a:latin typeface="Helvetica Neue"/>
              </a:rPr>
              <a:t>fully steerable meteorological radar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, the Chilbolton Advanced Meteorological Radar (</a:t>
            </a:r>
            <a:r>
              <a:rPr lang="en-US" sz="2000" dirty="0" err="1">
                <a:solidFill>
                  <a:srgbClr val="333333"/>
                </a:solidFill>
                <a:latin typeface="Helvetica Neue"/>
              </a:rPr>
              <a:t>CAMRa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057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When I log in (when I log in), well I open </a:t>
            </a:r>
            <a:r>
              <a:rPr lang="en-US" b="1" i="1" err="1">
                <a:cs typeface="Arial"/>
              </a:rPr>
              <a:t>NoMachine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But </a:t>
            </a:r>
            <a:r>
              <a:rPr lang="en-US" b="1" i="1" err="1">
                <a:cs typeface="Arial"/>
              </a:rPr>
              <a:t>nxnode</a:t>
            </a:r>
            <a:r>
              <a:rPr lang="en-US" b="1" i="1">
                <a:cs typeface="Arial"/>
              </a:rPr>
              <a:t> needs to be reset once again</a:t>
            </a:r>
          </a:p>
        </p:txBody>
      </p:sp>
    </p:spTree>
    <p:extLst>
      <p:ext uri="{BB962C8B-B14F-4D97-AF65-F5344CB8AC3E}">
        <p14:creationId xmlns:p14="http://schemas.microsoft.com/office/powerpoint/2010/main" val="31511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5B0E1-2677-41FD-87C5-71144CCC7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-1031240"/>
            <a:ext cx="9306560" cy="93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6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6C4032-EEAB-4E52-A86B-50821799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89" r="7966"/>
          <a:stretch/>
        </p:blipFill>
        <p:spPr>
          <a:xfrm>
            <a:off x="0" y="1095775"/>
            <a:ext cx="6433192" cy="2143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32281-C54A-4913-960C-5977C07DE6E0}"/>
              </a:ext>
            </a:extLst>
          </p:cNvPr>
          <p:cNvSpPr txBox="1"/>
          <p:nvPr/>
        </p:nvSpPr>
        <p:spPr>
          <a:xfrm>
            <a:off x="2071609" y="1618352"/>
            <a:ext cx="10799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3000.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6E8E6-0D92-41C7-935E-981F4B636776}"/>
              </a:ext>
            </a:extLst>
          </p:cNvPr>
          <p:cNvSpPr txBox="1"/>
          <p:nvPr/>
        </p:nvSpPr>
        <p:spPr>
          <a:xfrm>
            <a:off x="927100" y="2937228"/>
            <a:ext cx="7429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3000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CFA45-794C-4C9B-BAB6-0E4C1FF5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66"/>
            <a:ext cx="9144000" cy="1101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8B76C-9C53-4DDE-BCA3-911D727BB6E4}"/>
              </a:ext>
            </a:extLst>
          </p:cNvPr>
          <p:cNvSpPr txBox="1"/>
          <p:nvPr/>
        </p:nvSpPr>
        <p:spPr>
          <a:xfrm>
            <a:off x="6421120" y="77812"/>
            <a:ext cx="27228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77394-2515-482E-A0DA-48D3FB4F5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585" y="1182259"/>
            <a:ext cx="2809415" cy="1842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1873D-05DA-4D81-B310-EFA4F0822EBB}"/>
              </a:ext>
            </a:extLst>
          </p:cNvPr>
          <p:cNvSpPr txBox="1"/>
          <p:nvPr/>
        </p:nvSpPr>
        <p:spPr>
          <a:xfrm>
            <a:off x="6751715" y="2230051"/>
            <a:ext cx="2293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Rees-</a:t>
            </a:r>
            <a:r>
              <a:rPr lang="en-GB" sz="900" dirty="0" err="1">
                <a:solidFill>
                  <a:srgbClr val="002060"/>
                </a:solidFill>
              </a:rPr>
              <a:t>Mogg</a:t>
            </a:r>
            <a:r>
              <a:rPr lang="en-GB" sz="900" dirty="0">
                <a:solidFill>
                  <a:srgbClr val="002060"/>
                </a:solidFill>
              </a:rPr>
              <a:t> secretly celebrates 1050</a:t>
            </a:r>
            <a:r>
              <a:rPr lang="en-GB" sz="900" baseline="30000" dirty="0">
                <a:solidFill>
                  <a:srgbClr val="002060"/>
                </a:solidFill>
              </a:rPr>
              <a:t>th</a:t>
            </a:r>
            <a:r>
              <a:rPr lang="en-GB" sz="900" dirty="0">
                <a:solidFill>
                  <a:srgbClr val="002060"/>
                </a:solidFill>
              </a:rPr>
              <a:t> birthday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E8890-443B-4F4B-A28D-79DF6E53AA91}"/>
              </a:ext>
            </a:extLst>
          </p:cNvPr>
          <p:cNvSpPr txBox="1"/>
          <p:nvPr/>
        </p:nvSpPr>
        <p:spPr>
          <a:xfrm>
            <a:off x="6751715" y="2627368"/>
            <a:ext cx="22938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Oasis finally reform and release new album, Definitely (Theresa May)be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8118F-1712-485D-9D2A-1BC6CA2C7A07}"/>
              </a:ext>
            </a:extLst>
          </p:cNvPr>
          <p:cNvSpPr txBox="1"/>
          <p:nvPr/>
        </p:nvSpPr>
        <p:spPr>
          <a:xfrm>
            <a:off x="6745365" y="1804777"/>
            <a:ext cx="2324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Downing Street cat dies age 1000</a:t>
            </a:r>
          </a:p>
          <a:p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E002B-F799-4B62-B544-8F380AE4A08E}"/>
              </a:ext>
            </a:extLst>
          </p:cNvPr>
          <p:cNvSpPr txBox="1"/>
          <p:nvPr/>
        </p:nvSpPr>
        <p:spPr>
          <a:xfrm>
            <a:off x="6745366" y="1395586"/>
            <a:ext cx="2324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</a:rPr>
              <a:t>The Free Cluster has become sentient and taken over the University of Reading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3668D-350E-4C1F-85CC-D48720144B08}"/>
              </a:ext>
            </a:extLst>
          </p:cNvPr>
          <p:cNvSpPr txBox="1"/>
          <p:nvPr/>
        </p:nvSpPr>
        <p:spPr>
          <a:xfrm>
            <a:off x="927100" y="2967900"/>
            <a:ext cx="7429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75000"/>
                  </a:schemeClr>
                </a:solidFill>
              </a:rPr>
              <a:t>3000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C1265F-7DB3-4BE2-B9F6-EAD56A96EEA8}"/>
              </a:ext>
            </a:extLst>
          </p:cNvPr>
          <p:cNvSpPr/>
          <p:nvPr/>
        </p:nvSpPr>
        <p:spPr>
          <a:xfrm>
            <a:off x="2550160" y="77812"/>
            <a:ext cx="3708400" cy="674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daily telegraph logo">
            <a:extLst>
              <a:ext uri="{FF2B5EF4-FFF2-40B4-BE49-F238E27FC236}">
                <a16:creationId xmlns:a16="http://schemas.microsoft.com/office/drawing/2014/main" id="{B429500B-336E-45BB-959C-F8C1477B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00" y="77812"/>
            <a:ext cx="4147865" cy="6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88B76C-9C53-4DDE-BCA3-911D727BB6E4}"/>
              </a:ext>
            </a:extLst>
          </p:cNvPr>
          <p:cNvSpPr txBox="1"/>
          <p:nvPr/>
        </p:nvSpPr>
        <p:spPr>
          <a:xfrm>
            <a:off x="0" y="2996700"/>
            <a:ext cx="27228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Thursday, 13</a:t>
            </a:r>
            <a:r>
              <a:rPr lang="en-GB" sz="1400" baseline="30000" dirty="0"/>
              <a:t>th</a:t>
            </a:r>
            <a:r>
              <a:rPr lang="en-GB" sz="1400" dirty="0"/>
              <a:t> December 3000</a:t>
            </a:r>
          </a:p>
        </p:txBody>
      </p:sp>
    </p:spTree>
    <p:extLst>
      <p:ext uri="{BB962C8B-B14F-4D97-AF65-F5344CB8AC3E}">
        <p14:creationId xmlns:p14="http://schemas.microsoft.com/office/powerpoint/2010/main" val="7535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bs.twimg.com/media/CV9EGG-XAAA3FpS.jpg">
            <a:extLst>
              <a:ext uri="{FF2B5EF4-FFF2-40B4-BE49-F238E27FC236}">
                <a16:creationId xmlns:a16="http://schemas.microsoft.com/office/drawing/2014/main" id="{73EB85EF-4695-4ED2-9AAD-8EBDBE43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1076325"/>
            <a:ext cx="9286875" cy="92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1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E9717-911D-4FE1-9334-C18C9CE1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41338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One day, when I came in, at lunchtime,</a:t>
            </a: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I heard we were out of cash.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313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Went to see Dodger, </a:t>
            </a:r>
            <a:endParaRPr lang="en-US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He hooked me up to a data stash.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6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Turns out it was stolen, </a:t>
            </a:r>
            <a:endParaRPr lang="en-US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And Fagin, was a badd’un. 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1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Sent me to London with Javier,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Stole data and ran away. 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Yeah, yeah! </a:t>
            </a:r>
          </a:p>
        </p:txBody>
      </p:sp>
    </p:spTree>
    <p:extLst>
      <p:ext uri="{BB962C8B-B14F-4D97-AF65-F5344CB8AC3E}">
        <p14:creationId xmlns:p14="http://schemas.microsoft.com/office/powerpoint/2010/main" val="35413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And I will grow old (I will grow old) waiting for it to be fixed 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I may as well just go and play croquet till then</a:t>
            </a:r>
          </a:p>
        </p:txBody>
      </p:sp>
    </p:spTree>
    <p:extLst>
      <p:ext uri="{BB962C8B-B14F-4D97-AF65-F5344CB8AC3E}">
        <p14:creationId xmlns:p14="http://schemas.microsoft.com/office/powerpoint/2010/main" val="4950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now we live in the year 3000,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climate change means we’re all underwater. </a:t>
            </a:r>
          </a:p>
        </p:txBody>
      </p:sp>
    </p:spTree>
    <p:extLst>
      <p:ext uri="{BB962C8B-B14F-4D97-AF65-F5344CB8AC3E}">
        <p14:creationId xmlns:p14="http://schemas.microsoft.com/office/powerpoint/2010/main" val="23554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Fagin? Well Maarten caught her.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Oliver’s fine. (He’s pretty fine).</a:t>
            </a:r>
          </a:p>
        </p:txBody>
      </p:sp>
    </p:spTree>
    <p:extLst>
      <p:ext uri="{BB962C8B-B14F-4D97-AF65-F5344CB8AC3E}">
        <p14:creationId xmlns:p14="http://schemas.microsoft.com/office/powerpoint/2010/main" val="19843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His MC, was diabolical,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His science, wasn’t ethical. </a:t>
            </a:r>
          </a:p>
        </p:txBody>
      </p:sp>
    </p:spTree>
    <p:extLst>
      <p:ext uri="{BB962C8B-B14F-4D97-AF65-F5344CB8AC3E}">
        <p14:creationId xmlns:p14="http://schemas.microsoft.com/office/powerpoint/2010/main" val="28925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Anthony... Took him on... Treated him,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Like a grandson. </a:t>
            </a:r>
          </a:p>
        </p:txBody>
      </p:sp>
    </p:spTree>
    <p:extLst>
      <p:ext uri="{BB962C8B-B14F-4D97-AF65-F5344CB8AC3E}">
        <p14:creationId xmlns:p14="http://schemas.microsoft.com/office/powerpoint/2010/main" val="6016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Swimming, around Lyle,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With Prosecco, totally plastered. </a:t>
            </a:r>
          </a:p>
        </p:txBody>
      </p:sp>
    </p:spTree>
    <p:extLst>
      <p:ext uri="{BB962C8B-B14F-4D97-AF65-F5344CB8AC3E}">
        <p14:creationId xmlns:p14="http://schemas.microsoft.com/office/powerpoint/2010/main" val="42303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His science is on top form, 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 has been reformed. 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Yeah, yeah! 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now we live in the year 3000,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climate change means we’re all underwater. 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7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Fagin? Well Maarten caught her.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Oliver’s fine. (He’s pretty fine).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7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This is a song ‘bout Fagin the robot,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She likes data on her Dropbox.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1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Weekly meeting you must bring a plot,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Best wishes sent to my inbox.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And I will wait 500 hours</a:t>
            </a:r>
          </a:p>
          <a:p>
            <a:pPr>
              <a:buNone/>
            </a:pPr>
            <a:r>
              <a:rPr lang="en-US" b="1" i="1">
                <a:cs typeface="Arial"/>
              </a:rPr>
              <a:t>And I will wait 500 more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Croquet hoops don’t need to be plugged in</a:t>
            </a:r>
          </a:p>
          <a:p>
            <a:pPr>
              <a:buNone/>
            </a:pPr>
            <a:r>
              <a:rPr lang="en-US" b="1" i="1">
                <a:cs typeface="Arial"/>
              </a:rPr>
              <a:t>The IT can’t break if you’re outdoors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3776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We all live in the Year 3000,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This song is the end of the panto. </a:t>
            </a:r>
          </a:p>
        </p:txBody>
      </p:sp>
    </p:spTree>
    <p:extLst>
      <p:ext uri="{BB962C8B-B14F-4D97-AF65-F5344CB8AC3E}">
        <p14:creationId xmlns:p14="http://schemas.microsoft.com/office/powerpoint/2010/main" val="30833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DJ Shonk got your after party </a:t>
            </a:r>
            <a:r>
              <a:rPr lang="en-US" b="1" i="1" err="1">
                <a:cs typeface="Arial"/>
              </a:rPr>
              <a:t>choons</a:t>
            </a:r>
            <a:r>
              <a:rPr lang="en-US" b="1" i="1">
                <a:cs typeface="Arial"/>
              </a:rPr>
              <a:t>, yo.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Please all go home. Go home. Go home.</a:t>
            </a:r>
          </a:p>
        </p:txBody>
      </p:sp>
    </p:spTree>
    <p:extLst>
      <p:ext uri="{BB962C8B-B14F-4D97-AF65-F5344CB8AC3E}">
        <p14:creationId xmlns:p14="http://schemas.microsoft.com/office/powerpoint/2010/main" val="3175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We found out Fagin’s a robot.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So somebody turn her off! </a:t>
            </a:r>
          </a:p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Yeah, yeah!</a:t>
            </a:r>
          </a:p>
        </p:txBody>
      </p:sp>
    </p:spTree>
    <p:extLst>
      <p:ext uri="{BB962C8B-B14F-4D97-AF65-F5344CB8AC3E}">
        <p14:creationId xmlns:p14="http://schemas.microsoft.com/office/powerpoint/2010/main" val="40707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now we live in the year 3000, 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climate change means we’re all underwater. </a:t>
            </a:r>
          </a:p>
        </p:txBody>
      </p:sp>
    </p:spTree>
    <p:extLst>
      <p:ext uri="{BB962C8B-B14F-4D97-AF65-F5344CB8AC3E}">
        <p14:creationId xmlns:p14="http://schemas.microsoft.com/office/powerpoint/2010/main" val="14474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Fagin? Well Maarten caught her.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Oliver’s fine. (He’s pretty fine)! </a:t>
            </a:r>
          </a:p>
        </p:txBody>
      </p:sp>
    </p:spTree>
    <p:extLst>
      <p:ext uri="{BB962C8B-B14F-4D97-AF65-F5344CB8AC3E}">
        <p14:creationId xmlns:p14="http://schemas.microsoft.com/office/powerpoint/2010/main" val="38705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now we live in the year 3000, 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climate change means we’re all underwater. </a:t>
            </a:r>
          </a:p>
        </p:txBody>
      </p:sp>
    </p:spTree>
    <p:extLst>
      <p:ext uri="{BB962C8B-B14F-4D97-AF65-F5344CB8AC3E}">
        <p14:creationId xmlns:p14="http://schemas.microsoft.com/office/powerpoint/2010/main" val="8758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Fagin? Well Maarten caught her.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Oliver’s fine. (He’s pretty fine)! </a:t>
            </a:r>
          </a:p>
        </p:txBody>
      </p:sp>
    </p:spTree>
    <p:extLst>
      <p:ext uri="{BB962C8B-B14F-4D97-AF65-F5344CB8AC3E}">
        <p14:creationId xmlns:p14="http://schemas.microsoft.com/office/powerpoint/2010/main" val="37038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now we live in the year 3000, </a:t>
            </a:r>
            <a:endParaRPr lang="en-US"/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climate change means we’re all underwater. </a:t>
            </a:r>
          </a:p>
        </p:txBody>
      </p:sp>
    </p:spTree>
    <p:extLst>
      <p:ext uri="{BB962C8B-B14F-4D97-AF65-F5344CB8AC3E}">
        <p14:creationId xmlns:p14="http://schemas.microsoft.com/office/powerpoint/2010/main" val="19831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18D9AC-66D6-4569-BDB0-B7C8381E4032}"/>
              </a:ext>
            </a:extLst>
          </p:cNvPr>
          <p:cNvSpPr txBox="1">
            <a:spLocks/>
          </p:cNvSpPr>
          <p:nvPr/>
        </p:nvSpPr>
        <p:spPr>
          <a:xfrm>
            <a:off x="585518" y="48853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Fagin? Well Maarten caught her. 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Now Oliver’s fine. (He’s pretty fine)! </a:t>
            </a:r>
          </a:p>
        </p:txBody>
      </p:sp>
    </p:spTree>
    <p:extLst>
      <p:ext uri="{BB962C8B-B14F-4D97-AF65-F5344CB8AC3E}">
        <p14:creationId xmlns:p14="http://schemas.microsoft.com/office/powerpoint/2010/main" val="20787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C492-8D87-4C0D-80CC-E2EB4FA8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441326"/>
            <a:ext cx="5781675" cy="409257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>
                <a:solidFill>
                  <a:schemeClr val="bg1"/>
                </a:solidFill>
                <a:latin typeface="Book Antiqua" panose="02040602050305030304" pitchFamily="18" charset="0"/>
              </a:rPr>
              <a:t>Merry Christmas and a Happy New Year from all Met PhDs!</a:t>
            </a:r>
            <a:br>
              <a:rPr lang="en-GB">
                <a:solidFill>
                  <a:schemeClr val="bg1"/>
                </a:solidFill>
                <a:latin typeface="Book Antiqua" panose="02040602050305030304" pitchFamily="18" charset="0"/>
              </a:rPr>
            </a:br>
            <a:br>
              <a:rPr lang="en-GB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en-GB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8" name="Picture 4" descr="Image result for snow svg">
            <a:extLst>
              <a:ext uri="{FF2B5EF4-FFF2-40B4-BE49-F238E27FC236}">
                <a16:creationId xmlns:a16="http://schemas.microsoft.com/office/drawing/2014/main" id="{CF99E9CE-BC89-49F8-A480-E8588159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048000"/>
            <a:ext cx="115349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now svg">
            <a:extLst>
              <a:ext uri="{FF2B5EF4-FFF2-40B4-BE49-F238E27FC236}">
                <a16:creationId xmlns:a16="http://schemas.microsoft.com/office/drawing/2014/main" id="{7F6B405E-D78A-4040-A8E0-52CADE9B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1288304"/>
            <a:ext cx="1143000" cy="13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snow svg">
            <a:extLst>
              <a:ext uri="{FF2B5EF4-FFF2-40B4-BE49-F238E27FC236}">
                <a16:creationId xmlns:a16="http://schemas.microsoft.com/office/drawing/2014/main" id="{4161700B-0191-4A43-BEF2-CF42C52E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68" y="4657724"/>
            <a:ext cx="1412608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snow svg">
            <a:extLst>
              <a:ext uri="{FF2B5EF4-FFF2-40B4-BE49-F238E27FC236}">
                <a16:creationId xmlns:a16="http://schemas.microsoft.com/office/drawing/2014/main" id="{7D1AF1BF-806C-4AAB-8229-3244002A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52" y="4533900"/>
            <a:ext cx="141261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Where’s my M Drive? (Where’s my M Drive?)</a:t>
            </a:r>
            <a:endParaRPr lang="en-US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Where’s my M Drive? (Where’s my M Drive?)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There’s only so many games of croquet you can play</a:t>
            </a:r>
          </a:p>
        </p:txBody>
      </p:sp>
    </p:spTree>
    <p:extLst>
      <p:ext uri="{BB962C8B-B14F-4D97-AF65-F5344CB8AC3E}">
        <p14:creationId xmlns:p14="http://schemas.microsoft.com/office/powerpoint/2010/main" val="610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9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(Where’s my M Drive?)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(Where’s my M Drive?)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Better hope that you don’t face Steve </a:t>
            </a:r>
            <a:r>
              <a:rPr lang="en-US" b="1" i="1" err="1">
                <a:ea typeface="+mn-lt"/>
                <a:cs typeface="+mn-lt"/>
              </a:rPr>
              <a:t>Woolnough</a:t>
            </a:r>
            <a:r>
              <a:rPr lang="en-US" b="1" i="1">
                <a:ea typeface="+mn-lt"/>
                <a:cs typeface="+mn-lt"/>
              </a:rPr>
              <a:t> today</a:t>
            </a: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3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Neil</a:t>
            </a:r>
            <a:r>
              <a:rPr lang="en-US" b="1" i="1">
                <a:ea typeface="+mn-lt"/>
                <a:cs typeface="+mn-lt"/>
              </a:rPr>
              <a:t> </a:t>
            </a:r>
            <a:r>
              <a:rPr lang="en-US" b="1" i="1" err="1">
                <a:ea typeface="+mn-lt"/>
                <a:cs typeface="+mn-lt"/>
              </a:rPr>
              <a:t>Blanchonnet</a:t>
            </a:r>
            <a:r>
              <a:rPr lang="en-US" b="1" i="1">
                <a:ea typeface="+mn-lt"/>
                <a:cs typeface="+mn-lt"/>
              </a:rPr>
              <a:t>, well we know he’s </a:t>
            </a:r>
            <a:r>
              <a:rPr lang="en-US" b="1" i="1" err="1">
                <a:ea typeface="+mn-lt"/>
                <a:cs typeface="+mn-lt"/>
              </a:rPr>
              <a:t>gonna</a:t>
            </a:r>
            <a:r>
              <a:rPr lang="en-US" b="1" i="1">
                <a:ea typeface="+mn-lt"/>
                <a:cs typeface="+mn-lt"/>
              </a:rPr>
              <a:t> be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He’s </a:t>
            </a:r>
            <a:r>
              <a:rPr lang="en-US" b="1" i="1" err="1">
                <a:cs typeface="Arial"/>
              </a:rPr>
              <a:t>gonna</a:t>
            </a:r>
            <a:r>
              <a:rPr lang="en-US" b="1" i="1">
                <a:cs typeface="Arial"/>
              </a:rPr>
              <a:t> be the man who’s working hard</a:t>
            </a:r>
            <a:r>
              <a:rPr lang="en-US" b="1" i="1">
                <a:ea typeface="+mn-lt"/>
                <a:cs typeface="+mn-lt"/>
              </a:rPr>
              <a:t> for us</a:t>
            </a: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2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He’s got to fix it, before everyone gets mad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If he’s too slow then Roger </a:t>
            </a:r>
            <a:r>
              <a:rPr lang="en-US" b="1" i="1" err="1">
                <a:cs typeface="Arial"/>
              </a:rPr>
              <a:t>Brugge</a:t>
            </a:r>
            <a:r>
              <a:rPr lang="en-US" b="1" i="1">
                <a:cs typeface="Arial"/>
              </a:rPr>
              <a:t> will make a fuss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5523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On the website (on the website) there’s an IT status page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Where you can find out all the things that have gone wrong</a:t>
            </a:r>
          </a:p>
        </p:txBody>
      </p:sp>
    </p:spTree>
    <p:extLst>
      <p:ext uri="{BB962C8B-B14F-4D97-AF65-F5344CB8AC3E}">
        <p14:creationId xmlns:p14="http://schemas.microsoft.com/office/powerpoint/2010/main" val="29361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But when I load it (when I load it) it says the server is not found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I’d better call the Service Desk and sing this song</a:t>
            </a:r>
          </a:p>
          <a:p>
            <a:pPr marL="0" indent="0">
              <a:buNone/>
            </a:pPr>
            <a:r>
              <a:rPr lang="en-US" b="1" i="1">
                <a:cs typeface="Arial"/>
              </a:rPr>
              <a:t>I’d better call the Service Desk and sing this song</a:t>
            </a:r>
          </a:p>
        </p:txBody>
      </p:sp>
    </p:spTree>
    <p:extLst>
      <p:ext uri="{BB962C8B-B14F-4D97-AF65-F5344CB8AC3E}">
        <p14:creationId xmlns:p14="http://schemas.microsoft.com/office/powerpoint/2010/main" val="30497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ea typeface="+mn-lt"/>
                <a:cs typeface="+mn-lt"/>
              </a:rPr>
              <a:t>And I will call 500 times</a:t>
            </a: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And I will call 500 more</a:t>
            </a:r>
            <a:endParaRPr lang="en-US" b="1" i="1">
              <a:cs typeface="Arial"/>
            </a:endParaRPr>
          </a:p>
          <a:p>
            <a:pPr>
              <a:buNone/>
            </a:pPr>
            <a:endParaRPr lang="en-US" b="1" i="1">
              <a:ea typeface="+mn-lt"/>
              <a:cs typeface="+mn-lt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Just to find out what is going on</a:t>
            </a: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They won’t give us what we’re asking for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8546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Where’s my M Drive? (Where’s my M Drive?)</a:t>
            </a:r>
          </a:p>
          <a:p>
            <a:pPr marL="0" indent="0">
              <a:buNone/>
            </a:pPr>
            <a:r>
              <a:rPr lang="en-US" b="1" i="1">
                <a:cs typeface="Arial"/>
              </a:rPr>
              <a:t>Where’s my M Drive? (Where’s my M Drive?)</a:t>
            </a:r>
          </a:p>
          <a:p>
            <a:pPr marL="0" indent="0">
              <a:buNone/>
            </a:pPr>
            <a:endParaRPr lang="en-US" b="1" i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Oh I wanted to get some work done just this once </a:t>
            </a:r>
            <a:endParaRPr lang="en-US" i="1">
              <a:cs typeface="Arial"/>
            </a:endParaRPr>
          </a:p>
          <a:p>
            <a:pPr>
              <a:buNone/>
            </a:pP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8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(Where’s my M Drive?)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</a:t>
            </a:r>
            <a:r>
              <a:rPr lang="en-US" b="1" i="1">
                <a:cs typeface="Arial"/>
              </a:rPr>
              <a:t>(</a:t>
            </a:r>
            <a:r>
              <a:rPr lang="en-US" b="1" i="1">
                <a:ea typeface="+mn-lt"/>
                <a:cs typeface="+mn-lt"/>
              </a:rPr>
              <a:t>Where’s my M Drive?)</a:t>
            </a:r>
          </a:p>
          <a:p>
            <a:pPr marL="0" indent="0">
              <a:buNone/>
            </a:pPr>
            <a:endParaRPr lang="en-US" b="1" i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When the met</a:t>
            </a:r>
            <a:r>
              <a:rPr lang="en-US" b="1" i="1">
                <a:cs typeface="Arial"/>
              </a:rPr>
              <a:t> </a:t>
            </a:r>
            <a:r>
              <a:rPr lang="en-US" b="1" i="1">
                <a:ea typeface="+mn-lt"/>
                <a:cs typeface="+mn-lt"/>
              </a:rPr>
              <a:t>cluster breaks better head to the SCR</a:t>
            </a:r>
            <a:br>
              <a:rPr lang="en-US" b="1" i="1">
                <a:cs typeface="Arial"/>
              </a:rPr>
            </a:br>
            <a:endParaRPr lang="en-US">
              <a:cs typeface="Arial"/>
            </a:endParaRPr>
          </a:p>
          <a:p>
            <a:pPr>
              <a:buNone/>
            </a:pP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Where’s my M Drive? (Where’s my M Drive?)</a:t>
            </a:r>
          </a:p>
          <a:p>
            <a:pPr>
              <a:buNone/>
            </a:pPr>
            <a:r>
              <a:rPr lang="en-US" b="1" i="1">
                <a:cs typeface="Arial"/>
              </a:rPr>
              <a:t>Where’s my M Drive? (Where’s my M Drive?)</a:t>
            </a:r>
          </a:p>
          <a:p>
            <a:pPr>
              <a:buNone/>
            </a:pPr>
            <a:endParaRPr lang="en-US" b="1" i="1">
              <a:ea typeface="+mn-lt"/>
              <a:cs typeface="+mn-lt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Might get decent attendance at the </a:t>
            </a:r>
            <a:r>
              <a:rPr lang="en-US" b="1" i="1">
                <a:cs typeface="Arial"/>
              </a:rPr>
              <a:t>seminar</a:t>
            </a: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3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(Where’s my M Drive?)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Where’s my M Drive? </a:t>
            </a:r>
            <a:r>
              <a:rPr lang="en-US" b="1" i="1">
                <a:cs typeface="Arial"/>
              </a:rPr>
              <a:t>(</a:t>
            </a:r>
            <a:r>
              <a:rPr lang="en-US" b="1" i="1">
                <a:ea typeface="+mn-lt"/>
                <a:cs typeface="+mn-lt"/>
              </a:rPr>
              <a:t>Where’s my M Drive?)</a:t>
            </a:r>
            <a:endParaRPr lang="en-US" b="1" i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Da </a:t>
            </a:r>
            <a:r>
              <a:rPr lang="en-US" b="1" i="1" err="1">
                <a:ea typeface="+mn-lt"/>
                <a:cs typeface="+mn-lt"/>
              </a:rPr>
              <a:t>da</a:t>
            </a:r>
            <a:r>
              <a:rPr lang="en-US" b="1" i="1">
                <a:ea typeface="+mn-lt"/>
                <a:cs typeface="+mn-lt"/>
              </a:rPr>
              <a:t> dun</a:t>
            </a:r>
            <a:r>
              <a:rPr lang="en-US" b="1" i="1">
                <a:cs typeface="Arial"/>
              </a:rPr>
              <a:t> </a:t>
            </a:r>
            <a:r>
              <a:rPr lang="en-US" b="1" i="1">
                <a:ea typeface="+mn-lt"/>
                <a:cs typeface="+mn-lt"/>
              </a:rPr>
              <a:t>diddle un diddle un diddle un da </a:t>
            </a:r>
            <a:r>
              <a:rPr lang="en-US" b="1" i="1" err="1">
                <a:ea typeface="+mn-lt"/>
                <a:cs typeface="+mn-lt"/>
              </a:rPr>
              <a:t>da</a:t>
            </a:r>
            <a:endParaRPr lang="en-US" b="1" i="1" err="1">
              <a:cs typeface="Arial"/>
            </a:endParaRPr>
          </a:p>
          <a:p>
            <a:pPr>
              <a:buNone/>
            </a:pPr>
            <a:endParaRPr lang="en-US" i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And</a:t>
            </a:r>
            <a:r>
              <a:rPr lang="en-US" b="1" i="1">
                <a:ea typeface="+mn-lt"/>
                <a:cs typeface="+mn-lt"/>
              </a:rPr>
              <a:t> I would walk 500 miles</a:t>
            </a: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And I would walk 500 more</a:t>
            </a:r>
            <a:endParaRPr lang="en-US" b="1" i="1">
              <a:cs typeface="Arial"/>
            </a:endParaRPr>
          </a:p>
          <a:p>
            <a:pPr>
              <a:buNone/>
            </a:pPr>
            <a:endParaRPr lang="en-US" b="1" i="1">
              <a:ea typeface="+mn-lt"/>
              <a:cs typeface="+mn-lt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Just to find a PC that still works</a:t>
            </a: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ea typeface="+mn-lt"/>
                <a:cs typeface="+mn-lt"/>
              </a:rPr>
              <a:t>The IT was better in 1984. . .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41065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et.reading.ac.uk/~dan/panto/2013/bigposter.jpg">
            <a:extLst>
              <a:ext uri="{FF2B5EF4-FFF2-40B4-BE49-F238E27FC236}">
                <a16:creationId xmlns:a16="http://schemas.microsoft.com/office/drawing/2014/main" id="{76DE0078-C054-44B2-9A9E-440F2C5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0"/>
            <a:ext cx="5624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E6737-DE36-4FAA-A696-7AAC31196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28445" r="25426" b="29037"/>
          <a:stretch/>
        </p:blipFill>
        <p:spPr>
          <a:xfrm>
            <a:off x="0" y="0"/>
            <a:ext cx="9126126" cy="593344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6EF1DA-8331-4E7E-A2A9-374E322A2F72}"/>
              </a:ext>
            </a:extLst>
          </p:cNvPr>
          <p:cNvCxnSpPr>
            <a:cxnSpLocks/>
          </p:cNvCxnSpPr>
          <p:nvPr/>
        </p:nvCxnSpPr>
        <p:spPr>
          <a:xfrm flipH="1">
            <a:off x="5598160" y="802640"/>
            <a:ext cx="1046480" cy="13106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4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F5CDC-0EE5-4E0C-BC0D-5053CD797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b="1926"/>
          <a:stretch/>
        </p:blipFill>
        <p:spPr>
          <a:xfrm>
            <a:off x="2052321" y="-30480"/>
            <a:ext cx="5090516" cy="69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00F92-E301-46DD-9EDA-FB53951B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" y="0"/>
            <a:ext cx="8922078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84C8B-08AA-42B1-BB4A-AB2DF0C8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0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2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.reading.ac.uk/~dan/panto/2018/bigposter.jpg">
            <a:extLst>
              <a:ext uri="{FF2B5EF4-FFF2-40B4-BE49-F238E27FC236}">
                <a16:creationId xmlns:a16="http://schemas.microsoft.com/office/drawing/2014/main" id="{DFC0F45C-6820-453B-9A64-FB10FE4E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0"/>
            <a:ext cx="480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8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F9F33-4782-45CA-A3F7-A10FBDF1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63B2A-5ECE-41F2-8187-DEA10C58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9" y="-38100"/>
            <a:ext cx="8984181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.rdg.ac.uk/~sws97mha/thermal/fig/cover.png">
            <a:extLst>
              <a:ext uri="{FF2B5EF4-FFF2-40B4-BE49-F238E27FC236}">
                <a16:creationId xmlns:a16="http://schemas.microsoft.com/office/drawing/2014/main" id="{93200497-D8AD-4EF9-88A2-3D4B31E4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61912"/>
            <a:ext cx="4505325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0DEE0E0-73B2-4101-A139-11DB027DBFDC}"/>
              </a:ext>
            </a:extLst>
          </p:cNvPr>
          <p:cNvSpPr/>
          <p:nvPr/>
        </p:nvSpPr>
        <p:spPr>
          <a:xfrm>
            <a:off x="5953125" y="752475"/>
            <a:ext cx="3038475" cy="2809875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/>
              <a:t>£49!</a:t>
            </a:r>
          </a:p>
        </p:txBody>
      </p:sp>
    </p:spTree>
    <p:extLst>
      <p:ext uri="{BB962C8B-B14F-4D97-AF65-F5344CB8AC3E}">
        <p14:creationId xmlns:p14="http://schemas.microsoft.com/office/powerpoint/2010/main" val="31375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B2EA1-6391-4C67-8510-73B7A8CAD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421"/>
            <a:ext cx="7886700" cy="4777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Consider yourself in Met, 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Consider yourself part of the coffee room,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There’s plenty of work, to spare, 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And if you’re sad, there’s, lots of cake to share</a:t>
            </a:r>
            <a:r>
              <a:rPr lang="en-US" b="1" dirty="0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Consider yourself our peer,</a:t>
            </a:r>
          </a:p>
          <a:p>
            <a:pPr marL="0" indent="0">
              <a:buNone/>
            </a:pPr>
            <a:r>
              <a:rPr lang="en-US" b="1" i="1">
                <a:cs typeface="Arial"/>
              </a:rPr>
              <a:t>Consider yourself part of the troposphere,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The coffee in here’s, so strong,</a:t>
            </a:r>
          </a:p>
          <a:p>
            <a:pPr marL="0" indent="0">
              <a:buNone/>
            </a:pPr>
            <a:r>
              <a:rPr lang="en-US" b="1" i="1">
                <a:cs typeface="Arial"/>
              </a:rPr>
              <a:t>And keeps you going, through, days that are long. </a:t>
            </a: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7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Everyone tries to be helpful and lov-er-ly, </a:t>
            </a: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There’s a cup o’ tea, for all.</a:t>
            </a:r>
            <a:endParaRPr lang="en-US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And it’s wise to have lecturers on your side,</a:t>
            </a: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When the MC comes to call.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Consider yourself in Met,</a:t>
            </a: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You may even meet Keith Shine,</a:t>
            </a:r>
            <a:endParaRPr lang="en-US" b="1">
              <a:cs typeface="Arial"/>
            </a:endParaRP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And with or without a firm solution we can state,</a:t>
            </a: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Consider yourself... One of us!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8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 dirty="0">
                <a:cs typeface="Arial"/>
              </a:rPr>
              <a:t>Consider yourself in Met,  </a:t>
            </a:r>
            <a:endParaRPr lang="en-US" b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Consider yourself a meteorologist,</a:t>
            </a:r>
            <a:endParaRPr lang="en-US" b="1" dirty="0">
              <a:cs typeface="Arial"/>
            </a:endParaRP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Have you heard of a weather bomb,</a:t>
            </a:r>
            <a:endParaRPr lang="en-US" b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Who cares, we’re, going to get along.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Consider yourself our peer,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Consider yourself part of the atmosphere,</a:t>
            </a:r>
            <a:endParaRPr lang="en-US" b="1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There isn’t much room, to spare,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Who cares, there’s plenty of space in Lyle.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La-la-la-la-la Lyle.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432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095211-CBB2-41B8-A550-066A88EF1EC4}"/>
              </a:ext>
            </a:extLst>
          </p:cNvPr>
          <p:cNvSpPr txBox="1">
            <a:spLocks/>
          </p:cNvSpPr>
          <p:nvPr/>
        </p:nvSpPr>
        <p:spPr>
          <a:xfrm>
            <a:off x="628650" y="598676"/>
            <a:ext cx="7886700" cy="55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 dirty="0">
                <a:cs typeface="Arial"/>
              </a:rPr>
              <a:t>Consider yourself in Met, </a:t>
            </a:r>
            <a:endParaRPr lang="en-US" b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We hope the met cluster works, </a:t>
            </a:r>
            <a:endParaRPr lang="en-US" b="1" dirty="0">
              <a:cs typeface="Arial"/>
            </a:endParaRP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For after just a few citations we can state,</a:t>
            </a:r>
            <a:endParaRPr lang="en-US" b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Consider yourself! ...One of us!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54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6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7110A-7BA7-4B3D-8C81-2EC11C865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4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/>
          <a:stretch/>
        </p:blipFill>
        <p:spPr bwMode="auto">
          <a:xfrm>
            <a:off x="0" y="0"/>
            <a:ext cx="103850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9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8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1BAD-09D0-41CA-9F1A-6423AB0C1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277811"/>
            <a:ext cx="8172450" cy="98107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DISCLAIMER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380C7-D242-4211-9532-0CFE3CECE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6" y="1258887"/>
            <a:ext cx="7886700" cy="232251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This is all purely for entertainment purposes, and of course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dirty="0">
                <a:solidFill>
                  <a:schemeClr val="bg1"/>
                </a:solidFill>
              </a:rPr>
              <a:t>the research groups in question publish research that is all their own.</a:t>
            </a:r>
          </a:p>
        </p:txBody>
      </p:sp>
    </p:spTree>
    <p:extLst>
      <p:ext uri="{BB962C8B-B14F-4D97-AF65-F5344CB8AC3E}">
        <p14:creationId xmlns:p14="http://schemas.microsoft.com/office/powerpoint/2010/main" val="30095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9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78FB4-74E0-481B-B57C-89AA0AC1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066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With research, one thing counts,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b="1" i="1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Data and money, large amounts.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1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These things do not grow on trees,</a:t>
            </a:r>
            <a:endParaRPr lang="en-US" b="1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You've got to steal-a-datum or two,</a:t>
            </a:r>
          </a:p>
          <a:p>
            <a:pPr>
              <a:buNone/>
            </a:pPr>
            <a:endParaRPr lang="en-US" b="1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8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 dirty="0">
                <a:cs typeface="Arial"/>
              </a:rPr>
              <a:t>You've got to steal-a-datum or two dears,</a:t>
            </a:r>
            <a:endParaRPr lang="en-US" b="1" dirty="0">
              <a:cs typeface="Arial"/>
            </a:endParaRP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You've got to steal-a-datum or two.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35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0A3917-524B-4429-86B4-C95FE3D2B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83" b="57349"/>
          <a:stretch/>
        </p:blipFill>
        <p:spPr>
          <a:xfrm>
            <a:off x="-1" y="0"/>
            <a:ext cx="9074707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These things do not grow on trees,</a:t>
            </a:r>
            <a:endParaRPr lang="en-US" b="1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You've got to steal-a-datum or two.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128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Why should we break our backs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Hurriedly finding facts?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Copy what you can, that is our plan.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Plagiarise a paper or two,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188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 dirty="0">
                <a:cs typeface="Arial"/>
              </a:rPr>
              <a:t>Please </a:t>
            </a:r>
            <a:r>
              <a:rPr lang="en-US" b="1" i="1" dirty="0" err="1">
                <a:cs typeface="Arial"/>
              </a:rPr>
              <a:t>plagiarise</a:t>
            </a:r>
            <a:r>
              <a:rPr lang="en-US" b="1" i="1" dirty="0">
                <a:cs typeface="Arial"/>
              </a:rPr>
              <a:t> a paper or two dears,</a:t>
            </a: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 err="1">
                <a:cs typeface="Arial"/>
              </a:rPr>
              <a:t>Plagiarise</a:t>
            </a:r>
            <a:r>
              <a:rPr lang="en-US" b="1" i="1" dirty="0">
                <a:cs typeface="Arial"/>
              </a:rPr>
              <a:t> a paper or two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8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Copy what you can, that is our plan.</a:t>
            </a:r>
            <a:endParaRPr lang="en-US" b="1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Plagiarise a paper or two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161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Top research passing by,</a:t>
            </a:r>
            <a:endParaRPr lang="en-US" b="1">
              <a:cs typeface="Arial"/>
            </a:endParaRP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Something cool gets our eye,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950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Publish soon, make your MC swoon,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Publish a paper or two.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415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 dirty="0">
                <a:cs typeface="Arial"/>
              </a:rPr>
              <a:t>Please publish a paper or two dears,</a:t>
            </a:r>
          </a:p>
          <a:p>
            <a:pPr>
              <a:buNone/>
            </a:pPr>
            <a:endParaRPr lang="en-US" b="1" i="1" dirty="0">
              <a:cs typeface="Arial"/>
            </a:endParaRPr>
          </a:p>
          <a:p>
            <a:pPr>
              <a:buNone/>
            </a:pPr>
            <a:r>
              <a:rPr lang="en-US" b="1" i="1" dirty="0">
                <a:cs typeface="Arial"/>
              </a:rPr>
              <a:t>Publish a paper or two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652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25957F-BF8C-4512-ABB8-62F816C65982}"/>
              </a:ext>
            </a:extLst>
          </p:cNvPr>
          <p:cNvSpPr txBox="1">
            <a:spLocks/>
          </p:cNvSpPr>
          <p:nvPr/>
        </p:nvSpPr>
        <p:spPr>
          <a:xfrm>
            <a:off x="628650" y="689083"/>
            <a:ext cx="7886700" cy="5487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Publish soon, make your MC swoon,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Publish a paper or two.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2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CC93-FF1A-4E93-9EBC-679F1F0E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370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latin typeface="Arial"/>
                <a:cs typeface="Arial"/>
              </a:rPr>
              <a:t>When I’m coding, well it won’t be very long</a:t>
            </a:r>
          </a:p>
          <a:p>
            <a:pPr marL="0" indent="0">
              <a:buNone/>
            </a:pPr>
            <a:endParaRPr lang="en-US" b="1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latin typeface="Arial"/>
                <a:cs typeface="Arial"/>
              </a:rPr>
              <a:t>Before I’m stopped because my M drive’s disappeared</a:t>
            </a:r>
          </a:p>
        </p:txBody>
      </p:sp>
    </p:spTree>
    <p:extLst>
      <p:ext uri="{BB962C8B-B14F-4D97-AF65-F5344CB8AC3E}">
        <p14:creationId xmlns:p14="http://schemas.microsoft.com/office/powerpoint/2010/main" val="9783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9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3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D0A2BA-71E3-486B-B2BF-92FA5553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4583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9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31F4C-AD29-4A57-B759-D7025F1D4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59" y="387889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i="1" dirty="0">
                <a:cs typeface="Arial"/>
              </a:rPr>
              <a:t>Let’s get down to research, and stealing data!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We’ll become the greatest, publish more... papers!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1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We have insufficient security,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On our data storage machines.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Somehow I’ll, make a scientist, out of you.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7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Calm before the storm, before Fagin... arrives!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We must put the data, on everyone’s, hard drives.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9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Need to back-up, all my files before they’re gone</a:t>
            </a:r>
          </a:p>
          <a:p>
            <a:pPr marL="0" indent="0">
              <a:buNone/>
            </a:pPr>
            <a:endParaRPr lang="en-US" b="1" i="1">
              <a:cs typeface="Arial"/>
            </a:endParaRPr>
          </a:p>
          <a:p>
            <a:pPr marL="0" indent="0">
              <a:buNone/>
            </a:pPr>
            <a:r>
              <a:rPr lang="en-US" b="1" i="1">
                <a:cs typeface="Arial"/>
              </a:rPr>
              <a:t>Or I won’t see them for another hundred years</a:t>
            </a:r>
            <a:endParaRPr lang="en-US" b="1" i="1"/>
          </a:p>
          <a:p>
            <a:pPr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8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We will </a:t>
            </a:r>
            <a:r>
              <a:rPr lang="en-US" b="1" i="1" dirty="0" err="1">
                <a:cs typeface="Arial"/>
              </a:rPr>
              <a:t>plagiarise</a:t>
            </a:r>
            <a:r>
              <a:rPr lang="en-US" b="1" i="1" dirty="0">
                <a:cs typeface="Arial"/>
              </a:rPr>
              <a:t> their every move,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with BGH and IMU.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Somehow I’ll, make a researcher, out of you!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0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Ain’t ever gonna run my model,</a:t>
            </a:r>
            <a:endParaRPr lang="en-US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Say goodbye to my social life,</a:t>
            </a:r>
            <a:endParaRPr lang="en-US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Boy was I a fool for saving on the C drive.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4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IT issues got me scared to death!</a:t>
            </a:r>
            <a:endParaRPr lang="en-US" b="1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King Wong sending all these emails,</a:t>
            </a:r>
            <a:endParaRPr lang="en-US" b="1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Now I really wish that I knew how to code!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5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To be in met!</a:t>
            </a: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 You must be in all the research groups.</a:t>
            </a:r>
            <a:endParaRPr lang="en-US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To be in met!</a:t>
            </a: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 With faith in all your supervisors.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6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To be in met!</a:t>
            </a: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 With tools to manipulate your data.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ea typeface="+mn-lt"/>
                <a:cs typeface="+mn-lt"/>
              </a:rPr>
            </a:br>
            <a:r>
              <a:rPr lang="en-US" b="1" i="1" dirty="0">
                <a:cs typeface="Arial"/>
              </a:rPr>
              <a:t>Mysterious as the Fahrenheit temperature scale!  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7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Time is racing t’ward us, till the viva... arrives</a:t>
            </a:r>
            <a:endParaRPr lang="en-US" b="1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Must we write a thesis, how can we, survive 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Re-search is much </a:t>
            </a:r>
            <a:r>
              <a:rPr lang="en-US" b="1" i="1" dirty="0" err="1">
                <a:cs typeface="Arial"/>
              </a:rPr>
              <a:t>much</a:t>
            </a:r>
            <a:r>
              <a:rPr lang="en-US" b="1" i="1" dirty="0">
                <a:cs typeface="Arial"/>
              </a:rPr>
              <a:t> easier,</a:t>
            </a: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b="1" i="1" dirty="0">
                <a:cs typeface="Arial"/>
              </a:rPr>
              <a:t> </a:t>
            </a: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Without original parts too.</a:t>
            </a:r>
            <a:endParaRPr lang="en-US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How could I, make a scientist, out of you!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1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>
                <a:cs typeface="Arial"/>
              </a:rPr>
              <a:t>To be in met!</a:t>
            </a: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 You must be in all the research groups.</a:t>
            </a:r>
            <a:endParaRPr lang="en-US" b="1">
              <a:cs typeface="Arial"/>
            </a:endParaRPr>
          </a:p>
          <a:p>
            <a:pPr marL="0" indent="0">
              <a:buNone/>
            </a:pP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To be in met!</a:t>
            </a:r>
            <a:br>
              <a:rPr lang="en-US" b="1" i="1">
                <a:cs typeface="Arial"/>
              </a:rPr>
            </a:br>
            <a:r>
              <a:rPr lang="en-US" b="1" i="1">
                <a:cs typeface="Arial"/>
              </a:rPr>
              <a:t> With faith in all your supervisors.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2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BE1030-3E15-41A5-A15B-933EB81E58BD}"/>
              </a:ext>
            </a:extLst>
          </p:cNvPr>
          <p:cNvSpPr txBox="1">
            <a:spLocks/>
          </p:cNvSpPr>
          <p:nvPr/>
        </p:nvSpPr>
        <p:spPr>
          <a:xfrm>
            <a:off x="781050" y="583178"/>
            <a:ext cx="7886700" cy="574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cs typeface="Arial"/>
              </a:rPr>
              <a:t>To be in met!</a:t>
            </a: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 With tools to manipulate your data.</a:t>
            </a:r>
            <a:endParaRPr lang="en-US" b="1" dirty="0">
              <a:cs typeface="Arial"/>
            </a:endParaRPr>
          </a:p>
          <a:p>
            <a:pPr marL="0" indent="0">
              <a:buNone/>
            </a:pPr>
            <a:br>
              <a:rPr lang="en-US" b="1" i="1" dirty="0">
                <a:cs typeface="Arial"/>
              </a:rPr>
            </a:br>
            <a:r>
              <a:rPr lang="en-US" b="1" i="1" dirty="0">
                <a:cs typeface="Arial"/>
              </a:rPr>
              <a:t>Mysterious as... Jon Gregory’s emails!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1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AA54F-4304-4F42-B6D5-B02D965C9820}"/>
              </a:ext>
            </a:extLst>
          </p:cNvPr>
          <p:cNvSpPr txBox="1">
            <a:spLocks/>
          </p:cNvSpPr>
          <p:nvPr/>
        </p:nvSpPr>
        <p:spPr>
          <a:xfrm>
            <a:off x="657405" y="70419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i="1">
                <a:cs typeface="Arial"/>
              </a:rPr>
              <a:t>I might get drunk, because I need to forget</a:t>
            </a:r>
          </a:p>
          <a:p>
            <a:pPr>
              <a:buNone/>
            </a:pPr>
            <a:endParaRPr lang="en-US" b="1" i="1">
              <a:cs typeface="Arial"/>
            </a:endParaRPr>
          </a:p>
          <a:p>
            <a:pPr>
              <a:buNone/>
            </a:pPr>
            <a:r>
              <a:rPr lang="en-US" b="1" i="1">
                <a:cs typeface="Arial"/>
              </a:rPr>
              <a:t>That I re-wrote a Python script a dozen times</a:t>
            </a:r>
            <a:endParaRPr lang="en-US">
              <a:cs typeface="Arial"/>
            </a:endParaRPr>
          </a:p>
          <a:p>
            <a:pPr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56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F1926E-EEF7-4EA5-B325-35C0AFD40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23203" r="2187" b="16641"/>
          <a:stretch/>
        </p:blipFill>
        <p:spPr>
          <a:xfrm>
            <a:off x="166597" y="-4313"/>
            <a:ext cx="8763001" cy="366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4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7" y="452715"/>
            <a:ext cx="649605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062" y="121188"/>
            <a:ext cx="6914753" cy="1143000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Figure 1: </a:t>
            </a:r>
            <a:r>
              <a:rPr lang="en-GB"/>
              <a:t>A </a:t>
            </a:r>
            <a:r>
              <a:rPr lang="en-GB" err="1"/>
              <a:t>mooli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0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8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DB33-B054-4FB2-B744-E1B19D995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2253803" y="0"/>
            <a:ext cx="4636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14" y="0"/>
            <a:ext cx="5134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552746-FBF2-4D8F-A3FD-6E7C8BA29A1D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32DEDF-6ADE-486F-A4A0-B604D2213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893"/>
          <a:stretch/>
        </p:blipFill>
        <p:spPr bwMode="auto">
          <a:xfrm>
            <a:off x="-145032" y="-6206"/>
            <a:ext cx="9289032" cy="684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F70BF-A2BE-4F9D-B967-9A460C7CF5F3}"/>
              </a:ext>
            </a:extLst>
          </p:cNvPr>
          <p:cNvSpPr txBox="1"/>
          <p:nvPr/>
        </p:nvSpPr>
        <p:spPr>
          <a:xfrm>
            <a:off x="941614" y="336340"/>
            <a:ext cx="726077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 OF ACT I</a:t>
            </a:r>
          </a:p>
          <a:p>
            <a:pPr algn="ctr"/>
            <a:r>
              <a:rPr lang="en-GB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JOIN US AGAIN AFTER THE INTERVAL</a:t>
            </a:r>
          </a:p>
        </p:txBody>
      </p:sp>
    </p:spTree>
    <p:extLst>
      <p:ext uri="{BB962C8B-B14F-4D97-AF65-F5344CB8AC3E}">
        <p14:creationId xmlns:p14="http://schemas.microsoft.com/office/powerpoint/2010/main" val="40527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1373</Words>
  <Application>Microsoft Office PowerPoint</Application>
  <PresentationFormat>On-screen Show (4:3)</PresentationFormat>
  <Paragraphs>350</Paragraphs>
  <Slides>170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170</vt:i4>
      </vt:variant>
    </vt:vector>
  </HeadingPairs>
  <TitlesOfParts>
    <vt:vector size="177" baseType="lpstr">
      <vt:lpstr>Arial</vt:lpstr>
      <vt:lpstr>Book Antiqua</vt:lpstr>
      <vt:lpstr>Calibri</vt:lpstr>
      <vt:lpstr>Cambria Math</vt:lpstr>
      <vt:lpstr>Helvetica Neue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1: A mooli.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Merry Christmas and a Happy New Year from all Met PhDs!  </vt:lpstr>
      <vt:lpstr>PowerPoint Presentation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Lee</dc:creator>
  <cp:lastModifiedBy>Simon Lee</cp:lastModifiedBy>
  <cp:revision>80</cp:revision>
  <dcterms:created xsi:type="dcterms:W3CDTF">2018-11-16T16:54:37Z</dcterms:created>
  <dcterms:modified xsi:type="dcterms:W3CDTF">2018-12-12T22:27:27Z</dcterms:modified>
</cp:coreProperties>
</file>