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345" r:id="rId2"/>
    <p:sldId id="281" r:id="rId3"/>
    <p:sldId id="282" r:id="rId4"/>
    <p:sldId id="353" r:id="rId5"/>
    <p:sldId id="352" r:id="rId6"/>
    <p:sldId id="351" r:id="rId7"/>
    <p:sldId id="354" r:id="rId8"/>
    <p:sldId id="356" r:id="rId9"/>
    <p:sldId id="355" r:id="rId10"/>
    <p:sldId id="373" r:id="rId11"/>
    <p:sldId id="357" r:id="rId12"/>
    <p:sldId id="358" r:id="rId13"/>
    <p:sldId id="359" r:id="rId14"/>
    <p:sldId id="374" r:id="rId15"/>
    <p:sldId id="338" r:id="rId16"/>
    <p:sldId id="339" r:id="rId17"/>
    <p:sldId id="340" r:id="rId18"/>
    <p:sldId id="341" r:id="rId19"/>
    <p:sldId id="342" r:id="rId20"/>
    <p:sldId id="361" r:id="rId21"/>
    <p:sldId id="362" r:id="rId22"/>
    <p:sldId id="363" r:id="rId23"/>
    <p:sldId id="364" r:id="rId24"/>
    <p:sldId id="347" r:id="rId25"/>
    <p:sldId id="349" r:id="rId26"/>
    <p:sldId id="350" r:id="rId27"/>
    <p:sldId id="365" r:id="rId28"/>
    <p:sldId id="366" r:id="rId29"/>
    <p:sldId id="375" r:id="rId30"/>
    <p:sldId id="368" r:id="rId31"/>
    <p:sldId id="348" r:id="rId32"/>
    <p:sldId id="343" r:id="rId33"/>
    <p:sldId id="376" r:id="rId34"/>
    <p:sldId id="377" r:id="rId35"/>
    <p:sldId id="378" r:id="rId36"/>
    <p:sldId id="379" r:id="rId37"/>
    <p:sldId id="371" r:id="rId38"/>
    <p:sldId id="372" r:id="rId39"/>
    <p:sldId id="346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CC99"/>
    <a:srgbClr val="3399FF"/>
    <a:srgbClr val="00FF00"/>
    <a:srgbClr val="CC6600"/>
    <a:srgbClr val="00FFFF"/>
    <a:srgbClr val="9900FF"/>
    <a:srgbClr val="CC00FF"/>
    <a:srgbClr val="FF0066"/>
    <a:srgbClr val="FFFF66"/>
    <a:srgbClr val="DDDDD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howGuides="1">
      <p:cViewPr varScale="1">
        <p:scale>
          <a:sx n="69" d="100"/>
          <a:sy n="69" d="100"/>
        </p:scale>
        <p:origin x="-79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089178-6924-4412-A8B0-3E5060E4AD81}" type="datetimeFigureOut">
              <a:rPr lang="en-GB" smtClean="0"/>
              <a:pPr/>
              <a:t>08/12/2016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8BADE2-994E-4192-8996-69B0C9D5480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782241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EF1E6-C1D9-48C1-B201-51ED8EE6465B}" type="datetimeFigureOut">
              <a:rPr lang="en-GB" smtClean="0"/>
              <a:pPr/>
              <a:t>08/12/2016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2D955-0B4B-4E6C-8DE5-BF8DC6F2F91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EF1E6-C1D9-48C1-B201-51ED8EE6465B}" type="datetimeFigureOut">
              <a:rPr lang="en-GB" smtClean="0"/>
              <a:pPr/>
              <a:t>08/12/2016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2D955-0B4B-4E6C-8DE5-BF8DC6F2F91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EF1E6-C1D9-48C1-B201-51ED8EE6465B}" type="datetimeFigureOut">
              <a:rPr lang="en-GB" smtClean="0"/>
              <a:pPr/>
              <a:t>08/12/2016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2D955-0B4B-4E6C-8DE5-BF8DC6F2F91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6EE01-E4BA-4967-980D-893E530886CE}" type="datetimeFigureOut">
              <a:rPr lang="en-GB" smtClean="0"/>
              <a:pPr/>
              <a:t>08/12/2016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1BC1B-94C6-4FB1-B201-909D3B8F54F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EF1E6-C1D9-48C1-B201-51ED8EE6465B}" type="datetimeFigureOut">
              <a:rPr lang="en-GB" smtClean="0"/>
              <a:pPr/>
              <a:t>08/12/2016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2D955-0B4B-4E6C-8DE5-BF8DC6F2F91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EF1E6-C1D9-48C1-B201-51ED8EE6465B}" type="datetimeFigureOut">
              <a:rPr lang="en-GB" smtClean="0"/>
              <a:pPr/>
              <a:t>08/12/2016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2D955-0B4B-4E6C-8DE5-BF8DC6F2F91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EF1E6-C1D9-48C1-B201-51ED8EE6465B}" type="datetimeFigureOut">
              <a:rPr lang="en-GB" smtClean="0"/>
              <a:pPr/>
              <a:t>08/12/2016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2D955-0B4B-4E6C-8DE5-BF8DC6F2F91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EF1E6-C1D9-48C1-B201-51ED8EE6465B}" type="datetimeFigureOut">
              <a:rPr lang="en-GB" smtClean="0"/>
              <a:pPr/>
              <a:t>08/12/2016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2D955-0B4B-4E6C-8DE5-BF8DC6F2F91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EF1E6-C1D9-48C1-B201-51ED8EE6465B}" type="datetimeFigureOut">
              <a:rPr lang="en-GB" smtClean="0"/>
              <a:pPr/>
              <a:t>08/12/2016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2D955-0B4B-4E6C-8DE5-BF8DC6F2F91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EF1E6-C1D9-48C1-B201-51ED8EE6465B}" type="datetimeFigureOut">
              <a:rPr lang="en-GB" smtClean="0"/>
              <a:pPr/>
              <a:t>08/12/2016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2D955-0B4B-4E6C-8DE5-BF8DC6F2F91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EF1E6-C1D9-48C1-B201-51ED8EE6465B}" type="datetimeFigureOut">
              <a:rPr lang="en-GB" smtClean="0"/>
              <a:pPr/>
              <a:t>08/12/2016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2D955-0B4B-4E6C-8DE5-BF8DC6F2F91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EF1E6-C1D9-48C1-B201-51ED8EE6465B}" type="datetimeFigureOut">
              <a:rPr lang="en-GB" smtClean="0"/>
              <a:pPr/>
              <a:t>08/12/2016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2D955-0B4B-4E6C-8DE5-BF8DC6F2F91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6EF1E6-C1D9-48C1-B201-51ED8EE6465B}" type="datetimeFigureOut">
              <a:rPr lang="en-GB" smtClean="0"/>
              <a:pPr/>
              <a:t>08/12/2016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F2D955-0B4B-4E6C-8DE5-BF8DC6F2F91F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1.wav"/><Relationship Id="rId1" Type="http://schemas.openxmlformats.org/officeDocument/2006/relationships/audio" Target="file:///C:\Users\Acer\Documents\mrmet-final\toy_plastic_inflatable_ball_hit_window.mp3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cer\Documents\mrmet-final\wahwahwah.mp3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C:\Users\Acer\Documents\mrmet-final\wahwahwah.mp3" TargetMode="External"/><Relationship Id="rId1" Type="http://schemas.openxmlformats.org/officeDocument/2006/relationships/audio" Target="file:///C:\Users\Acer\Documents\mrmet-final\Bump.mp3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slideLayout" Target="../slideLayouts/slideLayout12.xml"/><Relationship Id="rId1" Type="http://schemas.openxmlformats.org/officeDocument/2006/relationships/audio" Target="file:///C:\Users\Acer\Documents\mrmet-final\Introduction.mp3" TargetMode="Externa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cer\Documents\mrmet-final\sci-fi-engine.wav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cer\Documents\mrmet-final\sci-fi-engine.wav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cer\Documents\mrmet-final\sci-fi-engine.wav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wav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C:\Users\Acer\Documents\mrmet-final\wahwahwah.mp3" TargetMode="External"/><Relationship Id="rId1" Type="http://schemas.openxmlformats.org/officeDocument/2006/relationships/audio" Target="file:///C:\Users\Acer\Documents\mrmet-final\Bump.mp3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cer\Documents\mrmet-final\tada.wav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audio" Target="../media/audio3.wav"/><Relationship Id="rId7" Type="http://schemas.openxmlformats.org/officeDocument/2006/relationships/image" Target="../media/image17.png"/><Relationship Id="rId2" Type="http://schemas.openxmlformats.org/officeDocument/2006/relationships/audio" Target="file:///C:\Users\Acer\Documents\mrmet-final\metal_impact_medium_1.mp3" TargetMode="External"/><Relationship Id="rId1" Type="http://schemas.openxmlformats.org/officeDocument/2006/relationships/audio" Target="file:///C:\Users\Acer\Documents\mrmet-final\wahwahwah.mp3" TargetMode="Externa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12.png"/><Relationship Id="rId5" Type="http://schemas.openxmlformats.org/officeDocument/2006/relationships/audio" Target="file:///C:\Users\Acer\Documents\mrmet-final\Bump.mp3" TargetMode="External"/><Relationship Id="rId10" Type="http://schemas.openxmlformats.org/officeDocument/2006/relationships/image" Target="../media/image20.png"/><Relationship Id="rId4" Type="http://schemas.openxmlformats.org/officeDocument/2006/relationships/audio" Target="../media/audio4.wav"/><Relationship Id="rId9" Type="http://schemas.openxmlformats.org/officeDocument/2006/relationships/image" Target="../media/image19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cer\Documents\mrmet-final\wahwahwah.mp3" TargetMode="Externa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audio" Target="file:///C:\Users\Acer\Documents\mrmet-final\tada.wav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hyperlink" Target="http://www.amazon.co.uk/gp/reader/0470745150/ref=sib_dp_pt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/>
          <p:cNvGrpSpPr/>
          <p:nvPr/>
        </p:nvGrpSpPr>
        <p:grpSpPr>
          <a:xfrm rot="20217611">
            <a:off x="4121273" y="2313390"/>
            <a:ext cx="901452" cy="1701802"/>
            <a:chOff x="1738344" y="-256637"/>
            <a:chExt cx="901452" cy="1701802"/>
          </a:xfrm>
        </p:grpSpPr>
        <p:sp>
          <p:nvSpPr>
            <p:cNvPr id="55" name="Freeform 54"/>
            <p:cNvSpPr/>
            <p:nvPr/>
          </p:nvSpPr>
          <p:spPr>
            <a:xfrm rot="8599623">
              <a:off x="1738344" y="348019"/>
              <a:ext cx="656203" cy="1097146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  <a:gd name="connsiteX0" fmla="*/ 224488 w 777479"/>
                <a:gd name="connsiteY0" fmla="*/ 79294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74399">
                  <a:moveTo>
                    <a:pt x="224488" y="79294"/>
                  </a:moveTo>
                  <a:cubicBezTo>
                    <a:pt x="238577" y="124935"/>
                    <a:pt x="263369" y="314900"/>
                    <a:pt x="239713" y="381071"/>
                  </a:cubicBezTo>
                  <a:cubicBezTo>
                    <a:pt x="216057" y="44724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1673" y="637579"/>
                    <a:pt x="368300" y="628720"/>
                  </a:cubicBezTo>
                  <a:cubicBezTo>
                    <a:pt x="374927" y="619861"/>
                    <a:pt x="369888" y="648962"/>
                    <a:pt x="375444" y="695396"/>
                  </a:cubicBezTo>
                  <a:cubicBezTo>
                    <a:pt x="381000" y="741831"/>
                    <a:pt x="388938" y="860893"/>
                    <a:pt x="401638" y="907327"/>
                  </a:cubicBezTo>
                  <a:cubicBezTo>
                    <a:pt x="414338" y="953761"/>
                    <a:pt x="434578" y="973605"/>
                    <a:pt x="451644" y="974002"/>
                  </a:cubicBezTo>
                  <a:cubicBezTo>
                    <a:pt x="468710" y="974399"/>
                    <a:pt x="495301" y="960508"/>
                    <a:pt x="504032" y="909708"/>
                  </a:cubicBezTo>
                  <a:cubicBezTo>
                    <a:pt x="512763" y="858908"/>
                    <a:pt x="500063" y="690235"/>
                    <a:pt x="504032" y="669201"/>
                  </a:cubicBezTo>
                  <a:cubicBezTo>
                    <a:pt x="508001" y="648167"/>
                    <a:pt x="516335" y="748180"/>
                    <a:pt x="527844" y="783502"/>
                  </a:cubicBezTo>
                  <a:cubicBezTo>
                    <a:pt x="539353" y="818824"/>
                    <a:pt x="556816" y="861289"/>
                    <a:pt x="573088" y="881133"/>
                  </a:cubicBezTo>
                  <a:cubicBezTo>
                    <a:pt x="589360" y="900977"/>
                    <a:pt x="610654" y="908484"/>
                    <a:pt x="625475" y="902564"/>
                  </a:cubicBezTo>
                  <a:cubicBezTo>
                    <a:pt x="640296" y="896644"/>
                    <a:pt x="658838" y="875379"/>
                    <a:pt x="662013" y="845613"/>
                  </a:cubicBezTo>
                  <a:cubicBezTo>
                    <a:pt x="665188" y="815847"/>
                    <a:pt x="649424" y="756945"/>
                    <a:pt x="644525" y="723971"/>
                  </a:cubicBezTo>
                  <a:cubicBezTo>
                    <a:pt x="639626" y="690997"/>
                    <a:pt x="620316" y="635468"/>
                    <a:pt x="632619" y="647771"/>
                  </a:cubicBezTo>
                  <a:cubicBezTo>
                    <a:pt x="644922" y="660074"/>
                    <a:pt x="695325" y="776358"/>
                    <a:pt x="718344" y="797789"/>
                  </a:cubicBezTo>
                  <a:cubicBezTo>
                    <a:pt x="741363" y="819220"/>
                    <a:pt x="763985" y="803346"/>
                    <a:pt x="770732" y="776358"/>
                  </a:cubicBezTo>
                  <a:cubicBezTo>
                    <a:pt x="777479" y="749371"/>
                    <a:pt x="775891" y="687855"/>
                    <a:pt x="758825" y="635864"/>
                  </a:cubicBezTo>
                  <a:cubicBezTo>
                    <a:pt x="741759" y="583873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solidFill>
              <a:srgbClr val="FFCC99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3314" name="Picture 2" descr="coke bottle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12475242">
              <a:off x="1817064" y="-256637"/>
              <a:ext cx="822732" cy="1463445"/>
            </a:xfrm>
            <a:prstGeom prst="rect">
              <a:avLst/>
            </a:prstGeom>
            <a:noFill/>
          </p:spPr>
        </p:pic>
      </p:grpSp>
      <p:grpSp>
        <p:nvGrpSpPr>
          <p:cNvPr id="58" name="Group 57"/>
          <p:cNvGrpSpPr/>
          <p:nvPr/>
        </p:nvGrpSpPr>
        <p:grpSpPr>
          <a:xfrm rot="383250">
            <a:off x="4278060" y="2642368"/>
            <a:ext cx="1463445" cy="1269964"/>
            <a:chOff x="1556931" y="175201"/>
            <a:chExt cx="1463445" cy="1269964"/>
          </a:xfrm>
        </p:grpSpPr>
        <p:sp>
          <p:nvSpPr>
            <p:cNvPr id="59" name="Freeform 58"/>
            <p:cNvSpPr/>
            <p:nvPr/>
          </p:nvSpPr>
          <p:spPr>
            <a:xfrm rot="8599623">
              <a:off x="1738344" y="348019"/>
              <a:ext cx="656203" cy="1097146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  <a:gd name="connsiteX0" fmla="*/ 224488 w 777479"/>
                <a:gd name="connsiteY0" fmla="*/ 79294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74399">
                  <a:moveTo>
                    <a:pt x="224488" y="79294"/>
                  </a:moveTo>
                  <a:cubicBezTo>
                    <a:pt x="238577" y="124935"/>
                    <a:pt x="263369" y="314900"/>
                    <a:pt x="239713" y="381071"/>
                  </a:cubicBezTo>
                  <a:cubicBezTo>
                    <a:pt x="216057" y="44724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1673" y="637579"/>
                    <a:pt x="368300" y="628720"/>
                  </a:cubicBezTo>
                  <a:cubicBezTo>
                    <a:pt x="374927" y="619861"/>
                    <a:pt x="369888" y="648962"/>
                    <a:pt x="375444" y="695396"/>
                  </a:cubicBezTo>
                  <a:cubicBezTo>
                    <a:pt x="381000" y="741831"/>
                    <a:pt x="388938" y="860893"/>
                    <a:pt x="401638" y="907327"/>
                  </a:cubicBezTo>
                  <a:cubicBezTo>
                    <a:pt x="414338" y="953761"/>
                    <a:pt x="434578" y="973605"/>
                    <a:pt x="451644" y="974002"/>
                  </a:cubicBezTo>
                  <a:cubicBezTo>
                    <a:pt x="468710" y="974399"/>
                    <a:pt x="495301" y="960508"/>
                    <a:pt x="504032" y="909708"/>
                  </a:cubicBezTo>
                  <a:cubicBezTo>
                    <a:pt x="512763" y="858908"/>
                    <a:pt x="500063" y="690235"/>
                    <a:pt x="504032" y="669201"/>
                  </a:cubicBezTo>
                  <a:cubicBezTo>
                    <a:pt x="508001" y="648167"/>
                    <a:pt x="516335" y="748180"/>
                    <a:pt x="527844" y="783502"/>
                  </a:cubicBezTo>
                  <a:cubicBezTo>
                    <a:pt x="539353" y="818824"/>
                    <a:pt x="556816" y="861289"/>
                    <a:pt x="573088" y="881133"/>
                  </a:cubicBezTo>
                  <a:cubicBezTo>
                    <a:pt x="589360" y="900977"/>
                    <a:pt x="610654" y="908484"/>
                    <a:pt x="625475" y="902564"/>
                  </a:cubicBezTo>
                  <a:cubicBezTo>
                    <a:pt x="640296" y="896644"/>
                    <a:pt x="658838" y="875379"/>
                    <a:pt x="662013" y="845613"/>
                  </a:cubicBezTo>
                  <a:cubicBezTo>
                    <a:pt x="665188" y="815847"/>
                    <a:pt x="649424" y="756945"/>
                    <a:pt x="644525" y="723971"/>
                  </a:cubicBezTo>
                  <a:cubicBezTo>
                    <a:pt x="639626" y="690997"/>
                    <a:pt x="620316" y="635468"/>
                    <a:pt x="632619" y="647771"/>
                  </a:cubicBezTo>
                  <a:cubicBezTo>
                    <a:pt x="644922" y="660074"/>
                    <a:pt x="695325" y="776358"/>
                    <a:pt x="718344" y="797789"/>
                  </a:cubicBezTo>
                  <a:cubicBezTo>
                    <a:pt x="741363" y="819220"/>
                    <a:pt x="763985" y="803346"/>
                    <a:pt x="770732" y="776358"/>
                  </a:cubicBezTo>
                  <a:cubicBezTo>
                    <a:pt x="777479" y="749371"/>
                    <a:pt x="775891" y="687855"/>
                    <a:pt x="758825" y="635864"/>
                  </a:cubicBezTo>
                  <a:cubicBezTo>
                    <a:pt x="741759" y="583873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solidFill>
              <a:srgbClr val="FFCC99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60" name="Picture 2" descr="coke bottle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14215928">
              <a:off x="1877288" y="-145156"/>
              <a:ext cx="822732" cy="1463445"/>
            </a:xfrm>
            <a:prstGeom prst="rect">
              <a:avLst/>
            </a:prstGeom>
            <a:noFill/>
          </p:spPr>
        </p:pic>
      </p:grpSp>
      <p:sp>
        <p:nvSpPr>
          <p:cNvPr id="54" name="Freeform 53"/>
          <p:cNvSpPr/>
          <p:nvPr/>
        </p:nvSpPr>
        <p:spPr>
          <a:xfrm rot="8599623">
            <a:off x="4474647" y="2664403"/>
            <a:ext cx="656203" cy="1097146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24488 w 777479"/>
              <a:gd name="connsiteY0" fmla="*/ 79294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24488" y="79294"/>
                </a:moveTo>
                <a:cubicBezTo>
                  <a:pt x="238577" y="124935"/>
                  <a:pt x="263369" y="314900"/>
                  <a:pt x="239713" y="381071"/>
                </a:cubicBezTo>
                <a:cubicBezTo>
                  <a:pt x="216057" y="44724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FFCC99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Freeform 4"/>
          <p:cNvSpPr/>
          <p:nvPr/>
        </p:nvSpPr>
        <p:spPr>
          <a:xfrm rot="3159765" flipV="1">
            <a:off x="6651148" y="2699749"/>
            <a:ext cx="656203" cy="1026451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24488 w 777479"/>
              <a:gd name="connsiteY0" fmla="*/ 79294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24488" y="79294"/>
                </a:moveTo>
                <a:cubicBezTo>
                  <a:pt x="238577" y="124935"/>
                  <a:pt x="263369" y="314900"/>
                  <a:pt x="239713" y="381071"/>
                </a:cubicBezTo>
                <a:cubicBezTo>
                  <a:pt x="216057" y="44724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FFCC99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Freeform 5"/>
          <p:cNvSpPr/>
          <p:nvPr/>
        </p:nvSpPr>
        <p:spPr>
          <a:xfrm rot="844739">
            <a:off x="4588744" y="3260737"/>
            <a:ext cx="516811" cy="1005337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FFCC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Freeform 6"/>
          <p:cNvSpPr/>
          <p:nvPr/>
        </p:nvSpPr>
        <p:spPr>
          <a:xfrm rot="21052350" flipH="1">
            <a:off x="6592777" y="3246433"/>
            <a:ext cx="502056" cy="1005337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FFCC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8" name="Group 7"/>
          <p:cNvGrpSpPr/>
          <p:nvPr/>
        </p:nvGrpSpPr>
        <p:grpSpPr>
          <a:xfrm>
            <a:off x="4860032" y="2492896"/>
            <a:ext cx="2030200" cy="3508644"/>
            <a:chOff x="467544" y="1700808"/>
            <a:chExt cx="3312368" cy="5655140"/>
          </a:xfrm>
        </p:grpSpPr>
        <p:sp>
          <p:nvSpPr>
            <p:cNvPr id="9" name="Freeform 8"/>
            <p:cNvSpPr/>
            <p:nvPr/>
          </p:nvSpPr>
          <p:spPr>
            <a:xfrm flipH="1">
              <a:off x="2229811" y="5066565"/>
              <a:ext cx="1045845" cy="1227105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FFCC99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Freeform 9"/>
            <p:cNvSpPr/>
            <p:nvPr/>
          </p:nvSpPr>
          <p:spPr>
            <a:xfrm>
              <a:off x="937482" y="5066565"/>
              <a:ext cx="907424" cy="1227105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FFCC99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Chord 10"/>
            <p:cNvSpPr/>
            <p:nvPr/>
          </p:nvSpPr>
          <p:spPr>
            <a:xfrm>
              <a:off x="467544" y="2348880"/>
              <a:ext cx="3312368" cy="5007068"/>
            </a:xfrm>
            <a:prstGeom prst="chord">
              <a:avLst>
                <a:gd name="adj1" fmla="val 10135620"/>
                <a:gd name="adj2" fmla="val 674418"/>
              </a:avLst>
            </a:prstGeom>
            <a:solidFill>
              <a:srgbClr val="FFCC99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2" name="Group 24"/>
            <p:cNvGrpSpPr/>
            <p:nvPr/>
          </p:nvGrpSpPr>
          <p:grpSpPr>
            <a:xfrm>
              <a:off x="1331640" y="1700808"/>
              <a:ext cx="1604475" cy="1496899"/>
              <a:chOff x="1239333" y="2582544"/>
              <a:chExt cx="1033010" cy="831187"/>
            </a:xfrm>
            <a:solidFill>
              <a:srgbClr val="FF3300"/>
            </a:solidFill>
          </p:grpSpPr>
          <p:sp>
            <p:nvSpPr>
              <p:cNvPr id="17" name="Freeform 10"/>
              <p:cNvSpPr/>
              <p:nvPr/>
            </p:nvSpPr>
            <p:spPr>
              <a:xfrm>
                <a:off x="1239333" y="2884794"/>
                <a:ext cx="1033010" cy="152541"/>
              </a:xfrm>
              <a:custGeom>
                <a:avLst/>
                <a:gdLst>
                  <a:gd name="connsiteX0" fmla="*/ 0 w 1209821"/>
                  <a:gd name="connsiteY0" fmla="*/ 0 h 138332"/>
                  <a:gd name="connsiteX1" fmla="*/ 337625 w 1209821"/>
                  <a:gd name="connsiteY1" fmla="*/ 112541 h 138332"/>
                  <a:gd name="connsiteX2" fmla="*/ 928468 w 1209821"/>
                  <a:gd name="connsiteY2" fmla="*/ 126609 h 138332"/>
                  <a:gd name="connsiteX3" fmla="*/ 1209821 w 1209821"/>
                  <a:gd name="connsiteY3" fmla="*/ 42203 h 138332"/>
                  <a:gd name="connsiteX0" fmla="*/ 0 w 1296144"/>
                  <a:gd name="connsiteY0" fmla="*/ 0 h 145366"/>
                  <a:gd name="connsiteX1" fmla="*/ 337625 w 1296144"/>
                  <a:gd name="connsiteY1" fmla="*/ 112541 h 145366"/>
                  <a:gd name="connsiteX2" fmla="*/ 928468 w 1296144"/>
                  <a:gd name="connsiteY2" fmla="*/ 126609 h 145366"/>
                  <a:gd name="connsiteX3" fmla="*/ 1296144 w 1296144"/>
                  <a:gd name="connsiteY3" fmla="*/ 0 h 145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96144" h="145366">
                    <a:moveTo>
                      <a:pt x="0" y="0"/>
                    </a:moveTo>
                    <a:cubicBezTo>
                      <a:pt x="91440" y="45719"/>
                      <a:pt x="182880" y="91439"/>
                      <a:pt x="337625" y="112541"/>
                    </a:cubicBezTo>
                    <a:cubicBezTo>
                      <a:pt x="492370" y="133643"/>
                      <a:pt x="768715" y="145366"/>
                      <a:pt x="928468" y="126609"/>
                    </a:cubicBezTo>
                    <a:cubicBezTo>
                      <a:pt x="1088221" y="107852"/>
                      <a:pt x="1228150" y="36341"/>
                      <a:pt x="1296144" y="0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8" name="Chord 11"/>
              <p:cNvSpPr/>
              <p:nvPr/>
            </p:nvSpPr>
            <p:spPr>
              <a:xfrm>
                <a:off x="1468890" y="2582544"/>
                <a:ext cx="573894" cy="831187"/>
              </a:xfrm>
              <a:prstGeom prst="chord">
                <a:avLst>
                  <a:gd name="adj1" fmla="val 10765082"/>
                  <a:gd name="adj2" fmla="val 108958"/>
                </a:avLst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3" name="Group 158"/>
            <p:cNvGrpSpPr/>
            <p:nvPr/>
          </p:nvGrpSpPr>
          <p:grpSpPr>
            <a:xfrm>
              <a:off x="1286139" y="2996952"/>
              <a:ext cx="890630" cy="360474"/>
              <a:chOff x="7037685" y="3084031"/>
              <a:chExt cx="544274" cy="189913"/>
            </a:xfrm>
          </p:grpSpPr>
          <p:sp>
            <p:nvSpPr>
              <p:cNvPr id="15" name="Oval 14"/>
              <p:cNvSpPr/>
              <p:nvPr/>
            </p:nvSpPr>
            <p:spPr>
              <a:xfrm>
                <a:off x="7037685" y="3084031"/>
                <a:ext cx="96868" cy="18991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7485091" y="3084031"/>
                <a:ext cx="96868" cy="18991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4" name="Arc 13"/>
            <p:cNvSpPr/>
            <p:nvPr/>
          </p:nvSpPr>
          <p:spPr>
            <a:xfrm flipV="1">
              <a:off x="937482" y="3905959"/>
              <a:ext cx="1163737" cy="1031828"/>
            </a:xfrm>
            <a:prstGeom prst="arc">
              <a:avLst>
                <a:gd name="adj1" fmla="val 166728"/>
                <a:gd name="adj2" fmla="val 10426613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4716016" y="2492896"/>
            <a:ext cx="2160240" cy="3508644"/>
            <a:chOff x="4427984" y="2636912"/>
            <a:chExt cx="2160240" cy="3508644"/>
          </a:xfrm>
        </p:grpSpPr>
        <p:grpSp>
          <p:nvGrpSpPr>
            <p:cNvPr id="20" name="Group 19"/>
            <p:cNvGrpSpPr/>
            <p:nvPr/>
          </p:nvGrpSpPr>
          <p:grpSpPr>
            <a:xfrm>
              <a:off x="4427984" y="2636912"/>
              <a:ext cx="2160240" cy="3508644"/>
              <a:chOff x="255377" y="1700808"/>
              <a:chExt cx="3524535" cy="5655140"/>
            </a:xfrm>
          </p:grpSpPr>
          <p:sp>
            <p:nvSpPr>
              <p:cNvPr id="23" name="Chord 22"/>
              <p:cNvSpPr/>
              <p:nvPr/>
            </p:nvSpPr>
            <p:spPr>
              <a:xfrm>
                <a:off x="467544" y="2348880"/>
                <a:ext cx="3312368" cy="5007068"/>
              </a:xfrm>
              <a:prstGeom prst="chord">
                <a:avLst>
                  <a:gd name="adj1" fmla="val 10135620"/>
                  <a:gd name="adj2" fmla="val 674418"/>
                </a:avLst>
              </a:prstGeom>
              <a:solidFill>
                <a:srgbClr val="FFCC99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24" name="Group 24"/>
              <p:cNvGrpSpPr/>
              <p:nvPr/>
            </p:nvGrpSpPr>
            <p:grpSpPr>
              <a:xfrm>
                <a:off x="1331640" y="1700808"/>
                <a:ext cx="1604475" cy="1496899"/>
                <a:chOff x="1239333" y="2582544"/>
                <a:chExt cx="1033010" cy="831187"/>
              </a:xfrm>
              <a:solidFill>
                <a:srgbClr val="FF3300"/>
              </a:solidFill>
            </p:grpSpPr>
            <p:sp>
              <p:nvSpPr>
                <p:cNvPr id="29" name="Freeform 10"/>
                <p:cNvSpPr/>
                <p:nvPr/>
              </p:nvSpPr>
              <p:spPr>
                <a:xfrm>
                  <a:off x="1239333" y="2884794"/>
                  <a:ext cx="1033010" cy="152541"/>
                </a:xfrm>
                <a:custGeom>
                  <a:avLst/>
                  <a:gdLst>
                    <a:gd name="connsiteX0" fmla="*/ 0 w 1209821"/>
                    <a:gd name="connsiteY0" fmla="*/ 0 h 138332"/>
                    <a:gd name="connsiteX1" fmla="*/ 337625 w 1209821"/>
                    <a:gd name="connsiteY1" fmla="*/ 112541 h 138332"/>
                    <a:gd name="connsiteX2" fmla="*/ 928468 w 1209821"/>
                    <a:gd name="connsiteY2" fmla="*/ 126609 h 138332"/>
                    <a:gd name="connsiteX3" fmla="*/ 1209821 w 1209821"/>
                    <a:gd name="connsiteY3" fmla="*/ 42203 h 138332"/>
                    <a:gd name="connsiteX0" fmla="*/ 0 w 1296144"/>
                    <a:gd name="connsiteY0" fmla="*/ 0 h 145366"/>
                    <a:gd name="connsiteX1" fmla="*/ 337625 w 1296144"/>
                    <a:gd name="connsiteY1" fmla="*/ 112541 h 145366"/>
                    <a:gd name="connsiteX2" fmla="*/ 928468 w 1296144"/>
                    <a:gd name="connsiteY2" fmla="*/ 126609 h 145366"/>
                    <a:gd name="connsiteX3" fmla="*/ 1296144 w 1296144"/>
                    <a:gd name="connsiteY3" fmla="*/ 0 h 1453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96144" h="145366">
                      <a:moveTo>
                        <a:pt x="0" y="0"/>
                      </a:moveTo>
                      <a:cubicBezTo>
                        <a:pt x="91440" y="45719"/>
                        <a:pt x="182880" y="91439"/>
                        <a:pt x="337625" y="112541"/>
                      </a:cubicBezTo>
                      <a:cubicBezTo>
                        <a:pt x="492370" y="133643"/>
                        <a:pt x="768715" y="145366"/>
                        <a:pt x="928468" y="126609"/>
                      </a:cubicBezTo>
                      <a:cubicBezTo>
                        <a:pt x="1088221" y="107852"/>
                        <a:pt x="1228150" y="36341"/>
                        <a:pt x="1296144" y="0"/>
                      </a:cubicBez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30" name="Chord 11"/>
                <p:cNvSpPr/>
                <p:nvPr/>
              </p:nvSpPr>
              <p:spPr>
                <a:xfrm>
                  <a:off x="1468890" y="2582544"/>
                  <a:ext cx="573894" cy="831187"/>
                </a:xfrm>
                <a:prstGeom prst="chord">
                  <a:avLst>
                    <a:gd name="adj1" fmla="val 10765082"/>
                    <a:gd name="adj2" fmla="val 108958"/>
                  </a:avLst>
                </a:prstGeom>
                <a:grp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27" name="Oval 26"/>
              <p:cNvSpPr/>
              <p:nvPr/>
            </p:nvSpPr>
            <p:spPr>
              <a:xfrm>
                <a:off x="1312738" y="2996951"/>
                <a:ext cx="158511" cy="36047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" name="Arc 25"/>
              <p:cNvSpPr/>
              <p:nvPr/>
            </p:nvSpPr>
            <p:spPr>
              <a:xfrm flipV="1">
                <a:off x="255377" y="3905959"/>
                <a:ext cx="1163737" cy="1413322"/>
              </a:xfrm>
              <a:prstGeom prst="arc">
                <a:avLst>
                  <a:gd name="adj1" fmla="val 166728"/>
                  <a:gd name="adj2" fmla="val 6680336"/>
                </a:avLst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4" name="Freeform 3"/>
            <p:cNvSpPr/>
            <p:nvPr/>
          </p:nvSpPr>
          <p:spPr>
            <a:xfrm rot="10800000" flipH="1" flipV="1">
              <a:off x="5292080" y="3717032"/>
              <a:ext cx="663465" cy="960585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  <a:gd name="connsiteX0" fmla="*/ 224488 w 777479"/>
                <a:gd name="connsiteY0" fmla="*/ 79294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74399">
                  <a:moveTo>
                    <a:pt x="224488" y="79294"/>
                  </a:moveTo>
                  <a:cubicBezTo>
                    <a:pt x="238577" y="124935"/>
                    <a:pt x="263369" y="314900"/>
                    <a:pt x="239713" y="381071"/>
                  </a:cubicBezTo>
                  <a:cubicBezTo>
                    <a:pt x="216057" y="44724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1673" y="637579"/>
                    <a:pt x="368300" y="628720"/>
                  </a:cubicBezTo>
                  <a:cubicBezTo>
                    <a:pt x="374927" y="619861"/>
                    <a:pt x="369888" y="648962"/>
                    <a:pt x="375444" y="695396"/>
                  </a:cubicBezTo>
                  <a:cubicBezTo>
                    <a:pt x="381000" y="741831"/>
                    <a:pt x="388938" y="860893"/>
                    <a:pt x="401638" y="907327"/>
                  </a:cubicBezTo>
                  <a:cubicBezTo>
                    <a:pt x="414338" y="953761"/>
                    <a:pt x="434578" y="973605"/>
                    <a:pt x="451644" y="974002"/>
                  </a:cubicBezTo>
                  <a:cubicBezTo>
                    <a:pt x="468710" y="974399"/>
                    <a:pt x="495301" y="960508"/>
                    <a:pt x="504032" y="909708"/>
                  </a:cubicBezTo>
                  <a:cubicBezTo>
                    <a:pt x="512763" y="858908"/>
                    <a:pt x="500063" y="690235"/>
                    <a:pt x="504032" y="669201"/>
                  </a:cubicBezTo>
                  <a:cubicBezTo>
                    <a:pt x="508001" y="648167"/>
                    <a:pt x="516335" y="748180"/>
                    <a:pt x="527844" y="783502"/>
                  </a:cubicBezTo>
                  <a:cubicBezTo>
                    <a:pt x="539353" y="818824"/>
                    <a:pt x="556816" y="861289"/>
                    <a:pt x="573088" y="881133"/>
                  </a:cubicBezTo>
                  <a:cubicBezTo>
                    <a:pt x="589360" y="900977"/>
                    <a:pt x="610654" y="908484"/>
                    <a:pt x="625475" y="902564"/>
                  </a:cubicBezTo>
                  <a:cubicBezTo>
                    <a:pt x="640296" y="896644"/>
                    <a:pt x="658838" y="875379"/>
                    <a:pt x="662013" y="845613"/>
                  </a:cubicBezTo>
                  <a:cubicBezTo>
                    <a:pt x="665188" y="815847"/>
                    <a:pt x="649424" y="756945"/>
                    <a:pt x="644525" y="723971"/>
                  </a:cubicBezTo>
                  <a:cubicBezTo>
                    <a:pt x="639626" y="690997"/>
                    <a:pt x="620316" y="635468"/>
                    <a:pt x="632619" y="647771"/>
                  </a:cubicBezTo>
                  <a:cubicBezTo>
                    <a:pt x="644922" y="660074"/>
                    <a:pt x="695325" y="776358"/>
                    <a:pt x="718344" y="797789"/>
                  </a:cubicBezTo>
                  <a:cubicBezTo>
                    <a:pt x="741363" y="819220"/>
                    <a:pt x="763985" y="803346"/>
                    <a:pt x="770732" y="776358"/>
                  </a:cubicBezTo>
                  <a:cubicBezTo>
                    <a:pt x="777479" y="749371"/>
                    <a:pt x="775891" y="687855"/>
                    <a:pt x="758825" y="635864"/>
                  </a:cubicBezTo>
                  <a:cubicBezTo>
                    <a:pt x="741759" y="583873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solidFill>
              <a:srgbClr val="FFCC99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4860032" y="2492896"/>
            <a:ext cx="2030200" cy="3508644"/>
            <a:chOff x="467544" y="1700808"/>
            <a:chExt cx="3312368" cy="5655140"/>
          </a:xfrm>
        </p:grpSpPr>
        <p:sp>
          <p:nvSpPr>
            <p:cNvPr id="44" name="Freeform 43"/>
            <p:cNvSpPr/>
            <p:nvPr/>
          </p:nvSpPr>
          <p:spPr>
            <a:xfrm flipH="1">
              <a:off x="2229811" y="5066565"/>
              <a:ext cx="1045845" cy="1227105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FFCC99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937482" y="5066565"/>
              <a:ext cx="907424" cy="1227105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FFCC99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Chord 45"/>
            <p:cNvSpPr/>
            <p:nvPr/>
          </p:nvSpPr>
          <p:spPr>
            <a:xfrm>
              <a:off x="467544" y="2348880"/>
              <a:ext cx="3312368" cy="5007068"/>
            </a:xfrm>
            <a:prstGeom prst="chord">
              <a:avLst>
                <a:gd name="adj1" fmla="val 10135620"/>
                <a:gd name="adj2" fmla="val 674418"/>
              </a:avLst>
            </a:prstGeom>
            <a:solidFill>
              <a:srgbClr val="FFCC99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47" name="Group 24"/>
            <p:cNvGrpSpPr/>
            <p:nvPr/>
          </p:nvGrpSpPr>
          <p:grpSpPr>
            <a:xfrm>
              <a:off x="1331640" y="1700808"/>
              <a:ext cx="1604475" cy="1496899"/>
              <a:chOff x="1239333" y="2582544"/>
              <a:chExt cx="1033010" cy="831187"/>
            </a:xfrm>
            <a:solidFill>
              <a:srgbClr val="FF3300"/>
            </a:solidFill>
          </p:grpSpPr>
          <p:sp>
            <p:nvSpPr>
              <p:cNvPr id="52" name="Freeform 10"/>
              <p:cNvSpPr/>
              <p:nvPr/>
            </p:nvSpPr>
            <p:spPr>
              <a:xfrm>
                <a:off x="1239333" y="2884794"/>
                <a:ext cx="1033010" cy="152541"/>
              </a:xfrm>
              <a:custGeom>
                <a:avLst/>
                <a:gdLst>
                  <a:gd name="connsiteX0" fmla="*/ 0 w 1209821"/>
                  <a:gd name="connsiteY0" fmla="*/ 0 h 138332"/>
                  <a:gd name="connsiteX1" fmla="*/ 337625 w 1209821"/>
                  <a:gd name="connsiteY1" fmla="*/ 112541 h 138332"/>
                  <a:gd name="connsiteX2" fmla="*/ 928468 w 1209821"/>
                  <a:gd name="connsiteY2" fmla="*/ 126609 h 138332"/>
                  <a:gd name="connsiteX3" fmla="*/ 1209821 w 1209821"/>
                  <a:gd name="connsiteY3" fmla="*/ 42203 h 138332"/>
                  <a:gd name="connsiteX0" fmla="*/ 0 w 1296144"/>
                  <a:gd name="connsiteY0" fmla="*/ 0 h 145366"/>
                  <a:gd name="connsiteX1" fmla="*/ 337625 w 1296144"/>
                  <a:gd name="connsiteY1" fmla="*/ 112541 h 145366"/>
                  <a:gd name="connsiteX2" fmla="*/ 928468 w 1296144"/>
                  <a:gd name="connsiteY2" fmla="*/ 126609 h 145366"/>
                  <a:gd name="connsiteX3" fmla="*/ 1296144 w 1296144"/>
                  <a:gd name="connsiteY3" fmla="*/ 0 h 145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96144" h="145366">
                    <a:moveTo>
                      <a:pt x="0" y="0"/>
                    </a:moveTo>
                    <a:cubicBezTo>
                      <a:pt x="91440" y="45719"/>
                      <a:pt x="182880" y="91439"/>
                      <a:pt x="337625" y="112541"/>
                    </a:cubicBezTo>
                    <a:cubicBezTo>
                      <a:pt x="492370" y="133643"/>
                      <a:pt x="768715" y="145366"/>
                      <a:pt x="928468" y="126609"/>
                    </a:cubicBezTo>
                    <a:cubicBezTo>
                      <a:pt x="1088221" y="107852"/>
                      <a:pt x="1228150" y="36341"/>
                      <a:pt x="1296144" y="0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53" name="Chord 11"/>
              <p:cNvSpPr/>
              <p:nvPr/>
            </p:nvSpPr>
            <p:spPr>
              <a:xfrm>
                <a:off x="1468890" y="2582544"/>
                <a:ext cx="573894" cy="831187"/>
              </a:xfrm>
              <a:prstGeom prst="chord">
                <a:avLst>
                  <a:gd name="adj1" fmla="val 10765082"/>
                  <a:gd name="adj2" fmla="val 108958"/>
                </a:avLst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48" name="Group 158"/>
            <p:cNvGrpSpPr/>
            <p:nvPr/>
          </p:nvGrpSpPr>
          <p:grpSpPr>
            <a:xfrm>
              <a:off x="1661105" y="2996952"/>
              <a:ext cx="890626" cy="360474"/>
              <a:chOff x="7266824" y="3084031"/>
              <a:chExt cx="544271" cy="189913"/>
            </a:xfrm>
          </p:grpSpPr>
          <p:sp>
            <p:nvSpPr>
              <p:cNvPr id="50" name="Oval 49"/>
              <p:cNvSpPr/>
              <p:nvPr/>
            </p:nvSpPr>
            <p:spPr>
              <a:xfrm>
                <a:off x="7266824" y="3084031"/>
                <a:ext cx="96868" cy="18991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7714227" y="3084031"/>
                <a:ext cx="96868" cy="18991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49" name="Arc 48"/>
            <p:cNvSpPr/>
            <p:nvPr/>
          </p:nvSpPr>
          <p:spPr>
            <a:xfrm flipV="1">
              <a:off x="1541859" y="4022020"/>
              <a:ext cx="1163737" cy="1031828"/>
            </a:xfrm>
            <a:prstGeom prst="arc">
              <a:avLst>
                <a:gd name="adj1" fmla="val 166728"/>
                <a:gd name="adj2" fmla="val 10426613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9" name="Moon 18"/>
          <p:cNvSpPr/>
          <p:nvPr/>
        </p:nvSpPr>
        <p:spPr>
          <a:xfrm rot="16200000">
            <a:off x="5392038" y="3384415"/>
            <a:ext cx="964720" cy="1370500"/>
          </a:xfrm>
          <a:prstGeom prst="moon">
            <a:avLst>
              <a:gd name="adj" fmla="val 67843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25" name="Group 124"/>
          <p:cNvGrpSpPr/>
          <p:nvPr/>
        </p:nvGrpSpPr>
        <p:grpSpPr>
          <a:xfrm>
            <a:off x="4211960" y="2492896"/>
            <a:ext cx="3293377" cy="3508644"/>
            <a:chOff x="557614" y="2334591"/>
            <a:chExt cx="3293377" cy="3508644"/>
          </a:xfrm>
        </p:grpSpPr>
        <p:sp>
          <p:nvSpPr>
            <p:cNvPr id="100" name="Freeform 99"/>
            <p:cNvSpPr/>
            <p:nvPr/>
          </p:nvSpPr>
          <p:spPr>
            <a:xfrm flipH="1">
              <a:off x="2298668" y="4422823"/>
              <a:ext cx="641014" cy="761338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FFCC99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1" name="Freeform 100"/>
            <p:cNvSpPr/>
            <p:nvPr/>
          </p:nvSpPr>
          <p:spPr>
            <a:xfrm rot="3953413">
              <a:off x="1285074" y="4005704"/>
              <a:ext cx="556174" cy="761338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FFCC99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12" name="Group 111"/>
            <p:cNvGrpSpPr/>
            <p:nvPr/>
          </p:nvGrpSpPr>
          <p:grpSpPr>
            <a:xfrm rot="745450">
              <a:off x="557614" y="2334591"/>
              <a:ext cx="3293377" cy="3508644"/>
              <a:chOff x="557614" y="2334591"/>
              <a:chExt cx="3293377" cy="3508644"/>
            </a:xfrm>
          </p:grpSpPr>
          <p:sp>
            <p:nvSpPr>
              <p:cNvPr id="95" name="Freeform 94"/>
              <p:cNvSpPr/>
              <p:nvPr/>
            </p:nvSpPr>
            <p:spPr>
              <a:xfrm rot="3159765" flipV="1">
                <a:off x="3009664" y="2541444"/>
                <a:ext cx="656203" cy="1026451"/>
              </a:xfrm>
              <a:custGeom>
                <a:avLst/>
                <a:gdLst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37332 w 777479"/>
                  <a:gd name="connsiteY7" fmla="*/ 433387 h 733822"/>
                  <a:gd name="connsiteX8" fmla="*/ 275432 w 777479"/>
                  <a:gd name="connsiteY8" fmla="*/ 659606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37332 w 777479"/>
                  <a:gd name="connsiteY7" fmla="*/ 433387 h 733822"/>
                  <a:gd name="connsiteX8" fmla="*/ 248147 w 777479"/>
                  <a:gd name="connsiteY8" fmla="*/ 649709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248147 w 777479"/>
                  <a:gd name="connsiteY8" fmla="*/ 649709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65919 w 777479"/>
                  <a:gd name="connsiteY10" fmla="*/ 516731 h 733822"/>
                  <a:gd name="connsiteX11" fmla="*/ 384969 w 777479"/>
                  <a:gd name="connsiteY11" fmla="*/ 423862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84969 w 777479"/>
                  <a:gd name="connsiteY11" fmla="*/ 423862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32619 w 777479"/>
                  <a:gd name="connsiteY22" fmla="*/ 4071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62013 w 777479"/>
                  <a:gd name="connsiteY20" fmla="*/ 605036 h 733822"/>
                  <a:gd name="connsiteX21" fmla="*/ 644525 w 777479"/>
                  <a:gd name="connsiteY21" fmla="*/ 483394 h 733822"/>
                  <a:gd name="connsiteX22" fmla="*/ 632619 w 777479"/>
                  <a:gd name="connsiteY22" fmla="*/ 4071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2397 h 834313"/>
                  <a:gd name="connsiteX1" fmla="*/ 239713 w 777479"/>
                  <a:gd name="connsiteY1" fmla="*/ 240985 h 834313"/>
                  <a:gd name="connsiteX2" fmla="*/ 82550 w 777479"/>
                  <a:gd name="connsiteY2" fmla="*/ 336235 h 834313"/>
                  <a:gd name="connsiteX3" fmla="*/ 3969 w 777479"/>
                  <a:gd name="connsiteY3" fmla="*/ 474347 h 834313"/>
                  <a:gd name="connsiteX4" fmla="*/ 106363 w 777479"/>
                  <a:gd name="connsiteY4" fmla="*/ 488635 h 834313"/>
                  <a:gd name="connsiteX5" fmla="*/ 254000 w 777479"/>
                  <a:gd name="connsiteY5" fmla="*/ 386241 h 834313"/>
                  <a:gd name="connsiteX6" fmla="*/ 261144 w 777479"/>
                  <a:gd name="connsiteY6" fmla="*/ 398147 h 834313"/>
                  <a:gd name="connsiteX7" fmla="*/ 223044 w 777479"/>
                  <a:gd name="connsiteY7" fmla="*/ 533878 h 834313"/>
                  <a:gd name="connsiteX8" fmla="*/ 198834 w 777479"/>
                  <a:gd name="connsiteY8" fmla="*/ 660085 h 834313"/>
                  <a:gd name="connsiteX9" fmla="*/ 248147 w 777479"/>
                  <a:gd name="connsiteY9" fmla="*/ 750200 h 834313"/>
                  <a:gd name="connsiteX10" fmla="*/ 335682 w 777479"/>
                  <a:gd name="connsiteY10" fmla="*/ 608466 h 834313"/>
                  <a:gd name="connsiteX11" fmla="*/ 368300 w 777479"/>
                  <a:gd name="connsiteY11" fmla="*/ 488634 h 834313"/>
                  <a:gd name="connsiteX12" fmla="*/ 375444 w 777479"/>
                  <a:gd name="connsiteY12" fmla="*/ 555310 h 834313"/>
                  <a:gd name="connsiteX13" fmla="*/ 401638 w 777479"/>
                  <a:gd name="connsiteY13" fmla="*/ 767241 h 834313"/>
                  <a:gd name="connsiteX14" fmla="*/ 451644 w 777479"/>
                  <a:gd name="connsiteY14" fmla="*/ 833916 h 834313"/>
                  <a:gd name="connsiteX15" fmla="*/ 504032 w 777479"/>
                  <a:gd name="connsiteY15" fmla="*/ 769622 h 834313"/>
                  <a:gd name="connsiteX16" fmla="*/ 504032 w 777479"/>
                  <a:gd name="connsiteY16" fmla="*/ 529115 h 834313"/>
                  <a:gd name="connsiteX17" fmla="*/ 527844 w 777479"/>
                  <a:gd name="connsiteY17" fmla="*/ 643416 h 834313"/>
                  <a:gd name="connsiteX18" fmla="*/ 573088 w 777479"/>
                  <a:gd name="connsiteY18" fmla="*/ 741047 h 834313"/>
                  <a:gd name="connsiteX19" fmla="*/ 625475 w 777479"/>
                  <a:gd name="connsiteY19" fmla="*/ 762478 h 834313"/>
                  <a:gd name="connsiteX20" fmla="*/ 662013 w 777479"/>
                  <a:gd name="connsiteY20" fmla="*/ 705527 h 834313"/>
                  <a:gd name="connsiteX21" fmla="*/ 644525 w 777479"/>
                  <a:gd name="connsiteY21" fmla="*/ 583885 h 834313"/>
                  <a:gd name="connsiteX22" fmla="*/ 632619 w 777479"/>
                  <a:gd name="connsiteY22" fmla="*/ 507685 h 834313"/>
                  <a:gd name="connsiteX23" fmla="*/ 718344 w 777479"/>
                  <a:gd name="connsiteY23" fmla="*/ 657703 h 834313"/>
                  <a:gd name="connsiteX24" fmla="*/ 770732 w 777479"/>
                  <a:gd name="connsiteY24" fmla="*/ 636272 h 834313"/>
                  <a:gd name="connsiteX25" fmla="*/ 758825 w 777479"/>
                  <a:gd name="connsiteY25" fmla="*/ 495778 h 834313"/>
                  <a:gd name="connsiteX26" fmla="*/ 668338 w 777479"/>
                  <a:gd name="connsiteY26" fmla="*/ 324328 h 834313"/>
                  <a:gd name="connsiteX27" fmla="*/ 668239 w 777479"/>
                  <a:gd name="connsiteY27" fmla="*/ 0 h 834313"/>
                  <a:gd name="connsiteX0" fmla="*/ 240017 w 777479"/>
                  <a:gd name="connsiteY0" fmla="*/ 24652 h 834313"/>
                  <a:gd name="connsiteX1" fmla="*/ 239713 w 777479"/>
                  <a:gd name="connsiteY1" fmla="*/ 240985 h 834313"/>
                  <a:gd name="connsiteX2" fmla="*/ 82550 w 777479"/>
                  <a:gd name="connsiteY2" fmla="*/ 336235 h 834313"/>
                  <a:gd name="connsiteX3" fmla="*/ 3969 w 777479"/>
                  <a:gd name="connsiteY3" fmla="*/ 474347 h 834313"/>
                  <a:gd name="connsiteX4" fmla="*/ 106363 w 777479"/>
                  <a:gd name="connsiteY4" fmla="*/ 488635 h 834313"/>
                  <a:gd name="connsiteX5" fmla="*/ 254000 w 777479"/>
                  <a:gd name="connsiteY5" fmla="*/ 386241 h 834313"/>
                  <a:gd name="connsiteX6" fmla="*/ 261144 w 777479"/>
                  <a:gd name="connsiteY6" fmla="*/ 398147 h 834313"/>
                  <a:gd name="connsiteX7" fmla="*/ 223044 w 777479"/>
                  <a:gd name="connsiteY7" fmla="*/ 533878 h 834313"/>
                  <a:gd name="connsiteX8" fmla="*/ 198834 w 777479"/>
                  <a:gd name="connsiteY8" fmla="*/ 660085 h 834313"/>
                  <a:gd name="connsiteX9" fmla="*/ 248147 w 777479"/>
                  <a:gd name="connsiteY9" fmla="*/ 750200 h 834313"/>
                  <a:gd name="connsiteX10" fmla="*/ 335682 w 777479"/>
                  <a:gd name="connsiteY10" fmla="*/ 608466 h 834313"/>
                  <a:gd name="connsiteX11" fmla="*/ 368300 w 777479"/>
                  <a:gd name="connsiteY11" fmla="*/ 488634 h 834313"/>
                  <a:gd name="connsiteX12" fmla="*/ 375444 w 777479"/>
                  <a:gd name="connsiteY12" fmla="*/ 555310 h 834313"/>
                  <a:gd name="connsiteX13" fmla="*/ 401638 w 777479"/>
                  <a:gd name="connsiteY13" fmla="*/ 767241 h 834313"/>
                  <a:gd name="connsiteX14" fmla="*/ 451644 w 777479"/>
                  <a:gd name="connsiteY14" fmla="*/ 833916 h 834313"/>
                  <a:gd name="connsiteX15" fmla="*/ 504032 w 777479"/>
                  <a:gd name="connsiteY15" fmla="*/ 769622 h 834313"/>
                  <a:gd name="connsiteX16" fmla="*/ 504032 w 777479"/>
                  <a:gd name="connsiteY16" fmla="*/ 529115 h 834313"/>
                  <a:gd name="connsiteX17" fmla="*/ 527844 w 777479"/>
                  <a:gd name="connsiteY17" fmla="*/ 643416 h 834313"/>
                  <a:gd name="connsiteX18" fmla="*/ 573088 w 777479"/>
                  <a:gd name="connsiteY18" fmla="*/ 741047 h 834313"/>
                  <a:gd name="connsiteX19" fmla="*/ 625475 w 777479"/>
                  <a:gd name="connsiteY19" fmla="*/ 762478 h 834313"/>
                  <a:gd name="connsiteX20" fmla="*/ 662013 w 777479"/>
                  <a:gd name="connsiteY20" fmla="*/ 705527 h 834313"/>
                  <a:gd name="connsiteX21" fmla="*/ 644525 w 777479"/>
                  <a:gd name="connsiteY21" fmla="*/ 583885 h 834313"/>
                  <a:gd name="connsiteX22" fmla="*/ 632619 w 777479"/>
                  <a:gd name="connsiteY22" fmla="*/ 507685 h 834313"/>
                  <a:gd name="connsiteX23" fmla="*/ 718344 w 777479"/>
                  <a:gd name="connsiteY23" fmla="*/ 657703 h 834313"/>
                  <a:gd name="connsiteX24" fmla="*/ 770732 w 777479"/>
                  <a:gd name="connsiteY24" fmla="*/ 636272 h 834313"/>
                  <a:gd name="connsiteX25" fmla="*/ 758825 w 777479"/>
                  <a:gd name="connsiteY25" fmla="*/ 495778 h 834313"/>
                  <a:gd name="connsiteX26" fmla="*/ 668338 w 777479"/>
                  <a:gd name="connsiteY26" fmla="*/ 324328 h 834313"/>
                  <a:gd name="connsiteX27" fmla="*/ 668239 w 777479"/>
                  <a:gd name="connsiteY27" fmla="*/ 0 h 834313"/>
                  <a:gd name="connsiteX0" fmla="*/ 240017 w 777479"/>
                  <a:gd name="connsiteY0" fmla="*/ 164738 h 974399"/>
                  <a:gd name="connsiteX1" fmla="*/ 239713 w 777479"/>
                  <a:gd name="connsiteY1" fmla="*/ 381071 h 974399"/>
                  <a:gd name="connsiteX2" fmla="*/ 82550 w 777479"/>
                  <a:gd name="connsiteY2" fmla="*/ 476321 h 974399"/>
                  <a:gd name="connsiteX3" fmla="*/ 3969 w 777479"/>
                  <a:gd name="connsiteY3" fmla="*/ 614433 h 974399"/>
                  <a:gd name="connsiteX4" fmla="*/ 106363 w 777479"/>
                  <a:gd name="connsiteY4" fmla="*/ 628721 h 974399"/>
                  <a:gd name="connsiteX5" fmla="*/ 254000 w 777479"/>
                  <a:gd name="connsiteY5" fmla="*/ 526327 h 974399"/>
                  <a:gd name="connsiteX6" fmla="*/ 261144 w 777479"/>
                  <a:gd name="connsiteY6" fmla="*/ 538233 h 974399"/>
                  <a:gd name="connsiteX7" fmla="*/ 223044 w 777479"/>
                  <a:gd name="connsiteY7" fmla="*/ 673964 h 974399"/>
                  <a:gd name="connsiteX8" fmla="*/ 198834 w 777479"/>
                  <a:gd name="connsiteY8" fmla="*/ 800171 h 974399"/>
                  <a:gd name="connsiteX9" fmla="*/ 248147 w 777479"/>
                  <a:gd name="connsiteY9" fmla="*/ 890286 h 974399"/>
                  <a:gd name="connsiteX10" fmla="*/ 335682 w 777479"/>
                  <a:gd name="connsiteY10" fmla="*/ 748552 h 974399"/>
                  <a:gd name="connsiteX11" fmla="*/ 368300 w 777479"/>
                  <a:gd name="connsiteY11" fmla="*/ 628720 h 974399"/>
                  <a:gd name="connsiteX12" fmla="*/ 375444 w 777479"/>
                  <a:gd name="connsiteY12" fmla="*/ 695396 h 974399"/>
                  <a:gd name="connsiteX13" fmla="*/ 401638 w 777479"/>
                  <a:gd name="connsiteY13" fmla="*/ 907327 h 974399"/>
                  <a:gd name="connsiteX14" fmla="*/ 451644 w 777479"/>
                  <a:gd name="connsiteY14" fmla="*/ 974002 h 974399"/>
                  <a:gd name="connsiteX15" fmla="*/ 504032 w 777479"/>
                  <a:gd name="connsiteY15" fmla="*/ 909708 h 974399"/>
                  <a:gd name="connsiteX16" fmla="*/ 504032 w 777479"/>
                  <a:gd name="connsiteY16" fmla="*/ 669201 h 974399"/>
                  <a:gd name="connsiteX17" fmla="*/ 527844 w 777479"/>
                  <a:gd name="connsiteY17" fmla="*/ 783502 h 974399"/>
                  <a:gd name="connsiteX18" fmla="*/ 573088 w 777479"/>
                  <a:gd name="connsiteY18" fmla="*/ 881133 h 974399"/>
                  <a:gd name="connsiteX19" fmla="*/ 625475 w 777479"/>
                  <a:gd name="connsiteY19" fmla="*/ 902564 h 974399"/>
                  <a:gd name="connsiteX20" fmla="*/ 662013 w 777479"/>
                  <a:gd name="connsiteY20" fmla="*/ 845613 h 974399"/>
                  <a:gd name="connsiteX21" fmla="*/ 644525 w 777479"/>
                  <a:gd name="connsiteY21" fmla="*/ 723971 h 974399"/>
                  <a:gd name="connsiteX22" fmla="*/ 632619 w 777479"/>
                  <a:gd name="connsiteY22" fmla="*/ 647771 h 974399"/>
                  <a:gd name="connsiteX23" fmla="*/ 718344 w 777479"/>
                  <a:gd name="connsiteY23" fmla="*/ 797789 h 974399"/>
                  <a:gd name="connsiteX24" fmla="*/ 770732 w 777479"/>
                  <a:gd name="connsiteY24" fmla="*/ 776358 h 974399"/>
                  <a:gd name="connsiteX25" fmla="*/ 758825 w 777479"/>
                  <a:gd name="connsiteY25" fmla="*/ 635864 h 974399"/>
                  <a:gd name="connsiteX26" fmla="*/ 668338 w 777479"/>
                  <a:gd name="connsiteY26" fmla="*/ 464414 h 974399"/>
                  <a:gd name="connsiteX27" fmla="*/ 577964 w 777479"/>
                  <a:gd name="connsiteY27" fmla="*/ 0 h 974399"/>
                  <a:gd name="connsiteX0" fmla="*/ 224488 w 777479"/>
                  <a:gd name="connsiteY0" fmla="*/ 79294 h 974399"/>
                  <a:gd name="connsiteX1" fmla="*/ 239713 w 777479"/>
                  <a:gd name="connsiteY1" fmla="*/ 381071 h 974399"/>
                  <a:gd name="connsiteX2" fmla="*/ 82550 w 777479"/>
                  <a:gd name="connsiteY2" fmla="*/ 476321 h 974399"/>
                  <a:gd name="connsiteX3" fmla="*/ 3969 w 777479"/>
                  <a:gd name="connsiteY3" fmla="*/ 614433 h 974399"/>
                  <a:gd name="connsiteX4" fmla="*/ 106363 w 777479"/>
                  <a:gd name="connsiteY4" fmla="*/ 628721 h 974399"/>
                  <a:gd name="connsiteX5" fmla="*/ 254000 w 777479"/>
                  <a:gd name="connsiteY5" fmla="*/ 526327 h 974399"/>
                  <a:gd name="connsiteX6" fmla="*/ 261144 w 777479"/>
                  <a:gd name="connsiteY6" fmla="*/ 538233 h 974399"/>
                  <a:gd name="connsiteX7" fmla="*/ 223044 w 777479"/>
                  <a:gd name="connsiteY7" fmla="*/ 673964 h 974399"/>
                  <a:gd name="connsiteX8" fmla="*/ 198834 w 777479"/>
                  <a:gd name="connsiteY8" fmla="*/ 800171 h 974399"/>
                  <a:gd name="connsiteX9" fmla="*/ 248147 w 777479"/>
                  <a:gd name="connsiteY9" fmla="*/ 890286 h 974399"/>
                  <a:gd name="connsiteX10" fmla="*/ 335682 w 777479"/>
                  <a:gd name="connsiteY10" fmla="*/ 748552 h 974399"/>
                  <a:gd name="connsiteX11" fmla="*/ 368300 w 777479"/>
                  <a:gd name="connsiteY11" fmla="*/ 628720 h 974399"/>
                  <a:gd name="connsiteX12" fmla="*/ 375444 w 777479"/>
                  <a:gd name="connsiteY12" fmla="*/ 695396 h 974399"/>
                  <a:gd name="connsiteX13" fmla="*/ 401638 w 777479"/>
                  <a:gd name="connsiteY13" fmla="*/ 907327 h 974399"/>
                  <a:gd name="connsiteX14" fmla="*/ 451644 w 777479"/>
                  <a:gd name="connsiteY14" fmla="*/ 974002 h 974399"/>
                  <a:gd name="connsiteX15" fmla="*/ 504032 w 777479"/>
                  <a:gd name="connsiteY15" fmla="*/ 909708 h 974399"/>
                  <a:gd name="connsiteX16" fmla="*/ 504032 w 777479"/>
                  <a:gd name="connsiteY16" fmla="*/ 669201 h 974399"/>
                  <a:gd name="connsiteX17" fmla="*/ 527844 w 777479"/>
                  <a:gd name="connsiteY17" fmla="*/ 783502 h 974399"/>
                  <a:gd name="connsiteX18" fmla="*/ 573088 w 777479"/>
                  <a:gd name="connsiteY18" fmla="*/ 881133 h 974399"/>
                  <a:gd name="connsiteX19" fmla="*/ 625475 w 777479"/>
                  <a:gd name="connsiteY19" fmla="*/ 902564 h 974399"/>
                  <a:gd name="connsiteX20" fmla="*/ 662013 w 777479"/>
                  <a:gd name="connsiteY20" fmla="*/ 845613 h 974399"/>
                  <a:gd name="connsiteX21" fmla="*/ 644525 w 777479"/>
                  <a:gd name="connsiteY21" fmla="*/ 723971 h 974399"/>
                  <a:gd name="connsiteX22" fmla="*/ 632619 w 777479"/>
                  <a:gd name="connsiteY22" fmla="*/ 647771 h 974399"/>
                  <a:gd name="connsiteX23" fmla="*/ 718344 w 777479"/>
                  <a:gd name="connsiteY23" fmla="*/ 797789 h 974399"/>
                  <a:gd name="connsiteX24" fmla="*/ 770732 w 777479"/>
                  <a:gd name="connsiteY24" fmla="*/ 776358 h 974399"/>
                  <a:gd name="connsiteX25" fmla="*/ 758825 w 777479"/>
                  <a:gd name="connsiteY25" fmla="*/ 635864 h 974399"/>
                  <a:gd name="connsiteX26" fmla="*/ 668338 w 777479"/>
                  <a:gd name="connsiteY26" fmla="*/ 464414 h 974399"/>
                  <a:gd name="connsiteX27" fmla="*/ 577964 w 777479"/>
                  <a:gd name="connsiteY27" fmla="*/ 0 h 974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777479" h="974399">
                    <a:moveTo>
                      <a:pt x="224488" y="79294"/>
                    </a:moveTo>
                    <a:cubicBezTo>
                      <a:pt x="238577" y="124935"/>
                      <a:pt x="263369" y="314900"/>
                      <a:pt x="239713" y="381071"/>
                    </a:cubicBezTo>
                    <a:cubicBezTo>
                      <a:pt x="216057" y="447242"/>
                      <a:pt x="121841" y="437427"/>
                      <a:pt x="82550" y="476321"/>
                    </a:cubicBezTo>
                    <a:cubicBezTo>
                      <a:pt x="43259" y="515215"/>
                      <a:pt x="0" y="589033"/>
                      <a:pt x="3969" y="614433"/>
                    </a:cubicBezTo>
                    <a:cubicBezTo>
                      <a:pt x="7938" y="639833"/>
                      <a:pt x="64691" y="643405"/>
                      <a:pt x="106363" y="628721"/>
                    </a:cubicBezTo>
                    <a:cubicBezTo>
                      <a:pt x="148035" y="614037"/>
                      <a:pt x="228203" y="541408"/>
                      <a:pt x="254000" y="526327"/>
                    </a:cubicBezTo>
                    <a:cubicBezTo>
                      <a:pt x="279797" y="511246"/>
                      <a:pt x="266303" y="513627"/>
                      <a:pt x="261144" y="538233"/>
                    </a:cubicBezTo>
                    <a:cubicBezTo>
                      <a:pt x="255985" y="562839"/>
                      <a:pt x="233429" y="630308"/>
                      <a:pt x="223044" y="673964"/>
                    </a:cubicBezTo>
                    <a:cubicBezTo>
                      <a:pt x="212659" y="717620"/>
                      <a:pt x="194650" y="764117"/>
                      <a:pt x="198834" y="800171"/>
                    </a:cubicBezTo>
                    <a:cubicBezTo>
                      <a:pt x="203018" y="836225"/>
                      <a:pt x="225339" y="898889"/>
                      <a:pt x="248147" y="890286"/>
                    </a:cubicBezTo>
                    <a:cubicBezTo>
                      <a:pt x="270955" y="881683"/>
                      <a:pt x="315657" y="792146"/>
                      <a:pt x="335682" y="748552"/>
                    </a:cubicBezTo>
                    <a:cubicBezTo>
                      <a:pt x="355707" y="704958"/>
                      <a:pt x="361673" y="637579"/>
                      <a:pt x="368300" y="628720"/>
                    </a:cubicBezTo>
                    <a:cubicBezTo>
                      <a:pt x="374927" y="619861"/>
                      <a:pt x="369888" y="648962"/>
                      <a:pt x="375444" y="695396"/>
                    </a:cubicBezTo>
                    <a:cubicBezTo>
                      <a:pt x="381000" y="741831"/>
                      <a:pt x="388938" y="860893"/>
                      <a:pt x="401638" y="907327"/>
                    </a:cubicBezTo>
                    <a:cubicBezTo>
                      <a:pt x="414338" y="953761"/>
                      <a:pt x="434578" y="973605"/>
                      <a:pt x="451644" y="974002"/>
                    </a:cubicBezTo>
                    <a:cubicBezTo>
                      <a:pt x="468710" y="974399"/>
                      <a:pt x="495301" y="960508"/>
                      <a:pt x="504032" y="909708"/>
                    </a:cubicBezTo>
                    <a:cubicBezTo>
                      <a:pt x="512763" y="858908"/>
                      <a:pt x="500063" y="690235"/>
                      <a:pt x="504032" y="669201"/>
                    </a:cubicBezTo>
                    <a:cubicBezTo>
                      <a:pt x="508001" y="648167"/>
                      <a:pt x="516335" y="748180"/>
                      <a:pt x="527844" y="783502"/>
                    </a:cubicBezTo>
                    <a:cubicBezTo>
                      <a:pt x="539353" y="818824"/>
                      <a:pt x="556816" y="861289"/>
                      <a:pt x="573088" y="881133"/>
                    </a:cubicBezTo>
                    <a:cubicBezTo>
                      <a:pt x="589360" y="900977"/>
                      <a:pt x="610654" y="908484"/>
                      <a:pt x="625475" y="902564"/>
                    </a:cubicBezTo>
                    <a:cubicBezTo>
                      <a:pt x="640296" y="896644"/>
                      <a:pt x="658838" y="875379"/>
                      <a:pt x="662013" y="845613"/>
                    </a:cubicBezTo>
                    <a:cubicBezTo>
                      <a:pt x="665188" y="815847"/>
                      <a:pt x="649424" y="756945"/>
                      <a:pt x="644525" y="723971"/>
                    </a:cubicBezTo>
                    <a:cubicBezTo>
                      <a:pt x="639626" y="690997"/>
                      <a:pt x="620316" y="635468"/>
                      <a:pt x="632619" y="647771"/>
                    </a:cubicBezTo>
                    <a:cubicBezTo>
                      <a:pt x="644922" y="660074"/>
                      <a:pt x="695325" y="776358"/>
                      <a:pt x="718344" y="797789"/>
                    </a:cubicBezTo>
                    <a:cubicBezTo>
                      <a:pt x="741363" y="819220"/>
                      <a:pt x="763985" y="803346"/>
                      <a:pt x="770732" y="776358"/>
                    </a:cubicBezTo>
                    <a:cubicBezTo>
                      <a:pt x="777479" y="749371"/>
                      <a:pt x="775891" y="687855"/>
                      <a:pt x="758825" y="635864"/>
                    </a:cubicBezTo>
                    <a:cubicBezTo>
                      <a:pt x="741759" y="583873"/>
                      <a:pt x="698481" y="570391"/>
                      <a:pt x="668338" y="464414"/>
                    </a:cubicBezTo>
                    <a:cubicBezTo>
                      <a:pt x="638195" y="358437"/>
                      <a:pt x="580345" y="78978"/>
                      <a:pt x="577964" y="0"/>
                    </a:cubicBezTo>
                  </a:path>
                </a:pathLst>
              </a:custGeom>
              <a:solidFill>
                <a:srgbClr val="FFCC99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7" name="Freeform 96"/>
              <p:cNvSpPr/>
              <p:nvPr/>
            </p:nvSpPr>
            <p:spPr>
              <a:xfrm rot="7397368">
                <a:off x="778085" y="2591688"/>
                <a:ext cx="656203" cy="1097146"/>
              </a:xfrm>
              <a:custGeom>
                <a:avLst/>
                <a:gdLst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37332 w 777479"/>
                  <a:gd name="connsiteY7" fmla="*/ 433387 h 733822"/>
                  <a:gd name="connsiteX8" fmla="*/ 275432 w 777479"/>
                  <a:gd name="connsiteY8" fmla="*/ 659606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37332 w 777479"/>
                  <a:gd name="connsiteY7" fmla="*/ 433387 h 733822"/>
                  <a:gd name="connsiteX8" fmla="*/ 248147 w 777479"/>
                  <a:gd name="connsiteY8" fmla="*/ 649709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248147 w 777479"/>
                  <a:gd name="connsiteY8" fmla="*/ 649709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65919 w 777479"/>
                  <a:gd name="connsiteY10" fmla="*/ 516731 h 733822"/>
                  <a:gd name="connsiteX11" fmla="*/ 384969 w 777479"/>
                  <a:gd name="connsiteY11" fmla="*/ 423862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84969 w 777479"/>
                  <a:gd name="connsiteY11" fmla="*/ 423862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32619 w 777479"/>
                  <a:gd name="connsiteY22" fmla="*/ 4071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62013 w 777479"/>
                  <a:gd name="connsiteY20" fmla="*/ 605036 h 733822"/>
                  <a:gd name="connsiteX21" fmla="*/ 644525 w 777479"/>
                  <a:gd name="connsiteY21" fmla="*/ 483394 h 733822"/>
                  <a:gd name="connsiteX22" fmla="*/ 632619 w 777479"/>
                  <a:gd name="connsiteY22" fmla="*/ 4071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2397 h 834313"/>
                  <a:gd name="connsiteX1" fmla="*/ 239713 w 777479"/>
                  <a:gd name="connsiteY1" fmla="*/ 240985 h 834313"/>
                  <a:gd name="connsiteX2" fmla="*/ 82550 w 777479"/>
                  <a:gd name="connsiteY2" fmla="*/ 336235 h 834313"/>
                  <a:gd name="connsiteX3" fmla="*/ 3969 w 777479"/>
                  <a:gd name="connsiteY3" fmla="*/ 474347 h 834313"/>
                  <a:gd name="connsiteX4" fmla="*/ 106363 w 777479"/>
                  <a:gd name="connsiteY4" fmla="*/ 488635 h 834313"/>
                  <a:gd name="connsiteX5" fmla="*/ 254000 w 777479"/>
                  <a:gd name="connsiteY5" fmla="*/ 386241 h 834313"/>
                  <a:gd name="connsiteX6" fmla="*/ 261144 w 777479"/>
                  <a:gd name="connsiteY6" fmla="*/ 398147 h 834313"/>
                  <a:gd name="connsiteX7" fmla="*/ 223044 w 777479"/>
                  <a:gd name="connsiteY7" fmla="*/ 533878 h 834313"/>
                  <a:gd name="connsiteX8" fmla="*/ 198834 w 777479"/>
                  <a:gd name="connsiteY8" fmla="*/ 660085 h 834313"/>
                  <a:gd name="connsiteX9" fmla="*/ 248147 w 777479"/>
                  <a:gd name="connsiteY9" fmla="*/ 750200 h 834313"/>
                  <a:gd name="connsiteX10" fmla="*/ 335682 w 777479"/>
                  <a:gd name="connsiteY10" fmla="*/ 608466 h 834313"/>
                  <a:gd name="connsiteX11" fmla="*/ 368300 w 777479"/>
                  <a:gd name="connsiteY11" fmla="*/ 488634 h 834313"/>
                  <a:gd name="connsiteX12" fmla="*/ 375444 w 777479"/>
                  <a:gd name="connsiteY12" fmla="*/ 555310 h 834313"/>
                  <a:gd name="connsiteX13" fmla="*/ 401638 w 777479"/>
                  <a:gd name="connsiteY13" fmla="*/ 767241 h 834313"/>
                  <a:gd name="connsiteX14" fmla="*/ 451644 w 777479"/>
                  <a:gd name="connsiteY14" fmla="*/ 833916 h 834313"/>
                  <a:gd name="connsiteX15" fmla="*/ 504032 w 777479"/>
                  <a:gd name="connsiteY15" fmla="*/ 769622 h 834313"/>
                  <a:gd name="connsiteX16" fmla="*/ 504032 w 777479"/>
                  <a:gd name="connsiteY16" fmla="*/ 529115 h 834313"/>
                  <a:gd name="connsiteX17" fmla="*/ 527844 w 777479"/>
                  <a:gd name="connsiteY17" fmla="*/ 643416 h 834313"/>
                  <a:gd name="connsiteX18" fmla="*/ 573088 w 777479"/>
                  <a:gd name="connsiteY18" fmla="*/ 741047 h 834313"/>
                  <a:gd name="connsiteX19" fmla="*/ 625475 w 777479"/>
                  <a:gd name="connsiteY19" fmla="*/ 762478 h 834313"/>
                  <a:gd name="connsiteX20" fmla="*/ 662013 w 777479"/>
                  <a:gd name="connsiteY20" fmla="*/ 705527 h 834313"/>
                  <a:gd name="connsiteX21" fmla="*/ 644525 w 777479"/>
                  <a:gd name="connsiteY21" fmla="*/ 583885 h 834313"/>
                  <a:gd name="connsiteX22" fmla="*/ 632619 w 777479"/>
                  <a:gd name="connsiteY22" fmla="*/ 507685 h 834313"/>
                  <a:gd name="connsiteX23" fmla="*/ 718344 w 777479"/>
                  <a:gd name="connsiteY23" fmla="*/ 657703 h 834313"/>
                  <a:gd name="connsiteX24" fmla="*/ 770732 w 777479"/>
                  <a:gd name="connsiteY24" fmla="*/ 636272 h 834313"/>
                  <a:gd name="connsiteX25" fmla="*/ 758825 w 777479"/>
                  <a:gd name="connsiteY25" fmla="*/ 495778 h 834313"/>
                  <a:gd name="connsiteX26" fmla="*/ 668338 w 777479"/>
                  <a:gd name="connsiteY26" fmla="*/ 324328 h 834313"/>
                  <a:gd name="connsiteX27" fmla="*/ 668239 w 777479"/>
                  <a:gd name="connsiteY27" fmla="*/ 0 h 834313"/>
                  <a:gd name="connsiteX0" fmla="*/ 240017 w 777479"/>
                  <a:gd name="connsiteY0" fmla="*/ 24652 h 834313"/>
                  <a:gd name="connsiteX1" fmla="*/ 239713 w 777479"/>
                  <a:gd name="connsiteY1" fmla="*/ 240985 h 834313"/>
                  <a:gd name="connsiteX2" fmla="*/ 82550 w 777479"/>
                  <a:gd name="connsiteY2" fmla="*/ 336235 h 834313"/>
                  <a:gd name="connsiteX3" fmla="*/ 3969 w 777479"/>
                  <a:gd name="connsiteY3" fmla="*/ 474347 h 834313"/>
                  <a:gd name="connsiteX4" fmla="*/ 106363 w 777479"/>
                  <a:gd name="connsiteY4" fmla="*/ 488635 h 834313"/>
                  <a:gd name="connsiteX5" fmla="*/ 254000 w 777479"/>
                  <a:gd name="connsiteY5" fmla="*/ 386241 h 834313"/>
                  <a:gd name="connsiteX6" fmla="*/ 261144 w 777479"/>
                  <a:gd name="connsiteY6" fmla="*/ 398147 h 834313"/>
                  <a:gd name="connsiteX7" fmla="*/ 223044 w 777479"/>
                  <a:gd name="connsiteY7" fmla="*/ 533878 h 834313"/>
                  <a:gd name="connsiteX8" fmla="*/ 198834 w 777479"/>
                  <a:gd name="connsiteY8" fmla="*/ 660085 h 834313"/>
                  <a:gd name="connsiteX9" fmla="*/ 248147 w 777479"/>
                  <a:gd name="connsiteY9" fmla="*/ 750200 h 834313"/>
                  <a:gd name="connsiteX10" fmla="*/ 335682 w 777479"/>
                  <a:gd name="connsiteY10" fmla="*/ 608466 h 834313"/>
                  <a:gd name="connsiteX11" fmla="*/ 368300 w 777479"/>
                  <a:gd name="connsiteY11" fmla="*/ 488634 h 834313"/>
                  <a:gd name="connsiteX12" fmla="*/ 375444 w 777479"/>
                  <a:gd name="connsiteY12" fmla="*/ 555310 h 834313"/>
                  <a:gd name="connsiteX13" fmla="*/ 401638 w 777479"/>
                  <a:gd name="connsiteY13" fmla="*/ 767241 h 834313"/>
                  <a:gd name="connsiteX14" fmla="*/ 451644 w 777479"/>
                  <a:gd name="connsiteY14" fmla="*/ 833916 h 834313"/>
                  <a:gd name="connsiteX15" fmla="*/ 504032 w 777479"/>
                  <a:gd name="connsiteY15" fmla="*/ 769622 h 834313"/>
                  <a:gd name="connsiteX16" fmla="*/ 504032 w 777479"/>
                  <a:gd name="connsiteY16" fmla="*/ 529115 h 834313"/>
                  <a:gd name="connsiteX17" fmla="*/ 527844 w 777479"/>
                  <a:gd name="connsiteY17" fmla="*/ 643416 h 834313"/>
                  <a:gd name="connsiteX18" fmla="*/ 573088 w 777479"/>
                  <a:gd name="connsiteY18" fmla="*/ 741047 h 834313"/>
                  <a:gd name="connsiteX19" fmla="*/ 625475 w 777479"/>
                  <a:gd name="connsiteY19" fmla="*/ 762478 h 834313"/>
                  <a:gd name="connsiteX20" fmla="*/ 662013 w 777479"/>
                  <a:gd name="connsiteY20" fmla="*/ 705527 h 834313"/>
                  <a:gd name="connsiteX21" fmla="*/ 644525 w 777479"/>
                  <a:gd name="connsiteY21" fmla="*/ 583885 h 834313"/>
                  <a:gd name="connsiteX22" fmla="*/ 632619 w 777479"/>
                  <a:gd name="connsiteY22" fmla="*/ 507685 h 834313"/>
                  <a:gd name="connsiteX23" fmla="*/ 718344 w 777479"/>
                  <a:gd name="connsiteY23" fmla="*/ 657703 h 834313"/>
                  <a:gd name="connsiteX24" fmla="*/ 770732 w 777479"/>
                  <a:gd name="connsiteY24" fmla="*/ 636272 h 834313"/>
                  <a:gd name="connsiteX25" fmla="*/ 758825 w 777479"/>
                  <a:gd name="connsiteY25" fmla="*/ 495778 h 834313"/>
                  <a:gd name="connsiteX26" fmla="*/ 668338 w 777479"/>
                  <a:gd name="connsiteY26" fmla="*/ 324328 h 834313"/>
                  <a:gd name="connsiteX27" fmla="*/ 668239 w 777479"/>
                  <a:gd name="connsiteY27" fmla="*/ 0 h 834313"/>
                  <a:gd name="connsiteX0" fmla="*/ 240017 w 777479"/>
                  <a:gd name="connsiteY0" fmla="*/ 164738 h 974399"/>
                  <a:gd name="connsiteX1" fmla="*/ 239713 w 777479"/>
                  <a:gd name="connsiteY1" fmla="*/ 381071 h 974399"/>
                  <a:gd name="connsiteX2" fmla="*/ 82550 w 777479"/>
                  <a:gd name="connsiteY2" fmla="*/ 476321 h 974399"/>
                  <a:gd name="connsiteX3" fmla="*/ 3969 w 777479"/>
                  <a:gd name="connsiteY3" fmla="*/ 614433 h 974399"/>
                  <a:gd name="connsiteX4" fmla="*/ 106363 w 777479"/>
                  <a:gd name="connsiteY4" fmla="*/ 628721 h 974399"/>
                  <a:gd name="connsiteX5" fmla="*/ 254000 w 777479"/>
                  <a:gd name="connsiteY5" fmla="*/ 526327 h 974399"/>
                  <a:gd name="connsiteX6" fmla="*/ 261144 w 777479"/>
                  <a:gd name="connsiteY6" fmla="*/ 538233 h 974399"/>
                  <a:gd name="connsiteX7" fmla="*/ 223044 w 777479"/>
                  <a:gd name="connsiteY7" fmla="*/ 673964 h 974399"/>
                  <a:gd name="connsiteX8" fmla="*/ 198834 w 777479"/>
                  <a:gd name="connsiteY8" fmla="*/ 800171 h 974399"/>
                  <a:gd name="connsiteX9" fmla="*/ 248147 w 777479"/>
                  <a:gd name="connsiteY9" fmla="*/ 890286 h 974399"/>
                  <a:gd name="connsiteX10" fmla="*/ 335682 w 777479"/>
                  <a:gd name="connsiteY10" fmla="*/ 748552 h 974399"/>
                  <a:gd name="connsiteX11" fmla="*/ 368300 w 777479"/>
                  <a:gd name="connsiteY11" fmla="*/ 628720 h 974399"/>
                  <a:gd name="connsiteX12" fmla="*/ 375444 w 777479"/>
                  <a:gd name="connsiteY12" fmla="*/ 695396 h 974399"/>
                  <a:gd name="connsiteX13" fmla="*/ 401638 w 777479"/>
                  <a:gd name="connsiteY13" fmla="*/ 907327 h 974399"/>
                  <a:gd name="connsiteX14" fmla="*/ 451644 w 777479"/>
                  <a:gd name="connsiteY14" fmla="*/ 974002 h 974399"/>
                  <a:gd name="connsiteX15" fmla="*/ 504032 w 777479"/>
                  <a:gd name="connsiteY15" fmla="*/ 909708 h 974399"/>
                  <a:gd name="connsiteX16" fmla="*/ 504032 w 777479"/>
                  <a:gd name="connsiteY16" fmla="*/ 669201 h 974399"/>
                  <a:gd name="connsiteX17" fmla="*/ 527844 w 777479"/>
                  <a:gd name="connsiteY17" fmla="*/ 783502 h 974399"/>
                  <a:gd name="connsiteX18" fmla="*/ 573088 w 777479"/>
                  <a:gd name="connsiteY18" fmla="*/ 881133 h 974399"/>
                  <a:gd name="connsiteX19" fmla="*/ 625475 w 777479"/>
                  <a:gd name="connsiteY19" fmla="*/ 902564 h 974399"/>
                  <a:gd name="connsiteX20" fmla="*/ 662013 w 777479"/>
                  <a:gd name="connsiteY20" fmla="*/ 845613 h 974399"/>
                  <a:gd name="connsiteX21" fmla="*/ 644525 w 777479"/>
                  <a:gd name="connsiteY21" fmla="*/ 723971 h 974399"/>
                  <a:gd name="connsiteX22" fmla="*/ 632619 w 777479"/>
                  <a:gd name="connsiteY22" fmla="*/ 647771 h 974399"/>
                  <a:gd name="connsiteX23" fmla="*/ 718344 w 777479"/>
                  <a:gd name="connsiteY23" fmla="*/ 797789 h 974399"/>
                  <a:gd name="connsiteX24" fmla="*/ 770732 w 777479"/>
                  <a:gd name="connsiteY24" fmla="*/ 776358 h 974399"/>
                  <a:gd name="connsiteX25" fmla="*/ 758825 w 777479"/>
                  <a:gd name="connsiteY25" fmla="*/ 635864 h 974399"/>
                  <a:gd name="connsiteX26" fmla="*/ 668338 w 777479"/>
                  <a:gd name="connsiteY26" fmla="*/ 464414 h 974399"/>
                  <a:gd name="connsiteX27" fmla="*/ 577964 w 777479"/>
                  <a:gd name="connsiteY27" fmla="*/ 0 h 974399"/>
                  <a:gd name="connsiteX0" fmla="*/ 224488 w 777479"/>
                  <a:gd name="connsiteY0" fmla="*/ 79294 h 974399"/>
                  <a:gd name="connsiteX1" fmla="*/ 239713 w 777479"/>
                  <a:gd name="connsiteY1" fmla="*/ 381071 h 974399"/>
                  <a:gd name="connsiteX2" fmla="*/ 82550 w 777479"/>
                  <a:gd name="connsiteY2" fmla="*/ 476321 h 974399"/>
                  <a:gd name="connsiteX3" fmla="*/ 3969 w 777479"/>
                  <a:gd name="connsiteY3" fmla="*/ 614433 h 974399"/>
                  <a:gd name="connsiteX4" fmla="*/ 106363 w 777479"/>
                  <a:gd name="connsiteY4" fmla="*/ 628721 h 974399"/>
                  <a:gd name="connsiteX5" fmla="*/ 254000 w 777479"/>
                  <a:gd name="connsiteY5" fmla="*/ 526327 h 974399"/>
                  <a:gd name="connsiteX6" fmla="*/ 261144 w 777479"/>
                  <a:gd name="connsiteY6" fmla="*/ 538233 h 974399"/>
                  <a:gd name="connsiteX7" fmla="*/ 223044 w 777479"/>
                  <a:gd name="connsiteY7" fmla="*/ 673964 h 974399"/>
                  <a:gd name="connsiteX8" fmla="*/ 198834 w 777479"/>
                  <a:gd name="connsiteY8" fmla="*/ 800171 h 974399"/>
                  <a:gd name="connsiteX9" fmla="*/ 248147 w 777479"/>
                  <a:gd name="connsiteY9" fmla="*/ 890286 h 974399"/>
                  <a:gd name="connsiteX10" fmla="*/ 335682 w 777479"/>
                  <a:gd name="connsiteY10" fmla="*/ 748552 h 974399"/>
                  <a:gd name="connsiteX11" fmla="*/ 368300 w 777479"/>
                  <a:gd name="connsiteY11" fmla="*/ 628720 h 974399"/>
                  <a:gd name="connsiteX12" fmla="*/ 375444 w 777479"/>
                  <a:gd name="connsiteY12" fmla="*/ 695396 h 974399"/>
                  <a:gd name="connsiteX13" fmla="*/ 401638 w 777479"/>
                  <a:gd name="connsiteY13" fmla="*/ 907327 h 974399"/>
                  <a:gd name="connsiteX14" fmla="*/ 451644 w 777479"/>
                  <a:gd name="connsiteY14" fmla="*/ 974002 h 974399"/>
                  <a:gd name="connsiteX15" fmla="*/ 504032 w 777479"/>
                  <a:gd name="connsiteY15" fmla="*/ 909708 h 974399"/>
                  <a:gd name="connsiteX16" fmla="*/ 504032 w 777479"/>
                  <a:gd name="connsiteY16" fmla="*/ 669201 h 974399"/>
                  <a:gd name="connsiteX17" fmla="*/ 527844 w 777479"/>
                  <a:gd name="connsiteY17" fmla="*/ 783502 h 974399"/>
                  <a:gd name="connsiteX18" fmla="*/ 573088 w 777479"/>
                  <a:gd name="connsiteY18" fmla="*/ 881133 h 974399"/>
                  <a:gd name="connsiteX19" fmla="*/ 625475 w 777479"/>
                  <a:gd name="connsiteY19" fmla="*/ 902564 h 974399"/>
                  <a:gd name="connsiteX20" fmla="*/ 662013 w 777479"/>
                  <a:gd name="connsiteY20" fmla="*/ 845613 h 974399"/>
                  <a:gd name="connsiteX21" fmla="*/ 644525 w 777479"/>
                  <a:gd name="connsiteY21" fmla="*/ 723971 h 974399"/>
                  <a:gd name="connsiteX22" fmla="*/ 632619 w 777479"/>
                  <a:gd name="connsiteY22" fmla="*/ 647771 h 974399"/>
                  <a:gd name="connsiteX23" fmla="*/ 718344 w 777479"/>
                  <a:gd name="connsiteY23" fmla="*/ 797789 h 974399"/>
                  <a:gd name="connsiteX24" fmla="*/ 770732 w 777479"/>
                  <a:gd name="connsiteY24" fmla="*/ 776358 h 974399"/>
                  <a:gd name="connsiteX25" fmla="*/ 758825 w 777479"/>
                  <a:gd name="connsiteY25" fmla="*/ 635864 h 974399"/>
                  <a:gd name="connsiteX26" fmla="*/ 668338 w 777479"/>
                  <a:gd name="connsiteY26" fmla="*/ 464414 h 974399"/>
                  <a:gd name="connsiteX27" fmla="*/ 577964 w 777479"/>
                  <a:gd name="connsiteY27" fmla="*/ 0 h 974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777479" h="974399">
                    <a:moveTo>
                      <a:pt x="224488" y="79294"/>
                    </a:moveTo>
                    <a:cubicBezTo>
                      <a:pt x="238577" y="124935"/>
                      <a:pt x="263369" y="314900"/>
                      <a:pt x="239713" y="381071"/>
                    </a:cubicBezTo>
                    <a:cubicBezTo>
                      <a:pt x="216057" y="447242"/>
                      <a:pt x="121841" y="437427"/>
                      <a:pt x="82550" y="476321"/>
                    </a:cubicBezTo>
                    <a:cubicBezTo>
                      <a:pt x="43259" y="515215"/>
                      <a:pt x="0" y="589033"/>
                      <a:pt x="3969" y="614433"/>
                    </a:cubicBezTo>
                    <a:cubicBezTo>
                      <a:pt x="7938" y="639833"/>
                      <a:pt x="64691" y="643405"/>
                      <a:pt x="106363" y="628721"/>
                    </a:cubicBezTo>
                    <a:cubicBezTo>
                      <a:pt x="148035" y="614037"/>
                      <a:pt x="228203" y="541408"/>
                      <a:pt x="254000" y="526327"/>
                    </a:cubicBezTo>
                    <a:cubicBezTo>
                      <a:pt x="279797" y="511246"/>
                      <a:pt x="266303" y="513627"/>
                      <a:pt x="261144" y="538233"/>
                    </a:cubicBezTo>
                    <a:cubicBezTo>
                      <a:pt x="255985" y="562839"/>
                      <a:pt x="233429" y="630308"/>
                      <a:pt x="223044" y="673964"/>
                    </a:cubicBezTo>
                    <a:cubicBezTo>
                      <a:pt x="212659" y="717620"/>
                      <a:pt x="194650" y="764117"/>
                      <a:pt x="198834" y="800171"/>
                    </a:cubicBezTo>
                    <a:cubicBezTo>
                      <a:pt x="203018" y="836225"/>
                      <a:pt x="225339" y="898889"/>
                      <a:pt x="248147" y="890286"/>
                    </a:cubicBezTo>
                    <a:cubicBezTo>
                      <a:pt x="270955" y="881683"/>
                      <a:pt x="315657" y="792146"/>
                      <a:pt x="335682" y="748552"/>
                    </a:cubicBezTo>
                    <a:cubicBezTo>
                      <a:pt x="355707" y="704958"/>
                      <a:pt x="361673" y="637579"/>
                      <a:pt x="368300" y="628720"/>
                    </a:cubicBezTo>
                    <a:cubicBezTo>
                      <a:pt x="374927" y="619861"/>
                      <a:pt x="369888" y="648962"/>
                      <a:pt x="375444" y="695396"/>
                    </a:cubicBezTo>
                    <a:cubicBezTo>
                      <a:pt x="381000" y="741831"/>
                      <a:pt x="388938" y="860893"/>
                      <a:pt x="401638" y="907327"/>
                    </a:cubicBezTo>
                    <a:cubicBezTo>
                      <a:pt x="414338" y="953761"/>
                      <a:pt x="434578" y="973605"/>
                      <a:pt x="451644" y="974002"/>
                    </a:cubicBezTo>
                    <a:cubicBezTo>
                      <a:pt x="468710" y="974399"/>
                      <a:pt x="495301" y="960508"/>
                      <a:pt x="504032" y="909708"/>
                    </a:cubicBezTo>
                    <a:cubicBezTo>
                      <a:pt x="512763" y="858908"/>
                      <a:pt x="500063" y="690235"/>
                      <a:pt x="504032" y="669201"/>
                    </a:cubicBezTo>
                    <a:cubicBezTo>
                      <a:pt x="508001" y="648167"/>
                      <a:pt x="516335" y="748180"/>
                      <a:pt x="527844" y="783502"/>
                    </a:cubicBezTo>
                    <a:cubicBezTo>
                      <a:pt x="539353" y="818824"/>
                      <a:pt x="556816" y="861289"/>
                      <a:pt x="573088" y="881133"/>
                    </a:cubicBezTo>
                    <a:cubicBezTo>
                      <a:pt x="589360" y="900977"/>
                      <a:pt x="610654" y="908484"/>
                      <a:pt x="625475" y="902564"/>
                    </a:cubicBezTo>
                    <a:cubicBezTo>
                      <a:pt x="640296" y="896644"/>
                      <a:pt x="658838" y="875379"/>
                      <a:pt x="662013" y="845613"/>
                    </a:cubicBezTo>
                    <a:cubicBezTo>
                      <a:pt x="665188" y="815847"/>
                      <a:pt x="649424" y="756945"/>
                      <a:pt x="644525" y="723971"/>
                    </a:cubicBezTo>
                    <a:cubicBezTo>
                      <a:pt x="639626" y="690997"/>
                      <a:pt x="620316" y="635468"/>
                      <a:pt x="632619" y="647771"/>
                    </a:cubicBezTo>
                    <a:cubicBezTo>
                      <a:pt x="644922" y="660074"/>
                      <a:pt x="695325" y="776358"/>
                      <a:pt x="718344" y="797789"/>
                    </a:cubicBezTo>
                    <a:cubicBezTo>
                      <a:pt x="741363" y="819220"/>
                      <a:pt x="763985" y="803346"/>
                      <a:pt x="770732" y="776358"/>
                    </a:cubicBezTo>
                    <a:cubicBezTo>
                      <a:pt x="777479" y="749371"/>
                      <a:pt x="775891" y="687855"/>
                      <a:pt x="758825" y="635864"/>
                    </a:cubicBezTo>
                    <a:cubicBezTo>
                      <a:pt x="741759" y="583873"/>
                      <a:pt x="698481" y="570391"/>
                      <a:pt x="668338" y="464414"/>
                    </a:cubicBezTo>
                    <a:cubicBezTo>
                      <a:pt x="638195" y="358437"/>
                      <a:pt x="580345" y="78978"/>
                      <a:pt x="577964" y="0"/>
                    </a:cubicBezTo>
                  </a:path>
                </a:pathLst>
              </a:custGeom>
              <a:solidFill>
                <a:srgbClr val="FFCC99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2" name="Chord 101"/>
              <p:cNvSpPr/>
              <p:nvPr/>
            </p:nvSpPr>
            <p:spPr>
              <a:xfrm>
                <a:off x="1218548" y="2736677"/>
                <a:ext cx="2030200" cy="3106558"/>
              </a:xfrm>
              <a:prstGeom prst="chord">
                <a:avLst>
                  <a:gd name="adj1" fmla="val 10135620"/>
                  <a:gd name="adj2" fmla="val 674418"/>
                </a:avLst>
              </a:prstGeom>
              <a:solidFill>
                <a:srgbClr val="FFCC99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103" name="Group 24"/>
              <p:cNvGrpSpPr/>
              <p:nvPr/>
            </p:nvGrpSpPr>
            <p:grpSpPr>
              <a:xfrm>
                <a:off x="1748165" y="2334591"/>
                <a:ext cx="983407" cy="928728"/>
                <a:chOff x="1239333" y="2582544"/>
                <a:chExt cx="1033010" cy="831187"/>
              </a:xfrm>
              <a:solidFill>
                <a:srgbClr val="FF3300"/>
              </a:solidFill>
            </p:grpSpPr>
            <p:sp>
              <p:nvSpPr>
                <p:cNvPr id="108" name="Freeform 10"/>
                <p:cNvSpPr/>
                <p:nvPr/>
              </p:nvSpPr>
              <p:spPr>
                <a:xfrm>
                  <a:off x="1239333" y="2884794"/>
                  <a:ext cx="1033010" cy="152541"/>
                </a:xfrm>
                <a:custGeom>
                  <a:avLst/>
                  <a:gdLst>
                    <a:gd name="connsiteX0" fmla="*/ 0 w 1209821"/>
                    <a:gd name="connsiteY0" fmla="*/ 0 h 138332"/>
                    <a:gd name="connsiteX1" fmla="*/ 337625 w 1209821"/>
                    <a:gd name="connsiteY1" fmla="*/ 112541 h 138332"/>
                    <a:gd name="connsiteX2" fmla="*/ 928468 w 1209821"/>
                    <a:gd name="connsiteY2" fmla="*/ 126609 h 138332"/>
                    <a:gd name="connsiteX3" fmla="*/ 1209821 w 1209821"/>
                    <a:gd name="connsiteY3" fmla="*/ 42203 h 138332"/>
                    <a:gd name="connsiteX0" fmla="*/ 0 w 1296144"/>
                    <a:gd name="connsiteY0" fmla="*/ 0 h 145366"/>
                    <a:gd name="connsiteX1" fmla="*/ 337625 w 1296144"/>
                    <a:gd name="connsiteY1" fmla="*/ 112541 h 145366"/>
                    <a:gd name="connsiteX2" fmla="*/ 928468 w 1296144"/>
                    <a:gd name="connsiteY2" fmla="*/ 126609 h 145366"/>
                    <a:gd name="connsiteX3" fmla="*/ 1296144 w 1296144"/>
                    <a:gd name="connsiteY3" fmla="*/ 0 h 1453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96144" h="145366">
                      <a:moveTo>
                        <a:pt x="0" y="0"/>
                      </a:moveTo>
                      <a:cubicBezTo>
                        <a:pt x="91440" y="45719"/>
                        <a:pt x="182880" y="91439"/>
                        <a:pt x="337625" y="112541"/>
                      </a:cubicBezTo>
                      <a:cubicBezTo>
                        <a:pt x="492370" y="133643"/>
                        <a:pt x="768715" y="145366"/>
                        <a:pt x="928468" y="126609"/>
                      </a:cubicBezTo>
                      <a:cubicBezTo>
                        <a:pt x="1088221" y="107852"/>
                        <a:pt x="1228150" y="36341"/>
                        <a:pt x="1296144" y="0"/>
                      </a:cubicBez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109" name="Chord 11"/>
                <p:cNvSpPr/>
                <p:nvPr/>
              </p:nvSpPr>
              <p:spPr>
                <a:xfrm>
                  <a:off x="1468890" y="2582544"/>
                  <a:ext cx="573894" cy="831187"/>
                </a:xfrm>
                <a:prstGeom prst="chord">
                  <a:avLst>
                    <a:gd name="adj1" fmla="val 10765082"/>
                    <a:gd name="adj2" fmla="val 108958"/>
                  </a:avLst>
                </a:prstGeom>
                <a:grp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104" name="Group 158"/>
              <p:cNvGrpSpPr/>
              <p:nvPr/>
            </p:nvGrpSpPr>
            <p:grpSpPr>
              <a:xfrm>
                <a:off x="1950099" y="3138763"/>
                <a:ext cx="545878" cy="223651"/>
                <a:chOff x="7266824" y="3084031"/>
                <a:chExt cx="544271" cy="189913"/>
              </a:xfrm>
            </p:grpSpPr>
            <p:sp>
              <p:nvSpPr>
                <p:cNvPr id="106" name="Oval 105"/>
                <p:cNvSpPr/>
                <p:nvPr/>
              </p:nvSpPr>
              <p:spPr>
                <a:xfrm>
                  <a:off x="7266824" y="3084031"/>
                  <a:ext cx="96868" cy="189913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7" name="Oval 106"/>
                <p:cNvSpPr/>
                <p:nvPr/>
              </p:nvSpPr>
              <p:spPr>
                <a:xfrm>
                  <a:off x="7714227" y="3084031"/>
                  <a:ext cx="96868" cy="189913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105" name="Arc 104"/>
              <p:cNvSpPr/>
              <p:nvPr/>
            </p:nvSpPr>
            <p:spPr>
              <a:xfrm flipV="1">
                <a:off x="1877012" y="3774751"/>
                <a:ext cx="713272" cy="640182"/>
              </a:xfrm>
              <a:prstGeom prst="arc">
                <a:avLst>
                  <a:gd name="adj1" fmla="val 166728"/>
                  <a:gd name="adj2" fmla="val 10426613"/>
                </a:avLst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10" name="Moon 109"/>
              <p:cNvSpPr/>
              <p:nvPr/>
            </p:nvSpPr>
            <p:spPr>
              <a:xfrm rot="16200000">
                <a:off x="1750554" y="3226110"/>
                <a:ext cx="964720" cy="1370500"/>
              </a:xfrm>
              <a:prstGeom prst="moon">
                <a:avLst>
                  <a:gd name="adj" fmla="val 67843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151" name="Group 150"/>
          <p:cNvGrpSpPr/>
          <p:nvPr/>
        </p:nvGrpSpPr>
        <p:grpSpPr>
          <a:xfrm>
            <a:off x="4211960" y="2492896"/>
            <a:ext cx="3293377" cy="3508644"/>
            <a:chOff x="1475656" y="0"/>
            <a:chExt cx="3293377" cy="3508644"/>
          </a:xfrm>
        </p:grpSpPr>
        <p:grpSp>
          <p:nvGrpSpPr>
            <p:cNvPr id="126" name="Group 125"/>
            <p:cNvGrpSpPr/>
            <p:nvPr/>
          </p:nvGrpSpPr>
          <p:grpSpPr>
            <a:xfrm>
              <a:off x="1475656" y="0"/>
              <a:ext cx="3293377" cy="3508644"/>
              <a:chOff x="557614" y="2334591"/>
              <a:chExt cx="3293377" cy="3508644"/>
            </a:xfrm>
          </p:grpSpPr>
          <p:sp>
            <p:nvSpPr>
              <p:cNvPr id="127" name="Freeform 126"/>
              <p:cNvSpPr/>
              <p:nvPr/>
            </p:nvSpPr>
            <p:spPr>
              <a:xfrm flipH="1">
                <a:off x="2298668" y="4422823"/>
                <a:ext cx="641014" cy="761338"/>
              </a:xfrm>
              <a:custGeom>
                <a:avLst/>
                <a:gdLst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98859 w 625872"/>
                  <a:gd name="connsiteY6" fmla="*/ 576262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86581 w 625872"/>
                  <a:gd name="connsiteY6" fmla="*/ 600620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52338"/>
                  <a:gd name="connsiteX1" fmla="*/ 586978 w 629778"/>
                  <a:gd name="connsiteY1" fmla="*/ 707231 h 852338"/>
                  <a:gd name="connsiteX2" fmla="*/ 332557 w 629778"/>
                  <a:gd name="connsiteY2" fmla="*/ 850230 h 852338"/>
                  <a:gd name="connsiteX3" fmla="*/ 65484 w 629778"/>
                  <a:gd name="connsiteY3" fmla="*/ 809625 h 852338"/>
                  <a:gd name="connsiteX4" fmla="*/ 15478 w 629778"/>
                  <a:gd name="connsiteY4" fmla="*/ 671512 h 852338"/>
                  <a:gd name="connsiteX5" fmla="*/ 158353 w 629778"/>
                  <a:gd name="connsiteY5" fmla="*/ 540543 h 852338"/>
                  <a:gd name="connsiteX6" fmla="*/ 386581 w 629778"/>
                  <a:gd name="connsiteY6" fmla="*/ 600620 h 852338"/>
                  <a:gd name="connsiteX7" fmla="*/ 408384 w 629778"/>
                  <a:gd name="connsiteY7" fmla="*/ 554831 h 852338"/>
                  <a:gd name="connsiteX8" fmla="*/ 403622 w 629778"/>
                  <a:gd name="connsiteY8" fmla="*/ 0 h 852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9778" h="852338">
                    <a:moveTo>
                      <a:pt x="589359" y="40481"/>
                    </a:moveTo>
                    <a:cubicBezTo>
                      <a:pt x="607615" y="308570"/>
                      <a:pt x="629778" y="572273"/>
                      <a:pt x="586978" y="707231"/>
                    </a:cubicBezTo>
                    <a:cubicBezTo>
                      <a:pt x="544178" y="842189"/>
                      <a:pt x="393081" y="852338"/>
                      <a:pt x="332557" y="850230"/>
                    </a:cubicBezTo>
                    <a:cubicBezTo>
                      <a:pt x="247154" y="847800"/>
                      <a:pt x="118330" y="839411"/>
                      <a:pt x="65484" y="809625"/>
                    </a:cubicBezTo>
                    <a:cubicBezTo>
                      <a:pt x="12638" y="779839"/>
                      <a:pt x="0" y="716359"/>
                      <a:pt x="15478" y="671512"/>
                    </a:cubicBezTo>
                    <a:cubicBezTo>
                      <a:pt x="30956" y="626665"/>
                      <a:pt x="96503" y="552358"/>
                      <a:pt x="158353" y="540543"/>
                    </a:cubicBezTo>
                    <a:cubicBezTo>
                      <a:pt x="220203" y="528728"/>
                      <a:pt x="344909" y="598239"/>
                      <a:pt x="386581" y="600620"/>
                    </a:cubicBezTo>
                    <a:cubicBezTo>
                      <a:pt x="428253" y="603001"/>
                      <a:pt x="405544" y="654934"/>
                      <a:pt x="408384" y="554831"/>
                    </a:cubicBezTo>
                    <a:cubicBezTo>
                      <a:pt x="411224" y="454728"/>
                      <a:pt x="406400" y="229393"/>
                      <a:pt x="403622" y="0"/>
                    </a:cubicBezTo>
                  </a:path>
                </a:pathLst>
              </a:custGeom>
              <a:solidFill>
                <a:srgbClr val="FFCC99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8" name="Freeform 127"/>
              <p:cNvSpPr/>
              <p:nvPr/>
            </p:nvSpPr>
            <p:spPr>
              <a:xfrm rot="3953413">
                <a:off x="1285074" y="4005704"/>
                <a:ext cx="556174" cy="761338"/>
              </a:xfrm>
              <a:custGeom>
                <a:avLst/>
                <a:gdLst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98859 w 625872"/>
                  <a:gd name="connsiteY6" fmla="*/ 576262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86581 w 625872"/>
                  <a:gd name="connsiteY6" fmla="*/ 600620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52338"/>
                  <a:gd name="connsiteX1" fmla="*/ 586978 w 629778"/>
                  <a:gd name="connsiteY1" fmla="*/ 707231 h 852338"/>
                  <a:gd name="connsiteX2" fmla="*/ 332557 w 629778"/>
                  <a:gd name="connsiteY2" fmla="*/ 850230 h 852338"/>
                  <a:gd name="connsiteX3" fmla="*/ 65484 w 629778"/>
                  <a:gd name="connsiteY3" fmla="*/ 809625 h 852338"/>
                  <a:gd name="connsiteX4" fmla="*/ 15478 w 629778"/>
                  <a:gd name="connsiteY4" fmla="*/ 671512 h 852338"/>
                  <a:gd name="connsiteX5" fmla="*/ 158353 w 629778"/>
                  <a:gd name="connsiteY5" fmla="*/ 540543 h 852338"/>
                  <a:gd name="connsiteX6" fmla="*/ 386581 w 629778"/>
                  <a:gd name="connsiteY6" fmla="*/ 600620 h 852338"/>
                  <a:gd name="connsiteX7" fmla="*/ 408384 w 629778"/>
                  <a:gd name="connsiteY7" fmla="*/ 554831 h 852338"/>
                  <a:gd name="connsiteX8" fmla="*/ 403622 w 629778"/>
                  <a:gd name="connsiteY8" fmla="*/ 0 h 852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9778" h="852338">
                    <a:moveTo>
                      <a:pt x="589359" y="40481"/>
                    </a:moveTo>
                    <a:cubicBezTo>
                      <a:pt x="607615" y="308570"/>
                      <a:pt x="629778" y="572273"/>
                      <a:pt x="586978" y="707231"/>
                    </a:cubicBezTo>
                    <a:cubicBezTo>
                      <a:pt x="544178" y="842189"/>
                      <a:pt x="393081" y="852338"/>
                      <a:pt x="332557" y="850230"/>
                    </a:cubicBezTo>
                    <a:cubicBezTo>
                      <a:pt x="247154" y="847800"/>
                      <a:pt x="118330" y="839411"/>
                      <a:pt x="65484" y="809625"/>
                    </a:cubicBezTo>
                    <a:cubicBezTo>
                      <a:pt x="12638" y="779839"/>
                      <a:pt x="0" y="716359"/>
                      <a:pt x="15478" y="671512"/>
                    </a:cubicBezTo>
                    <a:cubicBezTo>
                      <a:pt x="30956" y="626665"/>
                      <a:pt x="96503" y="552358"/>
                      <a:pt x="158353" y="540543"/>
                    </a:cubicBezTo>
                    <a:cubicBezTo>
                      <a:pt x="220203" y="528728"/>
                      <a:pt x="344909" y="598239"/>
                      <a:pt x="386581" y="600620"/>
                    </a:cubicBezTo>
                    <a:cubicBezTo>
                      <a:pt x="428253" y="603001"/>
                      <a:pt x="405544" y="654934"/>
                      <a:pt x="408384" y="554831"/>
                    </a:cubicBezTo>
                    <a:cubicBezTo>
                      <a:pt x="411224" y="454728"/>
                      <a:pt x="406400" y="229393"/>
                      <a:pt x="403622" y="0"/>
                    </a:cubicBezTo>
                  </a:path>
                </a:pathLst>
              </a:custGeom>
              <a:solidFill>
                <a:srgbClr val="FFCC99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129" name="Group 111"/>
              <p:cNvGrpSpPr/>
              <p:nvPr/>
            </p:nvGrpSpPr>
            <p:grpSpPr>
              <a:xfrm rot="745450">
                <a:off x="557614" y="2334591"/>
                <a:ext cx="3293377" cy="3508644"/>
                <a:chOff x="557614" y="2334591"/>
                <a:chExt cx="3293377" cy="3508644"/>
              </a:xfrm>
            </p:grpSpPr>
            <p:sp>
              <p:nvSpPr>
                <p:cNvPr id="130" name="Freeform 129"/>
                <p:cNvSpPr/>
                <p:nvPr/>
              </p:nvSpPr>
              <p:spPr>
                <a:xfrm rot="3159765" flipV="1">
                  <a:off x="3009664" y="2541444"/>
                  <a:ext cx="656203" cy="1026451"/>
                </a:xfrm>
                <a:custGeom>
                  <a:avLst/>
                  <a:gdLst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37332 w 777479"/>
                    <a:gd name="connsiteY7" fmla="*/ 433387 h 733822"/>
                    <a:gd name="connsiteX8" fmla="*/ 275432 w 777479"/>
                    <a:gd name="connsiteY8" fmla="*/ 659606 h 733822"/>
                    <a:gd name="connsiteX9" fmla="*/ 365919 w 777479"/>
                    <a:gd name="connsiteY9" fmla="*/ 516731 h 733822"/>
                    <a:gd name="connsiteX10" fmla="*/ 384969 w 777479"/>
                    <a:gd name="connsiteY10" fmla="*/ 423862 h 733822"/>
                    <a:gd name="connsiteX11" fmla="*/ 375444 w 777479"/>
                    <a:gd name="connsiteY11" fmla="*/ 454819 h 733822"/>
                    <a:gd name="connsiteX12" fmla="*/ 401638 w 777479"/>
                    <a:gd name="connsiteY12" fmla="*/ 666750 h 733822"/>
                    <a:gd name="connsiteX13" fmla="*/ 451644 w 777479"/>
                    <a:gd name="connsiteY13" fmla="*/ 733425 h 733822"/>
                    <a:gd name="connsiteX14" fmla="*/ 504032 w 777479"/>
                    <a:gd name="connsiteY14" fmla="*/ 669131 h 733822"/>
                    <a:gd name="connsiteX15" fmla="*/ 523082 w 777479"/>
                    <a:gd name="connsiteY15" fmla="*/ 526256 h 733822"/>
                    <a:gd name="connsiteX16" fmla="*/ 527844 w 777479"/>
                    <a:gd name="connsiteY16" fmla="*/ 542925 h 733822"/>
                    <a:gd name="connsiteX17" fmla="*/ 573088 w 777479"/>
                    <a:gd name="connsiteY17" fmla="*/ 640556 h 733822"/>
                    <a:gd name="connsiteX18" fmla="*/ 625475 w 777479"/>
                    <a:gd name="connsiteY18" fmla="*/ 661987 h 733822"/>
                    <a:gd name="connsiteX19" fmla="*/ 658813 w 777479"/>
                    <a:gd name="connsiteY19" fmla="*/ 552450 h 733822"/>
                    <a:gd name="connsiteX20" fmla="*/ 644525 w 777479"/>
                    <a:gd name="connsiteY20" fmla="*/ 483394 h 733822"/>
                    <a:gd name="connsiteX21" fmla="*/ 646907 w 777479"/>
                    <a:gd name="connsiteY21" fmla="*/ 483394 h 733822"/>
                    <a:gd name="connsiteX22" fmla="*/ 718344 w 777479"/>
                    <a:gd name="connsiteY22" fmla="*/ 557212 h 733822"/>
                    <a:gd name="connsiteX23" fmla="*/ 770732 w 777479"/>
                    <a:gd name="connsiteY23" fmla="*/ 535781 h 733822"/>
                    <a:gd name="connsiteX24" fmla="*/ 758825 w 777479"/>
                    <a:gd name="connsiteY24" fmla="*/ 395287 h 733822"/>
                    <a:gd name="connsiteX25" fmla="*/ 668338 w 777479"/>
                    <a:gd name="connsiteY25" fmla="*/ 223837 h 733822"/>
                    <a:gd name="connsiteX26" fmla="*/ 644525 w 777479"/>
                    <a:gd name="connsiteY26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37332 w 777479"/>
                    <a:gd name="connsiteY7" fmla="*/ 433387 h 733822"/>
                    <a:gd name="connsiteX8" fmla="*/ 248147 w 777479"/>
                    <a:gd name="connsiteY8" fmla="*/ 649709 h 733822"/>
                    <a:gd name="connsiteX9" fmla="*/ 365919 w 777479"/>
                    <a:gd name="connsiteY9" fmla="*/ 516731 h 733822"/>
                    <a:gd name="connsiteX10" fmla="*/ 384969 w 777479"/>
                    <a:gd name="connsiteY10" fmla="*/ 423862 h 733822"/>
                    <a:gd name="connsiteX11" fmla="*/ 375444 w 777479"/>
                    <a:gd name="connsiteY11" fmla="*/ 454819 h 733822"/>
                    <a:gd name="connsiteX12" fmla="*/ 401638 w 777479"/>
                    <a:gd name="connsiteY12" fmla="*/ 666750 h 733822"/>
                    <a:gd name="connsiteX13" fmla="*/ 451644 w 777479"/>
                    <a:gd name="connsiteY13" fmla="*/ 733425 h 733822"/>
                    <a:gd name="connsiteX14" fmla="*/ 504032 w 777479"/>
                    <a:gd name="connsiteY14" fmla="*/ 669131 h 733822"/>
                    <a:gd name="connsiteX15" fmla="*/ 523082 w 777479"/>
                    <a:gd name="connsiteY15" fmla="*/ 526256 h 733822"/>
                    <a:gd name="connsiteX16" fmla="*/ 527844 w 777479"/>
                    <a:gd name="connsiteY16" fmla="*/ 542925 h 733822"/>
                    <a:gd name="connsiteX17" fmla="*/ 573088 w 777479"/>
                    <a:gd name="connsiteY17" fmla="*/ 640556 h 733822"/>
                    <a:gd name="connsiteX18" fmla="*/ 625475 w 777479"/>
                    <a:gd name="connsiteY18" fmla="*/ 661987 h 733822"/>
                    <a:gd name="connsiteX19" fmla="*/ 658813 w 777479"/>
                    <a:gd name="connsiteY19" fmla="*/ 552450 h 733822"/>
                    <a:gd name="connsiteX20" fmla="*/ 644525 w 777479"/>
                    <a:gd name="connsiteY20" fmla="*/ 483394 h 733822"/>
                    <a:gd name="connsiteX21" fmla="*/ 646907 w 777479"/>
                    <a:gd name="connsiteY21" fmla="*/ 483394 h 733822"/>
                    <a:gd name="connsiteX22" fmla="*/ 718344 w 777479"/>
                    <a:gd name="connsiteY22" fmla="*/ 557212 h 733822"/>
                    <a:gd name="connsiteX23" fmla="*/ 770732 w 777479"/>
                    <a:gd name="connsiteY23" fmla="*/ 535781 h 733822"/>
                    <a:gd name="connsiteX24" fmla="*/ 758825 w 777479"/>
                    <a:gd name="connsiteY24" fmla="*/ 395287 h 733822"/>
                    <a:gd name="connsiteX25" fmla="*/ 668338 w 777479"/>
                    <a:gd name="connsiteY25" fmla="*/ 223837 h 733822"/>
                    <a:gd name="connsiteX26" fmla="*/ 644525 w 777479"/>
                    <a:gd name="connsiteY26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248147 w 777479"/>
                    <a:gd name="connsiteY8" fmla="*/ 649709 h 733822"/>
                    <a:gd name="connsiteX9" fmla="*/ 365919 w 777479"/>
                    <a:gd name="connsiteY9" fmla="*/ 516731 h 733822"/>
                    <a:gd name="connsiteX10" fmla="*/ 384969 w 777479"/>
                    <a:gd name="connsiteY10" fmla="*/ 423862 h 733822"/>
                    <a:gd name="connsiteX11" fmla="*/ 375444 w 777479"/>
                    <a:gd name="connsiteY11" fmla="*/ 454819 h 733822"/>
                    <a:gd name="connsiteX12" fmla="*/ 401638 w 777479"/>
                    <a:gd name="connsiteY12" fmla="*/ 666750 h 733822"/>
                    <a:gd name="connsiteX13" fmla="*/ 451644 w 777479"/>
                    <a:gd name="connsiteY13" fmla="*/ 733425 h 733822"/>
                    <a:gd name="connsiteX14" fmla="*/ 504032 w 777479"/>
                    <a:gd name="connsiteY14" fmla="*/ 669131 h 733822"/>
                    <a:gd name="connsiteX15" fmla="*/ 523082 w 777479"/>
                    <a:gd name="connsiteY15" fmla="*/ 526256 h 733822"/>
                    <a:gd name="connsiteX16" fmla="*/ 527844 w 777479"/>
                    <a:gd name="connsiteY16" fmla="*/ 542925 h 733822"/>
                    <a:gd name="connsiteX17" fmla="*/ 573088 w 777479"/>
                    <a:gd name="connsiteY17" fmla="*/ 640556 h 733822"/>
                    <a:gd name="connsiteX18" fmla="*/ 625475 w 777479"/>
                    <a:gd name="connsiteY18" fmla="*/ 661987 h 733822"/>
                    <a:gd name="connsiteX19" fmla="*/ 658813 w 777479"/>
                    <a:gd name="connsiteY19" fmla="*/ 552450 h 733822"/>
                    <a:gd name="connsiteX20" fmla="*/ 644525 w 777479"/>
                    <a:gd name="connsiteY20" fmla="*/ 483394 h 733822"/>
                    <a:gd name="connsiteX21" fmla="*/ 646907 w 777479"/>
                    <a:gd name="connsiteY21" fmla="*/ 483394 h 733822"/>
                    <a:gd name="connsiteX22" fmla="*/ 718344 w 777479"/>
                    <a:gd name="connsiteY22" fmla="*/ 557212 h 733822"/>
                    <a:gd name="connsiteX23" fmla="*/ 770732 w 777479"/>
                    <a:gd name="connsiteY23" fmla="*/ 535781 h 733822"/>
                    <a:gd name="connsiteX24" fmla="*/ 758825 w 777479"/>
                    <a:gd name="connsiteY24" fmla="*/ 395287 h 733822"/>
                    <a:gd name="connsiteX25" fmla="*/ 668338 w 777479"/>
                    <a:gd name="connsiteY25" fmla="*/ 223837 h 733822"/>
                    <a:gd name="connsiteX26" fmla="*/ 644525 w 777479"/>
                    <a:gd name="connsiteY26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65919 w 777479"/>
                    <a:gd name="connsiteY10" fmla="*/ 516731 h 733822"/>
                    <a:gd name="connsiteX11" fmla="*/ 384969 w 777479"/>
                    <a:gd name="connsiteY11" fmla="*/ 423862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23082 w 777479"/>
                    <a:gd name="connsiteY16" fmla="*/ 526256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46907 w 777479"/>
                    <a:gd name="connsiteY22" fmla="*/ 4833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84969 w 777479"/>
                    <a:gd name="connsiteY11" fmla="*/ 423862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23082 w 777479"/>
                    <a:gd name="connsiteY16" fmla="*/ 526256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46907 w 777479"/>
                    <a:gd name="connsiteY22" fmla="*/ 4833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68300 w 777479"/>
                    <a:gd name="connsiteY11" fmla="*/ 388143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23082 w 777479"/>
                    <a:gd name="connsiteY16" fmla="*/ 526256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46907 w 777479"/>
                    <a:gd name="connsiteY22" fmla="*/ 4833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68300 w 777479"/>
                    <a:gd name="connsiteY11" fmla="*/ 388143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04032 w 777479"/>
                    <a:gd name="connsiteY16" fmla="*/ 428624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46907 w 777479"/>
                    <a:gd name="connsiteY22" fmla="*/ 4833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68300 w 777479"/>
                    <a:gd name="connsiteY11" fmla="*/ 388143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04032 w 777479"/>
                    <a:gd name="connsiteY16" fmla="*/ 428624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32619 w 777479"/>
                    <a:gd name="connsiteY22" fmla="*/ 4071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68300 w 777479"/>
                    <a:gd name="connsiteY11" fmla="*/ 388143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04032 w 777479"/>
                    <a:gd name="connsiteY16" fmla="*/ 428624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62013 w 777479"/>
                    <a:gd name="connsiteY20" fmla="*/ 605036 h 733822"/>
                    <a:gd name="connsiteX21" fmla="*/ 644525 w 777479"/>
                    <a:gd name="connsiteY21" fmla="*/ 483394 h 733822"/>
                    <a:gd name="connsiteX22" fmla="*/ 632619 w 777479"/>
                    <a:gd name="connsiteY22" fmla="*/ 4071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2397 h 834313"/>
                    <a:gd name="connsiteX1" fmla="*/ 239713 w 777479"/>
                    <a:gd name="connsiteY1" fmla="*/ 240985 h 834313"/>
                    <a:gd name="connsiteX2" fmla="*/ 82550 w 777479"/>
                    <a:gd name="connsiteY2" fmla="*/ 336235 h 834313"/>
                    <a:gd name="connsiteX3" fmla="*/ 3969 w 777479"/>
                    <a:gd name="connsiteY3" fmla="*/ 474347 h 834313"/>
                    <a:gd name="connsiteX4" fmla="*/ 106363 w 777479"/>
                    <a:gd name="connsiteY4" fmla="*/ 488635 h 834313"/>
                    <a:gd name="connsiteX5" fmla="*/ 254000 w 777479"/>
                    <a:gd name="connsiteY5" fmla="*/ 386241 h 834313"/>
                    <a:gd name="connsiteX6" fmla="*/ 261144 w 777479"/>
                    <a:gd name="connsiteY6" fmla="*/ 398147 h 834313"/>
                    <a:gd name="connsiteX7" fmla="*/ 223044 w 777479"/>
                    <a:gd name="connsiteY7" fmla="*/ 533878 h 834313"/>
                    <a:gd name="connsiteX8" fmla="*/ 198834 w 777479"/>
                    <a:gd name="connsiteY8" fmla="*/ 660085 h 834313"/>
                    <a:gd name="connsiteX9" fmla="*/ 248147 w 777479"/>
                    <a:gd name="connsiteY9" fmla="*/ 750200 h 834313"/>
                    <a:gd name="connsiteX10" fmla="*/ 335682 w 777479"/>
                    <a:gd name="connsiteY10" fmla="*/ 608466 h 834313"/>
                    <a:gd name="connsiteX11" fmla="*/ 368300 w 777479"/>
                    <a:gd name="connsiteY11" fmla="*/ 488634 h 834313"/>
                    <a:gd name="connsiteX12" fmla="*/ 375444 w 777479"/>
                    <a:gd name="connsiteY12" fmla="*/ 555310 h 834313"/>
                    <a:gd name="connsiteX13" fmla="*/ 401638 w 777479"/>
                    <a:gd name="connsiteY13" fmla="*/ 767241 h 834313"/>
                    <a:gd name="connsiteX14" fmla="*/ 451644 w 777479"/>
                    <a:gd name="connsiteY14" fmla="*/ 833916 h 834313"/>
                    <a:gd name="connsiteX15" fmla="*/ 504032 w 777479"/>
                    <a:gd name="connsiteY15" fmla="*/ 769622 h 834313"/>
                    <a:gd name="connsiteX16" fmla="*/ 504032 w 777479"/>
                    <a:gd name="connsiteY16" fmla="*/ 529115 h 834313"/>
                    <a:gd name="connsiteX17" fmla="*/ 527844 w 777479"/>
                    <a:gd name="connsiteY17" fmla="*/ 643416 h 834313"/>
                    <a:gd name="connsiteX18" fmla="*/ 573088 w 777479"/>
                    <a:gd name="connsiteY18" fmla="*/ 741047 h 834313"/>
                    <a:gd name="connsiteX19" fmla="*/ 625475 w 777479"/>
                    <a:gd name="connsiteY19" fmla="*/ 762478 h 834313"/>
                    <a:gd name="connsiteX20" fmla="*/ 662013 w 777479"/>
                    <a:gd name="connsiteY20" fmla="*/ 705527 h 834313"/>
                    <a:gd name="connsiteX21" fmla="*/ 644525 w 777479"/>
                    <a:gd name="connsiteY21" fmla="*/ 583885 h 834313"/>
                    <a:gd name="connsiteX22" fmla="*/ 632619 w 777479"/>
                    <a:gd name="connsiteY22" fmla="*/ 507685 h 834313"/>
                    <a:gd name="connsiteX23" fmla="*/ 718344 w 777479"/>
                    <a:gd name="connsiteY23" fmla="*/ 657703 h 834313"/>
                    <a:gd name="connsiteX24" fmla="*/ 770732 w 777479"/>
                    <a:gd name="connsiteY24" fmla="*/ 636272 h 834313"/>
                    <a:gd name="connsiteX25" fmla="*/ 758825 w 777479"/>
                    <a:gd name="connsiteY25" fmla="*/ 495778 h 834313"/>
                    <a:gd name="connsiteX26" fmla="*/ 668338 w 777479"/>
                    <a:gd name="connsiteY26" fmla="*/ 324328 h 834313"/>
                    <a:gd name="connsiteX27" fmla="*/ 668239 w 777479"/>
                    <a:gd name="connsiteY27" fmla="*/ 0 h 834313"/>
                    <a:gd name="connsiteX0" fmla="*/ 240017 w 777479"/>
                    <a:gd name="connsiteY0" fmla="*/ 24652 h 834313"/>
                    <a:gd name="connsiteX1" fmla="*/ 239713 w 777479"/>
                    <a:gd name="connsiteY1" fmla="*/ 240985 h 834313"/>
                    <a:gd name="connsiteX2" fmla="*/ 82550 w 777479"/>
                    <a:gd name="connsiteY2" fmla="*/ 336235 h 834313"/>
                    <a:gd name="connsiteX3" fmla="*/ 3969 w 777479"/>
                    <a:gd name="connsiteY3" fmla="*/ 474347 h 834313"/>
                    <a:gd name="connsiteX4" fmla="*/ 106363 w 777479"/>
                    <a:gd name="connsiteY4" fmla="*/ 488635 h 834313"/>
                    <a:gd name="connsiteX5" fmla="*/ 254000 w 777479"/>
                    <a:gd name="connsiteY5" fmla="*/ 386241 h 834313"/>
                    <a:gd name="connsiteX6" fmla="*/ 261144 w 777479"/>
                    <a:gd name="connsiteY6" fmla="*/ 398147 h 834313"/>
                    <a:gd name="connsiteX7" fmla="*/ 223044 w 777479"/>
                    <a:gd name="connsiteY7" fmla="*/ 533878 h 834313"/>
                    <a:gd name="connsiteX8" fmla="*/ 198834 w 777479"/>
                    <a:gd name="connsiteY8" fmla="*/ 660085 h 834313"/>
                    <a:gd name="connsiteX9" fmla="*/ 248147 w 777479"/>
                    <a:gd name="connsiteY9" fmla="*/ 750200 h 834313"/>
                    <a:gd name="connsiteX10" fmla="*/ 335682 w 777479"/>
                    <a:gd name="connsiteY10" fmla="*/ 608466 h 834313"/>
                    <a:gd name="connsiteX11" fmla="*/ 368300 w 777479"/>
                    <a:gd name="connsiteY11" fmla="*/ 488634 h 834313"/>
                    <a:gd name="connsiteX12" fmla="*/ 375444 w 777479"/>
                    <a:gd name="connsiteY12" fmla="*/ 555310 h 834313"/>
                    <a:gd name="connsiteX13" fmla="*/ 401638 w 777479"/>
                    <a:gd name="connsiteY13" fmla="*/ 767241 h 834313"/>
                    <a:gd name="connsiteX14" fmla="*/ 451644 w 777479"/>
                    <a:gd name="connsiteY14" fmla="*/ 833916 h 834313"/>
                    <a:gd name="connsiteX15" fmla="*/ 504032 w 777479"/>
                    <a:gd name="connsiteY15" fmla="*/ 769622 h 834313"/>
                    <a:gd name="connsiteX16" fmla="*/ 504032 w 777479"/>
                    <a:gd name="connsiteY16" fmla="*/ 529115 h 834313"/>
                    <a:gd name="connsiteX17" fmla="*/ 527844 w 777479"/>
                    <a:gd name="connsiteY17" fmla="*/ 643416 h 834313"/>
                    <a:gd name="connsiteX18" fmla="*/ 573088 w 777479"/>
                    <a:gd name="connsiteY18" fmla="*/ 741047 h 834313"/>
                    <a:gd name="connsiteX19" fmla="*/ 625475 w 777479"/>
                    <a:gd name="connsiteY19" fmla="*/ 762478 h 834313"/>
                    <a:gd name="connsiteX20" fmla="*/ 662013 w 777479"/>
                    <a:gd name="connsiteY20" fmla="*/ 705527 h 834313"/>
                    <a:gd name="connsiteX21" fmla="*/ 644525 w 777479"/>
                    <a:gd name="connsiteY21" fmla="*/ 583885 h 834313"/>
                    <a:gd name="connsiteX22" fmla="*/ 632619 w 777479"/>
                    <a:gd name="connsiteY22" fmla="*/ 507685 h 834313"/>
                    <a:gd name="connsiteX23" fmla="*/ 718344 w 777479"/>
                    <a:gd name="connsiteY23" fmla="*/ 657703 h 834313"/>
                    <a:gd name="connsiteX24" fmla="*/ 770732 w 777479"/>
                    <a:gd name="connsiteY24" fmla="*/ 636272 h 834313"/>
                    <a:gd name="connsiteX25" fmla="*/ 758825 w 777479"/>
                    <a:gd name="connsiteY25" fmla="*/ 495778 h 834313"/>
                    <a:gd name="connsiteX26" fmla="*/ 668338 w 777479"/>
                    <a:gd name="connsiteY26" fmla="*/ 324328 h 834313"/>
                    <a:gd name="connsiteX27" fmla="*/ 668239 w 777479"/>
                    <a:gd name="connsiteY27" fmla="*/ 0 h 834313"/>
                    <a:gd name="connsiteX0" fmla="*/ 240017 w 777479"/>
                    <a:gd name="connsiteY0" fmla="*/ 164738 h 974399"/>
                    <a:gd name="connsiteX1" fmla="*/ 239713 w 777479"/>
                    <a:gd name="connsiteY1" fmla="*/ 381071 h 974399"/>
                    <a:gd name="connsiteX2" fmla="*/ 82550 w 777479"/>
                    <a:gd name="connsiteY2" fmla="*/ 476321 h 974399"/>
                    <a:gd name="connsiteX3" fmla="*/ 3969 w 777479"/>
                    <a:gd name="connsiteY3" fmla="*/ 614433 h 974399"/>
                    <a:gd name="connsiteX4" fmla="*/ 106363 w 777479"/>
                    <a:gd name="connsiteY4" fmla="*/ 628721 h 974399"/>
                    <a:gd name="connsiteX5" fmla="*/ 254000 w 777479"/>
                    <a:gd name="connsiteY5" fmla="*/ 526327 h 974399"/>
                    <a:gd name="connsiteX6" fmla="*/ 261144 w 777479"/>
                    <a:gd name="connsiteY6" fmla="*/ 538233 h 974399"/>
                    <a:gd name="connsiteX7" fmla="*/ 223044 w 777479"/>
                    <a:gd name="connsiteY7" fmla="*/ 673964 h 974399"/>
                    <a:gd name="connsiteX8" fmla="*/ 198834 w 777479"/>
                    <a:gd name="connsiteY8" fmla="*/ 800171 h 974399"/>
                    <a:gd name="connsiteX9" fmla="*/ 248147 w 777479"/>
                    <a:gd name="connsiteY9" fmla="*/ 890286 h 974399"/>
                    <a:gd name="connsiteX10" fmla="*/ 335682 w 777479"/>
                    <a:gd name="connsiteY10" fmla="*/ 748552 h 974399"/>
                    <a:gd name="connsiteX11" fmla="*/ 368300 w 777479"/>
                    <a:gd name="connsiteY11" fmla="*/ 628720 h 974399"/>
                    <a:gd name="connsiteX12" fmla="*/ 375444 w 777479"/>
                    <a:gd name="connsiteY12" fmla="*/ 695396 h 974399"/>
                    <a:gd name="connsiteX13" fmla="*/ 401638 w 777479"/>
                    <a:gd name="connsiteY13" fmla="*/ 907327 h 974399"/>
                    <a:gd name="connsiteX14" fmla="*/ 451644 w 777479"/>
                    <a:gd name="connsiteY14" fmla="*/ 974002 h 974399"/>
                    <a:gd name="connsiteX15" fmla="*/ 504032 w 777479"/>
                    <a:gd name="connsiteY15" fmla="*/ 909708 h 974399"/>
                    <a:gd name="connsiteX16" fmla="*/ 504032 w 777479"/>
                    <a:gd name="connsiteY16" fmla="*/ 669201 h 974399"/>
                    <a:gd name="connsiteX17" fmla="*/ 527844 w 777479"/>
                    <a:gd name="connsiteY17" fmla="*/ 783502 h 974399"/>
                    <a:gd name="connsiteX18" fmla="*/ 573088 w 777479"/>
                    <a:gd name="connsiteY18" fmla="*/ 881133 h 974399"/>
                    <a:gd name="connsiteX19" fmla="*/ 625475 w 777479"/>
                    <a:gd name="connsiteY19" fmla="*/ 902564 h 974399"/>
                    <a:gd name="connsiteX20" fmla="*/ 662013 w 777479"/>
                    <a:gd name="connsiteY20" fmla="*/ 845613 h 974399"/>
                    <a:gd name="connsiteX21" fmla="*/ 644525 w 777479"/>
                    <a:gd name="connsiteY21" fmla="*/ 723971 h 974399"/>
                    <a:gd name="connsiteX22" fmla="*/ 632619 w 777479"/>
                    <a:gd name="connsiteY22" fmla="*/ 647771 h 974399"/>
                    <a:gd name="connsiteX23" fmla="*/ 718344 w 777479"/>
                    <a:gd name="connsiteY23" fmla="*/ 797789 h 974399"/>
                    <a:gd name="connsiteX24" fmla="*/ 770732 w 777479"/>
                    <a:gd name="connsiteY24" fmla="*/ 776358 h 974399"/>
                    <a:gd name="connsiteX25" fmla="*/ 758825 w 777479"/>
                    <a:gd name="connsiteY25" fmla="*/ 635864 h 974399"/>
                    <a:gd name="connsiteX26" fmla="*/ 668338 w 777479"/>
                    <a:gd name="connsiteY26" fmla="*/ 464414 h 974399"/>
                    <a:gd name="connsiteX27" fmla="*/ 577964 w 777479"/>
                    <a:gd name="connsiteY27" fmla="*/ 0 h 974399"/>
                    <a:gd name="connsiteX0" fmla="*/ 224488 w 777479"/>
                    <a:gd name="connsiteY0" fmla="*/ 79294 h 974399"/>
                    <a:gd name="connsiteX1" fmla="*/ 239713 w 777479"/>
                    <a:gd name="connsiteY1" fmla="*/ 381071 h 974399"/>
                    <a:gd name="connsiteX2" fmla="*/ 82550 w 777479"/>
                    <a:gd name="connsiteY2" fmla="*/ 476321 h 974399"/>
                    <a:gd name="connsiteX3" fmla="*/ 3969 w 777479"/>
                    <a:gd name="connsiteY3" fmla="*/ 614433 h 974399"/>
                    <a:gd name="connsiteX4" fmla="*/ 106363 w 777479"/>
                    <a:gd name="connsiteY4" fmla="*/ 628721 h 974399"/>
                    <a:gd name="connsiteX5" fmla="*/ 254000 w 777479"/>
                    <a:gd name="connsiteY5" fmla="*/ 526327 h 974399"/>
                    <a:gd name="connsiteX6" fmla="*/ 261144 w 777479"/>
                    <a:gd name="connsiteY6" fmla="*/ 538233 h 974399"/>
                    <a:gd name="connsiteX7" fmla="*/ 223044 w 777479"/>
                    <a:gd name="connsiteY7" fmla="*/ 673964 h 974399"/>
                    <a:gd name="connsiteX8" fmla="*/ 198834 w 777479"/>
                    <a:gd name="connsiteY8" fmla="*/ 800171 h 974399"/>
                    <a:gd name="connsiteX9" fmla="*/ 248147 w 777479"/>
                    <a:gd name="connsiteY9" fmla="*/ 890286 h 974399"/>
                    <a:gd name="connsiteX10" fmla="*/ 335682 w 777479"/>
                    <a:gd name="connsiteY10" fmla="*/ 748552 h 974399"/>
                    <a:gd name="connsiteX11" fmla="*/ 368300 w 777479"/>
                    <a:gd name="connsiteY11" fmla="*/ 628720 h 974399"/>
                    <a:gd name="connsiteX12" fmla="*/ 375444 w 777479"/>
                    <a:gd name="connsiteY12" fmla="*/ 695396 h 974399"/>
                    <a:gd name="connsiteX13" fmla="*/ 401638 w 777479"/>
                    <a:gd name="connsiteY13" fmla="*/ 907327 h 974399"/>
                    <a:gd name="connsiteX14" fmla="*/ 451644 w 777479"/>
                    <a:gd name="connsiteY14" fmla="*/ 974002 h 974399"/>
                    <a:gd name="connsiteX15" fmla="*/ 504032 w 777479"/>
                    <a:gd name="connsiteY15" fmla="*/ 909708 h 974399"/>
                    <a:gd name="connsiteX16" fmla="*/ 504032 w 777479"/>
                    <a:gd name="connsiteY16" fmla="*/ 669201 h 974399"/>
                    <a:gd name="connsiteX17" fmla="*/ 527844 w 777479"/>
                    <a:gd name="connsiteY17" fmla="*/ 783502 h 974399"/>
                    <a:gd name="connsiteX18" fmla="*/ 573088 w 777479"/>
                    <a:gd name="connsiteY18" fmla="*/ 881133 h 974399"/>
                    <a:gd name="connsiteX19" fmla="*/ 625475 w 777479"/>
                    <a:gd name="connsiteY19" fmla="*/ 902564 h 974399"/>
                    <a:gd name="connsiteX20" fmla="*/ 662013 w 777479"/>
                    <a:gd name="connsiteY20" fmla="*/ 845613 h 974399"/>
                    <a:gd name="connsiteX21" fmla="*/ 644525 w 777479"/>
                    <a:gd name="connsiteY21" fmla="*/ 723971 h 974399"/>
                    <a:gd name="connsiteX22" fmla="*/ 632619 w 777479"/>
                    <a:gd name="connsiteY22" fmla="*/ 647771 h 974399"/>
                    <a:gd name="connsiteX23" fmla="*/ 718344 w 777479"/>
                    <a:gd name="connsiteY23" fmla="*/ 797789 h 974399"/>
                    <a:gd name="connsiteX24" fmla="*/ 770732 w 777479"/>
                    <a:gd name="connsiteY24" fmla="*/ 776358 h 974399"/>
                    <a:gd name="connsiteX25" fmla="*/ 758825 w 777479"/>
                    <a:gd name="connsiteY25" fmla="*/ 635864 h 974399"/>
                    <a:gd name="connsiteX26" fmla="*/ 668338 w 777479"/>
                    <a:gd name="connsiteY26" fmla="*/ 464414 h 974399"/>
                    <a:gd name="connsiteX27" fmla="*/ 577964 w 777479"/>
                    <a:gd name="connsiteY27" fmla="*/ 0 h 9743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777479" h="974399">
                      <a:moveTo>
                        <a:pt x="224488" y="79294"/>
                      </a:moveTo>
                      <a:cubicBezTo>
                        <a:pt x="238577" y="124935"/>
                        <a:pt x="263369" y="314900"/>
                        <a:pt x="239713" y="381071"/>
                      </a:cubicBezTo>
                      <a:cubicBezTo>
                        <a:pt x="216057" y="447242"/>
                        <a:pt x="121841" y="437427"/>
                        <a:pt x="82550" y="476321"/>
                      </a:cubicBezTo>
                      <a:cubicBezTo>
                        <a:pt x="43259" y="515215"/>
                        <a:pt x="0" y="589033"/>
                        <a:pt x="3969" y="614433"/>
                      </a:cubicBezTo>
                      <a:cubicBezTo>
                        <a:pt x="7938" y="639833"/>
                        <a:pt x="64691" y="643405"/>
                        <a:pt x="106363" y="628721"/>
                      </a:cubicBezTo>
                      <a:cubicBezTo>
                        <a:pt x="148035" y="614037"/>
                        <a:pt x="228203" y="541408"/>
                        <a:pt x="254000" y="526327"/>
                      </a:cubicBezTo>
                      <a:cubicBezTo>
                        <a:pt x="279797" y="511246"/>
                        <a:pt x="266303" y="513627"/>
                        <a:pt x="261144" y="538233"/>
                      </a:cubicBezTo>
                      <a:cubicBezTo>
                        <a:pt x="255985" y="562839"/>
                        <a:pt x="233429" y="630308"/>
                        <a:pt x="223044" y="673964"/>
                      </a:cubicBezTo>
                      <a:cubicBezTo>
                        <a:pt x="212659" y="717620"/>
                        <a:pt x="194650" y="764117"/>
                        <a:pt x="198834" y="800171"/>
                      </a:cubicBezTo>
                      <a:cubicBezTo>
                        <a:pt x="203018" y="836225"/>
                        <a:pt x="225339" y="898889"/>
                        <a:pt x="248147" y="890286"/>
                      </a:cubicBezTo>
                      <a:cubicBezTo>
                        <a:pt x="270955" y="881683"/>
                        <a:pt x="315657" y="792146"/>
                        <a:pt x="335682" y="748552"/>
                      </a:cubicBezTo>
                      <a:cubicBezTo>
                        <a:pt x="355707" y="704958"/>
                        <a:pt x="361673" y="637579"/>
                        <a:pt x="368300" y="628720"/>
                      </a:cubicBezTo>
                      <a:cubicBezTo>
                        <a:pt x="374927" y="619861"/>
                        <a:pt x="369888" y="648962"/>
                        <a:pt x="375444" y="695396"/>
                      </a:cubicBezTo>
                      <a:cubicBezTo>
                        <a:pt x="381000" y="741831"/>
                        <a:pt x="388938" y="860893"/>
                        <a:pt x="401638" y="907327"/>
                      </a:cubicBezTo>
                      <a:cubicBezTo>
                        <a:pt x="414338" y="953761"/>
                        <a:pt x="434578" y="973605"/>
                        <a:pt x="451644" y="974002"/>
                      </a:cubicBezTo>
                      <a:cubicBezTo>
                        <a:pt x="468710" y="974399"/>
                        <a:pt x="495301" y="960508"/>
                        <a:pt x="504032" y="909708"/>
                      </a:cubicBezTo>
                      <a:cubicBezTo>
                        <a:pt x="512763" y="858908"/>
                        <a:pt x="500063" y="690235"/>
                        <a:pt x="504032" y="669201"/>
                      </a:cubicBezTo>
                      <a:cubicBezTo>
                        <a:pt x="508001" y="648167"/>
                        <a:pt x="516335" y="748180"/>
                        <a:pt x="527844" y="783502"/>
                      </a:cubicBezTo>
                      <a:cubicBezTo>
                        <a:pt x="539353" y="818824"/>
                        <a:pt x="556816" y="861289"/>
                        <a:pt x="573088" y="881133"/>
                      </a:cubicBezTo>
                      <a:cubicBezTo>
                        <a:pt x="589360" y="900977"/>
                        <a:pt x="610654" y="908484"/>
                        <a:pt x="625475" y="902564"/>
                      </a:cubicBezTo>
                      <a:cubicBezTo>
                        <a:pt x="640296" y="896644"/>
                        <a:pt x="658838" y="875379"/>
                        <a:pt x="662013" y="845613"/>
                      </a:cubicBezTo>
                      <a:cubicBezTo>
                        <a:pt x="665188" y="815847"/>
                        <a:pt x="649424" y="756945"/>
                        <a:pt x="644525" y="723971"/>
                      </a:cubicBezTo>
                      <a:cubicBezTo>
                        <a:pt x="639626" y="690997"/>
                        <a:pt x="620316" y="635468"/>
                        <a:pt x="632619" y="647771"/>
                      </a:cubicBezTo>
                      <a:cubicBezTo>
                        <a:pt x="644922" y="660074"/>
                        <a:pt x="695325" y="776358"/>
                        <a:pt x="718344" y="797789"/>
                      </a:cubicBezTo>
                      <a:cubicBezTo>
                        <a:pt x="741363" y="819220"/>
                        <a:pt x="763985" y="803346"/>
                        <a:pt x="770732" y="776358"/>
                      </a:cubicBezTo>
                      <a:cubicBezTo>
                        <a:pt x="777479" y="749371"/>
                        <a:pt x="775891" y="687855"/>
                        <a:pt x="758825" y="635864"/>
                      </a:cubicBezTo>
                      <a:cubicBezTo>
                        <a:pt x="741759" y="583873"/>
                        <a:pt x="698481" y="570391"/>
                        <a:pt x="668338" y="464414"/>
                      </a:cubicBezTo>
                      <a:cubicBezTo>
                        <a:pt x="638195" y="358437"/>
                        <a:pt x="580345" y="78978"/>
                        <a:pt x="577964" y="0"/>
                      </a:cubicBezTo>
                    </a:path>
                  </a:pathLst>
                </a:custGeom>
                <a:solidFill>
                  <a:srgbClr val="FFCC99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31" name="Freeform 130"/>
                <p:cNvSpPr/>
                <p:nvPr/>
              </p:nvSpPr>
              <p:spPr>
                <a:xfrm rot="7397368">
                  <a:off x="778085" y="2591688"/>
                  <a:ext cx="656203" cy="1097146"/>
                </a:xfrm>
                <a:custGeom>
                  <a:avLst/>
                  <a:gdLst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37332 w 777479"/>
                    <a:gd name="connsiteY7" fmla="*/ 433387 h 733822"/>
                    <a:gd name="connsiteX8" fmla="*/ 275432 w 777479"/>
                    <a:gd name="connsiteY8" fmla="*/ 659606 h 733822"/>
                    <a:gd name="connsiteX9" fmla="*/ 365919 w 777479"/>
                    <a:gd name="connsiteY9" fmla="*/ 516731 h 733822"/>
                    <a:gd name="connsiteX10" fmla="*/ 384969 w 777479"/>
                    <a:gd name="connsiteY10" fmla="*/ 423862 h 733822"/>
                    <a:gd name="connsiteX11" fmla="*/ 375444 w 777479"/>
                    <a:gd name="connsiteY11" fmla="*/ 454819 h 733822"/>
                    <a:gd name="connsiteX12" fmla="*/ 401638 w 777479"/>
                    <a:gd name="connsiteY12" fmla="*/ 666750 h 733822"/>
                    <a:gd name="connsiteX13" fmla="*/ 451644 w 777479"/>
                    <a:gd name="connsiteY13" fmla="*/ 733425 h 733822"/>
                    <a:gd name="connsiteX14" fmla="*/ 504032 w 777479"/>
                    <a:gd name="connsiteY14" fmla="*/ 669131 h 733822"/>
                    <a:gd name="connsiteX15" fmla="*/ 523082 w 777479"/>
                    <a:gd name="connsiteY15" fmla="*/ 526256 h 733822"/>
                    <a:gd name="connsiteX16" fmla="*/ 527844 w 777479"/>
                    <a:gd name="connsiteY16" fmla="*/ 542925 h 733822"/>
                    <a:gd name="connsiteX17" fmla="*/ 573088 w 777479"/>
                    <a:gd name="connsiteY17" fmla="*/ 640556 h 733822"/>
                    <a:gd name="connsiteX18" fmla="*/ 625475 w 777479"/>
                    <a:gd name="connsiteY18" fmla="*/ 661987 h 733822"/>
                    <a:gd name="connsiteX19" fmla="*/ 658813 w 777479"/>
                    <a:gd name="connsiteY19" fmla="*/ 552450 h 733822"/>
                    <a:gd name="connsiteX20" fmla="*/ 644525 w 777479"/>
                    <a:gd name="connsiteY20" fmla="*/ 483394 h 733822"/>
                    <a:gd name="connsiteX21" fmla="*/ 646907 w 777479"/>
                    <a:gd name="connsiteY21" fmla="*/ 483394 h 733822"/>
                    <a:gd name="connsiteX22" fmla="*/ 718344 w 777479"/>
                    <a:gd name="connsiteY22" fmla="*/ 557212 h 733822"/>
                    <a:gd name="connsiteX23" fmla="*/ 770732 w 777479"/>
                    <a:gd name="connsiteY23" fmla="*/ 535781 h 733822"/>
                    <a:gd name="connsiteX24" fmla="*/ 758825 w 777479"/>
                    <a:gd name="connsiteY24" fmla="*/ 395287 h 733822"/>
                    <a:gd name="connsiteX25" fmla="*/ 668338 w 777479"/>
                    <a:gd name="connsiteY25" fmla="*/ 223837 h 733822"/>
                    <a:gd name="connsiteX26" fmla="*/ 644525 w 777479"/>
                    <a:gd name="connsiteY26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37332 w 777479"/>
                    <a:gd name="connsiteY7" fmla="*/ 433387 h 733822"/>
                    <a:gd name="connsiteX8" fmla="*/ 248147 w 777479"/>
                    <a:gd name="connsiteY8" fmla="*/ 649709 h 733822"/>
                    <a:gd name="connsiteX9" fmla="*/ 365919 w 777479"/>
                    <a:gd name="connsiteY9" fmla="*/ 516731 h 733822"/>
                    <a:gd name="connsiteX10" fmla="*/ 384969 w 777479"/>
                    <a:gd name="connsiteY10" fmla="*/ 423862 h 733822"/>
                    <a:gd name="connsiteX11" fmla="*/ 375444 w 777479"/>
                    <a:gd name="connsiteY11" fmla="*/ 454819 h 733822"/>
                    <a:gd name="connsiteX12" fmla="*/ 401638 w 777479"/>
                    <a:gd name="connsiteY12" fmla="*/ 666750 h 733822"/>
                    <a:gd name="connsiteX13" fmla="*/ 451644 w 777479"/>
                    <a:gd name="connsiteY13" fmla="*/ 733425 h 733822"/>
                    <a:gd name="connsiteX14" fmla="*/ 504032 w 777479"/>
                    <a:gd name="connsiteY14" fmla="*/ 669131 h 733822"/>
                    <a:gd name="connsiteX15" fmla="*/ 523082 w 777479"/>
                    <a:gd name="connsiteY15" fmla="*/ 526256 h 733822"/>
                    <a:gd name="connsiteX16" fmla="*/ 527844 w 777479"/>
                    <a:gd name="connsiteY16" fmla="*/ 542925 h 733822"/>
                    <a:gd name="connsiteX17" fmla="*/ 573088 w 777479"/>
                    <a:gd name="connsiteY17" fmla="*/ 640556 h 733822"/>
                    <a:gd name="connsiteX18" fmla="*/ 625475 w 777479"/>
                    <a:gd name="connsiteY18" fmla="*/ 661987 h 733822"/>
                    <a:gd name="connsiteX19" fmla="*/ 658813 w 777479"/>
                    <a:gd name="connsiteY19" fmla="*/ 552450 h 733822"/>
                    <a:gd name="connsiteX20" fmla="*/ 644525 w 777479"/>
                    <a:gd name="connsiteY20" fmla="*/ 483394 h 733822"/>
                    <a:gd name="connsiteX21" fmla="*/ 646907 w 777479"/>
                    <a:gd name="connsiteY21" fmla="*/ 483394 h 733822"/>
                    <a:gd name="connsiteX22" fmla="*/ 718344 w 777479"/>
                    <a:gd name="connsiteY22" fmla="*/ 557212 h 733822"/>
                    <a:gd name="connsiteX23" fmla="*/ 770732 w 777479"/>
                    <a:gd name="connsiteY23" fmla="*/ 535781 h 733822"/>
                    <a:gd name="connsiteX24" fmla="*/ 758825 w 777479"/>
                    <a:gd name="connsiteY24" fmla="*/ 395287 h 733822"/>
                    <a:gd name="connsiteX25" fmla="*/ 668338 w 777479"/>
                    <a:gd name="connsiteY25" fmla="*/ 223837 h 733822"/>
                    <a:gd name="connsiteX26" fmla="*/ 644525 w 777479"/>
                    <a:gd name="connsiteY26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248147 w 777479"/>
                    <a:gd name="connsiteY8" fmla="*/ 649709 h 733822"/>
                    <a:gd name="connsiteX9" fmla="*/ 365919 w 777479"/>
                    <a:gd name="connsiteY9" fmla="*/ 516731 h 733822"/>
                    <a:gd name="connsiteX10" fmla="*/ 384969 w 777479"/>
                    <a:gd name="connsiteY10" fmla="*/ 423862 h 733822"/>
                    <a:gd name="connsiteX11" fmla="*/ 375444 w 777479"/>
                    <a:gd name="connsiteY11" fmla="*/ 454819 h 733822"/>
                    <a:gd name="connsiteX12" fmla="*/ 401638 w 777479"/>
                    <a:gd name="connsiteY12" fmla="*/ 666750 h 733822"/>
                    <a:gd name="connsiteX13" fmla="*/ 451644 w 777479"/>
                    <a:gd name="connsiteY13" fmla="*/ 733425 h 733822"/>
                    <a:gd name="connsiteX14" fmla="*/ 504032 w 777479"/>
                    <a:gd name="connsiteY14" fmla="*/ 669131 h 733822"/>
                    <a:gd name="connsiteX15" fmla="*/ 523082 w 777479"/>
                    <a:gd name="connsiteY15" fmla="*/ 526256 h 733822"/>
                    <a:gd name="connsiteX16" fmla="*/ 527844 w 777479"/>
                    <a:gd name="connsiteY16" fmla="*/ 542925 h 733822"/>
                    <a:gd name="connsiteX17" fmla="*/ 573088 w 777479"/>
                    <a:gd name="connsiteY17" fmla="*/ 640556 h 733822"/>
                    <a:gd name="connsiteX18" fmla="*/ 625475 w 777479"/>
                    <a:gd name="connsiteY18" fmla="*/ 661987 h 733822"/>
                    <a:gd name="connsiteX19" fmla="*/ 658813 w 777479"/>
                    <a:gd name="connsiteY19" fmla="*/ 552450 h 733822"/>
                    <a:gd name="connsiteX20" fmla="*/ 644525 w 777479"/>
                    <a:gd name="connsiteY20" fmla="*/ 483394 h 733822"/>
                    <a:gd name="connsiteX21" fmla="*/ 646907 w 777479"/>
                    <a:gd name="connsiteY21" fmla="*/ 483394 h 733822"/>
                    <a:gd name="connsiteX22" fmla="*/ 718344 w 777479"/>
                    <a:gd name="connsiteY22" fmla="*/ 557212 h 733822"/>
                    <a:gd name="connsiteX23" fmla="*/ 770732 w 777479"/>
                    <a:gd name="connsiteY23" fmla="*/ 535781 h 733822"/>
                    <a:gd name="connsiteX24" fmla="*/ 758825 w 777479"/>
                    <a:gd name="connsiteY24" fmla="*/ 395287 h 733822"/>
                    <a:gd name="connsiteX25" fmla="*/ 668338 w 777479"/>
                    <a:gd name="connsiteY25" fmla="*/ 223837 h 733822"/>
                    <a:gd name="connsiteX26" fmla="*/ 644525 w 777479"/>
                    <a:gd name="connsiteY26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65919 w 777479"/>
                    <a:gd name="connsiteY10" fmla="*/ 516731 h 733822"/>
                    <a:gd name="connsiteX11" fmla="*/ 384969 w 777479"/>
                    <a:gd name="connsiteY11" fmla="*/ 423862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23082 w 777479"/>
                    <a:gd name="connsiteY16" fmla="*/ 526256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46907 w 777479"/>
                    <a:gd name="connsiteY22" fmla="*/ 4833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84969 w 777479"/>
                    <a:gd name="connsiteY11" fmla="*/ 423862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23082 w 777479"/>
                    <a:gd name="connsiteY16" fmla="*/ 526256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46907 w 777479"/>
                    <a:gd name="connsiteY22" fmla="*/ 4833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68300 w 777479"/>
                    <a:gd name="connsiteY11" fmla="*/ 388143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23082 w 777479"/>
                    <a:gd name="connsiteY16" fmla="*/ 526256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46907 w 777479"/>
                    <a:gd name="connsiteY22" fmla="*/ 4833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68300 w 777479"/>
                    <a:gd name="connsiteY11" fmla="*/ 388143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04032 w 777479"/>
                    <a:gd name="connsiteY16" fmla="*/ 428624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46907 w 777479"/>
                    <a:gd name="connsiteY22" fmla="*/ 4833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68300 w 777479"/>
                    <a:gd name="connsiteY11" fmla="*/ 388143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04032 w 777479"/>
                    <a:gd name="connsiteY16" fmla="*/ 428624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32619 w 777479"/>
                    <a:gd name="connsiteY22" fmla="*/ 4071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68300 w 777479"/>
                    <a:gd name="connsiteY11" fmla="*/ 388143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04032 w 777479"/>
                    <a:gd name="connsiteY16" fmla="*/ 428624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62013 w 777479"/>
                    <a:gd name="connsiteY20" fmla="*/ 605036 h 733822"/>
                    <a:gd name="connsiteX21" fmla="*/ 644525 w 777479"/>
                    <a:gd name="connsiteY21" fmla="*/ 483394 h 733822"/>
                    <a:gd name="connsiteX22" fmla="*/ 632619 w 777479"/>
                    <a:gd name="connsiteY22" fmla="*/ 4071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2397 h 834313"/>
                    <a:gd name="connsiteX1" fmla="*/ 239713 w 777479"/>
                    <a:gd name="connsiteY1" fmla="*/ 240985 h 834313"/>
                    <a:gd name="connsiteX2" fmla="*/ 82550 w 777479"/>
                    <a:gd name="connsiteY2" fmla="*/ 336235 h 834313"/>
                    <a:gd name="connsiteX3" fmla="*/ 3969 w 777479"/>
                    <a:gd name="connsiteY3" fmla="*/ 474347 h 834313"/>
                    <a:gd name="connsiteX4" fmla="*/ 106363 w 777479"/>
                    <a:gd name="connsiteY4" fmla="*/ 488635 h 834313"/>
                    <a:gd name="connsiteX5" fmla="*/ 254000 w 777479"/>
                    <a:gd name="connsiteY5" fmla="*/ 386241 h 834313"/>
                    <a:gd name="connsiteX6" fmla="*/ 261144 w 777479"/>
                    <a:gd name="connsiteY6" fmla="*/ 398147 h 834313"/>
                    <a:gd name="connsiteX7" fmla="*/ 223044 w 777479"/>
                    <a:gd name="connsiteY7" fmla="*/ 533878 h 834313"/>
                    <a:gd name="connsiteX8" fmla="*/ 198834 w 777479"/>
                    <a:gd name="connsiteY8" fmla="*/ 660085 h 834313"/>
                    <a:gd name="connsiteX9" fmla="*/ 248147 w 777479"/>
                    <a:gd name="connsiteY9" fmla="*/ 750200 h 834313"/>
                    <a:gd name="connsiteX10" fmla="*/ 335682 w 777479"/>
                    <a:gd name="connsiteY10" fmla="*/ 608466 h 834313"/>
                    <a:gd name="connsiteX11" fmla="*/ 368300 w 777479"/>
                    <a:gd name="connsiteY11" fmla="*/ 488634 h 834313"/>
                    <a:gd name="connsiteX12" fmla="*/ 375444 w 777479"/>
                    <a:gd name="connsiteY12" fmla="*/ 555310 h 834313"/>
                    <a:gd name="connsiteX13" fmla="*/ 401638 w 777479"/>
                    <a:gd name="connsiteY13" fmla="*/ 767241 h 834313"/>
                    <a:gd name="connsiteX14" fmla="*/ 451644 w 777479"/>
                    <a:gd name="connsiteY14" fmla="*/ 833916 h 834313"/>
                    <a:gd name="connsiteX15" fmla="*/ 504032 w 777479"/>
                    <a:gd name="connsiteY15" fmla="*/ 769622 h 834313"/>
                    <a:gd name="connsiteX16" fmla="*/ 504032 w 777479"/>
                    <a:gd name="connsiteY16" fmla="*/ 529115 h 834313"/>
                    <a:gd name="connsiteX17" fmla="*/ 527844 w 777479"/>
                    <a:gd name="connsiteY17" fmla="*/ 643416 h 834313"/>
                    <a:gd name="connsiteX18" fmla="*/ 573088 w 777479"/>
                    <a:gd name="connsiteY18" fmla="*/ 741047 h 834313"/>
                    <a:gd name="connsiteX19" fmla="*/ 625475 w 777479"/>
                    <a:gd name="connsiteY19" fmla="*/ 762478 h 834313"/>
                    <a:gd name="connsiteX20" fmla="*/ 662013 w 777479"/>
                    <a:gd name="connsiteY20" fmla="*/ 705527 h 834313"/>
                    <a:gd name="connsiteX21" fmla="*/ 644525 w 777479"/>
                    <a:gd name="connsiteY21" fmla="*/ 583885 h 834313"/>
                    <a:gd name="connsiteX22" fmla="*/ 632619 w 777479"/>
                    <a:gd name="connsiteY22" fmla="*/ 507685 h 834313"/>
                    <a:gd name="connsiteX23" fmla="*/ 718344 w 777479"/>
                    <a:gd name="connsiteY23" fmla="*/ 657703 h 834313"/>
                    <a:gd name="connsiteX24" fmla="*/ 770732 w 777479"/>
                    <a:gd name="connsiteY24" fmla="*/ 636272 h 834313"/>
                    <a:gd name="connsiteX25" fmla="*/ 758825 w 777479"/>
                    <a:gd name="connsiteY25" fmla="*/ 495778 h 834313"/>
                    <a:gd name="connsiteX26" fmla="*/ 668338 w 777479"/>
                    <a:gd name="connsiteY26" fmla="*/ 324328 h 834313"/>
                    <a:gd name="connsiteX27" fmla="*/ 668239 w 777479"/>
                    <a:gd name="connsiteY27" fmla="*/ 0 h 834313"/>
                    <a:gd name="connsiteX0" fmla="*/ 240017 w 777479"/>
                    <a:gd name="connsiteY0" fmla="*/ 24652 h 834313"/>
                    <a:gd name="connsiteX1" fmla="*/ 239713 w 777479"/>
                    <a:gd name="connsiteY1" fmla="*/ 240985 h 834313"/>
                    <a:gd name="connsiteX2" fmla="*/ 82550 w 777479"/>
                    <a:gd name="connsiteY2" fmla="*/ 336235 h 834313"/>
                    <a:gd name="connsiteX3" fmla="*/ 3969 w 777479"/>
                    <a:gd name="connsiteY3" fmla="*/ 474347 h 834313"/>
                    <a:gd name="connsiteX4" fmla="*/ 106363 w 777479"/>
                    <a:gd name="connsiteY4" fmla="*/ 488635 h 834313"/>
                    <a:gd name="connsiteX5" fmla="*/ 254000 w 777479"/>
                    <a:gd name="connsiteY5" fmla="*/ 386241 h 834313"/>
                    <a:gd name="connsiteX6" fmla="*/ 261144 w 777479"/>
                    <a:gd name="connsiteY6" fmla="*/ 398147 h 834313"/>
                    <a:gd name="connsiteX7" fmla="*/ 223044 w 777479"/>
                    <a:gd name="connsiteY7" fmla="*/ 533878 h 834313"/>
                    <a:gd name="connsiteX8" fmla="*/ 198834 w 777479"/>
                    <a:gd name="connsiteY8" fmla="*/ 660085 h 834313"/>
                    <a:gd name="connsiteX9" fmla="*/ 248147 w 777479"/>
                    <a:gd name="connsiteY9" fmla="*/ 750200 h 834313"/>
                    <a:gd name="connsiteX10" fmla="*/ 335682 w 777479"/>
                    <a:gd name="connsiteY10" fmla="*/ 608466 h 834313"/>
                    <a:gd name="connsiteX11" fmla="*/ 368300 w 777479"/>
                    <a:gd name="connsiteY11" fmla="*/ 488634 h 834313"/>
                    <a:gd name="connsiteX12" fmla="*/ 375444 w 777479"/>
                    <a:gd name="connsiteY12" fmla="*/ 555310 h 834313"/>
                    <a:gd name="connsiteX13" fmla="*/ 401638 w 777479"/>
                    <a:gd name="connsiteY13" fmla="*/ 767241 h 834313"/>
                    <a:gd name="connsiteX14" fmla="*/ 451644 w 777479"/>
                    <a:gd name="connsiteY14" fmla="*/ 833916 h 834313"/>
                    <a:gd name="connsiteX15" fmla="*/ 504032 w 777479"/>
                    <a:gd name="connsiteY15" fmla="*/ 769622 h 834313"/>
                    <a:gd name="connsiteX16" fmla="*/ 504032 w 777479"/>
                    <a:gd name="connsiteY16" fmla="*/ 529115 h 834313"/>
                    <a:gd name="connsiteX17" fmla="*/ 527844 w 777479"/>
                    <a:gd name="connsiteY17" fmla="*/ 643416 h 834313"/>
                    <a:gd name="connsiteX18" fmla="*/ 573088 w 777479"/>
                    <a:gd name="connsiteY18" fmla="*/ 741047 h 834313"/>
                    <a:gd name="connsiteX19" fmla="*/ 625475 w 777479"/>
                    <a:gd name="connsiteY19" fmla="*/ 762478 h 834313"/>
                    <a:gd name="connsiteX20" fmla="*/ 662013 w 777479"/>
                    <a:gd name="connsiteY20" fmla="*/ 705527 h 834313"/>
                    <a:gd name="connsiteX21" fmla="*/ 644525 w 777479"/>
                    <a:gd name="connsiteY21" fmla="*/ 583885 h 834313"/>
                    <a:gd name="connsiteX22" fmla="*/ 632619 w 777479"/>
                    <a:gd name="connsiteY22" fmla="*/ 507685 h 834313"/>
                    <a:gd name="connsiteX23" fmla="*/ 718344 w 777479"/>
                    <a:gd name="connsiteY23" fmla="*/ 657703 h 834313"/>
                    <a:gd name="connsiteX24" fmla="*/ 770732 w 777479"/>
                    <a:gd name="connsiteY24" fmla="*/ 636272 h 834313"/>
                    <a:gd name="connsiteX25" fmla="*/ 758825 w 777479"/>
                    <a:gd name="connsiteY25" fmla="*/ 495778 h 834313"/>
                    <a:gd name="connsiteX26" fmla="*/ 668338 w 777479"/>
                    <a:gd name="connsiteY26" fmla="*/ 324328 h 834313"/>
                    <a:gd name="connsiteX27" fmla="*/ 668239 w 777479"/>
                    <a:gd name="connsiteY27" fmla="*/ 0 h 834313"/>
                    <a:gd name="connsiteX0" fmla="*/ 240017 w 777479"/>
                    <a:gd name="connsiteY0" fmla="*/ 164738 h 974399"/>
                    <a:gd name="connsiteX1" fmla="*/ 239713 w 777479"/>
                    <a:gd name="connsiteY1" fmla="*/ 381071 h 974399"/>
                    <a:gd name="connsiteX2" fmla="*/ 82550 w 777479"/>
                    <a:gd name="connsiteY2" fmla="*/ 476321 h 974399"/>
                    <a:gd name="connsiteX3" fmla="*/ 3969 w 777479"/>
                    <a:gd name="connsiteY3" fmla="*/ 614433 h 974399"/>
                    <a:gd name="connsiteX4" fmla="*/ 106363 w 777479"/>
                    <a:gd name="connsiteY4" fmla="*/ 628721 h 974399"/>
                    <a:gd name="connsiteX5" fmla="*/ 254000 w 777479"/>
                    <a:gd name="connsiteY5" fmla="*/ 526327 h 974399"/>
                    <a:gd name="connsiteX6" fmla="*/ 261144 w 777479"/>
                    <a:gd name="connsiteY6" fmla="*/ 538233 h 974399"/>
                    <a:gd name="connsiteX7" fmla="*/ 223044 w 777479"/>
                    <a:gd name="connsiteY7" fmla="*/ 673964 h 974399"/>
                    <a:gd name="connsiteX8" fmla="*/ 198834 w 777479"/>
                    <a:gd name="connsiteY8" fmla="*/ 800171 h 974399"/>
                    <a:gd name="connsiteX9" fmla="*/ 248147 w 777479"/>
                    <a:gd name="connsiteY9" fmla="*/ 890286 h 974399"/>
                    <a:gd name="connsiteX10" fmla="*/ 335682 w 777479"/>
                    <a:gd name="connsiteY10" fmla="*/ 748552 h 974399"/>
                    <a:gd name="connsiteX11" fmla="*/ 368300 w 777479"/>
                    <a:gd name="connsiteY11" fmla="*/ 628720 h 974399"/>
                    <a:gd name="connsiteX12" fmla="*/ 375444 w 777479"/>
                    <a:gd name="connsiteY12" fmla="*/ 695396 h 974399"/>
                    <a:gd name="connsiteX13" fmla="*/ 401638 w 777479"/>
                    <a:gd name="connsiteY13" fmla="*/ 907327 h 974399"/>
                    <a:gd name="connsiteX14" fmla="*/ 451644 w 777479"/>
                    <a:gd name="connsiteY14" fmla="*/ 974002 h 974399"/>
                    <a:gd name="connsiteX15" fmla="*/ 504032 w 777479"/>
                    <a:gd name="connsiteY15" fmla="*/ 909708 h 974399"/>
                    <a:gd name="connsiteX16" fmla="*/ 504032 w 777479"/>
                    <a:gd name="connsiteY16" fmla="*/ 669201 h 974399"/>
                    <a:gd name="connsiteX17" fmla="*/ 527844 w 777479"/>
                    <a:gd name="connsiteY17" fmla="*/ 783502 h 974399"/>
                    <a:gd name="connsiteX18" fmla="*/ 573088 w 777479"/>
                    <a:gd name="connsiteY18" fmla="*/ 881133 h 974399"/>
                    <a:gd name="connsiteX19" fmla="*/ 625475 w 777479"/>
                    <a:gd name="connsiteY19" fmla="*/ 902564 h 974399"/>
                    <a:gd name="connsiteX20" fmla="*/ 662013 w 777479"/>
                    <a:gd name="connsiteY20" fmla="*/ 845613 h 974399"/>
                    <a:gd name="connsiteX21" fmla="*/ 644525 w 777479"/>
                    <a:gd name="connsiteY21" fmla="*/ 723971 h 974399"/>
                    <a:gd name="connsiteX22" fmla="*/ 632619 w 777479"/>
                    <a:gd name="connsiteY22" fmla="*/ 647771 h 974399"/>
                    <a:gd name="connsiteX23" fmla="*/ 718344 w 777479"/>
                    <a:gd name="connsiteY23" fmla="*/ 797789 h 974399"/>
                    <a:gd name="connsiteX24" fmla="*/ 770732 w 777479"/>
                    <a:gd name="connsiteY24" fmla="*/ 776358 h 974399"/>
                    <a:gd name="connsiteX25" fmla="*/ 758825 w 777479"/>
                    <a:gd name="connsiteY25" fmla="*/ 635864 h 974399"/>
                    <a:gd name="connsiteX26" fmla="*/ 668338 w 777479"/>
                    <a:gd name="connsiteY26" fmla="*/ 464414 h 974399"/>
                    <a:gd name="connsiteX27" fmla="*/ 577964 w 777479"/>
                    <a:gd name="connsiteY27" fmla="*/ 0 h 974399"/>
                    <a:gd name="connsiteX0" fmla="*/ 224488 w 777479"/>
                    <a:gd name="connsiteY0" fmla="*/ 79294 h 974399"/>
                    <a:gd name="connsiteX1" fmla="*/ 239713 w 777479"/>
                    <a:gd name="connsiteY1" fmla="*/ 381071 h 974399"/>
                    <a:gd name="connsiteX2" fmla="*/ 82550 w 777479"/>
                    <a:gd name="connsiteY2" fmla="*/ 476321 h 974399"/>
                    <a:gd name="connsiteX3" fmla="*/ 3969 w 777479"/>
                    <a:gd name="connsiteY3" fmla="*/ 614433 h 974399"/>
                    <a:gd name="connsiteX4" fmla="*/ 106363 w 777479"/>
                    <a:gd name="connsiteY4" fmla="*/ 628721 h 974399"/>
                    <a:gd name="connsiteX5" fmla="*/ 254000 w 777479"/>
                    <a:gd name="connsiteY5" fmla="*/ 526327 h 974399"/>
                    <a:gd name="connsiteX6" fmla="*/ 261144 w 777479"/>
                    <a:gd name="connsiteY6" fmla="*/ 538233 h 974399"/>
                    <a:gd name="connsiteX7" fmla="*/ 223044 w 777479"/>
                    <a:gd name="connsiteY7" fmla="*/ 673964 h 974399"/>
                    <a:gd name="connsiteX8" fmla="*/ 198834 w 777479"/>
                    <a:gd name="connsiteY8" fmla="*/ 800171 h 974399"/>
                    <a:gd name="connsiteX9" fmla="*/ 248147 w 777479"/>
                    <a:gd name="connsiteY9" fmla="*/ 890286 h 974399"/>
                    <a:gd name="connsiteX10" fmla="*/ 335682 w 777479"/>
                    <a:gd name="connsiteY10" fmla="*/ 748552 h 974399"/>
                    <a:gd name="connsiteX11" fmla="*/ 368300 w 777479"/>
                    <a:gd name="connsiteY11" fmla="*/ 628720 h 974399"/>
                    <a:gd name="connsiteX12" fmla="*/ 375444 w 777479"/>
                    <a:gd name="connsiteY12" fmla="*/ 695396 h 974399"/>
                    <a:gd name="connsiteX13" fmla="*/ 401638 w 777479"/>
                    <a:gd name="connsiteY13" fmla="*/ 907327 h 974399"/>
                    <a:gd name="connsiteX14" fmla="*/ 451644 w 777479"/>
                    <a:gd name="connsiteY14" fmla="*/ 974002 h 974399"/>
                    <a:gd name="connsiteX15" fmla="*/ 504032 w 777479"/>
                    <a:gd name="connsiteY15" fmla="*/ 909708 h 974399"/>
                    <a:gd name="connsiteX16" fmla="*/ 504032 w 777479"/>
                    <a:gd name="connsiteY16" fmla="*/ 669201 h 974399"/>
                    <a:gd name="connsiteX17" fmla="*/ 527844 w 777479"/>
                    <a:gd name="connsiteY17" fmla="*/ 783502 h 974399"/>
                    <a:gd name="connsiteX18" fmla="*/ 573088 w 777479"/>
                    <a:gd name="connsiteY18" fmla="*/ 881133 h 974399"/>
                    <a:gd name="connsiteX19" fmla="*/ 625475 w 777479"/>
                    <a:gd name="connsiteY19" fmla="*/ 902564 h 974399"/>
                    <a:gd name="connsiteX20" fmla="*/ 662013 w 777479"/>
                    <a:gd name="connsiteY20" fmla="*/ 845613 h 974399"/>
                    <a:gd name="connsiteX21" fmla="*/ 644525 w 777479"/>
                    <a:gd name="connsiteY21" fmla="*/ 723971 h 974399"/>
                    <a:gd name="connsiteX22" fmla="*/ 632619 w 777479"/>
                    <a:gd name="connsiteY22" fmla="*/ 647771 h 974399"/>
                    <a:gd name="connsiteX23" fmla="*/ 718344 w 777479"/>
                    <a:gd name="connsiteY23" fmla="*/ 797789 h 974399"/>
                    <a:gd name="connsiteX24" fmla="*/ 770732 w 777479"/>
                    <a:gd name="connsiteY24" fmla="*/ 776358 h 974399"/>
                    <a:gd name="connsiteX25" fmla="*/ 758825 w 777479"/>
                    <a:gd name="connsiteY25" fmla="*/ 635864 h 974399"/>
                    <a:gd name="connsiteX26" fmla="*/ 668338 w 777479"/>
                    <a:gd name="connsiteY26" fmla="*/ 464414 h 974399"/>
                    <a:gd name="connsiteX27" fmla="*/ 577964 w 777479"/>
                    <a:gd name="connsiteY27" fmla="*/ 0 h 9743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777479" h="974399">
                      <a:moveTo>
                        <a:pt x="224488" y="79294"/>
                      </a:moveTo>
                      <a:cubicBezTo>
                        <a:pt x="238577" y="124935"/>
                        <a:pt x="263369" y="314900"/>
                        <a:pt x="239713" y="381071"/>
                      </a:cubicBezTo>
                      <a:cubicBezTo>
                        <a:pt x="216057" y="447242"/>
                        <a:pt x="121841" y="437427"/>
                        <a:pt x="82550" y="476321"/>
                      </a:cubicBezTo>
                      <a:cubicBezTo>
                        <a:pt x="43259" y="515215"/>
                        <a:pt x="0" y="589033"/>
                        <a:pt x="3969" y="614433"/>
                      </a:cubicBezTo>
                      <a:cubicBezTo>
                        <a:pt x="7938" y="639833"/>
                        <a:pt x="64691" y="643405"/>
                        <a:pt x="106363" y="628721"/>
                      </a:cubicBezTo>
                      <a:cubicBezTo>
                        <a:pt x="148035" y="614037"/>
                        <a:pt x="228203" y="541408"/>
                        <a:pt x="254000" y="526327"/>
                      </a:cubicBezTo>
                      <a:cubicBezTo>
                        <a:pt x="279797" y="511246"/>
                        <a:pt x="266303" y="513627"/>
                        <a:pt x="261144" y="538233"/>
                      </a:cubicBezTo>
                      <a:cubicBezTo>
                        <a:pt x="255985" y="562839"/>
                        <a:pt x="233429" y="630308"/>
                        <a:pt x="223044" y="673964"/>
                      </a:cubicBezTo>
                      <a:cubicBezTo>
                        <a:pt x="212659" y="717620"/>
                        <a:pt x="194650" y="764117"/>
                        <a:pt x="198834" y="800171"/>
                      </a:cubicBezTo>
                      <a:cubicBezTo>
                        <a:pt x="203018" y="836225"/>
                        <a:pt x="225339" y="898889"/>
                        <a:pt x="248147" y="890286"/>
                      </a:cubicBezTo>
                      <a:cubicBezTo>
                        <a:pt x="270955" y="881683"/>
                        <a:pt x="315657" y="792146"/>
                        <a:pt x="335682" y="748552"/>
                      </a:cubicBezTo>
                      <a:cubicBezTo>
                        <a:pt x="355707" y="704958"/>
                        <a:pt x="361673" y="637579"/>
                        <a:pt x="368300" y="628720"/>
                      </a:cubicBezTo>
                      <a:cubicBezTo>
                        <a:pt x="374927" y="619861"/>
                        <a:pt x="369888" y="648962"/>
                        <a:pt x="375444" y="695396"/>
                      </a:cubicBezTo>
                      <a:cubicBezTo>
                        <a:pt x="381000" y="741831"/>
                        <a:pt x="388938" y="860893"/>
                        <a:pt x="401638" y="907327"/>
                      </a:cubicBezTo>
                      <a:cubicBezTo>
                        <a:pt x="414338" y="953761"/>
                        <a:pt x="434578" y="973605"/>
                        <a:pt x="451644" y="974002"/>
                      </a:cubicBezTo>
                      <a:cubicBezTo>
                        <a:pt x="468710" y="974399"/>
                        <a:pt x="495301" y="960508"/>
                        <a:pt x="504032" y="909708"/>
                      </a:cubicBezTo>
                      <a:cubicBezTo>
                        <a:pt x="512763" y="858908"/>
                        <a:pt x="500063" y="690235"/>
                        <a:pt x="504032" y="669201"/>
                      </a:cubicBezTo>
                      <a:cubicBezTo>
                        <a:pt x="508001" y="648167"/>
                        <a:pt x="516335" y="748180"/>
                        <a:pt x="527844" y="783502"/>
                      </a:cubicBezTo>
                      <a:cubicBezTo>
                        <a:pt x="539353" y="818824"/>
                        <a:pt x="556816" y="861289"/>
                        <a:pt x="573088" y="881133"/>
                      </a:cubicBezTo>
                      <a:cubicBezTo>
                        <a:pt x="589360" y="900977"/>
                        <a:pt x="610654" y="908484"/>
                        <a:pt x="625475" y="902564"/>
                      </a:cubicBezTo>
                      <a:cubicBezTo>
                        <a:pt x="640296" y="896644"/>
                        <a:pt x="658838" y="875379"/>
                        <a:pt x="662013" y="845613"/>
                      </a:cubicBezTo>
                      <a:cubicBezTo>
                        <a:pt x="665188" y="815847"/>
                        <a:pt x="649424" y="756945"/>
                        <a:pt x="644525" y="723971"/>
                      </a:cubicBezTo>
                      <a:cubicBezTo>
                        <a:pt x="639626" y="690997"/>
                        <a:pt x="620316" y="635468"/>
                        <a:pt x="632619" y="647771"/>
                      </a:cubicBezTo>
                      <a:cubicBezTo>
                        <a:pt x="644922" y="660074"/>
                        <a:pt x="695325" y="776358"/>
                        <a:pt x="718344" y="797789"/>
                      </a:cubicBezTo>
                      <a:cubicBezTo>
                        <a:pt x="741363" y="819220"/>
                        <a:pt x="763985" y="803346"/>
                        <a:pt x="770732" y="776358"/>
                      </a:cubicBezTo>
                      <a:cubicBezTo>
                        <a:pt x="777479" y="749371"/>
                        <a:pt x="775891" y="687855"/>
                        <a:pt x="758825" y="635864"/>
                      </a:cubicBezTo>
                      <a:cubicBezTo>
                        <a:pt x="741759" y="583873"/>
                        <a:pt x="698481" y="570391"/>
                        <a:pt x="668338" y="464414"/>
                      </a:cubicBezTo>
                      <a:cubicBezTo>
                        <a:pt x="638195" y="358437"/>
                        <a:pt x="580345" y="78978"/>
                        <a:pt x="577964" y="0"/>
                      </a:cubicBezTo>
                    </a:path>
                  </a:pathLst>
                </a:custGeom>
                <a:solidFill>
                  <a:srgbClr val="FFCC99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32" name="Chord 131"/>
                <p:cNvSpPr/>
                <p:nvPr/>
              </p:nvSpPr>
              <p:spPr>
                <a:xfrm>
                  <a:off x="1218548" y="2736677"/>
                  <a:ext cx="2030200" cy="3106558"/>
                </a:xfrm>
                <a:prstGeom prst="chord">
                  <a:avLst>
                    <a:gd name="adj1" fmla="val 10135620"/>
                    <a:gd name="adj2" fmla="val 674418"/>
                  </a:avLst>
                </a:prstGeom>
                <a:solidFill>
                  <a:srgbClr val="FFCC99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133" name="Group 24"/>
                <p:cNvGrpSpPr/>
                <p:nvPr/>
              </p:nvGrpSpPr>
              <p:grpSpPr>
                <a:xfrm>
                  <a:off x="1748165" y="2334591"/>
                  <a:ext cx="983407" cy="928728"/>
                  <a:chOff x="1239333" y="2582544"/>
                  <a:chExt cx="1033010" cy="831187"/>
                </a:xfrm>
                <a:solidFill>
                  <a:srgbClr val="FF3300"/>
                </a:solidFill>
              </p:grpSpPr>
              <p:sp>
                <p:nvSpPr>
                  <p:cNvPr id="139" name="Freeform 10"/>
                  <p:cNvSpPr/>
                  <p:nvPr/>
                </p:nvSpPr>
                <p:spPr>
                  <a:xfrm>
                    <a:off x="1239333" y="2884794"/>
                    <a:ext cx="1033010" cy="152541"/>
                  </a:xfrm>
                  <a:custGeom>
                    <a:avLst/>
                    <a:gdLst>
                      <a:gd name="connsiteX0" fmla="*/ 0 w 1209821"/>
                      <a:gd name="connsiteY0" fmla="*/ 0 h 138332"/>
                      <a:gd name="connsiteX1" fmla="*/ 337625 w 1209821"/>
                      <a:gd name="connsiteY1" fmla="*/ 112541 h 138332"/>
                      <a:gd name="connsiteX2" fmla="*/ 928468 w 1209821"/>
                      <a:gd name="connsiteY2" fmla="*/ 126609 h 138332"/>
                      <a:gd name="connsiteX3" fmla="*/ 1209821 w 1209821"/>
                      <a:gd name="connsiteY3" fmla="*/ 42203 h 138332"/>
                      <a:gd name="connsiteX0" fmla="*/ 0 w 1296144"/>
                      <a:gd name="connsiteY0" fmla="*/ 0 h 145366"/>
                      <a:gd name="connsiteX1" fmla="*/ 337625 w 1296144"/>
                      <a:gd name="connsiteY1" fmla="*/ 112541 h 145366"/>
                      <a:gd name="connsiteX2" fmla="*/ 928468 w 1296144"/>
                      <a:gd name="connsiteY2" fmla="*/ 126609 h 145366"/>
                      <a:gd name="connsiteX3" fmla="*/ 1296144 w 1296144"/>
                      <a:gd name="connsiteY3" fmla="*/ 0 h 1453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96144" h="145366">
                        <a:moveTo>
                          <a:pt x="0" y="0"/>
                        </a:moveTo>
                        <a:cubicBezTo>
                          <a:pt x="91440" y="45719"/>
                          <a:pt x="182880" y="91439"/>
                          <a:pt x="337625" y="112541"/>
                        </a:cubicBezTo>
                        <a:cubicBezTo>
                          <a:pt x="492370" y="133643"/>
                          <a:pt x="768715" y="145366"/>
                          <a:pt x="928468" y="126609"/>
                        </a:cubicBezTo>
                        <a:cubicBezTo>
                          <a:pt x="1088221" y="107852"/>
                          <a:pt x="1228150" y="36341"/>
                          <a:pt x="1296144" y="0"/>
                        </a:cubicBezTo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140" name="Chord 11"/>
                  <p:cNvSpPr/>
                  <p:nvPr/>
                </p:nvSpPr>
                <p:spPr>
                  <a:xfrm>
                    <a:off x="1468890" y="2582544"/>
                    <a:ext cx="573894" cy="831187"/>
                  </a:xfrm>
                  <a:prstGeom prst="chord">
                    <a:avLst>
                      <a:gd name="adj1" fmla="val 10765082"/>
                      <a:gd name="adj2" fmla="val 108958"/>
                    </a:avLst>
                  </a:prstGeom>
                  <a:grpFill/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</p:grpSp>
        <p:grpSp>
          <p:nvGrpSpPr>
            <p:cNvPr id="147" name="Group 146"/>
            <p:cNvGrpSpPr/>
            <p:nvPr/>
          </p:nvGrpSpPr>
          <p:grpSpPr>
            <a:xfrm rot="608817">
              <a:off x="2982192" y="900142"/>
              <a:ext cx="720080" cy="0"/>
              <a:chOff x="5508104" y="3429000"/>
              <a:chExt cx="720080" cy="0"/>
            </a:xfrm>
          </p:grpSpPr>
          <p:cxnSp>
            <p:nvCxnSpPr>
              <p:cNvPr id="142" name="Straight Connector 141"/>
              <p:cNvCxnSpPr/>
              <p:nvPr/>
            </p:nvCxnSpPr>
            <p:spPr>
              <a:xfrm>
                <a:off x="5508104" y="3429000"/>
                <a:ext cx="288032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/>
              <p:cNvCxnSpPr/>
              <p:nvPr/>
            </p:nvCxnSpPr>
            <p:spPr>
              <a:xfrm>
                <a:off x="5940152" y="3429000"/>
                <a:ext cx="288032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0" name="Group 149"/>
            <p:cNvGrpSpPr/>
            <p:nvPr/>
          </p:nvGrpSpPr>
          <p:grpSpPr>
            <a:xfrm rot="778289">
              <a:off x="2618273" y="680094"/>
              <a:ext cx="1243156" cy="1339783"/>
              <a:chOff x="5436095" y="836712"/>
              <a:chExt cx="936104" cy="979536"/>
            </a:xfrm>
          </p:grpSpPr>
          <p:sp>
            <p:nvSpPr>
              <p:cNvPr id="148" name="Arc 147"/>
              <p:cNvSpPr/>
              <p:nvPr/>
            </p:nvSpPr>
            <p:spPr>
              <a:xfrm flipH="1">
                <a:off x="5436095" y="836712"/>
                <a:ext cx="936104" cy="707302"/>
              </a:xfrm>
              <a:prstGeom prst="arc">
                <a:avLst>
                  <a:gd name="adj1" fmla="val 630788"/>
                  <a:gd name="adj2" fmla="val 10244544"/>
                </a:avLst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49" name="Chord 148"/>
              <p:cNvSpPr/>
              <p:nvPr/>
            </p:nvSpPr>
            <p:spPr>
              <a:xfrm>
                <a:off x="5940153" y="1240184"/>
                <a:ext cx="273239" cy="576064"/>
              </a:xfrm>
              <a:prstGeom prst="chord">
                <a:avLst>
                  <a:gd name="adj1" fmla="val 19672702"/>
                  <a:gd name="adj2" fmla="val 10674166"/>
                </a:avLst>
              </a:prstGeom>
              <a:solidFill>
                <a:srgbClr val="C000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28" name="Group 27"/>
          <p:cNvGrpSpPr/>
          <p:nvPr/>
        </p:nvGrpSpPr>
        <p:grpSpPr>
          <a:xfrm>
            <a:off x="5436096" y="3140968"/>
            <a:ext cx="792088" cy="144016"/>
            <a:chOff x="3491880" y="1484784"/>
            <a:chExt cx="792088" cy="144016"/>
          </a:xfrm>
        </p:grpSpPr>
        <p:cxnSp>
          <p:nvCxnSpPr>
            <p:cNvPr id="76" name="Straight Connector 75"/>
            <p:cNvCxnSpPr/>
            <p:nvPr/>
          </p:nvCxnSpPr>
          <p:spPr>
            <a:xfrm flipV="1">
              <a:off x="4007224" y="1484784"/>
              <a:ext cx="276744" cy="12886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>
              <a:off x="3491880" y="1484784"/>
              <a:ext cx="288032" cy="1440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9" name="toy_plastic_inflatable_ball_hit_window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10413032" y="2429272"/>
            <a:ext cx="304800" cy="304800"/>
          </a:xfrm>
          <a:prstGeom prst="rect">
            <a:avLst/>
          </a:prstGeom>
        </p:spPr>
      </p:pic>
      <p:pic>
        <p:nvPicPr>
          <p:cNvPr id="80" name="boing.wav">
            <a:hlinkClick r:id="" action="ppaction://media"/>
          </p:cNvPr>
          <p:cNvPicPr>
            <a:picLocks noRot="1" noChangeAspect="1"/>
          </p:cNvPicPr>
          <p:nvPr>
            <a:wavAudioFile r:embed="rId2" name="boing.wav"/>
          </p:nvPr>
        </p:nvPicPr>
        <p:blipFill>
          <a:blip r:embed="rId6" cstate="print"/>
          <a:stretch>
            <a:fillRect/>
          </a:stretch>
        </p:blipFill>
        <p:spPr>
          <a:xfrm>
            <a:off x="10044608" y="4077072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84905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533" fill="hold"/>
                                        <p:tgtEl>
                                          <p:spTgt spid="7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8" presetClass="pat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85 -2.96296E-6 L -0.00833 -0.10231 L -0.00781 -2.96296E-6 L -0.00729 -0.10231 L -0.00677 -2.96296E-6 L -0.00624 -0.10231 L -0.00555 -2.96296E-6 L -0.00503 -0.10231 L -0.00451 -2.96296E-6 L -0.00399 -0.10231 L -0.00347 -2.96296E-6 L -0.00277 -0.10231 L -0.00225 -2.96296E-6 L -0.00173 -0.10231 L -0.00121 -2.96296E-6 L -0.00069 -0.10231 L 5E-6 -2.96296E-6 " pathEditMode="relative" rAng="0" ptsTypes="AAAAAAAAAAAAAAAAA">
                                      <p:cBhvr>
                                        <p:cTn id="91" dur="3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4" y="-5116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3" dur="1" fill="hold"/>
                                        <p:tgtEl>
                                          <p:spTgt spid="8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8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96296E-6 L 0.03299 -0.10231 L 0.06441 -2.96296E-6 L 0.09775 -0.10231 L 0.13108 -2.96296E-6 L 0.16216 -0.10231 L 0.19549 -2.96296E-6 L 0.22691 -0.10231 L 0.26007 -2.96296E-6 L 0.29341 -0.10231 L 0.32483 -2.96296E-6 L 0.35816 -0.10231 L 0.38924 -2.96296E-6 L 0.42257 -0.10231 L 0.45591 -2.96296E-6 L 0.48733 -0.10231 L 0.52084 -2.96296E-6 " pathEditMode="relative" rAng="0" ptsTypes="AAAAAAAAAAAAAAAAA">
                                      <p:cBhvr>
                                        <p:cTn id="97" dur="3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42" y="-5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9"/>
                </p:tgtEl>
              </p:cMediaNode>
            </p:audio>
            <p:audio>
              <p:cMediaNode>
                <p:cTn id="99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0"/>
                </p:tgtEl>
              </p:cMediaNode>
            </p:audio>
          </p:childTnLst>
        </p:cTn>
      </p:par>
    </p:tnLst>
    <p:bldLst>
      <p:bldP spid="54" grpId="0" animBg="1"/>
      <p:bldP spid="54" grpId="1" animBg="1"/>
      <p:bldP spid="5" grpId="0" animBg="1"/>
      <p:bldP spid="5" grpId="1" animBg="1"/>
      <p:bldP spid="6" grpId="0" animBg="1"/>
      <p:bldP spid="6" grpId="1" animBg="1"/>
      <p:bldP spid="6" grpId="3" animBg="1"/>
      <p:bldP spid="6" grpId="4" animBg="1"/>
      <p:bldP spid="7" grpId="0" animBg="1"/>
      <p:bldP spid="7" grpId="1" animBg="1"/>
      <p:bldP spid="19" grpId="0" animBg="1"/>
      <p:bldP spid="19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243408"/>
            <a:ext cx="9612560" cy="7272808"/>
          </a:xfrm>
          <a:prstGeom prst="rect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 rot="20026017">
            <a:off x="1646969" y="2452642"/>
            <a:ext cx="7518405" cy="37548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7200" dirty="0" smtClean="0">
                <a:latin typeface="Arial" pitchFamily="34" charset="0"/>
                <a:cs typeface="Arial" pitchFamily="34" charset="0"/>
              </a:rPr>
              <a:t>DELIVERED BY</a:t>
            </a:r>
          </a:p>
          <a:p>
            <a:r>
              <a:rPr lang="en-GB" sz="16600" b="1" dirty="0" smtClean="0">
                <a:latin typeface="Arial" pitchFamily="34" charset="0"/>
                <a:cs typeface="Arial" pitchFamily="34" charset="0"/>
              </a:rPr>
              <a:t>YODEL</a:t>
            </a:r>
            <a:endParaRPr lang="en-GB" sz="7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05612" y="404664"/>
            <a:ext cx="3666388" cy="2308324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3600" dirty="0" smtClean="0"/>
              <a:t>TO: </a:t>
            </a:r>
          </a:p>
          <a:p>
            <a:r>
              <a:rPr lang="en-GB" sz="3600" dirty="0" smtClean="0">
                <a:latin typeface="Comic Sans MS" pitchFamily="66" charset="0"/>
              </a:rPr>
              <a:t>Dr </a:t>
            </a:r>
            <a:r>
              <a:rPr lang="en-GB" sz="3600" dirty="0" err="1" smtClean="0">
                <a:latin typeface="Comic Sans MS" pitchFamily="66" charset="0"/>
              </a:rPr>
              <a:t>Dacre</a:t>
            </a:r>
            <a:endParaRPr lang="en-GB" sz="3600" dirty="0" smtClean="0">
              <a:latin typeface="Comic Sans MS" pitchFamily="66" charset="0"/>
            </a:endParaRPr>
          </a:p>
          <a:p>
            <a:r>
              <a:rPr lang="en-GB" sz="3600" dirty="0" smtClean="0">
                <a:latin typeface="Comic Sans MS" pitchFamily="66" charset="0"/>
              </a:rPr>
              <a:t>Happy Met Land</a:t>
            </a:r>
          </a:p>
          <a:p>
            <a:endParaRPr lang="en-GB" sz="3600" dirty="0"/>
          </a:p>
        </p:txBody>
      </p:sp>
      <p:grpSp>
        <p:nvGrpSpPr>
          <p:cNvPr id="5" name="Group 4"/>
          <p:cNvGrpSpPr/>
          <p:nvPr/>
        </p:nvGrpSpPr>
        <p:grpSpPr>
          <a:xfrm rot="10800000" flipV="1">
            <a:off x="5652120" y="4437112"/>
            <a:ext cx="6577209" cy="4272600"/>
            <a:chOff x="-333721" y="835738"/>
            <a:chExt cx="2836640" cy="1893885"/>
          </a:xfrm>
          <a:solidFill>
            <a:srgbClr val="CC00FF"/>
          </a:solidFill>
        </p:grpSpPr>
        <p:sp>
          <p:nvSpPr>
            <p:cNvPr id="6" name="Freeform 5"/>
            <p:cNvSpPr/>
            <p:nvPr/>
          </p:nvSpPr>
          <p:spPr>
            <a:xfrm rot="13838807" flipH="1">
              <a:off x="137656" y="364361"/>
              <a:ext cx="1893885" cy="2836640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  <a:gd name="connsiteX0" fmla="*/ 224488 w 777479"/>
                <a:gd name="connsiteY0" fmla="*/ 79294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  <a:gd name="connsiteX0" fmla="*/ 224488 w 777479"/>
                <a:gd name="connsiteY0" fmla="*/ 79294 h 1000416"/>
                <a:gd name="connsiteX1" fmla="*/ 239713 w 777479"/>
                <a:gd name="connsiteY1" fmla="*/ 381071 h 1000416"/>
                <a:gd name="connsiteX2" fmla="*/ 82550 w 777479"/>
                <a:gd name="connsiteY2" fmla="*/ 476321 h 1000416"/>
                <a:gd name="connsiteX3" fmla="*/ 3969 w 777479"/>
                <a:gd name="connsiteY3" fmla="*/ 614433 h 1000416"/>
                <a:gd name="connsiteX4" fmla="*/ 106363 w 777479"/>
                <a:gd name="connsiteY4" fmla="*/ 628721 h 1000416"/>
                <a:gd name="connsiteX5" fmla="*/ 254000 w 777479"/>
                <a:gd name="connsiteY5" fmla="*/ 526327 h 1000416"/>
                <a:gd name="connsiteX6" fmla="*/ 261144 w 777479"/>
                <a:gd name="connsiteY6" fmla="*/ 538233 h 1000416"/>
                <a:gd name="connsiteX7" fmla="*/ 223044 w 777479"/>
                <a:gd name="connsiteY7" fmla="*/ 673964 h 1000416"/>
                <a:gd name="connsiteX8" fmla="*/ 198834 w 777479"/>
                <a:gd name="connsiteY8" fmla="*/ 800171 h 1000416"/>
                <a:gd name="connsiteX9" fmla="*/ 248147 w 777479"/>
                <a:gd name="connsiteY9" fmla="*/ 890286 h 1000416"/>
                <a:gd name="connsiteX10" fmla="*/ 335682 w 777479"/>
                <a:gd name="connsiteY10" fmla="*/ 748552 h 1000416"/>
                <a:gd name="connsiteX11" fmla="*/ 368300 w 777479"/>
                <a:gd name="connsiteY11" fmla="*/ 628720 h 1000416"/>
                <a:gd name="connsiteX12" fmla="*/ 375444 w 777479"/>
                <a:gd name="connsiteY12" fmla="*/ 695396 h 1000416"/>
                <a:gd name="connsiteX13" fmla="*/ 391828 w 777479"/>
                <a:gd name="connsiteY13" fmla="*/ 751222 h 1000416"/>
                <a:gd name="connsiteX14" fmla="*/ 451644 w 777479"/>
                <a:gd name="connsiteY14" fmla="*/ 974002 h 1000416"/>
                <a:gd name="connsiteX15" fmla="*/ 504032 w 777479"/>
                <a:gd name="connsiteY15" fmla="*/ 909708 h 1000416"/>
                <a:gd name="connsiteX16" fmla="*/ 504032 w 777479"/>
                <a:gd name="connsiteY16" fmla="*/ 669201 h 1000416"/>
                <a:gd name="connsiteX17" fmla="*/ 527844 w 777479"/>
                <a:gd name="connsiteY17" fmla="*/ 783502 h 1000416"/>
                <a:gd name="connsiteX18" fmla="*/ 573088 w 777479"/>
                <a:gd name="connsiteY18" fmla="*/ 881133 h 1000416"/>
                <a:gd name="connsiteX19" fmla="*/ 625475 w 777479"/>
                <a:gd name="connsiteY19" fmla="*/ 902564 h 1000416"/>
                <a:gd name="connsiteX20" fmla="*/ 662013 w 777479"/>
                <a:gd name="connsiteY20" fmla="*/ 845613 h 1000416"/>
                <a:gd name="connsiteX21" fmla="*/ 644525 w 777479"/>
                <a:gd name="connsiteY21" fmla="*/ 723971 h 1000416"/>
                <a:gd name="connsiteX22" fmla="*/ 632619 w 777479"/>
                <a:gd name="connsiteY22" fmla="*/ 647771 h 1000416"/>
                <a:gd name="connsiteX23" fmla="*/ 718344 w 777479"/>
                <a:gd name="connsiteY23" fmla="*/ 797789 h 1000416"/>
                <a:gd name="connsiteX24" fmla="*/ 770732 w 777479"/>
                <a:gd name="connsiteY24" fmla="*/ 776358 h 1000416"/>
                <a:gd name="connsiteX25" fmla="*/ 758825 w 777479"/>
                <a:gd name="connsiteY25" fmla="*/ 635864 h 1000416"/>
                <a:gd name="connsiteX26" fmla="*/ 668338 w 777479"/>
                <a:gd name="connsiteY26" fmla="*/ 464414 h 1000416"/>
                <a:gd name="connsiteX27" fmla="*/ 577964 w 777479"/>
                <a:gd name="connsiteY27" fmla="*/ 0 h 1000416"/>
                <a:gd name="connsiteX0" fmla="*/ 224488 w 777479"/>
                <a:gd name="connsiteY0" fmla="*/ 79294 h 935141"/>
                <a:gd name="connsiteX1" fmla="*/ 239713 w 777479"/>
                <a:gd name="connsiteY1" fmla="*/ 381071 h 935141"/>
                <a:gd name="connsiteX2" fmla="*/ 82550 w 777479"/>
                <a:gd name="connsiteY2" fmla="*/ 476321 h 935141"/>
                <a:gd name="connsiteX3" fmla="*/ 3969 w 777479"/>
                <a:gd name="connsiteY3" fmla="*/ 614433 h 935141"/>
                <a:gd name="connsiteX4" fmla="*/ 106363 w 777479"/>
                <a:gd name="connsiteY4" fmla="*/ 628721 h 935141"/>
                <a:gd name="connsiteX5" fmla="*/ 254000 w 777479"/>
                <a:gd name="connsiteY5" fmla="*/ 526327 h 935141"/>
                <a:gd name="connsiteX6" fmla="*/ 261144 w 777479"/>
                <a:gd name="connsiteY6" fmla="*/ 538233 h 935141"/>
                <a:gd name="connsiteX7" fmla="*/ 223044 w 777479"/>
                <a:gd name="connsiteY7" fmla="*/ 673964 h 935141"/>
                <a:gd name="connsiteX8" fmla="*/ 198834 w 777479"/>
                <a:gd name="connsiteY8" fmla="*/ 800171 h 935141"/>
                <a:gd name="connsiteX9" fmla="*/ 248147 w 777479"/>
                <a:gd name="connsiteY9" fmla="*/ 890286 h 935141"/>
                <a:gd name="connsiteX10" fmla="*/ 335682 w 777479"/>
                <a:gd name="connsiteY10" fmla="*/ 748552 h 935141"/>
                <a:gd name="connsiteX11" fmla="*/ 368300 w 777479"/>
                <a:gd name="connsiteY11" fmla="*/ 628720 h 935141"/>
                <a:gd name="connsiteX12" fmla="*/ 375444 w 777479"/>
                <a:gd name="connsiteY12" fmla="*/ 695396 h 935141"/>
                <a:gd name="connsiteX13" fmla="*/ 391828 w 777479"/>
                <a:gd name="connsiteY13" fmla="*/ 751222 h 935141"/>
                <a:gd name="connsiteX14" fmla="*/ 465593 w 777479"/>
                <a:gd name="connsiteY14" fmla="*/ 821799 h 935141"/>
                <a:gd name="connsiteX15" fmla="*/ 504032 w 777479"/>
                <a:gd name="connsiteY15" fmla="*/ 909708 h 935141"/>
                <a:gd name="connsiteX16" fmla="*/ 504032 w 777479"/>
                <a:gd name="connsiteY16" fmla="*/ 669201 h 935141"/>
                <a:gd name="connsiteX17" fmla="*/ 527844 w 777479"/>
                <a:gd name="connsiteY17" fmla="*/ 783502 h 935141"/>
                <a:gd name="connsiteX18" fmla="*/ 573088 w 777479"/>
                <a:gd name="connsiteY18" fmla="*/ 881133 h 935141"/>
                <a:gd name="connsiteX19" fmla="*/ 625475 w 777479"/>
                <a:gd name="connsiteY19" fmla="*/ 902564 h 935141"/>
                <a:gd name="connsiteX20" fmla="*/ 662013 w 777479"/>
                <a:gd name="connsiteY20" fmla="*/ 845613 h 935141"/>
                <a:gd name="connsiteX21" fmla="*/ 644525 w 777479"/>
                <a:gd name="connsiteY21" fmla="*/ 723971 h 935141"/>
                <a:gd name="connsiteX22" fmla="*/ 632619 w 777479"/>
                <a:gd name="connsiteY22" fmla="*/ 647771 h 935141"/>
                <a:gd name="connsiteX23" fmla="*/ 718344 w 777479"/>
                <a:gd name="connsiteY23" fmla="*/ 797789 h 935141"/>
                <a:gd name="connsiteX24" fmla="*/ 770732 w 777479"/>
                <a:gd name="connsiteY24" fmla="*/ 776358 h 935141"/>
                <a:gd name="connsiteX25" fmla="*/ 758825 w 777479"/>
                <a:gd name="connsiteY25" fmla="*/ 635864 h 935141"/>
                <a:gd name="connsiteX26" fmla="*/ 668338 w 777479"/>
                <a:gd name="connsiteY26" fmla="*/ 464414 h 935141"/>
                <a:gd name="connsiteX27" fmla="*/ 577964 w 777479"/>
                <a:gd name="connsiteY27" fmla="*/ 0 h 935141"/>
                <a:gd name="connsiteX0" fmla="*/ 224488 w 777479"/>
                <a:gd name="connsiteY0" fmla="*/ 79294 h 908484"/>
                <a:gd name="connsiteX1" fmla="*/ 239713 w 777479"/>
                <a:gd name="connsiteY1" fmla="*/ 381071 h 908484"/>
                <a:gd name="connsiteX2" fmla="*/ 82550 w 777479"/>
                <a:gd name="connsiteY2" fmla="*/ 476321 h 908484"/>
                <a:gd name="connsiteX3" fmla="*/ 3969 w 777479"/>
                <a:gd name="connsiteY3" fmla="*/ 614433 h 908484"/>
                <a:gd name="connsiteX4" fmla="*/ 106363 w 777479"/>
                <a:gd name="connsiteY4" fmla="*/ 628721 h 908484"/>
                <a:gd name="connsiteX5" fmla="*/ 254000 w 777479"/>
                <a:gd name="connsiteY5" fmla="*/ 526327 h 908484"/>
                <a:gd name="connsiteX6" fmla="*/ 261144 w 777479"/>
                <a:gd name="connsiteY6" fmla="*/ 538233 h 908484"/>
                <a:gd name="connsiteX7" fmla="*/ 223044 w 777479"/>
                <a:gd name="connsiteY7" fmla="*/ 673964 h 908484"/>
                <a:gd name="connsiteX8" fmla="*/ 198834 w 777479"/>
                <a:gd name="connsiteY8" fmla="*/ 800171 h 908484"/>
                <a:gd name="connsiteX9" fmla="*/ 248147 w 777479"/>
                <a:gd name="connsiteY9" fmla="*/ 890286 h 908484"/>
                <a:gd name="connsiteX10" fmla="*/ 335682 w 777479"/>
                <a:gd name="connsiteY10" fmla="*/ 748552 h 908484"/>
                <a:gd name="connsiteX11" fmla="*/ 368300 w 777479"/>
                <a:gd name="connsiteY11" fmla="*/ 628720 h 908484"/>
                <a:gd name="connsiteX12" fmla="*/ 375444 w 777479"/>
                <a:gd name="connsiteY12" fmla="*/ 695396 h 908484"/>
                <a:gd name="connsiteX13" fmla="*/ 391828 w 777479"/>
                <a:gd name="connsiteY13" fmla="*/ 751222 h 908484"/>
                <a:gd name="connsiteX14" fmla="*/ 465593 w 777479"/>
                <a:gd name="connsiteY14" fmla="*/ 821799 h 908484"/>
                <a:gd name="connsiteX15" fmla="*/ 477734 w 777479"/>
                <a:gd name="connsiteY15" fmla="*/ 725459 h 908484"/>
                <a:gd name="connsiteX16" fmla="*/ 504032 w 777479"/>
                <a:gd name="connsiteY16" fmla="*/ 669201 h 908484"/>
                <a:gd name="connsiteX17" fmla="*/ 527844 w 777479"/>
                <a:gd name="connsiteY17" fmla="*/ 783502 h 908484"/>
                <a:gd name="connsiteX18" fmla="*/ 573088 w 777479"/>
                <a:gd name="connsiteY18" fmla="*/ 881133 h 908484"/>
                <a:gd name="connsiteX19" fmla="*/ 625475 w 777479"/>
                <a:gd name="connsiteY19" fmla="*/ 902564 h 908484"/>
                <a:gd name="connsiteX20" fmla="*/ 662013 w 777479"/>
                <a:gd name="connsiteY20" fmla="*/ 845613 h 908484"/>
                <a:gd name="connsiteX21" fmla="*/ 644525 w 777479"/>
                <a:gd name="connsiteY21" fmla="*/ 723971 h 908484"/>
                <a:gd name="connsiteX22" fmla="*/ 632619 w 777479"/>
                <a:gd name="connsiteY22" fmla="*/ 647771 h 908484"/>
                <a:gd name="connsiteX23" fmla="*/ 718344 w 777479"/>
                <a:gd name="connsiteY23" fmla="*/ 797789 h 908484"/>
                <a:gd name="connsiteX24" fmla="*/ 770732 w 777479"/>
                <a:gd name="connsiteY24" fmla="*/ 776358 h 908484"/>
                <a:gd name="connsiteX25" fmla="*/ 758825 w 777479"/>
                <a:gd name="connsiteY25" fmla="*/ 635864 h 908484"/>
                <a:gd name="connsiteX26" fmla="*/ 668338 w 777479"/>
                <a:gd name="connsiteY26" fmla="*/ 464414 h 908484"/>
                <a:gd name="connsiteX27" fmla="*/ 577964 w 777479"/>
                <a:gd name="connsiteY27" fmla="*/ 0 h 908484"/>
                <a:gd name="connsiteX0" fmla="*/ 224488 w 777479"/>
                <a:gd name="connsiteY0" fmla="*/ 79294 h 908484"/>
                <a:gd name="connsiteX1" fmla="*/ 239713 w 777479"/>
                <a:gd name="connsiteY1" fmla="*/ 381071 h 908484"/>
                <a:gd name="connsiteX2" fmla="*/ 82550 w 777479"/>
                <a:gd name="connsiteY2" fmla="*/ 476321 h 908484"/>
                <a:gd name="connsiteX3" fmla="*/ 3969 w 777479"/>
                <a:gd name="connsiteY3" fmla="*/ 614433 h 908484"/>
                <a:gd name="connsiteX4" fmla="*/ 106363 w 777479"/>
                <a:gd name="connsiteY4" fmla="*/ 628721 h 908484"/>
                <a:gd name="connsiteX5" fmla="*/ 254000 w 777479"/>
                <a:gd name="connsiteY5" fmla="*/ 526327 h 908484"/>
                <a:gd name="connsiteX6" fmla="*/ 261144 w 777479"/>
                <a:gd name="connsiteY6" fmla="*/ 538233 h 908484"/>
                <a:gd name="connsiteX7" fmla="*/ 223044 w 777479"/>
                <a:gd name="connsiteY7" fmla="*/ 673964 h 908484"/>
                <a:gd name="connsiteX8" fmla="*/ 198834 w 777479"/>
                <a:gd name="connsiteY8" fmla="*/ 800171 h 908484"/>
                <a:gd name="connsiteX9" fmla="*/ 248147 w 777479"/>
                <a:gd name="connsiteY9" fmla="*/ 890286 h 908484"/>
                <a:gd name="connsiteX10" fmla="*/ 335682 w 777479"/>
                <a:gd name="connsiteY10" fmla="*/ 748552 h 908484"/>
                <a:gd name="connsiteX11" fmla="*/ 368300 w 777479"/>
                <a:gd name="connsiteY11" fmla="*/ 628720 h 908484"/>
                <a:gd name="connsiteX12" fmla="*/ 375444 w 777479"/>
                <a:gd name="connsiteY12" fmla="*/ 695396 h 908484"/>
                <a:gd name="connsiteX13" fmla="*/ 391828 w 777479"/>
                <a:gd name="connsiteY13" fmla="*/ 751222 h 908484"/>
                <a:gd name="connsiteX14" fmla="*/ 432757 w 777479"/>
                <a:gd name="connsiteY14" fmla="*/ 754397 h 908484"/>
                <a:gd name="connsiteX15" fmla="*/ 477734 w 777479"/>
                <a:gd name="connsiteY15" fmla="*/ 725459 h 908484"/>
                <a:gd name="connsiteX16" fmla="*/ 504032 w 777479"/>
                <a:gd name="connsiteY16" fmla="*/ 669201 h 908484"/>
                <a:gd name="connsiteX17" fmla="*/ 527844 w 777479"/>
                <a:gd name="connsiteY17" fmla="*/ 783502 h 908484"/>
                <a:gd name="connsiteX18" fmla="*/ 573088 w 777479"/>
                <a:gd name="connsiteY18" fmla="*/ 881133 h 908484"/>
                <a:gd name="connsiteX19" fmla="*/ 625475 w 777479"/>
                <a:gd name="connsiteY19" fmla="*/ 902564 h 908484"/>
                <a:gd name="connsiteX20" fmla="*/ 662013 w 777479"/>
                <a:gd name="connsiteY20" fmla="*/ 845613 h 908484"/>
                <a:gd name="connsiteX21" fmla="*/ 644525 w 777479"/>
                <a:gd name="connsiteY21" fmla="*/ 723971 h 908484"/>
                <a:gd name="connsiteX22" fmla="*/ 632619 w 777479"/>
                <a:gd name="connsiteY22" fmla="*/ 647771 h 908484"/>
                <a:gd name="connsiteX23" fmla="*/ 718344 w 777479"/>
                <a:gd name="connsiteY23" fmla="*/ 797789 h 908484"/>
                <a:gd name="connsiteX24" fmla="*/ 770732 w 777479"/>
                <a:gd name="connsiteY24" fmla="*/ 776358 h 908484"/>
                <a:gd name="connsiteX25" fmla="*/ 758825 w 777479"/>
                <a:gd name="connsiteY25" fmla="*/ 635864 h 908484"/>
                <a:gd name="connsiteX26" fmla="*/ 668338 w 777479"/>
                <a:gd name="connsiteY26" fmla="*/ 464414 h 908484"/>
                <a:gd name="connsiteX27" fmla="*/ 577964 w 777479"/>
                <a:gd name="connsiteY27" fmla="*/ 0 h 908484"/>
                <a:gd name="connsiteX0" fmla="*/ 224488 w 777479"/>
                <a:gd name="connsiteY0" fmla="*/ 79294 h 908484"/>
                <a:gd name="connsiteX1" fmla="*/ 239713 w 777479"/>
                <a:gd name="connsiteY1" fmla="*/ 381071 h 908484"/>
                <a:gd name="connsiteX2" fmla="*/ 82550 w 777479"/>
                <a:gd name="connsiteY2" fmla="*/ 476321 h 908484"/>
                <a:gd name="connsiteX3" fmla="*/ 3969 w 777479"/>
                <a:gd name="connsiteY3" fmla="*/ 614433 h 908484"/>
                <a:gd name="connsiteX4" fmla="*/ 106363 w 777479"/>
                <a:gd name="connsiteY4" fmla="*/ 628721 h 908484"/>
                <a:gd name="connsiteX5" fmla="*/ 254000 w 777479"/>
                <a:gd name="connsiteY5" fmla="*/ 526327 h 908484"/>
                <a:gd name="connsiteX6" fmla="*/ 261144 w 777479"/>
                <a:gd name="connsiteY6" fmla="*/ 538233 h 908484"/>
                <a:gd name="connsiteX7" fmla="*/ 223044 w 777479"/>
                <a:gd name="connsiteY7" fmla="*/ 673964 h 908484"/>
                <a:gd name="connsiteX8" fmla="*/ 198834 w 777479"/>
                <a:gd name="connsiteY8" fmla="*/ 800171 h 908484"/>
                <a:gd name="connsiteX9" fmla="*/ 248147 w 777479"/>
                <a:gd name="connsiteY9" fmla="*/ 890286 h 908484"/>
                <a:gd name="connsiteX10" fmla="*/ 335682 w 777479"/>
                <a:gd name="connsiteY10" fmla="*/ 748552 h 908484"/>
                <a:gd name="connsiteX11" fmla="*/ 368300 w 777479"/>
                <a:gd name="connsiteY11" fmla="*/ 628720 h 908484"/>
                <a:gd name="connsiteX12" fmla="*/ 375444 w 777479"/>
                <a:gd name="connsiteY12" fmla="*/ 695396 h 908484"/>
                <a:gd name="connsiteX13" fmla="*/ 395874 w 777479"/>
                <a:gd name="connsiteY13" fmla="*/ 719109 h 908484"/>
                <a:gd name="connsiteX14" fmla="*/ 432757 w 777479"/>
                <a:gd name="connsiteY14" fmla="*/ 754397 h 908484"/>
                <a:gd name="connsiteX15" fmla="*/ 477734 w 777479"/>
                <a:gd name="connsiteY15" fmla="*/ 725459 h 908484"/>
                <a:gd name="connsiteX16" fmla="*/ 504032 w 777479"/>
                <a:gd name="connsiteY16" fmla="*/ 669201 h 908484"/>
                <a:gd name="connsiteX17" fmla="*/ 527844 w 777479"/>
                <a:gd name="connsiteY17" fmla="*/ 783502 h 908484"/>
                <a:gd name="connsiteX18" fmla="*/ 573088 w 777479"/>
                <a:gd name="connsiteY18" fmla="*/ 881133 h 908484"/>
                <a:gd name="connsiteX19" fmla="*/ 625475 w 777479"/>
                <a:gd name="connsiteY19" fmla="*/ 902564 h 908484"/>
                <a:gd name="connsiteX20" fmla="*/ 662013 w 777479"/>
                <a:gd name="connsiteY20" fmla="*/ 845613 h 908484"/>
                <a:gd name="connsiteX21" fmla="*/ 644525 w 777479"/>
                <a:gd name="connsiteY21" fmla="*/ 723971 h 908484"/>
                <a:gd name="connsiteX22" fmla="*/ 632619 w 777479"/>
                <a:gd name="connsiteY22" fmla="*/ 647771 h 908484"/>
                <a:gd name="connsiteX23" fmla="*/ 718344 w 777479"/>
                <a:gd name="connsiteY23" fmla="*/ 797789 h 908484"/>
                <a:gd name="connsiteX24" fmla="*/ 770732 w 777479"/>
                <a:gd name="connsiteY24" fmla="*/ 776358 h 908484"/>
                <a:gd name="connsiteX25" fmla="*/ 758825 w 777479"/>
                <a:gd name="connsiteY25" fmla="*/ 635864 h 908484"/>
                <a:gd name="connsiteX26" fmla="*/ 668338 w 777479"/>
                <a:gd name="connsiteY26" fmla="*/ 464414 h 908484"/>
                <a:gd name="connsiteX27" fmla="*/ 577964 w 777479"/>
                <a:gd name="connsiteY27" fmla="*/ 0 h 908484"/>
                <a:gd name="connsiteX0" fmla="*/ 224488 w 777479"/>
                <a:gd name="connsiteY0" fmla="*/ 79294 h 908484"/>
                <a:gd name="connsiteX1" fmla="*/ 239713 w 777479"/>
                <a:gd name="connsiteY1" fmla="*/ 381071 h 908484"/>
                <a:gd name="connsiteX2" fmla="*/ 82550 w 777479"/>
                <a:gd name="connsiteY2" fmla="*/ 476321 h 908484"/>
                <a:gd name="connsiteX3" fmla="*/ 3969 w 777479"/>
                <a:gd name="connsiteY3" fmla="*/ 614433 h 908484"/>
                <a:gd name="connsiteX4" fmla="*/ 106363 w 777479"/>
                <a:gd name="connsiteY4" fmla="*/ 628721 h 908484"/>
                <a:gd name="connsiteX5" fmla="*/ 254000 w 777479"/>
                <a:gd name="connsiteY5" fmla="*/ 526327 h 908484"/>
                <a:gd name="connsiteX6" fmla="*/ 261144 w 777479"/>
                <a:gd name="connsiteY6" fmla="*/ 538233 h 908484"/>
                <a:gd name="connsiteX7" fmla="*/ 223044 w 777479"/>
                <a:gd name="connsiteY7" fmla="*/ 673964 h 908484"/>
                <a:gd name="connsiteX8" fmla="*/ 198834 w 777479"/>
                <a:gd name="connsiteY8" fmla="*/ 800171 h 908484"/>
                <a:gd name="connsiteX9" fmla="*/ 248147 w 777479"/>
                <a:gd name="connsiteY9" fmla="*/ 890286 h 908484"/>
                <a:gd name="connsiteX10" fmla="*/ 335682 w 777479"/>
                <a:gd name="connsiteY10" fmla="*/ 748552 h 908484"/>
                <a:gd name="connsiteX11" fmla="*/ 368300 w 777479"/>
                <a:gd name="connsiteY11" fmla="*/ 628720 h 908484"/>
                <a:gd name="connsiteX12" fmla="*/ 381480 w 777479"/>
                <a:gd name="connsiteY12" fmla="*/ 669351 h 908484"/>
                <a:gd name="connsiteX13" fmla="*/ 395874 w 777479"/>
                <a:gd name="connsiteY13" fmla="*/ 719109 h 908484"/>
                <a:gd name="connsiteX14" fmla="*/ 432757 w 777479"/>
                <a:gd name="connsiteY14" fmla="*/ 754397 h 908484"/>
                <a:gd name="connsiteX15" fmla="*/ 477734 w 777479"/>
                <a:gd name="connsiteY15" fmla="*/ 725459 h 908484"/>
                <a:gd name="connsiteX16" fmla="*/ 504032 w 777479"/>
                <a:gd name="connsiteY16" fmla="*/ 669201 h 908484"/>
                <a:gd name="connsiteX17" fmla="*/ 527844 w 777479"/>
                <a:gd name="connsiteY17" fmla="*/ 783502 h 908484"/>
                <a:gd name="connsiteX18" fmla="*/ 573088 w 777479"/>
                <a:gd name="connsiteY18" fmla="*/ 881133 h 908484"/>
                <a:gd name="connsiteX19" fmla="*/ 625475 w 777479"/>
                <a:gd name="connsiteY19" fmla="*/ 902564 h 908484"/>
                <a:gd name="connsiteX20" fmla="*/ 662013 w 777479"/>
                <a:gd name="connsiteY20" fmla="*/ 845613 h 908484"/>
                <a:gd name="connsiteX21" fmla="*/ 644525 w 777479"/>
                <a:gd name="connsiteY21" fmla="*/ 723971 h 908484"/>
                <a:gd name="connsiteX22" fmla="*/ 632619 w 777479"/>
                <a:gd name="connsiteY22" fmla="*/ 647771 h 908484"/>
                <a:gd name="connsiteX23" fmla="*/ 718344 w 777479"/>
                <a:gd name="connsiteY23" fmla="*/ 797789 h 908484"/>
                <a:gd name="connsiteX24" fmla="*/ 770732 w 777479"/>
                <a:gd name="connsiteY24" fmla="*/ 776358 h 908484"/>
                <a:gd name="connsiteX25" fmla="*/ 758825 w 777479"/>
                <a:gd name="connsiteY25" fmla="*/ 635864 h 908484"/>
                <a:gd name="connsiteX26" fmla="*/ 668338 w 777479"/>
                <a:gd name="connsiteY26" fmla="*/ 464414 h 908484"/>
                <a:gd name="connsiteX27" fmla="*/ 577964 w 777479"/>
                <a:gd name="connsiteY27" fmla="*/ 0 h 908484"/>
                <a:gd name="connsiteX0" fmla="*/ 224488 w 777479"/>
                <a:gd name="connsiteY0" fmla="*/ 79294 h 908484"/>
                <a:gd name="connsiteX1" fmla="*/ 239713 w 777479"/>
                <a:gd name="connsiteY1" fmla="*/ 381071 h 908484"/>
                <a:gd name="connsiteX2" fmla="*/ 82550 w 777479"/>
                <a:gd name="connsiteY2" fmla="*/ 476321 h 908484"/>
                <a:gd name="connsiteX3" fmla="*/ 3969 w 777479"/>
                <a:gd name="connsiteY3" fmla="*/ 614433 h 908484"/>
                <a:gd name="connsiteX4" fmla="*/ 106363 w 777479"/>
                <a:gd name="connsiteY4" fmla="*/ 628721 h 908484"/>
                <a:gd name="connsiteX5" fmla="*/ 254000 w 777479"/>
                <a:gd name="connsiteY5" fmla="*/ 526327 h 908484"/>
                <a:gd name="connsiteX6" fmla="*/ 261144 w 777479"/>
                <a:gd name="connsiteY6" fmla="*/ 538233 h 908484"/>
                <a:gd name="connsiteX7" fmla="*/ 223044 w 777479"/>
                <a:gd name="connsiteY7" fmla="*/ 673964 h 908484"/>
                <a:gd name="connsiteX8" fmla="*/ 198834 w 777479"/>
                <a:gd name="connsiteY8" fmla="*/ 800171 h 908484"/>
                <a:gd name="connsiteX9" fmla="*/ 248147 w 777479"/>
                <a:gd name="connsiteY9" fmla="*/ 890286 h 908484"/>
                <a:gd name="connsiteX10" fmla="*/ 335682 w 777479"/>
                <a:gd name="connsiteY10" fmla="*/ 748552 h 908484"/>
                <a:gd name="connsiteX11" fmla="*/ 368300 w 777479"/>
                <a:gd name="connsiteY11" fmla="*/ 628720 h 908484"/>
                <a:gd name="connsiteX12" fmla="*/ 381480 w 777479"/>
                <a:gd name="connsiteY12" fmla="*/ 669351 h 908484"/>
                <a:gd name="connsiteX13" fmla="*/ 395874 w 777479"/>
                <a:gd name="connsiteY13" fmla="*/ 719109 h 908484"/>
                <a:gd name="connsiteX14" fmla="*/ 432757 w 777479"/>
                <a:gd name="connsiteY14" fmla="*/ 754397 h 908484"/>
                <a:gd name="connsiteX15" fmla="*/ 463340 w 777479"/>
                <a:gd name="connsiteY15" fmla="*/ 675701 h 908484"/>
                <a:gd name="connsiteX16" fmla="*/ 477734 w 777479"/>
                <a:gd name="connsiteY16" fmla="*/ 725459 h 908484"/>
                <a:gd name="connsiteX17" fmla="*/ 504032 w 777479"/>
                <a:gd name="connsiteY17" fmla="*/ 669201 h 908484"/>
                <a:gd name="connsiteX18" fmla="*/ 527844 w 777479"/>
                <a:gd name="connsiteY18" fmla="*/ 783502 h 908484"/>
                <a:gd name="connsiteX19" fmla="*/ 573088 w 777479"/>
                <a:gd name="connsiteY19" fmla="*/ 881133 h 908484"/>
                <a:gd name="connsiteX20" fmla="*/ 625475 w 777479"/>
                <a:gd name="connsiteY20" fmla="*/ 902564 h 908484"/>
                <a:gd name="connsiteX21" fmla="*/ 662013 w 777479"/>
                <a:gd name="connsiteY21" fmla="*/ 845613 h 908484"/>
                <a:gd name="connsiteX22" fmla="*/ 644525 w 777479"/>
                <a:gd name="connsiteY22" fmla="*/ 723971 h 908484"/>
                <a:gd name="connsiteX23" fmla="*/ 632619 w 777479"/>
                <a:gd name="connsiteY23" fmla="*/ 647771 h 908484"/>
                <a:gd name="connsiteX24" fmla="*/ 718344 w 777479"/>
                <a:gd name="connsiteY24" fmla="*/ 797789 h 908484"/>
                <a:gd name="connsiteX25" fmla="*/ 770732 w 777479"/>
                <a:gd name="connsiteY25" fmla="*/ 776358 h 908484"/>
                <a:gd name="connsiteX26" fmla="*/ 758825 w 777479"/>
                <a:gd name="connsiteY26" fmla="*/ 635864 h 908484"/>
                <a:gd name="connsiteX27" fmla="*/ 668338 w 777479"/>
                <a:gd name="connsiteY27" fmla="*/ 464414 h 908484"/>
                <a:gd name="connsiteX28" fmla="*/ 577964 w 777479"/>
                <a:gd name="connsiteY28" fmla="*/ 0 h 908484"/>
                <a:gd name="connsiteX0" fmla="*/ 224488 w 777479"/>
                <a:gd name="connsiteY0" fmla="*/ 79294 h 908484"/>
                <a:gd name="connsiteX1" fmla="*/ 239713 w 777479"/>
                <a:gd name="connsiteY1" fmla="*/ 381071 h 908484"/>
                <a:gd name="connsiteX2" fmla="*/ 82550 w 777479"/>
                <a:gd name="connsiteY2" fmla="*/ 476321 h 908484"/>
                <a:gd name="connsiteX3" fmla="*/ 3969 w 777479"/>
                <a:gd name="connsiteY3" fmla="*/ 614433 h 908484"/>
                <a:gd name="connsiteX4" fmla="*/ 106363 w 777479"/>
                <a:gd name="connsiteY4" fmla="*/ 628721 h 908484"/>
                <a:gd name="connsiteX5" fmla="*/ 254000 w 777479"/>
                <a:gd name="connsiteY5" fmla="*/ 526327 h 908484"/>
                <a:gd name="connsiteX6" fmla="*/ 261144 w 777479"/>
                <a:gd name="connsiteY6" fmla="*/ 538233 h 908484"/>
                <a:gd name="connsiteX7" fmla="*/ 223044 w 777479"/>
                <a:gd name="connsiteY7" fmla="*/ 673964 h 908484"/>
                <a:gd name="connsiteX8" fmla="*/ 198834 w 777479"/>
                <a:gd name="connsiteY8" fmla="*/ 800171 h 908484"/>
                <a:gd name="connsiteX9" fmla="*/ 248147 w 777479"/>
                <a:gd name="connsiteY9" fmla="*/ 890286 h 908484"/>
                <a:gd name="connsiteX10" fmla="*/ 335682 w 777479"/>
                <a:gd name="connsiteY10" fmla="*/ 748552 h 908484"/>
                <a:gd name="connsiteX11" fmla="*/ 368300 w 777479"/>
                <a:gd name="connsiteY11" fmla="*/ 628720 h 908484"/>
                <a:gd name="connsiteX12" fmla="*/ 381480 w 777479"/>
                <a:gd name="connsiteY12" fmla="*/ 669351 h 908484"/>
                <a:gd name="connsiteX13" fmla="*/ 395874 w 777479"/>
                <a:gd name="connsiteY13" fmla="*/ 719109 h 908484"/>
                <a:gd name="connsiteX14" fmla="*/ 432757 w 777479"/>
                <a:gd name="connsiteY14" fmla="*/ 754397 h 908484"/>
                <a:gd name="connsiteX15" fmla="*/ 463340 w 777479"/>
                <a:gd name="connsiteY15" fmla="*/ 675701 h 908484"/>
                <a:gd name="connsiteX16" fmla="*/ 489875 w 777479"/>
                <a:gd name="connsiteY16" fmla="*/ 629119 h 908484"/>
                <a:gd name="connsiteX17" fmla="*/ 504032 w 777479"/>
                <a:gd name="connsiteY17" fmla="*/ 669201 h 908484"/>
                <a:gd name="connsiteX18" fmla="*/ 527844 w 777479"/>
                <a:gd name="connsiteY18" fmla="*/ 783502 h 908484"/>
                <a:gd name="connsiteX19" fmla="*/ 573088 w 777479"/>
                <a:gd name="connsiteY19" fmla="*/ 881133 h 908484"/>
                <a:gd name="connsiteX20" fmla="*/ 625475 w 777479"/>
                <a:gd name="connsiteY20" fmla="*/ 902564 h 908484"/>
                <a:gd name="connsiteX21" fmla="*/ 662013 w 777479"/>
                <a:gd name="connsiteY21" fmla="*/ 845613 h 908484"/>
                <a:gd name="connsiteX22" fmla="*/ 644525 w 777479"/>
                <a:gd name="connsiteY22" fmla="*/ 723971 h 908484"/>
                <a:gd name="connsiteX23" fmla="*/ 632619 w 777479"/>
                <a:gd name="connsiteY23" fmla="*/ 647771 h 908484"/>
                <a:gd name="connsiteX24" fmla="*/ 718344 w 777479"/>
                <a:gd name="connsiteY24" fmla="*/ 797789 h 908484"/>
                <a:gd name="connsiteX25" fmla="*/ 770732 w 777479"/>
                <a:gd name="connsiteY25" fmla="*/ 776358 h 908484"/>
                <a:gd name="connsiteX26" fmla="*/ 758825 w 777479"/>
                <a:gd name="connsiteY26" fmla="*/ 635864 h 908484"/>
                <a:gd name="connsiteX27" fmla="*/ 668338 w 777479"/>
                <a:gd name="connsiteY27" fmla="*/ 464414 h 908484"/>
                <a:gd name="connsiteX28" fmla="*/ 577964 w 777479"/>
                <a:gd name="connsiteY28" fmla="*/ 0 h 908484"/>
                <a:gd name="connsiteX0" fmla="*/ 224488 w 777479"/>
                <a:gd name="connsiteY0" fmla="*/ 79294 h 910121"/>
                <a:gd name="connsiteX1" fmla="*/ 239713 w 777479"/>
                <a:gd name="connsiteY1" fmla="*/ 381071 h 910121"/>
                <a:gd name="connsiteX2" fmla="*/ 82550 w 777479"/>
                <a:gd name="connsiteY2" fmla="*/ 476321 h 910121"/>
                <a:gd name="connsiteX3" fmla="*/ 3969 w 777479"/>
                <a:gd name="connsiteY3" fmla="*/ 614433 h 910121"/>
                <a:gd name="connsiteX4" fmla="*/ 106363 w 777479"/>
                <a:gd name="connsiteY4" fmla="*/ 628721 h 910121"/>
                <a:gd name="connsiteX5" fmla="*/ 254000 w 777479"/>
                <a:gd name="connsiteY5" fmla="*/ 526327 h 910121"/>
                <a:gd name="connsiteX6" fmla="*/ 261144 w 777479"/>
                <a:gd name="connsiteY6" fmla="*/ 538233 h 910121"/>
                <a:gd name="connsiteX7" fmla="*/ 223044 w 777479"/>
                <a:gd name="connsiteY7" fmla="*/ 673964 h 910121"/>
                <a:gd name="connsiteX8" fmla="*/ 198834 w 777479"/>
                <a:gd name="connsiteY8" fmla="*/ 800171 h 910121"/>
                <a:gd name="connsiteX9" fmla="*/ 248147 w 777479"/>
                <a:gd name="connsiteY9" fmla="*/ 890286 h 910121"/>
                <a:gd name="connsiteX10" fmla="*/ 335682 w 777479"/>
                <a:gd name="connsiteY10" fmla="*/ 748552 h 910121"/>
                <a:gd name="connsiteX11" fmla="*/ 368300 w 777479"/>
                <a:gd name="connsiteY11" fmla="*/ 628720 h 910121"/>
                <a:gd name="connsiteX12" fmla="*/ 381480 w 777479"/>
                <a:gd name="connsiteY12" fmla="*/ 669351 h 910121"/>
                <a:gd name="connsiteX13" fmla="*/ 395874 w 777479"/>
                <a:gd name="connsiteY13" fmla="*/ 719109 h 910121"/>
                <a:gd name="connsiteX14" fmla="*/ 432757 w 777479"/>
                <a:gd name="connsiteY14" fmla="*/ 754397 h 910121"/>
                <a:gd name="connsiteX15" fmla="*/ 463340 w 777479"/>
                <a:gd name="connsiteY15" fmla="*/ 675701 h 910121"/>
                <a:gd name="connsiteX16" fmla="*/ 489875 w 777479"/>
                <a:gd name="connsiteY16" fmla="*/ 629119 h 910121"/>
                <a:gd name="connsiteX17" fmla="*/ 504032 w 777479"/>
                <a:gd name="connsiteY17" fmla="*/ 669201 h 910121"/>
                <a:gd name="connsiteX18" fmla="*/ 518664 w 777479"/>
                <a:gd name="connsiteY18" fmla="*/ 728634 h 910121"/>
                <a:gd name="connsiteX19" fmla="*/ 573088 w 777479"/>
                <a:gd name="connsiteY19" fmla="*/ 881133 h 910121"/>
                <a:gd name="connsiteX20" fmla="*/ 625475 w 777479"/>
                <a:gd name="connsiteY20" fmla="*/ 902564 h 910121"/>
                <a:gd name="connsiteX21" fmla="*/ 662013 w 777479"/>
                <a:gd name="connsiteY21" fmla="*/ 845613 h 910121"/>
                <a:gd name="connsiteX22" fmla="*/ 644525 w 777479"/>
                <a:gd name="connsiteY22" fmla="*/ 723971 h 910121"/>
                <a:gd name="connsiteX23" fmla="*/ 632619 w 777479"/>
                <a:gd name="connsiteY23" fmla="*/ 647771 h 910121"/>
                <a:gd name="connsiteX24" fmla="*/ 718344 w 777479"/>
                <a:gd name="connsiteY24" fmla="*/ 797789 h 910121"/>
                <a:gd name="connsiteX25" fmla="*/ 770732 w 777479"/>
                <a:gd name="connsiteY25" fmla="*/ 776358 h 910121"/>
                <a:gd name="connsiteX26" fmla="*/ 758825 w 777479"/>
                <a:gd name="connsiteY26" fmla="*/ 635864 h 910121"/>
                <a:gd name="connsiteX27" fmla="*/ 668338 w 777479"/>
                <a:gd name="connsiteY27" fmla="*/ 464414 h 910121"/>
                <a:gd name="connsiteX28" fmla="*/ 577964 w 777479"/>
                <a:gd name="connsiteY28" fmla="*/ 0 h 910121"/>
                <a:gd name="connsiteX0" fmla="*/ 224488 w 777479"/>
                <a:gd name="connsiteY0" fmla="*/ 79294 h 916179"/>
                <a:gd name="connsiteX1" fmla="*/ 239713 w 777479"/>
                <a:gd name="connsiteY1" fmla="*/ 381071 h 916179"/>
                <a:gd name="connsiteX2" fmla="*/ 82550 w 777479"/>
                <a:gd name="connsiteY2" fmla="*/ 476321 h 916179"/>
                <a:gd name="connsiteX3" fmla="*/ 3969 w 777479"/>
                <a:gd name="connsiteY3" fmla="*/ 614433 h 916179"/>
                <a:gd name="connsiteX4" fmla="*/ 106363 w 777479"/>
                <a:gd name="connsiteY4" fmla="*/ 628721 h 916179"/>
                <a:gd name="connsiteX5" fmla="*/ 254000 w 777479"/>
                <a:gd name="connsiteY5" fmla="*/ 526327 h 916179"/>
                <a:gd name="connsiteX6" fmla="*/ 261144 w 777479"/>
                <a:gd name="connsiteY6" fmla="*/ 538233 h 916179"/>
                <a:gd name="connsiteX7" fmla="*/ 223044 w 777479"/>
                <a:gd name="connsiteY7" fmla="*/ 673964 h 916179"/>
                <a:gd name="connsiteX8" fmla="*/ 198834 w 777479"/>
                <a:gd name="connsiteY8" fmla="*/ 800171 h 916179"/>
                <a:gd name="connsiteX9" fmla="*/ 248147 w 777479"/>
                <a:gd name="connsiteY9" fmla="*/ 890286 h 916179"/>
                <a:gd name="connsiteX10" fmla="*/ 335682 w 777479"/>
                <a:gd name="connsiteY10" fmla="*/ 748552 h 916179"/>
                <a:gd name="connsiteX11" fmla="*/ 368300 w 777479"/>
                <a:gd name="connsiteY11" fmla="*/ 628720 h 916179"/>
                <a:gd name="connsiteX12" fmla="*/ 381480 w 777479"/>
                <a:gd name="connsiteY12" fmla="*/ 669351 h 916179"/>
                <a:gd name="connsiteX13" fmla="*/ 395874 w 777479"/>
                <a:gd name="connsiteY13" fmla="*/ 719109 h 916179"/>
                <a:gd name="connsiteX14" fmla="*/ 432757 w 777479"/>
                <a:gd name="connsiteY14" fmla="*/ 754397 h 916179"/>
                <a:gd name="connsiteX15" fmla="*/ 463340 w 777479"/>
                <a:gd name="connsiteY15" fmla="*/ 675701 h 916179"/>
                <a:gd name="connsiteX16" fmla="*/ 489875 w 777479"/>
                <a:gd name="connsiteY16" fmla="*/ 629119 h 916179"/>
                <a:gd name="connsiteX17" fmla="*/ 504032 w 777479"/>
                <a:gd name="connsiteY17" fmla="*/ 669201 h 916179"/>
                <a:gd name="connsiteX18" fmla="*/ 518664 w 777479"/>
                <a:gd name="connsiteY18" fmla="*/ 728634 h 916179"/>
                <a:gd name="connsiteX19" fmla="*/ 555548 w 777479"/>
                <a:gd name="connsiteY19" fmla="*/ 763923 h 916179"/>
                <a:gd name="connsiteX20" fmla="*/ 625475 w 777479"/>
                <a:gd name="connsiteY20" fmla="*/ 902564 h 916179"/>
                <a:gd name="connsiteX21" fmla="*/ 662013 w 777479"/>
                <a:gd name="connsiteY21" fmla="*/ 845613 h 916179"/>
                <a:gd name="connsiteX22" fmla="*/ 644525 w 777479"/>
                <a:gd name="connsiteY22" fmla="*/ 723971 h 916179"/>
                <a:gd name="connsiteX23" fmla="*/ 632619 w 777479"/>
                <a:gd name="connsiteY23" fmla="*/ 647771 h 916179"/>
                <a:gd name="connsiteX24" fmla="*/ 718344 w 777479"/>
                <a:gd name="connsiteY24" fmla="*/ 797789 h 916179"/>
                <a:gd name="connsiteX25" fmla="*/ 770732 w 777479"/>
                <a:gd name="connsiteY25" fmla="*/ 776358 h 916179"/>
                <a:gd name="connsiteX26" fmla="*/ 758825 w 777479"/>
                <a:gd name="connsiteY26" fmla="*/ 635864 h 916179"/>
                <a:gd name="connsiteX27" fmla="*/ 668338 w 777479"/>
                <a:gd name="connsiteY27" fmla="*/ 464414 h 916179"/>
                <a:gd name="connsiteX28" fmla="*/ 577964 w 777479"/>
                <a:gd name="connsiteY28" fmla="*/ 0 h 916179"/>
                <a:gd name="connsiteX0" fmla="*/ 224488 w 777479"/>
                <a:gd name="connsiteY0" fmla="*/ 79294 h 898889"/>
                <a:gd name="connsiteX1" fmla="*/ 239713 w 777479"/>
                <a:gd name="connsiteY1" fmla="*/ 381071 h 898889"/>
                <a:gd name="connsiteX2" fmla="*/ 82550 w 777479"/>
                <a:gd name="connsiteY2" fmla="*/ 476321 h 898889"/>
                <a:gd name="connsiteX3" fmla="*/ 3969 w 777479"/>
                <a:gd name="connsiteY3" fmla="*/ 614433 h 898889"/>
                <a:gd name="connsiteX4" fmla="*/ 106363 w 777479"/>
                <a:gd name="connsiteY4" fmla="*/ 628721 h 898889"/>
                <a:gd name="connsiteX5" fmla="*/ 254000 w 777479"/>
                <a:gd name="connsiteY5" fmla="*/ 526327 h 898889"/>
                <a:gd name="connsiteX6" fmla="*/ 261144 w 777479"/>
                <a:gd name="connsiteY6" fmla="*/ 538233 h 898889"/>
                <a:gd name="connsiteX7" fmla="*/ 223044 w 777479"/>
                <a:gd name="connsiteY7" fmla="*/ 673964 h 898889"/>
                <a:gd name="connsiteX8" fmla="*/ 198834 w 777479"/>
                <a:gd name="connsiteY8" fmla="*/ 800171 h 898889"/>
                <a:gd name="connsiteX9" fmla="*/ 248147 w 777479"/>
                <a:gd name="connsiteY9" fmla="*/ 890286 h 898889"/>
                <a:gd name="connsiteX10" fmla="*/ 335682 w 777479"/>
                <a:gd name="connsiteY10" fmla="*/ 748552 h 898889"/>
                <a:gd name="connsiteX11" fmla="*/ 368300 w 777479"/>
                <a:gd name="connsiteY11" fmla="*/ 628720 h 898889"/>
                <a:gd name="connsiteX12" fmla="*/ 381480 w 777479"/>
                <a:gd name="connsiteY12" fmla="*/ 669351 h 898889"/>
                <a:gd name="connsiteX13" fmla="*/ 395874 w 777479"/>
                <a:gd name="connsiteY13" fmla="*/ 719109 h 898889"/>
                <a:gd name="connsiteX14" fmla="*/ 432757 w 777479"/>
                <a:gd name="connsiteY14" fmla="*/ 754397 h 898889"/>
                <a:gd name="connsiteX15" fmla="*/ 463340 w 777479"/>
                <a:gd name="connsiteY15" fmla="*/ 675701 h 898889"/>
                <a:gd name="connsiteX16" fmla="*/ 489875 w 777479"/>
                <a:gd name="connsiteY16" fmla="*/ 629119 h 898889"/>
                <a:gd name="connsiteX17" fmla="*/ 504032 w 777479"/>
                <a:gd name="connsiteY17" fmla="*/ 669201 h 898889"/>
                <a:gd name="connsiteX18" fmla="*/ 518664 w 777479"/>
                <a:gd name="connsiteY18" fmla="*/ 728634 h 898889"/>
                <a:gd name="connsiteX19" fmla="*/ 555548 w 777479"/>
                <a:gd name="connsiteY19" fmla="*/ 763923 h 898889"/>
                <a:gd name="connsiteX20" fmla="*/ 600524 w 777479"/>
                <a:gd name="connsiteY20" fmla="*/ 734985 h 898889"/>
                <a:gd name="connsiteX21" fmla="*/ 662013 w 777479"/>
                <a:gd name="connsiteY21" fmla="*/ 845613 h 898889"/>
                <a:gd name="connsiteX22" fmla="*/ 644525 w 777479"/>
                <a:gd name="connsiteY22" fmla="*/ 723971 h 898889"/>
                <a:gd name="connsiteX23" fmla="*/ 632619 w 777479"/>
                <a:gd name="connsiteY23" fmla="*/ 647771 h 898889"/>
                <a:gd name="connsiteX24" fmla="*/ 718344 w 777479"/>
                <a:gd name="connsiteY24" fmla="*/ 797789 h 898889"/>
                <a:gd name="connsiteX25" fmla="*/ 770732 w 777479"/>
                <a:gd name="connsiteY25" fmla="*/ 776358 h 898889"/>
                <a:gd name="connsiteX26" fmla="*/ 758825 w 777479"/>
                <a:gd name="connsiteY26" fmla="*/ 635864 h 898889"/>
                <a:gd name="connsiteX27" fmla="*/ 668338 w 777479"/>
                <a:gd name="connsiteY27" fmla="*/ 464414 h 898889"/>
                <a:gd name="connsiteX28" fmla="*/ 577964 w 777479"/>
                <a:gd name="connsiteY28" fmla="*/ 0 h 898889"/>
                <a:gd name="connsiteX0" fmla="*/ 224488 w 777479"/>
                <a:gd name="connsiteY0" fmla="*/ 79294 h 898889"/>
                <a:gd name="connsiteX1" fmla="*/ 239713 w 777479"/>
                <a:gd name="connsiteY1" fmla="*/ 381071 h 898889"/>
                <a:gd name="connsiteX2" fmla="*/ 82550 w 777479"/>
                <a:gd name="connsiteY2" fmla="*/ 476321 h 898889"/>
                <a:gd name="connsiteX3" fmla="*/ 3969 w 777479"/>
                <a:gd name="connsiteY3" fmla="*/ 614433 h 898889"/>
                <a:gd name="connsiteX4" fmla="*/ 106363 w 777479"/>
                <a:gd name="connsiteY4" fmla="*/ 628721 h 898889"/>
                <a:gd name="connsiteX5" fmla="*/ 254000 w 777479"/>
                <a:gd name="connsiteY5" fmla="*/ 526327 h 898889"/>
                <a:gd name="connsiteX6" fmla="*/ 261144 w 777479"/>
                <a:gd name="connsiteY6" fmla="*/ 538233 h 898889"/>
                <a:gd name="connsiteX7" fmla="*/ 223044 w 777479"/>
                <a:gd name="connsiteY7" fmla="*/ 673964 h 898889"/>
                <a:gd name="connsiteX8" fmla="*/ 198834 w 777479"/>
                <a:gd name="connsiteY8" fmla="*/ 800171 h 898889"/>
                <a:gd name="connsiteX9" fmla="*/ 248147 w 777479"/>
                <a:gd name="connsiteY9" fmla="*/ 890286 h 898889"/>
                <a:gd name="connsiteX10" fmla="*/ 335682 w 777479"/>
                <a:gd name="connsiteY10" fmla="*/ 748552 h 898889"/>
                <a:gd name="connsiteX11" fmla="*/ 368300 w 777479"/>
                <a:gd name="connsiteY11" fmla="*/ 628720 h 898889"/>
                <a:gd name="connsiteX12" fmla="*/ 381480 w 777479"/>
                <a:gd name="connsiteY12" fmla="*/ 669351 h 898889"/>
                <a:gd name="connsiteX13" fmla="*/ 395874 w 777479"/>
                <a:gd name="connsiteY13" fmla="*/ 719109 h 898889"/>
                <a:gd name="connsiteX14" fmla="*/ 432757 w 777479"/>
                <a:gd name="connsiteY14" fmla="*/ 754397 h 898889"/>
                <a:gd name="connsiteX15" fmla="*/ 463340 w 777479"/>
                <a:gd name="connsiteY15" fmla="*/ 675701 h 898889"/>
                <a:gd name="connsiteX16" fmla="*/ 489875 w 777479"/>
                <a:gd name="connsiteY16" fmla="*/ 629119 h 898889"/>
                <a:gd name="connsiteX17" fmla="*/ 504032 w 777479"/>
                <a:gd name="connsiteY17" fmla="*/ 669201 h 898889"/>
                <a:gd name="connsiteX18" fmla="*/ 518664 w 777479"/>
                <a:gd name="connsiteY18" fmla="*/ 728634 h 898889"/>
                <a:gd name="connsiteX19" fmla="*/ 555548 w 777479"/>
                <a:gd name="connsiteY19" fmla="*/ 763923 h 898889"/>
                <a:gd name="connsiteX20" fmla="*/ 600524 w 777479"/>
                <a:gd name="connsiteY20" fmla="*/ 734985 h 898889"/>
                <a:gd name="connsiteX21" fmla="*/ 631107 w 777479"/>
                <a:gd name="connsiteY21" fmla="*/ 656289 h 898889"/>
                <a:gd name="connsiteX22" fmla="*/ 644525 w 777479"/>
                <a:gd name="connsiteY22" fmla="*/ 723971 h 898889"/>
                <a:gd name="connsiteX23" fmla="*/ 632619 w 777479"/>
                <a:gd name="connsiteY23" fmla="*/ 647771 h 898889"/>
                <a:gd name="connsiteX24" fmla="*/ 718344 w 777479"/>
                <a:gd name="connsiteY24" fmla="*/ 797789 h 898889"/>
                <a:gd name="connsiteX25" fmla="*/ 770732 w 777479"/>
                <a:gd name="connsiteY25" fmla="*/ 776358 h 898889"/>
                <a:gd name="connsiteX26" fmla="*/ 758825 w 777479"/>
                <a:gd name="connsiteY26" fmla="*/ 635864 h 898889"/>
                <a:gd name="connsiteX27" fmla="*/ 668338 w 777479"/>
                <a:gd name="connsiteY27" fmla="*/ 464414 h 898889"/>
                <a:gd name="connsiteX28" fmla="*/ 577964 w 777479"/>
                <a:gd name="connsiteY28" fmla="*/ 0 h 898889"/>
                <a:gd name="connsiteX0" fmla="*/ 224488 w 777479"/>
                <a:gd name="connsiteY0" fmla="*/ 79294 h 898889"/>
                <a:gd name="connsiteX1" fmla="*/ 239713 w 777479"/>
                <a:gd name="connsiteY1" fmla="*/ 381071 h 898889"/>
                <a:gd name="connsiteX2" fmla="*/ 82550 w 777479"/>
                <a:gd name="connsiteY2" fmla="*/ 476321 h 898889"/>
                <a:gd name="connsiteX3" fmla="*/ 3969 w 777479"/>
                <a:gd name="connsiteY3" fmla="*/ 614433 h 898889"/>
                <a:gd name="connsiteX4" fmla="*/ 106363 w 777479"/>
                <a:gd name="connsiteY4" fmla="*/ 628721 h 898889"/>
                <a:gd name="connsiteX5" fmla="*/ 254000 w 777479"/>
                <a:gd name="connsiteY5" fmla="*/ 526327 h 898889"/>
                <a:gd name="connsiteX6" fmla="*/ 261144 w 777479"/>
                <a:gd name="connsiteY6" fmla="*/ 538233 h 898889"/>
                <a:gd name="connsiteX7" fmla="*/ 223044 w 777479"/>
                <a:gd name="connsiteY7" fmla="*/ 673964 h 898889"/>
                <a:gd name="connsiteX8" fmla="*/ 198834 w 777479"/>
                <a:gd name="connsiteY8" fmla="*/ 800171 h 898889"/>
                <a:gd name="connsiteX9" fmla="*/ 248147 w 777479"/>
                <a:gd name="connsiteY9" fmla="*/ 890286 h 898889"/>
                <a:gd name="connsiteX10" fmla="*/ 335682 w 777479"/>
                <a:gd name="connsiteY10" fmla="*/ 748552 h 898889"/>
                <a:gd name="connsiteX11" fmla="*/ 368300 w 777479"/>
                <a:gd name="connsiteY11" fmla="*/ 628720 h 898889"/>
                <a:gd name="connsiteX12" fmla="*/ 381480 w 777479"/>
                <a:gd name="connsiteY12" fmla="*/ 669351 h 898889"/>
                <a:gd name="connsiteX13" fmla="*/ 395874 w 777479"/>
                <a:gd name="connsiteY13" fmla="*/ 719109 h 898889"/>
                <a:gd name="connsiteX14" fmla="*/ 432757 w 777479"/>
                <a:gd name="connsiteY14" fmla="*/ 754397 h 898889"/>
                <a:gd name="connsiteX15" fmla="*/ 463340 w 777479"/>
                <a:gd name="connsiteY15" fmla="*/ 675701 h 898889"/>
                <a:gd name="connsiteX16" fmla="*/ 489875 w 777479"/>
                <a:gd name="connsiteY16" fmla="*/ 629119 h 898889"/>
                <a:gd name="connsiteX17" fmla="*/ 504032 w 777479"/>
                <a:gd name="connsiteY17" fmla="*/ 669201 h 898889"/>
                <a:gd name="connsiteX18" fmla="*/ 518664 w 777479"/>
                <a:gd name="connsiteY18" fmla="*/ 728634 h 898889"/>
                <a:gd name="connsiteX19" fmla="*/ 555548 w 777479"/>
                <a:gd name="connsiteY19" fmla="*/ 763923 h 898889"/>
                <a:gd name="connsiteX20" fmla="*/ 600524 w 777479"/>
                <a:gd name="connsiteY20" fmla="*/ 734985 h 898889"/>
                <a:gd name="connsiteX21" fmla="*/ 631107 w 777479"/>
                <a:gd name="connsiteY21" fmla="*/ 656289 h 898889"/>
                <a:gd name="connsiteX22" fmla="*/ 632619 w 777479"/>
                <a:gd name="connsiteY22" fmla="*/ 647771 h 898889"/>
                <a:gd name="connsiteX23" fmla="*/ 718344 w 777479"/>
                <a:gd name="connsiteY23" fmla="*/ 797789 h 898889"/>
                <a:gd name="connsiteX24" fmla="*/ 770732 w 777479"/>
                <a:gd name="connsiteY24" fmla="*/ 776358 h 898889"/>
                <a:gd name="connsiteX25" fmla="*/ 758825 w 777479"/>
                <a:gd name="connsiteY25" fmla="*/ 635864 h 898889"/>
                <a:gd name="connsiteX26" fmla="*/ 668338 w 777479"/>
                <a:gd name="connsiteY26" fmla="*/ 464414 h 898889"/>
                <a:gd name="connsiteX27" fmla="*/ 577964 w 777479"/>
                <a:gd name="connsiteY27" fmla="*/ 0 h 898889"/>
                <a:gd name="connsiteX0" fmla="*/ 224488 w 764914"/>
                <a:gd name="connsiteY0" fmla="*/ 79294 h 898889"/>
                <a:gd name="connsiteX1" fmla="*/ 239713 w 764914"/>
                <a:gd name="connsiteY1" fmla="*/ 381071 h 898889"/>
                <a:gd name="connsiteX2" fmla="*/ 82550 w 764914"/>
                <a:gd name="connsiteY2" fmla="*/ 476321 h 898889"/>
                <a:gd name="connsiteX3" fmla="*/ 3969 w 764914"/>
                <a:gd name="connsiteY3" fmla="*/ 614433 h 898889"/>
                <a:gd name="connsiteX4" fmla="*/ 106363 w 764914"/>
                <a:gd name="connsiteY4" fmla="*/ 628721 h 898889"/>
                <a:gd name="connsiteX5" fmla="*/ 254000 w 764914"/>
                <a:gd name="connsiteY5" fmla="*/ 526327 h 898889"/>
                <a:gd name="connsiteX6" fmla="*/ 261144 w 764914"/>
                <a:gd name="connsiteY6" fmla="*/ 538233 h 898889"/>
                <a:gd name="connsiteX7" fmla="*/ 223044 w 764914"/>
                <a:gd name="connsiteY7" fmla="*/ 673964 h 898889"/>
                <a:gd name="connsiteX8" fmla="*/ 198834 w 764914"/>
                <a:gd name="connsiteY8" fmla="*/ 800171 h 898889"/>
                <a:gd name="connsiteX9" fmla="*/ 248147 w 764914"/>
                <a:gd name="connsiteY9" fmla="*/ 890286 h 898889"/>
                <a:gd name="connsiteX10" fmla="*/ 335682 w 764914"/>
                <a:gd name="connsiteY10" fmla="*/ 748552 h 898889"/>
                <a:gd name="connsiteX11" fmla="*/ 368300 w 764914"/>
                <a:gd name="connsiteY11" fmla="*/ 628720 h 898889"/>
                <a:gd name="connsiteX12" fmla="*/ 381480 w 764914"/>
                <a:gd name="connsiteY12" fmla="*/ 669351 h 898889"/>
                <a:gd name="connsiteX13" fmla="*/ 395874 w 764914"/>
                <a:gd name="connsiteY13" fmla="*/ 719109 h 898889"/>
                <a:gd name="connsiteX14" fmla="*/ 432757 w 764914"/>
                <a:gd name="connsiteY14" fmla="*/ 754397 h 898889"/>
                <a:gd name="connsiteX15" fmla="*/ 463340 w 764914"/>
                <a:gd name="connsiteY15" fmla="*/ 675701 h 898889"/>
                <a:gd name="connsiteX16" fmla="*/ 489875 w 764914"/>
                <a:gd name="connsiteY16" fmla="*/ 629119 h 898889"/>
                <a:gd name="connsiteX17" fmla="*/ 504032 w 764914"/>
                <a:gd name="connsiteY17" fmla="*/ 669201 h 898889"/>
                <a:gd name="connsiteX18" fmla="*/ 518664 w 764914"/>
                <a:gd name="connsiteY18" fmla="*/ 728634 h 898889"/>
                <a:gd name="connsiteX19" fmla="*/ 555548 w 764914"/>
                <a:gd name="connsiteY19" fmla="*/ 763923 h 898889"/>
                <a:gd name="connsiteX20" fmla="*/ 600524 w 764914"/>
                <a:gd name="connsiteY20" fmla="*/ 734985 h 898889"/>
                <a:gd name="connsiteX21" fmla="*/ 631107 w 764914"/>
                <a:gd name="connsiteY21" fmla="*/ 656289 h 898889"/>
                <a:gd name="connsiteX22" fmla="*/ 632619 w 764914"/>
                <a:gd name="connsiteY22" fmla="*/ 647771 h 898889"/>
                <a:gd name="connsiteX23" fmla="*/ 718344 w 764914"/>
                <a:gd name="connsiteY23" fmla="*/ 797789 h 898889"/>
                <a:gd name="connsiteX24" fmla="*/ 704873 w 764914"/>
                <a:gd name="connsiteY24" fmla="*/ 726866 h 898889"/>
                <a:gd name="connsiteX25" fmla="*/ 758825 w 764914"/>
                <a:gd name="connsiteY25" fmla="*/ 635864 h 898889"/>
                <a:gd name="connsiteX26" fmla="*/ 668338 w 764914"/>
                <a:gd name="connsiteY26" fmla="*/ 464414 h 898889"/>
                <a:gd name="connsiteX27" fmla="*/ 577964 w 764914"/>
                <a:gd name="connsiteY27" fmla="*/ 0 h 898889"/>
                <a:gd name="connsiteX0" fmla="*/ 224488 w 764914"/>
                <a:gd name="connsiteY0" fmla="*/ 79294 h 898889"/>
                <a:gd name="connsiteX1" fmla="*/ 239713 w 764914"/>
                <a:gd name="connsiteY1" fmla="*/ 381071 h 898889"/>
                <a:gd name="connsiteX2" fmla="*/ 82550 w 764914"/>
                <a:gd name="connsiteY2" fmla="*/ 476321 h 898889"/>
                <a:gd name="connsiteX3" fmla="*/ 3969 w 764914"/>
                <a:gd name="connsiteY3" fmla="*/ 614433 h 898889"/>
                <a:gd name="connsiteX4" fmla="*/ 106363 w 764914"/>
                <a:gd name="connsiteY4" fmla="*/ 628721 h 898889"/>
                <a:gd name="connsiteX5" fmla="*/ 254000 w 764914"/>
                <a:gd name="connsiteY5" fmla="*/ 526327 h 898889"/>
                <a:gd name="connsiteX6" fmla="*/ 261144 w 764914"/>
                <a:gd name="connsiteY6" fmla="*/ 538233 h 898889"/>
                <a:gd name="connsiteX7" fmla="*/ 223044 w 764914"/>
                <a:gd name="connsiteY7" fmla="*/ 673964 h 898889"/>
                <a:gd name="connsiteX8" fmla="*/ 198834 w 764914"/>
                <a:gd name="connsiteY8" fmla="*/ 800171 h 898889"/>
                <a:gd name="connsiteX9" fmla="*/ 248147 w 764914"/>
                <a:gd name="connsiteY9" fmla="*/ 890286 h 898889"/>
                <a:gd name="connsiteX10" fmla="*/ 335682 w 764914"/>
                <a:gd name="connsiteY10" fmla="*/ 748552 h 898889"/>
                <a:gd name="connsiteX11" fmla="*/ 368300 w 764914"/>
                <a:gd name="connsiteY11" fmla="*/ 628720 h 898889"/>
                <a:gd name="connsiteX12" fmla="*/ 381480 w 764914"/>
                <a:gd name="connsiteY12" fmla="*/ 669351 h 898889"/>
                <a:gd name="connsiteX13" fmla="*/ 395874 w 764914"/>
                <a:gd name="connsiteY13" fmla="*/ 719109 h 898889"/>
                <a:gd name="connsiteX14" fmla="*/ 432757 w 764914"/>
                <a:gd name="connsiteY14" fmla="*/ 754397 h 898889"/>
                <a:gd name="connsiteX15" fmla="*/ 463340 w 764914"/>
                <a:gd name="connsiteY15" fmla="*/ 675701 h 898889"/>
                <a:gd name="connsiteX16" fmla="*/ 489875 w 764914"/>
                <a:gd name="connsiteY16" fmla="*/ 629119 h 898889"/>
                <a:gd name="connsiteX17" fmla="*/ 504032 w 764914"/>
                <a:gd name="connsiteY17" fmla="*/ 669201 h 898889"/>
                <a:gd name="connsiteX18" fmla="*/ 518664 w 764914"/>
                <a:gd name="connsiteY18" fmla="*/ 728634 h 898889"/>
                <a:gd name="connsiteX19" fmla="*/ 555548 w 764914"/>
                <a:gd name="connsiteY19" fmla="*/ 763923 h 898889"/>
                <a:gd name="connsiteX20" fmla="*/ 600524 w 764914"/>
                <a:gd name="connsiteY20" fmla="*/ 734985 h 898889"/>
                <a:gd name="connsiteX21" fmla="*/ 631107 w 764914"/>
                <a:gd name="connsiteY21" fmla="*/ 656289 h 898889"/>
                <a:gd name="connsiteX22" fmla="*/ 632619 w 764914"/>
                <a:gd name="connsiteY22" fmla="*/ 647771 h 898889"/>
                <a:gd name="connsiteX23" fmla="*/ 704873 w 764914"/>
                <a:gd name="connsiteY23" fmla="*/ 726866 h 898889"/>
                <a:gd name="connsiteX24" fmla="*/ 758825 w 764914"/>
                <a:gd name="connsiteY24" fmla="*/ 635864 h 898889"/>
                <a:gd name="connsiteX25" fmla="*/ 668338 w 764914"/>
                <a:gd name="connsiteY25" fmla="*/ 464414 h 898889"/>
                <a:gd name="connsiteX26" fmla="*/ 577964 w 764914"/>
                <a:gd name="connsiteY26" fmla="*/ 0 h 898889"/>
                <a:gd name="connsiteX0" fmla="*/ 224488 w 764914"/>
                <a:gd name="connsiteY0" fmla="*/ 79294 h 898889"/>
                <a:gd name="connsiteX1" fmla="*/ 239713 w 764914"/>
                <a:gd name="connsiteY1" fmla="*/ 381071 h 898889"/>
                <a:gd name="connsiteX2" fmla="*/ 82550 w 764914"/>
                <a:gd name="connsiteY2" fmla="*/ 476321 h 898889"/>
                <a:gd name="connsiteX3" fmla="*/ 3969 w 764914"/>
                <a:gd name="connsiteY3" fmla="*/ 614433 h 898889"/>
                <a:gd name="connsiteX4" fmla="*/ 106363 w 764914"/>
                <a:gd name="connsiteY4" fmla="*/ 628721 h 898889"/>
                <a:gd name="connsiteX5" fmla="*/ 254000 w 764914"/>
                <a:gd name="connsiteY5" fmla="*/ 526327 h 898889"/>
                <a:gd name="connsiteX6" fmla="*/ 261144 w 764914"/>
                <a:gd name="connsiteY6" fmla="*/ 538233 h 898889"/>
                <a:gd name="connsiteX7" fmla="*/ 223044 w 764914"/>
                <a:gd name="connsiteY7" fmla="*/ 673964 h 898889"/>
                <a:gd name="connsiteX8" fmla="*/ 198834 w 764914"/>
                <a:gd name="connsiteY8" fmla="*/ 800171 h 898889"/>
                <a:gd name="connsiteX9" fmla="*/ 248147 w 764914"/>
                <a:gd name="connsiteY9" fmla="*/ 890286 h 898889"/>
                <a:gd name="connsiteX10" fmla="*/ 335682 w 764914"/>
                <a:gd name="connsiteY10" fmla="*/ 748552 h 898889"/>
                <a:gd name="connsiteX11" fmla="*/ 368300 w 764914"/>
                <a:gd name="connsiteY11" fmla="*/ 628720 h 898889"/>
                <a:gd name="connsiteX12" fmla="*/ 381480 w 764914"/>
                <a:gd name="connsiteY12" fmla="*/ 669351 h 898889"/>
                <a:gd name="connsiteX13" fmla="*/ 395874 w 764914"/>
                <a:gd name="connsiteY13" fmla="*/ 719109 h 898889"/>
                <a:gd name="connsiteX14" fmla="*/ 432757 w 764914"/>
                <a:gd name="connsiteY14" fmla="*/ 754397 h 898889"/>
                <a:gd name="connsiteX15" fmla="*/ 481781 w 764914"/>
                <a:gd name="connsiteY15" fmla="*/ 693346 h 898889"/>
                <a:gd name="connsiteX16" fmla="*/ 489875 w 764914"/>
                <a:gd name="connsiteY16" fmla="*/ 629119 h 898889"/>
                <a:gd name="connsiteX17" fmla="*/ 504032 w 764914"/>
                <a:gd name="connsiteY17" fmla="*/ 669201 h 898889"/>
                <a:gd name="connsiteX18" fmla="*/ 518664 w 764914"/>
                <a:gd name="connsiteY18" fmla="*/ 728634 h 898889"/>
                <a:gd name="connsiteX19" fmla="*/ 555548 w 764914"/>
                <a:gd name="connsiteY19" fmla="*/ 763923 h 898889"/>
                <a:gd name="connsiteX20" fmla="*/ 600524 w 764914"/>
                <a:gd name="connsiteY20" fmla="*/ 734985 h 898889"/>
                <a:gd name="connsiteX21" fmla="*/ 631107 w 764914"/>
                <a:gd name="connsiteY21" fmla="*/ 656289 h 898889"/>
                <a:gd name="connsiteX22" fmla="*/ 632619 w 764914"/>
                <a:gd name="connsiteY22" fmla="*/ 647771 h 898889"/>
                <a:gd name="connsiteX23" fmla="*/ 704873 w 764914"/>
                <a:gd name="connsiteY23" fmla="*/ 726866 h 898889"/>
                <a:gd name="connsiteX24" fmla="*/ 758825 w 764914"/>
                <a:gd name="connsiteY24" fmla="*/ 635864 h 898889"/>
                <a:gd name="connsiteX25" fmla="*/ 668338 w 764914"/>
                <a:gd name="connsiteY25" fmla="*/ 464414 h 898889"/>
                <a:gd name="connsiteX26" fmla="*/ 577964 w 764914"/>
                <a:gd name="connsiteY26" fmla="*/ 0 h 898889"/>
                <a:gd name="connsiteX0" fmla="*/ 224488 w 764914"/>
                <a:gd name="connsiteY0" fmla="*/ 79294 h 898889"/>
                <a:gd name="connsiteX1" fmla="*/ 239713 w 764914"/>
                <a:gd name="connsiteY1" fmla="*/ 381071 h 898889"/>
                <a:gd name="connsiteX2" fmla="*/ 82550 w 764914"/>
                <a:gd name="connsiteY2" fmla="*/ 476321 h 898889"/>
                <a:gd name="connsiteX3" fmla="*/ 3969 w 764914"/>
                <a:gd name="connsiteY3" fmla="*/ 614433 h 898889"/>
                <a:gd name="connsiteX4" fmla="*/ 106363 w 764914"/>
                <a:gd name="connsiteY4" fmla="*/ 628721 h 898889"/>
                <a:gd name="connsiteX5" fmla="*/ 254000 w 764914"/>
                <a:gd name="connsiteY5" fmla="*/ 526327 h 898889"/>
                <a:gd name="connsiteX6" fmla="*/ 261144 w 764914"/>
                <a:gd name="connsiteY6" fmla="*/ 538233 h 898889"/>
                <a:gd name="connsiteX7" fmla="*/ 223044 w 764914"/>
                <a:gd name="connsiteY7" fmla="*/ 673964 h 898889"/>
                <a:gd name="connsiteX8" fmla="*/ 198834 w 764914"/>
                <a:gd name="connsiteY8" fmla="*/ 800171 h 898889"/>
                <a:gd name="connsiteX9" fmla="*/ 248147 w 764914"/>
                <a:gd name="connsiteY9" fmla="*/ 890286 h 898889"/>
                <a:gd name="connsiteX10" fmla="*/ 335682 w 764914"/>
                <a:gd name="connsiteY10" fmla="*/ 748552 h 898889"/>
                <a:gd name="connsiteX11" fmla="*/ 368300 w 764914"/>
                <a:gd name="connsiteY11" fmla="*/ 628720 h 898889"/>
                <a:gd name="connsiteX12" fmla="*/ 381480 w 764914"/>
                <a:gd name="connsiteY12" fmla="*/ 669351 h 898889"/>
                <a:gd name="connsiteX13" fmla="*/ 395874 w 764914"/>
                <a:gd name="connsiteY13" fmla="*/ 719109 h 898889"/>
                <a:gd name="connsiteX14" fmla="*/ 436804 w 764914"/>
                <a:gd name="connsiteY14" fmla="*/ 722284 h 898889"/>
                <a:gd name="connsiteX15" fmla="*/ 481781 w 764914"/>
                <a:gd name="connsiteY15" fmla="*/ 693346 h 898889"/>
                <a:gd name="connsiteX16" fmla="*/ 489875 w 764914"/>
                <a:gd name="connsiteY16" fmla="*/ 629119 h 898889"/>
                <a:gd name="connsiteX17" fmla="*/ 504032 w 764914"/>
                <a:gd name="connsiteY17" fmla="*/ 669201 h 898889"/>
                <a:gd name="connsiteX18" fmla="*/ 518664 w 764914"/>
                <a:gd name="connsiteY18" fmla="*/ 728634 h 898889"/>
                <a:gd name="connsiteX19" fmla="*/ 555548 w 764914"/>
                <a:gd name="connsiteY19" fmla="*/ 763923 h 898889"/>
                <a:gd name="connsiteX20" fmla="*/ 600524 w 764914"/>
                <a:gd name="connsiteY20" fmla="*/ 734985 h 898889"/>
                <a:gd name="connsiteX21" fmla="*/ 631107 w 764914"/>
                <a:gd name="connsiteY21" fmla="*/ 656289 h 898889"/>
                <a:gd name="connsiteX22" fmla="*/ 632619 w 764914"/>
                <a:gd name="connsiteY22" fmla="*/ 647771 h 898889"/>
                <a:gd name="connsiteX23" fmla="*/ 704873 w 764914"/>
                <a:gd name="connsiteY23" fmla="*/ 726866 h 898889"/>
                <a:gd name="connsiteX24" fmla="*/ 758825 w 764914"/>
                <a:gd name="connsiteY24" fmla="*/ 635864 h 898889"/>
                <a:gd name="connsiteX25" fmla="*/ 668338 w 764914"/>
                <a:gd name="connsiteY25" fmla="*/ 464414 h 898889"/>
                <a:gd name="connsiteX26" fmla="*/ 577964 w 764914"/>
                <a:gd name="connsiteY26" fmla="*/ 0 h 898889"/>
                <a:gd name="connsiteX0" fmla="*/ 224488 w 764914"/>
                <a:gd name="connsiteY0" fmla="*/ 79294 h 898889"/>
                <a:gd name="connsiteX1" fmla="*/ 239713 w 764914"/>
                <a:gd name="connsiteY1" fmla="*/ 381071 h 898889"/>
                <a:gd name="connsiteX2" fmla="*/ 82550 w 764914"/>
                <a:gd name="connsiteY2" fmla="*/ 476321 h 898889"/>
                <a:gd name="connsiteX3" fmla="*/ 3969 w 764914"/>
                <a:gd name="connsiteY3" fmla="*/ 614433 h 898889"/>
                <a:gd name="connsiteX4" fmla="*/ 106363 w 764914"/>
                <a:gd name="connsiteY4" fmla="*/ 628721 h 898889"/>
                <a:gd name="connsiteX5" fmla="*/ 254000 w 764914"/>
                <a:gd name="connsiteY5" fmla="*/ 526327 h 898889"/>
                <a:gd name="connsiteX6" fmla="*/ 261144 w 764914"/>
                <a:gd name="connsiteY6" fmla="*/ 538233 h 898889"/>
                <a:gd name="connsiteX7" fmla="*/ 223044 w 764914"/>
                <a:gd name="connsiteY7" fmla="*/ 673964 h 898889"/>
                <a:gd name="connsiteX8" fmla="*/ 198834 w 764914"/>
                <a:gd name="connsiteY8" fmla="*/ 800171 h 898889"/>
                <a:gd name="connsiteX9" fmla="*/ 248147 w 764914"/>
                <a:gd name="connsiteY9" fmla="*/ 890286 h 898889"/>
                <a:gd name="connsiteX10" fmla="*/ 335682 w 764914"/>
                <a:gd name="connsiteY10" fmla="*/ 748552 h 898889"/>
                <a:gd name="connsiteX11" fmla="*/ 368300 w 764914"/>
                <a:gd name="connsiteY11" fmla="*/ 628720 h 898889"/>
                <a:gd name="connsiteX12" fmla="*/ 381480 w 764914"/>
                <a:gd name="connsiteY12" fmla="*/ 669351 h 898889"/>
                <a:gd name="connsiteX13" fmla="*/ 395874 w 764914"/>
                <a:gd name="connsiteY13" fmla="*/ 719109 h 898889"/>
                <a:gd name="connsiteX14" fmla="*/ 436804 w 764914"/>
                <a:gd name="connsiteY14" fmla="*/ 722284 h 898889"/>
                <a:gd name="connsiteX15" fmla="*/ 481781 w 764914"/>
                <a:gd name="connsiteY15" fmla="*/ 693346 h 898889"/>
                <a:gd name="connsiteX16" fmla="*/ 489875 w 764914"/>
                <a:gd name="connsiteY16" fmla="*/ 629119 h 898889"/>
                <a:gd name="connsiteX17" fmla="*/ 504032 w 764914"/>
                <a:gd name="connsiteY17" fmla="*/ 669201 h 898889"/>
                <a:gd name="connsiteX18" fmla="*/ 518664 w 764914"/>
                <a:gd name="connsiteY18" fmla="*/ 728634 h 898889"/>
                <a:gd name="connsiteX19" fmla="*/ 559595 w 764914"/>
                <a:gd name="connsiteY19" fmla="*/ 731809 h 898889"/>
                <a:gd name="connsiteX20" fmla="*/ 600524 w 764914"/>
                <a:gd name="connsiteY20" fmla="*/ 734985 h 898889"/>
                <a:gd name="connsiteX21" fmla="*/ 631107 w 764914"/>
                <a:gd name="connsiteY21" fmla="*/ 656289 h 898889"/>
                <a:gd name="connsiteX22" fmla="*/ 632619 w 764914"/>
                <a:gd name="connsiteY22" fmla="*/ 647771 h 898889"/>
                <a:gd name="connsiteX23" fmla="*/ 704873 w 764914"/>
                <a:gd name="connsiteY23" fmla="*/ 726866 h 898889"/>
                <a:gd name="connsiteX24" fmla="*/ 758825 w 764914"/>
                <a:gd name="connsiteY24" fmla="*/ 635864 h 898889"/>
                <a:gd name="connsiteX25" fmla="*/ 668338 w 764914"/>
                <a:gd name="connsiteY25" fmla="*/ 464414 h 898889"/>
                <a:gd name="connsiteX26" fmla="*/ 577964 w 764914"/>
                <a:gd name="connsiteY26" fmla="*/ 0 h 898889"/>
                <a:gd name="connsiteX0" fmla="*/ 224488 w 764914"/>
                <a:gd name="connsiteY0" fmla="*/ 79294 h 898889"/>
                <a:gd name="connsiteX1" fmla="*/ 239713 w 764914"/>
                <a:gd name="connsiteY1" fmla="*/ 381071 h 898889"/>
                <a:gd name="connsiteX2" fmla="*/ 82550 w 764914"/>
                <a:gd name="connsiteY2" fmla="*/ 476321 h 898889"/>
                <a:gd name="connsiteX3" fmla="*/ 3969 w 764914"/>
                <a:gd name="connsiteY3" fmla="*/ 614433 h 898889"/>
                <a:gd name="connsiteX4" fmla="*/ 106363 w 764914"/>
                <a:gd name="connsiteY4" fmla="*/ 628721 h 898889"/>
                <a:gd name="connsiteX5" fmla="*/ 254000 w 764914"/>
                <a:gd name="connsiteY5" fmla="*/ 526327 h 898889"/>
                <a:gd name="connsiteX6" fmla="*/ 261144 w 764914"/>
                <a:gd name="connsiteY6" fmla="*/ 538233 h 898889"/>
                <a:gd name="connsiteX7" fmla="*/ 223044 w 764914"/>
                <a:gd name="connsiteY7" fmla="*/ 673964 h 898889"/>
                <a:gd name="connsiteX8" fmla="*/ 198834 w 764914"/>
                <a:gd name="connsiteY8" fmla="*/ 800171 h 898889"/>
                <a:gd name="connsiteX9" fmla="*/ 248147 w 764914"/>
                <a:gd name="connsiteY9" fmla="*/ 890286 h 898889"/>
                <a:gd name="connsiteX10" fmla="*/ 335682 w 764914"/>
                <a:gd name="connsiteY10" fmla="*/ 748552 h 898889"/>
                <a:gd name="connsiteX11" fmla="*/ 368300 w 764914"/>
                <a:gd name="connsiteY11" fmla="*/ 628720 h 898889"/>
                <a:gd name="connsiteX12" fmla="*/ 381480 w 764914"/>
                <a:gd name="connsiteY12" fmla="*/ 669351 h 898889"/>
                <a:gd name="connsiteX13" fmla="*/ 395874 w 764914"/>
                <a:gd name="connsiteY13" fmla="*/ 719109 h 898889"/>
                <a:gd name="connsiteX14" fmla="*/ 436804 w 764914"/>
                <a:gd name="connsiteY14" fmla="*/ 722284 h 898889"/>
                <a:gd name="connsiteX15" fmla="*/ 481781 w 764914"/>
                <a:gd name="connsiteY15" fmla="*/ 693346 h 898889"/>
                <a:gd name="connsiteX16" fmla="*/ 489875 w 764914"/>
                <a:gd name="connsiteY16" fmla="*/ 629119 h 898889"/>
                <a:gd name="connsiteX17" fmla="*/ 504032 w 764914"/>
                <a:gd name="connsiteY17" fmla="*/ 669201 h 898889"/>
                <a:gd name="connsiteX18" fmla="*/ 522711 w 764914"/>
                <a:gd name="connsiteY18" fmla="*/ 696521 h 898889"/>
                <a:gd name="connsiteX19" fmla="*/ 559595 w 764914"/>
                <a:gd name="connsiteY19" fmla="*/ 731809 h 898889"/>
                <a:gd name="connsiteX20" fmla="*/ 600524 w 764914"/>
                <a:gd name="connsiteY20" fmla="*/ 734985 h 898889"/>
                <a:gd name="connsiteX21" fmla="*/ 631107 w 764914"/>
                <a:gd name="connsiteY21" fmla="*/ 656289 h 898889"/>
                <a:gd name="connsiteX22" fmla="*/ 632619 w 764914"/>
                <a:gd name="connsiteY22" fmla="*/ 647771 h 898889"/>
                <a:gd name="connsiteX23" fmla="*/ 704873 w 764914"/>
                <a:gd name="connsiteY23" fmla="*/ 726866 h 898889"/>
                <a:gd name="connsiteX24" fmla="*/ 758825 w 764914"/>
                <a:gd name="connsiteY24" fmla="*/ 635864 h 898889"/>
                <a:gd name="connsiteX25" fmla="*/ 668338 w 764914"/>
                <a:gd name="connsiteY25" fmla="*/ 464414 h 898889"/>
                <a:gd name="connsiteX26" fmla="*/ 577964 w 764914"/>
                <a:gd name="connsiteY26" fmla="*/ 0 h 898889"/>
                <a:gd name="connsiteX0" fmla="*/ 224488 w 764914"/>
                <a:gd name="connsiteY0" fmla="*/ 79294 h 898889"/>
                <a:gd name="connsiteX1" fmla="*/ 239713 w 764914"/>
                <a:gd name="connsiteY1" fmla="*/ 381071 h 898889"/>
                <a:gd name="connsiteX2" fmla="*/ 82550 w 764914"/>
                <a:gd name="connsiteY2" fmla="*/ 476321 h 898889"/>
                <a:gd name="connsiteX3" fmla="*/ 3969 w 764914"/>
                <a:gd name="connsiteY3" fmla="*/ 614433 h 898889"/>
                <a:gd name="connsiteX4" fmla="*/ 106363 w 764914"/>
                <a:gd name="connsiteY4" fmla="*/ 628721 h 898889"/>
                <a:gd name="connsiteX5" fmla="*/ 254000 w 764914"/>
                <a:gd name="connsiteY5" fmla="*/ 526327 h 898889"/>
                <a:gd name="connsiteX6" fmla="*/ 261144 w 764914"/>
                <a:gd name="connsiteY6" fmla="*/ 538233 h 898889"/>
                <a:gd name="connsiteX7" fmla="*/ 223044 w 764914"/>
                <a:gd name="connsiteY7" fmla="*/ 673964 h 898889"/>
                <a:gd name="connsiteX8" fmla="*/ 198834 w 764914"/>
                <a:gd name="connsiteY8" fmla="*/ 800171 h 898889"/>
                <a:gd name="connsiteX9" fmla="*/ 248147 w 764914"/>
                <a:gd name="connsiteY9" fmla="*/ 890286 h 898889"/>
                <a:gd name="connsiteX10" fmla="*/ 335682 w 764914"/>
                <a:gd name="connsiteY10" fmla="*/ 748552 h 898889"/>
                <a:gd name="connsiteX11" fmla="*/ 368300 w 764914"/>
                <a:gd name="connsiteY11" fmla="*/ 628720 h 898889"/>
                <a:gd name="connsiteX12" fmla="*/ 381480 w 764914"/>
                <a:gd name="connsiteY12" fmla="*/ 669351 h 898889"/>
                <a:gd name="connsiteX13" fmla="*/ 395874 w 764914"/>
                <a:gd name="connsiteY13" fmla="*/ 719109 h 898889"/>
                <a:gd name="connsiteX14" fmla="*/ 436804 w 764914"/>
                <a:gd name="connsiteY14" fmla="*/ 722284 h 898889"/>
                <a:gd name="connsiteX15" fmla="*/ 481781 w 764914"/>
                <a:gd name="connsiteY15" fmla="*/ 693346 h 898889"/>
                <a:gd name="connsiteX16" fmla="*/ 489875 w 764914"/>
                <a:gd name="connsiteY16" fmla="*/ 629119 h 898889"/>
                <a:gd name="connsiteX17" fmla="*/ 504032 w 764914"/>
                <a:gd name="connsiteY17" fmla="*/ 669201 h 898889"/>
                <a:gd name="connsiteX18" fmla="*/ 522711 w 764914"/>
                <a:gd name="connsiteY18" fmla="*/ 696521 h 898889"/>
                <a:gd name="connsiteX19" fmla="*/ 559595 w 764914"/>
                <a:gd name="connsiteY19" fmla="*/ 731809 h 898889"/>
                <a:gd name="connsiteX20" fmla="*/ 600524 w 764914"/>
                <a:gd name="connsiteY20" fmla="*/ 734985 h 898889"/>
                <a:gd name="connsiteX21" fmla="*/ 645501 w 764914"/>
                <a:gd name="connsiteY21" fmla="*/ 706047 h 898889"/>
                <a:gd name="connsiteX22" fmla="*/ 631107 w 764914"/>
                <a:gd name="connsiteY22" fmla="*/ 656289 h 898889"/>
                <a:gd name="connsiteX23" fmla="*/ 632619 w 764914"/>
                <a:gd name="connsiteY23" fmla="*/ 647771 h 898889"/>
                <a:gd name="connsiteX24" fmla="*/ 704873 w 764914"/>
                <a:gd name="connsiteY24" fmla="*/ 726866 h 898889"/>
                <a:gd name="connsiteX25" fmla="*/ 758825 w 764914"/>
                <a:gd name="connsiteY25" fmla="*/ 635864 h 898889"/>
                <a:gd name="connsiteX26" fmla="*/ 668338 w 764914"/>
                <a:gd name="connsiteY26" fmla="*/ 464414 h 898889"/>
                <a:gd name="connsiteX27" fmla="*/ 577964 w 764914"/>
                <a:gd name="connsiteY27" fmla="*/ 0 h 898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64914" h="898889">
                  <a:moveTo>
                    <a:pt x="224488" y="79294"/>
                  </a:moveTo>
                  <a:cubicBezTo>
                    <a:pt x="238577" y="124935"/>
                    <a:pt x="263369" y="314900"/>
                    <a:pt x="239713" y="381071"/>
                  </a:cubicBezTo>
                  <a:cubicBezTo>
                    <a:pt x="216057" y="44724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0667" y="641920"/>
                    <a:pt x="368300" y="628720"/>
                  </a:cubicBezTo>
                  <a:cubicBezTo>
                    <a:pt x="375933" y="615520"/>
                    <a:pt x="376884" y="654286"/>
                    <a:pt x="381480" y="669351"/>
                  </a:cubicBezTo>
                  <a:cubicBezTo>
                    <a:pt x="386076" y="684416"/>
                    <a:pt x="386653" y="710287"/>
                    <a:pt x="395874" y="719109"/>
                  </a:cubicBezTo>
                  <a:cubicBezTo>
                    <a:pt x="405095" y="727931"/>
                    <a:pt x="422486" y="726578"/>
                    <a:pt x="436804" y="722284"/>
                  </a:cubicBezTo>
                  <a:cubicBezTo>
                    <a:pt x="451122" y="717990"/>
                    <a:pt x="472936" y="708874"/>
                    <a:pt x="481781" y="693346"/>
                  </a:cubicBezTo>
                  <a:cubicBezTo>
                    <a:pt x="490626" y="677818"/>
                    <a:pt x="486167" y="633143"/>
                    <a:pt x="489875" y="629119"/>
                  </a:cubicBezTo>
                  <a:cubicBezTo>
                    <a:pt x="493584" y="625095"/>
                    <a:pt x="498559" y="657967"/>
                    <a:pt x="504032" y="669201"/>
                  </a:cubicBezTo>
                  <a:cubicBezTo>
                    <a:pt x="509505" y="680435"/>
                    <a:pt x="513451" y="686086"/>
                    <a:pt x="522711" y="696521"/>
                  </a:cubicBezTo>
                  <a:cubicBezTo>
                    <a:pt x="531971" y="706956"/>
                    <a:pt x="546626" y="725398"/>
                    <a:pt x="559595" y="731809"/>
                  </a:cubicBezTo>
                  <a:cubicBezTo>
                    <a:pt x="572564" y="738220"/>
                    <a:pt x="586206" y="739279"/>
                    <a:pt x="600524" y="734985"/>
                  </a:cubicBezTo>
                  <a:cubicBezTo>
                    <a:pt x="614842" y="730691"/>
                    <a:pt x="640404" y="719163"/>
                    <a:pt x="645501" y="706047"/>
                  </a:cubicBezTo>
                  <a:cubicBezTo>
                    <a:pt x="650598" y="692931"/>
                    <a:pt x="633254" y="666002"/>
                    <a:pt x="631107" y="656289"/>
                  </a:cubicBezTo>
                  <a:cubicBezTo>
                    <a:pt x="628960" y="646576"/>
                    <a:pt x="620325" y="636008"/>
                    <a:pt x="632619" y="647771"/>
                  </a:cubicBezTo>
                  <a:cubicBezTo>
                    <a:pt x="644913" y="659534"/>
                    <a:pt x="683839" y="728850"/>
                    <a:pt x="704873" y="726866"/>
                  </a:cubicBezTo>
                  <a:cubicBezTo>
                    <a:pt x="725907" y="724882"/>
                    <a:pt x="764914" y="679606"/>
                    <a:pt x="758825" y="635864"/>
                  </a:cubicBezTo>
                  <a:cubicBezTo>
                    <a:pt x="752736" y="592122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Freeform 6"/>
            <p:cNvSpPr/>
            <p:nvPr/>
          </p:nvSpPr>
          <p:spPr>
            <a:xfrm>
              <a:off x="1154242" y="1394085"/>
              <a:ext cx="524656" cy="397240"/>
            </a:xfrm>
            <a:custGeom>
              <a:avLst/>
              <a:gdLst>
                <a:gd name="connsiteX0" fmla="*/ 374755 w 524656"/>
                <a:gd name="connsiteY0" fmla="*/ 0 h 397240"/>
                <a:gd name="connsiteX1" fmla="*/ 74951 w 524656"/>
                <a:gd name="connsiteY1" fmla="*/ 179882 h 397240"/>
                <a:gd name="connsiteX2" fmla="*/ 74951 w 524656"/>
                <a:gd name="connsiteY2" fmla="*/ 389745 h 397240"/>
                <a:gd name="connsiteX3" fmla="*/ 524656 w 524656"/>
                <a:gd name="connsiteY3" fmla="*/ 224853 h 397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4656" h="397240">
                  <a:moveTo>
                    <a:pt x="374755" y="0"/>
                  </a:moveTo>
                  <a:cubicBezTo>
                    <a:pt x="249836" y="57462"/>
                    <a:pt x="124918" y="114925"/>
                    <a:pt x="74951" y="179882"/>
                  </a:cubicBezTo>
                  <a:cubicBezTo>
                    <a:pt x="24984" y="244839"/>
                    <a:pt x="0" y="382250"/>
                    <a:pt x="74951" y="389745"/>
                  </a:cubicBezTo>
                  <a:cubicBezTo>
                    <a:pt x="149902" y="397240"/>
                    <a:pt x="337279" y="311046"/>
                    <a:pt x="524656" y="224853"/>
                  </a:cubicBezTo>
                </a:path>
              </a:pathLst>
            </a:cu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Freeform 7"/>
            <p:cNvSpPr/>
            <p:nvPr/>
          </p:nvSpPr>
          <p:spPr>
            <a:xfrm>
              <a:off x="1346616" y="1603948"/>
              <a:ext cx="572125" cy="389744"/>
            </a:xfrm>
            <a:custGeom>
              <a:avLst/>
              <a:gdLst>
                <a:gd name="connsiteX0" fmla="*/ 347273 w 572125"/>
                <a:gd name="connsiteY0" fmla="*/ 0 h 389744"/>
                <a:gd name="connsiteX1" fmla="*/ 32479 w 572125"/>
                <a:gd name="connsiteY1" fmla="*/ 254832 h 389744"/>
                <a:gd name="connsiteX2" fmla="*/ 152400 w 572125"/>
                <a:gd name="connsiteY2" fmla="*/ 389744 h 389744"/>
                <a:gd name="connsiteX3" fmla="*/ 572125 w 572125"/>
                <a:gd name="connsiteY3" fmla="*/ 254832 h 389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2125" h="389744">
                  <a:moveTo>
                    <a:pt x="347273" y="0"/>
                  </a:moveTo>
                  <a:cubicBezTo>
                    <a:pt x="206115" y="94937"/>
                    <a:pt x="64958" y="189875"/>
                    <a:pt x="32479" y="254832"/>
                  </a:cubicBezTo>
                  <a:cubicBezTo>
                    <a:pt x="0" y="319789"/>
                    <a:pt x="62459" y="389744"/>
                    <a:pt x="152400" y="389744"/>
                  </a:cubicBezTo>
                  <a:cubicBezTo>
                    <a:pt x="242341" y="389744"/>
                    <a:pt x="407233" y="322288"/>
                    <a:pt x="572125" y="254832"/>
                  </a:cubicBezTo>
                </a:path>
              </a:pathLst>
            </a:cu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Freeform 8"/>
            <p:cNvSpPr/>
            <p:nvPr/>
          </p:nvSpPr>
          <p:spPr>
            <a:xfrm>
              <a:off x="1638924" y="1888761"/>
              <a:ext cx="354768" cy="269822"/>
            </a:xfrm>
            <a:custGeom>
              <a:avLst/>
              <a:gdLst>
                <a:gd name="connsiteX0" fmla="*/ 294807 w 354768"/>
                <a:gd name="connsiteY0" fmla="*/ 0 h 269822"/>
                <a:gd name="connsiteX1" fmla="*/ 39974 w 354768"/>
                <a:gd name="connsiteY1" fmla="*/ 74950 h 269822"/>
                <a:gd name="connsiteX2" fmla="*/ 54965 w 354768"/>
                <a:gd name="connsiteY2" fmla="*/ 239842 h 269822"/>
                <a:gd name="connsiteX3" fmla="*/ 354768 w 354768"/>
                <a:gd name="connsiteY3" fmla="*/ 254832 h 269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4768" h="269822">
                  <a:moveTo>
                    <a:pt x="294807" y="0"/>
                  </a:moveTo>
                  <a:cubicBezTo>
                    <a:pt x="187377" y="17488"/>
                    <a:pt x="79948" y="34976"/>
                    <a:pt x="39974" y="74950"/>
                  </a:cubicBezTo>
                  <a:cubicBezTo>
                    <a:pt x="0" y="114924"/>
                    <a:pt x="2499" y="209862"/>
                    <a:pt x="54965" y="239842"/>
                  </a:cubicBezTo>
                  <a:cubicBezTo>
                    <a:pt x="107431" y="269822"/>
                    <a:pt x="231099" y="262327"/>
                    <a:pt x="354768" y="254832"/>
                  </a:cubicBezTo>
                </a:path>
              </a:pathLst>
            </a:cu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0" name="wahwahwah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0404648" y="3124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37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/>
          <p:cNvGrpSpPr/>
          <p:nvPr/>
        </p:nvGrpSpPr>
        <p:grpSpPr>
          <a:xfrm>
            <a:off x="179512" y="-459432"/>
            <a:ext cx="9772600" cy="4911004"/>
            <a:chOff x="-170284" y="-1251520"/>
            <a:chExt cx="9772600" cy="4911004"/>
          </a:xfrm>
        </p:grpSpPr>
        <p:grpSp>
          <p:nvGrpSpPr>
            <p:cNvPr id="58" name="Group 71"/>
            <p:cNvGrpSpPr/>
            <p:nvPr/>
          </p:nvGrpSpPr>
          <p:grpSpPr>
            <a:xfrm>
              <a:off x="1187624" y="-1179512"/>
              <a:ext cx="2376264" cy="3897052"/>
              <a:chOff x="2195736" y="-1116124"/>
              <a:chExt cx="2376264" cy="3897052"/>
            </a:xfrm>
          </p:grpSpPr>
          <p:sp>
            <p:nvSpPr>
              <p:cNvPr id="87" name="Rectangle 86"/>
              <p:cNvSpPr/>
              <p:nvPr/>
            </p:nvSpPr>
            <p:spPr>
              <a:xfrm>
                <a:off x="3203848" y="548680"/>
                <a:ext cx="360040" cy="2232248"/>
              </a:xfrm>
              <a:prstGeom prst="rect">
                <a:avLst/>
              </a:prstGeom>
              <a:solidFill>
                <a:srgbClr val="CC66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8" name="Oval 87"/>
              <p:cNvSpPr/>
              <p:nvPr/>
            </p:nvSpPr>
            <p:spPr>
              <a:xfrm>
                <a:off x="2195736" y="-1116124"/>
                <a:ext cx="2376264" cy="2232248"/>
              </a:xfrm>
              <a:prstGeom prst="ellipse">
                <a:avLst/>
              </a:prstGeom>
              <a:solidFill>
                <a:srgbClr val="00FF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59" name="Group 72"/>
            <p:cNvGrpSpPr/>
            <p:nvPr/>
          </p:nvGrpSpPr>
          <p:grpSpPr>
            <a:xfrm>
              <a:off x="3995936" y="-1251520"/>
              <a:ext cx="2376264" cy="3897052"/>
              <a:chOff x="2195736" y="-1116124"/>
              <a:chExt cx="2376264" cy="3897052"/>
            </a:xfrm>
          </p:grpSpPr>
          <p:sp>
            <p:nvSpPr>
              <p:cNvPr id="85" name="Rectangle 84"/>
              <p:cNvSpPr/>
              <p:nvPr/>
            </p:nvSpPr>
            <p:spPr>
              <a:xfrm>
                <a:off x="3203848" y="548680"/>
                <a:ext cx="360040" cy="2232248"/>
              </a:xfrm>
              <a:prstGeom prst="rect">
                <a:avLst/>
              </a:prstGeom>
              <a:solidFill>
                <a:srgbClr val="CC66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6" name="Oval 85"/>
              <p:cNvSpPr/>
              <p:nvPr/>
            </p:nvSpPr>
            <p:spPr>
              <a:xfrm>
                <a:off x="2195736" y="-1116124"/>
                <a:ext cx="2376264" cy="2232248"/>
              </a:xfrm>
              <a:prstGeom prst="ellipse">
                <a:avLst/>
              </a:prstGeom>
              <a:solidFill>
                <a:srgbClr val="00FF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60" name="Group 75"/>
            <p:cNvGrpSpPr/>
            <p:nvPr/>
          </p:nvGrpSpPr>
          <p:grpSpPr>
            <a:xfrm>
              <a:off x="5868144" y="-1035496"/>
              <a:ext cx="2376264" cy="3897052"/>
              <a:chOff x="2195736" y="-1116124"/>
              <a:chExt cx="2376264" cy="3897052"/>
            </a:xfrm>
          </p:grpSpPr>
          <p:sp>
            <p:nvSpPr>
              <p:cNvPr id="83" name="Rectangle 82"/>
              <p:cNvSpPr/>
              <p:nvPr/>
            </p:nvSpPr>
            <p:spPr>
              <a:xfrm>
                <a:off x="3203848" y="548680"/>
                <a:ext cx="360040" cy="2232248"/>
              </a:xfrm>
              <a:prstGeom prst="rect">
                <a:avLst/>
              </a:prstGeom>
              <a:solidFill>
                <a:srgbClr val="CC66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4" name="Oval 83"/>
              <p:cNvSpPr/>
              <p:nvPr/>
            </p:nvSpPr>
            <p:spPr>
              <a:xfrm>
                <a:off x="2195736" y="-1116124"/>
                <a:ext cx="2376264" cy="2232248"/>
              </a:xfrm>
              <a:prstGeom prst="ellipse">
                <a:avLst/>
              </a:prstGeom>
              <a:solidFill>
                <a:srgbClr val="00FF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61" name="Group 47"/>
            <p:cNvGrpSpPr>
              <a:grpSpLocks noChangeAspect="1"/>
            </p:cNvGrpSpPr>
            <p:nvPr/>
          </p:nvGrpSpPr>
          <p:grpSpPr>
            <a:xfrm>
              <a:off x="-170284" y="1844824"/>
              <a:ext cx="4742284" cy="1814660"/>
              <a:chOff x="319088" y="2564904"/>
              <a:chExt cx="7339012" cy="2808312"/>
            </a:xfrm>
          </p:grpSpPr>
          <p:sp>
            <p:nvSpPr>
              <p:cNvPr id="73" name="Freeform 72"/>
              <p:cNvSpPr/>
              <p:nvPr/>
            </p:nvSpPr>
            <p:spPr>
              <a:xfrm>
                <a:off x="467544" y="2564904"/>
                <a:ext cx="7091363" cy="2345531"/>
              </a:xfrm>
              <a:custGeom>
                <a:avLst/>
                <a:gdLst>
                  <a:gd name="connsiteX0" fmla="*/ 38100 w 7091363"/>
                  <a:gd name="connsiteY0" fmla="*/ 1619250 h 2345531"/>
                  <a:gd name="connsiteX1" fmla="*/ 23813 w 7091363"/>
                  <a:gd name="connsiteY1" fmla="*/ 1319212 h 2345531"/>
                  <a:gd name="connsiteX2" fmla="*/ 52388 w 7091363"/>
                  <a:gd name="connsiteY2" fmla="*/ 1076325 h 2345531"/>
                  <a:gd name="connsiteX3" fmla="*/ 138113 w 7091363"/>
                  <a:gd name="connsiteY3" fmla="*/ 947737 h 2345531"/>
                  <a:gd name="connsiteX4" fmla="*/ 381000 w 7091363"/>
                  <a:gd name="connsiteY4" fmla="*/ 876300 h 2345531"/>
                  <a:gd name="connsiteX5" fmla="*/ 995363 w 7091363"/>
                  <a:gd name="connsiteY5" fmla="*/ 862012 h 2345531"/>
                  <a:gd name="connsiteX6" fmla="*/ 1123950 w 7091363"/>
                  <a:gd name="connsiteY6" fmla="*/ 862012 h 2345531"/>
                  <a:gd name="connsiteX7" fmla="*/ 1195388 w 7091363"/>
                  <a:gd name="connsiteY7" fmla="*/ 790575 h 2345531"/>
                  <a:gd name="connsiteX8" fmla="*/ 1866900 w 7091363"/>
                  <a:gd name="connsiteY8" fmla="*/ 233362 h 2345531"/>
                  <a:gd name="connsiteX9" fmla="*/ 2338388 w 7091363"/>
                  <a:gd name="connsiteY9" fmla="*/ 47625 h 2345531"/>
                  <a:gd name="connsiteX10" fmla="*/ 2824163 w 7091363"/>
                  <a:gd name="connsiteY10" fmla="*/ 4762 h 2345531"/>
                  <a:gd name="connsiteX11" fmla="*/ 3367088 w 7091363"/>
                  <a:gd name="connsiteY11" fmla="*/ 19050 h 2345531"/>
                  <a:gd name="connsiteX12" fmla="*/ 3867150 w 7091363"/>
                  <a:gd name="connsiteY12" fmla="*/ 90487 h 2345531"/>
                  <a:gd name="connsiteX13" fmla="*/ 4210050 w 7091363"/>
                  <a:gd name="connsiteY13" fmla="*/ 204787 h 2345531"/>
                  <a:gd name="connsiteX14" fmla="*/ 4538663 w 7091363"/>
                  <a:gd name="connsiteY14" fmla="*/ 419100 h 2345531"/>
                  <a:gd name="connsiteX15" fmla="*/ 5038725 w 7091363"/>
                  <a:gd name="connsiteY15" fmla="*/ 890587 h 2345531"/>
                  <a:gd name="connsiteX16" fmla="*/ 5110163 w 7091363"/>
                  <a:gd name="connsiteY16" fmla="*/ 976312 h 2345531"/>
                  <a:gd name="connsiteX17" fmla="*/ 5438775 w 7091363"/>
                  <a:gd name="connsiteY17" fmla="*/ 1033462 h 2345531"/>
                  <a:gd name="connsiteX18" fmla="*/ 6510338 w 7091363"/>
                  <a:gd name="connsiteY18" fmla="*/ 1219200 h 2345531"/>
                  <a:gd name="connsiteX19" fmla="*/ 6853238 w 7091363"/>
                  <a:gd name="connsiteY19" fmla="*/ 1362075 h 2345531"/>
                  <a:gd name="connsiteX20" fmla="*/ 6981825 w 7091363"/>
                  <a:gd name="connsiteY20" fmla="*/ 1562100 h 2345531"/>
                  <a:gd name="connsiteX21" fmla="*/ 7053263 w 7091363"/>
                  <a:gd name="connsiteY21" fmla="*/ 1790700 h 2345531"/>
                  <a:gd name="connsiteX22" fmla="*/ 6753225 w 7091363"/>
                  <a:gd name="connsiteY22" fmla="*/ 2062162 h 2345531"/>
                  <a:gd name="connsiteX23" fmla="*/ 5195888 w 7091363"/>
                  <a:gd name="connsiteY23" fmla="*/ 2276475 h 2345531"/>
                  <a:gd name="connsiteX24" fmla="*/ 1481138 w 7091363"/>
                  <a:gd name="connsiteY24" fmla="*/ 2290762 h 2345531"/>
                  <a:gd name="connsiteX25" fmla="*/ 252413 w 7091363"/>
                  <a:gd name="connsiteY25" fmla="*/ 1947862 h 2345531"/>
                  <a:gd name="connsiteX26" fmla="*/ 38100 w 7091363"/>
                  <a:gd name="connsiteY26" fmla="*/ 1619250 h 23455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7091363" h="2345531">
                    <a:moveTo>
                      <a:pt x="38100" y="1619250"/>
                    </a:moveTo>
                    <a:cubicBezTo>
                      <a:pt x="0" y="1514475"/>
                      <a:pt x="21432" y="1409699"/>
                      <a:pt x="23813" y="1319212"/>
                    </a:cubicBezTo>
                    <a:cubicBezTo>
                      <a:pt x="26194" y="1228725"/>
                      <a:pt x="33338" y="1138238"/>
                      <a:pt x="52388" y="1076325"/>
                    </a:cubicBezTo>
                    <a:cubicBezTo>
                      <a:pt x="71438" y="1014412"/>
                      <a:pt x="83344" y="981074"/>
                      <a:pt x="138113" y="947737"/>
                    </a:cubicBezTo>
                    <a:cubicBezTo>
                      <a:pt x="192882" y="914400"/>
                      <a:pt x="238125" y="890587"/>
                      <a:pt x="381000" y="876300"/>
                    </a:cubicBezTo>
                    <a:cubicBezTo>
                      <a:pt x="523875" y="862013"/>
                      <a:pt x="871538" y="864393"/>
                      <a:pt x="995363" y="862012"/>
                    </a:cubicBezTo>
                    <a:cubicBezTo>
                      <a:pt x="1119188" y="859631"/>
                      <a:pt x="1090612" y="873918"/>
                      <a:pt x="1123950" y="862012"/>
                    </a:cubicBezTo>
                    <a:cubicBezTo>
                      <a:pt x="1157288" y="850106"/>
                      <a:pt x="1071563" y="895350"/>
                      <a:pt x="1195388" y="790575"/>
                    </a:cubicBezTo>
                    <a:cubicBezTo>
                      <a:pt x="1319213" y="685800"/>
                      <a:pt x="1676400" y="357187"/>
                      <a:pt x="1866900" y="233362"/>
                    </a:cubicBezTo>
                    <a:cubicBezTo>
                      <a:pt x="2057400" y="109537"/>
                      <a:pt x="2178844" y="85725"/>
                      <a:pt x="2338388" y="47625"/>
                    </a:cubicBezTo>
                    <a:cubicBezTo>
                      <a:pt x="2497932" y="9525"/>
                      <a:pt x="2652713" y="9524"/>
                      <a:pt x="2824163" y="4762"/>
                    </a:cubicBezTo>
                    <a:cubicBezTo>
                      <a:pt x="2995613" y="0"/>
                      <a:pt x="3193257" y="4763"/>
                      <a:pt x="3367088" y="19050"/>
                    </a:cubicBezTo>
                    <a:cubicBezTo>
                      <a:pt x="3540919" y="33337"/>
                      <a:pt x="3726656" y="59531"/>
                      <a:pt x="3867150" y="90487"/>
                    </a:cubicBezTo>
                    <a:cubicBezTo>
                      <a:pt x="4007644" y="121443"/>
                      <a:pt x="4098131" y="150018"/>
                      <a:pt x="4210050" y="204787"/>
                    </a:cubicBezTo>
                    <a:cubicBezTo>
                      <a:pt x="4321969" y="259556"/>
                      <a:pt x="4400551" y="304800"/>
                      <a:pt x="4538663" y="419100"/>
                    </a:cubicBezTo>
                    <a:cubicBezTo>
                      <a:pt x="4676775" y="533400"/>
                      <a:pt x="4943475" y="797718"/>
                      <a:pt x="5038725" y="890587"/>
                    </a:cubicBezTo>
                    <a:cubicBezTo>
                      <a:pt x="5133975" y="983456"/>
                      <a:pt x="5043488" y="952500"/>
                      <a:pt x="5110163" y="976312"/>
                    </a:cubicBezTo>
                    <a:cubicBezTo>
                      <a:pt x="5176838" y="1000125"/>
                      <a:pt x="5438775" y="1033462"/>
                      <a:pt x="5438775" y="1033462"/>
                    </a:cubicBezTo>
                    <a:cubicBezTo>
                      <a:pt x="5672137" y="1073943"/>
                      <a:pt x="6274594" y="1164431"/>
                      <a:pt x="6510338" y="1219200"/>
                    </a:cubicBezTo>
                    <a:cubicBezTo>
                      <a:pt x="6746082" y="1273969"/>
                      <a:pt x="6774657" y="1304925"/>
                      <a:pt x="6853238" y="1362075"/>
                    </a:cubicBezTo>
                    <a:cubicBezTo>
                      <a:pt x="6931819" y="1419225"/>
                      <a:pt x="6948488" y="1490663"/>
                      <a:pt x="6981825" y="1562100"/>
                    </a:cubicBezTo>
                    <a:cubicBezTo>
                      <a:pt x="7015162" y="1633537"/>
                      <a:pt x="7091363" y="1707356"/>
                      <a:pt x="7053263" y="1790700"/>
                    </a:cubicBezTo>
                    <a:cubicBezTo>
                      <a:pt x="7015163" y="1874044"/>
                      <a:pt x="7062787" y="1981200"/>
                      <a:pt x="6753225" y="2062162"/>
                    </a:cubicBezTo>
                    <a:cubicBezTo>
                      <a:pt x="6443663" y="2143124"/>
                      <a:pt x="6074569" y="2238375"/>
                      <a:pt x="5195888" y="2276475"/>
                    </a:cubicBezTo>
                    <a:cubicBezTo>
                      <a:pt x="4317207" y="2314575"/>
                      <a:pt x="2305051" y="2345531"/>
                      <a:pt x="1481138" y="2290762"/>
                    </a:cubicBezTo>
                    <a:cubicBezTo>
                      <a:pt x="657226" y="2235993"/>
                      <a:pt x="492919" y="2059781"/>
                      <a:pt x="252413" y="1947862"/>
                    </a:cubicBezTo>
                    <a:cubicBezTo>
                      <a:pt x="11907" y="1835943"/>
                      <a:pt x="76200" y="1724025"/>
                      <a:pt x="38100" y="1619250"/>
                    </a:cubicBezTo>
                    <a:close/>
                  </a:path>
                </a:pathLst>
              </a:custGeom>
              <a:solidFill>
                <a:srgbClr val="C000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4" name="Freeform 73"/>
              <p:cNvSpPr/>
              <p:nvPr/>
            </p:nvSpPr>
            <p:spPr>
              <a:xfrm>
                <a:off x="319088" y="4024313"/>
                <a:ext cx="1607343" cy="835819"/>
              </a:xfrm>
              <a:custGeom>
                <a:avLst/>
                <a:gdLst>
                  <a:gd name="connsiteX0" fmla="*/ 1323975 w 1607343"/>
                  <a:gd name="connsiteY0" fmla="*/ 119062 h 835819"/>
                  <a:gd name="connsiteX1" fmla="*/ 238125 w 1607343"/>
                  <a:gd name="connsiteY1" fmla="*/ 133350 h 835819"/>
                  <a:gd name="connsiteX2" fmla="*/ 52387 w 1607343"/>
                  <a:gd name="connsiteY2" fmla="*/ 347662 h 835819"/>
                  <a:gd name="connsiteX3" fmla="*/ 66675 w 1607343"/>
                  <a:gd name="connsiteY3" fmla="*/ 661987 h 835819"/>
                  <a:gd name="connsiteX4" fmla="*/ 452437 w 1607343"/>
                  <a:gd name="connsiteY4" fmla="*/ 719137 h 835819"/>
                  <a:gd name="connsiteX5" fmla="*/ 1452562 w 1607343"/>
                  <a:gd name="connsiteY5" fmla="*/ 733425 h 835819"/>
                  <a:gd name="connsiteX6" fmla="*/ 1381125 w 1607343"/>
                  <a:gd name="connsiteY6" fmla="*/ 104775 h 835819"/>
                  <a:gd name="connsiteX7" fmla="*/ 1323975 w 1607343"/>
                  <a:gd name="connsiteY7" fmla="*/ 119062 h 835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07343" h="835819">
                    <a:moveTo>
                      <a:pt x="1323975" y="119062"/>
                    </a:moveTo>
                    <a:cubicBezTo>
                      <a:pt x="1133475" y="123824"/>
                      <a:pt x="450056" y="95250"/>
                      <a:pt x="238125" y="133350"/>
                    </a:cubicBezTo>
                    <a:cubicBezTo>
                      <a:pt x="26194" y="171450"/>
                      <a:pt x="80962" y="259556"/>
                      <a:pt x="52387" y="347662"/>
                    </a:cubicBezTo>
                    <a:cubicBezTo>
                      <a:pt x="23812" y="435768"/>
                      <a:pt x="0" y="600075"/>
                      <a:pt x="66675" y="661987"/>
                    </a:cubicBezTo>
                    <a:cubicBezTo>
                      <a:pt x="133350" y="723900"/>
                      <a:pt x="221456" y="707231"/>
                      <a:pt x="452437" y="719137"/>
                    </a:cubicBezTo>
                    <a:cubicBezTo>
                      <a:pt x="683418" y="731043"/>
                      <a:pt x="1297781" y="835819"/>
                      <a:pt x="1452562" y="733425"/>
                    </a:cubicBezTo>
                    <a:cubicBezTo>
                      <a:pt x="1607343" y="631031"/>
                      <a:pt x="1400175" y="209550"/>
                      <a:pt x="1381125" y="104775"/>
                    </a:cubicBezTo>
                    <a:cubicBezTo>
                      <a:pt x="1362075" y="0"/>
                      <a:pt x="1514475" y="114300"/>
                      <a:pt x="1323975" y="119062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5" name="Freeform 74"/>
              <p:cNvSpPr/>
              <p:nvPr/>
            </p:nvSpPr>
            <p:spPr>
              <a:xfrm>
                <a:off x="6791325" y="4131469"/>
                <a:ext cx="866775" cy="766762"/>
              </a:xfrm>
              <a:custGeom>
                <a:avLst/>
                <a:gdLst>
                  <a:gd name="connsiteX0" fmla="*/ 66675 w 866775"/>
                  <a:gd name="connsiteY0" fmla="*/ 211931 h 766762"/>
                  <a:gd name="connsiteX1" fmla="*/ 538163 w 866775"/>
                  <a:gd name="connsiteY1" fmla="*/ 140494 h 766762"/>
                  <a:gd name="connsiteX2" fmla="*/ 723900 w 866775"/>
                  <a:gd name="connsiteY2" fmla="*/ 69056 h 766762"/>
                  <a:gd name="connsiteX3" fmla="*/ 823913 w 866775"/>
                  <a:gd name="connsiteY3" fmla="*/ 554831 h 766762"/>
                  <a:gd name="connsiteX4" fmla="*/ 752475 w 866775"/>
                  <a:gd name="connsiteY4" fmla="*/ 640556 h 766762"/>
                  <a:gd name="connsiteX5" fmla="*/ 138113 w 866775"/>
                  <a:gd name="connsiteY5" fmla="*/ 697706 h 766762"/>
                  <a:gd name="connsiteX6" fmla="*/ 66675 w 866775"/>
                  <a:gd name="connsiteY6" fmla="*/ 211931 h 766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66775" h="766762">
                    <a:moveTo>
                      <a:pt x="66675" y="211931"/>
                    </a:moveTo>
                    <a:cubicBezTo>
                      <a:pt x="133350" y="119062"/>
                      <a:pt x="428626" y="164306"/>
                      <a:pt x="538163" y="140494"/>
                    </a:cubicBezTo>
                    <a:cubicBezTo>
                      <a:pt x="647700" y="116682"/>
                      <a:pt x="676275" y="0"/>
                      <a:pt x="723900" y="69056"/>
                    </a:cubicBezTo>
                    <a:cubicBezTo>
                      <a:pt x="771525" y="138112"/>
                      <a:pt x="819151" y="459581"/>
                      <a:pt x="823913" y="554831"/>
                    </a:cubicBezTo>
                    <a:cubicBezTo>
                      <a:pt x="828675" y="650081"/>
                      <a:pt x="866775" y="616744"/>
                      <a:pt x="752475" y="640556"/>
                    </a:cubicBezTo>
                    <a:cubicBezTo>
                      <a:pt x="638175" y="664368"/>
                      <a:pt x="250032" y="766762"/>
                      <a:pt x="138113" y="697706"/>
                    </a:cubicBezTo>
                    <a:cubicBezTo>
                      <a:pt x="26194" y="628650"/>
                      <a:pt x="0" y="304800"/>
                      <a:pt x="66675" y="211931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6" name="Freeform 75"/>
              <p:cNvSpPr/>
              <p:nvPr/>
            </p:nvSpPr>
            <p:spPr>
              <a:xfrm>
                <a:off x="1783556" y="2619376"/>
                <a:ext cx="1176338" cy="821530"/>
              </a:xfrm>
              <a:custGeom>
                <a:avLst/>
                <a:gdLst>
                  <a:gd name="connsiteX0" fmla="*/ 1116807 w 1176338"/>
                  <a:gd name="connsiteY0" fmla="*/ 809624 h 821530"/>
                  <a:gd name="connsiteX1" fmla="*/ 1116807 w 1176338"/>
                  <a:gd name="connsiteY1" fmla="*/ 109537 h 821530"/>
                  <a:gd name="connsiteX2" fmla="*/ 759619 w 1176338"/>
                  <a:gd name="connsiteY2" fmla="*/ 152399 h 821530"/>
                  <a:gd name="connsiteX3" fmla="*/ 488157 w 1176338"/>
                  <a:gd name="connsiteY3" fmla="*/ 380999 h 821530"/>
                  <a:gd name="connsiteX4" fmla="*/ 73819 w 1176338"/>
                  <a:gd name="connsiteY4" fmla="*/ 752474 h 821530"/>
                  <a:gd name="connsiteX5" fmla="*/ 45244 w 1176338"/>
                  <a:gd name="connsiteY5" fmla="*/ 795337 h 821530"/>
                  <a:gd name="connsiteX6" fmla="*/ 273844 w 1176338"/>
                  <a:gd name="connsiteY6" fmla="*/ 795337 h 821530"/>
                  <a:gd name="connsiteX7" fmla="*/ 1116807 w 1176338"/>
                  <a:gd name="connsiteY7" fmla="*/ 809624 h 821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6338" h="821530">
                    <a:moveTo>
                      <a:pt x="1116807" y="809624"/>
                    </a:moveTo>
                    <a:cubicBezTo>
                      <a:pt x="1146572" y="514349"/>
                      <a:pt x="1176338" y="219075"/>
                      <a:pt x="1116807" y="109537"/>
                    </a:cubicBezTo>
                    <a:cubicBezTo>
                      <a:pt x="1057276" y="0"/>
                      <a:pt x="864394" y="107155"/>
                      <a:pt x="759619" y="152399"/>
                    </a:cubicBezTo>
                    <a:cubicBezTo>
                      <a:pt x="654844" y="197643"/>
                      <a:pt x="602457" y="280987"/>
                      <a:pt x="488157" y="380999"/>
                    </a:cubicBezTo>
                    <a:cubicBezTo>
                      <a:pt x="373857" y="481012"/>
                      <a:pt x="147638" y="683418"/>
                      <a:pt x="73819" y="752474"/>
                    </a:cubicBezTo>
                    <a:cubicBezTo>
                      <a:pt x="0" y="821530"/>
                      <a:pt x="11907" y="788193"/>
                      <a:pt x="45244" y="795337"/>
                    </a:cubicBezTo>
                    <a:cubicBezTo>
                      <a:pt x="78581" y="802481"/>
                      <a:pt x="273844" y="795337"/>
                      <a:pt x="273844" y="795337"/>
                    </a:cubicBezTo>
                    <a:lnTo>
                      <a:pt x="1116807" y="809624"/>
                    </a:lnTo>
                    <a:close/>
                  </a:path>
                </a:pathLst>
              </a:custGeom>
              <a:solidFill>
                <a:srgbClr val="00FFFF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7" name="Freeform 76"/>
              <p:cNvSpPr/>
              <p:nvPr/>
            </p:nvSpPr>
            <p:spPr>
              <a:xfrm>
                <a:off x="3214688" y="2576513"/>
                <a:ext cx="2216944" cy="1014412"/>
              </a:xfrm>
              <a:custGeom>
                <a:avLst/>
                <a:gdLst>
                  <a:gd name="connsiteX0" fmla="*/ 28575 w 2216944"/>
                  <a:gd name="connsiteY0" fmla="*/ 866775 h 1014412"/>
                  <a:gd name="connsiteX1" fmla="*/ 0 w 2216944"/>
                  <a:gd name="connsiteY1" fmla="*/ 123825 h 1014412"/>
                  <a:gd name="connsiteX2" fmla="*/ 28575 w 2216944"/>
                  <a:gd name="connsiteY2" fmla="*/ 123825 h 1014412"/>
                  <a:gd name="connsiteX3" fmla="*/ 871537 w 2216944"/>
                  <a:gd name="connsiteY3" fmla="*/ 152400 h 1014412"/>
                  <a:gd name="connsiteX4" fmla="*/ 1485900 w 2216944"/>
                  <a:gd name="connsiteY4" fmla="*/ 395287 h 1014412"/>
                  <a:gd name="connsiteX5" fmla="*/ 2114550 w 2216944"/>
                  <a:gd name="connsiteY5" fmla="*/ 923925 h 1014412"/>
                  <a:gd name="connsiteX6" fmla="*/ 2100262 w 2216944"/>
                  <a:gd name="connsiteY6" fmla="*/ 938212 h 1014412"/>
                  <a:gd name="connsiteX7" fmla="*/ 28575 w 2216944"/>
                  <a:gd name="connsiteY7" fmla="*/ 866775 h 1014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16944" h="1014412">
                    <a:moveTo>
                      <a:pt x="28575" y="866775"/>
                    </a:moveTo>
                    <a:cubicBezTo>
                      <a:pt x="14287" y="557212"/>
                      <a:pt x="0" y="247650"/>
                      <a:pt x="0" y="123825"/>
                    </a:cubicBezTo>
                    <a:cubicBezTo>
                      <a:pt x="0" y="0"/>
                      <a:pt x="28575" y="123825"/>
                      <a:pt x="28575" y="123825"/>
                    </a:cubicBezTo>
                    <a:lnTo>
                      <a:pt x="871537" y="152400"/>
                    </a:lnTo>
                    <a:cubicBezTo>
                      <a:pt x="1114424" y="197644"/>
                      <a:pt x="1278731" y="266699"/>
                      <a:pt x="1485900" y="395287"/>
                    </a:cubicBezTo>
                    <a:cubicBezTo>
                      <a:pt x="1693069" y="523875"/>
                      <a:pt x="2012156" y="833438"/>
                      <a:pt x="2114550" y="923925"/>
                    </a:cubicBezTo>
                    <a:cubicBezTo>
                      <a:pt x="2216944" y="1014412"/>
                      <a:pt x="2100262" y="938212"/>
                      <a:pt x="2100262" y="938212"/>
                    </a:cubicBezTo>
                    <a:lnTo>
                      <a:pt x="28575" y="866775"/>
                    </a:lnTo>
                    <a:close/>
                  </a:path>
                </a:pathLst>
              </a:custGeom>
              <a:solidFill>
                <a:srgbClr val="00FFFF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1259632" y="4077072"/>
                <a:ext cx="1296144" cy="1296144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1403648" y="4221088"/>
                <a:ext cx="1008112" cy="100811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0" name="Oval 79"/>
              <p:cNvSpPr/>
              <p:nvPr/>
            </p:nvSpPr>
            <p:spPr>
              <a:xfrm>
                <a:off x="5724128" y="4077072"/>
                <a:ext cx="1296144" cy="1296144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1" name="Oval 80"/>
              <p:cNvSpPr/>
              <p:nvPr/>
            </p:nvSpPr>
            <p:spPr>
              <a:xfrm>
                <a:off x="5868144" y="4221088"/>
                <a:ext cx="1008112" cy="100811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82" name="Straight Connector 81"/>
              <p:cNvCxnSpPr/>
              <p:nvPr/>
            </p:nvCxnSpPr>
            <p:spPr>
              <a:xfrm>
                <a:off x="3059832" y="2564904"/>
                <a:ext cx="72008" cy="2304256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2" name="Group 58"/>
            <p:cNvGrpSpPr>
              <a:grpSpLocks noChangeAspect="1"/>
            </p:cNvGrpSpPr>
            <p:nvPr/>
          </p:nvGrpSpPr>
          <p:grpSpPr>
            <a:xfrm>
              <a:off x="4860032" y="1844824"/>
              <a:ext cx="4742284" cy="1814660"/>
              <a:chOff x="319088" y="2564904"/>
              <a:chExt cx="7339012" cy="2808312"/>
            </a:xfrm>
          </p:grpSpPr>
          <p:sp>
            <p:nvSpPr>
              <p:cNvPr id="63" name="Freeform 62"/>
              <p:cNvSpPr/>
              <p:nvPr/>
            </p:nvSpPr>
            <p:spPr>
              <a:xfrm>
                <a:off x="467544" y="2564904"/>
                <a:ext cx="7091363" cy="2345531"/>
              </a:xfrm>
              <a:custGeom>
                <a:avLst/>
                <a:gdLst>
                  <a:gd name="connsiteX0" fmla="*/ 38100 w 7091363"/>
                  <a:gd name="connsiteY0" fmla="*/ 1619250 h 2345531"/>
                  <a:gd name="connsiteX1" fmla="*/ 23813 w 7091363"/>
                  <a:gd name="connsiteY1" fmla="*/ 1319212 h 2345531"/>
                  <a:gd name="connsiteX2" fmla="*/ 52388 w 7091363"/>
                  <a:gd name="connsiteY2" fmla="*/ 1076325 h 2345531"/>
                  <a:gd name="connsiteX3" fmla="*/ 138113 w 7091363"/>
                  <a:gd name="connsiteY3" fmla="*/ 947737 h 2345531"/>
                  <a:gd name="connsiteX4" fmla="*/ 381000 w 7091363"/>
                  <a:gd name="connsiteY4" fmla="*/ 876300 h 2345531"/>
                  <a:gd name="connsiteX5" fmla="*/ 995363 w 7091363"/>
                  <a:gd name="connsiteY5" fmla="*/ 862012 h 2345531"/>
                  <a:gd name="connsiteX6" fmla="*/ 1123950 w 7091363"/>
                  <a:gd name="connsiteY6" fmla="*/ 862012 h 2345531"/>
                  <a:gd name="connsiteX7" fmla="*/ 1195388 w 7091363"/>
                  <a:gd name="connsiteY7" fmla="*/ 790575 h 2345531"/>
                  <a:gd name="connsiteX8" fmla="*/ 1866900 w 7091363"/>
                  <a:gd name="connsiteY8" fmla="*/ 233362 h 2345531"/>
                  <a:gd name="connsiteX9" fmla="*/ 2338388 w 7091363"/>
                  <a:gd name="connsiteY9" fmla="*/ 47625 h 2345531"/>
                  <a:gd name="connsiteX10" fmla="*/ 2824163 w 7091363"/>
                  <a:gd name="connsiteY10" fmla="*/ 4762 h 2345531"/>
                  <a:gd name="connsiteX11" fmla="*/ 3367088 w 7091363"/>
                  <a:gd name="connsiteY11" fmla="*/ 19050 h 2345531"/>
                  <a:gd name="connsiteX12" fmla="*/ 3867150 w 7091363"/>
                  <a:gd name="connsiteY12" fmla="*/ 90487 h 2345531"/>
                  <a:gd name="connsiteX13" fmla="*/ 4210050 w 7091363"/>
                  <a:gd name="connsiteY13" fmla="*/ 204787 h 2345531"/>
                  <a:gd name="connsiteX14" fmla="*/ 4538663 w 7091363"/>
                  <a:gd name="connsiteY14" fmla="*/ 419100 h 2345531"/>
                  <a:gd name="connsiteX15" fmla="*/ 5038725 w 7091363"/>
                  <a:gd name="connsiteY15" fmla="*/ 890587 h 2345531"/>
                  <a:gd name="connsiteX16" fmla="*/ 5110163 w 7091363"/>
                  <a:gd name="connsiteY16" fmla="*/ 976312 h 2345531"/>
                  <a:gd name="connsiteX17" fmla="*/ 5438775 w 7091363"/>
                  <a:gd name="connsiteY17" fmla="*/ 1033462 h 2345531"/>
                  <a:gd name="connsiteX18" fmla="*/ 6510338 w 7091363"/>
                  <a:gd name="connsiteY18" fmla="*/ 1219200 h 2345531"/>
                  <a:gd name="connsiteX19" fmla="*/ 6853238 w 7091363"/>
                  <a:gd name="connsiteY19" fmla="*/ 1362075 h 2345531"/>
                  <a:gd name="connsiteX20" fmla="*/ 6981825 w 7091363"/>
                  <a:gd name="connsiteY20" fmla="*/ 1562100 h 2345531"/>
                  <a:gd name="connsiteX21" fmla="*/ 7053263 w 7091363"/>
                  <a:gd name="connsiteY21" fmla="*/ 1790700 h 2345531"/>
                  <a:gd name="connsiteX22" fmla="*/ 6753225 w 7091363"/>
                  <a:gd name="connsiteY22" fmla="*/ 2062162 h 2345531"/>
                  <a:gd name="connsiteX23" fmla="*/ 5195888 w 7091363"/>
                  <a:gd name="connsiteY23" fmla="*/ 2276475 h 2345531"/>
                  <a:gd name="connsiteX24" fmla="*/ 1481138 w 7091363"/>
                  <a:gd name="connsiteY24" fmla="*/ 2290762 h 2345531"/>
                  <a:gd name="connsiteX25" fmla="*/ 252413 w 7091363"/>
                  <a:gd name="connsiteY25" fmla="*/ 1947862 h 2345531"/>
                  <a:gd name="connsiteX26" fmla="*/ 38100 w 7091363"/>
                  <a:gd name="connsiteY26" fmla="*/ 1619250 h 23455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7091363" h="2345531">
                    <a:moveTo>
                      <a:pt x="38100" y="1619250"/>
                    </a:moveTo>
                    <a:cubicBezTo>
                      <a:pt x="0" y="1514475"/>
                      <a:pt x="21432" y="1409699"/>
                      <a:pt x="23813" y="1319212"/>
                    </a:cubicBezTo>
                    <a:cubicBezTo>
                      <a:pt x="26194" y="1228725"/>
                      <a:pt x="33338" y="1138238"/>
                      <a:pt x="52388" y="1076325"/>
                    </a:cubicBezTo>
                    <a:cubicBezTo>
                      <a:pt x="71438" y="1014412"/>
                      <a:pt x="83344" y="981074"/>
                      <a:pt x="138113" y="947737"/>
                    </a:cubicBezTo>
                    <a:cubicBezTo>
                      <a:pt x="192882" y="914400"/>
                      <a:pt x="238125" y="890587"/>
                      <a:pt x="381000" y="876300"/>
                    </a:cubicBezTo>
                    <a:cubicBezTo>
                      <a:pt x="523875" y="862013"/>
                      <a:pt x="871538" y="864393"/>
                      <a:pt x="995363" y="862012"/>
                    </a:cubicBezTo>
                    <a:cubicBezTo>
                      <a:pt x="1119188" y="859631"/>
                      <a:pt x="1090612" y="873918"/>
                      <a:pt x="1123950" y="862012"/>
                    </a:cubicBezTo>
                    <a:cubicBezTo>
                      <a:pt x="1157288" y="850106"/>
                      <a:pt x="1071563" y="895350"/>
                      <a:pt x="1195388" y="790575"/>
                    </a:cubicBezTo>
                    <a:cubicBezTo>
                      <a:pt x="1319213" y="685800"/>
                      <a:pt x="1676400" y="357187"/>
                      <a:pt x="1866900" y="233362"/>
                    </a:cubicBezTo>
                    <a:cubicBezTo>
                      <a:pt x="2057400" y="109537"/>
                      <a:pt x="2178844" y="85725"/>
                      <a:pt x="2338388" y="47625"/>
                    </a:cubicBezTo>
                    <a:cubicBezTo>
                      <a:pt x="2497932" y="9525"/>
                      <a:pt x="2652713" y="9524"/>
                      <a:pt x="2824163" y="4762"/>
                    </a:cubicBezTo>
                    <a:cubicBezTo>
                      <a:pt x="2995613" y="0"/>
                      <a:pt x="3193257" y="4763"/>
                      <a:pt x="3367088" y="19050"/>
                    </a:cubicBezTo>
                    <a:cubicBezTo>
                      <a:pt x="3540919" y="33337"/>
                      <a:pt x="3726656" y="59531"/>
                      <a:pt x="3867150" y="90487"/>
                    </a:cubicBezTo>
                    <a:cubicBezTo>
                      <a:pt x="4007644" y="121443"/>
                      <a:pt x="4098131" y="150018"/>
                      <a:pt x="4210050" y="204787"/>
                    </a:cubicBezTo>
                    <a:cubicBezTo>
                      <a:pt x="4321969" y="259556"/>
                      <a:pt x="4400551" y="304800"/>
                      <a:pt x="4538663" y="419100"/>
                    </a:cubicBezTo>
                    <a:cubicBezTo>
                      <a:pt x="4676775" y="533400"/>
                      <a:pt x="4943475" y="797718"/>
                      <a:pt x="5038725" y="890587"/>
                    </a:cubicBezTo>
                    <a:cubicBezTo>
                      <a:pt x="5133975" y="983456"/>
                      <a:pt x="5043488" y="952500"/>
                      <a:pt x="5110163" y="976312"/>
                    </a:cubicBezTo>
                    <a:cubicBezTo>
                      <a:pt x="5176838" y="1000125"/>
                      <a:pt x="5438775" y="1033462"/>
                      <a:pt x="5438775" y="1033462"/>
                    </a:cubicBezTo>
                    <a:cubicBezTo>
                      <a:pt x="5672137" y="1073943"/>
                      <a:pt x="6274594" y="1164431"/>
                      <a:pt x="6510338" y="1219200"/>
                    </a:cubicBezTo>
                    <a:cubicBezTo>
                      <a:pt x="6746082" y="1273969"/>
                      <a:pt x="6774657" y="1304925"/>
                      <a:pt x="6853238" y="1362075"/>
                    </a:cubicBezTo>
                    <a:cubicBezTo>
                      <a:pt x="6931819" y="1419225"/>
                      <a:pt x="6948488" y="1490663"/>
                      <a:pt x="6981825" y="1562100"/>
                    </a:cubicBezTo>
                    <a:cubicBezTo>
                      <a:pt x="7015162" y="1633537"/>
                      <a:pt x="7091363" y="1707356"/>
                      <a:pt x="7053263" y="1790700"/>
                    </a:cubicBezTo>
                    <a:cubicBezTo>
                      <a:pt x="7015163" y="1874044"/>
                      <a:pt x="7062787" y="1981200"/>
                      <a:pt x="6753225" y="2062162"/>
                    </a:cubicBezTo>
                    <a:cubicBezTo>
                      <a:pt x="6443663" y="2143124"/>
                      <a:pt x="6074569" y="2238375"/>
                      <a:pt x="5195888" y="2276475"/>
                    </a:cubicBezTo>
                    <a:cubicBezTo>
                      <a:pt x="4317207" y="2314575"/>
                      <a:pt x="2305051" y="2345531"/>
                      <a:pt x="1481138" y="2290762"/>
                    </a:cubicBezTo>
                    <a:cubicBezTo>
                      <a:pt x="657226" y="2235993"/>
                      <a:pt x="492919" y="2059781"/>
                      <a:pt x="252413" y="1947862"/>
                    </a:cubicBezTo>
                    <a:cubicBezTo>
                      <a:pt x="11907" y="1835943"/>
                      <a:pt x="76200" y="1724025"/>
                      <a:pt x="38100" y="161925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4" name="Freeform 63"/>
              <p:cNvSpPr/>
              <p:nvPr/>
            </p:nvSpPr>
            <p:spPr>
              <a:xfrm>
                <a:off x="319088" y="4024313"/>
                <a:ext cx="1607343" cy="835819"/>
              </a:xfrm>
              <a:custGeom>
                <a:avLst/>
                <a:gdLst>
                  <a:gd name="connsiteX0" fmla="*/ 1323975 w 1607343"/>
                  <a:gd name="connsiteY0" fmla="*/ 119062 h 835819"/>
                  <a:gd name="connsiteX1" fmla="*/ 238125 w 1607343"/>
                  <a:gd name="connsiteY1" fmla="*/ 133350 h 835819"/>
                  <a:gd name="connsiteX2" fmla="*/ 52387 w 1607343"/>
                  <a:gd name="connsiteY2" fmla="*/ 347662 h 835819"/>
                  <a:gd name="connsiteX3" fmla="*/ 66675 w 1607343"/>
                  <a:gd name="connsiteY3" fmla="*/ 661987 h 835819"/>
                  <a:gd name="connsiteX4" fmla="*/ 452437 w 1607343"/>
                  <a:gd name="connsiteY4" fmla="*/ 719137 h 835819"/>
                  <a:gd name="connsiteX5" fmla="*/ 1452562 w 1607343"/>
                  <a:gd name="connsiteY5" fmla="*/ 733425 h 835819"/>
                  <a:gd name="connsiteX6" fmla="*/ 1381125 w 1607343"/>
                  <a:gd name="connsiteY6" fmla="*/ 104775 h 835819"/>
                  <a:gd name="connsiteX7" fmla="*/ 1323975 w 1607343"/>
                  <a:gd name="connsiteY7" fmla="*/ 119062 h 835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07343" h="835819">
                    <a:moveTo>
                      <a:pt x="1323975" y="119062"/>
                    </a:moveTo>
                    <a:cubicBezTo>
                      <a:pt x="1133475" y="123824"/>
                      <a:pt x="450056" y="95250"/>
                      <a:pt x="238125" y="133350"/>
                    </a:cubicBezTo>
                    <a:cubicBezTo>
                      <a:pt x="26194" y="171450"/>
                      <a:pt x="80962" y="259556"/>
                      <a:pt x="52387" y="347662"/>
                    </a:cubicBezTo>
                    <a:cubicBezTo>
                      <a:pt x="23812" y="435768"/>
                      <a:pt x="0" y="600075"/>
                      <a:pt x="66675" y="661987"/>
                    </a:cubicBezTo>
                    <a:cubicBezTo>
                      <a:pt x="133350" y="723900"/>
                      <a:pt x="221456" y="707231"/>
                      <a:pt x="452437" y="719137"/>
                    </a:cubicBezTo>
                    <a:cubicBezTo>
                      <a:pt x="683418" y="731043"/>
                      <a:pt x="1297781" y="835819"/>
                      <a:pt x="1452562" y="733425"/>
                    </a:cubicBezTo>
                    <a:cubicBezTo>
                      <a:pt x="1607343" y="631031"/>
                      <a:pt x="1400175" y="209550"/>
                      <a:pt x="1381125" y="104775"/>
                    </a:cubicBezTo>
                    <a:cubicBezTo>
                      <a:pt x="1362075" y="0"/>
                      <a:pt x="1514475" y="114300"/>
                      <a:pt x="1323975" y="119062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5" name="Freeform 64"/>
              <p:cNvSpPr/>
              <p:nvPr/>
            </p:nvSpPr>
            <p:spPr>
              <a:xfrm>
                <a:off x="6791325" y="4131469"/>
                <a:ext cx="866775" cy="766762"/>
              </a:xfrm>
              <a:custGeom>
                <a:avLst/>
                <a:gdLst>
                  <a:gd name="connsiteX0" fmla="*/ 66675 w 866775"/>
                  <a:gd name="connsiteY0" fmla="*/ 211931 h 766762"/>
                  <a:gd name="connsiteX1" fmla="*/ 538163 w 866775"/>
                  <a:gd name="connsiteY1" fmla="*/ 140494 h 766762"/>
                  <a:gd name="connsiteX2" fmla="*/ 723900 w 866775"/>
                  <a:gd name="connsiteY2" fmla="*/ 69056 h 766762"/>
                  <a:gd name="connsiteX3" fmla="*/ 823913 w 866775"/>
                  <a:gd name="connsiteY3" fmla="*/ 554831 h 766762"/>
                  <a:gd name="connsiteX4" fmla="*/ 752475 w 866775"/>
                  <a:gd name="connsiteY4" fmla="*/ 640556 h 766762"/>
                  <a:gd name="connsiteX5" fmla="*/ 138113 w 866775"/>
                  <a:gd name="connsiteY5" fmla="*/ 697706 h 766762"/>
                  <a:gd name="connsiteX6" fmla="*/ 66675 w 866775"/>
                  <a:gd name="connsiteY6" fmla="*/ 211931 h 766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66775" h="766762">
                    <a:moveTo>
                      <a:pt x="66675" y="211931"/>
                    </a:moveTo>
                    <a:cubicBezTo>
                      <a:pt x="133350" y="119062"/>
                      <a:pt x="428626" y="164306"/>
                      <a:pt x="538163" y="140494"/>
                    </a:cubicBezTo>
                    <a:cubicBezTo>
                      <a:pt x="647700" y="116682"/>
                      <a:pt x="676275" y="0"/>
                      <a:pt x="723900" y="69056"/>
                    </a:cubicBezTo>
                    <a:cubicBezTo>
                      <a:pt x="771525" y="138112"/>
                      <a:pt x="819151" y="459581"/>
                      <a:pt x="823913" y="554831"/>
                    </a:cubicBezTo>
                    <a:cubicBezTo>
                      <a:pt x="828675" y="650081"/>
                      <a:pt x="866775" y="616744"/>
                      <a:pt x="752475" y="640556"/>
                    </a:cubicBezTo>
                    <a:cubicBezTo>
                      <a:pt x="638175" y="664368"/>
                      <a:pt x="250032" y="766762"/>
                      <a:pt x="138113" y="697706"/>
                    </a:cubicBezTo>
                    <a:cubicBezTo>
                      <a:pt x="26194" y="628650"/>
                      <a:pt x="0" y="304800"/>
                      <a:pt x="66675" y="211931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6" name="Freeform 65"/>
              <p:cNvSpPr/>
              <p:nvPr/>
            </p:nvSpPr>
            <p:spPr>
              <a:xfrm>
                <a:off x="1783556" y="2619376"/>
                <a:ext cx="1176338" cy="821530"/>
              </a:xfrm>
              <a:custGeom>
                <a:avLst/>
                <a:gdLst>
                  <a:gd name="connsiteX0" fmla="*/ 1116807 w 1176338"/>
                  <a:gd name="connsiteY0" fmla="*/ 809624 h 821530"/>
                  <a:gd name="connsiteX1" fmla="*/ 1116807 w 1176338"/>
                  <a:gd name="connsiteY1" fmla="*/ 109537 h 821530"/>
                  <a:gd name="connsiteX2" fmla="*/ 759619 w 1176338"/>
                  <a:gd name="connsiteY2" fmla="*/ 152399 h 821530"/>
                  <a:gd name="connsiteX3" fmla="*/ 488157 w 1176338"/>
                  <a:gd name="connsiteY3" fmla="*/ 380999 h 821530"/>
                  <a:gd name="connsiteX4" fmla="*/ 73819 w 1176338"/>
                  <a:gd name="connsiteY4" fmla="*/ 752474 h 821530"/>
                  <a:gd name="connsiteX5" fmla="*/ 45244 w 1176338"/>
                  <a:gd name="connsiteY5" fmla="*/ 795337 h 821530"/>
                  <a:gd name="connsiteX6" fmla="*/ 273844 w 1176338"/>
                  <a:gd name="connsiteY6" fmla="*/ 795337 h 821530"/>
                  <a:gd name="connsiteX7" fmla="*/ 1116807 w 1176338"/>
                  <a:gd name="connsiteY7" fmla="*/ 809624 h 821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6338" h="821530">
                    <a:moveTo>
                      <a:pt x="1116807" y="809624"/>
                    </a:moveTo>
                    <a:cubicBezTo>
                      <a:pt x="1146572" y="514349"/>
                      <a:pt x="1176338" y="219075"/>
                      <a:pt x="1116807" y="109537"/>
                    </a:cubicBezTo>
                    <a:cubicBezTo>
                      <a:pt x="1057276" y="0"/>
                      <a:pt x="864394" y="107155"/>
                      <a:pt x="759619" y="152399"/>
                    </a:cubicBezTo>
                    <a:cubicBezTo>
                      <a:pt x="654844" y="197643"/>
                      <a:pt x="602457" y="280987"/>
                      <a:pt x="488157" y="380999"/>
                    </a:cubicBezTo>
                    <a:cubicBezTo>
                      <a:pt x="373857" y="481012"/>
                      <a:pt x="147638" y="683418"/>
                      <a:pt x="73819" y="752474"/>
                    </a:cubicBezTo>
                    <a:cubicBezTo>
                      <a:pt x="0" y="821530"/>
                      <a:pt x="11907" y="788193"/>
                      <a:pt x="45244" y="795337"/>
                    </a:cubicBezTo>
                    <a:cubicBezTo>
                      <a:pt x="78581" y="802481"/>
                      <a:pt x="273844" y="795337"/>
                      <a:pt x="273844" y="795337"/>
                    </a:cubicBezTo>
                    <a:lnTo>
                      <a:pt x="1116807" y="809624"/>
                    </a:lnTo>
                    <a:close/>
                  </a:path>
                </a:pathLst>
              </a:custGeom>
              <a:solidFill>
                <a:srgbClr val="00FFFF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7" name="Freeform 66"/>
              <p:cNvSpPr/>
              <p:nvPr/>
            </p:nvSpPr>
            <p:spPr>
              <a:xfrm>
                <a:off x="3214688" y="2576513"/>
                <a:ext cx="2216944" cy="1014412"/>
              </a:xfrm>
              <a:custGeom>
                <a:avLst/>
                <a:gdLst>
                  <a:gd name="connsiteX0" fmla="*/ 28575 w 2216944"/>
                  <a:gd name="connsiteY0" fmla="*/ 866775 h 1014412"/>
                  <a:gd name="connsiteX1" fmla="*/ 0 w 2216944"/>
                  <a:gd name="connsiteY1" fmla="*/ 123825 h 1014412"/>
                  <a:gd name="connsiteX2" fmla="*/ 28575 w 2216944"/>
                  <a:gd name="connsiteY2" fmla="*/ 123825 h 1014412"/>
                  <a:gd name="connsiteX3" fmla="*/ 871537 w 2216944"/>
                  <a:gd name="connsiteY3" fmla="*/ 152400 h 1014412"/>
                  <a:gd name="connsiteX4" fmla="*/ 1485900 w 2216944"/>
                  <a:gd name="connsiteY4" fmla="*/ 395287 h 1014412"/>
                  <a:gd name="connsiteX5" fmla="*/ 2114550 w 2216944"/>
                  <a:gd name="connsiteY5" fmla="*/ 923925 h 1014412"/>
                  <a:gd name="connsiteX6" fmla="*/ 2100262 w 2216944"/>
                  <a:gd name="connsiteY6" fmla="*/ 938212 h 1014412"/>
                  <a:gd name="connsiteX7" fmla="*/ 28575 w 2216944"/>
                  <a:gd name="connsiteY7" fmla="*/ 866775 h 1014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16944" h="1014412">
                    <a:moveTo>
                      <a:pt x="28575" y="866775"/>
                    </a:moveTo>
                    <a:cubicBezTo>
                      <a:pt x="14287" y="557212"/>
                      <a:pt x="0" y="247650"/>
                      <a:pt x="0" y="123825"/>
                    </a:cubicBezTo>
                    <a:cubicBezTo>
                      <a:pt x="0" y="0"/>
                      <a:pt x="28575" y="123825"/>
                      <a:pt x="28575" y="123825"/>
                    </a:cubicBezTo>
                    <a:lnTo>
                      <a:pt x="871537" y="152400"/>
                    </a:lnTo>
                    <a:cubicBezTo>
                      <a:pt x="1114424" y="197644"/>
                      <a:pt x="1278731" y="266699"/>
                      <a:pt x="1485900" y="395287"/>
                    </a:cubicBezTo>
                    <a:cubicBezTo>
                      <a:pt x="1693069" y="523875"/>
                      <a:pt x="2012156" y="833438"/>
                      <a:pt x="2114550" y="923925"/>
                    </a:cubicBezTo>
                    <a:cubicBezTo>
                      <a:pt x="2216944" y="1014412"/>
                      <a:pt x="2100262" y="938212"/>
                      <a:pt x="2100262" y="938212"/>
                    </a:cubicBezTo>
                    <a:lnTo>
                      <a:pt x="28575" y="866775"/>
                    </a:lnTo>
                    <a:close/>
                  </a:path>
                </a:pathLst>
              </a:custGeom>
              <a:solidFill>
                <a:srgbClr val="00FFFF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8" name="Oval 67"/>
              <p:cNvSpPr/>
              <p:nvPr/>
            </p:nvSpPr>
            <p:spPr>
              <a:xfrm>
                <a:off x="1259632" y="4077072"/>
                <a:ext cx="1296144" cy="1296144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9" name="Oval 68"/>
              <p:cNvSpPr/>
              <p:nvPr/>
            </p:nvSpPr>
            <p:spPr>
              <a:xfrm>
                <a:off x="1403648" y="4221088"/>
                <a:ext cx="1008112" cy="100811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0" name="Oval 69"/>
              <p:cNvSpPr/>
              <p:nvPr/>
            </p:nvSpPr>
            <p:spPr>
              <a:xfrm>
                <a:off x="5724128" y="4077072"/>
                <a:ext cx="1296144" cy="1296144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1" name="Oval 70"/>
              <p:cNvSpPr/>
              <p:nvPr/>
            </p:nvSpPr>
            <p:spPr>
              <a:xfrm>
                <a:off x="5868144" y="4221088"/>
                <a:ext cx="1008112" cy="100811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72" name="Straight Connector 71"/>
              <p:cNvCxnSpPr/>
              <p:nvPr/>
            </p:nvCxnSpPr>
            <p:spPr>
              <a:xfrm>
                <a:off x="3059832" y="2564904"/>
                <a:ext cx="72008" cy="2304256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00" name="Rectangle 99"/>
          <p:cNvSpPr/>
          <p:nvPr/>
        </p:nvSpPr>
        <p:spPr>
          <a:xfrm>
            <a:off x="1259632" y="3068960"/>
            <a:ext cx="2808312" cy="2448272"/>
          </a:xfrm>
          <a:prstGeom prst="rect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90" name="Group 83"/>
          <p:cNvGrpSpPr/>
          <p:nvPr/>
        </p:nvGrpSpPr>
        <p:grpSpPr>
          <a:xfrm flipH="1">
            <a:off x="1907704" y="2276872"/>
            <a:ext cx="2160240" cy="3024336"/>
            <a:chOff x="971600" y="1844824"/>
            <a:chExt cx="1944216" cy="2880320"/>
          </a:xfrm>
        </p:grpSpPr>
        <p:sp>
          <p:nvSpPr>
            <p:cNvPr id="91" name="Oval 90"/>
            <p:cNvSpPr/>
            <p:nvPr/>
          </p:nvSpPr>
          <p:spPr>
            <a:xfrm>
              <a:off x="971600" y="2276872"/>
              <a:ext cx="1944216" cy="2448272"/>
            </a:xfrm>
            <a:prstGeom prst="ellipse">
              <a:avLst/>
            </a:prstGeom>
            <a:solidFill>
              <a:srgbClr val="CC00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66"/>
                </a:solidFill>
              </a:endParaRPr>
            </a:p>
          </p:txBody>
        </p:sp>
        <p:grpSp>
          <p:nvGrpSpPr>
            <p:cNvPr id="95" name="Group 75"/>
            <p:cNvGrpSpPr/>
            <p:nvPr/>
          </p:nvGrpSpPr>
          <p:grpSpPr>
            <a:xfrm>
              <a:off x="1331640" y="1844824"/>
              <a:ext cx="1293068" cy="1015563"/>
              <a:chOff x="1334716" y="1916832"/>
              <a:chExt cx="1036915" cy="871547"/>
            </a:xfrm>
          </p:grpSpPr>
          <p:sp>
            <p:nvSpPr>
              <p:cNvPr id="96" name="Freeform 10"/>
              <p:cNvSpPr/>
              <p:nvPr/>
            </p:nvSpPr>
            <p:spPr>
              <a:xfrm>
                <a:off x="1334716" y="2233758"/>
                <a:ext cx="1036915" cy="159948"/>
              </a:xfrm>
              <a:custGeom>
                <a:avLst/>
                <a:gdLst>
                  <a:gd name="connsiteX0" fmla="*/ 0 w 1209821"/>
                  <a:gd name="connsiteY0" fmla="*/ 0 h 138332"/>
                  <a:gd name="connsiteX1" fmla="*/ 337625 w 1209821"/>
                  <a:gd name="connsiteY1" fmla="*/ 112541 h 138332"/>
                  <a:gd name="connsiteX2" fmla="*/ 928468 w 1209821"/>
                  <a:gd name="connsiteY2" fmla="*/ 126609 h 138332"/>
                  <a:gd name="connsiteX3" fmla="*/ 1209821 w 1209821"/>
                  <a:gd name="connsiteY3" fmla="*/ 42203 h 138332"/>
                  <a:gd name="connsiteX0" fmla="*/ 0 w 1296144"/>
                  <a:gd name="connsiteY0" fmla="*/ 0 h 145366"/>
                  <a:gd name="connsiteX1" fmla="*/ 337625 w 1296144"/>
                  <a:gd name="connsiteY1" fmla="*/ 112541 h 145366"/>
                  <a:gd name="connsiteX2" fmla="*/ 928468 w 1296144"/>
                  <a:gd name="connsiteY2" fmla="*/ 126609 h 145366"/>
                  <a:gd name="connsiteX3" fmla="*/ 1296144 w 1296144"/>
                  <a:gd name="connsiteY3" fmla="*/ 0 h 145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96144" h="145366">
                    <a:moveTo>
                      <a:pt x="0" y="0"/>
                    </a:moveTo>
                    <a:cubicBezTo>
                      <a:pt x="91440" y="45719"/>
                      <a:pt x="182880" y="91439"/>
                      <a:pt x="337625" y="112541"/>
                    </a:cubicBezTo>
                    <a:cubicBezTo>
                      <a:pt x="492370" y="133643"/>
                      <a:pt x="768715" y="145366"/>
                      <a:pt x="928468" y="126609"/>
                    </a:cubicBezTo>
                    <a:cubicBezTo>
                      <a:pt x="1088221" y="107852"/>
                      <a:pt x="1228150" y="36341"/>
                      <a:pt x="1296144" y="0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97" name="Chord 11"/>
              <p:cNvSpPr/>
              <p:nvPr/>
            </p:nvSpPr>
            <p:spPr>
              <a:xfrm>
                <a:off x="1547664" y="1916832"/>
                <a:ext cx="576064" cy="871547"/>
              </a:xfrm>
              <a:prstGeom prst="chord">
                <a:avLst>
                  <a:gd name="adj1" fmla="val 10765082"/>
                  <a:gd name="adj2" fmla="val 108958"/>
                </a:avLst>
              </a:prstGeom>
              <a:solidFill>
                <a:srgbClr val="00FFFF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98" name="Freeform 97"/>
          <p:cNvSpPr/>
          <p:nvPr/>
        </p:nvSpPr>
        <p:spPr>
          <a:xfrm flipH="1">
            <a:off x="3059831" y="5157192"/>
            <a:ext cx="792088" cy="936104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CC00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9" name="Freeform 98"/>
          <p:cNvSpPr/>
          <p:nvPr/>
        </p:nvSpPr>
        <p:spPr>
          <a:xfrm>
            <a:off x="2267743" y="5157192"/>
            <a:ext cx="687253" cy="936104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CC00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24" name="Group 123"/>
          <p:cNvGrpSpPr/>
          <p:nvPr/>
        </p:nvGrpSpPr>
        <p:grpSpPr>
          <a:xfrm>
            <a:off x="1547664" y="2276872"/>
            <a:ext cx="2535159" cy="3024336"/>
            <a:chOff x="1619672" y="2132856"/>
            <a:chExt cx="2535159" cy="3024336"/>
          </a:xfrm>
        </p:grpSpPr>
        <p:grpSp>
          <p:nvGrpSpPr>
            <p:cNvPr id="112" name="Group 111"/>
            <p:cNvGrpSpPr/>
            <p:nvPr/>
          </p:nvGrpSpPr>
          <p:grpSpPr>
            <a:xfrm>
              <a:off x="1619672" y="2132856"/>
              <a:ext cx="2535159" cy="3024336"/>
              <a:chOff x="5305717" y="408264"/>
              <a:chExt cx="1855426" cy="2376264"/>
            </a:xfrm>
          </p:grpSpPr>
          <p:grpSp>
            <p:nvGrpSpPr>
              <p:cNvPr id="110" name="Group 109"/>
              <p:cNvGrpSpPr/>
              <p:nvPr/>
            </p:nvGrpSpPr>
            <p:grpSpPr>
              <a:xfrm>
                <a:off x="5305717" y="408264"/>
                <a:ext cx="1855426" cy="2376264"/>
                <a:chOff x="5305717" y="408264"/>
                <a:chExt cx="1855426" cy="2376264"/>
              </a:xfrm>
            </p:grpSpPr>
            <p:sp>
              <p:nvSpPr>
                <p:cNvPr id="105" name="Oval 104"/>
                <p:cNvSpPr/>
                <p:nvPr/>
              </p:nvSpPr>
              <p:spPr>
                <a:xfrm flipH="1">
                  <a:off x="5580112" y="764704"/>
                  <a:ext cx="1581031" cy="2019824"/>
                </a:xfrm>
                <a:prstGeom prst="ellipse">
                  <a:avLst/>
                </a:prstGeom>
                <a:solidFill>
                  <a:srgbClr val="CC00FF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srgbClr val="FFFF66"/>
                    </a:solidFill>
                  </a:endParaRPr>
                </a:p>
              </p:txBody>
            </p:sp>
            <p:sp>
              <p:nvSpPr>
                <p:cNvPr id="106" name="Oval 105"/>
                <p:cNvSpPr/>
                <p:nvPr/>
              </p:nvSpPr>
              <p:spPr>
                <a:xfrm>
                  <a:off x="5854135" y="1180550"/>
                  <a:ext cx="77317" cy="23762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7" name="Arc 106"/>
                <p:cNvSpPr/>
                <p:nvPr/>
              </p:nvSpPr>
              <p:spPr>
                <a:xfrm flipH="1">
                  <a:off x="5305717" y="1299363"/>
                  <a:ext cx="918519" cy="803875"/>
                </a:xfrm>
                <a:prstGeom prst="arc">
                  <a:avLst>
                    <a:gd name="adj1" fmla="val 4259975"/>
                    <a:gd name="adj2" fmla="val 10426613"/>
                  </a:avLst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108" name="Oval 107"/>
                <p:cNvSpPr/>
                <p:nvPr/>
              </p:nvSpPr>
              <p:spPr>
                <a:xfrm flipH="1">
                  <a:off x="5404442" y="1517736"/>
                  <a:ext cx="358158" cy="303950"/>
                </a:xfrm>
                <a:prstGeom prst="ellipse">
                  <a:avLst/>
                </a:prstGeom>
                <a:solidFill>
                  <a:srgbClr val="FFFF00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srgbClr val="FFFF66"/>
                    </a:solidFill>
                  </a:endParaRPr>
                </a:p>
              </p:txBody>
            </p:sp>
            <p:sp>
              <p:nvSpPr>
                <p:cNvPr id="109" name="Chord 11"/>
                <p:cNvSpPr/>
                <p:nvPr/>
              </p:nvSpPr>
              <p:spPr>
                <a:xfrm flipH="1">
                  <a:off x="6068235" y="408264"/>
                  <a:ext cx="584177" cy="837839"/>
                </a:xfrm>
                <a:prstGeom prst="chord">
                  <a:avLst>
                    <a:gd name="adj1" fmla="val 10765082"/>
                    <a:gd name="adj2" fmla="val 108958"/>
                  </a:avLst>
                </a:prstGeom>
                <a:solidFill>
                  <a:srgbClr val="00FFFF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111" name="Freeform 10"/>
              <p:cNvSpPr/>
              <p:nvPr/>
            </p:nvSpPr>
            <p:spPr>
              <a:xfrm flipH="1">
                <a:off x="5824737" y="692696"/>
                <a:ext cx="1051519" cy="153762"/>
              </a:xfrm>
              <a:custGeom>
                <a:avLst/>
                <a:gdLst>
                  <a:gd name="connsiteX0" fmla="*/ 0 w 1209821"/>
                  <a:gd name="connsiteY0" fmla="*/ 0 h 138332"/>
                  <a:gd name="connsiteX1" fmla="*/ 337625 w 1209821"/>
                  <a:gd name="connsiteY1" fmla="*/ 112541 h 138332"/>
                  <a:gd name="connsiteX2" fmla="*/ 928468 w 1209821"/>
                  <a:gd name="connsiteY2" fmla="*/ 126609 h 138332"/>
                  <a:gd name="connsiteX3" fmla="*/ 1209821 w 1209821"/>
                  <a:gd name="connsiteY3" fmla="*/ 42203 h 138332"/>
                  <a:gd name="connsiteX0" fmla="*/ 0 w 1296144"/>
                  <a:gd name="connsiteY0" fmla="*/ 0 h 145366"/>
                  <a:gd name="connsiteX1" fmla="*/ 337625 w 1296144"/>
                  <a:gd name="connsiteY1" fmla="*/ 112541 h 145366"/>
                  <a:gd name="connsiteX2" fmla="*/ 928468 w 1296144"/>
                  <a:gd name="connsiteY2" fmla="*/ 126609 h 145366"/>
                  <a:gd name="connsiteX3" fmla="*/ 1296144 w 1296144"/>
                  <a:gd name="connsiteY3" fmla="*/ 0 h 145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96144" h="145366">
                    <a:moveTo>
                      <a:pt x="0" y="0"/>
                    </a:moveTo>
                    <a:cubicBezTo>
                      <a:pt x="91440" y="45719"/>
                      <a:pt x="182880" y="91439"/>
                      <a:pt x="337625" y="112541"/>
                    </a:cubicBezTo>
                    <a:cubicBezTo>
                      <a:pt x="492370" y="133643"/>
                      <a:pt x="768715" y="145366"/>
                      <a:pt x="928468" y="126609"/>
                    </a:cubicBezTo>
                    <a:cubicBezTo>
                      <a:pt x="1088221" y="107852"/>
                      <a:pt x="1228150" y="36341"/>
                      <a:pt x="1296144" y="0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123" name="Freeform 122"/>
            <p:cNvSpPr/>
            <p:nvPr/>
          </p:nvSpPr>
          <p:spPr>
            <a:xfrm rot="10800000" flipH="1" flipV="1">
              <a:off x="2915816" y="3573016"/>
              <a:ext cx="720080" cy="1085119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74399">
                  <a:moveTo>
                    <a:pt x="240017" y="164738"/>
                  </a:moveTo>
                  <a:cubicBezTo>
                    <a:pt x="254106" y="210379"/>
                    <a:pt x="265958" y="329141"/>
                    <a:pt x="239713" y="381071"/>
                  </a:cubicBezTo>
                  <a:cubicBezTo>
                    <a:pt x="213469" y="43300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1673" y="637579"/>
                    <a:pt x="368300" y="628720"/>
                  </a:cubicBezTo>
                  <a:cubicBezTo>
                    <a:pt x="374927" y="619861"/>
                    <a:pt x="369888" y="648962"/>
                    <a:pt x="375444" y="695396"/>
                  </a:cubicBezTo>
                  <a:cubicBezTo>
                    <a:pt x="381000" y="741831"/>
                    <a:pt x="388938" y="860893"/>
                    <a:pt x="401638" y="907327"/>
                  </a:cubicBezTo>
                  <a:cubicBezTo>
                    <a:pt x="414338" y="953761"/>
                    <a:pt x="434578" y="973605"/>
                    <a:pt x="451644" y="974002"/>
                  </a:cubicBezTo>
                  <a:cubicBezTo>
                    <a:pt x="468710" y="974399"/>
                    <a:pt x="495301" y="960508"/>
                    <a:pt x="504032" y="909708"/>
                  </a:cubicBezTo>
                  <a:cubicBezTo>
                    <a:pt x="512763" y="858908"/>
                    <a:pt x="500063" y="690235"/>
                    <a:pt x="504032" y="669201"/>
                  </a:cubicBezTo>
                  <a:cubicBezTo>
                    <a:pt x="508001" y="648167"/>
                    <a:pt x="516335" y="748180"/>
                    <a:pt x="527844" y="783502"/>
                  </a:cubicBezTo>
                  <a:cubicBezTo>
                    <a:pt x="539353" y="818824"/>
                    <a:pt x="556816" y="861289"/>
                    <a:pt x="573088" y="881133"/>
                  </a:cubicBezTo>
                  <a:cubicBezTo>
                    <a:pt x="589360" y="900977"/>
                    <a:pt x="610654" y="908484"/>
                    <a:pt x="625475" y="902564"/>
                  </a:cubicBezTo>
                  <a:cubicBezTo>
                    <a:pt x="640296" y="896644"/>
                    <a:pt x="658838" y="875379"/>
                    <a:pt x="662013" y="845613"/>
                  </a:cubicBezTo>
                  <a:cubicBezTo>
                    <a:pt x="665188" y="815847"/>
                    <a:pt x="649424" y="756945"/>
                    <a:pt x="644525" y="723971"/>
                  </a:cubicBezTo>
                  <a:cubicBezTo>
                    <a:pt x="639626" y="690997"/>
                    <a:pt x="620316" y="635468"/>
                    <a:pt x="632619" y="647771"/>
                  </a:cubicBezTo>
                  <a:cubicBezTo>
                    <a:pt x="644922" y="660074"/>
                    <a:pt x="695325" y="776358"/>
                    <a:pt x="718344" y="797789"/>
                  </a:cubicBezTo>
                  <a:cubicBezTo>
                    <a:pt x="741363" y="819220"/>
                    <a:pt x="763985" y="803346"/>
                    <a:pt x="770732" y="776358"/>
                  </a:cubicBezTo>
                  <a:cubicBezTo>
                    <a:pt x="777479" y="749371"/>
                    <a:pt x="775891" y="687855"/>
                    <a:pt x="758825" y="635864"/>
                  </a:cubicBezTo>
                  <a:cubicBezTo>
                    <a:pt x="741759" y="583873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solidFill>
              <a:srgbClr val="CC00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37" name="Group 136"/>
          <p:cNvGrpSpPr/>
          <p:nvPr/>
        </p:nvGrpSpPr>
        <p:grpSpPr>
          <a:xfrm>
            <a:off x="1475656" y="1340768"/>
            <a:ext cx="3849716" cy="4001495"/>
            <a:chOff x="4410572" y="2163809"/>
            <a:chExt cx="3849716" cy="4001495"/>
          </a:xfrm>
        </p:grpSpPr>
        <p:grpSp>
          <p:nvGrpSpPr>
            <p:cNvPr id="122" name="Group 121"/>
            <p:cNvGrpSpPr/>
            <p:nvPr/>
          </p:nvGrpSpPr>
          <p:grpSpPr>
            <a:xfrm>
              <a:off x="4860032" y="3140968"/>
              <a:ext cx="2160240" cy="3024336"/>
              <a:chOff x="6430571" y="4221088"/>
              <a:chExt cx="1581031" cy="2376264"/>
            </a:xfrm>
          </p:grpSpPr>
          <p:grpSp>
            <p:nvGrpSpPr>
              <p:cNvPr id="113" name="Group 112"/>
              <p:cNvGrpSpPr/>
              <p:nvPr/>
            </p:nvGrpSpPr>
            <p:grpSpPr>
              <a:xfrm>
                <a:off x="6430571" y="4221088"/>
                <a:ext cx="1581031" cy="2376264"/>
                <a:chOff x="5580112" y="408264"/>
                <a:chExt cx="1581031" cy="2376264"/>
              </a:xfrm>
            </p:grpSpPr>
            <p:grpSp>
              <p:nvGrpSpPr>
                <p:cNvPr id="114" name="Group 113"/>
                <p:cNvGrpSpPr/>
                <p:nvPr/>
              </p:nvGrpSpPr>
              <p:grpSpPr>
                <a:xfrm>
                  <a:off x="5580112" y="408264"/>
                  <a:ext cx="1581031" cy="2376264"/>
                  <a:chOff x="5580112" y="408264"/>
                  <a:chExt cx="1581031" cy="2376264"/>
                </a:xfrm>
              </p:grpSpPr>
              <p:sp>
                <p:nvSpPr>
                  <p:cNvPr id="116" name="Oval 115"/>
                  <p:cNvSpPr/>
                  <p:nvPr/>
                </p:nvSpPr>
                <p:spPr>
                  <a:xfrm flipH="1">
                    <a:off x="5580112" y="764704"/>
                    <a:ext cx="1581031" cy="2019824"/>
                  </a:xfrm>
                  <a:prstGeom prst="ellipse">
                    <a:avLst/>
                  </a:prstGeom>
                  <a:solidFill>
                    <a:srgbClr val="CC00FF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>
                      <a:solidFill>
                        <a:srgbClr val="FFFF66"/>
                      </a:solidFill>
                    </a:endParaRPr>
                  </a:p>
                </p:txBody>
              </p:sp>
              <p:sp>
                <p:nvSpPr>
                  <p:cNvPr id="117" name="Oval 116"/>
                  <p:cNvSpPr/>
                  <p:nvPr/>
                </p:nvSpPr>
                <p:spPr>
                  <a:xfrm>
                    <a:off x="6236512" y="1128344"/>
                    <a:ext cx="77317" cy="237626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18" name="Arc 117"/>
                  <p:cNvSpPr/>
                  <p:nvPr/>
                </p:nvSpPr>
                <p:spPr>
                  <a:xfrm flipH="1">
                    <a:off x="5924282" y="1380046"/>
                    <a:ext cx="918519" cy="803875"/>
                  </a:xfrm>
                  <a:prstGeom prst="arc">
                    <a:avLst>
                      <a:gd name="adj1" fmla="val 296521"/>
                      <a:gd name="adj2" fmla="val 10426613"/>
                    </a:avLst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119" name="Oval 118"/>
                  <p:cNvSpPr/>
                  <p:nvPr/>
                </p:nvSpPr>
                <p:spPr>
                  <a:xfrm flipH="1">
                    <a:off x="6171695" y="1517736"/>
                    <a:ext cx="358158" cy="303950"/>
                  </a:xfrm>
                  <a:prstGeom prst="ellipse">
                    <a:avLst/>
                  </a:prstGeom>
                  <a:solidFill>
                    <a:srgbClr val="FFFF00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>
                      <a:solidFill>
                        <a:srgbClr val="FFFF66"/>
                      </a:solidFill>
                    </a:endParaRPr>
                  </a:p>
                </p:txBody>
              </p:sp>
              <p:sp>
                <p:nvSpPr>
                  <p:cNvPr id="120" name="Chord 11"/>
                  <p:cNvSpPr/>
                  <p:nvPr/>
                </p:nvSpPr>
                <p:spPr>
                  <a:xfrm flipH="1">
                    <a:off x="6068235" y="408264"/>
                    <a:ext cx="584177" cy="837839"/>
                  </a:xfrm>
                  <a:prstGeom prst="chord">
                    <a:avLst>
                      <a:gd name="adj1" fmla="val 10765082"/>
                      <a:gd name="adj2" fmla="val 108958"/>
                    </a:avLst>
                  </a:prstGeom>
                  <a:solidFill>
                    <a:srgbClr val="00FFFF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sp>
              <p:nvSpPr>
                <p:cNvPr id="115" name="Freeform 10"/>
                <p:cNvSpPr/>
                <p:nvPr/>
              </p:nvSpPr>
              <p:spPr>
                <a:xfrm flipH="1">
                  <a:off x="5824737" y="692696"/>
                  <a:ext cx="1051519" cy="153762"/>
                </a:xfrm>
                <a:custGeom>
                  <a:avLst/>
                  <a:gdLst>
                    <a:gd name="connsiteX0" fmla="*/ 0 w 1209821"/>
                    <a:gd name="connsiteY0" fmla="*/ 0 h 138332"/>
                    <a:gd name="connsiteX1" fmla="*/ 337625 w 1209821"/>
                    <a:gd name="connsiteY1" fmla="*/ 112541 h 138332"/>
                    <a:gd name="connsiteX2" fmla="*/ 928468 w 1209821"/>
                    <a:gd name="connsiteY2" fmla="*/ 126609 h 138332"/>
                    <a:gd name="connsiteX3" fmla="*/ 1209821 w 1209821"/>
                    <a:gd name="connsiteY3" fmla="*/ 42203 h 138332"/>
                    <a:gd name="connsiteX0" fmla="*/ 0 w 1296144"/>
                    <a:gd name="connsiteY0" fmla="*/ 0 h 145366"/>
                    <a:gd name="connsiteX1" fmla="*/ 337625 w 1296144"/>
                    <a:gd name="connsiteY1" fmla="*/ 112541 h 145366"/>
                    <a:gd name="connsiteX2" fmla="*/ 928468 w 1296144"/>
                    <a:gd name="connsiteY2" fmla="*/ 126609 h 145366"/>
                    <a:gd name="connsiteX3" fmla="*/ 1296144 w 1296144"/>
                    <a:gd name="connsiteY3" fmla="*/ 0 h 1453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96144" h="145366">
                      <a:moveTo>
                        <a:pt x="0" y="0"/>
                      </a:moveTo>
                      <a:cubicBezTo>
                        <a:pt x="91440" y="45719"/>
                        <a:pt x="182880" y="91439"/>
                        <a:pt x="337625" y="112541"/>
                      </a:cubicBezTo>
                      <a:cubicBezTo>
                        <a:pt x="492370" y="133643"/>
                        <a:pt x="768715" y="145366"/>
                        <a:pt x="928468" y="126609"/>
                      </a:cubicBezTo>
                      <a:cubicBezTo>
                        <a:pt x="1088221" y="107852"/>
                        <a:pt x="1228150" y="36341"/>
                        <a:pt x="1296144" y="0"/>
                      </a:cubicBez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sp>
            <p:nvSpPr>
              <p:cNvPr id="121" name="Oval 120"/>
              <p:cNvSpPr/>
              <p:nvPr/>
            </p:nvSpPr>
            <p:spPr>
              <a:xfrm>
                <a:off x="7308304" y="4941168"/>
                <a:ext cx="77317" cy="23762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25" name="Freeform 124"/>
            <p:cNvSpPr/>
            <p:nvPr/>
          </p:nvSpPr>
          <p:spPr>
            <a:xfrm rot="2253243" flipV="1">
              <a:off x="6700295" y="3392002"/>
              <a:ext cx="720080" cy="1085119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74399">
                  <a:moveTo>
                    <a:pt x="240017" y="164738"/>
                  </a:moveTo>
                  <a:cubicBezTo>
                    <a:pt x="254106" y="210379"/>
                    <a:pt x="265958" y="329141"/>
                    <a:pt x="239713" y="381071"/>
                  </a:cubicBezTo>
                  <a:cubicBezTo>
                    <a:pt x="213469" y="43300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1673" y="637579"/>
                    <a:pt x="368300" y="628720"/>
                  </a:cubicBezTo>
                  <a:cubicBezTo>
                    <a:pt x="374927" y="619861"/>
                    <a:pt x="369888" y="648962"/>
                    <a:pt x="375444" y="695396"/>
                  </a:cubicBezTo>
                  <a:cubicBezTo>
                    <a:pt x="381000" y="741831"/>
                    <a:pt x="388938" y="860893"/>
                    <a:pt x="401638" y="907327"/>
                  </a:cubicBezTo>
                  <a:cubicBezTo>
                    <a:pt x="414338" y="953761"/>
                    <a:pt x="434578" y="973605"/>
                    <a:pt x="451644" y="974002"/>
                  </a:cubicBezTo>
                  <a:cubicBezTo>
                    <a:pt x="468710" y="974399"/>
                    <a:pt x="495301" y="960508"/>
                    <a:pt x="504032" y="909708"/>
                  </a:cubicBezTo>
                  <a:cubicBezTo>
                    <a:pt x="512763" y="858908"/>
                    <a:pt x="500063" y="690235"/>
                    <a:pt x="504032" y="669201"/>
                  </a:cubicBezTo>
                  <a:cubicBezTo>
                    <a:pt x="508001" y="648167"/>
                    <a:pt x="516335" y="748180"/>
                    <a:pt x="527844" y="783502"/>
                  </a:cubicBezTo>
                  <a:cubicBezTo>
                    <a:pt x="539353" y="818824"/>
                    <a:pt x="556816" y="861289"/>
                    <a:pt x="573088" y="881133"/>
                  </a:cubicBezTo>
                  <a:cubicBezTo>
                    <a:pt x="589360" y="900977"/>
                    <a:pt x="610654" y="908484"/>
                    <a:pt x="625475" y="902564"/>
                  </a:cubicBezTo>
                  <a:cubicBezTo>
                    <a:pt x="640296" y="896644"/>
                    <a:pt x="658838" y="875379"/>
                    <a:pt x="662013" y="845613"/>
                  </a:cubicBezTo>
                  <a:cubicBezTo>
                    <a:pt x="665188" y="815847"/>
                    <a:pt x="649424" y="756945"/>
                    <a:pt x="644525" y="723971"/>
                  </a:cubicBezTo>
                  <a:cubicBezTo>
                    <a:pt x="639626" y="690997"/>
                    <a:pt x="620316" y="635468"/>
                    <a:pt x="632619" y="647771"/>
                  </a:cubicBezTo>
                  <a:cubicBezTo>
                    <a:pt x="644922" y="660074"/>
                    <a:pt x="695325" y="776358"/>
                    <a:pt x="718344" y="797789"/>
                  </a:cubicBezTo>
                  <a:cubicBezTo>
                    <a:pt x="741363" y="819220"/>
                    <a:pt x="763985" y="803346"/>
                    <a:pt x="770732" y="776358"/>
                  </a:cubicBezTo>
                  <a:cubicBezTo>
                    <a:pt x="777479" y="749371"/>
                    <a:pt x="775891" y="687855"/>
                    <a:pt x="758825" y="635864"/>
                  </a:cubicBezTo>
                  <a:cubicBezTo>
                    <a:pt x="741759" y="583873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solidFill>
              <a:srgbClr val="CC00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6" name="Freeform 125"/>
            <p:cNvSpPr/>
            <p:nvPr/>
          </p:nvSpPr>
          <p:spPr>
            <a:xfrm rot="19078822" flipH="1" flipV="1">
              <a:off x="4410572" y="3386505"/>
              <a:ext cx="720080" cy="1085119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74399">
                  <a:moveTo>
                    <a:pt x="240017" y="164738"/>
                  </a:moveTo>
                  <a:cubicBezTo>
                    <a:pt x="254106" y="210379"/>
                    <a:pt x="265958" y="329141"/>
                    <a:pt x="239713" y="381071"/>
                  </a:cubicBezTo>
                  <a:cubicBezTo>
                    <a:pt x="213469" y="43300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1673" y="637579"/>
                    <a:pt x="368300" y="628720"/>
                  </a:cubicBezTo>
                  <a:cubicBezTo>
                    <a:pt x="374927" y="619861"/>
                    <a:pt x="369888" y="648962"/>
                    <a:pt x="375444" y="695396"/>
                  </a:cubicBezTo>
                  <a:cubicBezTo>
                    <a:pt x="381000" y="741831"/>
                    <a:pt x="388938" y="860893"/>
                    <a:pt x="401638" y="907327"/>
                  </a:cubicBezTo>
                  <a:cubicBezTo>
                    <a:pt x="414338" y="953761"/>
                    <a:pt x="434578" y="973605"/>
                    <a:pt x="451644" y="974002"/>
                  </a:cubicBezTo>
                  <a:cubicBezTo>
                    <a:pt x="468710" y="974399"/>
                    <a:pt x="495301" y="960508"/>
                    <a:pt x="504032" y="909708"/>
                  </a:cubicBezTo>
                  <a:cubicBezTo>
                    <a:pt x="512763" y="858908"/>
                    <a:pt x="500063" y="690235"/>
                    <a:pt x="504032" y="669201"/>
                  </a:cubicBezTo>
                  <a:cubicBezTo>
                    <a:pt x="508001" y="648167"/>
                    <a:pt x="516335" y="748180"/>
                    <a:pt x="527844" y="783502"/>
                  </a:cubicBezTo>
                  <a:cubicBezTo>
                    <a:pt x="539353" y="818824"/>
                    <a:pt x="556816" y="861289"/>
                    <a:pt x="573088" y="881133"/>
                  </a:cubicBezTo>
                  <a:cubicBezTo>
                    <a:pt x="589360" y="900977"/>
                    <a:pt x="610654" y="908484"/>
                    <a:pt x="625475" y="902564"/>
                  </a:cubicBezTo>
                  <a:cubicBezTo>
                    <a:pt x="640296" y="896644"/>
                    <a:pt x="658838" y="875379"/>
                    <a:pt x="662013" y="845613"/>
                  </a:cubicBezTo>
                  <a:cubicBezTo>
                    <a:pt x="665188" y="815847"/>
                    <a:pt x="649424" y="756945"/>
                    <a:pt x="644525" y="723971"/>
                  </a:cubicBezTo>
                  <a:cubicBezTo>
                    <a:pt x="639626" y="690997"/>
                    <a:pt x="620316" y="635468"/>
                    <a:pt x="632619" y="647771"/>
                  </a:cubicBezTo>
                  <a:cubicBezTo>
                    <a:pt x="644922" y="660074"/>
                    <a:pt x="695325" y="776358"/>
                    <a:pt x="718344" y="797789"/>
                  </a:cubicBezTo>
                  <a:cubicBezTo>
                    <a:pt x="741363" y="819220"/>
                    <a:pt x="763985" y="803346"/>
                    <a:pt x="770732" y="776358"/>
                  </a:cubicBezTo>
                  <a:cubicBezTo>
                    <a:pt x="777479" y="749371"/>
                    <a:pt x="775891" y="687855"/>
                    <a:pt x="758825" y="635864"/>
                  </a:cubicBezTo>
                  <a:cubicBezTo>
                    <a:pt x="741759" y="583873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solidFill>
              <a:srgbClr val="CC00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27" name="Group 126"/>
            <p:cNvGrpSpPr/>
            <p:nvPr/>
          </p:nvGrpSpPr>
          <p:grpSpPr>
            <a:xfrm rot="20548985">
              <a:off x="6325845" y="2163809"/>
              <a:ext cx="1934443" cy="1903930"/>
              <a:chOff x="4574586" y="3080694"/>
              <a:chExt cx="1558435" cy="1516714"/>
            </a:xfrm>
          </p:grpSpPr>
          <p:cxnSp>
            <p:nvCxnSpPr>
              <p:cNvPr id="128" name="Straight Connector 127"/>
              <p:cNvCxnSpPr/>
              <p:nvPr/>
            </p:nvCxnSpPr>
            <p:spPr>
              <a:xfrm rot="1524040" flipV="1">
                <a:off x="5253546" y="3445280"/>
                <a:ext cx="0" cy="1152128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/>
              <p:cNvCxnSpPr/>
              <p:nvPr/>
            </p:nvCxnSpPr>
            <p:spPr>
              <a:xfrm rot="1524040" flipV="1">
                <a:off x="4574586" y="3870367"/>
                <a:ext cx="1296144" cy="43204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/>
              <p:cNvCxnSpPr/>
              <p:nvPr/>
            </p:nvCxnSpPr>
            <p:spPr>
              <a:xfrm rot="1524040">
                <a:off x="4574586" y="3942375"/>
                <a:ext cx="1296144" cy="28803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1" name="Oval 130"/>
              <p:cNvSpPr/>
              <p:nvPr/>
            </p:nvSpPr>
            <p:spPr>
              <a:xfrm rot="1524040">
                <a:off x="4810369" y="3080694"/>
                <a:ext cx="504056" cy="504056"/>
              </a:xfrm>
              <a:prstGeom prst="ellips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32" name="Straight Connector 131"/>
              <p:cNvCxnSpPr/>
              <p:nvPr/>
            </p:nvCxnSpPr>
            <p:spPr>
              <a:xfrm rot="1524040" flipV="1">
                <a:off x="5268925" y="3598019"/>
                <a:ext cx="864096" cy="36004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3" name="Pie 132"/>
              <p:cNvSpPr/>
              <p:nvPr/>
            </p:nvSpPr>
            <p:spPr>
              <a:xfrm rot="1328900">
                <a:off x="4810369" y="3080694"/>
                <a:ext cx="504056" cy="504056"/>
              </a:xfrm>
              <a:prstGeom prst="pi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34" name="Straight Connector 133"/>
              <p:cNvCxnSpPr/>
              <p:nvPr/>
            </p:nvCxnSpPr>
            <p:spPr>
              <a:xfrm rot="1524040" flipH="1">
                <a:off x="5971210" y="3753070"/>
                <a:ext cx="72008" cy="21602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 rot="1524040" flipH="1">
                <a:off x="5906163" y="3722182"/>
                <a:ext cx="72008" cy="21602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 rot="1524040" flipH="1">
                <a:off x="5841116" y="3691295"/>
                <a:ext cx="72008" cy="21602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9" name="Group 11"/>
          <p:cNvGrpSpPr/>
          <p:nvPr/>
        </p:nvGrpSpPr>
        <p:grpSpPr>
          <a:xfrm>
            <a:off x="6228184" y="2708920"/>
            <a:ext cx="3168352" cy="3253507"/>
            <a:chOff x="3203848" y="1700808"/>
            <a:chExt cx="3168352" cy="3419950"/>
          </a:xfrm>
        </p:grpSpPr>
        <p:sp>
          <p:nvSpPr>
            <p:cNvPr id="157" name="Freeform 5"/>
            <p:cNvSpPr/>
            <p:nvPr/>
          </p:nvSpPr>
          <p:spPr>
            <a:xfrm flipH="1">
              <a:off x="4932040" y="4149080"/>
              <a:ext cx="583644" cy="936104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8" name="Freeform 6"/>
            <p:cNvSpPr/>
            <p:nvPr/>
          </p:nvSpPr>
          <p:spPr>
            <a:xfrm>
              <a:off x="4139952" y="4184654"/>
              <a:ext cx="504056" cy="936104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9" name="Sun 7"/>
            <p:cNvSpPr/>
            <p:nvPr/>
          </p:nvSpPr>
          <p:spPr>
            <a:xfrm>
              <a:off x="3203848" y="1700808"/>
              <a:ext cx="3168352" cy="3348372"/>
            </a:xfrm>
            <a:prstGeom prst="sun">
              <a:avLst>
                <a:gd name="adj" fmla="val 21511"/>
              </a:avLst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0" name="Oval 2"/>
          <p:cNvSpPr/>
          <p:nvPr/>
        </p:nvSpPr>
        <p:spPr>
          <a:xfrm>
            <a:off x="7368955" y="3839804"/>
            <a:ext cx="83364" cy="2391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51" name="Group 40"/>
          <p:cNvGrpSpPr/>
          <p:nvPr/>
        </p:nvGrpSpPr>
        <p:grpSpPr>
          <a:xfrm rot="5210964">
            <a:off x="7619752" y="4392862"/>
            <a:ext cx="1200932" cy="747464"/>
            <a:chOff x="5172936" y="1154416"/>
            <a:chExt cx="1262370" cy="747464"/>
          </a:xfrm>
        </p:grpSpPr>
        <p:sp>
          <p:nvSpPr>
            <p:cNvPr id="152" name="Freeform 151"/>
            <p:cNvSpPr/>
            <p:nvPr/>
          </p:nvSpPr>
          <p:spPr>
            <a:xfrm rot="14781198" flipH="1">
              <a:off x="5453544" y="968119"/>
              <a:ext cx="591556" cy="1152772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  <a:gd name="connsiteX0" fmla="*/ 224488 w 777479"/>
                <a:gd name="connsiteY0" fmla="*/ 79294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74399">
                  <a:moveTo>
                    <a:pt x="224488" y="79294"/>
                  </a:moveTo>
                  <a:cubicBezTo>
                    <a:pt x="238577" y="124935"/>
                    <a:pt x="263369" y="314900"/>
                    <a:pt x="239713" y="381071"/>
                  </a:cubicBezTo>
                  <a:cubicBezTo>
                    <a:pt x="216057" y="44724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1673" y="637579"/>
                    <a:pt x="368300" y="628720"/>
                  </a:cubicBezTo>
                  <a:cubicBezTo>
                    <a:pt x="374927" y="619861"/>
                    <a:pt x="369888" y="648962"/>
                    <a:pt x="375444" y="695396"/>
                  </a:cubicBezTo>
                  <a:cubicBezTo>
                    <a:pt x="381000" y="741831"/>
                    <a:pt x="388938" y="860893"/>
                    <a:pt x="401638" y="907327"/>
                  </a:cubicBezTo>
                  <a:cubicBezTo>
                    <a:pt x="414338" y="953761"/>
                    <a:pt x="434578" y="973605"/>
                    <a:pt x="451644" y="974002"/>
                  </a:cubicBezTo>
                  <a:cubicBezTo>
                    <a:pt x="468710" y="974399"/>
                    <a:pt x="495301" y="960508"/>
                    <a:pt x="504032" y="909708"/>
                  </a:cubicBezTo>
                  <a:cubicBezTo>
                    <a:pt x="512763" y="858908"/>
                    <a:pt x="500063" y="690235"/>
                    <a:pt x="504032" y="669201"/>
                  </a:cubicBezTo>
                  <a:cubicBezTo>
                    <a:pt x="508001" y="648167"/>
                    <a:pt x="516335" y="748180"/>
                    <a:pt x="527844" y="783502"/>
                  </a:cubicBezTo>
                  <a:cubicBezTo>
                    <a:pt x="539353" y="818824"/>
                    <a:pt x="556816" y="861289"/>
                    <a:pt x="573088" y="881133"/>
                  </a:cubicBezTo>
                  <a:cubicBezTo>
                    <a:pt x="589360" y="900977"/>
                    <a:pt x="610654" y="908484"/>
                    <a:pt x="625475" y="902564"/>
                  </a:cubicBezTo>
                  <a:cubicBezTo>
                    <a:pt x="640296" y="896644"/>
                    <a:pt x="658838" y="875379"/>
                    <a:pt x="662013" y="845613"/>
                  </a:cubicBezTo>
                  <a:cubicBezTo>
                    <a:pt x="665188" y="815847"/>
                    <a:pt x="649424" y="756945"/>
                    <a:pt x="644525" y="723971"/>
                  </a:cubicBezTo>
                  <a:cubicBezTo>
                    <a:pt x="639626" y="690997"/>
                    <a:pt x="620316" y="635468"/>
                    <a:pt x="632619" y="647771"/>
                  </a:cubicBezTo>
                  <a:cubicBezTo>
                    <a:pt x="644922" y="660074"/>
                    <a:pt x="695325" y="776358"/>
                    <a:pt x="718344" y="797789"/>
                  </a:cubicBezTo>
                  <a:cubicBezTo>
                    <a:pt x="741363" y="819220"/>
                    <a:pt x="763985" y="803346"/>
                    <a:pt x="770732" y="776358"/>
                  </a:cubicBezTo>
                  <a:cubicBezTo>
                    <a:pt x="777479" y="749371"/>
                    <a:pt x="775891" y="687855"/>
                    <a:pt x="758825" y="635864"/>
                  </a:cubicBezTo>
                  <a:cubicBezTo>
                    <a:pt x="741759" y="583873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53" name="Group 35"/>
            <p:cNvGrpSpPr/>
            <p:nvPr/>
          </p:nvGrpSpPr>
          <p:grpSpPr>
            <a:xfrm rot="3711774" flipH="1">
              <a:off x="5542462" y="1009035"/>
              <a:ext cx="747464" cy="1038225"/>
              <a:chOff x="990600" y="1785938"/>
              <a:chExt cx="747713" cy="1038225"/>
            </a:xfrm>
          </p:grpSpPr>
          <p:sp>
            <p:nvSpPr>
              <p:cNvPr id="154" name="Freeform 153"/>
              <p:cNvSpPr/>
              <p:nvPr/>
            </p:nvSpPr>
            <p:spPr>
              <a:xfrm>
                <a:off x="990600" y="1785938"/>
                <a:ext cx="747713" cy="800100"/>
              </a:xfrm>
              <a:custGeom>
                <a:avLst/>
                <a:gdLst>
                  <a:gd name="connsiteX0" fmla="*/ 180975 w 747713"/>
                  <a:gd name="connsiteY0" fmla="*/ 752475 h 800100"/>
                  <a:gd name="connsiteX1" fmla="*/ 261938 w 747713"/>
                  <a:gd name="connsiteY1" fmla="*/ 766762 h 800100"/>
                  <a:gd name="connsiteX2" fmla="*/ 342900 w 747713"/>
                  <a:gd name="connsiteY2" fmla="*/ 790575 h 800100"/>
                  <a:gd name="connsiteX3" fmla="*/ 414338 w 747713"/>
                  <a:gd name="connsiteY3" fmla="*/ 800100 h 800100"/>
                  <a:gd name="connsiteX4" fmla="*/ 495300 w 747713"/>
                  <a:gd name="connsiteY4" fmla="*/ 795337 h 800100"/>
                  <a:gd name="connsiteX5" fmla="*/ 566738 w 747713"/>
                  <a:gd name="connsiteY5" fmla="*/ 790575 h 800100"/>
                  <a:gd name="connsiteX6" fmla="*/ 638175 w 747713"/>
                  <a:gd name="connsiteY6" fmla="*/ 781050 h 800100"/>
                  <a:gd name="connsiteX7" fmla="*/ 671513 w 747713"/>
                  <a:gd name="connsiteY7" fmla="*/ 762000 h 800100"/>
                  <a:gd name="connsiteX8" fmla="*/ 676275 w 747713"/>
                  <a:gd name="connsiteY8" fmla="*/ 685800 h 800100"/>
                  <a:gd name="connsiteX9" fmla="*/ 709613 w 747713"/>
                  <a:gd name="connsiteY9" fmla="*/ 552450 h 800100"/>
                  <a:gd name="connsiteX10" fmla="*/ 738188 w 747713"/>
                  <a:gd name="connsiteY10" fmla="*/ 395287 h 800100"/>
                  <a:gd name="connsiteX11" fmla="*/ 747713 w 747713"/>
                  <a:gd name="connsiteY11" fmla="*/ 238125 h 800100"/>
                  <a:gd name="connsiteX12" fmla="*/ 723900 w 747713"/>
                  <a:gd name="connsiteY12" fmla="*/ 104775 h 800100"/>
                  <a:gd name="connsiteX13" fmla="*/ 642938 w 747713"/>
                  <a:gd name="connsiteY13" fmla="*/ 38100 h 800100"/>
                  <a:gd name="connsiteX14" fmla="*/ 523875 w 747713"/>
                  <a:gd name="connsiteY14" fmla="*/ 9525 h 800100"/>
                  <a:gd name="connsiteX15" fmla="*/ 419100 w 747713"/>
                  <a:gd name="connsiteY15" fmla="*/ 0 h 800100"/>
                  <a:gd name="connsiteX16" fmla="*/ 333375 w 747713"/>
                  <a:gd name="connsiteY16" fmla="*/ 9525 h 800100"/>
                  <a:gd name="connsiteX17" fmla="*/ 247650 w 747713"/>
                  <a:gd name="connsiteY17" fmla="*/ 47625 h 800100"/>
                  <a:gd name="connsiteX18" fmla="*/ 180975 w 747713"/>
                  <a:gd name="connsiteY18" fmla="*/ 90487 h 800100"/>
                  <a:gd name="connsiteX19" fmla="*/ 161925 w 747713"/>
                  <a:gd name="connsiteY19" fmla="*/ 128587 h 800100"/>
                  <a:gd name="connsiteX20" fmla="*/ 166688 w 747713"/>
                  <a:gd name="connsiteY20" fmla="*/ 176212 h 800100"/>
                  <a:gd name="connsiteX21" fmla="*/ 185738 w 747713"/>
                  <a:gd name="connsiteY21" fmla="*/ 238125 h 800100"/>
                  <a:gd name="connsiteX22" fmla="*/ 209550 w 747713"/>
                  <a:gd name="connsiteY22" fmla="*/ 309562 h 800100"/>
                  <a:gd name="connsiteX23" fmla="*/ 247650 w 747713"/>
                  <a:gd name="connsiteY23" fmla="*/ 428625 h 800100"/>
                  <a:gd name="connsiteX24" fmla="*/ 257175 w 747713"/>
                  <a:gd name="connsiteY24" fmla="*/ 438150 h 800100"/>
                  <a:gd name="connsiteX25" fmla="*/ 176213 w 747713"/>
                  <a:gd name="connsiteY25" fmla="*/ 204787 h 800100"/>
                  <a:gd name="connsiteX26" fmla="*/ 114300 w 747713"/>
                  <a:gd name="connsiteY26" fmla="*/ 200025 h 800100"/>
                  <a:gd name="connsiteX27" fmla="*/ 57150 w 747713"/>
                  <a:gd name="connsiteY27" fmla="*/ 214312 h 800100"/>
                  <a:gd name="connsiteX28" fmla="*/ 23813 w 747713"/>
                  <a:gd name="connsiteY28" fmla="*/ 271462 h 800100"/>
                  <a:gd name="connsiteX29" fmla="*/ 0 w 747713"/>
                  <a:gd name="connsiteY29" fmla="*/ 347662 h 800100"/>
                  <a:gd name="connsiteX30" fmla="*/ 0 w 747713"/>
                  <a:gd name="connsiteY30" fmla="*/ 428625 h 800100"/>
                  <a:gd name="connsiteX31" fmla="*/ 42863 w 747713"/>
                  <a:gd name="connsiteY31" fmla="*/ 504825 h 800100"/>
                  <a:gd name="connsiteX32" fmla="*/ 100013 w 747713"/>
                  <a:gd name="connsiteY32" fmla="*/ 600075 h 800100"/>
                  <a:gd name="connsiteX33" fmla="*/ 180975 w 747713"/>
                  <a:gd name="connsiteY33" fmla="*/ 752475 h 800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747713" h="800100">
                    <a:moveTo>
                      <a:pt x="180975" y="752475"/>
                    </a:moveTo>
                    <a:lnTo>
                      <a:pt x="261938" y="766762"/>
                    </a:lnTo>
                    <a:lnTo>
                      <a:pt x="342900" y="790575"/>
                    </a:lnTo>
                    <a:lnTo>
                      <a:pt x="414338" y="800100"/>
                    </a:lnTo>
                    <a:lnTo>
                      <a:pt x="495300" y="795337"/>
                    </a:lnTo>
                    <a:lnTo>
                      <a:pt x="566738" y="790575"/>
                    </a:lnTo>
                    <a:lnTo>
                      <a:pt x="638175" y="781050"/>
                    </a:lnTo>
                    <a:lnTo>
                      <a:pt x="671513" y="762000"/>
                    </a:lnTo>
                    <a:lnTo>
                      <a:pt x="676275" y="685800"/>
                    </a:lnTo>
                    <a:lnTo>
                      <a:pt x="709613" y="552450"/>
                    </a:lnTo>
                    <a:lnTo>
                      <a:pt x="738188" y="395287"/>
                    </a:lnTo>
                    <a:lnTo>
                      <a:pt x="747713" y="238125"/>
                    </a:lnTo>
                    <a:lnTo>
                      <a:pt x="723900" y="104775"/>
                    </a:lnTo>
                    <a:lnTo>
                      <a:pt x="642938" y="38100"/>
                    </a:lnTo>
                    <a:lnTo>
                      <a:pt x="523875" y="9525"/>
                    </a:lnTo>
                    <a:lnTo>
                      <a:pt x="419100" y="0"/>
                    </a:lnTo>
                    <a:lnTo>
                      <a:pt x="333375" y="9525"/>
                    </a:lnTo>
                    <a:lnTo>
                      <a:pt x="247650" y="47625"/>
                    </a:lnTo>
                    <a:lnTo>
                      <a:pt x="180975" y="90487"/>
                    </a:lnTo>
                    <a:lnTo>
                      <a:pt x="161925" y="128587"/>
                    </a:lnTo>
                    <a:lnTo>
                      <a:pt x="166688" y="176212"/>
                    </a:lnTo>
                    <a:lnTo>
                      <a:pt x="185738" y="238125"/>
                    </a:lnTo>
                    <a:lnTo>
                      <a:pt x="209550" y="309562"/>
                    </a:lnTo>
                    <a:lnTo>
                      <a:pt x="247650" y="428625"/>
                    </a:lnTo>
                    <a:lnTo>
                      <a:pt x="257175" y="438150"/>
                    </a:lnTo>
                    <a:lnTo>
                      <a:pt x="176213" y="204787"/>
                    </a:lnTo>
                    <a:lnTo>
                      <a:pt x="114300" y="200025"/>
                    </a:lnTo>
                    <a:lnTo>
                      <a:pt x="57150" y="214312"/>
                    </a:lnTo>
                    <a:lnTo>
                      <a:pt x="23813" y="271462"/>
                    </a:lnTo>
                    <a:lnTo>
                      <a:pt x="0" y="347662"/>
                    </a:lnTo>
                    <a:lnTo>
                      <a:pt x="0" y="428625"/>
                    </a:lnTo>
                    <a:lnTo>
                      <a:pt x="42863" y="504825"/>
                    </a:lnTo>
                    <a:lnTo>
                      <a:pt x="100013" y="600075"/>
                    </a:lnTo>
                    <a:lnTo>
                      <a:pt x="180975" y="752475"/>
                    </a:lnTo>
                    <a:close/>
                  </a:path>
                </a:pathLst>
              </a:custGeom>
              <a:solidFill>
                <a:srgbClr val="C000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5" name="Freeform 154"/>
              <p:cNvSpPr/>
              <p:nvPr/>
            </p:nvSpPr>
            <p:spPr>
              <a:xfrm>
                <a:off x="1176338" y="2552700"/>
                <a:ext cx="500062" cy="90488"/>
              </a:xfrm>
              <a:custGeom>
                <a:avLst/>
                <a:gdLst>
                  <a:gd name="connsiteX0" fmla="*/ 0 w 500062"/>
                  <a:gd name="connsiteY0" fmla="*/ 0 h 90488"/>
                  <a:gd name="connsiteX1" fmla="*/ 9525 w 500062"/>
                  <a:gd name="connsiteY1" fmla="*/ 57150 h 90488"/>
                  <a:gd name="connsiteX2" fmla="*/ 195262 w 500062"/>
                  <a:gd name="connsiteY2" fmla="*/ 85725 h 90488"/>
                  <a:gd name="connsiteX3" fmla="*/ 333375 w 500062"/>
                  <a:gd name="connsiteY3" fmla="*/ 90488 h 90488"/>
                  <a:gd name="connsiteX4" fmla="*/ 442912 w 500062"/>
                  <a:gd name="connsiteY4" fmla="*/ 80963 h 90488"/>
                  <a:gd name="connsiteX5" fmla="*/ 500062 w 500062"/>
                  <a:gd name="connsiteY5" fmla="*/ 71438 h 90488"/>
                  <a:gd name="connsiteX6" fmla="*/ 485775 w 500062"/>
                  <a:gd name="connsiteY6" fmla="*/ 4763 h 90488"/>
                  <a:gd name="connsiteX7" fmla="*/ 433387 w 500062"/>
                  <a:gd name="connsiteY7" fmla="*/ 23813 h 90488"/>
                  <a:gd name="connsiteX8" fmla="*/ 223837 w 500062"/>
                  <a:gd name="connsiteY8" fmla="*/ 42863 h 90488"/>
                  <a:gd name="connsiteX9" fmla="*/ 95250 w 500062"/>
                  <a:gd name="connsiteY9" fmla="*/ 19050 h 90488"/>
                  <a:gd name="connsiteX10" fmla="*/ 0 w 500062"/>
                  <a:gd name="connsiteY10" fmla="*/ 0 h 90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00062" h="90488">
                    <a:moveTo>
                      <a:pt x="0" y="0"/>
                    </a:moveTo>
                    <a:lnTo>
                      <a:pt x="9525" y="57150"/>
                    </a:lnTo>
                    <a:lnTo>
                      <a:pt x="195262" y="85725"/>
                    </a:lnTo>
                    <a:lnTo>
                      <a:pt x="333375" y="90488"/>
                    </a:lnTo>
                    <a:lnTo>
                      <a:pt x="442912" y="80963"/>
                    </a:lnTo>
                    <a:lnTo>
                      <a:pt x="500062" y="71438"/>
                    </a:lnTo>
                    <a:lnTo>
                      <a:pt x="485775" y="4763"/>
                    </a:lnTo>
                    <a:lnTo>
                      <a:pt x="433387" y="23813"/>
                    </a:lnTo>
                    <a:lnTo>
                      <a:pt x="223837" y="42863"/>
                    </a:lnTo>
                    <a:lnTo>
                      <a:pt x="95250" y="190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6" name="Freeform 155"/>
              <p:cNvSpPr/>
              <p:nvPr/>
            </p:nvSpPr>
            <p:spPr>
              <a:xfrm>
                <a:off x="1185863" y="2628900"/>
                <a:ext cx="495300" cy="195263"/>
              </a:xfrm>
              <a:custGeom>
                <a:avLst/>
                <a:gdLst>
                  <a:gd name="connsiteX0" fmla="*/ 0 w 495300"/>
                  <a:gd name="connsiteY0" fmla="*/ 9525 h 195263"/>
                  <a:gd name="connsiteX1" fmla="*/ 0 w 495300"/>
                  <a:gd name="connsiteY1" fmla="*/ 90488 h 195263"/>
                  <a:gd name="connsiteX2" fmla="*/ 23812 w 495300"/>
                  <a:gd name="connsiteY2" fmla="*/ 147638 h 195263"/>
                  <a:gd name="connsiteX3" fmla="*/ 95250 w 495300"/>
                  <a:gd name="connsiteY3" fmla="*/ 185738 h 195263"/>
                  <a:gd name="connsiteX4" fmla="*/ 219075 w 495300"/>
                  <a:gd name="connsiteY4" fmla="*/ 195263 h 195263"/>
                  <a:gd name="connsiteX5" fmla="*/ 323850 w 495300"/>
                  <a:gd name="connsiteY5" fmla="*/ 195263 h 195263"/>
                  <a:gd name="connsiteX6" fmla="*/ 400050 w 495300"/>
                  <a:gd name="connsiteY6" fmla="*/ 185738 h 195263"/>
                  <a:gd name="connsiteX7" fmla="*/ 457200 w 495300"/>
                  <a:gd name="connsiteY7" fmla="*/ 171450 h 195263"/>
                  <a:gd name="connsiteX8" fmla="*/ 476250 w 495300"/>
                  <a:gd name="connsiteY8" fmla="*/ 104775 h 195263"/>
                  <a:gd name="connsiteX9" fmla="*/ 476250 w 495300"/>
                  <a:gd name="connsiteY9" fmla="*/ 52388 h 195263"/>
                  <a:gd name="connsiteX10" fmla="*/ 495300 w 495300"/>
                  <a:gd name="connsiteY10" fmla="*/ 0 h 195263"/>
                  <a:gd name="connsiteX11" fmla="*/ 361950 w 495300"/>
                  <a:gd name="connsiteY11" fmla="*/ 19050 h 195263"/>
                  <a:gd name="connsiteX12" fmla="*/ 252412 w 495300"/>
                  <a:gd name="connsiteY12" fmla="*/ 19050 h 195263"/>
                  <a:gd name="connsiteX13" fmla="*/ 142875 w 495300"/>
                  <a:gd name="connsiteY13" fmla="*/ 19050 h 195263"/>
                  <a:gd name="connsiteX14" fmla="*/ 0 w 495300"/>
                  <a:gd name="connsiteY14" fmla="*/ 9525 h 195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95300" h="195263">
                    <a:moveTo>
                      <a:pt x="0" y="9525"/>
                    </a:moveTo>
                    <a:lnTo>
                      <a:pt x="0" y="90488"/>
                    </a:lnTo>
                    <a:lnTo>
                      <a:pt x="23812" y="147638"/>
                    </a:lnTo>
                    <a:lnTo>
                      <a:pt x="95250" y="185738"/>
                    </a:lnTo>
                    <a:lnTo>
                      <a:pt x="219075" y="195263"/>
                    </a:lnTo>
                    <a:lnTo>
                      <a:pt x="323850" y="195263"/>
                    </a:lnTo>
                    <a:lnTo>
                      <a:pt x="400050" y="185738"/>
                    </a:lnTo>
                    <a:lnTo>
                      <a:pt x="457200" y="171450"/>
                    </a:lnTo>
                    <a:lnTo>
                      <a:pt x="476250" y="104775"/>
                    </a:lnTo>
                    <a:lnTo>
                      <a:pt x="476250" y="52388"/>
                    </a:lnTo>
                    <a:lnTo>
                      <a:pt x="495300" y="0"/>
                    </a:lnTo>
                    <a:lnTo>
                      <a:pt x="361950" y="19050"/>
                    </a:lnTo>
                    <a:lnTo>
                      <a:pt x="252412" y="19050"/>
                    </a:lnTo>
                    <a:lnTo>
                      <a:pt x="142875" y="19050"/>
                    </a:lnTo>
                    <a:lnTo>
                      <a:pt x="0" y="9525"/>
                    </a:lnTo>
                    <a:close/>
                  </a:path>
                </a:pathLst>
              </a:custGeom>
              <a:solidFill>
                <a:srgbClr val="C000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160" name="Arc 159"/>
          <p:cNvSpPr/>
          <p:nvPr/>
        </p:nvSpPr>
        <p:spPr>
          <a:xfrm rot="10800000" flipV="1">
            <a:off x="6588224" y="3717032"/>
            <a:ext cx="1008114" cy="1027551"/>
          </a:xfrm>
          <a:prstGeom prst="arc">
            <a:avLst>
              <a:gd name="adj1" fmla="val 5158574"/>
              <a:gd name="adj2" fmla="val 10457216"/>
            </a:avLst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1" name="Oval 2"/>
          <p:cNvSpPr/>
          <p:nvPr/>
        </p:nvSpPr>
        <p:spPr>
          <a:xfrm>
            <a:off x="7164288" y="4509120"/>
            <a:ext cx="231813" cy="35407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9" name="fanfare.wav">
            <a:hlinkClick r:id="" action="ppaction://media"/>
          </p:cNvPr>
          <p:cNvPicPr>
            <a:picLocks noRot="1" noChangeAspect="1"/>
          </p:cNvPicPr>
          <p:nvPr>
            <a:wavAudioFile r:embed="rId1" name="fanfare.wav"/>
          </p:nvPr>
        </p:nvPicPr>
        <p:blipFill>
          <a:blip r:embed="rId3" cstate="print"/>
          <a:stretch>
            <a:fillRect/>
          </a:stretch>
        </p:blipFill>
        <p:spPr>
          <a:xfrm>
            <a:off x="9612560" y="2348880"/>
            <a:ext cx="304800" cy="304800"/>
          </a:xfrm>
          <a:prstGeom prst="rect">
            <a:avLst/>
          </a:prstGeom>
        </p:spPr>
      </p:pic>
      <p:grpSp>
        <p:nvGrpSpPr>
          <p:cNvPr id="92" name="Group 40"/>
          <p:cNvGrpSpPr/>
          <p:nvPr/>
        </p:nvGrpSpPr>
        <p:grpSpPr>
          <a:xfrm rot="18712766">
            <a:off x="7530967" y="3319788"/>
            <a:ext cx="1200932" cy="747464"/>
            <a:chOff x="5172936" y="1154416"/>
            <a:chExt cx="1262370" cy="747464"/>
          </a:xfrm>
        </p:grpSpPr>
        <p:sp>
          <p:nvSpPr>
            <p:cNvPr id="93" name="Freeform 92"/>
            <p:cNvSpPr/>
            <p:nvPr/>
          </p:nvSpPr>
          <p:spPr>
            <a:xfrm rot="14781198" flipH="1">
              <a:off x="5453544" y="968119"/>
              <a:ext cx="591556" cy="1152772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  <a:gd name="connsiteX0" fmla="*/ 224488 w 777479"/>
                <a:gd name="connsiteY0" fmla="*/ 79294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74399">
                  <a:moveTo>
                    <a:pt x="224488" y="79294"/>
                  </a:moveTo>
                  <a:cubicBezTo>
                    <a:pt x="238577" y="124935"/>
                    <a:pt x="263369" y="314900"/>
                    <a:pt x="239713" y="381071"/>
                  </a:cubicBezTo>
                  <a:cubicBezTo>
                    <a:pt x="216057" y="44724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1673" y="637579"/>
                    <a:pt x="368300" y="628720"/>
                  </a:cubicBezTo>
                  <a:cubicBezTo>
                    <a:pt x="374927" y="619861"/>
                    <a:pt x="369888" y="648962"/>
                    <a:pt x="375444" y="695396"/>
                  </a:cubicBezTo>
                  <a:cubicBezTo>
                    <a:pt x="381000" y="741831"/>
                    <a:pt x="388938" y="860893"/>
                    <a:pt x="401638" y="907327"/>
                  </a:cubicBezTo>
                  <a:cubicBezTo>
                    <a:pt x="414338" y="953761"/>
                    <a:pt x="434578" y="973605"/>
                    <a:pt x="451644" y="974002"/>
                  </a:cubicBezTo>
                  <a:cubicBezTo>
                    <a:pt x="468710" y="974399"/>
                    <a:pt x="495301" y="960508"/>
                    <a:pt x="504032" y="909708"/>
                  </a:cubicBezTo>
                  <a:cubicBezTo>
                    <a:pt x="512763" y="858908"/>
                    <a:pt x="500063" y="690235"/>
                    <a:pt x="504032" y="669201"/>
                  </a:cubicBezTo>
                  <a:cubicBezTo>
                    <a:pt x="508001" y="648167"/>
                    <a:pt x="516335" y="748180"/>
                    <a:pt x="527844" y="783502"/>
                  </a:cubicBezTo>
                  <a:cubicBezTo>
                    <a:pt x="539353" y="818824"/>
                    <a:pt x="556816" y="861289"/>
                    <a:pt x="573088" y="881133"/>
                  </a:cubicBezTo>
                  <a:cubicBezTo>
                    <a:pt x="589360" y="900977"/>
                    <a:pt x="610654" y="908484"/>
                    <a:pt x="625475" y="902564"/>
                  </a:cubicBezTo>
                  <a:cubicBezTo>
                    <a:pt x="640296" y="896644"/>
                    <a:pt x="658838" y="875379"/>
                    <a:pt x="662013" y="845613"/>
                  </a:cubicBezTo>
                  <a:cubicBezTo>
                    <a:pt x="665188" y="815847"/>
                    <a:pt x="649424" y="756945"/>
                    <a:pt x="644525" y="723971"/>
                  </a:cubicBezTo>
                  <a:cubicBezTo>
                    <a:pt x="639626" y="690997"/>
                    <a:pt x="620316" y="635468"/>
                    <a:pt x="632619" y="647771"/>
                  </a:cubicBezTo>
                  <a:cubicBezTo>
                    <a:pt x="644922" y="660074"/>
                    <a:pt x="695325" y="776358"/>
                    <a:pt x="718344" y="797789"/>
                  </a:cubicBezTo>
                  <a:cubicBezTo>
                    <a:pt x="741363" y="819220"/>
                    <a:pt x="763985" y="803346"/>
                    <a:pt x="770732" y="776358"/>
                  </a:cubicBezTo>
                  <a:cubicBezTo>
                    <a:pt x="777479" y="749371"/>
                    <a:pt x="775891" y="687855"/>
                    <a:pt x="758825" y="635864"/>
                  </a:cubicBezTo>
                  <a:cubicBezTo>
                    <a:pt x="741759" y="583873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94" name="Group 35"/>
            <p:cNvGrpSpPr/>
            <p:nvPr/>
          </p:nvGrpSpPr>
          <p:grpSpPr>
            <a:xfrm rot="3711774" flipH="1">
              <a:off x="5542462" y="1009035"/>
              <a:ext cx="747464" cy="1038225"/>
              <a:chOff x="990600" y="1785938"/>
              <a:chExt cx="747713" cy="1038225"/>
            </a:xfrm>
          </p:grpSpPr>
          <p:sp>
            <p:nvSpPr>
              <p:cNvPr id="101" name="Freeform 100"/>
              <p:cNvSpPr/>
              <p:nvPr/>
            </p:nvSpPr>
            <p:spPr>
              <a:xfrm>
                <a:off x="990600" y="1785938"/>
                <a:ext cx="747713" cy="800100"/>
              </a:xfrm>
              <a:custGeom>
                <a:avLst/>
                <a:gdLst>
                  <a:gd name="connsiteX0" fmla="*/ 180975 w 747713"/>
                  <a:gd name="connsiteY0" fmla="*/ 752475 h 800100"/>
                  <a:gd name="connsiteX1" fmla="*/ 261938 w 747713"/>
                  <a:gd name="connsiteY1" fmla="*/ 766762 h 800100"/>
                  <a:gd name="connsiteX2" fmla="*/ 342900 w 747713"/>
                  <a:gd name="connsiteY2" fmla="*/ 790575 h 800100"/>
                  <a:gd name="connsiteX3" fmla="*/ 414338 w 747713"/>
                  <a:gd name="connsiteY3" fmla="*/ 800100 h 800100"/>
                  <a:gd name="connsiteX4" fmla="*/ 495300 w 747713"/>
                  <a:gd name="connsiteY4" fmla="*/ 795337 h 800100"/>
                  <a:gd name="connsiteX5" fmla="*/ 566738 w 747713"/>
                  <a:gd name="connsiteY5" fmla="*/ 790575 h 800100"/>
                  <a:gd name="connsiteX6" fmla="*/ 638175 w 747713"/>
                  <a:gd name="connsiteY6" fmla="*/ 781050 h 800100"/>
                  <a:gd name="connsiteX7" fmla="*/ 671513 w 747713"/>
                  <a:gd name="connsiteY7" fmla="*/ 762000 h 800100"/>
                  <a:gd name="connsiteX8" fmla="*/ 676275 w 747713"/>
                  <a:gd name="connsiteY8" fmla="*/ 685800 h 800100"/>
                  <a:gd name="connsiteX9" fmla="*/ 709613 w 747713"/>
                  <a:gd name="connsiteY9" fmla="*/ 552450 h 800100"/>
                  <a:gd name="connsiteX10" fmla="*/ 738188 w 747713"/>
                  <a:gd name="connsiteY10" fmla="*/ 395287 h 800100"/>
                  <a:gd name="connsiteX11" fmla="*/ 747713 w 747713"/>
                  <a:gd name="connsiteY11" fmla="*/ 238125 h 800100"/>
                  <a:gd name="connsiteX12" fmla="*/ 723900 w 747713"/>
                  <a:gd name="connsiteY12" fmla="*/ 104775 h 800100"/>
                  <a:gd name="connsiteX13" fmla="*/ 642938 w 747713"/>
                  <a:gd name="connsiteY13" fmla="*/ 38100 h 800100"/>
                  <a:gd name="connsiteX14" fmla="*/ 523875 w 747713"/>
                  <a:gd name="connsiteY14" fmla="*/ 9525 h 800100"/>
                  <a:gd name="connsiteX15" fmla="*/ 419100 w 747713"/>
                  <a:gd name="connsiteY15" fmla="*/ 0 h 800100"/>
                  <a:gd name="connsiteX16" fmla="*/ 333375 w 747713"/>
                  <a:gd name="connsiteY16" fmla="*/ 9525 h 800100"/>
                  <a:gd name="connsiteX17" fmla="*/ 247650 w 747713"/>
                  <a:gd name="connsiteY17" fmla="*/ 47625 h 800100"/>
                  <a:gd name="connsiteX18" fmla="*/ 180975 w 747713"/>
                  <a:gd name="connsiteY18" fmla="*/ 90487 h 800100"/>
                  <a:gd name="connsiteX19" fmla="*/ 161925 w 747713"/>
                  <a:gd name="connsiteY19" fmla="*/ 128587 h 800100"/>
                  <a:gd name="connsiteX20" fmla="*/ 166688 w 747713"/>
                  <a:gd name="connsiteY20" fmla="*/ 176212 h 800100"/>
                  <a:gd name="connsiteX21" fmla="*/ 185738 w 747713"/>
                  <a:gd name="connsiteY21" fmla="*/ 238125 h 800100"/>
                  <a:gd name="connsiteX22" fmla="*/ 209550 w 747713"/>
                  <a:gd name="connsiteY22" fmla="*/ 309562 h 800100"/>
                  <a:gd name="connsiteX23" fmla="*/ 247650 w 747713"/>
                  <a:gd name="connsiteY23" fmla="*/ 428625 h 800100"/>
                  <a:gd name="connsiteX24" fmla="*/ 257175 w 747713"/>
                  <a:gd name="connsiteY24" fmla="*/ 438150 h 800100"/>
                  <a:gd name="connsiteX25" fmla="*/ 176213 w 747713"/>
                  <a:gd name="connsiteY25" fmla="*/ 204787 h 800100"/>
                  <a:gd name="connsiteX26" fmla="*/ 114300 w 747713"/>
                  <a:gd name="connsiteY26" fmla="*/ 200025 h 800100"/>
                  <a:gd name="connsiteX27" fmla="*/ 57150 w 747713"/>
                  <a:gd name="connsiteY27" fmla="*/ 214312 h 800100"/>
                  <a:gd name="connsiteX28" fmla="*/ 23813 w 747713"/>
                  <a:gd name="connsiteY28" fmla="*/ 271462 h 800100"/>
                  <a:gd name="connsiteX29" fmla="*/ 0 w 747713"/>
                  <a:gd name="connsiteY29" fmla="*/ 347662 h 800100"/>
                  <a:gd name="connsiteX30" fmla="*/ 0 w 747713"/>
                  <a:gd name="connsiteY30" fmla="*/ 428625 h 800100"/>
                  <a:gd name="connsiteX31" fmla="*/ 42863 w 747713"/>
                  <a:gd name="connsiteY31" fmla="*/ 504825 h 800100"/>
                  <a:gd name="connsiteX32" fmla="*/ 100013 w 747713"/>
                  <a:gd name="connsiteY32" fmla="*/ 600075 h 800100"/>
                  <a:gd name="connsiteX33" fmla="*/ 180975 w 747713"/>
                  <a:gd name="connsiteY33" fmla="*/ 752475 h 800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747713" h="800100">
                    <a:moveTo>
                      <a:pt x="180975" y="752475"/>
                    </a:moveTo>
                    <a:lnTo>
                      <a:pt x="261938" y="766762"/>
                    </a:lnTo>
                    <a:lnTo>
                      <a:pt x="342900" y="790575"/>
                    </a:lnTo>
                    <a:lnTo>
                      <a:pt x="414338" y="800100"/>
                    </a:lnTo>
                    <a:lnTo>
                      <a:pt x="495300" y="795337"/>
                    </a:lnTo>
                    <a:lnTo>
                      <a:pt x="566738" y="790575"/>
                    </a:lnTo>
                    <a:lnTo>
                      <a:pt x="638175" y="781050"/>
                    </a:lnTo>
                    <a:lnTo>
                      <a:pt x="671513" y="762000"/>
                    </a:lnTo>
                    <a:lnTo>
                      <a:pt x="676275" y="685800"/>
                    </a:lnTo>
                    <a:lnTo>
                      <a:pt x="709613" y="552450"/>
                    </a:lnTo>
                    <a:lnTo>
                      <a:pt x="738188" y="395287"/>
                    </a:lnTo>
                    <a:lnTo>
                      <a:pt x="747713" y="238125"/>
                    </a:lnTo>
                    <a:lnTo>
                      <a:pt x="723900" y="104775"/>
                    </a:lnTo>
                    <a:lnTo>
                      <a:pt x="642938" y="38100"/>
                    </a:lnTo>
                    <a:lnTo>
                      <a:pt x="523875" y="9525"/>
                    </a:lnTo>
                    <a:lnTo>
                      <a:pt x="419100" y="0"/>
                    </a:lnTo>
                    <a:lnTo>
                      <a:pt x="333375" y="9525"/>
                    </a:lnTo>
                    <a:lnTo>
                      <a:pt x="247650" y="47625"/>
                    </a:lnTo>
                    <a:lnTo>
                      <a:pt x="180975" y="90487"/>
                    </a:lnTo>
                    <a:lnTo>
                      <a:pt x="161925" y="128587"/>
                    </a:lnTo>
                    <a:lnTo>
                      <a:pt x="166688" y="176212"/>
                    </a:lnTo>
                    <a:lnTo>
                      <a:pt x="185738" y="238125"/>
                    </a:lnTo>
                    <a:lnTo>
                      <a:pt x="209550" y="309562"/>
                    </a:lnTo>
                    <a:lnTo>
                      <a:pt x="247650" y="428625"/>
                    </a:lnTo>
                    <a:lnTo>
                      <a:pt x="257175" y="438150"/>
                    </a:lnTo>
                    <a:lnTo>
                      <a:pt x="176213" y="204787"/>
                    </a:lnTo>
                    <a:lnTo>
                      <a:pt x="114300" y="200025"/>
                    </a:lnTo>
                    <a:lnTo>
                      <a:pt x="57150" y="214312"/>
                    </a:lnTo>
                    <a:lnTo>
                      <a:pt x="23813" y="271462"/>
                    </a:lnTo>
                    <a:lnTo>
                      <a:pt x="0" y="347662"/>
                    </a:lnTo>
                    <a:lnTo>
                      <a:pt x="0" y="428625"/>
                    </a:lnTo>
                    <a:lnTo>
                      <a:pt x="42863" y="504825"/>
                    </a:lnTo>
                    <a:lnTo>
                      <a:pt x="100013" y="600075"/>
                    </a:lnTo>
                    <a:lnTo>
                      <a:pt x="180975" y="752475"/>
                    </a:lnTo>
                    <a:close/>
                  </a:path>
                </a:pathLst>
              </a:custGeom>
              <a:solidFill>
                <a:srgbClr val="C000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2" name="Freeform 101"/>
              <p:cNvSpPr/>
              <p:nvPr/>
            </p:nvSpPr>
            <p:spPr>
              <a:xfrm>
                <a:off x="1176338" y="2552700"/>
                <a:ext cx="500062" cy="90488"/>
              </a:xfrm>
              <a:custGeom>
                <a:avLst/>
                <a:gdLst>
                  <a:gd name="connsiteX0" fmla="*/ 0 w 500062"/>
                  <a:gd name="connsiteY0" fmla="*/ 0 h 90488"/>
                  <a:gd name="connsiteX1" fmla="*/ 9525 w 500062"/>
                  <a:gd name="connsiteY1" fmla="*/ 57150 h 90488"/>
                  <a:gd name="connsiteX2" fmla="*/ 195262 w 500062"/>
                  <a:gd name="connsiteY2" fmla="*/ 85725 h 90488"/>
                  <a:gd name="connsiteX3" fmla="*/ 333375 w 500062"/>
                  <a:gd name="connsiteY3" fmla="*/ 90488 h 90488"/>
                  <a:gd name="connsiteX4" fmla="*/ 442912 w 500062"/>
                  <a:gd name="connsiteY4" fmla="*/ 80963 h 90488"/>
                  <a:gd name="connsiteX5" fmla="*/ 500062 w 500062"/>
                  <a:gd name="connsiteY5" fmla="*/ 71438 h 90488"/>
                  <a:gd name="connsiteX6" fmla="*/ 485775 w 500062"/>
                  <a:gd name="connsiteY6" fmla="*/ 4763 h 90488"/>
                  <a:gd name="connsiteX7" fmla="*/ 433387 w 500062"/>
                  <a:gd name="connsiteY7" fmla="*/ 23813 h 90488"/>
                  <a:gd name="connsiteX8" fmla="*/ 223837 w 500062"/>
                  <a:gd name="connsiteY8" fmla="*/ 42863 h 90488"/>
                  <a:gd name="connsiteX9" fmla="*/ 95250 w 500062"/>
                  <a:gd name="connsiteY9" fmla="*/ 19050 h 90488"/>
                  <a:gd name="connsiteX10" fmla="*/ 0 w 500062"/>
                  <a:gd name="connsiteY10" fmla="*/ 0 h 90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00062" h="90488">
                    <a:moveTo>
                      <a:pt x="0" y="0"/>
                    </a:moveTo>
                    <a:lnTo>
                      <a:pt x="9525" y="57150"/>
                    </a:lnTo>
                    <a:lnTo>
                      <a:pt x="195262" y="85725"/>
                    </a:lnTo>
                    <a:lnTo>
                      <a:pt x="333375" y="90488"/>
                    </a:lnTo>
                    <a:lnTo>
                      <a:pt x="442912" y="80963"/>
                    </a:lnTo>
                    <a:lnTo>
                      <a:pt x="500062" y="71438"/>
                    </a:lnTo>
                    <a:lnTo>
                      <a:pt x="485775" y="4763"/>
                    </a:lnTo>
                    <a:lnTo>
                      <a:pt x="433387" y="23813"/>
                    </a:lnTo>
                    <a:lnTo>
                      <a:pt x="223837" y="42863"/>
                    </a:lnTo>
                    <a:lnTo>
                      <a:pt x="95250" y="190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3" name="Freeform 102"/>
              <p:cNvSpPr/>
              <p:nvPr/>
            </p:nvSpPr>
            <p:spPr>
              <a:xfrm>
                <a:off x="1185863" y="2628900"/>
                <a:ext cx="495300" cy="195263"/>
              </a:xfrm>
              <a:custGeom>
                <a:avLst/>
                <a:gdLst>
                  <a:gd name="connsiteX0" fmla="*/ 0 w 495300"/>
                  <a:gd name="connsiteY0" fmla="*/ 9525 h 195263"/>
                  <a:gd name="connsiteX1" fmla="*/ 0 w 495300"/>
                  <a:gd name="connsiteY1" fmla="*/ 90488 h 195263"/>
                  <a:gd name="connsiteX2" fmla="*/ 23812 w 495300"/>
                  <a:gd name="connsiteY2" fmla="*/ 147638 h 195263"/>
                  <a:gd name="connsiteX3" fmla="*/ 95250 w 495300"/>
                  <a:gd name="connsiteY3" fmla="*/ 185738 h 195263"/>
                  <a:gd name="connsiteX4" fmla="*/ 219075 w 495300"/>
                  <a:gd name="connsiteY4" fmla="*/ 195263 h 195263"/>
                  <a:gd name="connsiteX5" fmla="*/ 323850 w 495300"/>
                  <a:gd name="connsiteY5" fmla="*/ 195263 h 195263"/>
                  <a:gd name="connsiteX6" fmla="*/ 400050 w 495300"/>
                  <a:gd name="connsiteY6" fmla="*/ 185738 h 195263"/>
                  <a:gd name="connsiteX7" fmla="*/ 457200 w 495300"/>
                  <a:gd name="connsiteY7" fmla="*/ 171450 h 195263"/>
                  <a:gd name="connsiteX8" fmla="*/ 476250 w 495300"/>
                  <a:gd name="connsiteY8" fmla="*/ 104775 h 195263"/>
                  <a:gd name="connsiteX9" fmla="*/ 476250 w 495300"/>
                  <a:gd name="connsiteY9" fmla="*/ 52388 h 195263"/>
                  <a:gd name="connsiteX10" fmla="*/ 495300 w 495300"/>
                  <a:gd name="connsiteY10" fmla="*/ 0 h 195263"/>
                  <a:gd name="connsiteX11" fmla="*/ 361950 w 495300"/>
                  <a:gd name="connsiteY11" fmla="*/ 19050 h 195263"/>
                  <a:gd name="connsiteX12" fmla="*/ 252412 w 495300"/>
                  <a:gd name="connsiteY12" fmla="*/ 19050 h 195263"/>
                  <a:gd name="connsiteX13" fmla="*/ 142875 w 495300"/>
                  <a:gd name="connsiteY13" fmla="*/ 19050 h 195263"/>
                  <a:gd name="connsiteX14" fmla="*/ 0 w 495300"/>
                  <a:gd name="connsiteY14" fmla="*/ 9525 h 195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95300" h="195263">
                    <a:moveTo>
                      <a:pt x="0" y="9525"/>
                    </a:moveTo>
                    <a:lnTo>
                      <a:pt x="0" y="90488"/>
                    </a:lnTo>
                    <a:lnTo>
                      <a:pt x="23812" y="147638"/>
                    </a:lnTo>
                    <a:lnTo>
                      <a:pt x="95250" y="185738"/>
                    </a:lnTo>
                    <a:lnTo>
                      <a:pt x="219075" y="195263"/>
                    </a:lnTo>
                    <a:lnTo>
                      <a:pt x="323850" y="195263"/>
                    </a:lnTo>
                    <a:lnTo>
                      <a:pt x="400050" y="185738"/>
                    </a:lnTo>
                    <a:lnTo>
                      <a:pt x="457200" y="171450"/>
                    </a:lnTo>
                    <a:lnTo>
                      <a:pt x="476250" y="104775"/>
                    </a:lnTo>
                    <a:lnTo>
                      <a:pt x="476250" y="52388"/>
                    </a:lnTo>
                    <a:lnTo>
                      <a:pt x="495300" y="0"/>
                    </a:lnTo>
                    <a:lnTo>
                      <a:pt x="361950" y="19050"/>
                    </a:lnTo>
                    <a:lnTo>
                      <a:pt x="252412" y="19050"/>
                    </a:lnTo>
                    <a:lnTo>
                      <a:pt x="142875" y="19050"/>
                    </a:lnTo>
                    <a:lnTo>
                      <a:pt x="0" y="9525"/>
                    </a:lnTo>
                    <a:close/>
                  </a:path>
                </a:pathLst>
              </a:custGeom>
              <a:solidFill>
                <a:srgbClr val="C000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1710420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267" fill="hold"/>
                                        <p:tgtEl>
                                          <p:spTgt spid="8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9"/>
                </p:tgtEl>
              </p:cMediaNode>
            </p:audio>
          </p:childTnLst>
        </p:cTn>
      </p:par>
    </p:tnLst>
    <p:bldLst>
      <p:bldP spid="160" grpId="1" animBg="1"/>
      <p:bldP spid="16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Freeform 97"/>
          <p:cNvSpPr/>
          <p:nvPr/>
        </p:nvSpPr>
        <p:spPr>
          <a:xfrm rot="7979415" flipV="1">
            <a:off x="4004140" y="4647370"/>
            <a:ext cx="657816" cy="1096068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40017" y="164738"/>
                </a:moveTo>
                <a:cubicBezTo>
                  <a:pt x="254106" y="210379"/>
                  <a:pt x="265958" y="329141"/>
                  <a:pt x="239713" y="381071"/>
                </a:cubicBezTo>
                <a:cubicBezTo>
                  <a:pt x="213469" y="43300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1" name="Freeform 100"/>
          <p:cNvSpPr/>
          <p:nvPr/>
        </p:nvSpPr>
        <p:spPr>
          <a:xfrm rot="13449170" flipH="1" flipV="1">
            <a:off x="2197425" y="4725204"/>
            <a:ext cx="651460" cy="1096068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40017" y="164738"/>
                </a:moveTo>
                <a:cubicBezTo>
                  <a:pt x="254106" y="210379"/>
                  <a:pt x="265958" y="329141"/>
                  <a:pt x="239713" y="381071"/>
                </a:cubicBezTo>
                <a:cubicBezTo>
                  <a:pt x="213469" y="43300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1" name="Group 60"/>
          <p:cNvGrpSpPr/>
          <p:nvPr/>
        </p:nvGrpSpPr>
        <p:grpSpPr>
          <a:xfrm>
            <a:off x="-1548680" y="-2130076"/>
            <a:ext cx="10657184" cy="6063132"/>
            <a:chOff x="-756592" y="-2907704"/>
            <a:chExt cx="10657184" cy="6063132"/>
          </a:xfrm>
        </p:grpSpPr>
        <p:grpSp>
          <p:nvGrpSpPr>
            <p:cNvPr id="62" name="Group 58"/>
            <p:cNvGrpSpPr>
              <a:grpSpLocks noChangeAspect="1"/>
            </p:cNvGrpSpPr>
            <p:nvPr/>
          </p:nvGrpSpPr>
          <p:grpSpPr>
            <a:xfrm>
              <a:off x="251520" y="620688"/>
              <a:ext cx="4742284" cy="1814660"/>
              <a:chOff x="319088" y="2564904"/>
              <a:chExt cx="7339012" cy="2808312"/>
            </a:xfrm>
          </p:grpSpPr>
          <p:sp>
            <p:nvSpPr>
              <p:cNvPr id="83" name="Freeform 82"/>
              <p:cNvSpPr/>
              <p:nvPr/>
            </p:nvSpPr>
            <p:spPr>
              <a:xfrm>
                <a:off x="467544" y="2564904"/>
                <a:ext cx="7091363" cy="2345531"/>
              </a:xfrm>
              <a:custGeom>
                <a:avLst/>
                <a:gdLst>
                  <a:gd name="connsiteX0" fmla="*/ 38100 w 7091363"/>
                  <a:gd name="connsiteY0" fmla="*/ 1619250 h 2345531"/>
                  <a:gd name="connsiteX1" fmla="*/ 23813 w 7091363"/>
                  <a:gd name="connsiteY1" fmla="*/ 1319212 h 2345531"/>
                  <a:gd name="connsiteX2" fmla="*/ 52388 w 7091363"/>
                  <a:gd name="connsiteY2" fmla="*/ 1076325 h 2345531"/>
                  <a:gd name="connsiteX3" fmla="*/ 138113 w 7091363"/>
                  <a:gd name="connsiteY3" fmla="*/ 947737 h 2345531"/>
                  <a:gd name="connsiteX4" fmla="*/ 381000 w 7091363"/>
                  <a:gd name="connsiteY4" fmla="*/ 876300 h 2345531"/>
                  <a:gd name="connsiteX5" fmla="*/ 995363 w 7091363"/>
                  <a:gd name="connsiteY5" fmla="*/ 862012 h 2345531"/>
                  <a:gd name="connsiteX6" fmla="*/ 1123950 w 7091363"/>
                  <a:gd name="connsiteY6" fmla="*/ 862012 h 2345531"/>
                  <a:gd name="connsiteX7" fmla="*/ 1195388 w 7091363"/>
                  <a:gd name="connsiteY7" fmla="*/ 790575 h 2345531"/>
                  <a:gd name="connsiteX8" fmla="*/ 1866900 w 7091363"/>
                  <a:gd name="connsiteY8" fmla="*/ 233362 h 2345531"/>
                  <a:gd name="connsiteX9" fmla="*/ 2338388 w 7091363"/>
                  <a:gd name="connsiteY9" fmla="*/ 47625 h 2345531"/>
                  <a:gd name="connsiteX10" fmla="*/ 2824163 w 7091363"/>
                  <a:gd name="connsiteY10" fmla="*/ 4762 h 2345531"/>
                  <a:gd name="connsiteX11" fmla="*/ 3367088 w 7091363"/>
                  <a:gd name="connsiteY11" fmla="*/ 19050 h 2345531"/>
                  <a:gd name="connsiteX12" fmla="*/ 3867150 w 7091363"/>
                  <a:gd name="connsiteY12" fmla="*/ 90487 h 2345531"/>
                  <a:gd name="connsiteX13" fmla="*/ 4210050 w 7091363"/>
                  <a:gd name="connsiteY13" fmla="*/ 204787 h 2345531"/>
                  <a:gd name="connsiteX14" fmla="*/ 4538663 w 7091363"/>
                  <a:gd name="connsiteY14" fmla="*/ 419100 h 2345531"/>
                  <a:gd name="connsiteX15" fmla="*/ 5038725 w 7091363"/>
                  <a:gd name="connsiteY15" fmla="*/ 890587 h 2345531"/>
                  <a:gd name="connsiteX16" fmla="*/ 5110163 w 7091363"/>
                  <a:gd name="connsiteY16" fmla="*/ 976312 h 2345531"/>
                  <a:gd name="connsiteX17" fmla="*/ 5438775 w 7091363"/>
                  <a:gd name="connsiteY17" fmla="*/ 1033462 h 2345531"/>
                  <a:gd name="connsiteX18" fmla="*/ 6510338 w 7091363"/>
                  <a:gd name="connsiteY18" fmla="*/ 1219200 h 2345531"/>
                  <a:gd name="connsiteX19" fmla="*/ 6853238 w 7091363"/>
                  <a:gd name="connsiteY19" fmla="*/ 1362075 h 2345531"/>
                  <a:gd name="connsiteX20" fmla="*/ 6981825 w 7091363"/>
                  <a:gd name="connsiteY20" fmla="*/ 1562100 h 2345531"/>
                  <a:gd name="connsiteX21" fmla="*/ 7053263 w 7091363"/>
                  <a:gd name="connsiteY21" fmla="*/ 1790700 h 2345531"/>
                  <a:gd name="connsiteX22" fmla="*/ 6753225 w 7091363"/>
                  <a:gd name="connsiteY22" fmla="*/ 2062162 h 2345531"/>
                  <a:gd name="connsiteX23" fmla="*/ 5195888 w 7091363"/>
                  <a:gd name="connsiteY23" fmla="*/ 2276475 h 2345531"/>
                  <a:gd name="connsiteX24" fmla="*/ 1481138 w 7091363"/>
                  <a:gd name="connsiteY24" fmla="*/ 2290762 h 2345531"/>
                  <a:gd name="connsiteX25" fmla="*/ 252413 w 7091363"/>
                  <a:gd name="connsiteY25" fmla="*/ 1947862 h 2345531"/>
                  <a:gd name="connsiteX26" fmla="*/ 38100 w 7091363"/>
                  <a:gd name="connsiteY26" fmla="*/ 1619250 h 23455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7091363" h="2345531">
                    <a:moveTo>
                      <a:pt x="38100" y="1619250"/>
                    </a:moveTo>
                    <a:cubicBezTo>
                      <a:pt x="0" y="1514475"/>
                      <a:pt x="21432" y="1409699"/>
                      <a:pt x="23813" y="1319212"/>
                    </a:cubicBezTo>
                    <a:cubicBezTo>
                      <a:pt x="26194" y="1228725"/>
                      <a:pt x="33338" y="1138238"/>
                      <a:pt x="52388" y="1076325"/>
                    </a:cubicBezTo>
                    <a:cubicBezTo>
                      <a:pt x="71438" y="1014412"/>
                      <a:pt x="83344" y="981074"/>
                      <a:pt x="138113" y="947737"/>
                    </a:cubicBezTo>
                    <a:cubicBezTo>
                      <a:pt x="192882" y="914400"/>
                      <a:pt x="238125" y="890587"/>
                      <a:pt x="381000" y="876300"/>
                    </a:cubicBezTo>
                    <a:cubicBezTo>
                      <a:pt x="523875" y="862013"/>
                      <a:pt x="871538" y="864393"/>
                      <a:pt x="995363" y="862012"/>
                    </a:cubicBezTo>
                    <a:cubicBezTo>
                      <a:pt x="1119188" y="859631"/>
                      <a:pt x="1090612" y="873918"/>
                      <a:pt x="1123950" y="862012"/>
                    </a:cubicBezTo>
                    <a:cubicBezTo>
                      <a:pt x="1157288" y="850106"/>
                      <a:pt x="1071563" y="895350"/>
                      <a:pt x="1195388" y="790575"/>
                    </a:cubicBezTo>
                    <a:cubicBezTo>
                      <a:pt x="1319213" y="685800"/>
                      <a:pt x="1676400" y="357187"/>
                      <a:pt x="1866900" y="233362"/>
                    </a:cubicBezTo>
                    <a:cubicBezTo>
                      <a:pt x="2057400" y="109537"/>
                      <a:pt x="2178844" y="85725"/>
                      <a:pt x="2338388" y="47625"/>
                    </a:cubicBezTo>
                    <a:cubicBezTo>
                      <a:pt x="2497932" y="9525"/>
                      <a:pt x="2652713" y="9524"/>
                      <a:pt x="2824163" y="4762"/>
                    </a:cubicBezTo>
                    <a:cubicBezTo>
                      <a:pt x="2995613" y="0"/>
                      <a:pt x="3193257" y="4763"/>
                      <a:pt x="3367088" y="19050"/>
                    </a:cubicBezTo>
                    <a:cubicBezTo>
                      <a:pt x="3540919" y="33337"/>
                      <a:pt x="3726656" y="59531"/>
                      <a:pt x="3867150" y="90487"/>
                    </a:cubicBezTo>
                    <a:cubicBezTo>
                      <a:pt x="4007644" y="121443"/>
                      <a:pt x="4098131" y="150018"/>
                      <a:pt x="4210050" y="204787"/>
                    </a:cubicBezTo>
                    <a:cubicBezTo>
                      <a:pt x="4321969" y="259556"/>
                      <a:pt x="4400551" y="304800"/>
                      <a:pt x="4538663" y="419100"/>
                    </a:cubicBezTo>
                    <a:cubicBezTo>
                      <a:pt x="4676775" y="533400"/>
                      <a:pt x="4943475" y="797718"/>
                      <a:pt x="5038725" y="890587"/>
                    </a:cubicBezTo>
                    <a:cubicBezTo>
                      <a:pt x="5133975" y="983456"/>
                      <a:pt x="5043488" y="952500"/>
                      <a:pt x="5110163" y="976312"/>
                    </a:cubicBezTo>
                    <a:cubicBezTo>
                      <a:pt x="5176838" y="1000125"/>
                      <a:pt x="5438775" y="1033462"/>
                      <a:pt x="5438775" y="1033462"/>
                    </a:cubicBezTo>
                    <a:cubicBezTo>
                      <a:pt x="5672137" y="1073943"/>
                      <a:pt x="6274594" y="1164431"/>
                      <a:pt x="6510338" y="1219200"/>
                    </a:cubicBezTo>
                    <a:cubicBezTo>
                      <a:pt x="6746082" y="1273969"/>
                      <a:pt x="6774657" y="1304925"/>
                      <a:pt x="6853238" y="1362075"/>
                    </a:cubicBezTo>
                    <a:cubicBezTo>
                      <a:pt x="6931819" y="1419225"/>
                      <a:pt x="6948488" y="1490663"/>
                      <a:pt x="6981825" y="1562100"/>
                    </a:cubicBezTo>
                    <a:cubicBezTo>
                      <a:pt x="7015162" y="1633537"/>
                      <a:pt x="7091363" y="1707356"/>
                      <a:pt x="7053263" y="1790700"/>
                    </a:cubicBezTo>
                    <a:cubicBezTo>
                      <a:pt x="7015163" y="1874044"/>
                      <a:pt x="7062787" y="1981200"/>
                      <a:pt x="6753225" y="2062162"/>
                    </a:cubicBezTo>
                    <a:cubicBezTo>
                      <a:pt x="6443663" y="2143124"/>
                      <a:pt x="6074569" y="2238375"/>
                      <a:pt x="5195888" y="2276475"/>
                    </a:cubicBezTo>
                    <a:cubicBezTo>
                      <a:pt x="4317207" y="2314575"/>
                      <a:pt x="2305051" y="2345531"/>
                      <a:pt x="1481138" y="2290762"/>
                    </a:cubicBezTo>
                    <a:cubicBezTo>
                      <a:pt x="657226" y="2235993"/>
                      <a:pt x="492919" y="2059781"/>
                      <a:pt x="252413" y="1947862"/>
                    </a:cubicBezTo>
                    <a:cubicBezTo>
                      <a:pt x="11907" y="1835943"/>
                      <a:pt x="76200" y="1724025"/>
                      <a:pt x="38100" y="1619250"/>
                    </a:cubicBezTo>
                    <a:close/>
                  </a:path>
                </a:pathLst>
              </a:custGeom>
              <a:solidFill>
                <a:srgbClr val="FFFF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4" name="Freeform 83"/>
              <p:cNvSpPr/>
              <p:nvPr/>
            </p:nvSpPr>
            <p:spPr>
              <a:xfrm>
                <a:off x="319088" y="4024313"/>
                <a:ext cx="1607343" cy="835819"/>
              </a:xfrm>
              <a:custGeom>
                <a:avLst/>
                <a:gdLst>
                  <a:gd name="connsiteX0" fmla="*/ 1323975 w 1607343"/>
                  <a:gd name="connsiteY0" fmla="*/ 119062 h 835819"/>
                  <a:gd name="connsiteX1" fmla="*/ 238125 w 1607343"/>
                  <a:gd name="connsiteY1" fmla="*/ 133350 h 835819"/>
                  <a:gd name="connsiteX2" fmla="*/ 52387 w 1607343"/>
                  <a:gd name="connsiteY2" fmla="*/ 347662 h 835819"/>
                  <a:gd name="connsiteX3" fmla="*/ 66675 w 1607343"/>
                  <a:gd name="connsiteY3" fmla="*/ 661987 h 835819"/>
                  <a:gd name="connsiteX4" fmla="*/ 452437 w 1607343"/>
                  <a:gd name="connsiteY4" fmla="*/ 719137 h 835819"/>
                  <a:gd name="connsiteX5" fmla="*/ 1452562 w 1607343"/>
                  <a:gd name="connsiteY5" fmla="*/ 733425 h 835819"/>
                  <a:gd name="connsiteX6" fmla="*/ 1381125 w 1607343"/>
                  <a:gd name="connsiteY6" fmla="*/ 104775 h 835819"/>
                  <a:gd name="connsiteX7" fmla="*/ 1323975 w 1607343"/>
                  <a:gd name="connsiteY7" fmla="*/ 119062 h 835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07343" h="835819">
                    <a:moveTo>
                      <a:pt x="1323975" y="119062"/>
                    </a:moveTo>
                    <a:cubicBezTo>
                      <a:pt x="1133475" y="123824"/>
                      <a:pt x="450056" y="95250"/>
                      <a:pt x="238125" y="133350"/>
                    </a:cubicBezTo>
                    <a:cubicBezTo>
                      <a:pt x="26194" y="171450"/>
                      <a:pt x="80962" y="259556"/>
                      <a:pt x="52387" y="347662"/>
                    </a:cubicBezTo>
                    <a:cubicBezTo>
                      <a:pt x="23812" y="435768"/>
                      <a:pt x="0" y="600075"/>
                      <a:pt x="66675" y="661987"/>
                    </a:cubicBezTo>
                    <a:cubicBezTo>
                      <a:pt x="133350" y="723900"/>
                      <a:pt x="221456" y="707231"/>
                      <a:pt x="452437" y="719137"/>
                    </a:cubicBezTo>
                    <a:cubicBezTo>
                      <a:pt x="683418" y="731043"/>
                      <a:pt x="1297781" y="835819"/>
                      <a:pt x="1452562" y="733425"/>
                    </a:cubicBezTo>
                    <a:cubicBezTo>
                      <a:pt x="1607343" y="631031"/>
                      <a:pt x="1400175" y="209550"/>
                      <a:pt x="1381125" y="104775"/>
                    </a:cubicBezTo>
                    <a:cubicBezTo>
                      <a:pt x="1362075" y="0"/>
                      <a:pt x="1514475" y="114300"/>
                      <a:pt x="1323975" y="119062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5" name="Freeform 84"/>
              <p:cNvSpPr/>
              <p:nvPr/>
            </p:nvSpPr>
            <p:spPr>
              <a:xfrm>
                <a:off x="6791325" y="4131469"/>
                <a:ext cx="866775" cy="766762"/>
              </a:xfrm>
              <a:custGeom>
                <a:avLst/>
                <a:gdLst>
                  <a:gd name="connsiteX0" fmla="*/ 66675 w 866775"/>
                  <a:gd name="connsiteY0" fmla="*/ 211931 h 766762"/>
                  <a:gd name="connsiteX1" fmla="*/ 538163 w 866775"/>
                  <a:gd name="connsiteY1" fmla="*/ 140494 h 766762"/>
                  <a:gd name="connsiteX2" fmla="*/ 723900 w 866775"/>
                  <a:gd name="connsiteY2" fmla="*/ 69056 h 766762"/>
                  <a:gd name="connsiteX3" fmla="*/ 823913 w 866775"/>
                  <a:gd name="connsiteY3" fmla="*/ 554831 h 766762"/>
                  <a:gd name="connsiteX4" fmla="*/ 752475 w 866775"/>
                  <a:gd name="connsiteY4" fmla="*/ 640556 h 766762"/>
                  <a:gd name="connsiteX5" fmla="*/ 138113 w 866775"/>
                  <a:gd name="connsiteY5" fmla="*/ 697706 h 766762"/>
                  <a:gd name="connsiteX6" fmla="*/ 66675 w 866775"/>
                  <a:gd name="connsiteY6" fmla="*/ 211931 h 766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66775" h="766762">
                    <a:moveTo>
                      <a:pt x="66675" y="211931"/>
                    </a:moveTo>
                    <a:cubicBezTo>
                      <a:pt x="133350" y="119062"/>
                      <a:pt x="428626" y="164306"/>
                      <a:pt x="538163" y="140494"/>
                    </a:cubicBezTo>
                    <a:cubicBezTo>
                      <a:pt x="647700" y="116682"/>
                      <a:pt x="676275" y="0"/>
                      <a:pt x="723900" y="69056"/>
                    </a:cubicBezTo>
                    <a:cubicBezTo>
                      <a:pt x="771525" y="138112"/>
                      <a:pt x="819151" y="459581"/>
                      <a:pt x="823913" y="554831"/>
                    </a:cubicBezTo>
                    <a:cubicBezTo>
                      <a:pt x="828675" y="650081"/>
                      <a:pt x="866775" y="616744"/>
                      <a:pt x="752475" y="640556"/>
                    </a:cubicBezTo>
                    <a:cubicBezTo>
                      <a:pt x="638175" y="664368"/>
                      <a:pt x="250032" y="766762"/>
                      <a:pt x="138113" y="697706"/>
                    </a:cubicBezTo>
                    <a:cubicBezTo>
                      <a:pt x="26194" y="628650"/>
                      <a:pt x="0" y="304800"/>
                      <a:pt x="66675" y="211931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6" name="Freeform 85"/>
              <p:cNvSpPr/>
              <p:nvPr/>
            </p:nvSpPr>
            <p:spPr>
              <a:xfrm>
                <a:off x="1783556" y="2619376"/>
                <a:ext cx="1176338" cy="821530"/>
              </a:xfrm>
              <a:custGeom>
                <a:avLst/>
                <a:gdLst>
                  <a:gd name="connsiteX0" fmla="*/ 1116807 w 1176338"/>
                  <a:gd name="connsiteY0" fmla="*/ 809624 h 821530"/>
                  <a:gd name="connsiteX1" fmla="*/ 1116807 w 1176338"/>
                  <a:gd name="connsiteY1" fmla="*/ 109537 h 821530"/>
                  <a:gd name="connsiteX2" fmla="*/ 759619 w 1176338"/>
                  <a:gd name="connsiteY2" fmla="*/ 152399 h 821530"/>
                  <a:gd name="connsiteX3" fmla="*/ 488157 w 1176338"/>
                  <a:gd name="connsiteY3" fmla="*/ 380999 h 821530"/>
                  <a:gd name="connsiteX4" fmla="*/ 73819 w 1176338"/>
                  <a:gd name="connsiteY4" fmla="*/ 752474 h 821530"/>
                  <a:gd name="connsiteX5" fmla="*/ 45244 w 1176338"/>
                  <a:gd name="connsiteY5" fmla="*/ 795337 h 821530"/>
                  <a:gd name="connsiteX6" fmla="*/ 273844 w 1176338"/>
                  <a:gd name="connsiteY6" fmla="*/ 795337 h 821530"/>
                  <a:gd name="connsiteX7" fmla="*/ 1116807 w 1176338"/>
                  <a:gd name="connsiteY7" fmla="*/ 809624 h 821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6338" h="821530">
                    <a:moveTo>
                      <a:pt x="1116807" y="809624"/>
                    </a:moveTo>
                    <a:cubicBezTo>
                      <a:pt x="1146572" y="514349"/>
                      <a:pt x="1176338" y="219075"/>
                      <a:pt x="1116807" y="109537"/>
                    </a:cubicBezTo>
                    <a:cubicBezTo>
                      <a:pt x="1057276" y="0"/>
                      <a:pt x="864394" y="107155"/>
                      <a:pt x="759619" y="152399"/>
                    </a:cubicBezTo>
                    <a:cubicBezTo>
                      <a:pt x="654844" y="197643"/>
                      <a:pt x="602457" y="280987"/>
                      <a:pt x="488157" y="380999"/>
                    </a:cubicBezTo>
                    <a:cubicBezTo>
                      <a:pt x="373857" y="481012"/>
                      <a:pt x="147638" y="683418"/>
                      <a:pt x="73819" y="752474"/>
                    </a:cubicBezTo>
                    <a:cubicBezTo>
                      <a:pt x="0" y="821530"/>
                      <a:pt x="11907" y="788193"/>
                      <a:pt x="45244" y="795337"/>
                    </a:cubicBezTo>
                    <a:cubicBezTo>
                      <a:pt x="78581" y="802481"/>
                      <a:pt x="273844" y="795337"/>
                      <a:pt x="273844" y="795337"/>
                    </a:cubicBezTo>
                    <a:lnTo>
                      <a:pt x="1116807" y="809624"/>
                    </a:lnTo>
                    <a:close/>
                  </a:path>
                </a:pathLst>
              </a:custGeom>
              <a:solidFill>
                <a:srgbClr val="00FFFF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7" name="Freeform 86"/>
              <p:cNvSpPr/>
              <p:nvPr/>
            </p:nvSpPr>
            <p:spPr>
              <a:xfrm>
                <a:off x="3214688" y="2576513"/>
                <a:ext cx="2216944" cy="1014412"/>
              </a:xfrm>
              <a:custGeom>
                <a:avLst/>
                <a:gdLst>
                  <a:gd name="connsiteX0" fmla="*/ 28575 w 2216944"/>
                  <a:gd name="connsiteY0" fmla="*/ 866775 h 1014412"/>
                  <a:gd name="connsiteX1" fmla="*/ 0 w 2216944"/>
                  <a:gd name="connsiteY1" fmla="*/ 123825 h 1014412"/>
                  <a:gd name="connsiteX2" fmla="*/ 28575 w 2216944"/>
                  <a:gd name="connsiteY2" fmla="*/ 123825 h 1014412"/>
                  <a:gd name="connsiteX3" fmla="*/ 871537 w 2216944"/>
                  <a:gd name="connsiteY3" fmla="*/ 152400 h 1014412"/>
                  <a:gd name="connsiteX4" fmla="*/ 1485900 w 2216944"/>
                  <a:gd name="connsiteY4" fmla="*/ 395287 h 1014412"/>
                  <a:gd name="connsiteX5" fmla="*/ 2114550 w 2216944"/>
                  <a:gd name="connsiteY5" fmla="*/ 923925 h 1014412"/>
                  <a:gd name="connsiteX6" fmla="*/ 2100262 w 2216944"/>
                  <a:gd name="connsiteY6" fmla="*/ 938212 h 1014412"/>
                  <a:gd name="connsiteX7" fmla="*/ 28575 w 2216944"/>
                  <a:gd name="connsiteY7" fmla="*/ 866775 h 1014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16944" h="1014412">
                    <a:moveTo>
                      <a:pt x="28575" y="866775"/>
                    </a:moveTo>
                    <a:cubicBezTo>
                      <a:pt x="14287" y="557212"/>
                      <a:pt x="0" y="247650"/>
                      <a:pt x="0" y="123825"/>
                    </a:cubicBezTo>
                    <a:cubicBezTo>
                      <a:pt x="0" y="0"/>
                      <a:pt x="28575" y="123825"/>
                      <a:pt x="28575" y="123825"/>
                    </a:cubicBezTo>
                    <a:lnTo>
                      <a:pt x="871537" y="152400"/>
                    </a:lnTo>
                    <a:cubicBezTo>
                      <a:pt x="1114424" y="197644"/>
                      <a:pt x="1278731" y="266699"/>
                      <a:pt x="1485900" y="395287"/>
                    </a:cubicBezTo>
                    <a:cubicBezTo>
                      <a:pt x="1693069" y="523875"/>
                      <a:pt x="2012156" y="833438"/>
                      <a:pt x="2114550" y="923925"/>
                    </a:cubicBezTo>
                    <a:cubicBezTo>
                      <a:pt x="2216944" y="1014412"/>
                      <a:pt x="2100262" y="938212"/>
                      <a:pt x="2100262" y="938212"/>
                    </a:cubicBezTo>
                    <a:lnTo>
                      <a:pt x="28575" y="866775"/>
                    </a:lnTo>
                    <a:close/>
                  </a:path>
                </a:pathLst>
              </a:custGeom>
              <a:solidFill>
                <a:srgbClr val="00FFFF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8" name="Oval 87"/>
              <p:cNvSpPr/>
              <p:nvPr/>
            </p:nvSpPr>
            <p:spPr>
              <a:xfrm>
                <a:off x="1259632" y="4077072"/>
                <a:ext cx="1296144" cy="1296144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9" name="Oval 88"/>
              <p:cNvSpPr/>
              <p:nvPr/>
            </p:nvSpPr>
            <p:spPr>
              <a:xfrm>
                <a:off x="1403648" y="4221088"/>
                <a:ext cx="1008112" cy="100811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0" name="Oval 89"/>
              <p:cNvSpPr/>
              <p:nvPr/>
            </p:nvSpPr>
            <p:spPr>
              <a:xfrm>
                <a:off x="5724128" y="4077072"/>
                <a:ext cx="1296144" cy="1296144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1" name="Oval 90"/>
              <p:cNvSpPr/>
              <p:nvPr/>
            </p:nvSpPr>
            <p:spPr>
              <a:xfrm>
                <a:off x="5868144" y="4221088"/>
                <a:ext cx="1008112" cy="100811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92" name="Straight Connector 91"/>
              <p:cNvCxnSpPr/>
              <p:nvPr/>
            </p:nvCxnSpPr>
            <p:spPr>
              <a:xfrm>
                <a:off x="3059832" y="2564904"/>
                <a:ext cx="72008" cy="2304256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3" name="Group 71"/>
            <p:cNvGrpSpPr/>
            <p:nvPr/>
          </p:nvGrpSpPr>
          <p:grpSpPr>
            <a:xfrm>
              <a:off x="4211960" y="-2475656"/>
              <a:ext cx="2376264" cy="3897052"/>
              <a:chOff x="2195736" y="-1116124"/>
              <a:chExt cx="2376264" cy="3897052"/>
            </a:xfrm>
          </p:grpSpPr>
          <p:sp>
            <p:nvSpPr>
              <p:cNvPr id="81" name="Rectangle 80"/>
              <p:cNvSpPr/>
              <p:nvPr/>
            </p:nvSpPr>
            <p:spPr>
              <a:xfrm>
                <a:off x="3203848" y="548680"/>
                <a:ext cx="360040" cy="2232248"/>
              </a:xfrm>
              <a:prstGeom prst="rect">
                <a:avLst/>
              </a:prstGeom>
              <a:solidFill>
                <a:srgbClr val="CC66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2195736" y="-1116124"/>
                <a:ext cx="2376264" cy="2232248"/>
              </a:xfrm>
              <a:prstGeom prst="ellipse">
                <a:avLst/>
              </a:prstGeom>
              <a:solidFill>
                <a:srgbClr val="00FF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64" name="Group 72"/>
            <p:cNvGrpSpPr/>
            <p:nvPr/>
          </p:nvGrpSpPr>
          <p:grpSpPr>
            <a:xfrm>
              <a:off x="2483768" y="-2907704"/>
              <a:ext cx="2376264" cy="3897052"/>
              <a:chOff x="2195736" y="-1116124"/>
              <a:chExt cx="2376264" cy="3897052"/>
            </a:xfrm>
          </p:grpSpPr>
          <p:sp>
            <p:nvSpPr>
              <p:cNvPr id="79" name="Rectangle 78"/>
              <p:cNvSpPr/>
              <p:nvPr/>
            </p:nvSpPr>
            <p:spPr>
              <a:xfrm>
                <a:off x="3203848" y="548680"/>
                <a:ext cx="360040" cy="2232248"/>
              </a:xfrm>
              <a:prstGeom prst="rect">
                <a:avLst/>
              </a:prstGeom>
              <a:solidFill>
                <a:srgbClr val="CC66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0" name="Oval 79"/>
              <p:cNvSpPr/>
              <p:nvPr/>
            </p:nvSpPr>
            <p:spPr>
              <a:xfrm>
                <a:off x="2195736" y="-1116124"/>
                <a:ext cx="2376264" cy="2232248"/>
              </a:xfrm>
              <a:prstGeom prst="ellipse">
                <a:avLst/>
              </a:prstGeom>
              <a:solidFill>
                <a:srgbClr val="00FF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65" name="Group 75"/>
            <p:cNvGrpSpPr/>
            <p:nvPr/>
          </p:nvGrpSpPr>
          <p:grpSpPr>
            <a:xfrm>
              <a:off x="7524328" y="-2835696"/>
              <a:ext cx="2376264" cy="3897052"/>
              <a:chOff x="2195736" y="-1116124"/>
              <a:chExt cx="2376264" cy="3897052"/>
            </a:xfrm>
          </p:grpSpPr>
          <p:sp>
            <p:nvSpPr>
              <p:cNvPr id="77" name="Rectangle 76"/>
              <p:cNvSpPr/>
              <p:nvPr/>
            </p:nvSpPr>
            <p:spPr>
              <a:xfrm>
                <a:off x="3203848" y="548680"/>
                <a:ext cx="360040" cy="2232248"/>
              </a:xfrm>
              <a:prstGeom prst="rect">
                <a:avLst/>
              </a:prstGeom>
              <a:solidFill>
                <a:srgbClr val="CC66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2195736" y="-1116124"/>
                <a:ext cx="2376264" cy="2232248"/>
              </a:xfrm>
              <a:prstGeom prst="ellipse">
                <a:avLst/>
              </a:prstGeom>
              <a:solidFill>
                <a:srgbClr val="00FF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66" name="Group 47"/>
            <p:cNvGrpSpPr>
              <a:grpSpLocks noChangeAspect="1"/>
            </p:cNvGrpSpPr>
            <p:nvPr/>
          </p:nvGrpSpPr>
          <p:grpSpPr>
            <a:xfrm>
              <a:off x="-756592" y="1340768"/>
              <a:ext cx="4742284" cy="1814660"/>
              <a:chOff x="319088" y="2564904"/>
              <a:chExt cx="7339012" cy="2808312"/>
            </a:xfrm>
          </p:grpSpPr>
          <p:sp>
            <p:nvSpPr>
              <p:cNvPr id="67" name="Freeform 66"/>
              <p:cNvSpPr/>
              <p:nvPr/>
            </p:nvSpPr>
            <p:spPr>
              <a:xfrm>
                <a:off x="467544" y="2564904"/>
                <a:ext cx="7091363" cy="2345531"/>
              </a:xfrm>
              <a:custGeom>
                <a:avLst/>
                <a:gdLst>
                  <a:gd name="connsiteX0" fmla="*/ 38100 w 7091363"/>
                  <a:gd name="connsiteY0" fmla="*/ 1619250 h 2345531"/>
                  <a:gd name="connsiteX1" fmla="*/ 23813 w 7091363"/>
                  <a:gd name="connsiteY1" fmla="*/ 1319212 h 2345531"/>
                  <a:gd name="connsiteX2" fmla="*/ 52388 w 7091363"/>
                  <a:gd name="connsiteY2" fmla="*/ 1076325 h 2345531"/>
                  <a:gd name="connsiteX3" fmla="*/ 138113 w 7091363"/>
                  <a:gd name="connsiteY3" fmla="*/ 947737 h 2345531"/>
                  <a:gd name="connsiteX4" fmla="*/ 381000 w 7091363"/>
                  <a:gd name="connsiteY4" fmla="*/ 876300 h 2345531"/>
                  <a:gd name="connsiteX5" fmla="*/ 995363 w 7091363"/>
                  <a:gd name="connsiteY5" fmla="*/ 862012 h 2345531"/>
                  <a:gd name="connsiteX6" fmla="*/ 1123950 w 7091363"/>
                  <a:gd name="connsiteY6" fmla="*/ 862012 h 2345531"/>
                  <a:gd name="connsiteX7" fmla="*/ 1195388 w 7091363"/>
                  <a:gd name="connsiteY7" fmla="*/ 790575 h 2345531"/>
                  <a:gd name="connsiteX8" fmla="*/ 1866900 w 7091363"/>
                  <a:gd name="connsiteY8" fmla="*/ 233362 h 2345531"/>
                  <a:gd name="connsiteX9" fmla="*/ 2338388 w 7091363"/>
                  <a:gd name="connsiteY9" fmla="*/ 47625 h 2345531"/>
                  <a:gd name="connsiteX10" fmla="*/ 2824163 w 7091363"/>
                  <a:gd name="connsiteY10" fmla="*/ 4762 h 2345531"/>
                  <a:gd name="connsiteX11" fmla="*/ 3367088 w 7091363"/>
                  <a:gd name="connsiteY11" fmla="*/ 19050 h 2345531"/>
                  <a:gd name="connsiteX12" fmla="*/ 3867150 w 7091363"/>
                  <a:gd name="connsiteY12" fmla="*/ 90487 h 2345531"/>
                  <a:gd name="connsiteX13" fmla="*/ 4210050 w 7091363"/>
                  <a:gd name="connsiteY13" fmla="*/ 204787 h 2345531"/>
                  <a:gd name="connsiteX14" fmla="*/ 4538663 w 7091363"/>
                  <a:gd name="connsiteY14" fmla="*/ 419100 h 2345531"/>
                  <a:gd name="connsiteX15" fmla="*/ 5038725 w 7091363"/>
                  <a:gd name="connsiteY15" fmla="*/ 890587 h 2345531"/>
                  <a:gd name="connsiteX16" fmla="*/ 5110163 w 7091363"/>
                  <a:gd name="connsiteY16" fmla="*/ 976312 h 2345531"/>
                  <a:gd name="connsiteX17" fmla="*/ 5438775 w 7091363"/>
                  <a:gd name="connsiteY17" fmla="*/ 1033462 h 2345531"/>
                  <a:gd name="connsiteX18" fmla="*/ 6510338 w 7091363"/>
                  <a:gd name="connsiteY18" fmla="*/ 1219200 h 2345531"/>
                  <a:gd name="connsiteX19" fmla="*/ 6853238 w 7091363"/>
                  <a:gd name="connsiteY19" fmla="*/ 1362075 h 2345531"/>
                  <a:gd name="connsiteX20" fmla="*/ 6981825 w 7091363"/>
                  <a:gd name="connsiteY20" fmla="*/ 1562100 h 2345531"/>
                  <a:gd name="connsiteX21" fmla="*/ 7053263 w 7091363"/>
                  <a:gd name="connsiteY21" fmla="*/ 1790700 h 2345531"/>
                  <a:gd name="connsiteX22" fmla="*/ 6753225 w 7091363"/>
                  <a:gd name="connsiteY22" fmla="*/ 2062162 h 2345531"/>
                  <a:gd name="connsiteX23" fmla="*/ 5195888 w 7091363"/>
                  <a:gd name="connsiteY23" fmla="*/ 2276475 h 2345531"/>
                  <a:gd name="connsiteX24" fmla="*/ 1481138 w 7091363"/>
                  <a:gd name="connsiteY24" fmla="*/ 2290762 h 2345531"/>
                  <a:gd name="connsiteX25" fmla="*/ 252413 w 7091363"/>
                  <a:gd name="connsiteY25" fmla="*/ 1947862 h 2345531"/>
                  <a:gd name="connsiteX26" fmla="*/ 38100 w 7091363"/>
                  <a:gd name="connsiteY26" fmla="*/ 1619250 h 23455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7091363" h="2345531">
                    <a:moveTo>
                      <a:pt x="38100" y="1619250"/>
                    </a:moveTo>
                    <a:cubicBezTo>
                      <a:pt x="0" y="1514475"/>
                      <a:pt x="21432" y="1409699"/>
                      <a:pt x="23813" y="1319212"/>
                    </a:cubicBezTo>
                    <a:cubicBezTo>
                      <a:pt x="26194" y="1228725"/>
                      <a:pt x="33338" y="1138238"/>
                      <a:pt x="52388" y="1076325"/>
                    </a:cubicBezTo>
                    <a:cubicBezTo>
                      <a:pt x="71438" y="1014412"/>
                      <a:pt x="83344" y="981074"/>
                      <a:pt x="138113" y="947737"/>
                    </a:cubicBezTo>
                    <a:cubicBezTo>
                      <a:pt x="192882" y="914400"/>
                      <a:pt x="238125" y="890587"/>
                      <a:pt x="381000" y="876300"/>
                    </a:cubicBezTo>
                    <a:cubicBezTo>
                      <a:pt x="523875" y="862013"/>
                      <a:pt x="871538" y="864393"/>
                      <a:pt x="995363" y="862012"/>
                    </a:cubicBezTo>
                    <a:cubicBezTo>
                      <a:pt x="1119188" y="859631"/>
                      <a:pt x="1090612" y="873918"/>
                      <a:pt x="1123950" y="862012"/>
                    </a:cubicBezTo>
                    <a:cubicBezTo>
                      <a:pt x="1157288" y="850106"/>
                      <a:pt x="1071563" y="895350"/>
                      <a:pt x="1195388" y="790575"/>
                    </a:cubicBezTo>
                    <a:cubicBezTo>
                      <a:pt x="1319213" y="685800"/>
                      <a:pt x="1676400" y="357187"/>
                      <a:pt x="1866900" y="233362"/>
                    </a:cubicBezTo>
                    <a:cubicBezTo>
                      <a:pt x="2057400" y="109537"/>
                      <a:pt x="2178844" y="85725"/>
                      <a:pt x="2338388" y="47625"/>
                    </a:cubicBezTo>
                    <a:cubicBezTo>
                      <a:pt x="2497932" y="9525"/>
                      <a:pt x="2652713" y="9524"/>
                      <a:pt x="2824163" y="4762"/>
                    </a:cubicBezTo>
                    <a:cubicBezTo>
                      <a:pt x="2995613" y="0"/>
                      <a:pt x="3193257" y="4763"/>
                      <a:pt x="3367088" y="19050"/>
                    </a:cubicBezTo>
                    <a:cubicBezTo>
                      <a:pt x="3540919" y="33337"/>
                      <a:pt x="3726656" y="59531"/>
                      <a:pt x="3867150" y="90487"/>
                    </a:cubicBezTo>
                    <a:cubicBezTo>
                      <a:pt x="4007644" y="121443"/>
                      <a:pt x="4098131" y="150018"/>
                      <a:pt x="4210050" y="204787"/>
                    </a:cubicBezTo>
                    <a:cubicBezTo>
                      <a:pt x="4321969" y="259556"/>
                      <a:pt x="4400551" y="304800"/>
                      <a:pt x="4538663" y="419100"/>
                    </a:cubicBezTo>
                    <a:cubicBezTo>
                      <a:pt x="4676775" y="533400"/>
                      <a:pt x="4943475" y="797718"/>
                      <a:pt x="5038725" y="890587"/>
                    </a:cubicBezTo>
                    <a:cubicBezTo>
                      <a:pt x="5133975" y="983456"/>
                      <a:pt x="5043488" y="952500"/>
                      <a:pt x="5110163" y="976312"/>
                    </a:cubicBezTo>
                    <a:cubicBezTo>
                      <a:pt x="5176838" y="1000125"/>
                      <a:pt x="5438775" y="1033462"/>
                      <a:pt x="5438775" y="1033462"/>
                    </a:cubicBezTo>
                    <a:cubicBezTo>
                      <a:pt x="5672137" y="1073943"/>
                      <a:pt x="6274594" y="1164431"/>
                      <a:pt x="6510338" y="1219200"/>
                    </a:cubicBezTo>
                    <a:cubicBezTo>
                      <a:pt x="6746082" y="1273969"/>
                      <a:pt x="6774657" y="1304925"/>
                      <a:pt x="6853238" y="1362075"/>
                    </a:cubicBezTo>
                    <a:cubicBezTo>
                      <a:pt x="6931819" y="1419225"/>
                      <a:pt x="6948488" y="1490663"/>
                      <a:pt x="6981825" y="1562100"/>
                    </a:cubicBezTo>
                    <a:cubicBezTo>
                      <a:pt x="7015162" y="1633537"/>
                      <a:pt x="7091363" y="1707356"/>
                      <a:pt x="7053263" y="1790700"/>
                    </a:cubicBezTo>
                    <a:cubicBezTo>
                      <a:pt x="7015163" y="1874044"/>
                      <a:pt x="7062787" y="1981200"/>
                      <a:pt x="6753225" y="2062162"/>
                    </a:cubicBezTo>
                    <a:cubicBezTo>
                      <a:pt x="6443663" y="2143124"/>
                      <a:pt x="6074569" y="2238375"/>
                      <a:pt x="5195888" y="2276475"/>
                    </a:cubicBezTo>
                    <a:cubicBezTo>
                      <a:pt x="4317207" y="2314575"/>
                      <a:pt x="2305051" y="2345531"/>
                      <a:pt x="1481138" y="2290762"/>
                    </a:cubicBezTo>
                    <a:cubicBezTo>
                      <a:pt x="657226" y="2235993"/>
                      <a:pt x="492919" y="2059781"/>
                      <a:pt x="252413" y="1947862"/>
                    </a:cubicBezTo>
                    <a:cubicBezTo>
                      <a:pt x="11907" y="1835943"/>
                      <a:pt x="76200" y="1724025"/>
                      <a:pt x="38100" y="1619250"/>
                    </a:cubicBezTo>
                    <a:close/>
                  </a:path>
                </a:pathLst>
              </a:custGeom>
              <a:solidFill>
                <a:srgbClr val="C000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8" name="Freeform 67"/>
              <p:cNvSpPr/>
              <p:nvPr/>
            </p:nvSpPr>
            <p:spPr>
              <a:xfrm>
                <a:off x="319088" y="4024313"/>
                <a:ext cx="1607343" cy="835819"/>
              </a:xfrm>
              <a:custGeom>
                <a:avLst/>
                <a:gdLst>
                  <a:gd name="connsiteX0" fmla="*/ 1323975 w 1607343"/>
                  <a:gd name="connsiteY0" fmla="*/ 119062 h 835819"/>
                  <a:gd name="connsiteX1" fmla="*/ 238125 w 1607343"/>
                  <a:gd name="connsiteY1" fmla="*/ 133350 h 835819"/>
                  <a:gd name="connsiteX2" fmla="*/ 52387 w 1607343"/>
                  <a:gd name="connsiteY2" fmla="*/ 347662 h 835819"/>
                  <a:gd name="connsiteX3" fmla="*/ 66675 w 1607343"/>
                  <a:gd name="connsiteY3" fmla="*/ 661987 h 835819"/>
                  <a:gd name="connsiteX4" fmla="*/ 452437 w 1607343"/>
                  <a:gd name="connsiteY4" fmla="*/ 719137 h 835819"/>
                  <a:gd name="connsiteX5" fmla="*/ 1452562 w 1607343"/>
                  <a:gd name="connsiteY5" fmla="*/ 733425 h 835819"/>
                  <a:gd name="connsiteX6" fmla="*/ 1381125 w 1607343"/>
                  <a:gd name="connsiteY6" fmla="*/ 104775 h 835819"/>
                  <a:gd name="connsiteX7" fmla="*/ 1323975 w 1607343"/>
                  <a:gd name="connsiteY7" fmla="*/ 119062 h 835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07343" h="835819">
                    <a:moveTo>
                      <a:pt x="1323975" y="119062"/>
                    </a:moveTo>
                    <a:cubicBezTo>
                      <a:pt x="1133475" y="123824"/>
                      <a:pt x="450056" y="95250"/>
                      <a:pt x="238125" y="133350"/>
                    </a:cubicBezTo>
                    <a:cubicBezTo>
                      <a:pt x="26194" y="171450"/>
                      <a:pt x="80962" y="259556"/>
                      <a:pt x="52387" y="347662"/>
                    </a:cubicBezTo>
                    <a:cubicBezTo>
                      <a:pt x="23812" y="435768"/>
                      <a:pt x="0" y="600075"/>
                      <a:pt x="66675" y="661987"/>
                    </a:cubicBezTo>
                    <a:cubicBezTo>
                      <a:pt x="133350" y="723900"/>
                      <a:pt x="221456" y="707231"/>
                      <a:pt x="452437" y="719137"/>
                    </a:cubicBezTo>
                    <a:cubicBezTo>
                      <a:pt x="683418" y="731043"/>
                      <a:pt x="1297781" y="835819"/>
                      <a:pt x="1452562" y="733425"/>
                    </a:cubicBezTo>
                    <a:cubicBezTo>
                      <a:pt x="1607343" y="631031"/>
                      <a:pt x="1400175" y="209550"/>
                      <a:pt x="1381125" y="104775"/>
                    </a:cubicBezTo>
                    <a:cubicBezTo>
                      <a:pt x="1362075" y="0"/>
                      <a:pt x="1514475" y="114300"/>
                      <a:pt x="1323975" y="119062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9" name="Freeform 68"/>
              <p:cNvSpPr/>
              <p:nvPr/>
            </p:nvSpPr>
            <p:spPr>
              <a:xfrm>
                <a:off x="6791325" y="4131469"/>
                <a:ext cx="866775" cy="766762"/>
              </a:xfrm>
              <a:custGeom>
                <a:avLst/>
                <a:gdLst>
                  <a:gd name="connsiteX0" fmla="*/ 66675 w 866775"/>
                  <a:gd name="connsiteY0" fmla="*/ 211931 h 766762"/>
                  <a:gd name="connsiteX1" fmla="*/ 538163 w 866775"/>
                  <a:gd name="connsiteY1" fmla="*/ 140494 h 766762"/>
                  <a:gd name="connsiteX2" fmla="*/ 723900 w 866775"/>
                  <a:gd name="connsiteY2" fmla="*/ 69056 h 766762"/>
                  <a:gd name="connsiteX3" fmla="*/ 823913 w 866775"/>
                  <a:gd name="connsiteY3" fmla="*/ 554831 h 766762"/>
                  <a:gd name="connsiteX4" fmla="*/ 752475 w 866775"/>
                  <a:gd name="connsiteY4" fmla="*/ 640556 h 766762"/>
                  <a:gd name="connsiteX5" fmla="*/ 138113 w 866775"/>
                  <a:gd name="connsiteY5" fmla="*/ 697706 h 766762"/>
                  <a:gd name="connsiteX6" fmla="*/ 66675 w 866775"/>
                  <a:gd name="connsiteY6" fmla="*/ 211931 h 766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66775" h="766762">
                    <a:moveTo>
                      <a:pt x="66675" y="211931"/>
                    </a:moveTo>
                    <a:cubicBezTo>
                      <a:pt x="133350" y="119062"/>
                      <a:pt x="428626" y="164306"/>
                      <a:pt x="538163" y="140494"/>
                    </a:cubicBezTo>
                    <a:cubicBezTo>
                      <a:pt x="647700" y="116682"/>
                      <a:pt x="676275" y="0"/>
                      <a:pt x="723900" y="69056"/>
                    </a:cubicBezTo>
                    <a:cubicBezTo>
                      <a:pt x="771525" y="138112"/>
                      <a:pt x="819151" y="459581"/>
                      <a:pt x="823913" y="554831"/>
                    </a:cubicBezTo>
                    <a:cubicBezTo>
                      <a:pt x="828675" y="650081"/>
                      <a:pt x="866775" y="616744"/>
                      <a:pt x="752475" y="640556"/>
                    </a:cubicBezTo>
                    <a:cubicBezTo>
                      <a:pt x="638175" y="664368"/>
                      <a:pt x="250032" y="766762"/>
                      <a:pt x="138113" y="697706"/>
                    </a:cubicBezTo>
                    <a:cubicBezTo>
                      <a:pt x="26194" y="628650"/>
                      <a:pt x="0" y="304800"/>
                      <a:pt x="66675" y="211931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0" name="Freeform 69"/>
              <p:cNvSpPr/>
              <p:nvPr/>
            </p:nvSpPr>
            <p:spPr>
              <a:xfrm>
                <a:off x="1783556" y="2619376"/>
                <a:ext cx="1176338" cy="821530"/>
              </a:xfrm>
              <a:custGeom>
                <a:avLst/>
                <a:gdLst>
                  <a:gd name="connsiteX0" fmla="*/ 1116807 w 1176338"/>
                  <a:gd name="connsiteY0" fmla="*/ 809624 h 821530"/>
                  <a:gd name="connsiteX1" fmla="*/ 1116807 w 1176338"/>
                  <a:gd name="connsiteY1" fmla="*/ 109537 h 821530"/>
                  <a:gd name="connsiteX2" fmla="*/ 759619 w 1176338"/>
                  <a:gd name="connsiteY2" fmla="*/ 152399 h 821530"/>
                  <a:gd name="connsiteX3" fmla="*/ 488157 w 1176338"/>
                  <a:gd name="connsiteY3" fmla="*/ 380999 h 821530"/>
                  <a:gd name="connsiteX4" fmla="*/ 73819 w 1176338"/>
                  <a:gd name="connsiteY4" fmla="*/ 752474 h 821530"/>
                  <a:gd name="connsiteX5" fmla="*/ 45244 w 1176338"/>
                  <a:gd name="connsiteY5" fmla="*/ 795337 h 821530"/>
                  <a:gd name="connsiteX6" fmla="*/ 273844 w 1176338"/>
                  <a:gd name="connsiteY6" fmla="*/ 795337 h 821530"/>
                  <a:gd name="connsiteX7" fmla="*/ 1116807 w 1176338"/>
                  <a:gd name="connsiteY7" fmla="*/ 809624 h 821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6338" h="821530">
                    <a:moveTo>
                      <a:pt x="1116807" y="809624"/>
                    </a:moveTo>
                    <a:cubicBezTo>
                      <a:pt x="1146572" y="514349"/>
                      <a:pt x="1176338" y="219075"/>
                      <a:pt x="1116807" y="109537"/>
                    </a:cubicBezTo>
                    <a:cubicBezTo>
                      <a:pt x="1057276" y="0"/>
                      <a:pt x="864394" y="107155"/>
                      <a:pt x="759619" y="152399"/>
                    </a:cubicBezTo>
                    <a:cubicBezTo>
                      <a:pt x="654844" y="197643"/>
                      <a:pt x="602457" y="280987"/>
                      <a:pt x="488157" y="380999"/>
                    </a:cubicBezTo>
                    <a:cubicBezTo>
                      <a:pt x="373857" y="481012"/>
                      <a:pt x="147638" y="683418"/>
                      <a:pt x="73819" y="752474"/>
                    </a:cubicBezTo>
                    <a:cubicBezTo>
                      <a:pt x="0" y="821530"/>
                      <a:pt x="11907" y="788193"/>
                      <a:pt x="45244" y="795337"/>
                    </a:cubicBezTo>
                    <a:cubicBezTo>
                      <a:pt x="78581" y="802481"/>
                      <a:pt x="273844" y="795337"/>
                      <a:pt x="273844" y="795337"/>
                    </a:cubicBezTo>
                    <a:lnTo>
                      <a:pt x="1116807" y="809624"/>
                    </a:lnTo>
                    <a:close/>
                  </a:path>
                </a:pathLst>
              </a:custGeom>
              <a:solidFill>
                <a:srgbClr val="00FFFF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1" name="Freeform 70"/>
              <p:cNvSpPr/>
              <p:nvPr/>
            </p:nvSpPr>
            <p:spPr>
              <a:xfrm>
                <a:off x="3214688" y="2576513"/>
                <a:ext cx="2216944" cy="1014412"/>
              </a:xfrm>
              <a:custGeom>
                <a:avLst/>
                <a:gdLst>
                  <a:gd name="connsiteX0" fmla="*/ 28575 w 2216944"/>
                  <a:gd name="connsiteY0" fmla="*/ 866775 h 1014412"/>
                  <a:gd name="connsiteX1" fmla="*/ 0 w 2216944"/>
                  <a:gd name="connsiteY1" fmla="*/ 123825 h 1014412"/>
                  <a:gd name="connsiteX2" fmla="*/ 28575 w 2216944"/>
                  <a:gd name="connsiteY2" fmla="*/ 123825 h 1014412"/>
                  <a:gd name="connsiteX3" fmla="*/ 871537 w 2216944"/>
                  <a:gd name="connsiteY3" fmla="*/ 152400 h 1014412"/>
                  <a:gd name="connsiteX4" fmla="*/ 1485900 w 2216944"/>
                  <a:gd name="connsiteY4" fmla="*/ 395287 h 1014412"/>
                  <a:gd name="connsiteX5" fmla="*/ 2114550 w 2216944"/>
                  <a:gd name="connsiteY5" fmla="*/ 923925 h 1014412"/>
                  <a:gd name="connsiteX6" fmla="*/ 2100262 w 2216944"/>
                  <a:gd name="connsiteY6" fmla="*/ 938212 h 1014412"/>
                  <a:gd name="connsiteX7" fmla="*/ 28575 w 2216944"/>
                  <a:gd name="connsiteY7" fmla="*/ 866775 h 1014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16944" h="1014412">
                    <a:moveTo>
                      <a:pt x="28575" y="866775"/>
                    </a:moveTo>
                    <a:cubicBezTo>
                      <a:pt x="14287" y="557212"/>
                      <a:pt x="0" y="247650"/>
                      <a:pt x="0" y="123825"/>
                    </a:cubicBezTo>
                    <a:cubicBezTo>
                      <a:pt x="0" y="0"/>
                      <a:pt x="28575" y="123825"/>
                      <a:pt x="28575" y="123825"/>
                    </a:cubicBezTo>
                    <a:lnTo>
                      <a:pt x="871537" y="152400"/>
                    </a:lnTo>
                    <a:cubicBezTo>
                      <a:pt x="1114424" y="197644"/>
                      <a:pt x="1278731" y="266699"/>
                      <a:pt x="1485900" y="395287"/>
                    </a:cubicBezTo>
                    <a:cubicBezTo>
                      <a:pt x="1693069" y="523875"/>
                      <a:pt x="2012156" y="833438"/>
                      <a:pt x="2114550" y="923925"/>
                    </a:cubicBezTo>
                    <a:cubicBezTo>
                      <a:pt x="2216944" y="1014412"/>
                      <a:pt x="2100262" y="938212"/>
                      <a:pt x="2100262" y="938212"/>
                    </a:cubicBezTo>
                    <a:lnTo>
                      <a:pt x="28575" y="866775"/>
                    </a:lnTo>
                    <a:close/>
                  </a:path>
                </a:pathLst>
              </a:custGeom>
              <a:solidFill>
                <a:srgbClr val="00FFFF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2" name="Oval 71"/>
              <p:cNvSpPr/>
              <p:nvPr/>
            </p:nvSpPr>
            <p:spPr>
              <a:xfrm>
                <a:off x="1259632" y="4077072"/>
                <a:ext cx="1296144" cy="1296144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1403648" y="4221088"/>
                <a:ext cx="1008112" cy="100811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4" name="Oval 73"/>
              <p:cNvSpPr/>
              <p:nvPr/>
            </p:nvSpPr>
            <p:spPr>
              <a:xfrm>
                <a:off x="5724128" y="4077072"/>
                <a:ext cx="1296144" cy="1296144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5" name="Oval 74"/>
              <p:cNvSpPr/>
              <p:nvPr/>
            </p:nvSpPr>
            <p:spPr>
              <a:xfrm>
                <a:off x="5868144" y="4221088"/>
                <a:ext cx="1008112" cy="100811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76" name="Straight Connector 75"/>
              <p:cNvCxnSpPr/>
              <p:nvPr/>
            </p:nvCxnSpPr>
            <p:spPr>
              <a:xfrm>
                <a:off x="3059832" y="2564904"/>
                <a:ext cx="72008" cy="2304256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Freeform 1"/>
          <p:cNvSpPr/>
          <p:nvPr/>
        </p:nvSpPr>
        <p:spPr>
          <a:xfrm>
            <a:off x="4527702" y="3782693"/>
            <a:ext cx="367165" cy="762795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Freeform 2"/>
          <p:cNvSpPr/>
          <p:nvPr/>
        </p:nvSpPr>
        <p:spPr>
          <a:xfrm flipH="1">
            <a:off x="6471918" y="3782693"/>
            <a:ext cx="360040" cy="762795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0" name="Group 99"/>
          <p:cNvGrpSpPr/>
          <p:nvPr/>
        </p:nvGrpSpPr>
        <p:grpSpPr>
          <a:xfrm>
            <a:off x="4788024" y="3250927"/>
            <a:ext cx="1883400" cy="2338313"/>
            <a:chOff x="4788024" y="3250927"/>
            <a:chExt cx="1883400" cy="2338313"/>
          </a:xfrm>
        </p:grpSpPr>
        <p:grpSp>
          <p:nvGrpSpPr>
            <p:cNvPr id="6" name="Group 49"/>
            <p:cNvGrpSpPr/>
            <p:nvPr/>
          </p:nvGrpSpPr>
          <p:grpSpPr>
            <a:xfrm>
              <a:off x="4816074" y="4835103"/>
              <a:ext cx="832588" cy="754137"/>
              <a:chOff x="3083489" y="4581128"/>
              <a:chExt cx="1344495" cy="1224136"/>
            </a:xfrm>
          </p:grpSpPr>
          <p:sp>
            <p:nvSpPr>
              <p:cNvPr id="7" name="Freeform 6"/>
              <p:cNvSpPr/>
              <p:nvPr/>
            </p:nvSpPr>
            <p:spPr>
              <a:xfrm>
                <a:off x="3306586" y="4581128"/>
                <a:ext cx="1020812" cy="1144288"/>
              </a:xfrm>
              <a:custGeom>
                <a:avLst/>
                <a:gdLst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98859 w 625872"/>
                  <a:gd name="connsiteY6" fmla="*/ 576262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86581 w 625872"/>
                  <a:gd name="connsiteY6" fmla="*/ 600620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52338"/>
                  <a:gd name="connsiteX1" fmla="*/ 586978 w 629778"/>
                  <a:gd name="connsiteY1" fmla="*/ 707231 h 852338"/>
                  <a:gd name="connsiteX2" fmla="*/ 332557 w 629778"/>
                  <a:gd name="connsiteY2" fmla="*/ 850230 h 852338"/>
                  <a:gd name="connsiteX3" fmla="*/ 65484 w 629778"/>
                  <a:gd name="connsiteY3" fmla="*/ 809625 h 852338"/>
                  <a:gd name="connsiteX4" fmla="*/ 15478 w 629778"/>
                  <a:gd name="connsiteY4" fmla="*/ 671512 h 852338"/>
                  <a:gd name="connsiteX5" fmla="*/ 158353 w 629778"/>
                  <a:gd name="connsiteY5" fmla="*/ 540543 h 852338"/>
                  <a:gd name="connsiteX6" fmla="*/ 386581 w 629778"/>
                  <a:gd name="connsiteY6" fmla="*/ 600620 h 852338"/>
                  <a:gd name="connsiteX7" fmla="*/ 408384 w 629778"/>
                  <a:gd name="connsiteY7" fmla="*/ 554831 h 852338"/>
                  <a:gd name="connsiteX8" fmla="*/ 403622 w 629778"/>
                  <a:gd name="connsiteY8" fmla="*/ 0 h 852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9778" h="852338">
                    <a:moveTo>
                      <a:pt x="589359" y="40481"/>
                    </a:moveTo>
                    <a:cubicBezTo>
                      <a:pt x="607615" y="308570"/>
                      <a:pt x="629778" y="572273"/>
                      <a:pt x="586978" y="707231"/>
                    </a:cubicBezTo>
                    <a:cubicBezTo>
                      <a:pt x="544178" y="842189"/>
                      <a:pt x="393081" y="852338"/>
                      <a:pt x="332557" y="850230"/>
                    </a:cubicBezTo>
                    <a:cubicBezTo>
                      <a:pt x="247154" y="847800"/>
                      <a:pt x="118330" y="839411"/>
                      <a:pt x="65484" y="809625"/>
                    </a:cubicBezTo>
                    <a:cubicBezTo>
                      <a:pt x="12638" y="779839"/>
                      <a:pt x="0" y="716359"/>
                      <a:pt x="15478" y="671512"/>
                    </a:cubicBezTo>
                    <a:cubicBezTo>
                      <a:pt x="30956" y="626665"/>
                      <a:pt x="96503" y="552358"/>
                      <a:pt x="158353" y="540543"/>
                    </a:cubicBezTo>
                    <a:cubicBezTo>
                      <a:pt x="220203" y="528728"/>
                      <a:pt x="344909" y="598239"/>
                      <a:pt x="386581" y="600620"/>
                    </a:cubicBezTo>
                    <a:cubicBezTo>
                      <a:pt x="428253" y="603001"/>
                      <a:pt x="405544" y="654934"/>
                      <a:pt x="408384" y="554831"/>
                    </a:cubicBezTo>
                    <a:cubicBezTo>
                      <a:pt x="411224" y="454728"/>
                      <a:pt x="406400" y="229393"/>
                      <a:pt x="403622" y="0"/>
                    </a:cubicBezTo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" name="Freeform 7"/>
              <p:cNvSpPr/>
              <p:nvPr/>
            </p:nvSpPr>
            <p:spPr>
              <a:xfrm>
                <a:off x="3083489" y="5109782"/>
                <a:ext cx="1344495" cy="695482"/>
              </a:xfrm>
              <a:custGeom>
                <a:avLst/>
                <a:gdLst>
                  <a:gd name="connsiteX0" fmla="*/ 909711 w 1444283"/>
                  <a:gd name="connsiteY0" fmla="*/ 180535 h 616633"/>
                  <a:gd name="connsiteX1" fmla="*/ 501748 w 1444283"/>
                  <a:gd name="connsiteY1" fmla="*/ 11723 h 616633"/>
                  <a:gd name="connsiteX2" fmla="*/ 192259 w 1444283"/>
                  <a:gd name="connsiteY2" fmla="*/ 250874 h 616633"/>
                  <a:gd name="connsiteX3" fmla="*/ 178191 w 1444283"/>
                  <a:gd name="connsiteY3" fmla="*/ 504092 h 616633"/>
                  <a:gd name="connsiteX4" fmla="*/ 1261403 w 1444283"/>
                  <a:gd name="connsiteY4" fmla="*/ 574430 h 616633"/>
                  <a:gd name="connsiteX5" fmla="*/ 1275471 w 1444283"/>
                  <a:gd name="connsiteY5" fmla="*/ 546295 h 616633"/>
                  <a:gd name="connsiteX6" fmla="*/ 1289539 w 1444283"/>
                  <a:gd name="connsiteY6" fmla="*/ 152400 h 616633"/>
                  <a:gd name="connsiteX7" fmla="*/ 1275471 w 1444283"/>
                  <a:gd name="connsiteY7" fmla="*/ 124264 h 616633"/>
                  <a:gd name="connsiteX8" fmla="*/ 937846 w 1444283"/>
                  <a:gd name="connsiteY8" fmla="*/ 222738 h 616633"/>
                  <a:gd name="connsiteX0" fmla="*/ 909711 w 1444283"/>
                  <a:gd name="connsiteY0" fmla="*/ 180535 h 616633"/>
                  <a:gd name="connsiteX1" fmla="*/ 501748 w 1444283"/>
                  <a:gd name="connsiteY1" fmla="*/ 11723 h 616633"/>
                  <a:gd name="connsiteX2" fmla="*/ 192259 w 1444283"/>
                  <a:gd name="connsiteY2" fmla="*/ 250874 h 616633"/>
                  <a:gd name="connsiteX3" fmla="*/ 178191 w 1444283"/>
                  <a:gd name="connsiteY3" fmla="*/ 504092 h 616633"/>
                  <a:gd name="connsiteX4" fmla="*/ 1261403 w 1444283"/>
                  <a:gd name="connsiteY4" fmla="*/ 574430 h 616633"/>
                  <a:gd name="connsiteX5" fmla="*/ 1275471 w 1444283"/>
                  <a:gd name="connsiteY5" fmla="*/ 546295 h 616633"/>
                  <a:gd name="connsiteX6" fmla="*/ 1289539 w 1444283"/>
                  <a:gd name="connsiteY6" fmla="*/ 152400 h 616633"/>
                  <a:gd name="connsiteX7" fmla="*/ 1275471 w 1444283"/>
                  <a:gd name="connsiteY7" fmla="*/ 124264 h 616633"/>
                  <a:gd name="connsiteX8" fmla="*/ 882287 w 1444283"/>
                  <a:gd name="connsiteY8" fmla="*/ 64012 h 616633"/>
                  <a:gd name="connsiteX0" fmla="*/ 909711 w 1444283"/>
                  <a:gd name="connsiteY0" fmla="*/ 180535 h 616633"/>
                  <a:gd name="connsiteX1" fmla="*/ 501748 w 1444283"/>
                  <a:gd name="connsiteY1" fmla="*/ 11723 h 616633"/>
                  <a:gd name="connsiteX2" fmla="*/ 192259 w 1444283"/>
                  <a:gd name="connsiteY2" fmla="*/ 250874 h 616633"/>
                  <a:gd name="connsiteX3" fmla="*/ 178191 w 1444283"/>
                  <a:gd name="connsiteY3" fmla="*/ 504092 h 616633"/>
                  <a:gd name="connsiteX4" fmla="*/ 1261403 w 1444283"/>
                  <a:gd name="connsiteY4" fmla="*/ 574430 h 616633"/>
                  <a:gd name="connsiteX5" fmla="*/ 1275471 w 1444283"/>
                  <a:gd name="connsiteY5" fmla="*/ 546295 h 616633"/>
                  <a:gd name="connsiteX6" fmla="*/ 1289539 w 1444283"/>
                  <a:gd name="connsiteY6" fmla="*/ 152400 h 616633"/>
                  <a:gd name="connsiteX7" fmla="*/ 1242327 w 1444283"/>
                  <a:gd name="connsiteY7" fmla="*/ 64012 h 616633"/>
                  <a:gd name="connsiteX8" fmla="*/ 882287 w 1444283"/>
                  <a:gd name="connsiteY8" fmla="*/ 64012 h 616633"/>
                  <a:gd name="connsiteX0" fmla="*/ 909711 w 1444283"/>
                  <a:gd name="connsiteY0" fmla="*/ 311317 h 747415"/>
                  <a:gd name="connsiteX1" fmla="*/ 501748 w 1444283"/>
                  <a:gd name="connsiteY1" fmla="*/ 142505 h 747415"/>
                  <a:gd name="connsiteX2" fmla="*/ 192259 w 1444283"/>
                  <a:gd name="connsiteY2" fmla="*/ 381656 h 747415"/>
                  <a:gd name="connsiteX3" fmla="*/ 178191 w 1444283"/>
                  <a:gd name="connsiteY3" fmla="*/ 634874 h 747415"/>
                  <a:gd name="connsiteX4" fmla="*/ 1261403 w 1444283"/>
                  <a:gd name="connsiteY4" fmla="*/ 705212 h 747415"/>
                  <a:gd name="connsiteX5" fmla="*/ 1275471 w 1444283"/>
                  <a:gd name="connsiteY5" fmla="*/ 677077 h 747415"/>
                  <a:gd name="connsiteX6" fmla="*/ 1289539 w 1444283"/>
                  <a:gd name="connsiteY6" fmla="*/ 283182 h 747415"/>
                  <a:gd name="connsiteX7" fmla="*/ 1242327 w 1444283"/>
                  <a:gd name="connsiteY7" fmla="*/ 194794 h 747415"/>
                  <a:gd name="connsiteX8" fmla="*/ 882287 w 1444283"/>
                  <a:gd name="connsiteY8" fmla="*/ 194794 h 747415"/>
                  <a:gd name="connsiteX0" fmla="*/ 909711 w 1444283"/>
                  <a:gd name="connsiteY0" fmla="*/ 311317 h 714141"/>
                  <a:gd name="connsiteX1" fmla="*/ 501748 w 1444283"/>
                  <a:gd name="connsiteY1" fmla="*/ 142505 h 714141"/>
                  <a:gd name="connsiteX2" fmla="*/ 192259 w 1444283"/>
                  <a:gd name="connsiteY2" fmla="*/ 381656 h 714141"/>
                  <a:gd name="connsiteX3" fmla="*/ 178191 w 1444283"/>
                  <a:gd name="connsiteY3" fmla="*/ 634874 h 714141"/>
                  <a:gd name="connsiteX4" fmla="*/ 1261403 w 1444283"/>
                  <a:gd name="connsiteY4" fmla="*/ 705212 h 714141"/>
                  <a:gd name="connsiteX5" fmla="*/ 1275471 w 1444283"/>
                  <a:gd name="connsiteY5" fmla="*/ 677077 h 714141"/>
                  <a:gd name="connsiteX6" fmla="*/ 1314335 w 1444283"/>
                  <a:gd name="connsiteY6" fmla="*/ 482826 h 714141"/>
                  <a:gd name="connsiteX7" fmla="*/ 1242327 w 1444283"/>
                  <a:gd name="connsiteY7" fmla="*/ 194794 h 714141"/>
                  <a:gd name="connsiteX8" fmla="*/ 882287 w 1444283"/>
                  <a:gd name="connsiteY8" fmla="*/ 194794 h 714141"/>
                  <a:gd name="connsiteX0" fmla="*/ 909711 w 1444283"/>
                  <a:gd name="connsiteY0" fmla="*/ 311317 h 714141"/>
                  <a:gd name="connsiteX1" fmla="*/ 501748 w 1444283"/>
                  <a:gd name="connsiteY1" fmla="*/ 142505 h 714141"/>
                  <a:gd name="connsiteX2" fmla="*/ 192259 w 1444283"/>
                  <a:gd name="connsiteY2" fmla="*/ 381656 h 714141"/>
                  <a:gd name="connsiteX3" fmla="*/ 178191 w 1444283"/>
                  <a:gd name="connsiteY3" fmla="*/ 634874 h 714141"/>
                  <a:gd name="connsiteX4" fmla="*/ 1261403 w 1444283"/>
                  <a:gd name="connsiteY4" fmla="*/ 705212 h 714141"/>
                  <a:gd name="connsiteX5" fmla="*/ 1275471 w 1444283"/>
                  <a:gd name="connsiteY5" fmla="*/ 677077 h 714141"/>
                  <a:gd name="connsiteX6" fmla="*/ 1314335 w 1444283"/>
                  <a:gd name="connsiteY6" fmla="*/ 482826 h 714141"/>
                  <a:gd name="connsiteX7" fmla="*/ 1242327 w 1444283"/>
                  <a:gd name="connsiteY7" fmla="*/ 194794 h 714141"/>
                  <a:gd name="connsiteX8" fmla="*/ 882287 w 1444283"/>
                  <a:gd name="connsiteY8" fmla="*/ 194794 h 714141"/>
                  <a:gd name="connsiteX0" fmla="*/ 909711 w 1444283"/>
                  <a:gd name="connsiteY0" fmla="*/ 180535 h 631365"/>
                  <a:gd name="connsiteX1" fmla="*/ 501748 w 1444283"/>
                  <a:gd name="connsiteY1" fmla="*/ 11723 h 631365"/>
                  <a:gd name="connsiteX2" fmla="*/ 192259 w 1444283"/>
                  <a:gd name="connsiteY2" fmla="*/ 250874 h 631365"/>
                  <a:gd name="connsiteX3" fmla="*/ 178191 w 1444283"/>
                  <a:gd name="connsiteY3" fmla="*/ 504092 h 631365"/>
                  <a:gd name="connsiteX4" fmla="*/ 1261403 w 1444283"/>
                  <a:gd name="connsiteY4" fmla="*/ 574430 h 631365"/>
                  <a:gd name="connsiteX5" fmla="*/ 1275471 w 1444283"/>
                  <a:gd name="connsiteY5" fmla="*/ 546295 h 631365"/>
                  <a:gd name="connsiteX6" fmla="*/ 1242327 w 1444283"/>
                  <a:gd name="connsiteY6" fmla="*/ 64012 h 631365"/>
                  <a:gd name="connsiteX7" fmla="*/ 882287 w 1444283"/>
                  <a:gd name="connsiteY7" fmla="*/ 64012 h 631365"/>
                  <a:gd name="connsiteX0" fmla="*/ 909711 w 1444283"/>
                  <a:gd name="connsiteY0" fmla="*/ 180535 h 631365"/>
                  <a:gd name="connsiteX1" fmla="*/ 501748 w 1444283"/>
                  <a:gd name="connsiteY1" fmla="*/ 11723 h 631365"/>
                  <a:gd name="connsiteX2" fmla="*/ 192259 w 1444283"/>
                  <a:gd name="connsiteY2" fmla="*/ 250874 h 631365"/>
                  <a:gd name="connsiteX3" fmla="*/ 178191 w 1444283"/>
                  <a:gd name="connsiteY3" fmla="*/ 504092 h 631365"/>
                  <a:gd name="connsiteX4" fmla="*/ 1261403 w 1444283"/>
                  <a:gd name="connsiteY4" fmla="*/ 574430 h 631365"/>
                  <a:gd name="connsiteX5" fmla="*/ 1275471 w 1444283"/>
                  <a:gd name="connsiteY5" fmla="*/ 546295 h 631365"/>
                  <a:gd name="connsiteX6" fmla="*/ 1242327 w 1444283"/>
                  <a:gd name="connsiteY6" fmla="*/ 64012 h 631365"/>
                  <a:gd name="connsiteX7" fmla="*/ 882287 w 1444283"/>
                  <a:gd name="connsiteY7" fmla="*/ 64012 h 631365"/>
                  <a:gd name="connsiteX0" fmla="*/ 909711 w 1444283"/>
                  <a:gd name="connsiteY0" fmla="*/ 180535 h 631365"/>
                  <a:gd name="connsiteX1" fmla="*/ 501748 w 1444283"/>
                  <a:gd name="connsiteY1" fmla="*/ 11723 h 631365"/>
                  <a:gd name="connsiteX2" fmla="*/ 192259 w 1444283"/>
                  <a:gd name="connsiteY2" fmla="*/ 250874 h 631365"/>
                  <a:gd name="connsiteX3" fmla="*/ 178191 w 1444283"/>
                  <a:gd name="connsiteY3" fmla="*/ 504092 h 631365"/>
                  <a:gd name="connsiteX4" fmla="*/ 1261403 w 1444283"/>
                  <a:gd name="connsiteY4" fmla="*/ 574430 h 631365"/>
                  <a:gd name="connsiteX5" fmla="*/ 1275471 w 1444283"/>
                  <a:gd name="connsiteY5" fmla="*/ 546295 h 631365"/>
                  <a:gd name="connsiteX6" fmla="*/ 1242327 w 1444283"/>
                  <a:gd name="connsiteY6" fmla="*/ 64012 h 631365"/>
                  <a:gd name="connsiteX7" fmla="*/ 882287 w 1444283"/>
                  <a:gd name="connsiteY7" fmla="*/ 64012 h 631365"/>
                  <a:gd name="connsiteX0" fmla="*/ 894530 w 1338018"/>
                  <a:gd name="connsiteY0" fmla="*/ 180535 h 630304"/>
                  <a:gd name="connsiteX1" fmla="*/ 486567 w 1338018"/>
                  <a:gd name="connsiteY1" fmla="*/ 11723 h 630304"/>
                  <a:gd name="connsiteX2" fmla="*/ 177078 w 1338018"/>
                  <a:gd name="connsiteY2" fmla="*/ 250874 h 630304"/>
                  <a:gd name="connsiteX3" fmla="*/ 163010 w 1338018"/>
                  <a:gd name="connsiteY3" fmla="*/ 504092 h 630304"/>
                  <a:gd name="connsiteX4" fmla="*/ 1155138 w 1338018"/>
                  <a:gd name="connsiteY4" fmla="*/ 568068 h 630304"/>
                  <a:gd name="connsiteX5" fmla="*/ 1260290 w 1338018"/>
                  <a:gd name="connsiteY5" fmla="*/ 546295 h 630304"/>
                  <a:gd name="connsiteX6" fmla="*/ 1227146 w 1338018"/>
                  <a:gd name="connsiteY6" fmla="*/ 64012 h 630304"/>
                  <a:gd name="connsiteX7" fmla="*/ 867106 w 1338018"/>
                  <a:gd name="connsiteY7" fmla="*/ 64012 h 630304"/>
                  <a:gd name="connsiteX0" fmla="*/ 894530 w 1344495"/>
                  <a:gd name="connsiteY0" fmla="*/ 180535 h 652077"/>
                  <a:gd name="connsiteX1" fmla="*/ 486567 w 1344495"/>
                  <a:gd name="connsiteY1" fmla="*/ 11723 h 652077"/>
                  <a:gd name="connsiteX2" fmla="*/ 177078 w 1344495"/>
                  <a:gd name="connsiteY2" fmla="*/ 250874 h 652077"/>
                  <a:gd name="connsiteX3" fmla="*/ 163010 w 1344495"/>
                  <a:gd name="connsiteY3" fmla="*/ 504092 h 652077"/>
                  <a:gd name="connsiteX4" fmla="*/ 1155138 w 1344495"/>
                  <a:gd name="connsiteY4" fmla="*/ 568068 h 652077"/>
                  <a:gd name="connsiteX5" fmla="*/ 1299153 w 1344495"/>
                  <a:gd name="connsiteY5" fmla="*/ 568068 h 652077"/>
                  <a:gd name="connsiteX6" fmla="*/ 1227146 w 1344495"/>
                  <a:gd name="connsiteY6" fmla="*/ 64012 h 652077"/>
                  <a:gd name="connsiteX7" fmla="*/ 867106 w 1344495"/>
                  <a:gd name="connsiteY7" fmla="*/ 64012 h 652077"/>
                  <a:gd name="connsiteX0" fmla="*/ 894530 w 1344495"/>
                  <a:gd name="connsiteY0" fmla="*/ 202909 h 674451"/>
                  <a:gd name="connsiteX1" fmla="*/ 486567 w 1344495"/>
                  <a:gd name="connsiteY1" fmla="*/ 34097 h 674451"/>
                  <a:gd name="connsiteX2" fmla="*/ 177078 w 1344495"/>
                  <a:gd name="connsiteY2" fmla="*/ 273248 h 674451"/>
                  <a:gd name="connsiteX3" fmla="*/ 163010 w 1344495"/>
                  <a:gd name="connsiteY3" fmla="*/ 526466 h 674451"/>
                  <a:gd name="connsiteX4" fmla="*/ 1155138 w 1344495"/>
                  <a:gd name="connsiteY4" fmla="*/ 590442 h 674451"/>
                  <a:gd name="connsiteX5" fmla="*/ 1299153 w 1344495"/>
                  <a:gd name="connsiteY5" fmla="*/ 590442 h 674451"/>
                  <a:gd name="connsiteX6" fmla="*/ 1227146 w 1344495"/>
                  <a:gd name="connsiteY6" fmla="*/ 86386 h 674451"/>
                  <a:gd name="connsiteX7" fmla="*/ 905007 w 1344495"/>
                  <a:gd name="connsiteY7" fmla="*/ 72124 h 674451"/>
                  <a:gd name="connsiteX8" fmla="*/ 867106 w 1344495"/>
                  <a:gd name="connsiteY8" fmla="*/ 86386 h 674451"/>
                  <a:gd name="connsiteX0" fmla="*/ 894530 w 1344495"/>
                  <a:gd name="connsiteY0" fmla="*/ 202909 h 674451"/>
                  <a:gd name="connsiteX1" fmla="*/ 486567 w 1344495"/>
                  <a:gd name="connsiteY1" fmla="*/ 34097 h 674451"/>
                  <a:gd name="connsiteX2" fmla="*/ 177078 w 1344495"/>
                  <a:gd name="connsiteY2" fmla="*/ 273248 h 674451"/>
                  <a:gd name="connsiteX3" fmla="*/ 163010 w 1344495"/>
                  <a:gd name="connsiteY3" fmla="*/ 526466 h 674451"/>
                  <a:gd name="connsiteX4" fmla="*/ 1155138 w 1344495"/>
                  <a:gd name="connsiteY4" fmla="*/ 590442 h 674451"/>
                  <a:gd name="connsiteX5" fmla="*/ 1299153 w 1344495"/>
                  <a:gd name="connsiteY5" fmla="*/ 590442 h 674451"/>
                  <a:gd name="connsiteX6" fmla="*/ 1227146 w 1344495"/>
                  <a:gd name="connsiteY6" fmla="*/ 86386 h 674451"/>
                  <a:gd name="connsiteX7" fmla="*/ 905007 w 1344495"/>
                  <a:gd name="connsiteY7" fmla="*/ 72124 h 674451"/>
                  <a:gd name="connsiteX8" fmla="*/ 867105 w 1344495"/>
                  <a:gd name="connsiteY8" fmla="*/ 158394 h 674451"/>
                  <a:gd name="connsiteX0" fmla="*/ 894530 w 1344495"/>
                  <a:gd name="connsiteY0" fmla="*/ 212534 h 684076"/>
                  <a:gd name="connsiteX1" fmla="*/ 486567 w 1344495"/>
                  <a:gd name="connsiteY1" fmla="*/ 43722 h 684076"/>
                  <a:gd name="connsiteX2" fmla="*/ 177078 w 1344495"/>
                  <a:gd name="connsiteY2" fmla="*/ 282873 h 684076"/>
                  <a:gd name="connsiteX3" fmla="*/ 163010 w 1344495"/>
                  <a:gd name="connsiteY3" fmla="*/ 536091 h 684076"/>
                  <a:gd name="connsiteX4" fmla="*/ 1155138 w 1344495"/>
                  <a:gd name="connsiteY4" fmla="*/ 600067 h 684076"/>
                  <a:gd name="connsiteX5" fmla="*/ 1299153 w 1344495"/>
                  <a:gd name="connsiteY5" fmla="*/ 600067 h 684076"/>
                  <a:gd name="connsiteX6" fmla="*/ 1227146 w 1344495"/>
                  <a:gd name="connsiteY6" fmla="*/ 96011 h 684076"/>
                  <a:gd name="connsiteX7" fmla="*/ 867105 w 1344495"/>
                  <a:gd name="connsiteY7" fmla="*/ 24003 h 684076"/>
                  <a:gd name="connsiteX8" fmla="*/ 867105 w 1344495"/>
                  <a:gd name="connsiteY8" fmla="*/ 168019 h 684076"/>
                  <a:gd name="connsiteX0" fmla="*/ 894530 w 1344495"/>
                  <a:gd name="connsiteY0" fmla="*/ 212534 h 684076"/>
                  <a:gd name="connsiteX1" fmla="*/ 486567 w 1344495"/>
                  <a:gd name="connsiteY1" fmla="*/ 43722 h 684076"/>
                  <a:gd name="connsiteX2" fmla="*/ 177078 w 1344495"/>
                  <a:gd name="connsiteY2" fmla="*/ 282873 h 684076"/>
                  <a:gd name="connsiteX3" fmla="*/ 163010 w 1344495"/>
                  <a:gd name="connsiteY3" fmla="*/ 536091 h 684076"/>
                  <a:gd name="connsiteX4" fmla="*/ 1155138 w 1344495"/>
                  <a:gd name="connsiteY4" fmla="*/ 600067 h 684076"/>
                  <a:gd name="connsiteX5" fmla="*/ 1299153 w 1344495"/>
                  <a:gd name="connsiteY5" fmla="*/ 600067 h 684076"/>
                  <a:gd name="connsiteX6" fmla="*/ 1227146 w 1344495"/>
                  <a:gd name="connsiteY6" fmla="*/ 96011 h 684076"/>
                  <a:gd name="connsiteX7" fmla="*/ 867105 w 1344495"/>
                  <a:gd name="connsiteY7" fmla="*/ 24003 h 684076"/>
                  <a:gd name="connsiteX8" fmla="*/ 867105 w 1344495"/>
                  <a:gd name="connsiteY8" fmla="*/ 168019 h 684076"/>
                  <a:gd name="connsiteX0" fmla="*/ 894530 w 1344495"/>
                  <a:gd name="connsiteY0" fmla="*/ 212534 h 684076"/>
                  <a:gd name="connsiteX1" fmla="*/ 486567 w 1344495"/>
                  <a:gd name="connsiteY1" fmla="*/ 43722 h 684076"/>
                  <a:gd name="connsiteX2" fmla="*/ 177078 w 1344495"/>
                  <a:gd name="connsiteY2" fmla="*/ 282873 h 684076"/>
                  <a:gd name="connsiteX3" fmla="*/ 163010 w 1344495"/>
                  <a:gd name="connsiteY3" fmla="*/ 536091 h 684076"/>
                  <a:gd name="connsiteX4" fmla="*/ 1155138 w 1344495"/>
                  <a:gd name="connsiteY4" fmla="*/ 600067 h 684076"/>
                  <a:gd name="connsiteX5" fmla="*/ 1299153 w 1344495"/>
                  <a:gd name="connsiteY5" fmla="*/ 600067 h 684076"/>
                  <a:gd name="connsiteX6" fmla="*/ 1227146 w 1344495"/>
                  <a:gd name="connsiteY6" fmla="*/ 96011 h 684076"/>
                  <a:gd name="connsiteX7" fmla="*/ 867105 w 1344495"/>
                  <a:gd name="connsiteY7" fmla="*/ 24003 h 684076"/>
                  <a:gd name="connsiteX8" fmla="*/ 867105 w 1344495"/>
                  <a:gd name="connsiteY8" fmla="*/ 168019 h 684076"/>
                  <a:gd name="connsiteX0" fmla="*/ 894530 w 1344495"/>
                  <a:gd name="connsiteY0" fmla="*/ 284542 h 768086"/>
                  <a:gd name="connsiteX1" fmla="*/ 486567 w 1344495"/>
                  <a:gd name="connsiteY1" fmla="*/ 115730 h 768086"/>
                  <a:gd name="connsiteX2" fmla="*/ 177078 w 1344495"/>
                  <a:gd name="connsiteY2" fmla="*/ 354881 h 768086"/>
                  <a:gd name="connsiteX3" fmla="*/ 163010 w 1344495"/>
                  <a:gd name="connsiteY3" fmla="*/ 608099 h 768086"/>
                  <a:gd name="connsiteX4" fmla="*/ 1155138 w 1344495"/>
                  <a:gd name="connsiteY4" fmla="*/ 672075 h 768086"/>
                  <a:gd name="connsiteX5" fmla="*/ 1299153 w 1344495"/>
                  <a:gd name="connsiteY5" fmla="*/ 672075 h 768086"/>
                  <a:gd name="connsiteX6" fmla="*/ 1227145 w 1344495"/>
                  <a:gd name="connsiteY6" fmla="*/ 96011 h 768086"/>
                  <a:gd name="connsiteX7" fmla="*/ 867105 w 1344495"/>
                  <a:gd name="connsiteY7" fmla="*/ 96011 h 768086"/>
                  <a:gd name="connsiteX8" fmla="*/ 867105 w 1344495"/>
                  <a:gd name="connsiteY8" fmla="*/ 240027 h 768086"/>
                  <a:gd name="connsiteX0" fmla="*/ 894530 w 1344495"/>
                  <a:gd name="connsiteY0" fmla="*/ 211938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167423 h 695482"/>
                  <a:gd name="connsiteX0" fmla="*/ 894530 w 1344495"/>
                  <a:gd name="connsiteY0" fmla="*/ 211938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167423 h 695482"/>
                  <a:gd name="connsiteX0" fmla="*/ 894530 w 1344495"/>
                  <a:gd name="connsiteY0" fmla="*/ 211938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167423 h 695482"/>
                  <a:gd name="connsiteX0" fmla="*/ 894530 w 1344495"/>
                  <a:gd name="connsiteY0" fmla="*/ 211938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239431 h 695482"/>
                  <a:gd name="connsiteX0" fmla="*/ 894530 w 1344495"/>
                  <a:gd name="connsiteY0" fmla="*/ 211938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239431 h 695482"/>
                  <a:gd name="connsiteX0" fmla="*/ 894530 w 1344495"/>
                  <a:gd name="connsiteY0" fmla="*/ 211938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239431 h 695482"/>
                  <a:gd name="connsiteX0" fmla="*/ 867105 w 1344495"/>
                  <a:gd name="connsiteY0" fmla="*/ 239431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239431 h 695482"/>
                  <a:gd name="connsiteX0" fmla="*/ 867105 w 1344495"/>
                  <a:gd name="connsiteY0" fmla="*/ 239431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167423 h 695482"/>
                  <a:gd name="connsiteX0" fmla="*/ 867105 w 1344495"/>
                  <a:gd name="connsiteY0" fmla="*/ 239431 h 695482"/>
                  <a:gd name="connsiteX1" fmla="*/ 939113 w 1344495"/>
                  <a:gd name="connsiteY1" fmla="*/ 527463 h 695482"/>
                  <a:gd name="connsiteX2" fmla="*/ 486567 w 1344495"/>
                  <a:gd name="connsiteY2" fmla="*/ 43126 h 695482"/>
                  <a:gd name="connsiteX3" fmla="*/ 177078 w 1344495"/>
                  <a:gd name="connsiteY3" fmla="*/ 282277 h 695482"/>
                  <a:gd name="connsiteX4" fmla="*/ 163010 w 1344495"/>
                  <a:gd name="connsiteY4" fmla="*/ 535495 h 695482"/>
                  <a:gd name="connsiteX5" fmla="*/ 1155138 w 1344495"/>
                  <a:gd name="connsiteY5" fmla="*/ 599471 h 695482"/>
                  <a:gd name="connsiteX6" fmla="*/ 1299153 w 1344495"/>
                  <a:gd name="connsiteY6" fmla="*/ 599471 h 695482"/>
                  <a:gd name="connsiteX7" fmla="*/ 1227145 w 1344495"/>
                  <a:gd name="connsiteY7" fmla="*/ 23407 h 695482"/>
                  <a:gd name="connsiteX8" fmla="*/ 867105 w 1344495"/>
                  <a:gd name="connsiteY8" fmla="*/ 23407 h 695482"/>
                  <a:gd name="connsiteX9" fmla="*/ 867105 w 1344495"/>
                  <a:gd name="connsiteY9" fmla="*/ 167423 h 695482"/>
                  <a:gd name="connsiteX0" fmla="*/ 867105 w 1344495"/>
                  <a:gd name="connsiteY0" fmla="*/ 239431 h 695482"/>
                  <a:gd name="connsiteX1" fmla="*/ 867105 w 1344495"/>
                  <a:gd name="connsiteY1" fmla="*/ 167423 h 695482"/>
                  <a:gd name="connsiteX2" fmla="*/ 939113 w 1344495"/>
                  <a:gd name="connsiteY2" fmla="*/ 527463 h 695482"/>
                  <a:gd name="connsiteX3" fmla="*/ 486567 w 1344495"/>
                  <a:gd name="connsiteY3" fmla="*/ 43126 h 695482"/>
                  <a:gd name="connsiteX4" fmla="*/ 177078 w 1344495"/>
                  <a:gd name="connsiteY4" fmla="*/ 282277 h 695482"/>
                  <a:gd name="connsiteX5" fmla="*/ 163010 w 1344495"/>
                  <a:gd name="connsiteY5" fmla="*/ 535495 h 695482"/>
                  <a:gd name="connsiteX6" fmla="*/ 1155138 w 1344495"/>
                  <a:gd name="connsiteY6" fmla="*/ 599471 h 695482"/>
                  <a:gd name="connsiteX7" fmla="*/ 1299153 w 1344495"/>
                  <a:gd name="connsiteY7" fmla="*/ 599471 h 695482"/>
                  <a:gd name="connsiteX8" fmla="*/ 1227145 w 1344495"/>
                  <a:gd name="connsiteY8" fmla="*/ 23407 h 695482"/>
                  <a:gd name="connsiteX9" fmla="*/ 867105 w 1344495"/>
                  <a:gd name="connsiteY9" fmla="*/ 23407 h 695482"/>
                  <a:gd name="connsiteX10" fmla="*/ 867105 w 1344495"/>
                  <a:gd name="connsiteY10" fmla="*/ 167423 h 695482"/>
                  <a:gd name="connsiteX0" fmla="*/ 867105 w 1344495"/>
                  <a:gd name="connsiteY0" fmla="*/ 239431 h 695482"/>
                  <a:gd name="connsiteX1" fmla="*/ 867105 w 1344495"/>
                  <a:gd name="connsiteY1" fmla="*/ 167423 h 695482"/>
                  <a:gd name="connsiteX2" fmla="*/ 486567 w 1344495"/>
                  <a:gd name="connsiteY2" fmla="*/ 43126 h 695482"/>
                  <a:gd name="connsiteX3" fmla="*/ 177078 w 1344495"/>
                  <a:gd name="connsiteY3" fmla="*/ 282277 h 695482"/>
                  <a:gd name="connsiteX4" fmla="*/ 163010 w 1344495"/>
                  <a:gd name="connsiteY4" fmla="*/ 535495 h 695482"/>
                  <a:gd name="connsiteX5" fmla="*/ 1155138 w 1344495"/>
                  <a:gd name="connsiteY5" fmla="*/ 599471 h 695482"/>
                  <a:gd name="connsiteX6" fmla="*/ 1299153 w 1344495"/>
                  <a:gd name="connsiteY6" fmla="*/ 599471 h 695482"/>
                  <a:gd name="connsiteX7" fmla="*/ 1227145 w 1344495"/>
                  <a:gd name="connsiteY7" fmla="*/ 23407 h 695482"/>
                  <a:gd name="connsiteX8" fmla="*/ 867105 w 1344495"/>
                  <a:gd name="connsiteY8" fmla="*/ 23407 h 695482"/>
                  <a:gd name="connsiteX9" fmla="*/ 867105 w 1344495"/>
                  <a:gd name="connsiteY9" fmla="*/ 167423 h 695482"/>
                  <a:gd name="connsiteX0" fmla="*/ 867105 w 1344495"/>
                  <a:gd name="connsiteY0" fmla="*/ 239431 h 695482"/>
                  <a:gd name="connsiteX1" fmla="*/ 867105 w 1344495"/>
                  <a:gd name="connsiteY1" fmla="*/ 167423 h 695482"/>
                  <a:gd name="connsiteX2" fmla="*/ 486567 w 1344495"/>
                  <a:gd name="connsiteY2" fmla="*/ 43126 h 695482"/>
                  <a:gd name="connsiteX3" fmla="*/ 177078 w 1344495"/>
                  <a:gd name="connsiteY3" fmla="*/ 282277 h 695482"/>
                  <a:gd name="connsiteX4" fmla="*/ 163010 w 1344495"/>
                  <a:gd name="connsiteY4" fmla="*/ 535495 h 695482"/>
                  <a:gd name="connsiteX5" fmla="*/ 1155138 w 1344495"/>
                  <a:gd name="connsiteY5" fmla="*/ 599471 h 695482"/>
                  <a:gd name="connsiteX6" fmla="*/ 1299153 w 1344495"/>
                  <a:gd name="connsiteY6" fmla="*/ 599471 h 695482"/>
                  <a:gd name="connsiteX7" fmla="*/ 1227145 w 1344495"/>
                  <a:gd name="connsiteY7" fmla="*/ 23407 h 695482"/>
                  <a:gd name="connsiteX8" fmla="*/ 867105 w 1344495"/>
                  <a:gd name="connsiteY8" fmla="*/ 23407 h 695482"/>
                  <a:gd name="connsiteX9" fmla="*/ 867105 w 1344495"/>
                  <a:gd name="connsiteY9" fmla="*/ 167423 h 695482"/>
                  <a:gd name="connsiteX0" fmla="*/ 867105 w 1344495"/>
                  <a:gd name="connsiteY0" fmla="*/ 362417 h 818468"/>
                  <a:gd name="connsiteX1" fmla="*/ 867105 w 1344495"/>
                  <a:gd name="connsiteY1" fmla="*/ 290409 h 818468"/>
                  <a:gd name="connsiteX2" fmla="*/ 486567 w 1344495"/>
                  <a:gd name="connsiteY2" fmla="*/ 166112 h 818468"/>
                  <a:gd name="connsiteX3" fmla="*/ 177078 w 1344495"/>
                  <a:gd name="connsiteY3" fmla="*/ 405263 h 818468"/>
                  <a:gd name="connsiteX4" fmla="*/ 163010 w 1344495"/>
                  <a:gd name="connsiteY4" fmla="*/ 658481 h 818468"/>
                  <a:gd name="connsiteX5" fmla="*/ 1155138 w 1344495"/>
                  <a:gd name="connsiteY5" fmla="*/ 722457 h 818468"/>
                  <a:gd name="connsiteX6" fmla="*/ 1299153 w 1344495"/>
                  <a:gd name="connsiteY6" fmla="*/ 722457 h 818468"/>
                  <a:gd name="connsiteX7" fmla="*/ 1227145 w 1344495"/>
                  <a:gd name="connsiteY7" fmla="*/ 146393 h 818468"/>
                  <a:gd name="connsiteX8" fmla="*/ 867105 w 1344495"/>
                  <a:gd name="connsiteY8" fmla="*/ 146393 h 818468"/>
                  <a:gd name="connsiteX9" fmla="*/ 651081 w 1344495"/>
                  <a:gd name="connsiteY9" fmla="*/ 2377 h 818468"/>
                  <a:gd name="connsiteX0" fmla="*/ 867105 w 1344495"/>
                  <a:gd name="connsiteY0" fmla="*/ 434425 h 818468"/>
                  <a:gd name="connsiteX1" fmla="*/ 867105 w 1344495"/>
                  <a:gd name="connsiteY1" fmla="*/ 290409 h 818468"/>
                  <a:gd name="connsiteX2" fmla="*/ 486567 w 1344495"/>
                  <a:gd name="connsiteY2" fmla="*/ 166112 h 818468"/>
                  <a:gd name="connsiteX3" fmla="*/ 177078 w 1344495"/>
                  <a:gd name="connsiteY3" fmla="*/ 405263 h 818468"/>
                  <a:gd name="connsiteX4" fmla="*/ 163010 w 1344495"/>
                  <a:gd name="connsiteY4" fmla="*/ 658481 h 818468"/>
                  <a:gd name="connsiteX5" fmla="*/ 1155138 w 1344495"/>
                  <a:gd name="connsiteY5" fmla="*/ 722457 h 818468"/>
                  <a:gd name="connsiteX6" fmla="*/ 1299153 w 1344495"/>
                  <a:gd name="connsiteY6" fmla="*/ 722457 h 818468"/>
                  <a:gd name="connsiteX7" fmla="*/ 1227145 w 1344495"/>
                  <a:gd name="connsiteY7" fmla="*/ 146393 h 818468"/>
                  <a:gd name="connsiteX8" fmla="*/ 867105 w 1344495"/>
                  <a:gd name="connsiteY8" fmla="*/ 146393 h 818468"/>
                  <a:gd name="connsiteX9" fmla="*/ 651081 w 1344495"/>
                  <a:gd name="connsiteY9" fmla="*/ 2377 h 818468"/>
                  <a:gd name="connsiteX0" fmla="*/ 867105 w 1344495"/>
                  <a:gd name="connsiteY0" fmla="*/ 290409 h 818468"/>
                  <a:gd name="connsiteX1" fmla="*/ 486567 w 1344495"/>
                  <a:gd name="connsiteY1" fmla="*/ 166112 h 818468"/>
                  <a:gd name="connsiteX2" fmla="*/ 177078 w 1344495"/>
                  <a:gd name="connsiteY2" fmla="*/ 405263 h 818468"/>
                  <a:gd name="connsiteX3" fmla="*/ 163010 w 1344495"/>
                  <a:gd name="connsiteY3" fmla="*/ 658481 h 818468"/>
                  <a:gd name="connsiteX4" fmla="*/ 1155138 w 1344495"/>
                  <a:gd name="connsiteY4" fmla="*/ 722457 h 818468"/>
                  <a:gd name="connsiteX5" fmla="*/ 1299153 w 1344495"/>
                  <a:gd name="connsiteY5" fmla="*/ 722457 h 818468"/>
                  <a:gd name="connsiteX6" fmla="*/ 1227145 w 1344495"/>
                  <a:gd name="connsiteY6" fmla="*/ 146393 h 818468"/>
                  <a:gd name="connsiteX7" fmla="*/ 867105 w 1344495"/>
                  <a:gd name="connsiteY7" fmla="*/ 146393 h 818468"/>
                  <a:gd name="connsiteX8" fmla="*/ 651081 w 1344495"/>
                  <a:gd name="connsiteY8" fmla="*/ 2377 h 818468"/>
                  <a:gd name="connsiteX0" fmla="*/ 867105 w 1344495"/>
                  <a:gd name="connsiteY0" fmla="*/ 167423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167423 h 6954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44495" h="695482">
                    <a:moveTo>
                      <a:pt x="867105" y="167423"/>
                    </a:moveTo>
                    <a:cubicBezTo>
                      <a:pt x="803682" y="122704"/>
                      <a:pt x="601572" y="23984"/>
                      <a:pt x="486567" y="43126"/>
                    </a:cubicBezTo>
                    <a:cubicBezTo>
                      <a:pt x="371563" y="62268"/>
                      <a:pt x="231004" y="200216"/>
                      <a:pt x="177078" y="282277"/>
                    </a:cubicBezTo>
                    <a:cubicBezTo>
                      <a:pt x="123152" y="364338"/>
                      <a:pt x="0" y="482629"/>
                      <a:pt x="163010" y="535495"/>
                    </a:cubicBezTo>
                    <a:cubicBezTo>
                      <a:pt x="326020" y="588361"/>
                      <a:pt x="965781" y="588808"/>
                      <a:pt x="1155138" y="599471"/>
                    </a:cubicBezTo>
                    <a:cubicBezTo>
                      <a:pt x="1344495" y="610134"/>
                      <a:pt x="1287152" y="695482"/>
                      <a:pt x="1299153" y="599471"/>
                    </a:cubicBezTo>
                    <a:cubicBezTo>
                      <a:pt x="1311154" y="503460"/>
                      <a:pt x="1266957" y="99823"/>
                      <a:pt x="1227145" y="23407"/>
                    </a:cubicBezTo>
                    <a:cubicBezTo>
                      <a:pt x="1133607" y="0"/>
                      <a:pt x="954918" y="16764"/>
                      <a:pt x="867105" y="23407"/>
                    </a:cubicBezTo>
                    <a:cubicBezTo>
                      <a:pt x="864620" y="145541"/>
                      <a:pt x="873422" y="165046"/>
                      <a:pt x="867105" y="167423"/>
                    </a:cubicBezTo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" name="Freeform 8"/>
              <p:cNvSpPr/>
              <p:nvPr/>
            </p:nvSpPr>
            <p:spPr>
              <a:xfrm>
                <a:off x="3131839" y="5589240"/>
                <a:ext cx="1259185" cy="195263"/>
              </a:xfrm>
              <a:custGeom>
                <a:avLst/>
                <a:gdLst>
                  <a:gd name="connsiteX0" fmla="*/ 9525 w 1295400"/>
                  <a:gd name="connsiteY0" fmla="*/ 0 h 195263"/>
                  <a:gd name="connsiteX1" fmla="*/ 0 w 1295400"/>
                  <a:gd name="connsiteY1" fmla="*/ 161925 h 195263"/>
                  <a:gd name="connsiteX2" fmla="*/ 1276350 w 1295400"/>
                  <a:gd name="connsiteY2" fmla="*/ 195263 h 195263"/>
                  <a:gd name="connsiteX3" fmla="*/ 1295400 w 1295400"/>
                  <a:gd name="connsiteY3" fmla="*/ 47625 h 195263"/>
                  <a:gd name="connsiteX4" fmla="*/ 9525 w 1295400"/>
                  <a:gd name="connsiteY4" fmla="*/ 0 h 195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95400" h="195263">
                    <a:moveTo>
                      <a:pt x="9525" y="0"/>
                    </a:moveTo>
                    <a:lnTo>
                      <a:pt x="0" y="161925"/>
                    </a:lnTo>
                    <a:lnTo>
                      <a:pt x="1276350" y="195263"/>
                    </a:lnTo>
                    <a:lnTo>
                      <a:pt x="1295400" y="47625"/>
                    </a:lnTo>
                    <a:lnTo>
                      <a:pt x="9525" y="0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0" name="Group 53"/>
            <p:cNvGrpSpPr/>
            <p:nvPr/>
          </p:nvGrpSpPr>
          <p:grpSpPr>
            <a:xfrm>
              <a:off x="5824186" y="4835103"/>
              <a:ext cx="847238" cy="754137"/>
              <a:chOff x="4355976" y="4581128"/>
              <a:chExt cx="1368152" cy="1224136"/>
            </a:xfrm>
          </p:grpSpPr>
          <p:sp>
            <p:nvSpPr>
              <p:cNvPr id="11" name="Freeform 10"/>
              <p:cNvSpPr/>
              <p:nvPr/>
            </p:nvSpPr>
            <p:spPr>
              <a:xfrm flipH="1">
                <a:off x="4442273" y="4581128"/>
                <a:ext cx="1080118" cy="1144288"/>
              </a:xfrm>
              <a:custGeom>
                <a:avLst/>
                <a:gdLst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98859 w 625872"/>
                  <a:gd name="connsiteY6" fmla="*/ 576262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86581 w 625872"/>
                  <a:gd name="connsiteY6" fmla="*/ 600620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52338"/>
                  <a:gd name="connsiteX1" fmla="*/ 586978 w 629778"/>
                  <a:gd name="connsiteY1" fmla="*/ 707231 h 852338"/>
                  <a:gd name="connsiteX2" fmla="*/ 332557 w 629778"/>
                  <a:gd name="connsiteY2" fmla="*/ 850230 h 852338"/>
                  <a:gd name="connsiteX3" fmla="*/ 65484 w 629778"/>
                  <a:gd name="connsiteY3" fmla="*/ 809625 h 852338"/>
                  <a:gd name="connsiteX4" fmla="*/ 15478 w 629778"/>
                  <a:gd name="connsiteY4" fmla="*/ 671512 h 852338"/>
                  <a:gd name="connsiteX5" fmla="*/ 158353 w 629778"/>
                  <a:gd name="connsiteY5" fmla="*/ 540543 h 852338"/>
                  <a:gd name="connsiteX6" fmla="*/ 386581 w 629778"/>
                  <a:gd name="connsiteY6" fmla="*/ 600620 h 852338"/>
                  <a:gd name="connsiteX7" fmla="*/ 408384 w 629778"/>
                  <a:gd name="connsiteY7" fmla="*/ 554831 h 852338"/>
                  <a:gd name="connsiteX8" fmla="*/ 403622 w 629778"/>
                  <a:gd name="connsiteY8" fmla="*/ 0 h 852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9778" h="852338">
                    <a:moveTo>
                      <a:pt x="589359" y="40481"/>
                    </a:moveTo>
                    <a:cubicBezTo>
                      <a:pt x="607615" y="308570"/>
                      <a:pt x="629778" y="572273"/>
                      <a:pt x="586978" y="707231"/>
                    </a:cubicBezTo>
                    <a:cubicBezTo>
                      <a:pt x="544178" y="842189"/>
                      <a:pt x="393081" y="852338"/>
                      <a:pt x="332557" y="850230"/>
                    </a:cubicBezTo>
                    <a:cubicBezTo>
                      <a:pt x="247154" y="847800"/>
                      <a:pt x="118330" y="839411"/>
                      <a:pt x="65484" y="809625"/>
                    </a:cubicBezTo>
                    <a:cubicBezTo>
                      <a:pt x="12638" y="779839"/>
                      <a:pt x="0" y="716359"/>
                      <a:pt x="15478" y="671512"/>
                    </a:cubicBezTo>
                    <a:cubicBezTo>
                      <a:pt x="30956" y="626665"/>
                      <a:pt x="96503" y="552358"/>
                      <a:pt x="158353" y="540543"/>
                    </a:cubicBezTo>
                    <a:cubicBezTo>
                      <a:pt x="220203" y="528728"/>
                      <a:pt x="344909" y="598239"/>
                      <a:pt x="386581" y="600620"/>
                    </a:cubicBezTo>
                    <a:cubicBezTo>
                      <a:pt x="428253" y="603001"/>
                      <a:pt x="405544" y="654934"/>
                      <a:pt x="408384" y="554831"/>
                    </a:cubicBezTo>
                    <a:cubicBezTo>
                      <a:pt x="411224" y="454728"/>
                      <a:pt x="406400" y="229393"/>
                      <a:pt x="403622" y="0"/>
                    </a:cubicBezTo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" name="Freeform 11"/>
              <p:cNvSpPr/>
              <p:nvPr/>
            </p:nvSpPr>
            <p:spPr>
              <a:xfrm flipH="1">
                <a:off x="4355976" y="5109782"/>
                <a:ext cx="1368152" cy="695482"/>
              </a:xfrm>
              <a:custGeom>
                <a:avLst/>
                <a:gdLst>
                  <a:gd name="connsiteX0" fmla="*/ 909711 w 1444283"/>
                  <a:gd name="connsiteY0" fmla="*/ 180535 h 616633"/>
                  <a:gd name="connsiteX1" fmla="*/ 501748 w 1444283"/>
                  <a:gd name="connsiteY1" fmla="*/ 11723 h 616633"/>
                  <a:gd name="connsiteX2" fmla="*/ 192259 w 1444283"/>
                  <a:gd name="connsiteY2" fmla="*/ 250874 h 616633"/>
                  <a:gd name="connsiteX3" fmla="*/ 178191 w 1444283"/>
                  <a:gd name="connsiteY3" fmla="*/ 504092 h 616633"/>
                  <a:gd name="connsiteX4" fmla="*/ 1261403 w 1444283"/>
                  <a:gd name="connsiteY4" fmla="*/ 574430 h 616633"/>
                  <a:gd name="connsiteX5" fmla="*/ 1275471 w 1444283"/>
                  <a:gd name="connsiteY5" fmla="*/ 546295 h 616633"/>
                  <a:gd name="connsiteX6" fmla="*/ 1289539 w 1444283"/>
                  <a:gd name="connsiteY6" fmla="*/ 152400 h 616633"/>
                  <a:gd name="connsiteX7" fmla="*/ 1275471 w 1444283"/>
                  <a:gd name="connsiteY7" fmla="*/ 124264 h 616633"/>
                  <a:gd name="connsiteX8" fmla="*/ 937846 w 1444283"/>
                  <a:gd name="connsiteY8" fmla="*/ 222738 h 616633"/>
                  <a:gd name="connsiteX0" fmla="*/ 909711 w 1444283"/>
                  <a:gd name="connsiteY0" fmla="*/ 180535 h 616633"/>
                  <a:gd name="connsiteX1" fmla="*/ 501748 w 1444283"/>
                  <a:gd name="connsiteY1" fmla="*/ 11723 h 616633"/>
                  <a:gd name="connsiteX2" fmla="*/ 192259 w 1444283"/>
                  <a:gd name="connsiteY2" fmla="*/ 250874 h 616633"/>
                  <a:gd name="connsiteX3" fmla="*/ 178191 w 1444283"/>
                  <a:gd name="connsiteY3" fmla="*/ 504092 h 616633"/>
                  <a:gd name="connsiteX4" fmla="*/ 1261403 w 1444283"/>
                  <a:gd name="connsiteY4" fmla="*/ 574430 h 616633"/>
                  <a:gd name="connsiteX5" fmla="*/ 1275471 w 1444283"/>
                  <a:gd name="connsiteY5" fmla="*/ 546295 h 616633"/>
                  <a:gd name="connsiteX6" fmla="*/ 1289539 w 1444283"/>
                  <a:gd name="connsiteY6" fmla="*/ 152400 h 616633"/>
                  <a:gd name="connsiteX7" fmla="*/ 1275471 w 1444283"/>
                  <a:gd name="connsiteY7" fmla="*/ 124264 h 616633"/>
                  <a:gd name="connsiteX8" fmla="*/ 882287 w 1444283"/>
                  <a:gd name="connsiteY8" fmla="*/ 64012 h 616633"/>
                  <a:gd name="connsiteX0" fmla="*/ 909711 w 1444283"/>
                  <a:gd name="connsiteY0" fmla="*/ 180535 h 616633"/>
                  <a:gd name="connsiteX1" fmla="*/ 501748 w 1444283"/>
                  <a:gd name="connsiteY1" fmla="*/ 11723 h 616633"/>
                  <a:gd name="connsiteX2" fmla="*/ 192259 w 1444283"/>
                  <a:gd name="connsiteY2" fmla="*/ 250874 h 616633"/>
                  <a:gd name="connsiteX3" fmla="*/ 178191 w 1444283"/>
                  <a:gd name="connsiteY3" fmla="*/ 504092 h 616633"/>
                  <a:gd name="connsiteX4" fmla="*/ 1261403 w 1444283"/>
                  <a:gd name="connsiteY4" fmla="*/ 574430 h 616633"/>
                  <a:gd name="connsiteX5" fmla="*/ 1275471 w 1444283"/>
                  <a:gd name="connsiteY5" fmla="*/ 546295 h 616633"/>
                  <a:gd name="connsiteX6" fmla="*/ 1289539 w 1444283"/>
                  <a:gd name="connsiteY6" fmla="*/ 152400 h 616633"/>
                  <a:gd name="connsiteX7" fmla="*/ 1242327 w 1444283"/>
                  <a:gd name="connsiteY7" fmla="*/ 64012 h 616633"/>
                  <a:gd name="connsiteX8" fmla="*/ 882287 w 1444283"/>
                  <a:gd name="connsiteY8" fmla="*/ 64012 h 616633"/>
                  <a:gd name="connsiteX0" fmla="*/ 909711 w 1444283"/>
                  <a:gd name="connsiteY0" fmla="*/ 311317 h 747415"/>
                  <a:gd name="connsiteX1" fmla="*/ 501748 w 1444283"/>
                  <a:gd name="connsiteY1" fmla="*/ 142505 h 747415"/>
                  <a:gd name="connsiteX2" fmla="*/ 192259 w 1444283"/>
                  <a:gd name="connsiteY2" fmla="*/ 381656 h 747415"/>
                  <a:gd name="connsiteX3" fmla="*/ 178191 w 1444283"/>
                  <a:gd name="connsiteY3" fmla="*/ 634874 h 747415"/>
                  <a:gd name="connsiteX4" fmla="*/ 1261403 w 1444283"/>
                  <a:gd name="connsiteY4" fmla="*/ 705212 h 747415"/>
                  <a:gd name="connsiteX5" fmla="*/ 1275471 w 1444283"/>
                  <a:gd name="connsiteY5" fmla="*/ 677077 h 747415"/>
                  <a:gd name="connsiteX6" fmla="*/ 1289539 w 1444283"/>
                  <a:gd name="connsiteY6" fmla="*/ 283182 h 747415"/>
                  <a:gd name="connsiteX7" fmla="*/ 1242327 w 1444283"/>
                  <a:gd name="connsiteY7" fmla="*/ 194794 h 747415"/>
                  <a:gd name="connsiteX8" fmla="*/ 882287 w 1444283"/>
                  <a:gd name="connsiteY8" fmla="*/ 194794 h 747415"/>
                  <a:gd name="connsiteX0" fmla="*/ 909711 w 1444283"/>
                  <a:gd name="connsiteY0" fmla="*/ 311317 h 714141"/>
                  <a:gd name="connsiteX1" fmla="*/ 501748 w 1444283"/>
                  <a:gd name="connsiteY1" fmla="*/ 142505 h 714141"/>
                  <a:gd name="connsiteX2" fmla="*/ 192259 w 1444283"/>
                  <a:gd name="connsiteY2" fmla="*/ 381656 h 714141"/>
                  <a:gd name="connsiteX3" fmla="*/ 178191 w 1444283"/>
                  <a:gd name="connsiteY3" fmla="*/ 634874 h 714141"/>
                  <a:gd name="connsiteX4" fmla="*/ 1261403 w 1444283"/>
                  <a:gd name="connsiteY4" fmla="*/ 705212 h 714141"/>
                  <a:gd name="connsiteX5" fmla="*/ 1275471 w 1444283"/>
                  <a:gd name="connsiteY5" fmla="*/ 677077 h 714141"/>
                  <a:gd name="connsiteX6" fmla="*/ 1314335 w 1444283"/>
                  <a:gd name="connsiteY6" fmla="*/ 482826 h 714141"/>
                  <a:gd name="connsiteX7" fmla="*/ 1242327 w 1444283"/>
                  <a:gd name="connsiteY7" fmla="*/ 194794 h 714141"/>
                  <a:gd name="connsiteX8" fmla="*/ 882287 w 1444283"/>
                  <a:gd name="connsiteY8" fmla="*/ 194794 h 714141"/>
                  <a:gd name="connsiteX0" fmla="*/ 909711 w 1444283"/>
                  <a:gd name="connsiteY0" fmla="*/ 311317 h 714141"/>
                  <a:gd name="connsiteX1" fmla="*/ 501748 w 1444283"/>
                  <a:gd name="connsiteY1" fmla="*/ 142505 h 714141"/>
                  <a:gd name="connsiteX2" fmla="*/ 192259 w 1444283"/>
                  <a:gd name="connsiteY2" fmla="*/ 381656 h 714141"/>
                  <a:gd name="connsiteX3" fmla="*/ 178191 w 1444283"/>
                  <a:gd name="connsiteY3" fmla="*/ 634874 h 714141"/>
                  <a:gd name="connsiteX4" fmla="*/ 1261403 w 1444283"/>
                  <a:gd name="connsiteY4" fmla="*/ 705212 h 714141"/>
                  <a:gd name="connsiteX5" fmla="*/ 1275471 w 1444283"/>
                  <a:gd name="connsiteY5" fmla="*/ 677077 h 714141"/>
                  <a:gd name="connsiteX6" fmla="*/ 1314335 w 1444283"/>
                  <a:gd name="connsiteY6" fmla="*/ 482826 h 714141"/>
                  <a:gd name="connsiteX7" fmla="*/ 1242327 w 1444283"/>
                  <a:gd name="connsiteY7" fmla="*/ 194794 h 714141"/>
                  <a:gd name="connsiteX8" fmla="*/ 882287 w 1444283"/>
                  <a:gd name="connsiteY8" fmla="*/ 194794 h 714141"/>
                  <a:gd name="connsiteX0" fmla="*/ 909711 w 1444283"/>
                  <a:gd name="connsiteY0" fmla="*/ 180535 h 631365"/>
                  <a:gd name="connsiteX1" fmla="*/ 501748 w 1444283"/>
                  <a:gd name="connsiteY1" fmla="*/ 11723 h 631365"/>
                  <a:gd name="connsiteX2" fmla="*/ 192259 w 1444283"/>
                  <a:gd name="connsiteY2" fmla="*/ 250874 h 631365"/>
                  <a:gd name="connsiteX3" fmla="*/ 178191 w 1444283"/>
                  <a:gd name="connsiteY3" fmla="*/ 504092 h 631365"/>
                  <a:gd name="connsiteX4" fmla="*/ 1261403 w 1444283"/>
                  <a:gd name="connsiteY4" fmla="*/ 574430 h 631365"/>
                  <a:gd name="connsiteX5" fmla="*/ 1275471 w 1444283"/>
                  <a:gd name="connsiteY5" fmla="*/ 546295 h 631365"/>
                  <a:gd name="connsiteX6" fmla="*/ 1242327 w 1444283"/>
                  <a:gd name="connsiteY6" fmla="*/ 64012 h 631365"/>
                  <a:gd name="connsiteX7" fmla="*/ 882287 w 1444283"/>
                  <a:gd name="connsiteY7" fmla="*/ 64012 h 631365"/>
                  <a:gd name="connsiteX0" fmla="*/ 909711 w 1444283"/>
                  <a:gd name="connsiteY0" fmla="*/ 180535 h 631365"/>
                  <a:gd name="connsiteX1" fmla="*/ 501748 w 1444283"/>
                  <a:gd name="connsiteY1" fmla="*/ 11723 h 631365"/>
                  <a:gd name="connsiteX2" fmla="*/ 192259 w 1444283"/>
                  <a:gd name="connsiteY2" fmla="*/ 250874 h 631365"/>
                  <a:gd name="connsiteX3" fmla="*/ 178191 w 1444283"/>
                  <a:gd name="connsiteY3" fmla="*/ 504092 h 631365"/>
                  <a:gd name="connsiteX4" fmla="*/ 1261403 w 1444283"/>
                  <a:gd name="connsiteY4" fmla="*/ 574430 h 631365"/>
                  <a:gd name="connsiteX5" fmla="*/ 1275471 w 1444283"/>
                  <a:gd name="connsiteY5" fmla="*/ 546295 h 631365"/>
                  <a:gd name="connsiteX6" fmla="*/ 1242327 w 1444283"/>
                  <a:gd name="connsiteY6" fmla="*/ 64012 h 631365"/>
                  <a:gd name="connsiteX7" fmla="*/ 882287 w 1444283"/>
                  <a:gd name="connsiteY7" fmla="*/ 64012 h 631365"/>
                  <a:gd name="connsiteX0" fmla="*/ 909711 w 1444283"/>
                  <a:gd name="connsiteY0" fmla="*/ 180535 h 631365"/>
                  <a:gd name="connsiteX1" fmla="*/ 501748 w 1444283"/>
                  <a:gd name="connsiteY1" fmla="*/ 11723 h 631365"/>
                  <a:gd name="connsiteX2" fmla="*/ 192259 w 1444283"/>
                  <a:gd name="connsiteY2" fmla="*/ 250874 h 631365"/>
                  <a:gd name="connsiteX3" fmla="*/ 178191 w 1444283"/>
                  <a:gd name="connsiteY3" fmla="*/ 504092 h 631365"/>
                  <a:gd name="connsiteX4" fmla="*/ 1261403 w 1444283"/>
                  <a:gd name="connsiteY4" fmla="*/ 574430 h 631365"/>
                  <a:gd name="connsiteX5" fmla="*/ 1275471 w 1444283"/>
                  <a:gd name="connsiteY5" fmla="*/ 546295 h 631365"/>
                  <a:gd name="connsiteX6" fmla="*/ 1242327 w 1444283"/>
                  <a:gd name="connsiteY6" fmla="*/ 64012 h 631365"/>
                  <a:gd name="connsiteX7" fmla="*/ 882287 w 1444283"/>
                  <a:gd name="connsiteY7" fmla="*/ 64012 h 631365"/>
                  <a:gd name="connsiteX0" fmla="*/ 894530 w 1338018"/>
                  <a:gd name="connsiteY0" fmla="*/ 180535 h 630304"/>
                  <a:gd name="connsiteX1" fmla="*/ 486567 w 1338018"/>
                  <a:gd name="connsiteY1" fmla="*/ 11723 h 630304"/>
                  <a:gd name="connsiteX2" fmla="*/ 177078 w 1338018"/>
                  <a:gd name="connsiteY2" fmla="*/ 250874 h 630304"/>
                  <a:gd name="connsiteX3" fmla="*/ 163010 w 1338018"/>
                  <a:gd name="connsiteY3" fmla="*/ 504092 h 630304"/>
                  <a:gd name="connsiteX4" fmla="*/ 1155138 w 1338018"/>
                  <a:gd name="connsiteY4" fmla="*/ 568068 h 630304"/>
                  <a:gd name="connsiteX5" fmla="*/ 1260290 w 1338018"/>
                  <a:gd name="connsiteY5" fmla="*/ 546295 h 630304"/>
                  <a:gd name="connsiteX6" fmla="*/ 1227146 w 1338018"/>
                  <a:gd name="connsiteY6" fmla="*/ 64012 h 630304"/>
                  <a:gd name="connsiteX7" fmla="*/ 867106 w 1338018"/>
                  <a:gd name="connsiteY7" fmla="*/ 64012 h 630304"/>
                  <a:gd name="connsiteX0" fmla="*/ 894530 w 1344495"/>
                  <a:gd name="connsiteY0" fmla="*/ 180535 h 652077"/>
                  <a:gd name="connsiteX1" fmla="*/ 486567 w 1344495"/>
                  <a:gd name="connsiteY1" fmla="*/ 11723 h 652077"/>
                  <a:gd name="connsiteX2" fmla="*/ 177078 w 1344495"/>
                  <a:gd name="connsiteY2" fmla="*/ 250874 h 652077"/>
                  <a:gd name="connsiteX3" fmla="*/ 163010 w 1344495"/>
                  <a:gd name="connsiteY3" fmla="*/ 504092 h 652077"/>
                  <a:gd name="connsiteX4" fmla="*/ 1155138 w 1344495"/>
                  <a:gd name="connsiteY4" fmla="*/ 568068 h 652077"/>
                  <a:gd name="connsiteX5" fmla="*/ 1299153 w 1344495"/>
                  <a:gd name="connsiteY5" fmla="*/ 568068 h 652077"/>
                  <a:gd name="connsiteX6" fmla="*/ 1227146 w 1344495"/>
                  <a:gd name="connsiteY6" fmla="*/ 64012 h 652077"/>
                  <a:gd name="connsiteX7" fmla="*/ 867106 w 1344495"/>
                  <a:gd name="connsiteY7" fmla="*/ 64012 h 652077"/>
                  <a:gd name="connsiteX0" fmla="*/ 894530 w 1344495"/>
                  <a:gd name="connsiteY0" fmla="*/ 202909 h 674451"/>
                  <a:gd name="connsiteX1" fmla="*/ 486567 w 1344495"/>
                  <a:gd name="connsiteY1" fmla="*/ 34097 h 674451"/>
                  <a:gd name="connsiteX2" fmla="*/ 177078 w 1344495"/>
                  <a:gd name="connsiteY2" fmla="*/ 273248 h 674451"/>
                  <a:gd name="connsiteX3" fmla="*/ 163010 w 1344495"/>
                  <a:gd name="connsiteY3" fmla="*/ 526466 h 674451"/>
                  <a:gd name="connsiteX4" fmla="*/ 1155138 w 1344495"/>
                  <a:gd name="connsiteY4" fmla="*/ 590442 h 674451"/>
                  <a:gd name="connsiteX5" fmla="*/ 1299153 w 1344495"/>
                  <a:gd name="connsiteY5" fmla="*/ 590442 h 674451"/>
                  <a:gd name="connsiteX6" fmla="*/ 1227146 w 1344495"/>
                  <a:gd name="connsiteY6" fmla="*/ 86386 h 674451"/>
                  <a:gd name="connsiteX7" fmla="*/ 905007 w 1344495"/>
                  <a:gd name="connsiteY7" fmla="*/ 72124 h 674451"/>
                  <a:gd name="connsiteX8" fmla="*/ 867106 w 1344495"/>
                  <a:gd name="connsiteY8" fmla="*/ 86386 h 674451"/>
                  <a:gd name="connsiteX0" fmla="*/ 894530 w 1344495"/>
                  <a:gd name="connsiteY0" fmla="*/ 202909 h 674451"/>
                  <a:gd name="connsiteX1" fmla="*/ 486567 w 1344495"/>
                  <a:gd name="connsiteY1" fmla="*/ 34097 h 674451"/>
                  <a:gd name="connsiteX2" fmla="*/ 177078 w 1344495"/>
                  <a:gd name="connsiteY2" fmla="*/ 273248 h 674451"/>
                  <a:gd name="connsiteX3" fmla="*/ 163010 w 1344495"/>
                  <a:gd name="connsiteY3" fmla="*/ 526466 h 674451"/>
                  <a:gd name="connsiteX4" fmla="*/ 1155138 w 1344495"/>
                  <a:gd name="connsiteY4" fmla="*/ 590442 h 674451"/>
                  <a:gd name="connsiteX5" fmla="*/ 1299153 w 1344495"/>
                  <a:gd name="connsiteY5" fmla="*/ 590442 h 674451"/>
                  <a:gd name="connsiteX6" fmla="*/ 1227146 w 1344495"/>
                  <a:gd name="connsiteY6" fmla="*/ 86386 h 674451"/>
                  <a:gd name="connsiteX7" fmla="*/ 905007 w 1344495"/>
                  <a:gd name="connsiteY7" fmla="*/ 72124 h 674451"/>
                  <a:gd name="connsiteX8" fmla="*/ 867105 w 1344495"/>
                  <a:gd name="connsiteY8" fmla="*/ 158394 h 674451"/>
                  <a:gd name="connsiteX0" fmla="*/ 894530 w 1344495"/>
                  <a:gd name="connsiteY0" fmla="*/ 212534 h 684076"/>
                  <a:gd name="connsiteX1" fmla="*/ 486567 w 1344495"/>
                  <a:gd name="connsiteY1" fmla="*/ 43722 h 684076"/>
                  <a:gd name="connsiteX2" fmla="*/ 177078 w 1344495"/>
                  <a:gd name="connsiteY2" fmla="*/ 282873 h 684076"/>
                  <a:gd name="connsiteX3" fmla="*/ 163010 w 1344495"/>
                  <a:gd name="connsiteY3" fmla="*/ 536091 h 684076"/>
                  <a:gd name="connsiteX4" fmla="*/ 1155138 w 1344495"/>
                  <a:gd name="connsiteY4" fmla="*/ 600067 h 684076"/>
                  <a:gd name="connsiteX5" fmla="*/ 1299153 w 1344495"/>
                  <a:gd name="connsiteY5" fmla="*/ 600067 h 684076"/>
                  <a:gd name="connsiteX6" fmla="*/ 1227146 w 1344495"/>
                  <a:gd name="connsiteY6" fmla="*/ 96011 h 684076"/>
                  <a:gd name="connsiteX7" fmla="*/ 867105 w 1344495"/>
                  <a:gd name="connsiteY7" fmla="*/ 24003 h 684076"/>
                  <a:gd name="connsiteX8" fmla="*/ 867105 w 1344495"/>
                  <a:gd name="connsiteY8" fmla="*/ 168019 h 684076"/>
                  <a:gd name="connsiteX0" fmla="*/ 894530 w 1344495"/>
                  <a:gd name="connsiteY0" fmla="*/ 212534 h 684076"/>
                  <a:gd name="connsiteX1" fmla="*/ 486567 w 1344495"/>
                  <a:gd name="connsiteY1" fmla="*/ 43722 h 684076"/>
                  <a:gd name="connsiteX2" fmla="*/ 177078 w 1344495"/>
                  <a:gd name="connsiteY2" fmla="*/ 282873 h 684076"/>
                  <a:gd name="connsiteX3" fmla="*/ 163010 w 1344495"/>
                  <a:gd name="connsiteY3" fmla="*/ 536091 h 684076"/>
                  <a:gd name="connsiteX4" fmla="*/ 1155138 w 1344495"/>
                  <a:gd name="connsiteY4" fmla="*/ 600067 h 684076"/>
                  <a:gd name="connsiteX5" fmla="*/ 1299153 w 1344495"/>
                  <a:gd name="connsiteY5" fmla="*/ 600067 h 684076"/>
                  <a:gd name="connsiteX6" fmla="*/ 1227146 w 1344495"/>
                  <a:gd name="connsiteY6" fmla="*/ 96011 h 684076"/>
                  <a:gd name="connsiteX7" fmla="*/ 867105 w 1344495"/>
                  <a:gd name="connsiteY7" fmla="*/ 24003 h 684076"/>
                  <a:gd name="connsiteX8" fmla="*/ 867105 w 1344495"/>
                  <a:gd name="connsiteY8" fmla="*/ 168019 h 684076"/>
                  <a:gd name="connsiteX0" fmla="*/ 894530 w 1344495"/>
                  <a:gd name="connsiteY0" fmla="*/ 212534 h 684076"/>
                  <a:gd name="connsiteX1" fmla="*/ 486567 w 1344495"/>
                  <a:gd name="connsiteY1" fmla="*/ 43722 h 684076"/>
                  <a:gd name="connsiteX2" fmla="*/ 177078 w 1344495"/>
                  <a:gd name="connsiteY2" fmla="*/ 282873 h 684076"/>
                  <a:gd name="connsiteX3" fmla="*/ 163010 w 1344495"/>
                  <a:gd name="connsiteY3" fmla="*/ 536091 h 684076"/>
                  <a:gd name="connsiteX4" fmla="*/ 1155138 w 1344495"/>
                  <a:gd name="connsiteY4" fmla="*/ 600067 h 684076"/>
                  <a:gd name="connsiteX5" fmla="*/ 1299153 w 1344495"/>
                  <a:gd name="connsiteY5" fmla="*/ 600067 h 684076"/>
                  <a:gd name="connsiteX6" fmla="*/ 1227146 w 1344495"/>
                  <a:gd name="connsiteY6" fmla="*/ 96011 h 684076"/>
                  <a:gd name="connsiteX7" fmla="*/ 867105 w 1344495"/>
                  <a:gd name="connsiteY7" fmla="*/ 24003 h 684076"/>
                  <a:gd name="connsiteX8" fmla="*/ 867105 w 1344495"/>
                  <a:gd name="connsiteY8" fmla="*/ 168019 h 684076"/>
                  <a:gd name="connsiteX0" fmla="*/ 894530 w 1344495"/>
                  <a:gd name="connsiteY0" fmla="*/ 284542 h 768086"/>
                  <a:gd name="connsiteX1" fmla="*/ 486567 w 1344495"/>
                  <a:gd name="connsiteY1" fmla="*/ 115730 h 768086"/>
                  <a:gd name="connsiteX2" fmla="*/ 177078 w 1344495"/>
                  <a:gd name="connsiteY2" fmla="*/ 354881 h 768086"/>
                  <a:gd name="connsiteX3" fmla="*/ 163010 w 1344495"/>
                  <a:gd name="connsiteY3" fmla="*/ 608099 h 768086"/>
                  <a:gd name="connsiteX4" fmla="*/ 1155138 w 1344495"/>
                  <a:gd name="connsiteY4" fmla="*/ 672075 h 768086"/>
                  <a:gd name="connsiteX5" fmla="*/ 1299153 w 1344495"/>
                  <a:gd name="connsiteY5" fmla="*/ 672075 h 768086"/>
                  <a:gd name="connsiteX6" fmla="*/ 1227145 w 1344495"/>
                  <a:gd name="connsiteY6" fmla="*/ 96011 h 768086"/>
                  <a:gd name="connsiteX7" fmla="*/ 867105 w 1344495"/>
                  <a:gd name="connsiteY7" fmla="*/ 96011 h 768086"/>
                  <a:gd name="connsiteX8" fmla="*/ 867105 w 1344495"/>
                  <a:gd name="connsiteY8" fmla="*/ 240027 h 768086"/>
                  <a:gd name="connsiteX0" fmla="*/ 894530 w 1344495"/>
                  <a:gd name="connsiteY0" fmla="*/ 211938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167423 h 695482"/>
                  <a:gd name="connsiteX0" fmla="*/ 894530 w 1344495"/>
                  <a:gd name="connsiteY0" fmla="*/ 211938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167423 h 695482"/>
                  <a:gd name="connsiteX0" fmla="*/ 894530 w 1344495"/>
                  <a:gd name="connsiteY0" fmla="*/ 211938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167423 h 695482"/>
                  <a:gd name="connsiteX0" fmla="*/ 894530 w 1344495"/>
                  <a:gd name="connsiteY0" fmla="*/ 211938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239431 h 695482"/>
                  <a:gd name="connsiteX0" fmla="*/ 894530 w 1344495"/>
                  <a:gd name="connsiteY0" fmla="*/ 211938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239431 h 695482"/>
                  <a:gd name="connsiteX0" fmla="*/ 894530 w 1344495"/>
                  <a:gd name="connsiteY0" fmla="*/ 211938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239431 h 695482"/>
                  <a:gd name="connsiteX0" fmla="*/ 867105 w 1344495"/>
                  <a:gd name="connsiteY0" fmla="*/ 239431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239431 h 695482"/>
                  <a:gd name="connsiteX0" fmla="*/ 867105 w 1344495"/>
                  <a:gd name="connsiteY0" fmla="*/ 239431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167423 h 695482"/>
                  <a:gd name="connsiteX0" fmla="*/ 867105 w 1344495"/>
                  <a:gd name="connsiteY0" fmla="*/ 239431 h 695482"/>
                  <a:gd name="connsiteX1" fmla="*/ 939113 w 1344495"/>
                  <a:gd name="connsiteY1" fmla="*/ 527463 h 695482"/>
                  <a:gd name="connsiteX2" fmla="*/ 486567 w 1344495"/>
                  <a:gd name="connsiteY2" fmla="*/ 43126 h 695482"/>
                  <a:gd name="connsiteX3" fmla="*/ 177078 w 1344495"/>
                  <a:gd name="connsiteY3" fmla="*/ 282277 h 695482"/>
                  <a:gd name="connsiteX4" fmla="*/ 163010 w 1344495"/>
                  <a:gd name="connsiteY4" fmla="*/ 535495 h 695482"/>
                  <a:gd name="connsiteX5" fmla="*/ 1155138 w 1344495"/>
                  <a:gd name="connsiteY5" fmla="*/ 599471 h 695482"/>
                  <a:gd name="connsiteX6" fmla="*/ 1299153 w 1344495"/>
                  <a:gd name="connsiteY6" fmla="*/ 599471 h 695482"/>
                  <a:gd name="connsiteX7" fmla="*/ 1227145 w 1344495"/>
                  <a:gd name="connsiteY7" fmla="*/ 23407 h 695482"/>
                  <a:gd name="connsiteX8" fmla="*/ 867105 w 1344495"/>
                  <a:gd name="connsiteY8" fmla="*/ 23407 h 695482"/>
                  <a:gd name="connsiteX9" fmla="*/ 867105 w 1344495"/>
                  <a:gd name="connsiteY9" fmla="*/ 167423 h 695482"/>
                  <a:gd name="connsiteX0" fmla="*/ 867105 w 1344495"/>
                  <a:gd name="connsiteY0" fmla="*/ 239431 h 695482"/>
                  <a:gd name="connsiteX1" fmla="*/ 867105 w 1344495"/>
                  <a:gd name="connsiteY1" fmla="*/ 167423 h 695482"/>
                  <a:gd name="connsiteX2" fmla="*/ 939113 w 1344495"/>
                  <a:gd name="connsiteY2" fmla="*/ 527463 h 695482"/>
                  <a:gd name="connsiteX3" fmla="*/ 486567 w 1344495"/>
                  <a:gd name="connsiteY3" fmla="*/ 43126 h 695482"/>
                  <a:gd name="connsiteX4" fmla="*/ 177078 w 1344495"/>
                  <a:gd name="connsiteY4" fmla="*/ 282277 h 695482"/>
                  <a:gd name="connsiteX5" fmla="*/ 163010 w 1344495"/>
                  <a:gd name="connsiteY5" fmla="*/ 535495 h 695482"/>
                  <a:gd name="connsiteX6" fmla="*/ 1155138 w 1344495"/>
                  <a:gd name="connsiteY6" fmla="*/ 599471 h 695482"/>
                  <a:gd name="connsiteX7" fmla="*/ 1299153 w 1344495"/>
                  <a:gd name="connsiteY7" fmla="*/ 599471 h 695482"/>
                  <a:gd name="connsiteX8" fmla="*/ 1227145 w 1344495"/>
                  <a:gd name="connsiteY8" fmla="*/ 23407 h 695482"/>
                  <a:gd name="connsiteX9" fmla="*/ 867105 w 1344495"/>
                  <a:gd name="connsiteY9" fmla="*/ 23407 h 695482"/>
                  <a:gd name="connsiteX10" fmla="*/ 867105 w 1344495"/>
                  <a:gd name="connsiteY10" fmla="*/ 167423 h 695482"/>
                  <a:gd name="connsiteX0" fmla="*/ 867105 w 1344495"/>
                  <a:gd name="connsiteY0" fmla="*/ 239431 h 695482"/>
                  <a:gd name="connsiteX1" fmla="*/ 867105 w 1344495"/>
                  <a:gd name="connsiteY1" fmla="*/ 167423 h 695482"/>
                  <a:gd name="connsiteX2" fmla="*/ 486567 w 1344495"/>
                  <a:gd name="connsiteY2" fmla="*/ 43126 h 695482"/>
                  <a:gd name="connsiteX3" fmla="*/ 177078 w 1344495"/>
                  <a:gd name="connsiteY3" fmla="*/ 282277 h 695482"/>
                  <a:gd name="connsiteX4" fmla="*/ 163010 w 1344495"/>
                  <a:gd name="connsiteY4" fmla="*/ 535495 h 695482"/>
                  <a:gd name="connsiteX5" fmla="*/ 1155138 w 1344495"/>
                  <a:gd name="connsiteY5" fmla="*/ 599471 h 695482"/>
                  <a:gd name="connsiteX6" fmla="*/ 1299153 w 1344495"/>
                  <a:gd name="connsiteY6" fmla="*/ 599471 h 695482"/>
                  <a:gd name="connsiteX7" fmla="*/ 1227145 w 1344495"/>
                  <a:gd name="connsiteY7" fmla="*/ 23407 h 695482"/>
                  <a:gd name="connsiteX8" fmla="*/ 867105 w 1344495"/>
                  <a:gd name="connsiteY8" fmla="*/ 23407 h 695482"/>
                  <a:gd name="connsiteX9" fmla="*/ 867105 w 1344495"/>
                  <a:gd name="connsiteY9" fmla="*/ 167423 h 695482"/>
                  <a:gd name="connsiteX0" fmla="*/ 867105 w 1344495"/>
                  <a:gd name="connsiteY0" fmla="*/ 239431 h 695482"/>
                  <a:gd name="connsiteX1" fmla="*/ 867105 w 1344495"/>
                  <a:gd name="connsiteY1" fmla="*/ 167423 h 695482"/>
                  <a:gd name="connsiteX2" fmla="*/ 486567 w 1344495"/>
                  <a:gd name="connsiteY2" fmla="*/ 43126 h 695482"/>
                  <a:gd name="connsiteX3" fmla="*/ 177078 w 1344495"/>
                  <a:gd name="connsiteY3" fmla="*/ 282277 h 695482"/>
                  <a:gd name="connsiteX4" fmla="*/ 163010 w 1344495"/>
                  <a:gd name="connsiteY4" fmla="*/ 535495 h 695482"/>
                  <a:gd name="connsiteX5" fmla="*/ 1155138 w 1344495"/>
                  <a:gd name="connsiteY5" fmla="*/ 599471 h 695482"/>
                  <a:gd name="connsiteX6" fmla="*/ 1299153 w 1344495"/>
                  <a:gd name="connsiteY6" fmla="*/ 599471 h 695482"/>
                  <a:gd name="connsiteX7" fmla="*/ 1227145 w 1344495"/>
                  <a:gd name="connsiteY7" fmla="*/ 23407 h 695482"/>
                  <a:gd name="connsiteX8" fmla="*/ 867105 w 1344495"/>
                  <a:gd name="connsiteY8" fmla="*/ 23407 h 695482"/>
                  <a:gd name="connsiteX9" fmla="*/ 867105 w 1344495"/>
                  <a:gd name="connsiteY9" fmla="*/ 167423 h 695482"/>
                  <a:gd name="connsiteX0" fmla="*/ 867105 w 1344495"/>
                  <a:gd name="connsiteY0" fmla="*/ 362417 h 818468"/>
                  <a:gd name="connsiteX1" fmla="*/ 867105 w 1344495"/>
                  <a:gd name="connsiteY1" fmla="*/ 290409 h 818468"/>
                  <a:gd name="connsiteX2" fmla="*/ 486567 w 1344495"/>
                  <a:gd name="connsiteY2" fmla="*/ 166112 h 818468"/>
                  <a:gd name="connsiteX3" fmla="*/ 177078 w 1344495"/>
                  <a:gd name="connsiteY3" fmla="*/ 405263 h 818468"/>
                  <a:gd name="connsiteX4" fmla="*/ 163010 w 1344495"/>
                  <a:gd name="connsiteY4" fmla="*/ 658481 h 818468"/>
                  <a:gd name="connsiteX5" fmla="*/ 1155138 w 1344495"/>
                  <a:gd name="connsiteY5" fmla="*/ 722457 h 818468"/>
                  <a:gd name="connsiteX6" fmla="*/ 1299153 w 1344495"/>
                  <a:gd name="connsiteY6" fmla="*/ 722457 h 818468"/>
                  <a:gd name="connsiteX7" fmla="*/ 1227145 w 1344495"/>
                  <a:gd name="connsiteY7" fmla="*/ 146393 h 818468"/>
                  <a:gd name="connsiteX8" fmla="*/ 867105 w 1344495"/>
                  <a:gd name="connsiteY8" fmla="*/ 146393 h 818468"/>
                  <a:gd name="connsiteX9" fmla="*/ 651081 w 1344495"/>
                  <a:gd name="connsiteY9" fmla="*/ 2377 h 818468"/>
                  <a:gd name="connsiteX0" fmla="*/ 867105 w 1344495"/>
                  <a:gd name="connsiteY0" fmla="*/ 434425 h 818468"/>
                  <a:gd name="connsiteX1" fmla="*/ 867105 w 1344495"/>
                  <a:gd name="connsiteY1" fmla="*/ 290409 h 818468"/>
                  <a:gd name="connsiteX2" fmla="*/ 486567 w 1344495"/>
                  <a:gd name="connsiteY2" fmla="*/ 166112 h 818468"/>
                  <a:gd name="connsiteX3" fmla="*/ 177078 w 1344495"/>
                  <a:gd name="connsiteY3" fmla="*/ 405263 h 818468"/>
                  <a:gd name="connsiteX4" fmla="*/ 163010 w 1344495"/>
                  <a:gd name="connsiteY4" fmla="*/ 658481 h 818468"/>
                  <a:gd name="connsiteX5" fmla="*/ 1155138 w 1344495"/>
                  <a:gd name="connsiteY5" fmla="*/ 722457 h 818468"/>
                  <a:gd name="connsiteX6" fmla="*/ 1299153 w 1344495"/>
                  <a:gd name="connsiteY6" fmla="*/ 722457 h 818468"/>
                  <a:gd name="connsiteX7" fmla="*/ 1227145 w 1344495"/>
                  <a:gd name="connsiteY7" fmla="*/ 146393 h 818468"/>
                  <a:gd name="connsiteX8" fmla="*/ 867105 w 1344495"/>
                  <a:gd name="connsiteY8" fmla="*/ 146393 h 818468"/>
                  <a:gd name="connsiteX9" fmla="*/ 651081 w 1344495"/>
                  <a:gd name="connsiteY9" fmla="*/ 2377 h 818468"/>
                  <a:gd name="connsiteX0" fmla="*/ 867105 w 1344495"/>
                  <a:gd name="connsiteY0" fmla="*/ 290409 h 818468"/>
                  <a:gd name="connsiteX1" fmla="*/ 486567 w 1344495"/>
                  <a:gd name="connsiteY1" fmla="*/ 166112 h 818468"/>
                  <a:gd name="connsiteX2" fmla="*/ 177078 w 1344495"/>
                  <a:gd name="connsiteY2" fmla="*/ 405263 h 818468"/>
                  <a:gd name="connsiteX3" fmla="*/ 163010 w 1344495"/>
                  <a:gd name="connsiteY3" fmla="*/ 658481 h 818468"/>
                  <a:gd name="connsiteX4" fmla="*/ 1155138 w 1344495"/>
                  <a:gd name="connsiteY4" fmla="*/ 722457 h 818468"/>
                  <a:gd name="connsiteX5" fmla="*/ 1299153 w 1344495"/>
                  <a:gd name="connsiteY5" fmla="*/ 722457 h 818468"/>
                  <a:gd name="connsiteX6" fmla="*/ 1227145 w 1344495"/>
                  <a:gd name="connsiteY6" fmla="*/ 146393 h 818468"/>
                  <a:gd name="connsiteX7" fmla="*/ 867105 w 1344495"/>
                  <a:gd name="connsiteY7" fmla="*/ 146393 h 818468"/>
                  <a:gd name="connsiteX8" fmla="*/ 651081 w 1344495"/>
                  <a:gd name="connsiteY8" fmla="*/ 2377 h 818468"/>
                  <a:gd name="connsiteX0" fmla="*/ 867105 w 1344495"/>
                  <a:gd name="connsiteY0" fmla="*/ 167423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167423 h 6954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44495" h="695482">
                    <a:moveTo>
                      <a:pt x="867105" y="167423"/>
                    </a:moveTo>
                    <a:cubicBezTo>
                      <a:pt x="803682" y="122704"/>
                      <a:pt x="601572" y="23984"/>
                      <a:pt x="486567" y="43126"/>
                    </a:cubicBezTo>
                    <a:cubicBezTo>
                      <a:pt x="371563" y="62268"/>
                      <a:pt x="231004" y="200216"/>
                      <a:pt x="177078" y="282277"/>
                    </a:cubicBezTo>
                    <a:cubicBezTo>
                      <a:pt x="123152" y="364338"/>
                      <a:pt x="0" y="482629"/>
                      <a:pt x="163010" y="535495"/>
                    </a:cubicBezTo>
                    <a:cubicBezTo>
                      <a:pt x="326020" y="588361"/>
                      <a:pt x="965781" y="588808"/>
                      <a:pt x="1155138" y="599471"/>
                    </a:cubicBezTo>
                    <a:cubicBezTo>
                      <a:pt x="1344495" y="610134"/>
                      <a:pt x="1287152" y="695482"/>
                      <a:pt x="1299153" y="599471"/>
                    </a:cubicBezTo>
                    <a:cubicBezTo>
                      <a:pt x="1311154" y="503460"/>
                      <a:pt x="1266957" y="99823"/>
                      <a:pt x="1227145" y="23407"/>
                    </a:cubicBezTo>
                    <a:cubicBezTo>
                      <a:pt x="1133607" y="0"/>
                      <a:pt x="954918" y="16764"/>
                      <a:pt x="867105" y="23407"/>
                    </a:cubicBezTo>
                    <a:cubicBezTo>
                      <a:pt x="864620" y="145541"/>
                      <a:pt x="873422" y="165046"/>
                      <a:pt x="867105" y="167423"/>
                    </a:cubicBezTo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" name="Freeform 12"/>
              <p:cNvSpPr/>
              <p:nvPr/>
            </p:nvSpPr>
            <p:spPr>
              <a:xfrm flipH="1">
                <a:off x="4407202" y="5589240"/>
                <a:ext cx="1244918" cy="195263"/>
              </a:xfrm>
              <a:custGeom>
                <a:avLst/>
                <a:gdLst>
                  <a:gd name="connsiteX0" fmla="*/ 9525 w 1295400"/>
                  <a:gd name="connsiteY0" fmla="*/ 0 h 195263"/>
                  <a:gd name="connsiteX1" fmla="*/ 0 w 1295400"/>
                  <a:gd name="connsiteY1" fmla="*/ 161925 h 195263"/>
                  <a:gd name="connsiteX2" fmla="*/ 1276350 w 1295400"/>
                  <a:gd name="connsiteY2" fmla="*/ 195263 h 195263"/>
                  <a:gd name="connsiteX3" fmla="*/ 1295400 w 1295400"/>
                  <a:gd name="connsiteY3" fmla="*/ 47625 h 195263"/>
                  <a:gd name="connsiteX4" fmla="*/ 9525 w 1295400"/>
                  <a:gd name="connsiteY4" fmla="*/ 0 h 195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95400" h="195263">
                    <a:moveTo>
                      <a:pt x="9525" y="0"/>
                    </a:moveTo>
                    <a:lnTo>
                      <a:pt x="0" y="161925"/>
                    </a:lnTo>
                    <a:lnTo>
                      <a:pt x="1276350" y="195263"/>
                    </a:lnTo>
                    <a:lnTo>
                      <a:pt x="1295400" y="47625"/>
                    </a:lnTo>
                    <a:lnTo>
                      <a:pt x="9525" y="0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36" name="Oval 35"/>
            <p:cNvSpPr/>
            <p:nvPr/>
          </p:nvSpPr>
          <p:spPr>
            <a:xfrm>
              <a:off x="4788024" y="3250927"/>
              <a:ext cx="1828250" cy="1730080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37" name="Group 42"/>
            <p:cNvGrpSpPr/>
            <p:nvPr/>
          </p:nvGrpSpPr>
          <p:grpSpPr>
            <a:xfrm>
              <a:off x="5172642" y="3466951"/>
              <a:ext cx="1155600" cy="1191118"/>
              <a:chOff x="7452320" y="1256199"/>
              <a:chExt cx="1152128" cy="1139274"/>
            </a:xfrm>
            <a:noFill/>
          </p:grpSpPr>
          <p:sp>
            <p:nvSpPr>
              <p:cNvPr id="38" name="Rectangle 37"/>
              <p:cNvSpPr/>
              <p:nvPr/>
            </p:nvSpPr>
            <p:spPr>
              <a:xfrm>
                <a:off x="7452320" y="1256199"/>
                <a:ext cx="1152128" cy="113927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8143597" y="1279047"/>
                <a:ext cx="89710" cy="21325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7797958" y="1279047"/>
                <a:ext cx="89710" cy="21325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41" name="Moon 40"/>
          <p:cNvSpPr/>
          <p:nvPr/>
        </p:nvSpPr>
        <p:spPr>
          <a:xfrm rot="16200000">
            <a:off x="5261342" y="3669755"/>
            <a:ext cx="939186" cy="1253657"/>
          </a:xfrm>
          <a:prstGeom prst="moon">
            <a:avLst>
              <a:gd name="adj" fmla="val 81142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Freeform 4"/>
          <p:cNvSpPr/>
          <p:nvPr/>
        </p:nvSpPr>
        <p:spPr>
          <a:xfrm flipH="1">
            <a:off x="1835696" y="3212976"/>
            <a:ext cx="423664" cy="906811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7" name="Freeform 96"/>
          <p:cNvSpPr/>
          <p:nvPr/>
        </p:nvSpPr>
        <p:spPr>
          <a:xfrm rot="2296057" flipV="1">
            <a:off x="1816409" y="2246986"/>
            <a:ext cx="657816" cy="1096068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40017" y="164738"/>
                </a:moveTo>
                <a:cubicBezTo>
                  <a:pt x="254106" y="210379"/>
                  <a:pt x="265958" y="329141"/>
                  <a:pt x="239713" y="381071"/>
                </a:cubicBezTo>
                <a:cubicBezTo>
                  <a:pt x="213469" y="43300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Freeform 3"/>
          <p:cNvSpPr/>
          <p:nvPr/>
        </p:nvSpPr>
        <p:spPr>
          <a:xfrm>
            <a:off x="475928" y="3242269"/>
            <a:ext cx="432048" cy="906811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4" name="Group 3"/>
          <p:cNvGrpSpPr/>
          <p:nvPr/>
        </p:nvGrpSpPr>
        <p:grpSpPr>
          <a:xfrm>
            <a:off x="691952" y="2132856"/>
            <a:ext cx="1430681" cy="3456385"/>
            <a:chOff x="5351209" y="980728"/>
            <a:chExt cx="1529330" cy="3963854"/>
          </a:xfrm>
        </p:grpSpPr>
        <p:sp>
          <p:nvSpPr>
            <p:cNvPr id="15" name="Freeform 14"/>
            <p:cNvSpPr/>
            <p:nvPr/>
          </p:nvSpPr>
          <p:spPr>
            <a:xfrm flipH="1">
              <a:off x="6243500" y="4136175"/>
              <a:ext cx="637039" cy="808407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3399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5351209" y="4136174"/>
              <a:ext cx="602061" cy="808407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3399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5508104" y="980728"/>
              <a:ext cx="1155744" cy="3295425"/>
            </a:xfrm>
            <a:prstGeom prst="roundRect">
              <a:avLst>
                <a:gd name="adj" fmla="val 50000"/>
              </a:avLst>
            </a:prstGeom>
            <a:solidFill>
              <a:srgbClr val="3399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Chord 7"/>
            <p:cNvSpPr/>
            <p:nvPr/>
          </p:nvSpPr>
          <p:spPr>
            <a:xfrm>
              <a:off x="5876067" y="1845356"/>
              <a:ext cx="399516" cy="299584"/>
            </a:xfrm>
            <a:prstGeom prst="chord">
              <a:avLst>
                <a:gd name="adj1" fmla="val 5430208"/>
                <a:gd name="adj2" fmla="val 5345722"/>
              </a:avLst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Oval 18"/>
            <p:cNvSpPr/>
            <p:nvPr/>
          </p:nvSpPr>
          <p:spPr>
            <a:xfrm>
              <a:off x="6193177" y="1579375"/>
              <a:ext cx="57074" cy="2246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Oval 19"/>
            <p:cNvSpPr/>
            <p:nvPr/>
          </p:nvSpPr>
          <p:spPr>
            <a:xfrm>
              <a:off x="5892707" y="1579375"/>
              <a:ext cx="57074" cy="2246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1" name="Arc 20"/>
          <p:cNvSpPr/>
          <p:nvPr/>
        </p:nvSpPr>
        <p:spPr>
          <a:xfrm>
            <a:off x="1039128" y="3320307"/>
            <a:ext cx="660936" cy="528415"/>
          </a:xfrm>
          <a:prstGeom prst="arc">
            <a:avLst>
              <a:gd name="adj1" fmla="val 11045684"/>
              <a:gd name="adj2" fmla="val 21237176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Oval 44"/>
          <p:cNvSpPr/>
          <p:nvPr/>
        </p:nvSpPr>
        <p:spPr>
          <a:xfrm>
            <a:off x="1259632" y="3284984"/>
            <a:ext cx="216024" cy="2880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4" name="Freeform 93"/>
          <p:cNvSpPr/>
          <p:nvPr/>
        </p:nvSpPr>
        <p:spPr>
          <a:xfrm rot="5009599" flipV="1">
            <a:off x="4243091" y="3917929"/>
            <a:ext cx="657816" cy="1096068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40017" y="164738"/>
                </a:moveTo>
                <a:cubicBezTo>
                  <a:pt x="254106" y="210379"/>
                  <a:pt x="265958" y="329141"/>
                  <a:pt x="239713" y="381071"/>
                </a:cubicBezTo>
                <a:cubicBezTo>
                  <a:pt x="213469" y="43300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5" name="Freeform 94"/>
          <p:cNvSpPr/>
          <p:nvPr/>
        </p:nvSpPr>
        <p:spPr>
          <a:xfrm rot="19404846" flipH="1" flipV="1">
            <a:off x="2098159" y="3083113"/>
            <a:ext cx="651460" cy="1096068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40017" y="164738"/>
                </a:moveTo>
                <a:cubicBezTo>
                  <a:pt x="254106" y="210379"/>
                  <a:pt x="265958" y="329141"/>
                  <a:pt x="239713" y="381071"/>
                </a:cubicBezTo>
                <a:cubicBezTo>
                  <a:pt x="213469" y="43300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6" name="Freeform 95"/>
          <p:cNvSpPr/>
          <p:nvPr/>
        </p:nvSpPr>
        <p:spPr>
          <a:xfrm rot="15766849" flipH="1" flipV="1">
            <a:off x="1878565" y="4065071"/>
            <a:ext cx="651460" cy="1096068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40017" y="164738"/>
                </a:moveTo>
                <a:cubicBezTo>
                  <a:pt x="254106" y="210379"/>
                  <a:pt x="265958" y="329141"/>
                  <a:pt x="239713" y="381071"/>
                </a:cubicBezTo>
                <a:cubicBezTo>
                  <a:pt x="213469" y="43300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Freeform 21"/>
          <p:cNvSpPr/>
          <p:nvPr/>
        </p:nvSpPr>
        <p:spPr>
          <a:xfrm>
            <a:off x="2204120" y="3933056"/>
            <a:ext cx="432048" cy="906811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Freeform 22"/>
          <p:cNvSpPr/>
          <p:nvPr/>
        </p:nvSpPr>
        <p:spPr>
          <a:xfrm flipH="1">
            <a:off x="4148336" y="3933056"/>
            <a:ext cx="423664" cy="906811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99" name="Group 98"/>
          <p:cNvGrpSpPr/>
          <p:nvPr/>
        </p:nvGrpSpPr>
        <p:grpSpPr>
          <a:xfrm>
            <a:off x="2479069" y="3215856"/>
            <a:ext cx="1806153" cy="2915796"/>
            <a:chOff x="2470685" y="2711800"/>
            <a:chExt cx="1806153" cy="2915796"/>
          </a:xfrm>
        </p:grpSpPr>
        <p:sp>
          <p:nvSpPr>
            <p:cNvPr id="24" name="Freeform 23"/>
            <p:cNvSpPr/>
            <p:nvPr/>
          </p:nvSpPr>
          <p:spPr>
            <a:xfrm flipH="1">
              <a:off x="3457540" y="4867281"/>
              <a:ext cx="597324" cy="760315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0070C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2711506" y="4867281"/>
              <a:ext cx="564526" cy="760315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0070C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6" name="Group 20"/>
            <p:cNvGrpSpPr/>
            <p:nvPr/>
          </p:nvGrpSpPr>
          <p:grpSpPr>
            <a:xfrm>
              <a:off x="2470685" y="2711800"/>
              <a:ext cx="1806153" cy="2335103"/>
              <a:chOff x="1475656" y="2564904"/>
              <a:chExt cx="2160240" cy="2808312"/>
            </a:xfrm>
          </p:grpSpPr>
          <p:sp>
            <p:nvSpPr>
              <p:cNvPr id="27" name="Oval 26"/>
              <p:cNvSpPr/>
              <p:nvPr/>
            </p:nvSpPr>
            <p:spPr>
              <a:xfrm>
                <a:off x="1475656" y="2564904"/>
                <a:ext cx="2160240" cy="2808312"/>
              </a:xfrm>
              <a:prstGeom prst="ellipse">
                <a:avLst/>
              </a:prstGeom>
              <a:solidFill>
                <a:srgbClr val="0070C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" name="Freeform 6"/>
              <p:cNvSpPr/>
              <p:nvPr/>
            </p:nvSpPr>
            <p:spPr>
              <a:xfrm>
                <a:off x="1979712" y="2996952"/>
                <a:ext cx="1107584" cy="154547"/>
              </a:xfrm>
              <a:custGeom>
                <a:avLst/>
                <a:gdLst>
                  <a:gd name="connsiteX0" fmla="*/ 0 w 1107584"/>
                  <a:gd name="connsiteY0" fmla="*/ 154547 h 154547"/>
                  <a:gd name="connsiteX1" fmla="*/ 103031 w 1107584"/>
                  <a:gd name="connsiteY1" fmla="*/ 12879 h 154547"/>
                  <a:gd name="connsiteX2" fmla="*/ 244699 w 1107584"/>
                  <a:gd name="connsiteY2" fmla="*/ 154547 h 154547"/>
                  <a:gd name="connsiteX3" fmla="*/ 386367 w 1107584"/>
                  <a:gd name="connsiteY3" fmla="*/ 12879 h 154547"/>
                  <a:gd name="connsiteX4" fmla="*/ 515155 w 1107584"/>
                  <a:gd name="connsiteY4" fmla="*/ 141668 h 154547"/>
                  <a:gd name="connsiteX5" fmla="*/ 669702 w 1107584"/>
                  <a:gd name="connsiteY5" fmla="*/ 38637 h 154547"/>
                  <a:gd name="connsiteX6" fmla="*/ 837127 w 1107584"/>
                  <a:gd name="connsiteY6" fmla="*/ 115910 h 154547"/>
                  <a:gd name="connsiteX7" fmla="*/ 978795 w 1107584"/>
                  <a:gd name="connsiteY7" fmla="*/ 0 h 154547"/>
                  <a:gd name="connsiteX8" fmla="*/ 1107584 w 1107584"/>
                  <a:gd name="connsiteY8" fmla="*/ 115910 h 154547"/>
                  <a:gd name="connsiteX9" fmla="*/ 1107584 w 1107584"/>
                  <a:gd name="connsiteY9" fmla="*/ 115910 h 154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07584" h="154547">
                    <a:moveTo>
                      <a:pt x="0" y="154547"/>
                    </a:moveTo>
                    <a:cubicBezTo>
                      <a:pt x="31124" y="83713"/>
                      <a:pt x="62248" y="12879"/>
                      <a:pt x="103031" y="12879"/>
                    </a:cubicBezTo>
                    <a:cubicBezTo>
                      <a:pt x="143814" y="12879"/>
                      <a:pt x="197476" y="154547"/>
                      <a:pt x="244699" y="154547"/>
                    </a:cubicBezTo>
                    <a:cubicBezTo>
                      <a:pt x="291922" y="154547"/>
                      <a:pt x="341291" y="15026"/>
                      <a:pt x="386367" y="12879"/>
                    </a:cubicBezTo>
                    <a:cubicBezTo>
                      <a:pt x="431443" y="10733"/>
                      <a:pt x="467933" y="137375"/>
                      <a:pt x="515155" y="141668"/>
                    </a:cubicBezTo>
                    <a:cubicBezTo>
                      <a:pt x="562378" y="145961"/>
                      <a:pt x="616040" y="42930"/>
                      <a:pt x="669702" y="38637"/>
                    </a:cubicBezTo>
                    <a:cubicBezTo>
                      <a:pt x="723364" y="34344"/>
                      <a:pt x="785612" y="122350"/>
                      <a:pt x="837127" y="115910"/>
                    </a:cubicBezTo>
                    <a:cubicBezTo>
                      <a:pt x="888643" y="109471"/>
                      <a:pt x="933719" y="0"/>
                      <a:pt x="978795" y="0"/>
                    </a:cubicBezTo>
                    <a:cubicBezTo>
                      <a:pt x="1023871" y="0"/>
                      <a:pt x="1107584" y="115910"/>
                      <a:pt x="1107584" y="115910"/>
                    </a:cubicBezTo>
                    <a:lnTo>
                      <a:pt x="1107584" y="115910"/>
                    </a:ln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9" name="Freeform 7"/>
              <p:cNvSpPr/>
              <p:nvPr/>
            </p:nvSpPr>
            <p:spPr>
              <a:xfrm>
                <a:off x="1979712" y="2852936"/>
                <a:ext cx="1107584" cy="154547"/>
              </a:xfrm>
              <a:custGeom>
                <a:avLst/>
                <a:gdLst>
                  <a:gd name="connsiteX0" fmla="*/ 0 w 1107584"/>
                  <a:gd name="connsiteY0" fmla="*/ 154547 h 154547"/>
                  <a:gd name="connsiteX1" fmla="*/ 103031 w 1107584"/>
                  <a:gd name="connsiteY1" fmla="*/ 12879 h 154547"/>
                  <a:gd name="connsiteX2" fmla="*/ 244699 w 1107584"/>
                  <a:gd name="connsiteY2" fmla="*/ 154547 h 154547"/>
                  <a:gd name="connsiteX3" fmla="*/ 386367 w 1107584"/>
                  <a:gd name="connsiteY3" fmla="*/ 12879 h 154547"/>
                  <a:gd name="connsiteX4" fmla="*/ 515155 w 1107584"/>
                  <a:gd name="connsiteY4" fmla="*/ 141668 h 154547"/>
                  <a:gd name="connsiteX5" fmla="*/ 669702 w 1107584"/>
                  <a:gd name="connsiteY5" fmla="*/ 38637 h 154547"/>
                  <a:gd name="connsiteX6" fmla="*/ 837127 w 1107584"/>
                  <a:gd name="connsiteY6" fmla="*/ 115910 h 154547"/>
                  <a:gd name="connsiteX7" fmla="*/ 978795 w 1107584"/>
                  <a:gd name="connsiteY7" fmla="*/ 0 h 154547"/>
                  <a:gd name="connsiteX8" fmla="*/ 1107584 w 1107584"/>
                  <a:gd name="connsiteY8" fmla="*/ 115910 h 154547"/>
                  <a:gd name="connsiteX9" fmla="*/ 1107584 w 1107584"/>
                  <a:gd name="connsiteY9" fmla="*/ 115910 h 154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07584" h="154547">
                    <a:moveTo>
                      <a:pt x="0" y="154547"/>
                    </a:moveTo>
                    <a:cubicBezTo>
                      <a:pt x="31124" y="83713"/>
                      <a:pt x="62248" y="12879"/>
                      <a:pt x="103031" y="12879"/>
                    </a:cubicBezTo>
                    <a:cubicBezTo>
                      <a:pt x="143814" y="12879"/>
                      <a:pt x="197476" y="154547"/>
                      <a:pt x="244699" y="154547"/>
                    </a:cubicBezTo>
                    <a:cubicBezTo>
                      <a:pt x="291922" y="154547"/>
                      <a:pt x="341291" y="15026"/>
                      <a:pt x="386367" y="12879"/>
                    </a:cubicBezTo>
                    <a:cubicBezTo>
                      <a:pt x="431443" y="10733"/>
                      <a:pt x="467933" y="137375"/>
                      <a:pt x="515155" y="141668"/>
                    </a:cubicBezTo>
                    <a:cubicBezTo>
                      <a:pt x="562378" y="145961"/>
                      <a:pt x="616040" y="42930"/>
                      <a:pt x="669702" y="38637"/>
                    </a:cubicBezTo>
                    <a:cubicBezTo>
                      <a:pt x="723364" y="34344"/>
                      <a:pt x="785612" y="122350"/>
                      <a:pt x="837127" y="115910"/>
                    </a:cubicBezTo>
                    <a:cubicBezTo>
                      <a:pt x="888643" y="109471"/>
                      <a:pt x="933719" y="0"/>
                      <a:pt x="978795" y="0"/>
                    </a:cubicBezTo>
                    <a:cubicBezTo>
                      <a:pt x="1023871" y="0"/>
                      <a:pt x="1107584" y="115910"/>
                      <a:pt x="1107584" y="115910"/>
                    </a:cubicBezTo>
                    <a:lnTo>
                      <a:pt x="1107584" y="115910"/>
                    </a:ln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0" name="Freeform 8"/>
              <p:cNvSpPr/>
              <p:nvPr/>
            </p:nvSpPr>
            <p:spPr>
              <a:xfrm>
                <a:off x="1979712" y="2708920"/>
                <a:ext cx="1107584" cy="154547"/>
              </a:xfrm>
              <a:custGeom>
                <a:avLst/>
                <a:gdLst>
                  <a:gd name="connsiteX0" fmla="*/ 0 w 1107584"/>
                  <a:gd name="connsiteY0" fmla="*/ 154547 h 154547"/>
                  <a:gd name="connsiteX1" fmla="*/ 103031 w 1107584"/>
                  <a:gd name="connsiteY1" fmla="*/ 12879 h 154547"/>
                  <a:gd name="connsiteX2" fmla="*/ 244699 w 1107584"/>
                  <a:gd name="connsiteY2" fmla="*/ 154547 h 154547"/>
                  <a:gd name="connsiteX3" fmla="*/ 386367 w 1107584"/>
                  <a:gd name="connsiteY3" fmla="*/ 12879 h 154547"/>
                  <a:gd name="connsiteX4" fmla="*/ 515155 w 1107584"/>
                  <a:gd name="connsiteY4" fmla="*/ 141668 h 154547"/>
                  <a:gd name="connsiteX5" fmla="*/ 669702 w 1107584"/>
                  <a:gd name="connsiteY5" fmla="*/ 38637 h 154547"/>
                  <a:gd name="connsiteX6" fmla="*/ 837127 w 1107584"/>
                  <a:gd name="connsiteY6" fmla="*/ 115910 h 154547"/>
                  <a:gd name="connsiteX7" fmla="*/ 978795 w 1107584"/>
                  <a:gd name="connsiteY7" fmla="*/ 0 h 154547"/>
                  <a:gd name="connsiteX8" fmla="*/ 1107584 w 1107584"/>
                  <a:gd name="connsiteY8" fmla="*/ 115910 h 154547"/>
                  <a:gd name="connsiteX9" fmla="*/ 1107584 w 1107584"/>
                  <a:gd name="connsiteY9" fmla="*/ 115910 h 154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07584" h="154547">
                    <a:moveTo>
                      <a:pt x="0" y="154547"/>
                    </a:moveTo>
                    <a:cubicBezTo>
                      <a:pt x="31124" y="83713"/>
                      <a:pt x="62248" y="12879"/>
                      <a:pt x="103031" y="12879"/>
                    </a:cubicBezTo>
                    <a:cubicBezTo>
                      <a:pt x="143814" y="12879"/>
                      <a:pt x="197476" y="154547"/>
                      <a:pt x="244699" y="154547"/>
                    </a:cubicBezTo>
                    <a:cubicBezTo>
                      <a:pt x="291922" y="154547"/>
                      <a:pt x="341291" y="15026"/>
                      <a:pt x="386367" y="12879"/>
                    </a:cubicBezTo>
                    <a:cubicBezTo>
                      <a:pt x="431443" y="10733"/>
                      <a:pt x="467933" y="137375"/>
                      <a:pt x="515155" y="141668"/>
                    </a:cubicBezTo>
                    <a:cubicBezTo>
                      <a:pt x="562378" y="145961"/>
                      <a:pt x="616040" y="42930"/>
                      <a:pt x="669702" y="38637"/>
                    </a:cubicBezTo>
                    <a:cubicBezTo>
                      <a:pt x="723364" y="34344"/>
                      <a:pt x="785612" y="122350"/>
                      <a:pt x="837127" y="115910"/>
                    </a:cubicBezTo>
                    <a:cubicBezTo>
                      <a:pt x="888643" y="109471"/>
                      <a:pt x="933719" y="0"/>
                      <a:pt x="978795" y="0"/>
                    </a:cubicBezTo>
                    <a:cubicBezTo>
                      <a:pt x="1023871" y="0"/>
                      <a:pt x="1107584" y="115910"/>
                      <a:pt x="1107584" y="115910"/>
                    </a:cubicBezTo>
                    <a:lnTo>
                      <a:pt x="1107584" y="115910"/>
                    </a:ln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31" name="Rectangle 30"/>
            <p:cNvSpPr/>
            <p:nvPr/>
          </p:nvSpPr>
          <p:spPr>
            <a:xfrm>
              <a:off x="2699792" y="3356992"/>
              <a:ext cx="1224136" cy="119238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Chord 32"/>
            <p:cNvSpPr/>
            <p:nvPr/>
          </p:nvSpPr>
          <p:spPr>
            <a:xfrm>
              <a:off x="3083511" y="3690737"/>
              <a:ext cx="476053" cy="317970"/>
            </a:xfrm>
            <a:prstGeom prst="chord">
              <a:avLst>
                <a:gd name="adj1" fmla="val 5430208"/>
                <a:gd name="adj2" fmla="val 5345722"/>
              </a:avLst>
            </a:pr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Oval 33"/>
            <p:cNvSpPr/>
            <p:nvPr/>
          </p:nvSpPr>
          <p:spPr>
            <a:xfrm>
              <a:off x="3461371" y="3389163"/>
              <a:ext cx="68007" cy="23847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Oval 34"/>
            <p:cNvSpPr/>
            <p:nvPr/>
          </p:nvSpPr>
          <p:spPr>
            <a:xfrm>
              <a:off x="3103339" y="3399056"/>
              <a:ext cx="68007" cy="23847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2" name="Oval 41"/>
          <p:cNvSpPr/>
          <p:nvPr/>
        </p:nvSpPr>
        <p:spPr>
          <a:xfrm>
            <a:off x="3212232" y="4653136"/>
            <a:ext cx="238149" cy="39149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Oval 43"/>
          <p:cNvSpPr/>
          <p:nvPr/>
        </p:nvSpPr>
        <p:spPr>
          <a:xfrm>
            <a:off x="-1620688" y="4725144"/>
            <a:ext cx="238149" cy="39149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Oval 45"/>
          <p:cNvSpPr/>
          <p:nvPr/>
        </p:nvSpPr>
        <p:spPr>
          <a:xfrm>
            <a:off x="-1620688" y="4005064"/>
            <a:ext cx="216023" cy="3397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7" name="Group 46"/>
          <p:cNvGrpSpPr/>
          <p:nvPr/>
        </p:nvGrpSpPr>
        <p:grpSpPr>
          <a:xfrm>
            <a:off x="6660232" y="3068960"/>
            <a:ext cx="2339752" cy="3292620"/>
            <a:chOff x="6660232" y="3068960"/>
            <a:chExt cx="2339752" cy="3292620"/>
          </a:xfrm>
        </p:grpSpPr>
        <p:sp>
          <p:nvSpPr>
            <p:cNvPr id="48" name="Freeform 47"/>
            <p:cNvSpPr/>
            <p:nvPr/>
          </p:nvSpPr>
          <p:spPr>
            <a:xfrm rot="844739">
              <a:off x="6660232" y="3789525"/>
              <a:ext cx="503599" cy="943439"/>
            </a:xfrm>
            <a:custGeom>
              <a:avLst/>
              <a:gdLst>
                <a:gd name="connsiteX0" fmla="*/ 452907 w 646090"/>
                <a:gd name="connsiteY0" fmla="*/ 92298 h 1092558"/>
                <a:gd name="connsiteX1" fmla="*/ 15025 w 646090"/>
                <a:gd name="connsiteY1" fmla="*/ 581695 h 1092558"/>
                <a:gd name="connsiteX2" fmla="*/ 543059 w 646090"/>
                <a:gd name="connsiteY2" fmla="*/ 1032456 h 1092558"/>
                <a:gd name="connsiteX3" fmla="*/ 633211 w 646090"/>
                <a:gd name="connsiteY3" fmla="*/ 942304 h 1092558"/>
                <a:gd name="connsiteX4" fmla="*/ 581696 w 646090"/>
                <a:gd name="connsiteY4" fmla="*/ 143814 h 1092558"/>
                <a:gd name="connsiteX5" fmla="*/ 452907 w 646090"/>
                <a:gd name="connsiteY5" fmla="*/ 92298 h 109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6090" h="1092558">
                  <a:moveTo>
                    <a:pt x="452907" y="92298"/>
                  </a:moveTo>
                  <a:cubicBezTo>
                    <a:pt x="358462" y="165278"/>
                    <a:pt x="0" y="425002"/>
                    <a:pt x="15025" y="581695"/>
                  </a:cubicBezTo>
                  <a:cubicBezTo>
                    <a:pt x="30050" y="738388"/>
                    <a:pt x="440028" y="972354"/>
                    <a:pt x="543059" y="1032456"/>
                  </a:cubicBezTo>
                  <a:cubicBezTo>
                    <a:pt x="646090" y="1092558"/>
                    <a:pt x="626772" y="1090411"/>
                    <a:pt x="633211" y="942304"/>
                  </a:cubicBezTo>
                  <a:cubicBezTo>
                    <a:pt x="639650" y="794197"/>
                    <a:pt x="607454" y="287628"/>
                    <a:pt x="581696" y="143814"/>
                  </a:cubicBezTo>
                  <a:cubicBezTo>
                    <a:pt x="555938" y="0"/>
                    <a:pt x="547352" y="19318"/>
                    <a:pt x="452907" y="92298"/>
                  </a:cubicBezTo>
                  <a:close/>
                </a:path>
              </a:pathLst>
            </a:custGeom>
            <a:solidFill>
              <a:srgbClr val="FFCC99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9" name="Freeform 48"/>
            <p:cNvSpPr/>
            <p:nvPr/>
          </p:nvSpPr>
          <p:spPr>
            <a:xfrm rot="21052350" flipH="1">
              <a:off x="8510763" y="3776101"/>
              <a:ext cx="489221" cy="943439"/>
            </a:xfrm>
            <a:custGeom>
              <a:avLst/>
              <a:gdLst>
                <a:gd name="connsiteX0" fmla="*/ 452907 w 646090"/>
                <a:gd name="connsiteY0" fmla="*/ 92298 h 1092558"/>
                <a:gd name="connsiteX1" fmla="*/ 15025 w 646090"/>
                <a:gd name="connsiteY1" fmla="*/ 581695 h 1092558"/>
                <a:gd name="connsiteX2" fmla="*/ 543059 w 646090"/>
                <a:gd name="connsiteY2" fmla="*/ 1032456 h 1092558"/>
                <a:gd name="connsiteX3" fmla="*/ 633211 w 646090"/>
                <a:gd name="connsiteY3" fmla="*/ 942304 h 1092558"/>
                <a:gd name="connsiteX4" fmla="*/ 581696 w 646090"/>
                <a:gd name="connsiteY4" fmla="*/ 143814 h 1092558"/>
                <a:gd name="connsiteX5" fmla="*/ 452907 w 646090"/>
                <a:gd name="connsiteY5" fmla="*/ 92298 h 109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6090" h="1092558">
                  <a:moveTo>
                    <a:pt x="452907" y="92298"/>
                  </a:moveTo>
                  <a:cubicBezTo>
                    <a:pt x="358462" y="165278"/>
                    <a:pt x="0" y="425002"/>
                    <a:pt x="15025" y="581695"/>
                  </a:cubicBezTo>
                  <a:cubicBezTo>
                    <a:pt x="30050" y="738388"/>
                    <a:pt x="440028" y="972354"/>
                    <a:pt x="543059" y="1032456"/>
                  </a:cubicBezTo>
                  <a:cubicBezTo>
                    <a:pt x="646090" y="1092558"/>
                    <a:pt x="626772" y="1090411"/>
                    <a:pt x="633211" y="942304"/>
                  </a:cubicBezTo>
                  <a:cubicBezTo>
                    <a:pt x="639650" y="794197"/>
                    <a:pt x="607454" y="287628"/>
                    <a:pt x="581696" y="143814"/>
                  </a:cubicBezTo>
                  <a:cubicBezTo>
                    <a:pt x="555938" y="0"/>
                    <a:pt x="547352" y="19318"/>
                    <a:pt x="452907" y="92298"/>
                  </a:cubicBezTo>
                  <a:close/>
                </a:path>
              </a:pathLst>
            </a:custGeom>
            <a:solidFill>
              <a:srgbClr val="FFCC99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50" name="Group 106"/>
            <p:cNvGrpSpPr/>
            <p:nvPr/>
          </p:nvGrpSpPr>
          <p:grpSpPr>
            <a:xfrm>
              <a:off x="6879344" y="3068960"/>
              <a:ext cx="1978297" cy="3292620"/>
              <a:chOff x="467544" y="1700808"/>
              <a:chExt cx="3312368" cy="5655140"/>
            </a:xfrm>
          </p:grpSpPr>
          <p:sp>
            <p:nvSpPr>
              <p:cNvPr id="51" name="Freeform 50"/>
              <p:cNvSpPr/>
              <p:nvPr/>
            </p:nvSpPr>
            <p:spPr>
              <a:xfrm flipH="1">
                <a:off x="2229811" y="5066565"/>
                <a:ext cx="1045845" cy="1227105"/>
              </a:xfrm>
              <a:custGeom>
                <a:avLst/>
                <a:gdLst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98859 w 625872"/>
                  <a:gd name="connsiteY6" fmla="*/ 576262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86581 w 625872"/>
                  <a:gd name="connsiteY6" fmla="*/ 600620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52338"/>
                  <a:gd name="connsiteX1" fmla="*/ 586978 w 629778"/>
                  <a:gd name="connsiteY1" fmla="*/ 707231 h 852338"/>
                  <a:gd name="connsiteX2" fmla="*/ 332557 w 629778"/>
                  <a:gd name="connsiteY2" fmla="*/ 850230 h 852338"/>
                  <a:gd name="connsiteX3" fmla="*/ 65484 w 629778"/>
                  <a:gd name="connsiteY3" fmla="*/ 809625 h 852338"/>
                  <a:gd name="connsiteX4" fmla="*/ 15478 w 629778"/>
                  <a:gd name="connsiteY4" fmla="*/ 671512 h 852338"/>
                  <a:gd name="connsiteX5" fmla="*/ 158353 w 629778"/>
                  <a:gd name="connsiteY5" fmla="*/ 540543 h 852338"/>
                  <a:gd name="connsiteX6" fmla="*/ 386581 w 629778"/>
                  <a:gd name="connsiteY6" fmla="*/ 600620 h 852338"/>
                  <a:gd name="connsiteX7" fmla="*/ 408384 w 629778"/>
                  <a:gd name="connsiteY7" fmla="*/ 554831 h 852338"/>
                  <a:gd name="connsiteX8" fmla="*/ 403622 w 629778"/>
                  <a:gd name="connsiteY8" fmla="*/ 0 h 852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9778" h="852338">
                    <a:moveTo>
                      <a:pt x="589359" y="40481"/>
                    </a:moveTo>
                    <a:cubicBezTo>
                      <a:pt x="607615" y="308570"/>
                      <a:pt x="629778" y="572273"/>
                      <a:pt x="586978" y="707231"/>
                    </a:cubicBezTo>
                    <a:cubicBezTo>
                      <a:pt x="544178" y="842189"/>
                      <a:pt x="393081" y="852338"/>
                      <a:pt x="332557" y="850230"/>
                    </a:cubicBezTo>
                    <a:cubicBezTo>
                      <a:pt x="247154" y="847800"/>
                      <a:pt x="118330" y="839411"/>
                      <a:pt x="65484" y="809625"/>
                    </a:cubicBezTo>
                    <a:cubicBezTo>
                      <a:pt x="12638" y="779839"/>
                      <a:pt x="0" y="716359"/>
                      <a:pt x="15478" y="671512"/>
                    </a:cubicBezTo>
                    <a:cubicBezTo>
                      <a:pt x="30956" y="626665"/>
                      <a:pt x="96503" y="552358"/>
                      <a:pt x="158353" y="540543"/>
                    </a:cubicBezTo>
                    <a:cubicBezTo>
                      <a:pt x="220203" y="528728"/>
                      <a:pt x="344909" y="598239"/>
                      <a:pt x="386581" y="600620"/>
                    </a:cubicBezTo>
                    <a:cubicBezTo>
                      <a:pt x="428253" y="603001"/>
                      <a:pt x="405544" y="654934"/>
                      <a:pt x="408384" y="554831"/>
                    </a:cubicBezTo>
                    <a:cubicBezTo>
                      <a:pt x="411224" y="454728"/>
                      <a:pt x="406400" y="229393"/>
                      <a:pt x="403622" y="0"/>
                    </a:cubicBezTo>
                  </a:path>
                </a:pathLst>
              </a:custGeom>
              <a:solidFill>
                <a:srgbClr val="FFCC99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2" name="Freeform 51"/>
              <p:cNvSpPr/>
              <p:nvPr/>
            </p:nvSpPr>
            <p:spPr>
              <a:xfrm>
                <a:off x="937482" y="5066565"/>
                <a:ext cx="907424" cy="1227105"/>
              </a:xfrm>
              <a:custGeom>
                <a:avLst/>
                <a:gdLst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98859 w 625872"/>
                  <a:gd name="connsiteY6" fmla="*/ 576262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86581 w 625872"/>
                  <a:gd name="connsiteY6" fmla="*/ 600620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52338"/>
                  <a:gd name="connsiteX1" fmla="*/ 586978 w 629778"/>
                  <a:gd name="connsiteY1" fmla="*/ 707231 h 852338"/>
                  <a:gd name="connsiteX2" fmla="*/ 332557 w 629778"/>
                  <a:gd name="connsiteY2" fmla="*/ 850230 h 852338"/>
                  <a:gd name="connsiteX3" fmla="*/ 65484 w 629778"/>
                  <a:gd name="connsiteY3" fmla="*/ 809625 h 852338"/>
                  <a:gd name="connsiteX4" fmla="*/ 15478 w 629778"/>
                  <a:gd name="connsiteY4" fmla="*/ 671512 h 852338"/>
                  <a:gd name="connsiteX5" fmla="*/ 158353 w 629778"/>
                  <a:gd name="connsiteY5" fmla="*/ 540543 h 852338"/>
                  <a:gd name="connsiteX6" fmla="*/ 386581 w 629778"/>
                  <a:gd name="connsiteY6" fmla="*/ 600620 h 852338"/>
                  <a:gd name="connsiteX7" fmla="*/ 408384 w 629778"/>
                  <a:gd name="connsiteY7" fmla="*/ 554831 h 852338"/>
                  <a:gd name="connsiteX8" fmla="*/ 403622 w 629778"/>
                  <a:gd name="connsiteY8" fmla="*/ 0 h 852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9778" h="852338">
                    <a:moveTo>
                      <a:pt x="589359" y="40481"/>
                    </a:moveTo>
                    <a:cubicBezTo>
                      <a:pt x="607615" y="308570"/>
                      <a:pt x="629778" y="572273"/>
                      <a:pt x="586978" y="707231"/>
                    </a:cubicBezTo>
                    <a:cubicBezTo>
                      <a:pt x="544178" y="842189"/>
                      <a:pt x="393081" y="852338"/>
                      <a:pt x="332557" y="850230"/>
                    </a:cubicBezTo>
                    <a:cubicBezTo>
                      <a:pt x="247154" y="847800"/>
                      <a:pt x="118330" y="839411"/>
                      <a:pt x="65484" y="809625"/>
                    </a:cubicBezTo>
                    <a:cubicBezTo>
                      <a:pt x="12638" y="779839"/>
                      <a:pt x="0" y="716359"/>
                      <a:pt x="15478" y="671512"/>
                    </a:cubicBezTo>
                    <a:cubicBezTo>
                      <a:pt x="30956" y="626665"/>
                      <a:pt x="96503" y="552358"/>
                      <a:pt x="158353" y="540543"/>
                    </a:cubicBezTo>
                    <a:cubicBezTo>
                      <a:pt x="220203" y="528728"/>
                      <a:pt x="344909" y="598239"/>
                      <a:pt x="386581" y="600620"/>
                    </a:cubicBezTo>
                    <a:cubicBezTo>
                      <a:pt x="428253" y="603001"/>
                      <a:pt x="405544" y="654934"/>
                      <a:pt x="408384" y="554831"/>
                    </a:cubicBezTo>
                    <a:cubicBezTo>
                      <a:pt x="411224" y="454728"/>
                      <a:pt x="406400" y="229393"/>
                      <a:pt x="403622" y="0"/>
                    </a:cubicBezTo>
                  </a:path>
                </a:pathLst>
              </a:custGeom>
              <a:solidFill>
                <a:srgbClr val="FFCC99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3" name="Chord 52"/>
              <p:cNvSpPr/>
              <p:nvPr/>
            </p:nvSpPr>
            <p:spPr>
              <a:xfrm>
                <a:off x="467544" y="2348880"/>
                <a:ext cx="3312368" cy="5007068"/>
              </a:xfrm>
              <a:prstGeom prst="chord">
                <a:avLst>
                  <a:gd name="adj1" fmla="val 10135620"/>
                  <a:gd name="adj2" fmla="val 674418"/>
                </a:avLst>
              </a:prstGeom>
              <a:solidFill>
                <a:srgbClr val="FFCC99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54" name="Group 24"/>
              <p:cNvGrpSpPr/>
              <p:nvPr/>
            </p:nvGrpSpPr>
            <p:grpSpPr>
              <a:xfrm>
                <a:off x="1331640" y="1700808"/>
                <a:ext cx="1604475" cy="1496899"/>
                <a:chOff x="1239333" y="2582544"/>
                <a:chExt cx="1033010" cy="831187"/>
              </a:xfrm>
              <a:solidFill>
                <a:srgbClr val="FF3300"/>
              </a:solidFill>
            </p:grpSpPr>
            <p:sp>
              <p:nvSpPr>
                <p:cNvPr id="58" name="Freeform 10"/>
                <p:cNvSpPr/>
                <p:nvPr/>
              </p:nvSpPr>
              <p:spPr>
                <a:xfrm>
                  <a:off x="1239333" y="2884794"/>
                  <a:ext cx="1033010" cy="152541"/>
                </a:xfrm>
                <a:custGeom>
                  <a:avLst/>
                  <a:gdLst>
                    <a:gd name="connsiteX0" fmla="*/ 0 w 1209821"/>
                    <a:gd name="connsiteY0" fmla="*/ 0 h 138332"/>
                    <a:gd name="connsiteX1" fmla="*/ 337625 w 1209821"/>
                    <a:gd name="connsiteY1" fmla="*/ 112541 h 138332"/>
                    <a:gd name="connsiteX2" fmla="*/ 928468 w 1209821"/>
                    <a:gd name="connsiteY2" fmla="*/ 126609 h 138332"/>
                    <a:gd name="connsiteX3" fmla="*/ 1209821 w 1209821"/>
                    <a:gd name="connsiteY3" fmla="*/ 42203 h 138332"/>
                    <a:gd name="connsiteX0" fmla="*/ 0 w 1296144"/>
                    <a:gd name="connsiteY0" fmla="*/ 0 h 145366"/>
                    <a:gd name="connsiteX1" fmla="*/ 337625 w 1296144"/>
                    <a:gd name="connsiteY1" fmla="*/ 112541 h 145366"/>
                    <a:gd name="connsiteX2" fmla="*/ 928468 w 1296144"/>
                    <a:gd name="connsiteY2" fmla="*/ 126609 h 145366"/>
                    <a:gd name="connsiteX3" fmla="*/ 1296144 w 1296144"/>
                    <a:gd name="connsiteY3" fmla="*/ 0 h 1453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96144" h="145366">
                      <a:moveTo>
                        <a:pt x="0" y="0"/>
                      </a:moveTo>
                      <a:cubicBezTo>
                        <a:pt x="91440" y="45719"/>
                        <a:pt x="182880" y="91439"/>
                        <a:pt x="337625" y="112541"/>
                      </a:cubicBezTo>
                      <a:cubicBezTo>
                        <a:pt x="492370" y="133643"/>
                        <a:pt x="768715" y="145366"/>
                        <a:pt x="928468" y="126609"/>
                      </a:cubicBezTo>
                      <a:cubicBezTo>
                        <a:pt x="1088221" y="107852"/>
                        <a:pt x="1228150" y="36341"/>
                        <a:pt x="1296144" y="0"/>
                      </a:cubicBez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59" name="Chord 11"/>
                <p:cNvSpPr/>
                <p:nvPr/>
              </p:nvSpPr>
              <p:spPr>
                <a:xfrm>
                  <a:off x="1468890" y="2582544"/>
                  <a:ext cx="573894" cy="831187"/>
                </a:xfrm>
                <a:prstGeom prst="chord">
                  <a:avLst>
                    <a:gd name="adj1" fmla="val 10765082"/>
                    <a:gd name="adj2" fmla="val 108958"/>
                  </a:avLst>
                </a:prstGeom>
                <a:grp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55" name="Group 158"/>
              <p:cNvGrpSpPr/>
              <p:nvPr/>
            </p:nvGrpSpPr>
            <p:grpSpPr>
              <a:xfrm>
                <a:off x="1661105" y="2996952"/>
                <a:ext cx="890626" cy="360474"/>
                <a:chOff x="7266824" y="3084031"/>
                <a:chExt cx="544271" cy="189913"/>
              </a:xfrm>
            </p:grpSpPr>
            <p:sp>
              <p:nvSpPr>
                <p:cNvPr id="56" name="Oval 55"/>
                <p:cNvSpPr/>
                <p:nvPr/>
              </p:nvSpPr>
              <p:spPr>
                <a:xfrm>
                  <a:off x="7266824" y="3084031"/>
                  <a:ext cx="96868" cy="189913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7" name="Oval 56"/>
                <p:cNvSpPr/>
                <p:nvPr/>
              </p:nvSpPr>
              <p:spPr>
                <a:xfrm>
                  <a:off x="7714227" y="3084031"/>
                  <a:ext cx="96868" cy="189913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</p:grpSp>
      <p:sp>
        <p:nvSpPr>
          <p:cNvPr id="43" name="Moon 42"/>
          <p:cNvSpPr/>
          <p:nvPr/>
        </p:nvSpPr>
        <p:spPr>
          <a:xfrm rot="16200000">
            <a:off x="7455875" y="3959179"/>
            <a:ext cx="810894" cy="1192841"/>
          </a:xfrm>
          <a:prstGeom prst="moon">
            <a:avLst>
              <a:gd name="adj" fmla="val 67843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3" name="Arc 92"/>
          <p:cNvSpPr/>
          <p:nvPr/>
        </p:nvSpPr>
        <p:spPr>
          <a:xfrm>
            <a:off x="2852192" y="4797152"/>
            <a:ext cx="952106" cy="556448"/>
          </a:xfrm>
          <a:prstGeom prst="arc">
            <a:avLst>
              <a:gd name="adj1" fmla="val 13092124"/>
              <a:gd name="adj2" fmla="val 19189213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28343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 animBg="1"/>
      <p:bldP spid="101" grpId="0" animBg="1"/>
      <p:bldP spid="5" grpId="0" animBg="1"/>
      <p:bldP spid="97" grpId="1" animBg="1"/>
      <p:bldP spid="21" grpId="0" animBg="1"/>
      <p:bldP spid="45" grpId="0" animBg="1"/>
      <p:bldP spid="94" grpId="0" animBg="1"/>
      <p:bldP spid="94" grpId="1" animBg="1"/>
      <p:bldP spid="95" grpId="0" animBg="1"/>
      <p:bldP spid="95" grpId="1" animBg="1"/>
      <p:bldP spid="96" grpId="1" animBg="1"/>
      <p:bldP spid="96" grpId="2" animBg="1"/>
      <p:bldP spid="22" grpId="0" animBg="1"/>
      <p:bldP spid="22" grpId="1" animBg="1"/>
      <p:bldP spid="22" grpId="2" animBg="1"/>
      <p:bldP spid="23" grpId="0" animBg="1"/>
      <p:bldP spid="23" grpId="1" animBg="1"/>
      <p:bldP spid="23" grpId="2" animBg="1"/>
      <p:bldP spid="42" grpId="0" animBg="1"/>
      <p:bldP spid="42" grpId="1" animBg="1"/>
      <p:bldP spid="93" grpId="0" animBg="1"/>
      <p:bldP spid="93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roup 75"/>
          <p:cNvGrpSpPr/>
          <p:nvPr/>
        </p:nvGrpSpPr>
        <p:grpSpPr>
          <a:xfrm>
            <a:off x="179512" y="-459432"/>
            <a:ext cx="9772600" cy="4911004"/>
            <a:chOff x="-170284" y="-1251520"/>
            <a:chExt cx="9772600" cy="4911004"/>
          </a:xfrm>
        </p:grpSpPr>
        <p:grpSp>
          <p:nvGrpSpPr>
            <p:cNvPr id="90" name="Group 71"/>
            <p:cNvGrpSpPr/>
            <p:nvPr/>
          </p:nvGrpSpPr>
          <p:grpSpPr>
            <a:xfrm>
              <a:off x="1187624" y="-1179512"/>
              <a:ext cx="2376264" cy="3897052"/>
              <a:chOff x="2195736" y="-1116124"/>
              <a:chExt cx="2376264" cy="3897052"/>
            </a:xfrm>
          </p:grpSpPr>
          <p:sp>
            <p:nvSpPr>
              <p:cNvPr id="152" name="Rectangle 151"/>
              <p:cNvSpPr/>
              <p:nvPr/>
            </p:nvSpPr>
            <p:spPr>
              <a:xfrm>
                <a:off x="3203848" y="548680"/>
                <a:ext cx="360040" cy="2232248"/>
              </a:xfrm>
              <a:prstGeom prst="rect">
                <a:avLst/>
              </a:prstGeom>
              <a:solidFill>
                <a:srgbClr val="CC66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3" name="Oval 152"/>
              <p:cNvSpPr/>
              <p:nvPr/>
            </p:nvSpPr>
            <p:spPr>
              <a:xfrm>
                <a:off x="2195736" y="-1116124"/>
                <a:ext cx="2376264" cy="2232248"/>
              </a:xfrm>
              <a:prstGeom prst="ellipse">
                <a:avLst/>
              </a:prstGeom>
              <a:solidFill>
                <a:srgbClr val="00FF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91" name="Group 72"/>
            <p:cNvGrpSpPr/>
            <p:nvPr/>
          </p:nvGrpSpPr>
          <p:grpSpPr>
            <a:xfrm>
              <a:off x="3995936" y="-1251520"/>
              <a:ext cx="2376264" cy="3897052"/>
              <a:chOff x="2195736" y="-1116124"/>
              <a:chExt cx="2376264" cy="3897052"/>
            </a:xfrm>
          </p:grpSpPr>
          <p:sp>
            <p:nvSpPr>
              <p:cNvPr id="150" name="Rectangle 149"/>
              <p:cNvSpPr/>
              <p:nvPr/>
            </p:nvSpPr>
            <p:spPr>
              <a:xfrm>
                <a:off x="3203848" y="548680"/>
                <a:ext cx="360040" cy="2232248"/>
              </a:xfrm>
              <a:prstGeom prst="rect">
                <a:avLst/>
              </a:prstGeom>
              <a:solidFill>
                <a:srgbClr val="CC66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1" name="Oval 150"/>
              <p:cNvSpPr/>
              <p:nvPr/>
            </p:nvSpPr>
            <p:spPr>
              <a:xfrm>
                <a:off x="2195736" y="-1116124"/>
                <a:ext cx="2376264" cy="2232248"/>
              </a:xfrm>
              <a:prstGeom prst="ellipse">
                <a:avLst/>
              </a:prstGeom>
              <a:solidFill>
                <a:srgbClr val="00FF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95" name="Group 75"/>
            <p:cNvGrpSpPr/>
            <p:nvPr/>
          </p:nvGrpSpPr>
          <p:grpSpPr>
            <a:xfrm>
              <a:off x="5868144" y="-1035496"/>
              <a:ext cx="2376264" cy="3897052"/>
              <a:chOff x="2195736" y="-1116124"/>
              <a:chExt cx="2376264" cy="3897052"/>
            </a:xfrm>
          </p:grpSpPr>
          <p:sp>
            <p:nvSpPr>
              <p:cNvPr id="148" name="Rectangle 147"/>
              <p:cNvSpPr/>
              <p:nvPr/>
            </p:nvSpPr>
            <p:spPr>
              <a:xfrm>
                <a:off x="3203848" y="548680"/>
                <a:ext cx="360040" cy="2232248"/>
              </a:xfrm>
              <a:prstGeom prst="rect">
                <a:avLst/>
              </a:prstGeom>
              <a:solidFill>
                <a:srgbClr val="CC66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9" name="Oval 148"/>
              <p:cNvSpPr/>
              <p:nvPr/>
            </p:nvSpPr>
            <p:spPr>
              <a:xfrm>
                <a:off x="2195736" y="-1116124"/>
                <a:ext cx="2376264" cy="2232248"/>
              </a:xfrm>
              <a:prstGeom prst="ellipse">
                <a:avLst/>
              </a:prstGeom>
              <a:solidFill>
                <a:srgbClr val="00FF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96" name="Group 47"/>
            <p:cNvGrpSpPr>
              <a:grpSpLocks noChangeAspect="1"/>
            </p:cNvGrpSpPr>
            <p:nvPr/>
          </p:nvGrpSpPr>
          <p:grpSpPr>
            <a:xfrm>
              <a:off x="-170284" y="1844824"/>
              <a:ext cx="4742284" cy="1814660"/>
              <a:chOff x="319088" y="2564904"/>
              <a:chExt cx="7339012" cy="2808312"/>
            </a:xfrm>
          </p:grpSpPr>
          <p:sp>
            <p:nvSpPr>
              <p:cNvPr id="138" name="Freeform 137"/>
              <p:cNvSpPr/>
              <p:nvPr/>
            </p:nvSpPr>
            <p:spPr>
              <a:xfrm>
                <a:off x="467544" y="2564904"/>
                <a:ext cx="7091363" cy="2345531"/>
              </a:xfrm>
              <a:custGeom>
                <a:avLst/>
                <a:gdLst>
                  <a:gd name="connsiteX0" fmla="*/ 38100 w 7091363"/>
                  <a:gd name="connsiteY0" fmla="*/ 1619250 h 2345531"/>
                  <a:gd name="connsiteX1" fmla="*/ 23813 w 7091363"/>
                  <a:gd name="connsiteY1" fmla="*/ 1319212 h 2345531"/>
                  <a:gd name="connsiteX2" fmla="*/ 52388 w 7091363"/>
                  <a:gd name="connsiteY2" fmla="*/ 1076325 h 2345531"/>
                  <a:gd name="connsiteX3" fmla="*/ 138113 w 7091363"/>
                  <a:gd name="connsiteY3" fmla="*/ 947737 h 2345531"/>
                  <a:gd name="connsiteX4" fmla="*/ 381000 w 7091363"/>
                  <a:gd name="connsiteY4" fmla="*/ 876300 h 2345531"/>
                  <a:gd name="connsiteX5" fmla="*/ 995363 w 7091363"/>
                  <a:gd name="connsiteY5" fmla="*/ 862012 h 2345531"/>
                  <a:gd name="connsiteX6" fmla="*/ 1123950 w 7091363"/>
                  <a:gd name="connsiteY6" fmla="*/ 862012 h 2345531"/>
                  <a:gd name="connsiteX7" fmla="*/ 1195388 w 7091363"/>
                  <a:gd name="connsiteY7" fmla="*/ 790575 h 2345531"/>
                  <a:gd name="connsiteX8" fmla="*/ 1866900 w 7091363"/>
                  <a:gd name="connsiteY8" fmla="*/ 233362 h 2345531"/>
                  <a:gd name="connsiteX9" fmla="*/ 2338388 w 7091363"/>
                  <a:gd name="connsiteY9" fmla="*/ 47625 h 2345531"/>
                  <a:gd name="connsiteX10" fmla="*/ 2824163 w 7091363"/>
                  <a:gd name="connsiteY10" fmla="*/ 4762 h 2345531"/>
                  <a:gd name="connsiteX11" fmla="*/ 3367088 w 7091363"/>
                  <a:gd name="connsiteY11" fmla="*/ 19050 h 2345531"/>
                  <a:gd name="connsiteX12" fmla="*/ 3867150 w 7091363"/>
                  <a:gd name="connsiteY12" fmla="*/ 90487 h 2345531"/>
                  <a:gd name="connsiteX13" fmla="*/ 4210050 w 7091363"/>
                  <a:gd name="connsiteY13" fmla="*/ 204787 h 2345531"/>
                  <a:gd name="connsiteX14" fmla="*/ 4538663 w 7091363"/>
                  <a:gd name="connsiteY14" fmla="*/ 419100 h 2345531"/>
                  <a:gd name="connsiteX15" fmla="*/ 5038725 w 7091363"/>
                  <a:gd name="connsiteY15" fmla="*/ 890587 h 2345531"/>
                  <a:gd name="connsiteX16" fmla="*/ 5110163 w 7091363"/>
                  <a:gd name="connsiteY16" fmla="*/ 976312 h 2345531"/>
                  <a:gd name="connsiteX17" fmla="*/ 5438775 w 7091363"/>
                  <a:gd name="connsiteY17" fmla="*/ 1033462 h 2345531"/>
                  <a:gd name="connsiteX18" fmla="*/ 6510338 w 7091363"/>
                  <a:gd name="connsiteY18" fmla="*/ 1219200 h 2345531"/>
                  <a:gd name="connsiteX19" fmla="*/ 6853238 w 7091363"/>
                  <a:gd name="connsiteY19" fmla="*/ 1362075 h 2345531"/>
                  <a:gd name="connsiteX20" fmla="*/ 6981825 w 7091363"/>
                  <a:gd name="connsiteY20" fmla="*/ 1562100 h 2345531"/>
                  <a:gd name="connsiteX21" fmla="*/ 7053263 w 7091363"/>
                  <a:gd name="connsiteY21" fmla="*/ 1790700 h 2345531"/>
                  <a:gd name="connsiteX22" fmla="*/ 6753225 w 7091363"/>
                  <a:gd name="connsiteY22" fmla="*/ 2062162 h 2345531"/>
                  <a:gd name="connsiteX23" fmla="*/ 5195888 w 7091363"/>
                  <a:gd name="connsiteY23" fmla="*/ 2276475 h 2345531"/>
                  <a:gd name="connsiteX24" fmla="*/ 1481138 w 7091363"/>
                  <a:gd name="connsiteY24" fmla="*/ 2290762 h 2345531"/>
                  <a:gd name="connsiteX25" fmla="*/ 252413 w 7091363"/>
                  <a:gd name="connsiteY25" fmla="*/ 1947862 h 2345531"/>
                  <a:gd name="connsiteX26" fmla="*/ 38100 w 7091363"/>
                  <a:gd name="connsiteY26" fmla="*/ 1619250 h 23455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7091363" h="2345531">
                    <a:moveTo>
                      <a:pt x="38100" y="1619250"/>
                    </a:moveTo>
                    <a:cubicBezTo>
                      <a:pt x="0" y="1514475"/>
                      <a:pt x="21432" y="1409699"/>
                      <a:pt x="23813" y="1319212"/>
                    </a:cubicBezTo>
                    <a:cubicBezTo>
                      <a:pt x="26194" y="1228725"/>
                      <a:pt x="33338" y="1138238"/>
                      <a:pt x="52388" y="1076325"/>
                    </a:cubicBezTo>
                    <a:cubicBezTo>
                      <a:pt x="71438" y="1014412"/>
                      <a:pt x="83344" y="981074"/>
                      <a:pt x="138113" y="947737"/>
                    </a:cubicBezTo>
                    <a:cubicBezTo>
                      <a:pt x="192882" y="914400"/>
                      <a:pt x="238125" y="890587"/>
                      <a:pt x="381000" y="876300"/>
                    </a:cubicBezTo>
                    <a:cubicBezTo>
                      <a:pt x="523875" y="862013"/>
                      <a:pt x="871538" y="864393"/>
                      <a:pt x="995363" y="862012"/>
                    </a:cubicBezTo>
                    <a:cubicBezTo>
                      <a:pt x="1119188" y="859631"/>
                      <a:pt x="1090612" y="873918"/>
                      <a:pt x="1123950" y="862012"/>
                    </a:cubicBezTo>
                    <a:cubicBezTo>
                      <a:pt x="1157288" y="850106"/>
                      <a:pt x="1071563" y="895350"/>
                      <a:pt x="1195388" y="790575"/>
                    </a:cubicBezTo>
                    <a:cubicBezTo>
                      <a:pt x="1319213" y="685800"/>
                      <a:pt x="1676400" y="357187"/>
                      <a:pt x="1866900" y="233362"/>
                    </a:cubicBezTo>
                    <a:cubicBezTo>
                      <a:pt x="2057400" y="109537"/>
                      <a:pt x="2178844" y="85725"/>
                      <a:pt x="2338388" y="47625"/>
                    </a:cubicBezTo>
                    <a:cubicBezTo>
                      <a:pt x="2497932" y="9525"/>
                      <a:pt x="2652713" y="9524"/>
                      <a:pt x="2824163" y="4762"/>
                    </a:cubicBezTo>
                    <a:cubicBezTo>
                      <a:pt x="2995613" y="0"/>
                      <a:pt x="3193257" y="4763"/>
                      <a:pt x="3367088" y="19050"/>
                    </a:cubicBezTo>
                    <a:cubicBezTo>
                      <a:pt x="3540919" y="33337"/>
                      <a:pt x="3726656" y="59531"/>
                      <a:pt x="3867150" y="90487"/>
                    </a:cubicBezTo>
                    <a:cubicBezTo>
                      <a:pt x="4007644" y="121443"/>
                      <a:pt x="4098131" y="150018"/>
                      <a:pt x="4210050" y="204787"/>
                    </a:cubicBezTo>
                    <a:cubicBezTo>
                      <a:pt x="4321969" y="259556"/>
                      <a:pt x="4400551" y="304800"/>
                      <a:pt x="4538663" y="419100"/>
                    </a:cubicBezTo>
                    <a:cubicBezTo>
                      <a:pt x="4676775" y="533400"/>
                      <a:pt x="4943475" y="797718"/>
                      <a:pt x="5038725" y="890587"/>
                    </a:cubicBezTo>
                    <a:cubicBezTo>
                      <a:pt x="5133975" y="983456"/>
                      <a:pt x="5043488" y="952500"/>
                      <a:pt x="5110163" y="976312"/>
                    </a:cubicBezTo>
                    <a:cubicBezTo>
                      <a:pt x="5176838" y="1000125"/>
                      <a:pt x="5438775" y="1033462"/>
                      <a:pt x="5438775" y="1033462"/>
                    </a:cubicBezTo>
                    <a:cubicBezTo>
                      <a:pt x="5672137" y="1073943"/>
                      <a:pt x="6274594" y="1164431"/>
                      <a:pt x="6510338" y="1219200"/>
                    </a:cubicBezTo>
                    <a:cubicBezTo>
                      <a:pt x="6746082" y="1273969"/>
                      <a:pt x="6774657" y="1304925"/>
                      <a:pt x="6853238" y="1362075"/>
                    </a:cubicBezTo>
                    <a:cubicBezTo>
                      <a:pt x="6931819" y="1419225"/>
                      <a:pt x="6948488" y="1490663"/>
                      <a:pt x="6981825" y="1562100"/>
                    </a:cubicBezTo>
                    <a:cubicBezTo>
                      <a:pt x="7015162" y="1633537"/>
                      <a:pt x="7091363" y="1707356"/>
                      <a:pt x="7053263" y="1790700"/>
                    </a:cubicBezTo>
                    <a:cubicBezTo>
                      <a:pt x="7015163" y="1874044"/>
                      <a:pt x="7062787" y="1981200"/>
                      <a:pt x="6753225" y="2062162"/>
                    </a:cubicBezTo>
                    <a:cubicBezTo>
                      <a:pt x="6443663" y="2143124"/>
                      <a:pt x="6074569" y="2238375"/>
                      <a:pt x="5195888" y="2276475"/>
                    </a:cubicBezTo>
                    <a:cubicBezTo>
                      <a:pt x="4317207" y="2314575"/>
                      <a:pt x="2305051" y="2345531"/>
                      <a:pt x="1481138" y="2290762"/>
                    </a:cubicBezTo>
                    <a:cubicBezTo>
                      <a:pt x="657226" y="2235993"/>
                      <a:pt x="492919" y="2059781"/>
                      <a:pt x="252413" y="1947862"/>
                    </a:cubicBezTo>
                    <a:cubicBezTo>
                      <a:pt x="11907" y="1835943"/>
                      <a:pt x="76200" y="1724025"/>
                      <a:pt x="38100" y="1619250"/>
                    </a:cubicBezTo>
                    <a:close/>
                  </a:path>
                </a:pathLst>
              </a:custGeom>
              <a:solidFill>
                <a:srgbClr val="C000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9" name="Freeform 138"/>
              <p:cNvSpPr/>
              <p:nvPr/>
            </p:nvSpPr>
            <p:spPr>
              <a:xfrm>
                <a:off x="319088" y="4024313"/>
                <a:ext cx="1607343" cy="835819"/>
              </a:xfrm>
              <a:custGeom>
                <a:avLst/>
                <a:gdLst>
                  <a:gd name="connsiteX0" fmla="*/ 1323975 w 1607343"/>
                  <a:gd name="connsiteY0" fmla="*/ 119062 h 835819"/>
                  <a:gd name="connsiteX1" fmla="*/ 238125 w 1607343"/>
                  <a:gd name="connsiteY1" fmla="*/ 133350 h 835819"/>
                  <a:gd name="connsiteX2" fmla="*/ 52387 w 1607343"/>
                  <a:gd name="connsiteY2" fmla="*/ 347662 h 835819"/>
                  <a:gd name="connsiteX3" fmla="*/ 66675 w 1607343"/>
                  <a:gd name="connsiteY3" fmla="*/ 661987 h 835819"/>
                  <a:gd name="connsiteX4" fmla="*/ 452437 w 1607343"/>
                  <a:gd name="connsiteY4" fmla="*/ 719137 h 835819"/>
                  <a:gd name="connsiteX5" fmla="*/ 1452562 w 1607343"/>
                  <a:gd name="connsiteY5" fmla="*/ 733425 h 835819"/>
                  <a:gd name="connsiteX6" fmla="*/ 1381125 w 1607343"/>
                  <a:gd name="connsiteY6" fmla="*/ 104775 h 835819"/>
                  <a:gd name="connsiteX7" fmla="*/ 1323975 w 1607343"/>
                  <a:gd name="connsiteY7" fmla="*/ 119062 h 835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07343" h="835819">
                    <a:moveTo>
                      <a:pt x="1323975" y="119062"/>
                    </a:moveTo>
                    <a:cubicBezTo>
                      <a:pt x="1133475" y="123824"/>
                      <a:pt x="450056" y="95250"/>
                      <a:pt x="238125" y="133350"/>
                    </a:cubicBezTo>
                    <a:cubicBezTo>
                      <a:pt x="26194" y="171450"/>
                      <a:pt x="80962" y="259556"/>
                      <a:pt x="52387" y="347662"/>
                    </a:cubicBezTo>
                    <a:cubicBezTo>
                      <a:pt x="23812" y="435768"/>
                      <a:pt x="0" y="600075"/>
                      <a:pt x="66675" y="661987"/>
                    </a:cubicBezTo>
                    <a:cubicBezTo>
                      <a:pt x="133350" y="723900"/>
                      <a:pt x="221456" y="707231"/>
                      <a:pt x="452437" y="719137"/>
                    </a:cubicBezTo>
                    <a:cubicBezTo>
                      <a:pt x="683418" y="731043"/>
                      <a:pt x="1297781" y="835819"/>
                      <a:pt x="1452562" y="733425"/>
                    </a:cubicBezTo>
                    <a:cubicBezTo>
                      <a:pt x="1607343" y="631031"/>
                      <a:pt x="1400175" y="209550"/>
                      <a:pt x="1381125" y="104775"/>
                    </a:cubicBezTo>
                    <a:cubicBezTo>
                      <a:pt x="1362075" y="0"/>
                      <a:pt x="1514475" y="114300"/>
                      <a:pt x="1323975" y="119062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0" name="Freeform 139"/>
              <p:cNvSpPr/>
              <p:nvPr/>
            </p:nvSpPr>
            <p:spPr>
              <a:xfrm>
                <a:off x="6791325" y="4131469"/>
                <a:ext cx="866775" cy="766762"/>
              </a:xfrm>
              <a:custGeom>
                <a:avLst/>
                <a:gdLst>
                  <a:gd name="connsiteX0" fmla="*/ 66675 w 866775"/>
                  <a:gd name="connsiteY0" fmla="*/ 211931 h 766762"/>
                  <a:gd name="connsiteX1" fmla="*/ 538163 w 866775"/>
                  <a:gd name="connsiteY1" fmla="*/ 140494 h 766762"/>
                  <a:gd name="connsiteX2" fmla="*/ 723900 w 866775"/>
                  <a:gd name="connsiteY2" fmla="*/ 69056 h 766762"/>
                  <a:gd name="connsiteX3" fmla="*/ 823913 w 866775"/>
                  <a:gd name="connsiteY3" fmla="*/ 554831 h 766762"/>
                  <a:gd name="connsiteX4" fmla="*/ 752475 w 866775"/>
                  <a:gd name="connsiteY4" fmla="*/ 640556 h 766762"/>
                  <a:gd name="connsiteX5" fmla="*/ 138113 w 866775"/>
                  <a:gd name="connsiteY5" fmla="*/ 697706 h 766762"/>
                  <a:gd name="connsiteX6" fmla="*/ 66675 w 866775"/>
                  <a:gd name="connsiteY6" fmla="*/ 211931 h 766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66775" h="766762">
                    <a:moveTo>
                      <a:pt x="66675" y="211931"/>
                    </a:moveTo>
                    <a:cubicBezTo>
                      <a:pt x="133350" y="119062"/>
                      <a:pt x="428626" y="164306"/>
                      <a:pt x="538163" y="140494"/>
                    </a:cubicBezTo>
                    <a:cubicBezTo>
                      <a:pt x="647700" y="116682"/>
                      <a:pt x="676275" y="0"/>
                      <a:pt x="723900" y="69056"/>
                    </a:cubicBezTo>
                    <a:cubicBezTo>
                      <a:pt x="771525" y="138112"/>
                      <a:pt x="819151" y="459581"/>
                      <a:pt x="823913" y="554831"/>
                    </a:cubicBezTo>
                    <a:cubicBezTo>
                      <a:pt x="828675" y="650081"/>
                      <a:pt x="866775" y="616744"/>
                      <a:pt x="752475" y="640556"/>
                    </a:cubicBezTo>
                    <a:cubicBezTo>
                      <a:pt x="638175" y="664368"/>
                      <a:pt x="250032" y="766762"/>
                      <a:pt x="138113" y="697706"/>
                    </a:cubicBezTo>
                    <a:cubicBezTo>
                      <a:pt x="26194" y="628650"/>
                      <a:pt x="0" y="304800"/>
                      <a:pt x="66675" y="211931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1" name="Freeform 140"/>
              <p:cNvSpPr/>
              <p:nvPr/>
            </p:nvSpPr>
            <p:spPr>
              <a:xfrm>
                <a:off x="1783556" y="2619376"/>
                <a:ext cx="1176338" cy="821530"/>
              </a:xfrm>
              <a:custGeom>
                <a:avLst/>
                <a:gdLst>
                  <a:gd name="connsiteX0" fmla="*/ 1116807 w 1176338"/>
                  <a:gd name="connsiteY0" fmla="*/ 809624 h 821530"/>
                  <a:gd name="connsiteX1" fmla="*/ 1116807 w 1176338"/>
                  <a:gd name="connsiteY1" fmla="*/ 109537 h 821530"/>
                  <a:gd name="connsiteX2" fmla="*/ 759619 w 1176338"/>
                  <a:gd name="connsiteY2" fmla="*/ 152399 h 821530"/>
                  <a:gd name="connsiteX3" fmla="*/ 488157 w 1176338"/>
                  <a:gd name="connsiteY3" fmla="*/ 380999 h 821530"/>
                  <a:gd name="connsiteX4" fmla="*/ 73819 w 1176338"/>
                  <a:gd name="connsiteY4" fmla="*/ 752474 h 821530"/>
                  <a:gd name="connsiteX5" fmla="*/ 45244 w 1176338"/>
                  <a:gd name="connsiteY5" fmla="*/ 795337 h 821530"/>
                  <a:gd name="connsiteX6" fmla="*/ 273844 w 1176338"/>
                  <a:gd name="connsiteY6" fmla="*/ 795337 h 821530"/>
                  <a:gd name="connsiteX7" fmla="*/ 1116807 w 1176338"/>
                  <a:gd name="connsiteY7" fmla="*/ 809624 h 821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6338" h="821530">
                    <a:moveTo>
                      <a:pt x="1116807" y="809624"/>
                    </a:moveTo>
                    <a:cubicBezTo>
                      <a:pt x="1146572" y="514349"/>
                      <a:pt x="1176338" y="219075"/>
                      <a:pt x="1116807" y="109537"/>
                    </a:cubicBezTo>
                    <a:cubicBezTo>
                      <a:pt x="1057276" y="0"/>
                      <a:pt x="864394" y="107155"/>
                      <a:pt x="759619" y="152399"/>
                    </a:cubicBezTo>
                    <a:cubicBezTo>
                      <a:pt x="654844" y="197643"/>
                      <a:pt x="602457" y="280987"/>
                      <a:pt x="488157" y="380999"/>
                    </a:cubicBezTo>
                    <a:cubicBezTo>
                      <a:pt x="373857" y="481012"/>
                      <a:pt x="147638" y="683418"/>
                      <a:pt x="73819" y="752474"/>
                    </a:cubicBezTo>
                    <a:cubicBezTo>
                      <a:pt x="0" y="821530"/>
                      <a:pt x="11907" y="788193"/>
                      <a:pt x="45244" y="795337"/>
                    </a:cubicBezTo>
                    <a:cubicBezTo>
                      <a:pt x="78581" y="802481"/>
                      <a:pt x="273844" y="795337"/>
                      <a:pt x="273844" y="795337"/>
                    </a:cubicBezTo>
                    <a:lnTo>
                      <a:pt x="1116807" y="809624"/>
                    </a:lnTo>
                    <a:close/>
                  </a:path>
                </a:pathLst>
              </a:custGeom>
              <a:solidFill>
                <a:srgbClr val="00FFFF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2" name="Freeform 141"/>
              <p:cNvSpPr/>
              <p:nvPr/>
            </p:nvSpPr>
            <p:spPr>
              <a:xfrm>
                <a:off x="3214688" y="2576513"/>
                <a:ext cx="2216944" cy="1014412"/>
              </a:xfrm>
              <a:custGeom>
                <a:avLst/>
                <a:gdLst>
                  <a:gd name="connsiteX0" fmla="*/ 28575 w 2216944"/>
                  <a:gd name="connsiteY0" fmla="*/ 866775 h 1014412"/>
                  <a:gd name="connsiteX1" fmla="*/ 0 w 2216944"/>
                  <a:gd name="connsiteY1" fmla="*/ 123825 h 1014412"/>
                  <a:gd name="connsiteX2" fmla="*/ 28575 w 2216944"/>
                  <a:gd name="connsiteY2" fmla="*/ 123825 h 1014412"/>
                  <a:gd name="connsiteX3" fmla="*/ 871537 w 2216944"/>
                  <a:gd name="connsiteY3" fmla="*/ 152400 h 1014412"/>
                  <a:gd name="connsiteX4" fmla="*/ 1485900 w 2216944"/>
                  <a:gd name="connsiteY4" fmla="*/ 395287 h 1014412"/>
                  <a:gd name="connsiteX5" fmla="*/ 2114550 w 2216944"/>
                  <a:gd name="connsiteY5" fmla="*/ 923925 h 1014412"/>
                  <a:gd name="connsiteX6" fmla="*/ 2100262 w 2216944"/>
                  <a:gd name="connsiteY6" fmla="*/ 938212 h 1014412"/>
                  <a:gd name="connsiteX7" fmla="*/ 28575 w 2216944"/>
                  <a:gd name="connsiteY7" fmla="*/ 866775 h 1014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16944" h="1014412">
                    <a:moveTo>
                      <a:pt x="28575" y="866775"/>
                    </a:moveTo>
                    <a:cubicBezTo>
                      <a:pt x="14287" y="557212"/>
                      <a:pt x="0" y="247650"/>
                      <a:pt x="0" y="123825"/>
                    </a:cubicBezTo>
                    <a:cubicBezTo>
                      <a:pt x="0" y="0"/>
                      <a:pt x="28575" y="123825"/>
                      <a:pt x="28575" y="123825"/>
                    </a:cubicBezTo>
                    <a:lnTo>
                      <a:pt x="871537" y="152400"/>
                    </a:lnTo>
                    <a:cubicBezTo>
                      <a:pt x="1114424" y="197644"/>
                      <a:pt x="1278731" y="266699"/>
                      <a:pt x="1485900" y="395287"/>
                    </a:cubicBezTo>
                    <a:cubicBezTo>
                      <a:pt x="1693069" y="523875"/>
                      <a:pt x="2012156" y="833438"/>
                      <a:pt x="2114550" y="923925"/>
                    </a:cubicBezTo>
                    <a:cubicBezTo>
                      <a:pt x="2216944" y="1014412"/>
                      <a:pt x="2100262" y="938212"/>
                      <a:pt x="2100262" y="938212"/>
                    </a:cubicBezTo>
                    <a:lnTo>
                      <a:pt x="28575" y="866775"/>
                    </a:lnTo>
                    <a:close/>
                  </a:path>
                </a:pathLst>
              </a:custGeom>
              <a:solidFill>
                <a:srgbClr val="00FFFF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3" name="Oval 142"/>
              <p:cNvSpPr/>
              <p:nvPr/>
            </p:nvSpPr>
            <p:spPr>
              <a:xfrm>
                <a:off x="1259632" y="4077072"/>
                <a:ext cx="1296144" cy="1296144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4" name="Oval 143"/>
              <p:cNvSpPr/>
              <p:nvPr/>
            </p:nvSpPr>
            <p:spPr>
              <a:xfrm>
                <a:off x="1403648" y="4221088"/>
                <a:ext cx="1008112" cy="100811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5" name="Oval 144"/>
              <p:cNvSpPr/>
              <p:nvPr/>
            </p:nvSpPr>
            <p:spPr>
              <a:xfrm>
                <a:off x="5724128" y="4077072"/>
                <a:ext cx="1296144" cy="1296144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6" name="Oval 145"/>
              <p:cNvSpPr/>
              <p:nvPr/>
            </p:nvSpPr>
            <p:spPr>
              <a:xfrm>
                <a:off x="5868144" y="4221088"/>
                <a:ext cx="1008112" cy="100811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47" name="Straight Connector 146"/>
              <p:cNvCxnSpPr/>
              <p:nvPr/>
            </p:nvCxnSpPr>
            <p:spPr>
              <a:xfrm>
                <a:off x="3059832" y="2564904"/>
                <a:ext cx="72008" cy="2304256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7" name="Group 58"/>
            <p:cNvGrpSpPr>
              <a:grpSpLocks noChangeAspect="1"/>
            </p:cNvGrpSpPr>
            <p:nvPr/>
          </p:nvGrpSpPr>
          <p:grpSpPr>
            <a:xfrm>
              <a:off x="4860032" y="1844824"/>
              <a:ext cx="4742284" cy="1814660"/>
              <a:chOff x="319088" y="2564904"/>
              <a:chExt cx="7339012" cy="2808312"/>
            </a:xfrm>
          </p:grpSpPr>
          <p:sp>
            <p:nvSpPr>
              <p:cNvPr id="105" name="Freeform 104"/>
              <p:cNvSpPr/>
              <p:nvPr/>
            </p:nvSpPr>
            <p:spPr>
              <a:xfrm>
                <a:off x="467544" y="2564904"/>
                <a:ext cx="7091363" cy="2345531"/>
              </a:xfrm>
              <a:custGeom>
                <a:avLst/>
                <a:gdLst>
                  <a:gd name="connsiteX0" fmla="*/ 38100 w 7091363"/>
                  <a:gd name="connsiteY0" fmla="*/ 1619250 h 2345531"/>
                  <a:gd name="connsiteX1" fmla="*/ 23813 w 7091363"/>
                  <a:gd name="connsiteY1" fmla="*/ 1319212 h 2345531"/>
                  <a:gd name="connsiteX2" fmla="*/ 52388 w 7091363"/>
                  <a:gd name="connsiteY2" fmla="*/ 1076325 h 2345531"/>
                  <a:gd name="connsiteX3" fmla="*/ 138113 w 7091363"/>
                  <a:gd name="connsiteY3" fmla="*/ 947737 h 2345531"/>
                  <a:gd name="connsiteX4" fmla="*/ 381000 w 7091363"/>
                  <a:gd name="connsiteY4" fmla="*/ 876300 h 2345531"/>
                  <a:gd name="connsiteX5" fmla="*/ 995363 w 7091363"/>
                  <a:gd name="connsiteY5" fmla="*/ 862012 h 2345531"/>
                  <a:gd name="connsiteX6" fmla="*/ 1123950 w 7091363"/>
                  <a:gd name="connsiteY6" fmla="*/ 862012 h 2345531"/>
                  <a:gd name="connsiteX7" fmla="*/ 1195388 w 7091363"/>
                  <a:gd name="connsiteY7" fmla="*/ 790575 h 2345531"/>
                  <a:gd name="connsiteX8" fmla="*/ 1866900 w 7091363"/>
                  <a:gd name="connsiteY8" fmla="*/ 233362 h 2345531"/>
                  <a:gd name="connsiteX9" fmla="*/ 2338388 w 7091363"/>
                  <a:gd name="connsiteY9" fmla="*/ 47625 h 2345531"/>
                  <a:gd name="connsiteX10" fmla="*/ 2824163 w 7091363"/>
                  <a:gd name="connsiteY10" fmla="*/ 4762 h 2345531"/>
                  <a:gd name="connsiteX11" fmla="*/ 3367088 w 7091363"/>
                  <a:gd name="connsiteY11" fmla="*/ 19050 h 2345531"/>
                  <a:gd name="connsiteX12" fmla="*/ 3867150 w 7091363"/>
                  <a:gd name="connsiteY12" fmla="*/ 90487 h 2345531"/>
                  <a:gd name="connsiteX13" fmla="*/ 4210050 w 7091363"/>
                  <a:gd name="connsiteY13" fmla="*/ 204787 h 2345531"/>
                  <a:gd name="connsiteX14" fmla="*/ 4538663 w 7091363"/>
                  <a:gd name="connsiteY14" fmla="*/ 419100 h 2345531"/>
                  <a:gd name="connsiteX15" fmla="*/ 5038725 w 7091363"/>
                  <a:gd name="connsiteY15" fmla="*/ 890587 h 2345531"/>
                  <a:gd name="connsiteX16" fmla="*/ 5110163 w 7091363"/>
                  <a:gd name="connsiteY16" fmla="*/ 976312 h 2345531"/>
                  <a:gd name="connsiteX17" fmla="*/ 5438775 w 7091363"/>
                  <a:gd name="connsiteY17" fmla="*/ 1033462 h 2345531"/>
                  <a:gd name="connsiteX18" fmla="*/ 6510338 w 7091363"/>
                  <a:gd name="connsiteY18" fmla="*/ 1219200 h 2345531"/>
                  <a:gd name="connsiteX19" fmla="*/ 6853238 w 7091363"/>
                  <a:gd name="connsiteY19" fmla="*/ 1362075 h 2345531"/>
                  <a:gd name="connsiteX20" fmla="*/ 6981825 w 7091363"/>
                  <a:gd name="connsiteY20" fmla="*/ 1562100 h 2345531"/>
                  <a:gd name="connsiteX21" fmla="*/ 7053263 w 7091363"/>
                  <a:gd name="connsiteY21" fmla="*/ 1790700 h 2345531"/>
                  <a:gd name="connsiteX22" fmla="*/ 6753225 w 7091363"/>
                  <a:gd name="connsiteY22" fmla="*/ 2062162 h 2345531"/>
                  <a:gd name="connsiteX23" fmla="*/ 5195888 w 7091363"/>
                  <a:gd name="connsiteY23" fmla="*/ 2276475 h 2345531"/>
                  <a:gd name="connsiteX24" fmla="*/ 1481138 w 7091363"/>
                  <a:gd name="connsiteY24" fmla="*/ 2290762 h 2345531"/>
                  <a:gd name="connsiteX25" fmla="*/ 252413 w 7091363"/>
                  <a:gd name="connsiteY25" fmla="*/ 1947862 h 2345531"/>
                  <a:gd name="connsiteX26" fmla="*/ 38100 w 7091363"/>
                  <a:gd name="connsiteY26" fmla="*/ 1619250 h 23455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7091363" h="2345531">
                    <a:moveTo>
                      <a:pt x="38100" y="1619250"/>
                    </a:moveTo>
                    <a:cubicBezTo>
                      <a:pt x="0" y="1514475"/>
                      <a:pt x="21432" y="1409699"/>
                      <a:pt x="23813" y="1319212"/>
                    </a:cubicBezTo>
                    <a:cubicBezTo>
                      <a:pt x="26194" y="1228725"/>
                      <a:pt x="33338" y="1138238"/>
                      <a:pt x="52388" y="1076325"/>
                    </a:cubicBezTo>
                    <a:cubicBezTo>
                      <a:pt x="71438" y="1014412"/>
                      <a:pt x="83344" y="981074"/>
                      <a:pt x="138113" y="947737"/>
                    </a:cubicBezTo>
                    <a:cubicBezTo>
                      <a:pt x="192882" y="914400"/>
                      <a:pt x="238125" y="890587"/>
                      <a:pt x="381000" y="876300"/>
                    </a:cubicBezTo>
                    <a:cubicBezTo>
                      <a:pt x="523875" y="862013"/>
                      <a:pt x="871538" y="864393"/>
                      <a:pt x="995363" y="862012"/>
                    </a:cubicBezTo>
                    <a:cubicBezTo>
                      <a:pt x="1119188" y="859631"/>
                      <a:pt x="1090612" y="873918"/>
                      <a:pt x="1123950" y="862012"/>
                    </a:cubicBezTo>
                    <a:cubicBezTo>
                      <a:pt x="1157288" y="850106"/>
                      <a:pt x="1071563" y="895350"/>
                      <a:pt x="1195388" y="790575"/>
                    </a:cubicBezTo>
                    <a:cubicBezTo>
                      <a:pt x="1319213" y="685800"/>
                      <a:pt x="1676400" y="357187"/>
                      <a:pt x="1866900" y="233362"/>
                    </a:cubicBezTo>
                    <a:cubicBezTo>
                      <a:pt x="2057400" y="109537"/>
                      <a:pt x="2178844" y="85725"/>
                      <a:pt x="2338388" y="47625"/>
                    </a:cubicBezTo>
                    <a:cubicBezTo>
                      <a:pt x="2497932" y="9525"/>
                      <a:pt x="2652713" y="9524"/>
                      <a:pt x="2824163" y="4762"/>
                    </a:cubicBezTo>
                    <a:cubicBezTo>
                      <a:pt x="2995613" y="0"/>
                      <a:pt x="3193257" y="4763"/>
                      <a:pt x="3367088" y="19050"/>
                    </a:cubicBezTo>
                    <a:cubicBezTo>
                      <a:pt x="3540919" y="33337"/>
                      <a:pt x="3726656" y="59531"/>
                      <a:pt x="3867150" y="90487"/>
                    </a:cubicBezTo>
                    <a:cubicBezTo>
                      <a:pt x="4007644" y="121443"/>
                      <a:pt x="4098131" y="150018"/>
                      <a:pt x="4210050" y="204787"/>
                    </a:cubicBezTo>
                    <a:cubicBezTo>
                      <a:pt x="4321969" y="259556"/>
                      <a:pt x="4400551" y="304800"/>
                      <a:pt x="4538663" y="419100"/>
                    </a:cubicBezTo>
                    <a:cubicBezTo>
                      <a:pt x="4676775" y="533400"/>
                      <a:pt x="4943475" y="797718"/>
                      <a:pt x="5038725" y="890587"/>
                    </a:cubicBezTo>
                    <a:cubicBezTo>
                      <a:pt x="5133975" y="983456"/>
                      <a:pt x="5043488" y="952500"/>
                      <a:pt x="5110163" y="976312"/>
                    </a:cubicBezTo>
                    <a:cubicBezTo>
                      <a:pt x="5176838" y="1000125"/>
                      <a:pt x="5438775" y="1033462"/>
                      <a:pt x="5438775" y="1033462"/>
                    </a:cubicBezTo>
                    <a:cubicBezTo>
                      <a:pt x="5672137" y="1073943"/>
                      <a:pt x="6274594" y="1164431"/>
                      <a:pt x="6510338" y="1219200"/>
                    </a:cubicBezTo>
                    <a:cubicBezTo>
                      <a:pt x="6746082" y="1273969"/>
                      <a:pt x="6774657" y="1304925"/>
                      <a:pt x="6853238" y="1362075"/>
                    </a:cubicBezTo>
                    <a:cubicBezTo>
                      <a:pt x="6931819" y="1419225"/>
                      <a:pt x="6948488" y="1490663"/>
                      <a:pt x="6981825" y="1562100"/>
                    </a:cubicBezTo>
                    <a:cubicBezTo>
                      <a:pt x="7015162" y="1633537"/>
                      <a:pt x="7091363" y="1707356"/>
                      <a:pt x="7053263" y="1790700"/>
                    </a:cubicBezTo>
                    <a:cubicBezTo>
                      <a:pt x="7015163" y="1874044"/>
                      <a:pt x="7062787" y="1981200"/>
                      <a:pt x="6753225" y="2062162"/>
                    </a:cubicBezTo>
                    <a:cubicBezTo>
                      <a:pt x="6443663" y="2143124"/>
                      <a:pt x="6074569" y="2238375"/>
                      <a:pt x="5195888" y="2276475"/>
                    </a:cubicBezTo>
                    <a:cubicBezTo>
                      <a:pt x="4317207" y="2314575"/>
                      <a:pt x="2305051" y="2345531"/>
                      <a:pt x="1481138" y="2290762"/>
                    </a:cubicBezTo>
                    <a:cubicBezTo>
                      <a:pt x="657226" y="2235993"/>
                      <a:pt x="492919" y="2059781"/>
                      <a:pt x="252413" y="1947862"/>
                    </a:cubicBezTo>
                    <a:cubicBezTo>
                      <a:pt x="11907" y="1835943"/>
                      <a:pt x="76200" y="1724025"/>
                      <a:pt x="38100" y="161925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6" name="Freeform 105"/>
              <p:cNvSpPr/>
              <p:nvPr/>
            </p:nvSpPr>
            <p:spPr>
              <a:xfrm>
                <a:off x="319088" y="4024313"/>
                <a:ext cx="1607343" cy="835819"/>
              </a:xfrm>
              <a:custGeom>
                <a:avLst/>
                <a:gdLst>
                  <a:gd name="connsiteX0" fmla="*/ 1323975 w 1607343"/>
                  <a:gd name="connsiteY0" fmla="*/ 119062 h 835819"/>
                  <a:gd name="connsiteX1" fmla="*/ 238125 w 1607343"/>
                  <a:gd name="connsiteY1" fmla="*/ 133350 h 835819"/>
                  <a:gd name="connsiteX2" fmla="*/ 52387 w 1607343"/>
                  <a:gd name="connsiteY2" fmla="*/ 347662 h 835819"/>
                  <a:gd name="connsiteX3" fmla="*/ 66675 w 1607343"/>
                  <a:gd name="connsiteY3" fmla="*/ 661987 h 835819"/>
                  <a:gd name="connsiteX4" fmla="*/ 452437 w 1607343"/>
                  <a:gd name="connsiteY4" fmla="*/ 719137 h 835819"/>
                  <a:gd name="connsiteX5" fmla="*/ 1452562 w 1607343"/>
                  <a:gd name="connsiteY5" fmla="*/ 733425 h 835819"/>
                  <a:gd name="connsiteX6" fmla="*/ 1381125 w 1607343"/>
                  <a:gd name="connsiteY6" fmla="*/ 104775 h 835819"/>
                  <a:gd name="connsiteX7" fmla="*/ 1323975 w 1607343"/>
                  <a:gd name="connsiteY7" fmla="*/ 119062 h 835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07343" h="835819">
                    <a:moveTo>
                      <a:pt x="1323975" y="119062"/>
                    </a:moveTo>
                    <a:cubicBezTo>
                      <a:pt x="1133475" y="123824"/>
                      <a:pt x="450056" y="95250"/>
                      <a:pt x="238125" y="133350"/>
                    </a:cubicBezTo>
                    <a:cubicBezTo>
                      <a:pt x="26194" y="171450"/>
                      <a:pt x="80962" y="259556"/>
                      <a:pt x="52387" y="347662"/>
                    </a:cubicBezTo>
                    <a:cubicBezTo>
                      <a:pt x="23812" y="435768"/>
                      <a:pt x="0" y="600075"/>
                      <a:pt x="66675" y="661987"/>
                    </a:cubicBezTo>
                    <a:cubicBezTo>
                      <a:pt x="133350" y="723900"/>
                      <a:pt x="221456" y="707231"/>
                      <a:pt x="452437" y="719137"/>
                    </a:cubicBezTo>
                    <a:cubicBezTo>
                      <a:pt x="683418" y="731043"/>
                      <a:pt x="1297781" y="835819"/>
                      <a:pt x="1452562" y="733425"/>
                    </a:cubicBezTo>
                    <a:cubicBezTo>
                      <a:pt x="1607343" y="631031"/>
                      <a:pt x="1400175" y="209550"/>
                      <a:pt x="1381125" y="104775"/>
                    </a:cubicBezTo>
                    <a:cubicBezTo>
                      <a:pt x="1362075" y="0"/>
                      <a:pt x="1514475" y="114300"/>
                      <a:pt x="1323975" y="119062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7" name="Freeform 106"/>
              <p:cNvSpPr/>
              <p:nvPr/>
            </p:nvSpPr>
            <p:spPr>
              <a:xfrm>
                <a:off x="6791325" y="4131469"/>
                <a:ext cx="866775" cy="766762"/>
              </a:xfrm>
              <a:custGeom>
                <a:avLst/>
                <a:gdLst>
                  <a:gd name="connsiteX0" fmla="*/ 66675 w 866775"/>
                  <a:gd name="connsiteY0" fmla="*/ 211931 h 766762"/>
                  <a:gd name="connsiteX1" fmla="*/ 538163 w 866775"/>
                  <a:gd name="connsiteY1" fmla="*/ 140494 h 766762"/>
                  <a:gd name="connsiteX2" fmla="*/ 723900 w 866775"/>
                  <a:gd name="connsiteY2" fmla="*/ 69056 h 766762"/>
                  <a:gd name="connsiteX3" fmla="*/ 823913 w 866775"/>
                  <a:gd name="connsiteY3" fmla="*/ 554831 h 766762"/>
                  <a:gd name="connsiteX4" fmla="*/ 752475 w 866775"/>
                  <a:gd name="connsiteY4" fmla="*/ 640556 h 766762"/>
                  <a:gd name="connsiteX5" fmla="*/ 138113 w 866775"/>
                  <a:gd name="connsiteY5" fmla="*/ 697706 h 766762"/>
                  <a:gd name="connsiteX6" fmla="*/ 66675 w 866775"/>
                  <a:gd name="connsiteY6" fmla="*/ 211931 h 766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66775" h="766762">
                    <a:moveTo>
                      <a:pt x="66675" y="211931"/>
                    </a:moveTo>
                    <a:cubicBezTo>
                      <a:pt x="133350" y="119062"/>
                      <a:pt x="428626" y="164306"/>
                      <a:pt x="538163" y="140494"/>
                    </a:cubicBezTo>
                    <a:cubicBezTo>
                      <a:pt x="647700" y="116682"/>
                      <a:pt x="676275" y="0"/>
                      <a:pt x="723900" y="69056"/>
                    </a:cubicBezTo>
                    <a:cubicBezTo>
                      <a:pt x="771525" y="138112"/>
                      <a:pt x="819151" y="459581"/>
                      <a:pt x="823913" y="554831"/>
                    </a:cubicBezTo>
                    <a:cubicBezTo>
                      <a:pt x="828675" y="650081"/>
                      <a:pt x="866775" y="616744"/>
                      <a:pt x="752475" y="640556"/>
                    </a:cubicBezTo>
                    <a:cubicBezTo>
                      <a:pt x="638175" y="664368"/>
                      <a:pt x="250032" y="766762"/>
                      <a:pt x="138113" y="697706"/>
                    </a:cubicBezTo>
                    <a:cubicBezTo>
                      <a:pt x="26194" y="628650"/>
                      <a:pt x="0" y="304800"/>
                      <a:pt x="66675" y="211931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8" name="Freeform 107"/>
              <p:cNvSpPr/>
              <p:nvPr/>
            </p:nvSpPr>
            <p:spPr>
              <a:xfrm>
                <a:off x="1783556" y="2619376"/>
                <a:ext cx="1176338" cy="821530"/>
              </a:xfrm>
              <a:custGeom>
                <a:avLst/>
                <a:gdLst>
                  <a:gd name="connsiteX0" fmla="*/ 1116807 w 1176338"/>
                  <a:gd name="connsiteY0" fmla="*/ 809624 h 821530"/>
                  <a:gd name="connsiteX1" fmla="*/ 1116807 w 1176338"/>
                  <a:gd name="connsiteY1" fmla="*/ 109537 h 821530"/>
                  <a:gd name="connsiteX2" fmla="*/ 759619 w 1176338"/>
                  <a:gd name="connsiteY2" fmla="*/ 152399 h 821530"/>
                  <a:gd name="connsiteX3" fmla="*/ 488157 w 1176338"/>
                  <a:gd name="connsiteY3" fmla="*/ 380999 h 821530"/>
                  <a:gd name="connsiteX4" fmla="*/ 73819 w 1176338"/>
                  <a:gd name="connsiteY4" fmla="*/ 752474 h 821530"/>
                  <a:gd name="connsiteX5" fmla="*/ 45244 w 1176338"/>
                  <a:gd name="connsiteY5" fmla="*/ 795337 h 821530"/>
                  <a:gd name="connsiteX6" fmla="*/ 273844 w 1176338"/>
                  <a:gd name="connsiteY6" fmla="*/ 795337 h 821530"/>
                  <a:gd name="connsiteX7" fmla="*/ 1116807 w 1176338"/>
                  <a:gd name="connsiteY7" fmla="*/ 809624 h 821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6338" h="821530">
                    <a:moveTo>
                      <a:pt x="1116807" y="809624"/>
                    </a:moveTo>
                    <a:cubicBezTo>
                      <a:pt x="1146572" y="514349"/>
                      <a:pt x="1176338" y="219075"/>
                      <a:pt x="1116807" y="109537"/>
                    </a:cubicBezTo>
                    <a:cubicBezTo>
                      <a:pt x="1057276" y="0"/>
                      <a:pt x="864394" y="107155"/>
                      <a:pt x="759619" y="152399"/>
                    </a:cubicBezTo>
                    <a:cubicBezTo>
                      <a:pt x="654844" y="197643"/>
                      <a:pt x="602457" y="280987"/>
                      <a:pt x="488157" y="380999"/>
                    </a:cubicBezTo>
                    <a:cubicBezTo>
                      <a:pt x="373857" y="481012"/>
                      <a:pt x="147638" y="683418"/>
                      <a:pt x="73819" y="752474"/>
                    </a:cubicBezTo>
                    <a:cubicBezTo>
                      <a:pt x="0" y="821530"/>
                      <a:pt x="11907" y="788193"/>
                      <a:pt x="45244" y="795337"/>
                    </a:cubicBezTo>
                    <a:cubicBezTo>
                      <a:pt x="78581" y="802481"/>
                      <a:pt x="273844" y="795337"/>
                      <a:pt x="273844" y="795337"/>
                    </a:cubicBezTo>
                    <a:lnTo>
                      <a:pt x="1116807" y="809624"/>
                    </a:lnTo>
                    <a:close/>
                  </a:path>
                </a:pathLst>
              </a:custGeom>
              <a:solidFill>
                <a:srgbClr val="00FFFF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9" name="Freeform 108"/>
              <p:cNvSpPr/>
              <p:nvPr/>
            </p:nvSpPr>
            <p:spPr>
              <a:xfrm>
                <a:off x="3214688" y="2576513"/>
                <a:ext cx="2216944" cy="1014412"/>
              </a:xfrm>
              <a:custGeom>
                <a:avLst/>
                <a:gdLst>
                  <a:gd name="connsiteX0" fmla="*/ 28575 w 2216944"/>
                  <a:gd name="connsiteY0" fmla="*/ 866775 h 1014412"/>
                  <a:gd name="connsiteX1" fmla="*/ 0 w 2216944"/>
                  <a:gd name="connsiteY1" fmla="*/ 123825 h 1014412"/>
                  <a:gd name="connsiteX2" fmla="*/ 28575 w 2216944"/>
                  <a:gd name="connsiteY2" fmla="*/ 123825 h 1014412"/>
                  <a:gd name="connsiteX3" fmla="*/ 871537 w 2216944"/>
                  <a:gd name="connsiteY3" fmla="*/ 152400 h 1014412"/>
                  <a:gd name="connsiteX4" fmla="*/ 1485900 w 2216944"/>
                  <a:gd name="connsiteY4" fmla="*/ 395287 h 1014412"/>
                  <a:gd name="connsiteX5" fmla="*/ 2114550 w 2216944"/>
                  <a:gd name="connsiteY5" fmla="*/ 923925 h 1014412"/>
                  <a:gd name="connsiteX6" fmla="*/ 2100262 w 2216944"/>
                  <a:gd name="connsiteY6" fmla="*/ 938212 h 1014412"/>
                  <a:gd name="connsiteX7" fmla="*/ 28575 w 2216944"/>
                  <a:gd name="connsiteY7" fmla="*/ 866775 h 1014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16944" h="1014412">
                    <a:moveTo>
                      <a:pt x="28575" y="866775"/>
                    </a:moveTo>
                    <a:cubicBezTo>
                      <a:pt x="14287" y="557212"/>
                      <a:pt x="0" y="247650"/>
                      <a:pt x="0" y="123825"/>
                    </a:cubicBezTo>
                    <a:cubicBezTo>
                      <a:pt x="0" y="0"/>
                      <a:pt x="28575" y="123825"/>
                      <a:pt x="28575" y="123825"/>
                    </a:cubicBezTo>
                    <a:lnTo>
                      <a:pt x="871537" y="152400"/>
                    </a:lnTo>
                    <a:cubicBezTo>
                      <a:pt x="1114424" y="197644"/>
                      <a:pt x="1278731" y="266699"/>
                      <a:pt x="1485900" y="395287"/>
                    </a:cubicBezTo>
                    <a:cubicBezTo>
                      <a:pt x="1693069" y="523875"/>
                      <a:pt x="2012156" y="833438"/>
                      <a:pt x="2114550" y="923925"/>
                    </a:cubicBezTo>
                    <a:cubicBezTo>
                      <a:pt x="2216944" y="1014412"/>
                      <a:pt x="2100262" y="938212"/>
                      <a:pt x="2100262" y="938212"/>
                    </a:cubicBezTo>
                    <a:lnTo>
                      <a:pt x="28575" y="866775"/>
                    </a:lnTo>
                    <a:close/>
                  </a:path>
                </a:pathLst>
              </a:custGeom>
              <a:solidFill>
                <a:srgbClr val="00FFFF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0" name="Oval 109"/>
              <p:cNvSpPr/>
              <p:nvPr/>
            </p:nvSpPr>
            <p:spPr>
              <a:xfrm>
                <a:off x="1259632" y="4077072"/>
                <a:ext cx="1296144" cy="1296144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1" name="Oval 110"/>
              <p:cNvSpPr/>
              <p:nvPr/>
            </p:nvSpPr>
            <p:spPr>
              <a:xfrm>
                <a:off x="1403648" y="4221088"/>
                <a:ext cx="1008112" cy="100811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2" name="Oval 111"/>
              <p:cNvSpPr/>
              <p:nvPr/>
            </p:nvSpPr>
            <p:spPr>
              <a:xfrm>
                <a:off x="5724128" y="4077072"/>
                <a:ext cx="1296144" cy="1296144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3" name="Oval 122"/>
              <p:cNvSpPr/>
              <p:nvPr/>
            </p:nvSpPr>
            <p:spPr>
              <a:xfrm>
                <a:off x="5868144" y="4221088"/>
                <a:ext cx="1008112" cy="100811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24" name="Straight Connector 123"/>
              <p:cNvCxnSpPr/>
              <p:nvPr/>
            </p:nvCxnSpPr>
            <p:spPr>
              <a:xfrm>
                <a:off x="3059832" y="2564904"/>
                <a:ext cx="72008" cy="2304256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3" name="Freeform 82"/>
          <p:cNvSpPr/>
          <p:nvPr/>
        </p:nvSpPr>
        <p:spPr>
          <a:xfrm rot="7986852">
            <a:off x="6515627" y="3451155"/>
            <a:ext cx="477778" cy="797417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24488 w 777479"/>
              <a:gd name="connsiteY0" fmla="*/ 79294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24488" y="79294"/>
                </a:moveTo>
                <a:cubicBezTo>
                  <a:pt x="238577" y="124935"/>
                  <a:pt x="263369" y="314900"/>
                  <a:pt x="239713" y="381071"/>
                </a:cubicBezTo>
                <a:cubicBezTo>
                  <a:pt x="216057" y="44724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9900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" name="Group 2"/>
          <p:cNvGrpSpPr/>
          <p:nvPr/>
        </p:nvGrpSpPr>
        <p:grpSpPr>
          <a:xfrm>
            <a:off x="6660232" y="2956181"/>
            <a:ext cx="1542473" cy="3077493"/>
            <a:chOff x="6660232" y="2956181"/>
            <a:chExt cx="1542473" cy="3077493"/>
          </a:xfrm>
        </p:grpSpPr>
        <p:sp>
          <p:nvSpPr>
            <p:cNvPr id="77" name="Freeform 76"/>
            <p:cNvSpPr/>
            <p:nvPr/>
          </p:nvSpPr>
          <p:spPr>
            <a:xfrm>
              <a:off x="7308304" y="5354960"/>
              <a:ext cx="429705" cy="606706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9900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8" name="Freeform 77"/>
            <p:cNvSpPr/>
            <p:nvPr/>
          </p:nvSpPr>
          <p:spPr>
            <a:xfrm>
              <a:off x="7452320" y="5426968"/>
              <a:ext cx="429705" cy="606706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9900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9" name="Isosceles Triangle 78"/>
            <p:cNvSpPr/>
            <p:nvPr/>
          </p:nvSpPr>
          <p:spPr>
            <a:xfrm rot="16200000">
              <a:off x="5994412" y="3734780"/>
              <a:ext cx="2555776" cy="1224136"/>
            </a:xfrm>
            <a:prstGeom prst="triangle">
              <a:avLst/>
            </a:prstGeom>
            <a:solidFill>
              <a:srgbClr val="9900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80" name="Group 51"/>
            <p:cNvGrpSpPr/>
            <p:nvPr/>
          </p:nvGrpSpPr>
          <p:grpSpPr>
            <a:xfrm rot="501749" flipH="1">
              <a:off x="7485197" y="2956181"/>
              <a:ext cx="717508" cy="504563"/>
              <a:chOff x="2195736" y="1196752"/>
              <a:chExt cx="1296144" cy="792088"/>
            </a:xfrm>
            <a:solidFill>
              <a:srgbClr val="FFFF00"/>
            </a:solidFill>
          </p:grpSpPr>
          <p:sp>
            <p:nvSpPr>
              <p:cNvPr id="81" name="Freeform 80"/>
              <p:cNvSpPr/>
              <p:nvPr/>
            </p:nvSpPr>
            <p:spPr>
              <a:xfrm>
                <a:off x="2195736" y="1484784"/>
                <a:ext cx="1296144" cy="145366"/>
              </a:xfrm>
              <a:custGeom>
                <a:avLst/>
                <a:gdLst>
                  <a:gd name="connsiteX0" fmla="*/ 0 w 1209821"/>
                  <a:gd name="connsiteY0" fmla="*/ 0 h 138332"/>
                  <a:gd name="connsiteX1" fmla="*/ 337625 w 1209821"/>
                  <a:gd name="connsiteY1" fmla="*/ 112541 h 138332"/>
                  <a:gd name="connsiteX2" fmla="*/ 928468 w 1209821"/>
                  <a:gd name="connsiteY2" fmla="*/ 126609 h 138332"/>
                  <a:gd name="connsiteX3" fmla="*/ 1209821 w 1209821"/>
                  <a:gd name="connsiteY3" fmla="*/ 42203 h 138332"/>
                  <a:gd name="connsiteX0" fmla="*/ 0 w 1296144"/>
                  <a:gd name="connsiteY0" fmla="*/ 0 h 145366"/>
                  <a:gd name="connsiteX1" fmla="*/ 337625 w 1296144"/>
                  <a:gd name="connsiteY1" fmla="*/ 112541 h 145366"/>
                  <a:gd name="connsiteX2" fmla="*/ 928468 w 1296144"/>
                  <a:gd name="connsiteY2" fmla="*/ 126609 h 145366"/>
                  <a:gd name="connsiteX3" fmla="*/ 1296144 w 1296144"/>
                  <a:gd name="connsiteY3" fmla="*/ 0 h 145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96144" h="145366">
                    <a:moveTo>
                      <a:pt x="0" y="0"/>
                    </a:moveTo>
                    <a:cubicBezTo>
                      <a:pt x="91440" y="45719"/>
                      <a:pt x="182880" y="91439"/>
                      <a:pt x="337625" y="112541"/>
                    </a:cubicBezTo>
                    <a:cubicBezTo>
                      <a:pt x="492370" y="133643"/>
                      <a:pt x="768715" y="145366"/>
                      <a:pt x="928468" y="126609"/>
                    </a:cubicBezTo>
                    <a:cubicBezTo>
                      <a:pt x="1088221" y="107852"/>
                      <a:pt x="1228150" y="36341"/>
                      <a:pt x="1296144" y="0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2" name="Chord 81"/>
              <p:cNvSpPr/>
              <p:nvPr/>
            </p:nvSpPr>
            <p:spPr>
              <a:xfrm>
                <a:off x="2483768" y="1196752"/>
                <a:ext cx="720080" cy="792088"/>
              </a:xfrm>
              <a:prstGeom prst="chord">
                <a:avLst>
                  <a:gd name="adj1" fmla="val 10765082"/>
                  <a:gd name="adj2" fmla="val 108958"/>
                </a:avLst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84" name="Oval 83"/>
            <p:cNvSpPr/>
            <p:nvPr/>
          </p:nvSpPr>
          <p:spPr>
            <a:xfrm flipH="1">
              <a:off x="7468605" y="3947498"/>
              <a:ext cx="55723" cy="17278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5" name="Oval 84"/>
            <p:cNvSpPr/>
            <p:nvPr/>
          </p:nvSpPr>
          <p:spPr>
            <a:xfrm flipH="1">
              <a:off x="7131634" y="3958042"/>
              <a:ext cx="55723" cy="17278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7" name="Freeform 86"/>
            <p:cNvSpPr/>
            <p:nvPr/>
          </p:nvSpPr>
          <p:spPr>
            <a:xfrm>
              <a:off x="7524328" y="4202832"/>
              <a:ext cx="477778" cy="797417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  <a:gd name="connsiteX0" fmla="*/ 224488 w 777479"/>
                <a:gd name="connsiteY0" fmla="*/ 79294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74399">
                  <a:moveTo>
                    <a:pt x="224488" y="79294"/>
                  </a:moveTo>
                  <a:cubicBezTo>
                    <a:pt x="238577" y="124935"/>
                    <a:pt x="263369" y="314900"/>
                    <a:pt x="239713" y="381071"/>
                  </a:cubicBezTo>
                  <a:cubicBezTo>
                    <a:pt x="216057" y="44724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1673" y="637579"/>
                    <a:pt x="368300" y="628720"/>
                  </a:cubicBezTo>
                  <a:cubicBezTo>
                    <a:pt x="374927" y="619861"/>
                    <a:pt x="369888" y="648962"/>
                    <a:pt x="375444" y="695396"/>
                  </a:cubicBezTo>
                  <a:cubicBezTo>
                    <a:pt x="381000" y="741831"/>
                    <a:pt x="388938" y="860893"/>
                    <a:pt x="401638" y="907327"/>
                  </a:cubicBezTo>
                  <a:cubicBezTo>
                    <a:pt x="414338" y="953761"/>
                    <a:pt x="434578" y="973605"/>
                    <a:pt x="451644" y="974002"/>
                  </a:cubicBezTo>
                  <a:cubicBezTo>
                    <a:pt x="468710" y="974399"/>
                    <a:pt x="495301" y="960508"/>
                    <a:pt x="504032" y="909708"/>
                  </a:cubicBezTo>
                  <a:cubicBezTo>
                    <a:pt x="512763" y="858908"/>
                    <a:pt x="500063" y="690235"/>
                    <a:pt x="504032" y="669201"/>
                  </a:cubicBezTo>
                  <a:cubicBezTo>
                    <a:pt x="508001" y="648167"/>
                    <a:pt x="516335" y="748180"/>
                    <a:pt x="527844" y="783502"/>
                  </a:cubicBezTo>
                  <a:cubicBezTo>
                    <a:pt x="539353" y="818824"/>
                    <a:pt x="556816" y="861289"/>
                    <a:pt x="573088" y="881133"/>
                  </a:cubicBezTo>
                  <a:cubicBezTo>
                    <a:pt x="589360" y="900977"/>
                    <a:pt x="610654" y="908484"/>
                    <a:pt x="625475" y="902564"/>
                  </a:cubicBezTo>
                  <a:cubicBezTo>
                    <a:pt x="640296" y="896644"/>
                    <a:pt x="658838" y="875379"/>
                    <a:pt x="662013" y="845613"/>
                  </a:cubicBezTo>
                  <a:cubicBezTo>
                    <a:pt x="665188" y="815847"/>
                    <a:pt x="649424" y="756945"/>
                    <a:pt x="644525" y="723971"/>
                  </a:cubicBezTo>
                  <a:cubicBezTo>
                    <a:pt x="639626" y="690997"/>
                    <a:pt x="620316" y="635468"/>
                    <a:pt x="632619" y="647771"/>
                  </a:cubicBezTo>
                  <a:cubicBezTo>
                    <a:pt x="644922" y="660074"/>
                    <a:pt x="695325" y="776358"/>
                    <a:pt x="718344" y="797789"/>
                  </a:cubicBezTo>
                  <a:cubicBezTo>
                    <a:pt x="741363" y="819220"/>
                    <a:pt x="763985" y="803346"/>
                    <a:pt x="770732" y="776358"/>
                  </a:cubicBezTo>
                  <a:cubicBezTo>
                    <a:pt x="777479" y="749371"/>
                    <a:pt x="775891" y="687855"/>
                    <a:pt x="758825" y="635864"/>
                  </a:cubicBezTo>
                  <a:cubicBezTo>
                    <a:pt x="741759" y="583873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solidFill>
              <a:srgbClr val="9900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00" name="Rectangle 99"/>
          <p:cNvSpPr/>
          <p:nvPr/>
        </p:nvSpPr>
        <p:spPr>
          <a:xfrm>
            <a:off x="179512" y="3501008"/>
            <a:ext cx="2088232" cy="2016224"/>
          </a:xfrm>
          <a:prstGeom prst="rect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8" name="Freeform 97"/>
          <p:cNvSpPr/>
          <p:nvPr/>
        </p:nvSpPr>
        <p:spPr>
          <a:xfrm flipH="1">
            <a:off x="2411760" y="5373216"/>
            <a:ext cx="703193" cy="767650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CC00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9" name="Freeform 98"/>
          <p:cNvSpPr/>
          <p:nvPr/>
        </p:nvSpPr>
        <p:spPr>
          <a:xfrm>
            <a:off x="1619672" y="5373216"/>
            <a:ext cx="610124" cy="767650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CC00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37" name="Group 136"/>
          <p:cNvGrpSpPr/>
          <p:nvPr/>
        </p:nvGrpSpPr>
        <p:grpSpPr>
          <a:xfrm>
            <a:off x="971600" y="2204864"/>
            <a:ext cx="3417668" cy="3281415"/>
            <a:chOff x="4410572" y="2163809"/>
            <a:chExt cx="3849716" cy="4001495"/>
          </a:xfrm>
        </p:grpSpPr>
        <p:grpSp>
          <p:nvGrpSpPr>
            <p:cNvPr id="122" name="Group 121"/>
            <p:cNvGrpSpPr/>
            <p:nvPr/>
          </p:nvGrpSpPr>
          <p:grpSpPr>
            <a:xfrm>
              <a:off x="4860032" y="3140968"/>
              <a:ext cx="2160240" cy="3024336"/>
              <a:chOff x="6430571" y="4221088"/>
              <a:chExt cx="1581031" cy="2376264"/>
            </a:xfrm>
          </p:grpSpPr>
          <p:grpSp>
            <p:nvGrpSpPr>
              <p:cNvPr id="113" name="Group 112"/>
              <p:cNvGrpSpPr/>
              <p:nvPr/>
            </p:nvGrpSpPr>
            <p:grpSpPr>
              <a:xfrm>
                <a:off x="6430571" y="4221088"/>
                <a:ext cx="1581031" cy="2376264"/>
                <a:chOff x="5580112" y="408264"/>
                <a:chExt cx="1581031" cy="2376264"/>
              </a:xfrm>
            </p:grpSpPr>
            <p:grpSp>
              <p:nvGrpSpPr>
                <p:cNvPr id="114" name="Group 113"/>
                <p:cNvGrpSpPr/>
                <p:nvPr/>
              </p:nvGrpSpPr>
              <p:grpSpPr>
                <a:xfrm>
                  <a:off x="5580112" y="408264"/>
                  <a:ext cx="1581031" cy="2376264"/>
                  <a:chOff x="5580112" y="408264"/>
                  <a:chExt cx="1581031" cy="2376264"/>
                </a:xfrm>
              </p:grpSpPr>
              <p:sp>
                <p:nvSpPr>
                  <p:cNvPr id="116" name="Oval 115"/>
                  <p:cNvSpPr/>
                  <p:nvPr/>
                </p:nvSpPr>
                <p:spPr>
                  <a:xfrm flipH="1">
                    <a:off x="5580112" y="764704"/>
                    <a:ext cx="1581031" cy="2019824"/>
                  </a:xfrm>
                  <a:prstGeom prst="ellipse">
                    <a:avLst/>
                  </a:prstGeom>
                  <a:solidFill>
                    <a:srgbClr val="CC00FF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>
                      <a:solidFill>
                        <a:srgbClr val="FFFF66"/>
                      </a:solidFill>
                    </a:endParaRPr>
                  </a:p>
                </p:txBody>
              </p:sp>
              <p:sp>
                <p:nvSpPr>
                  <p:cNvPr id="117" name="Oval 116"/>
                  <p:cNvSpPr/>
                  <p:nvPr/>
                </p:nvSpPr>
                <p:spPr>
                  <a:xfrm>
                    <a:off x="6236512" y="1128344"/>
                    <a:ext cx="77317" cy="237626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18" name="Arc 117"/>
                  <p:cNvSpPr/>
                  <p:nvPr/>
                </p:nvSpPr>
                <p:spPr>
                  <a:xfrm flipH="1">
                    <a:off x="5924282" y="1380046"/>
                    <a:ext cx="918519" cy="803875"/>
                  </a:xfrm>
                  <a:prstGeom prst="arc">
                    <a:avLst>
                      <a:gd name="adj1" fmla="val 296521"/>
                      <a:gd name="adj2" fmla="val 10426613"/>
                    </a:avLst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119" name="Oval 118"/>
                  <p:cNvSpPr/>
                  <p:nvPr/>
                </p:nvSpPr>
                <p:spPr>
                  <a:xfrm flipH="1">
                    <a:off x="6171695" y="1517736"/>
                    <a:ext cx="358158" cy="303950"/>
                  </a:xfrm>
                  <a:prstGeom prst="ellipse">
                    <a:avLst/>
                  </a:prstGeom>
                  <a:solidFill>
                    <a:srgbClr val="FFFF00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>
                      <a:solidFill>
                        <a:srgbClr val="FFFF66"/>
                      </a:solidFill>
                    </a:endParaRPr>
                  </a:p>
                </p:txBody>
              </p:sp>
              <p:sp>
                <p:nvSpPr>
                  <p:cNvPr id="120" name="Chord 11"/>
                  <p:cNvSpPr/>
                  <p:nvPr/>
                </p:nvSpPr>
                <p:spPr>
                  <a:xfrm flipH="1">
                    <a:off x="6068235" y="408264"/>
                    <a:ext cx="584177" cy="837839"/>
                  </a:xfrm>
                  <a:prstGeom prst="chord">
                    <a:avLst>
                      <a:gd name="adj1" fmla="val 10765082"/>
                      <a:gd name="adj2" fmla="val 108958"/>
                    </a:avLst>
                  </a:prstGeom>
                  <a:solidFill>
                    <a:srgbClr val="00FFFF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sp>
              <p:nvSpPr>
                <p:cNvPr id="115" name="Freeform 10"/>
                <p:cNvSpPr/>
                <p:nvPr/>
              </p:nvSpPr>
              <p:spPr>
                <a:xfrm flipH="1">
                  <a:off x="5824737" y="692696"/>
                  <a:ext cx="1051519" cy="153762"/>
                </a:xfrm>
                <a:custGeom>
                  <a:avLst/>
                  <a:gdLst>
                    <a:gd name="connsiteX0" fmla="*/ 0 w 1209821"/>
                    <a:gd name="connsiteY0" fmla="*/ 0 h 138332"/>
                    <a:gd name="connsiteX1" fmla="*/ 337625 w 1209821"/>
                    <a:gd name="connsiteY1" fmla="*/ 112541 h 138332"/>
                    <a:gd name="connsiteX2" fmla="*/ 928468 w 1209821"/>
                    <a:gd name="connsiteY2" fmla="*/ 126609 h 138332"/>
                    <a:gd name="connsiteX3" fmla="*/ 1209821 w 1209821"/>
                    <a:gd name="connsiteY3" fmla="*/ 42203 h 138332"/>
                    <a:gd name="connsiteX0" fmla="*/ 0 w 1296144"/>
                    <a:gd name="connsiteY0" fmla="*/ 0 h 145366"/>
                    <a:gd name="connsiteX1" fmla="*/ 337625 w 1296144"/>
                    <a:gd name="connsiteY1" fmla="*/ 112541 h 145366"/>
                    <a:gd name="connsiteX2" fmla="*/ 928468 w 1296144"/>
                    <a:gd name="connsiteY2" fmla="*/ 126609 h 145366"/>
                    <a:gd name="connsiteX3" fmla="*/ 1296144 w 1296144"/>
                    <a:gd name="connsiteY3" fmla="*/ 0 h 1453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96144" h="145366">
                      <a:moveTo>
                        <a:pt x="0" y="0"/>
                      </a:moveTo>
                      <a:cubicBezTo>
                        <a:pt x="91440" y="45719"/>
                        <a:pt x="182880" y="91439"/>
                        <a:pt x="337625" y="112541"/>
                      </a:cubicBezTo>
                      <a:cubicBezTo>
                        <a:pt x="492370" y="133643"/>
                        <a:pt x="768715" y="145366"/>
                        <a:pt x="928468" y="126609"/>
                      </a:cubicBezTo>
                      <a:cubicBezTo>
                        <a:pt x="1088221" y="107852"/>
                        <a:pt x="1228150" y="36341"/>
                        <a:pt x="1296144" y="0"/>
                      </a:cubicBez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sp>
            <p:nvSpPr>
              <p:cNvPr id="121" name="Oval 120"/>
              <p:cNvSpPr/>
              <p:nvPr/>
            </p:nvSpPr>
            <p:spPr>
              <a:xfrm>
                <a:off x="7308304" y="4941168"/>
                <a:ext cx="77317" cy="23762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25" name="Freeform 124"/>
            <p:cNvSpPr/>
            <p:nvPr/>
          </p:nvSpPr>
          <p:spPr>
            <a:xfrm rot="2253243" flipV="1">
              <a:off x="6700295" y="3392002"/>
              <a:ext cx="720080" cy="1085119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74399">
                  <a:moveTo>
                    <a:pt x="240017" y="164738"/>
                  </a:moveTo>
                  <a:cubicBezTo>
                    <a:pt x="254106" y="210379"/>
                    <a:pt x="265958" y="329141"/>
                    <a:pt x="239713" y="381071"/>
                  </a:cubicBezTo>
                  <a:cubicBezTo>
                    <a:pt x="213469" y="43300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1673" y="637579"/>
                    <a:pt x="368300" y="628720"/>
                  </a:cubicBezTo>
                  <a:cubicBezTo>
                    <a:pt x="374927" y="619861"/>
                    <a:pt x="369888" y="648962"/>
                    <a:pt x="375444" y="695396"/>
                  </a:cubicBezTo>
                  <a:cubicBezTo>
                    <a:pt x="381000" y="741831"/>
                    <a:pt x="388938" y="860893"/>
                    <a:pt x="401638" y="907327"/>
                  </a:cubicBezTo>
                  <a:cubicBezTo>
                    <a:pt x="414338" y="953761"/>
                    <a:pt x="434578" y="973605"/>
                    <a:pt x="451644" y="974002"/>
                  </a:cubicBezTo>
                  <a:cubicBezTo>
                    <a:pt x="468710" y="974399"/>
                    <a:pt x="495301" y="960508"/>
                    <a:pt x="504032" y="909708"/>
                  </a:cubicBezTo>
                  <a:cubicBezTo>
                    <a:pt x="512763" y="858908"/>
                    <a:pt x="500063" y="690235"/>
                    <a:pt x="504032" y="669201"/>
                  </a:cubicBezTo>
                  <a:cubicBezTo>
                    <a:pt x="508001" y="648167"/>
                    <a:pt x="516335" y="748180"/>
                    <a:pt x="527844" y="783502"/>
                  </a:cubicBezTo>
                  <a:cubicBezTo>
                    <a:pt x="539353" y="818824"/>
                    <a:pt x="556816" y="861289"/>
                    <a:pt x="573088" y="881133"/>
                  </a:cubicBezTo>
                  <a:cubicBezTo>
                    <a:pt x="589360" y="900977"/>
                    <a:pt x="610654" y="908484"/>
                    <a:pt x="625475" y="902564"/>
                  </a:cubicBezTo>
                  <a:cubicBezTo>
                    <a:pt x="640296" y="896644"/>
                    <a:pt x="658838" y="875379"/>
                    <a:pt x="662013" y="845613"/>
                  </a:cubicBezTo>
                  <a:cubicBezTo>
                    <a:pt x="665188" y="815847"/>
                    <a:pt x="649424" y="756945"/>
                    <a:pt x="644525" y="723971"/>
                  </a:cubicBezTo>
                  <a:cubicBezTo>
                    <a:pt x="639626" y="690997"/>
                    <a:pt x="620316" y="635468"/>
                    <a:pt x="632619" y="647771"/>
                  </a:cubicBezTo>
                  <a:cubicBezTo>
                    <a:pt x="644922" y="660074"/>
                    <a:pt x="695325" y="776358"/>
                    <a:pt x="718344" y="797789"/>
                  </a:cubicBezTo>
                  <a:cubicBezTo>
                    <a:pt x="741363" y="819220"/>
                    <a:pt x="763985" y="803346"/>
                    <a:pt x="770732" y="776358"/>
                  </a:cubicBezTo>
                  <a:cubicBezTo>
                    <a:pt x="777479" y="749371"/>
                    <a:pt x="775891" y="687855"/>
                    <a:pt x="758825" y="635864"/>
                  </a:cubicBezTo>
                  <a:cubicBezTo>
                    <a:pt x="741759" y="583873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solidFill>
              <a:srgbClr val="CC00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6" name="Freeform 125"/>
            <p:cNvSpPr/>
            <p:nvPr/>
          </p:nvSpPr>
          <p:spPr>
            <a:xfrm rot="19078822" flipH="1" flipV="1">
              <a:off x="4410572" y="3386505"/>
              <a:ext cx="720080" cy="1085119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74399">
                  <a:moveTo>
                    <a:pt x="240017" y="164738"/>
                  </a:moveTo>
                  <a:cubicBezTo>
                    <a:pt x="254106" y="210379"/>
                    <a:pt x="265958" y="329141"/>
                    <a:pt x="239713" y="381071"/>
                  </a:cubicBezTo>
                  <a:cubicBezTo>
                    <a:pt x="213469" y="43300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1673" y="637579"/>
                    <a:pt x="368300" y="628720"/>
                  </a:cubicBezTo>
                  <a:cubicBezTo>
                    <a:pt x="374927" y="619861"/>
                    <a:pt x="369888" y="648962"/>
                    <a:pt x="375444" y="695396"/>
                  </a:cubicBezTo>
                  <a:cubicBezTo>
                    <a:pt x="381000" y="741831"/>
                    <a:pt x="388938" y="860893"/>
                    <a:pt x="401638" y="907327"/>
                  </a:cubicBezTo>
                  <a:cubicBezTo>
                    <a:pt x="414338" y="953761"/>
                    <a:pt x="434578" y="973605"/>
                    <a:pt x="451644" y="974002"/>
                  </a:cubicBezTo>
                  <a:cubicBezTo>
                    <a:pt x="468710" y="974399"/>
                    <a:pt x="495301" y="960508"/>
                    <a:pt x="504032" y="909708"/>
                  </a:cubicBezTo>
                  <a:cubicBezTo>
                    <a:pt x="512763" y="858908"/>
                    <a:pt x="500063" y="690235"/>
                    <a:pt x="504032" y="669201"/>
                  </a:cubicBezTo>
                  <a:cubicBezTo>
                    <a:pt x="508001" y="648167"/>
                    <a:pt x="516335" y="748180"/>
                    <a:pt x="527844" y="783502"/>
                  </a:cubicBezTo>
                  <a:cubicBezTo>
                    <a:pt x="539353" y="818824"/>
                    <a:pt x="556816" y="861289"/>
                    <a:pt x="573088" y="881133"/>
                  </a:cubicBezTo>
                  <a:cubicBezTo>
                    <a:pt x="589360" y="900977"/>
                    <a:pt x="610654" y="908484"/>
                    <a:pt x="625475" y="902564"/>
                  </a:cubicBezTo>
                  <a:cubicBezTo>
                    <a:pt x="640296" y="896644"/>
                    <a:pt x="658838" y="875379"/>
                    <a:pt x="662013" y="845613"/>
                  </a:cubicBezTo>
                  <a:cubicBezTo>
                    <a:pt x="665188" y="815847"/>
                    <a:pt x="649424" y="756945"/>
                    <a:pt x="644525" y="723971"/>
                  </a:cubicBezTo>
                  <a:cubicBezTo>
                    <a:pt x="639626" y="690997"/>
                    <a:pt x="620316" y="635468"/>
                    <a:pt x="632619" y="647771"/>
                  </a:cubicBezTo>
                  <a:cubicBezTo>
                    <a:pt x="644922" y="660074"/>
                    <a:pt x="695325" y="776358"/>
                    <a:pt x="718344" y="797789"/>
                  </a:cubicBezTo>
                  <a:cubicBezTo>
                    <a:pt x="741363" y="819220"/>
                    <a:pt x="763985" y="803346"/>
                    <a:pt x="770732" y="776358"/>
                  </a:cubicBezTo>
                  <a:cubicBezTo>
                    <a:pt x="777479" y="749371"/>
                    <a:pt x="775891" y="687855"/>
                    <a:pt x="758825" y="635864"/>
                  </a:cubicBezTo>
                  <a:cubicBezTo>
                    <a:pt x="741759" y="583873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solidFill>
              <a:srgbClr val="CC00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27" name="Group 126"/>
            <p:cNvGrpSpPr/>
            <p:nvPr/>
          </p:nvGrpSpPr>
          <p:grpSpPr>
            <a:xfrm rot="20548985">
              <a:off x="6325845" y="2163809"/>
              <a:ext cx="1934443" cy="1903930"/>
              <a:chOff x="4574586" y="3080694"/>
              <a:chExt cx="1558435" cy="1516714"/>
            </a:xfrm>
          </p:grpSpPr>
          <p:cxnSp>
            <p:nvCxnSpPr>
              <p:cNvPr id="128" name="Straight Connector 127"/>
              <p:cNvCxnSpPr/>
              <p:nvPr/>
            </p:nvCxnSpPr>
            <p:spPr>
              <a:xfrm rot="1524040" flipV="1">
                <a:off x="5253546" y="3445280"/>
                <a:ext cx="0" cy="1152128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/>
              <p:cNvCxnSpPr/>
              <p:nvPr/>
            </p:nvCxnSpPr>
            <p:spPr>
              <a:xfrm rot="1524040" flipV="1">
                <a:off x="4574586" y="3870367"/>
                <a:ext cx="1296144" cy="43204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/>
              <p:cNvCxnSpPr/>
              <p:nvPr/>
            </p:nvCxnSpPr>
            <p:spPr>
              <a:xfrm rot="1524040">
                <a:off x="4574586" y="3942375"/>
                <a:ext cx="1296144" cy="28803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1" name="Oval 130"/>
              <p:cNvSpPr/>
              <p:nvPr/>
            </p:nvSpPr>
            <p:spPr>
              <a:xfrm rot="1524040">
                <a:off x="4810369" y="3080694"/>
                <a:ext cx="504056" cy="504056"/>
              </a:xfrm>
              <a:prstGeom prst="ellips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32" name="Straight Connector 131"/>
              <p:cNvCxnSpPr/>
              <p:nvPr/>
            </p:nvCxnSpPr>
            <p:spPr>
              <a:xfrm rot="1524040" flipV="1">
                <a:off x="5268925" y="3598019"/>
                <a:ext cx="864096" cy="36004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3" name="Pie 132"/>
              <p:cNvSpPr/>
              <p:nvPr/>
            </p:nvSpPr>
            <p:spPr>
              <a:xfrm rot="1328900">
                <a:off x="4810369" y="3080694"/>
                <a:ext cx="504056" cy="504056"/>
              </a:xfrm>
              <a:prstGeom prst="pi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34" name="Straight Connector 133"/>
              <p:cNvCxnSpPr/>
              <p:nvPr/>
            </p:nvCxnSpPr>
            <p:spPr>
              <a:xfrm rot="1524040" flipH="1">
                <a:off x="5971210" y="3753070"/>
                <a:ext cx="72008" cy="21602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 rot="1524040" flipH="1">
                <a:off x="5906163" y="3722182"/>
                <a:ext cx="72008" cy="21602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 rot="1524040" flipH="1">
                <a:off x="5841116" y="3691295"/>
                <a:ext cx="72008" cy="21602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7" name="Group 56"/>
          <p:cNvGrpSpPr/>
          <p:nvPr/>
        </p:nvGrpSpPr>
        <p:grpSpPr>
          <a:xfrm>
            <a:off x="3779912" y="3573016"/>
            <a:ext cx="2448272" cy="2483846"/>
            <a:chOff x="3203848" y="1700808"/>
            <a:chExt cx="3168352" cy="3419950"/>
          </a:xfrm>
        </p:grpSpPr>
        <p:sp>
          <p:nvSpPr>
            <p:cNvPr id="58" name="Freeform 57"/>
            <p:cNvSpPr/>
            <p:nvPr/>
          </p:nvSpPr>
          <p:spPr>
            <a:xfrm flipH="1">
              <a:off x="4932040" y="4149080"/>
              <a:ext cx="583644" cy="936104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Freeform 58"/>
            <p:cNvSpPr/>
            <p:nvPr/>
          </p:nvSpPr>
          <p:spPr>
            <a:xfrm>
              <a:off x="4139952" y="4184654"/>
              <a:ext cx="504056" cy="936104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Sun 59"/>
            <p:cNvSpPr/>
            <p:nvPr/>
          </p:nvSpPr>
          <p:spPr>
            <a:xfrm>
              <a:off x="3203848" y="1700808"/>
              <a:ext cx="3168352" cy="3348372"/>
            </a:xfrm>
            <a:prstGeom prst="sun">
              <a:avLst>
                <a:gd name="adj" fmla="val 21511"/>
              </a:avLst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1" name="Arc 60"/>
          <p:cNvSpPr/>
          <p:nvPr/>
        </p:nvSpPr>
        <p:spPr>
          <a:xfrm rot="10800000" flipV="1">
            <a:off x="4572000" y="4365104"/>
            <a:ext cx="792090" cy="792087"/>
          </a:xfrm>
          <a:prstGeom prst="arc">
            <a:avLst>
              <a:gd name="adj1" fmla="val 430388"/>
              <a:gd name="adj2" fmla="val 10457216"/>
            </a:avLst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62" name="Group 61"/>
          <p:cNvGrpSpPr/>
          <p:nvPr/>
        </p:nvGrpSpPr>
        <p:grpSpPr>
          <a:xfrm rot="14463637">
            <a:off x="3912303" y="5208536"/>
            <a:ext cx="912879" cy="511812"/>
            <a:chOff x="2957927" y="1164261"/>
            <a:chExt cx="1283954" cy="747713"/>
          </a:xfrm>
        </p:grpSpPr>
        <p:sp>
          <p:nvSpPr>
            <p:cNvPr id="63" name="Freeform 62"/>
            <p:cNvSpPr/>
            <p:nvPr/>
          </p:nvSpPr>
          <p:spPr>
            <a:xfrm rot="18456042" flipH="1" flipV="1">
              <a:off x="3347098" y="981548"/>
              <a:ext cx="591556" cy="1198011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  <a:gd name="connsiteX0" fmla="*/ 224488 w 777479"/>
                <a:gd name="connsiteY0" fmla="*/ 79294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74399">
                  <a:moveTo>
                    <a:pt x="224488" y="79294"/>
                  </a:moveTo>
                  <a:cubicBezTo>
                    <a:pt x="238577" y="124935"/>
                    <a:pt x="263369" y="314900"/>
                    <a:pt x="239713" y="381071"/>
                  </a:cubicBezTo>
                  <a:cubicBezTo>
                    <a:pt x="216057" y="44724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1673" y="637579"/>
                    <a:pt x="368300" y="628720"/>
                  </a:cubicBezTo>
                  <a:cubicBezTo>
                    <a:pt x="374927" y="619861"/>
                    <a:pt x="369888" y="648962"/>
                    <a:pt x="375444" y="695396"/>
                  </a:cubicBezTo>
                  <a:cubicBezTo>
                    <a:pt x="381000" y="741831"/>
                    <a:pt x="388938" y="860893"/>
                    <a:pt x="401638" y="907327"/>
                  </a:cubicBezTo>
                  <a:cubicBezTo>
                    <a:pt x="414338" y="953761"/>
                    <a:pt x="434578" y="973605"/>
                    <a:pt x="451644" y="974002"/>
                  </a:cubicBezTo>
                  <a:cubicBezTo>
                    <a:pt x="468710" y="974399"/>
                    <a:pt x="495301" y="960508"/>
                    <a:pt x="504032" y="909708"/>
                  </a:cubicBezTo>
                  <a:cubicBezTo>
                    <a:pt x="512763" y="858908"/>
                    <a:pt x="500063" y="690235"/>
                    <a:pt x="504032" y="669201"/>
                  </a:cubicBezTo>
                  <a:cubicBezTo>
                    <a:pt x="508001" y="648167"/>
                    <a:pt x="516335" y="748180"/>
                    <a:pt x="527844" y="783502"/>
                  </a:cubicBezTo>
                  <a:cubicBezTo>
                    <a:pt x="539353" y="818824"/>
                    <a:pt x="556816" y="861289"/>
                    <a:pt x="573088" y="881133"/>
                  </a:cubicBezTo>
                  <a:cubicBezTo>
                    <a:pt x="589360" y="900977"/>
                    <a:pt x="610654" y="908484"/>
                    <a:pt x="625475" y="902564"/>
                  </a:cubicBezTo>
                  <a:cubicBezTo>
                    <a:pt x="640296" y="896644"/>
                    <a:pt x="658838" y="875379"/>
                    <a:pt x="662013" y="845613"/>
                  </a:cubicBezTo>
                  <a:cubicBezTo>
                    <a:pt x="665188" y="815847"/>
                    <a:pt x="649424" y="756945"/>
                    <a:pt x="644525" y="723971"/>
                  </a:cubicBezTo>
                  <a:cubicBezTo>
                    <a:pt x="639626" y="690997"/>
                    <a:pt x="620316" y="635468"/>
                    <a:pt x="632619" y="647771"/>
                  </a:cubicBezTo>
                  <a:cubicBezTo>
                    <a:pt x="644922" y="660074"/>
                    <a:pt x="695325" y="776358"/>
                    <a:pt x="718344" y="797789"/>
                  </a:cubicBezTo>
                  <a:cubicBezTo>
                    <a:pt x="741363" y="819220"/>
                    <a:pt x="763985" y="803346"/>
                    <a:pt x="770732" y="776358"/>
                  </a:cubicBezTo>
                  <a:cubicBezTo>
                    <a:pt x="777479" y="749371"/>
                    <a:pt x="775891" y="687855"/>
                    <a:pt x="758825" y="635864"/>
                  </a:cubicBezTo>
                  <a:cubicBezTo>
                    <a:pt x="741759" y="583873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64" name="Group 63"/>
            <p:cNvGrpSpPr/>
            <p:nvPr/>
          </p:nvGrpSpPr>
          <p:grpSpPr>
            <a:xfrm rot="18835839">
              <a:off x="3103183" y="1019005"/>
              <a:ext cx="747713" cy="1038225"/>
              <a:chOff x="990600" y="1785938"/>
              <a:chExt cx="747713" cy="1038225"/>
            </a:xfrm>
          </p:grpSpPr>
          <p:sp>
            <p:nvSpPr>
              <p:cNvPr id="65" name="Freeform 64"/>
              <p:cNvSpPr/>
              <p:nvPr/>
            </p:nvSpPr>
            <p:spPr>
              <a:xfrm>
                <a:off x="990600" y="1785938"/>
                <a:ext cx="747713" cy="800100"/>
              </a:xfrm>
              <a:custGeom>
                <a:avLst/>
                <a:gdLst>
                  <a:gd name="connsiteX0" fmla="*/ 180975 w 747713"/>
                  <a:gd name="connsiteY0" fmla="*/ 752475 h 800100"/>
                  <a:gd name="connsiteX1" fmla="*/ 261938 w 747713"/>
                  <a:gd name="connsiteY1" fmla="*/ 766762 h 800100"/>
                  <a:gd name="connsiteX2" fmla="*/ 342900 w 747713"/>
                  <a:gd name="connsiteY2" fmla="*/ 790575 h 800100"/>
                  <a:gd name="connsiteX3" fmla="*/ 414338 w 747713"/>
                  <a:gd name="connsiteY3" fmla="*/ 800100 h 800100"/>
                  <a:gd name="connsiteX4" fmla="*/ 495300 w 747713"/>
                  <a:gd name="connsiteY4" fmla="*/ 795337 h 800100"/>
                  <a:gd name="connsiteX5" fmla="*/ 566738 w 747713"/>
                  <a:gd name="connsiteY5" fmla="*/ 790575 h 800100"/>
                  <a:gd name="connsiteX6" fmla="*/ 638175 w 747713"/>
                  <a:gd name="connsiteY6" fmla="*/ 781050 h 800100"/>
                  <a:gd name="connsiteX7" fmla="*/ 671513 w 747713"/>
                  <a:gd name="connsiteY7" fmla="*/ 762000 h 800100"/>
                  <a:gd name="connsiteX8" fmla="*/ 676275 w 747713"/>
                  <a:gd name="connsiteY8" fmla="*/ 685800 h 800100"/>
                  <a:gd name="connsiteX9" fmla="*/ 709613 w 747713"/>
                  <a:gd name="connsiteY9" fmla="*/ 552450 h 800100"/>
                  <a:gd name="connsiteX10" fmla="*/ 738188 w 747713"/>
                  <a:gd name="connsiteY10" fmla="*/ 395287 h 800100"/>
                  <a:gd name="connsiteX11" fmla="*/ 747713 w 747713"/>
                  <a:gd name="connsiteY11" fmla="*/ 238125 h 800100"/>
                  <a:gd name="connsiteX12" fmla="*/ 723900 w 747713"/>
                  <a:gd name="connsiteY12" fmla="*/ 104775 h 800100"/>
                  <a:gd name="connsiteX13" fmla="*/ 642938 w 747713"/>
                  <a:gd name="connsiteY13" fmla="*/ 38100 h 800100"/>
                  <a:gd name="connsiteX14" fmla="*/ 523875 w 747713"/>
                  <a:gd name="connsiteY14" fmla="*/ 9525 h 800100"/>
                  <a:gd name="connsiteX15" fmla="*/ 419100 w 747713"/>
                  <a:gd name="connsiteY15" fmla="*/ 0 h 800100"/>
                  <a:gd name="connsiteX16" fmla="*/ 333375 w 747713"/>
                  <a:gd name="connsiteY16" fmla="*/ 9525 h 800100"/>
                  <a:gd name="connsiteX17" fmla="*/ 247650 w 747713"/>
                  <a:gd name="connsiteY17" fmla="*/ 47625 h 800100"/>
                  <a:gd name="connsiteX18" fmla="*/ 180975 w 747713"/>
                  <a:gd name="connsiteY18" fmla="*/ 90487 h 800100"/>
                  <a:gd name="connsiteX19" fmla="*/ 161925 w 747713"/>
                  <a:gd name="connsiteY19" fmla="*/ 128587 h 800100"/>
                  <a:gd name="connsiteX20" fmla="*/ 166688 w 747713"/>
                  <a:gd name="connsiteY20" fmla="*/ 176212 h 800100"/>
                  <a:gd name="connsiteX21" fmla="*/ 185738 w 747713"/>
                  <a:gd name="connsiteY21" fmla="*/ 238125 h 800100"/>
                  <a:gd name="connsiteX22" fmla="*/ 209550 w 747713"/>
                  <a:gd name="connsiteY22" fmla="*/ 309562 h 800100"/>
                  <a:gd name="connsiteX23" fmla="*/ 247650 w 747713"/>
                  <a:gd name="connsiteY23" fmla="*/ 428625 h 800100"/>
                  <a:gd name="connsiteX24" fmla="*/ 257175 w 747713"/>
                  <a:gd name="connsiteY24" fmla="*/ 438150 h 800100"/>
                  <a:gd name="connsiteX25" fmla="*/ 176213 w 747713"/>
                  <a:gd name="connsiteY25" fmla="*/ 204787 h 800100"/>
                  <a:gd name="connsiteX26" fmla="*/ 114300 w 747713"/>
                  <a:gd name="connsiteY26" fmla="*/ 200025 h 800100"/>
                  <a:gd name="connsiteX27" fmla="*/ 57150 w 747713"/>
                  <a:gd name="connsiteY27" fmla="*/ 214312 h 800100"/>
                  <a:gd name="connsiteX28" fmla="*/ 23813 w 747713"/>
                  <a:gd name="connsiteY28" fmla="*/ 271462 h 800100"/>
                  <a:gd name="connsiteX29" fmla="*/ 0 w 747713"/>
                  <a:gd name="connsiteY29" fmla="*/ 347662 h 800100"/>
                  <a:gd name="connsiteX30" fmla="*/ 0 w 747713"/>
                  <a:gd name="connsiteY30" fmla="*/ 428625 h 800100"/>
                  <a:gd name="connsiteX31" fmla="*/ 42863 w 747713"/>
                  <a:gd name="connsiteY31" fmla="*/ 504825 h 800100"/>
                  <a:gd name="connsiteX32" fmla="*/ 100013 w 747713"/>
                  <a:gd name="connsiteY32" fmla="*/ 600075 h 800100"/>
                  <a:gd name="connsiteX33" fmla="*/ 180975 w 747713"/>
                  <a:gd name="connsiteY33" fmla="*/ 752475 h 800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747713" h="800100">
                    <a:moveTo>
                      <a:pt x="180975" y="752475"/>
                    </a:moveTo>
                    <a:lnTo>
                      <a:pt x="261938" y="766762"/>
                    </a:lnTo>
                    <a:lnTo>
                      <a:pt x="342900" y="790575"/>
                    </a:lnTo>
                    <a:lnTo>
                      <a:pt x="414338" y="800100"/>
                    </a:lnTo>
                    <a:lnTo>
                      <a:pt x="495300" y="795337"/>
                    </a:lnTo>
                    <a:lnTo>
                      <a:pt x="566738" y="790575"/>
                    </a:lnTo>
                    <a:lnTo>
                      <a:pt x="638175" y="781050"/>
                    </a:lnTo>
                    <a:lnTo>
                      <a:pt x="671513" y="762000"/>
                    </a:lnTo>
                    <a:lnTo>
                      <a:pt x="676275" y="685800"/>
                    </a:lnTo>
                    <a:lnTo>
                      <a:pt x="709613" y="552450"/>
                    </a:lnTo>
                    <a:lnTo>
                      <a:pt x="738188" y="395287"/>
                    </a:lnTo>
                    <a:lnTo>
                      <a:pt x="747713" y="238125"/>
                    </a:lnTo>
                    <a:lnTo>
                      <a:pt x="723900" y="104775"/>
                    </a:lnTo>
                    <a:lnTo>
                      <a:pt x="642938" y="38100"/>
                    </a:lnTo>
                    <a:lnTo>
                      <a:pt x="523875" y="9525"/>
                    </a:lnTo>
                    <a:lnTo>
                      <a:pt x="419100" y="0"/>
                    </a:lnTo>
                    <a:lnTo>
                      <a:pt x="333375" y="9525"/>
                    </a:lnTo>
                    <a:lnTo>
                      <a:pt x="247650" y="47625"/>
                    </a:lnTo>
                    <a:lnTo>
                      <a:pt x="180975" y="90487"/>
                    </a:lnTo>
                    <a:lnTo>
                      <a:pt x="161925" y="128587"/>
                    </a:lnTo>
                    <a:lnTo>
                      <a:pt x="166688" y="176212"/>
                    </a:lnTo>
                    <a:lnTo>
                      <a:pt x="185738" y="238125"/>
                    </a:lnTo>
                    <a:lnTo>
                      <a:pt x="209550" y="309562"/>
                    </a:lnTo>
                    <a:lnTo>
                      <a:pt x="247650" y="428625"/>
                    </a:lnTo>
                    <a:lnTo>
                      <a:pt x="257175" y="438150"/>
                    </a:lnTo>
                    <a:lnTo>
                      <a:pt x="176213" y="204787"/>
                    </a:lnTo>
                    <a:lnTo>
                      <a:pt x="114300" y="200025"/>
                    </a:lnTo>
                    <a:lnTo>
                      <a:pt x="57150" y="214312"/>
                    </a:lnTo>
                    <a:lnTo>
                      <a:pt x="23813" y="271462"/>
                    </a:lnTo>
                    <a:lnTo>
                      <a:pt x="0" y="347662"/>
                    </a:lnTo>
                    <a:lnTo>
                      <a:pt x="0" y="428625"/>
                    </a:lnTo>
                    <a:lnTo>
                      <a:pt x="42863" y="504825"/>
                    </a:lnTo>
                    <a:lnTo>
                      <a:pt x="100013" y="600075"/>
                    </a:lnTo>
                    <a:lnTo>
                      <a:pt x="180975" y="752475"/>
                    </a:lnTo>
                    <a:close/>
                  </a:path>
                </a:pathLst>
              </a:custGeom>
              <a:solidFill>
                <a:srgbClr val="C000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6" name="Freeform 65"/>
              <p:cNvSpPr/>
              <p:nvPr/>
            </p:nvSpPr>
            <p:spPr>
              <a:xfrm>
                <a:off x="1176338" y="2552700"/>
                <a:ext cx="500062" cy="90488"/>
              </a:xfrm>
              <a:custGeom>
                <a:avLst/>
                <a:gdLst>
                  <a:gd name="connsiteX0" fmla="*/ 0 w 500062"/>
                  <a:gd name="connsiteY0" fmla="*/ 0 h 90488"/>
                  <a:gd name="connsiteX1" fmla="*/ 9525 w 500062"/>
                  <a:gd name="connsiteY1" fmla="*/ 57150 h 90488"/>
                  <a:gd name="connsiteX2" fmla="*/ 195262 w 500062"/>
                  <a:gd name="connsiteY2" fmla="*/ 85725 h 90488"/>
                  <a:gd name="connsiteX3" fmla="*/ 333375 w 500062"/>
                  <a:gd name="connsiteY3" fmla="*/ 90488 h 90488"/>
                  <a:gd name="connsiteX4" fmla="*/ 442912 w 500062"/>
                  <a:gd name="connsiteY4" fmla="*/ 80963 h 90488"/>
                  <a:gd name="connsiteX5" fmla="*/ 500062 w 500062"/>
                  <a:gd name="connsiteY5" fmla="*/ 71438 h 90488"/>
                  <a:gd name="connsiteX6" fmla="*/ 485775 w 500062"/>
                  <a:gd name="connsiteY6" fmla="*/ 4763 h 90488"/>
                  <a:gd name="connsiteX7" fmla="*/ 433387 w 500062"/>
                  <a:gd name="connsiteY7" fmla="*/ 23813 h 90488"/>
                  <a:gd name="connsiteX8" fmla="*/ 223837 w 500062"/>
                  <a:gd name="connsiteY8" fmla="*/ 42863 h 90488"/>
                  <a:gd name="connsiteX9" fmla="*/ 95250 w 500062"/>
                  <a:gd name="connsiteY9" fmla="*/ 19050 h 90488"/>
                  <a:gd name="connsiteX10" fmla="*/ 0 w 500062"/>
                  <a:gd name="connsiteY10" fmla="*/ 0 h 90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00062" h="90488">
                    <a:moveTo>
                      <a:pt x="0" y="0"/>
                    </a:moveTo>
                    <a:lnTo>
                      <a:pt x="9525" y="57150"/>
                    </a:lnTo>
                    <a:lnTo>
                      <a:pt x="195262" y="85725"/>
                    </a:lnTo>
                    <a:lnTo>
                      <a:pt x="333375" y="90488"/>
                    </a:lnTo>
                    <a:lnTo>
                      <a:pt x="442912" y="80963"/>
                    </a:lnTo>
                    <a:lnTo>
                      <a:pt x="500062" y="71438"/>
                    </a:lnTo>
                    <a:lnTo>
                      <a:pt x="485775" y="4763"/>
                    </a:lnTo>
                    <a:lnTo>
                      <a:pt x="433387" y="23813"/>
                    </a:lnTo>
                    <a:lnTo>
                      <a:pt x="223837" y="42863"/>
                    </a:lnTo>
                    <a:lnTo>
                      <a:pt x="95250" y="190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7" name="Freeform 66"/>
              <p:cNvSpPr/>
              <p:nvPr/>
            </p:nvSpPr>
            <p:spPr>
              <a:xfrm>
                <a:off x="1185863" y="2628900"/>
                <a:ext cx="495300" cy="195263"/>
              </a:xfrm>
              <a:custGeom>
                <a:avLst/>
                <a:gdLst>
                  <a:gd name="connsiteX0" fmla="*/ 0 w 495300"/>
                  <a:gd name="connsiteY0" fmla="*/ 9525 h 195263"/>
                  <a:gd name="connsiteX1" fmla="*/ 0 w 495300"/>
                  <a:gd name="connsiteY1" fmla="*/ 90488 h 195263"/>
                  <a:gd name="connsiteX2" fmla="*/ 23812 w 495300"/>
                  <a:gd name="connsiteY2" fmla="*/ 147638 h 195263"/>
                  <a:gd name="connsiteX3" fmla="*/ 95250 w 495300"/>
                  <a:gd name="connsiteY3" fmla="*/ 185738 h 195263"/>
                  <a:gd name="connsiteX4" fmla="*/ 219075 w 495300"/>
                  <a:gd name="connsiteY4" fmla="*/ 195263 h 195263"/>
                  <a:gd name="connsiteX5" fmla="*/ 323850 w 495300"/>
                  <a:gd name="connsiteY5" fmla="*/ 195263 h 195263"/>
                  <a:gd name="connsiteX6" fmla="*/ 400050 w 495300"/>
                  <a:gd name="connsiteY6" fmla="*/ 185738 h 195263"/>
                  <a:gd name="connsiteX7" fmla="*/ 457200 w 495300"/>
                  <a:gd name="connsiteY7" fmla="*/ 171450 h 195263"/>
                  <a:gd name="connsiteX8" fmla="*/ 476250 w 495300"/>
                  <a:gd name="connsiteY8" fmla="*/ 104775 h 195263"/>
                  <a:gd name="connsiteX9" fmla="*/ 476250 w 495300"/>
                  <a:gd name="connsiteY9" fmla="*/ 52388 h 195263"/>
                  <a:gd name="connsiteX10" fmla="*/ 495300 w 495300"/>
                  <a:gd name="connsiteY10" fmla="*/ 0 h 195263"/>
                  <a:gd name="connsiteX11" fmla="*/ 361950 w 495300"/>
                  <a:gd name="connsiteY11" fmla="*/ 19050 h 195263"/>
                  <a:gd name="connsiteX12" fmla="*/ 252412 w 495300"/>
                  <a:gd name="connsiteY12" fmla="*/ 19050 h 195263"/>
                  <a:gd name="connsiteX13" fmla="*/ 142875 w 495300"/>
                  <a:gd name="connsiteY13" fmla="*/ 19050 h 195263"/>
                  <a:gd name="connsiteX14" fmla="*/ 0 w 495300"/>
                  <a:gd name="connsiteY14" fmla="*/ 9525 h 195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95300" h="195263">
                    <a:moveTo>
                      <a:pt x="0" y="9525"/>
                    </a:moveTo>
                    <a:lnTo>
                      <a:pt x="0" y="90488"/>
                    </a:lnTo>
                    <a:lnTo>
                      <a:pt x="23812" y="147638"/>
                    </a:lnTo>
                    <a:lnTo>
                      <a:pt x="95250" y="185738"/>
                    </a:lnTo>
                    <a:lnTo>
                      <a:pt x="219075" y="195263"/>
                    </a:lnTo>
                    <a:lnTo>
                      <a:pt x="323850" y="195263"/>
                    </a:lnTo>
                    <a:lnTo>
                      <a:pt x="400050" y="185738"/>
                    </a:lnTo>
                    <a:lnTo>
                      <a:pt x="457200" y="171450"/>
                    </a:lnTo>
                    <a:lnTo>
                      <a:pt x="476250" y="104775"/>
                    </a:lnTo>
                    <a:lnTo>
                      <a:pt x="476250" y="52388"/>
                    </a:lnTo>
                    <a:lnTo>
                      <a:pt x="495300" y="0"/>
                    </a:lnTo>
                    <a:lnTo>
                      <a:pt x="361950" y="19050"/>
                    </a:lnTo>
                    <a:lnTo>
                      <a:pt x="252412" y="19050"/>
                    </a:lnTo>
                    <a:lnTo>
                      <a:pt x="142875" y="19050"/>
                    </a:lnTo>
                    <a:lnTo>
                      <a:pt x="0" y="9525"/>
                    </a:lnTo>
                    <a:close/>
                  </a:path>
                </a:pathLst>
              </a:custGeom>
              <a:solidFill>
                <a:srgbClr val="C000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68" name="Group 67"/>
          <p:cNvGrpSpPr/>
          <p:nvPr/>
        </p:nvGrpSpPr>
        <p:grpSpPr>
          <a:xfrm rot="5160503">
            <a:off x="5299199" y="5124945"/>
            <a:ext cx="864096" cy="531440"/>
            <a:chOff x="5172936" y="1154416"/>
            <a:chExt cx="1262370" cy="747464"/>
          </a:xfrm>
        </p:grpSpPr>
        <p:sp>
          <p:nvSpPr>
            <p:cNvPr id="69" name="Freeform 68"/>
            <p:cNvSpPr/>
            <p:nvPr/>
          </p:nvSpPr>
          <p:spPr>
            <a:xfrm rot="14781198" flipH="1">
              <a:off x="5453544" y="968119"/>
              <a:ext cx="591556" cy="1152772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  <a:gd name="connsiteX0" fmla="*/ 224488 w 777479"/>
                <a:gd name="connsiteY0" fmla="*/ 79294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74399">
                  <a:moveTo>
                    <a:pt x="224488" y="79294"/>
                  </a:moveTo>
                  <a:cubicBezTo>
                    <a:pt x="238577" y="124935"/>
                    <a:pt x="263369" y="314900"/>
                    <a:pt x="239713" y="381071"/>
                  </a:cubicBezTo>
                  <a:cubicBezTo>
                    <a:pt x="216057" y="44724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1673" y="637579"/>
                    <a:pt x="368300" y="628720"/>
                  </a:cubicBezTo>
                  <a:cubicBezTo>
                    <a:pt x="374927" y="619861"/>
                    <a:pt x="369888" y="648962"/>
                    <a:pt x="375444" y="695396"/>
                  </a:cubicBezTo>
                  <a:cubicBezTo>
                    <a:pt x="381000" y="741831"/>
                    <a:pt x="388938" y="860893"/>
                    <a:pt x="401638" y="907327"/>
                  </a:cubicBezTo>
                  <a:cubicBezTo>
                    <a:pt x="414338" y="953761"/>
                    <a:pt x="434578" y="973605"/>
                    <a:pt x="451644" y="974002"/>
                  </a:cubicBezTo>
                  <a:cubicBezTo>
                    <a:pt x="468710" y="974399"/>
                    <a:pt x="495301" y="960508"/>
                    <a:pt x="504032" y="909708"/>
                  </a:cubicBezTo>
                  <a:cubicBezTo>
                    <a:pt x="512763" y="858908"/>
                    <a:pt x="500063" y="690235"/>
                    <a:pt x="504032" y="669201"/>
                  </a:cubicBezTo>
                  <a:cubicBezTo>
                    <a:pt x="508001" y="648167"/>
                    <a:pt x="516335" y="748180"/>
                    <a:pt x="527844" y="783502"/>
                  </a:cubicBezTo>
                  <a:cubicBezTo>
                    <a:pt x="539353" y="818824"/>
                    <a:pt x="556816" y="861289"/>
                    <a:pt x="573088" y="881133"/>
                  </a:cubicBezTo>
                  <a:cubicBezTo>
                    <a:pt x="589360" y="900977"/>
                    <a:pt x="610654" y="908484"/>
                    <a:pt x="625475" y="902564"/>
                  </a:cubicBezTo>
                  <a:cubicBezTo>
                    <a:pt x="640296" y="896644"/>
                    <a:pt x="658838" y="875379"/>
                    <a:pt x="662013" y="845613"/>
                  </a:cubicBezTo>
                  <a:cubicBezTo>
                    <a:pt x="665188" y="815847"/>
                    <a:pt x="649424" y="756945"/>
                    <a:pt x="644525" y="723971"/>
                  </a:cubicBezTo>
                  <a:cubicBezTo>
                    <a:pt x="639626" y="690997"/>
                    <a:pt x="620316" y="635468"/>
                    <a:pt x="632619" y="647771"/>
                  </a:cubicBezTo>
                  <a:cubicBezTo>
                    <a:pt x="644922" y="660074"/>
                    <a:pt x="695325" y="776358"/>
                    <a:pt x="718344" y="797789"/>
                  </a:cubicBezTo>
                  <a:cubicBezTo>
                    <a:pt x="741363" y="819220"/>
                    <a:pt x="763985" y="803346"/>
                    <a:pt x="770732" y="776358"/>
                  </a:cubicBezTo>
                  <a:cubicBezTo>
                    <a:pt x="777479" y="749371"/>
                    <a:pt x="775891" y="687855"/>
                    <a:pt x="758825" y="635864"/>
                  </a:cubicBezTo>
                  <a:cubicBezTo>
                    <a:pt x="741759" y="583873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70" name="Group 69"/>
            <p:cNvGrpSpPr/>
            <p:nvPr/>
          </p:nvGrpSpPr>
          <p:grpSpPr>
            <a:xfrm rot="3711774" flipH="1">
              <a:off x="5542462" y="1009035"/>
              <a:ext cx="747464" cy="1038225"/>
              <a:chOff x="990600" y="1785938"/>
              <a:chExt cx="747713" cy="1038225"/>
            </a:xfrm>
          </p:grpSpPr>
          <p:sp>
            <p:nvSpPr>
              <p:cNvPr id="71" name="Freeform 70"/>
              <p:cNvSpPr/>
              <p:nvPr/>
            </p:nvSpPr>
            <p:spPr>
              <a:xfrm>
                <a:off x="990600" y="1785938"/>
                <a:ext cx="747713" cy="800100"/>
              </a:xfrm>
              <a:custGeom>
                <a:avLst/>
                <a:gdLst>
                  <a:gd name="connsiteX0" fmla="*/ 180975 w 747713"/>
                  <a:gd name="connsiteY0" fmla="*/ 752475 h 800100"/>
                  <a:gd name="connsiteX1" fmla="*/ 261938 w 747713"/>
                  <a:gd name="connsiteY1" fmla="*/ 766762 h 800100"/>
                  <a:gd name="connsiteX2" fmla="*/ 342900 w 747713"/>
                  <a:gd name="connsiteY2" fmla="*/ 790575 h 800100"/>
                  <a:gd name="connsiteX3" fmla="*/ 414338 w 747713"/>
                  <a:gd name="connsiteY3" fmla="*/ 800100 h 800100"/>
                  <a:gd name="connsiteX4" fmla="*/ 495300 w 747713"/>
                  <a:gd name="connsiteY4" fmla="*/ 795337 h 800100"/>
                  <a:gd name="connsiteX5" fmla="*/ 566738 w 747713"/>
                  <a:gd name="connsiteY5" fmla="*/ 790575 h 800100"/>
                  <a:gd name="connsiteX6" fmla="*/ 638175 w 747713"/>
                  <a:gd name="connsiteY6" fmla="*/ 781050 h 800100"/>
                  <a:gd name="connsiteX7" fmla="*/ 671513 w 747713"/>
                  <a:gd name="connsiteY7" fmla="*/ 762000 h 800100"/>
                  <a:gd name="connsiteX8" fmla="*/ 676275 w 747713"/>
                  <a:gd name="connsiteY8" fmla="*/ 685800 h 800100"/>
                  <a:gd name="connsiteX9" fmla="*/ 709613 w 747713"/>
                  <a:gd name="connsiteY9" fmla="*/ 552450 h 800100"/>
                  <a:gd name="connsiteX10" fmla="*/ 738188 w 747713"/>
                  <a:gd name="connsiteY10" fmla="*/ 395287 h 800100"/>
                  <a:gd name="connsiteX11" fmla="*/ 747713 w 747713"/>
                  <a:gd name="connsiteY11" fmla="*/ 238125 h 800100"/>
                  <a:gd name="connsiteX12" fmla="*/ 723900 w 747713"/>
                  <a:gd name="connsiteY12" fmla="*/ 104775 h 800100"/>
                  <a:gd name="connsiteX13" fmla="*/ 642938 w 747713"/>
                  <a:gd name="connsiteY13" fmla="*/ 38100 h 800100"/>
                  <a:gd name="connsiteX14" fmla="*/ 523875 w 747713"/>
                  <a:gd name="connsiteY14" fmla="*/ 9525 h 800100"/>
                  <a:gd name="connsiteX15" fmla="*/ 419100 w 747713"/>
                  <a:gd name="connsiteY15" fmla="*/ 0 h 800100"/>
                  <a:gd name="connsiteX16" fmla="*/ 333375 w 747713"/>
                  <a:gd name="connsiteY16" fmla="*/ 9525 h 800100"/>
                  <a:gd name="connsiteX17" fmla="*/ 247650 w 747713"/>
                  <a:gd name="connsiteY17" fmla="*/ 47625 h 800100"/>
                  <a:gd name="connsiteX18" fmla="*/ 180975 w 747713"/>
                  <a:gd name="connsiteY18" fmla="*/ 90487 h 800100"/>
                  <a:gd name="connsiteX19" fmla="*/ 161925 w 747713"/>
                  <a:gd name="connsiteY19" fmla="*/ 128587 h 800100"/>
                  <a:gd name="connsiteX20" fmla="*/ 166688 w 747713"/>
                  <a:gd name="connsiteY20" fmla="*/ 176212 h 800100"/>
                  <a:gd name="connsiteX21" fmla="*/ 185738 w 747713"/>
                  <a:gd name="connsiteY21" fmla="*/ 238125 h 800100"/>
                  <a:gd name="connsiteX22" fmla="*/ 209550 w 747713"/>
                  <a:gd name="connsiteY22" fmla="*/ 309562 h 800100"/>
                  <a:gd name="connsiteX23" fmla="*/ 247650 w 747713"/>
                  <a:gd name="connsiteY23" fmla="*/ 428625 h 800100"/>
                  <a:gd name="connsiteX24" fmla="*/ 257175 w 747713"/>
                  <a:gd name="connsiteY24" fmla="*/ 438150 h 800100"/>
                  <a:gd name="connsiteX25" fmla="*/ 176213 w 747713"/>
                  <a:gd name="connsiteY25" fmla="*/ 204787 h 800100"/>
                  <a:gd name="connsiteX26" fmla="*/ 114300 w 747713"/>
                  <a:gd name="connsiteY26" fmla="*/ 200025 h 800100"/>
                  <a:gd name="connsiteX27" fmla="*/ 57150 w 747713"/>
                  <a:gd name="connsiteY27" fmla="*/ 214312 h 800100"/>
                  <a:gd name="connsiteX28" fmla="*/ 23813 w 747713"/>
                  <a:gd name="connsiteY28" fmla="*/ 271462 h 800100"/>
                  <a:gd name="connsiteX29" fmla="*/ 0 w 747713"/>
                  <a:gd name="connsiteY29" fmla="*/ 347662 h 800100"/>
                  <a:gd name="connsiteX30" fmla="*/ 0 w 747713"/>
                  <a:gd name="connsiteY30" fmla="*/ 428625 h 800100"/>
                  <a:gd name="connsiteX31" fmla="*/ 42863 w 747713"/>
                  <a:gd name="connsiteY31" fmla="*/ 504825 h 800100"/>
                  <a:gd name="connsiteX32" fmla="*/ 100013 w 747713"/>
                  <a:gd name="connsiteY32" fmla="*/ 600075 h 800100"/>
                  <a:gd name="connsiteX33" fmla="*/ 180975 w 747713"/>
                  <a:gd name="connsiteY33" fmla="*/ 752475 h 800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747713" h="800100">
                    <a:moveTo>
                      <a:pt x="180975" y="752475"/>
                    </a:moveTo>
                    <a:lnTo>
                      <a:pt x="261938" y="766762"/>
                    </a:lnTo>
                    <a:lnTo>
                      <a:pt x="342900" y="790575"/>
                    </a:lnTo>
                    <a:lnTo>
                      <a:pt x="414338" y="800100"/>
                    </a:lnTo>
                    <a:lnTo>
                      <a:pt x="495300" y="795337"/>
                    </a:lnTo>
                    <a:lnTo>
                      <a:pt x="566738" y="790575"/>
                    </a:lnTo>
                    <a:lnTo>
                      <a:pt x="638175" y="781050"/>
                    </a:lnTo>
                    <a:lnTo>
                      <a:pt x="671513" y="762000"/>
                    </a:lnTo>
                    <a:lnTo>
                      <a:pt x="676275" y="685800"/>
                    </a:lnTo>
                    <a:lnTo>
                      <a:pt x="709613" y="552450"/>
                    </a:lnTo>
                    <a:lnTo>
                      <a:pt x="738188" y="395287"/>
                    </a:lnTo>
                    <a:lnTo>
                      <a:pt x="747713" y="238125"/>
                    </a:lnTo>
                    <a:lnTo>
                      <a:pt x="723900" y="104775"/>
                    </a:lnTo>
                    <a:lnTo>
                      <a:pt x="642938" y="38100"/>
                    </a:lnTo>
                    <a:lnTo>
                      <a:pt x="523875" y="9525"/>
                    </a:lnTo>
                    <a:lnTo>
                      <a:pt x="419100" y="0"/>
                    </a:lnTo>
                    <a:lnTo>
                      <a:pt x="333375" y="9525"/>
                    </a:lnTo>
                    <a:lnTo>
                      <a:pt x="247650" y="47625"/>
                    </a:lnTo>
                    <a:lnTo>
                      <a:pt x="180975" y="90487"/>
                    </a:lnTo>
                    <a:lnTo>
                      <a:pt x="161925" y="128587"/>
                    </a:lnTo>
                    <a:lnTo>
                      <a:pt x="166688" y="176212"/>
                    </a:lnTo>
                    <a:lnTo>
                      <a:pt x="185738" y="238125"/>
                    </a:lnTo>
                    <a:lnTo>
                      <a:pt x="209550" y="309562"/>
                    </a:lnTo>
                    <a:lnTo>
                      <a:pt x="247650" y="428625"/>
                    </a:lnTo>
                    <a:lnTo>
                      <a:pt x="257175" y="438150"/>
                    </a:lnTo>
                    <a:lnTo>
                      <a:pt x="176213" y="204787"/>
                    </a:lnTo>
                    <a:lnTo>
                      <a:pt x="114300" y="200025"/>
                    </a:lnTo>
                    <a:lnTo>
                      <a:pt x="57150" y="214312"/>
                    </a:lnTo>
                    <a:lnTo>
                      <a:pt x="23813" y="271462"/>
                    </a:lnTo>
                    <a:lnTo>
                      <a:pt x="0" y="347662"/>
                    </a:lnTo>
                    <a:lnTo>
                      <a:pt x="0" y="428625"/>
                    </a:lnTo>
                    <a:lnTo>
                      <a:pt x="42863" y="504825"/>
                    </a:lnTo>
                    <a:lnTo>
                      <a:pt x="100013" y="600075"/>
                    </a:lnTo>
                    <a:lnTo>
                      <a:pt x="180975" y="752475"/>
                    </a:lnTo>
                    <a:close/>
                  </a:path>
                </a:pathLst>
              </a:custGeom>
              <a:solidFill>
                <a:srgbClr val="C000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2" name="Freeform 71"/>
              <p:cNvSpPr/>
              <p:nvPr/>
            </p:nvSpPr>
            <p:spPr>
              <a:xfrm>
                <a:off x="1176338" y="2552700"/>
                <a:ext cx="500062" cy="90488"/>
              </a:xfrm>
              <a:custGeom>
                <a:avLst/>
                <a:gdLst>
                  <a:gd name="connsiteX0" fmla="*/ 0 w 500062"/>
                  <a:gd name="connsiteY0" fmla="*/ 0 h 90488"/>
                  <a:gd name="connsiteX1" fmla="*/ 9525 w 500062"/>
                  <a:gd name="connsiteY1" fmla="*/ 57150 h 90488"/>
                  <a:gd name="connsiteX2" fmla="*/ 195262 w 500062"/>
                  <a:gd name="connsiteY2" fmla="*/ 85725 h 90488"/>
                  <a:gd name="connsiteX3" fmla="*/ 333375 w 500062"/>
                  <a:gd name="connsiteY3" fmla="*/ 90488 h 90488"/>
                  <a:gd name="connsiteX4" fmla="*/ 442912 w 500062"/>
                  <a:gd name="connsiteY4" fmla="*/ 80963 h 90488"/>
                  <a:gd name="connsiteX5" fmla="*/ 500062 w 500062"/>
                  <a:gd name="connsiteY5" fmla="*/ 71438 h 90488"/>
                  <a:gd name="connsiteX6" fmla="*/ 485775 w 500062"/>
                  <a:gd name="connsiteY6" fmla="*/ 4763 h 90488"/>
                  <a:gd name="connsiteX7" fmla="*/ 433387 w 500062"/>
                  <a:gd name="connsiteY7" fmla="*/ 23813 h 90488"/>
                  <a:gd name="connsiteX8" fmla="*/ 223837 w 500062"/>
                  <a:gd name="connsiteY8" fmla="*/ 42863 h 90488"/>
                  <a:gd name="connsiteX9" fmla="*/ 95250 w 500062"/>
                  <a:gd name="connsiteY9" fmla="*/ 19050 h 90488"/>
                  <a:gd name="connsiteX10" fmla="*/ 0 w 500062"/>
                  <a:gd name="connsiteY10" fmla="*/ 0 h 90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00062" h="90488">
                    <a:moveTo>
                      <a:pt x="0" y="0"/>
                    </a:moveTo>
                    <a:lnTo>
                      <a:pt x="9525" y="57150"/>
                    </a:lnTo>
                    <a:lnTo>
                      <a:pt x="195262" y="85725"/>
                    </a:lnTo>
                    <a:lnTo>
                      <a:pt x="333375" y="90488"/>
                    </a:lnTo>
                    <a:lnTo>
                      <a:pt x="442912" y="80963"/>
                    </a:lnTo>
                    <a:lnTo>
                      <a:pt x="500062" y="71438"/>
                    </a:lnTo>
                    <a:lnTo>
                      <a:pt x="485775" y="4763"/>
                    </a:lnTo>
                    <a:lnTo>
                      <a:pt x="433387" y="23813"/>
                    </a:lnTo>
                    <a:lnTo>
                      <a:pt x="223837" y="42863"/>
                    </a:lnTo>
                    <a:lnTo>
                      <a:pt x="95250" y="190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3" name="Freeform 72"/>
              <p:cNvSpPr/>
              <p:nvPr/>
            </p:nvSpPr>
            <p:spPr>
              <a:xfrm>
                <a:off x="1185863" y="2628900"/>
                <a:ext cx="495300" cy="195263"/>
              </a:xfrm>
              <a:custGeom>
                <a:avLst/>
                <a:gdLst>
                  <a:gd name="connsiteX0" fmla="*/ 0 w 495300"/>
                  <a:gd name="connsiteY0" fmla="*/ 9525 h 195263"/>
                  <a:gd name="connsiteX1" fmla="*/ 0 w 495300"/>
                  <a:gd name="connsiteY1" fmla="*/ 90488 h 195263"/>
                  <a:gd name="connsiteX2" fmla="*/ 23812 w 495300"/>
                  <a:gd name="connsiteY2" fmla="*/ 147638 h 195263"/>
                  <a:gd name="connsiteX3" fmla="*/ 95250 w 495300"/>
                  <a:gd name="connsiteY3" fmla="*/ 185738 h 195263"/>
                  <a:gd name="connsiteX4" fmla="*/ 219075 w 495300"/>
                  <a:gd name="connsiteY4" fmla="*/ 195263 h 195263"/>
                  <a:gd name="connsiteX5" fmla="*/ 323850 w 495300"/>
                  <a:gd name="connsiteY5" fmla="*/ 195263 h 195263"/>
                  <a:gd name="connsiteX6" fmla="*/ 400050 w 495300"/>
                  <a:gd name="connsiteY6" fmla="*/ 185738 h 195263"/>
                  <a:gd name="connsiteX7" fmla="*/ 457200 w 495300"/>
                  <a:gd name="connsiteY7" fmla="*/ 171450 h 195263"/>
                  <a:gd name="connsiteX8" fmla="*/ 476250 w 495300"/>
                  <a:gd name="connsiteY8" fmla="*/ 104775 h 195263"/>
                  <a:gd name="connsiteX9" fmla="*/ 476250 w 495300"/>
                  <a:gd name="connsiteY9" fmla="*/ 52388 h 195263"/>
                  <a:gd name="connsiteX10" fmla="*/ 495300 w 495300"/>
                  <a:gd name="connsiteY10" fmla="*/ 0 h 195263"/>
                  <a:gd name="connsiteX11" fmla="*/ 361950 w 495300"/>
                  <a:gd name="connsiteY11" fmla="*/ 19050 h 195263"/>
                  <a:gd name="connsiteX12" fmla="*/ 252412 w 495300"/>
                  <a:gd name="connsiteY12" fmla="*/ 19050 h 195263"/>
                  <a:gd name="connsiteX13" fmla="*/ 142875 w 495300"/>
                  <a:gd name="connsiteY13" fmla="*/ 19050 h 195263"/>
                  <a:gd name="connsiteX14" fmla="*/ 0 w 495300"/>
                  <a:gd name="connsiteY14" fmla="*/ 9525 h 195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95300" h="195263">
                    <a:moveTo>
                      <a:pt x="0" y="9525"/>
                    </a:moveTo>
                    <a:lnTo>
                      <a:pt x="0" y="90488"/>
                    </a:lnTo>
                    <a:lnTo>
                      <a:pt x="23812" y="147638"/>
                    </a:lnTo>
                    <a:lnTo>
                      <a:pt x="95250" y="185738"/>
                    </a:lnTo>
                    <a:lnTo>
                      <a:pt x="219075" y="195263"/>
                    </a:lnTo>
                    <a:lnTo>
                      <a:pt x="323850" y="195263"/>
                    </a:lnTo>
                    <a:lnTo>
                      <a:pt x="400050" y="185738"/>
                    </a:lnTo>
                    <a:lnTo>
                      <a:pt x="457200" y="171450"/>
                    </a:lnTo>
                    <a:lnTo>
                      <a:pt x="476250" y="104775"/>
                    </a:lnTo>
                    <a:lnTo>
                      <a:pt x="476250" y="52388"/>
                    </a:lnTo>
                    <a:lnTo>
                      <a:pt x="495300" y="0"/>
                    </a:lnTo>
                    <a:lnTo>
                      <a:pt x="361950" y="19050"/>
                    </a:lnTo>
                    <a:lnTo>
                      <a:pt x="252412" y="19050"/>
                    </a:lnTo>
                    <a:lnTo>
                      <a:pt x="142875" y="19050"/>
                    </a:lnTo>
                    <a:lnTo>
                      <a:pt x="0" y="9525"/>
                    </a:lnTo>
                    <a:close/>
                  </a:path>
                </a:pathLst>
              </a:custGeom>
              <a:solidFill>
                <a:srgbClr val="C000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74" name="Oval 73"/>
          <p:cNvSpPr/>
          <p:nvPr/>
        </p:nvSpPr>
        <p:spPr>
          <a:xfrm>
            <a:off x="4735570" y="4437112"/>
            <a:ext cx="72008" cy="17600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Oval 74"/>
          <p:cNvSpPr/>
          <p:nvPr/>
        </p:nvSpPr>
        <p:spPr>
          <a:xfrm>
            <a:off x="5148064" y="4437112"/>
            <a:ext cx="72008" cy="17600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6" name="Arc 85"/>
          <p:cNvSpPr/>
          <p:nvPr/>
        </p:nvSpPr>
        <p:spPr>
          <a:xfrm rot="21406562">
            <a:off x="6890733" y="4167273"/>
            <a:ext cx="661993" cy="533435"/>
          </a:xfrm>
          <a:prstGeom prst="arc">
            <a:avLst>
              <a:gd name="adj1" fmla="val 166728"/>
              <a:gd name="adj2" fmla="val 10426613"/>
            </a:avLst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2" name="Group 1"/>
          <p:cNvGrpSpPr/>
          <p:nvPr/>
        </p:nvGrpSpPr>
        <p:grpSpPr>
          <a:xfrm>
            <a:off x="6660232" y="2947579"/>
            <a:ext cx="1542473" cy="2668555"/>
            <a:chOff x="7820744" y="2190733"/>
            <a:chExt cx="1542473" cy="2668555"/>
          </a:xfrm>
        </p:grpSpPr>
        <p:sp>
          <p:nvSpPr>
            <p:cNvPr id="88" name="Isosceles Triangle 87"/>
            <p:cNvSpPr/>
            <p:nvPr/>
          </p:nvSpPr>
          <p:spPr>
            <a:xfrm rot="16200000">
              <a:off x="7154924" y="2969332"/>
              <a:ext cx="2555776" cy="1224136"/>
            </a:xfrm>
            <a:prstGeom prst="triangle">
              <a:avLst/>
            </a:prstGeom>
            <a:solidFill>
              <a:srgbClr val="9900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89" name="Group 51"/>
            <p:cNvGrpSpPr/>
            <p:nvPr/>
          </p:nvGrpSpPr>
          <p:grpSpPr>
            <a:xfrm rot="501749" flipH="1">
              <a:off x="8645709" y="2190733"/>
              <a:ext cx="717508" cy="504563"/>
              <a:chOff x="2195736" y="1196752"/>
              <a:chExt cx="1296144" cy="792088"/>
            </a:xfrm>
            <a:solidFill>
              <a:srgbClr val="FFFF00"/>
            </a:solidFill>
          </p:grpSpPr>
          <p:sp>
            <p:nvSpPr>
              <p:cNvPr id="92" name="Freeform 91"/>
              <p:cNvSpPr/>
              <p:nvPr/>
            </p:nvSpPr>
            <p:spPr>
              <a:xfrm>
                <a:off x="2195736" y="1484784"/>
                <a:ext cx="1296144" cy="145366"/>
              </a:xfrm>
              <a:custGeom>
                <a:avLst/>
                <a:gdLst>
                  <a:gd name="connsiteX0" fmla="*/ 0 w 1209821"/>
                  <a:gd name="connsiteY0" fmla="*/ 0 h 138332"/>
                  <a:gd name="connsiteX1" fmla="*/ 337625 w 1209821"/>
                  <a:gd name="connsiteY1" fmla="*/ 112541 h 138332"/>
                  <a:gd name="connsiteX2" fmla="*/ 928468 w 1209821"/>
                  <a:gd name="connsiteY2" fmla="*/ 126609 h 138332"/>
                  <a:gd name="connsiteX3" fmla="*/ 1209821 w 1209821"/>
                  <a:gd name="connsiteY3" fmla="*/ 42203 h 138332"/>
                  <a:gd name="connsiteX0" fmla="*/ 0 w 1296144"/>
                  <a:gd name="connsiteY0" fmla="*/ 0 h 145366"/>
                  <a:gd name="connsiteX1" fmla="*/ 337625 w 1296144"/>
                  <a:gd name="connsiteY1" fmla="*/ 112541 h 145366"/>
                  <a:gd name="connsiteX2" fmla="*/ 928468 w 1296144"/>
                  <a:gd name="connsiteY2" fmla="*/ 126609 h 145366"/>
                  <a:gd name="connsiteX3" fmla="*/ 1296144 w 1296144"/>
                  <a:gd name="connsiteY3" fmla="*/ 0 h 145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96144" h="145366">
                    <a:moveTo>
                      <a:pt x="0" y="0"/>
                    </a:moveTo>
                    <a:cubicBezTo>
                      <a:pt x="91440" y="45719"/>
                      <a:pt x="182880" y="91439"/>
                      <a:pt x="337625" y="112541"/>
                    </a:cubicBezTo>
                    <a:cubicBezTo>
                      <a:pt x="492370" y="133643"/>
                      <a:pt x="768715" y="145366"/>
                      <a:pt x="928468" y="126609"/>
                    </a:cubicBezTo>
                    <a:cubicBezTo>
                      <a:pt x="1088221" y="107852"/>
                      <a:pt x="1228150" y="36341"/>
                      <a:pt x="1296144" y="0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93" name="Chord 92"/>
              <p:cNvSpPr/>
              <p:nvPr/>
            </p:nvSpPr>
            <p:spPr>
              <a:xfrm>
                <a:off x="2483768" y="1196752"/>
                <a:ext cx="720080" cy="792088"/>
              </a:xfrm>
              <a:prstGeom prst="chord">
                <a:avLst>
                  <a:gd name="adj1" fmla="val 10765082"/>
                  <a:gd name="adj2" fmla="val 108958"/>
                </a:avLst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94" name="Oval 93"/>
            <p:cNvSpPr/>
            <p:nvPr/>
          </p:nvSpPr>
          <p:spPr>
            <a:xfrm flipH="1">
              <a:off x="8629117" y="3182050"/>
              <a:ext cx="55723" cy="17278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1" name="Oval 100"/>
            <p:cNvSpPr/>
            <p:nvPr/>
          </p:nvSpPr>
          <p:spPr>
            <a:xfrm flipH="1">
              <a:off x="8292146" y="3192594"/>
              <a:ext cx="55723" cy="17278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2" name="Arc 101"/>
            <p:cNvSpPr/>
            <p:nvPr/>
          </p:nvSpPr>
          <p:spPr>
            <a:xfrm rot="21406562">
              <a:off x="8123252" y="3389654"/>
              <a:ext cx="661993" cy="533435"/>
            </a:xfrm>
            <a:prstGeom prst="arc">
              <a:avLst>
                <a:gd name="adj1" fmla="val 166728"/>
                <a:gd name="adj2" fmla="val 10426613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3" name="Freeform 102"/>
            <p:cNvSpPr/>
            <p:nvPr/>
          </p:nvSpPr>
          <p:spPr>
            <a:xfrm>
              <a:off x="8684840" y="3437384"/>
              <a:ext cx="477778" cy="797417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  <a:gd name="connsiteX0" fmla="*/ 224488 w 777479"/>
                <a:gd name="connsiteY0" fmla="*/ 79294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74399">
                  <a:moveTo>
                    <a:pt x="224488" y="79294"/>
                  </a:moveTo>
                  <a:cubicBezTo>
                    <a:pt x="238577" y="124935"/>
                    <a:pt x="263369" y="314900"/>
                    <a:pt x="239713" y="381071"/>
                  </a:cubicBezTo>
                  <a:cubicBezTo>
                    <a:pt x="216057" y="44724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1673" y="637579"/>
                    <a:pt x="368300" y="628720"/>
                  </a:cubicBezTo>
                  <a:cubicBezTo>
                    <a:pt x="374927" y="619861"/>
                    <a:pt x="369888" y="648962"/>
                    <a:pt x="375444" y="695396"/>
                  </a:cubicBezTo>
                  <a:cubicBezTo>
                    <a:pt x="381000" y="741831"/>
                    <a:pt x="388938" y="860893"/>
                    <a:pt x="401638" y="907327"/>
                  </a:cubicBezTo>
                  <a:cubicBezTo>
                    <a:pt x="414338" y="953761"/>
                    <a:pt x="434578" y="973605"/>
                    <a:pt x="451644" y="974002"/>
                  </a:cubicBezTo>
                  <a:cubicBezTo>
                    <a:pt x="468710" y="974399"/>
                    <a:pt x="495301" y="960508"/>
                    <a:pt x="504032" y="909708"/>
                  </a:cubicBezTo>
                  <a:cubicBezTo>
                    <a:pt x="512763" y="858908"/>
                    <a:pt x="500063" y="690235"/>
                    <a:pt x="504032" y="669201"/>
                  </a:cubicBezTo>
                  <a:cubicBezTo>
                    <a:pt x="508001" y="648167"/>
                    <a:pt x="516335" y="748180"/>
                    <a:pt x="527844" y="783502"/>
                  </a:cubicBezTo>
                  <a:cubicBezTo>
                    <a:pt x="539353" y="818824"/>
                    <a:pt x="556816" y="861289"/>
                    <a:pt x="573088" y="881133"/>
                  </a:cubicBezTo>
                  <a:cubicBezTo>
                    <a:pt x="589360" y="900977"/>
                    <a:pt x="610654" y="908484"/>
                    <a:pt x="625475" y="902564"/>
                  </a:cubicBezTo>
                  <a:cubicBezTo>
                    <a:pt x="640296" y="896644"/>
                    <a:pt x="658838" y="875379"/>
                    <a:pt x="662013" y="845613"/>
                  </a:cubicBezTo>
                  <a:cubicBezTo>
                    <a:pt x="665188" y="815847"/>
                    <a:pt x="649424" y="756945"/>
                    <a:pt x="644525" y="723971"/>
                  </a:cubicBezTo>
                  <a:cubicBezTo>
                    <a:pt x="639626" y="690997"/>
                    <a:pt x="620316" y="635468"/>
                    <a:pt x="632619" y="647771"/>
                  </a:cubicBezTo>
                  <a:cubicBezTo>
                    <a:pt x="644922" y="660074"/>
                    <a:pt x="695325" y="776358"/>
                    <a:pt x="718344" y="797789"/>
                  </a:cubicBezTo>
                  <a:cubicBezTo>
                    <a:pt x="741363" y="819220"/>
                    <a:pt x="763985" y="803346"/>
                    <a:pt x="770732" y="776358"/>
                  </a:cubicBezTo>
                  <a:cubicBezTo>
                    <a:pt x="777479" y="749371"/>
                    <a:pt x="775891" y="687855"/>
                    <a:pt x="758825" y="635864"/>
                  </a:cubicBezTo>
                  <a:cubicBezTo>
                    <a:pt x="741759" y="583873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solidFill>
              <a:srgbClr val="9900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04" name="Arc 103"/>
          <p:cNvSpPr/>
          <p:nvPr/>
        </p:nvSpPr>
        <p:spPr>
          <a:xfrm rot="10800000">
            <a:off x="6948264" y="4581128"/>
            <a:ext cx="661993" cy="533435"/>
          </a:xfrm>
          <a:prstGeom prst="arc">
            <a:avLst>
              <a:gd name="adj1" fmla="val 2213717"/>
              <a:gd name="adj2" fmla="val 7919029"/>
            </a:avLst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898793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  <p:bldP spid="86" grpId="0" animBg="1"/>
      <p:bldP spid="86" grpId="1" animBg="1"/>
      <p:bldP spid="104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Freeform 97"/>
          <p:cNvSpPr/>
          <p:nvPr/>
        </p:nvSpPr>
        <p:spPr>
          <a:xfrm rot="7979415" flipV="1">
            <a:off x="4004140" y="4647370"/>
            <a:ext cx="657816" cy="1096068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40017" y="164738"/>
                </a:moveTo>
                <a:cubicBezTo>
                  <a:pt x="254106" y="210379"/>
                  <a:pt x="265958" y="329141"/>
                  <a:pt x="239713" y="381071"/>
                </a:cubicBezTo>
                <a:cubicBezTo>
                  <a:pt x="213469" y="43300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1" name="Freeform 100"/>
          <p:cNvSpPr/>
          <p:nvPr/>
        </p:nvSpPr>
        <p:spPr>
          <a:xfrm rot="13449170" flipH="1" flipV="1">
            <a:off x="2197425" y="4725204"/>
            <a:ext cx="651460" cy="1096068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40017" y="164738"/>
                </a:moveTo>
                <a:cubicBezTo>
                  <a:pt x="254106" y="210379"/>
                  <a:pt x="265958" y="329141"/>
                  <a:pt x="239713" y="381071"/>
                </a:cubicBezTo>
                <a:cubicBezTo>
                  <a:pt x="213469" y="43300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" name="Group 60"/>
          <p:cNvGrpSpPr/>
          <p:nvPr/>
        </p:nvGrpSpPr>
        <p:grpSpPr>
          <a:xfrm>
            <a:off x="-1548680" y="-2130076"/>
            <a:ext cx="10657184" cy="6063132"/>
            <a:chOff x="-756592" y="-2907704"/>
            <a:chExt cx="10657184" cy="6063132"/>
          </a:xfrm>
        </p:grpSpPr>
        <p:grpSp>
          <p:nvGrpSpPr>
            <p:cNvPr id="10" name="Group 58"/>
            <p:cNvGrpSpPr>
              <a:grpSpLocks noChangeAspect="1"/>
            </p:cNvGrpSpPr>
            <p:nvPr/>
          </p:nvGrpSpPr>
          <p:grpSpPr>
            <a:xfrm>
              <a:off x="251520" y="620688"/>
              <a:ext cx="4742284" cy="1814660"/>
              <a:chOff x="319088" y="2564904"/>
              <a:chExt cx="7339012" cy="2808312"/>
            </a:xfrm>
          </p:grpSpPr>
          <p:sp>
            <p:nvSpPr>
              <p:cNvPr id="83" name="Freeform 82"/>
              <p:cNvSpPr/>
              <p:nvPr/>
            </p:nvSpPr>
            <p:spPr>
              <a:xfrm>
                <a:off x="467544" y="2564904"/>
                <a:ext cx="7091363" cy="2345531"/>
              </a:xfrm>
              <a:custGeom>
                <a:avLst/>
                <a:gdLst>
                  <a:gd name="connsiteX0" fmla="*/ 38100 w 7091363"/>
                  <a:gd name="connsiteY0" fmla="*/ 1619250 h 2345531"/>
                  <a:gd name="connsiteX1" fmla="*/ 23813 w 7091363"/>
                  <a:gd name="connsiteY1" fmla="*/ 1319212 h 2345531"/>
                  <a:gd name="connsiteX2" fmla="*/ 52388 w 7091363"/>
                  <a:gd name="connsiteY2" fmla="*/ 1076325 h 2345531"/>
                  <a:gd name="connsiteX3" fmla="*/ 138113 w 7091363"/>
                  <a:gd name="connsiteY3" fmla="*/ 947737 h 2345531"/>
                  <a:gd name="connsiteX4" fmla="*/ 381000 w 7091363"/>
                  <a:gd name="connsiteY4" fmla="*/ 876300 h 2345531"/>
                  <a:gd name="connsiteX5" fmla="*/ 995363 w 7091363"/>
                  <a:gd name="connsiteY5" fmla="*/ 862012 h 2345531"/>
                  <a:gd name="connsiteX6" fmla="*/ 1123950 w 7091363"/>
                  <a:gd name="connsiteY6" fmla="*/ 862012 h 2345531"/>
                  <a:gd name="connsiteX7" fmla="*/ 1195388 w 7091363"/>
                  <a:gd name="connsiteY7" fmla="*/ 790575 h 2345531"/>
                  <a:gd name="connsiteX8" fmla="*/ 1866900 w 7091363"/>
                  <a:gd name="connsiteY8" fmla="*/ 233362 h 2345531"/>
                  <a:gd name="connsiteX9" fmla="*/ 2338388 w 7091363"/>
                  <a:gd name="connsiteY9" fmla="*/ 47625 h 2345531"/>
                  <a:gd name="connsiteX10" fmla="*/ 2824163 w 7091363"/>
                  <a:gd name="connsiteY10" fmla="*/ 4762 h 2345531"/>
                  <a:gd name="connsiteX11" fmla="*/ 3367088 w 7091363"/>
                  <a:gd name="connsiteY11" fmla="*/ 19050 h 2345531"/>
                  <a:gd name="connsiteX12" fmla="*/ 3867150 w 7091363"/>
                  <a:gd name="connsiteY12" fmla="*/ 90487 h 2345531"/>
                  <a:gd name="connsiteX13" fmla="*/ 4210050 w 7091363"/>
                  <a:gd name="connsiteY13" fmla="*/ 204787 h 2345531"/>
                  <a:gd name="connsiteX14" fmla="*/ 4538663 w 7091363"/>
                  <a:gd name="connsiteY14" fmla="*/ 419100 h 2345531"/>
                  <a:gd name="connsiteX15" fmla="*/ 5038725 w 7091363"/>
                  <a:gd name="connsiteY15" fmla="*/ 890587 h 2345531"/>
                  <a:gd name="connsiteX16" fmla="*/ 5110163 w 7091363"/>
                  <a:gd name="connsiteY16" fmla="*/ 976312 h 2345531"/>
                  <a:gd name="connsiteX17" fmla="*/ 5438775 w 7091363"/>
                  <a:gd name="connsiteY17" fmla="*/ 1033462 h 2345531"/>
                  <a:gd name="connsiteX18" fmla="*/ 6510338 w 7091363"/>
                  <a:gd name="connsiteY18" fmla="*/ 1219200 h 2345531"/>
                  <a:gd name="connsiteX19" fmla="*/ 6853238 w 7091363"/>
                  <a:gd name="connsiteY19" fmla="*/ 1362075 h 2345531"/>
                  <a:gd name="connsiteX20" fmla="*/ 6981825 w 7091363"/>
                  <a:gd name="connsiteY20" fmla="*/ 1562100 h 2345531"/>
                  <a:gd name="connsiteX21" fmla="*/ 7053263 w 7091363"/>
                  <a:gd name="connsiteY21" fmla="*/ 1790700 h 2345531"/>
                  <a:gd name="connsiteX22" fmla="*/ 6753225 w 7091363"/>
                  <a:gd name="connsiteY22" fmla="*/ 2062162 h 2345531"/>
                  <a:gd name="connsiteX23" fmla="*/ 5195888 w 7091363"/>
                  <a:gd name="connsiteY23" fmla="*/ 2276475 h 2345531"/>
                  <a:gd name="connsiteX24" fmla="*/ 1481138 w 7091363"/>
                  <a:gd name="connsiteY24" fmla="*/ 2290762 h 2345531"/>
                  <a:gd name="connsiteX25" fmla="*/ 252413 w 7091363"/>
                  <a:gd name="connsiteY25" fmla="*/ 1947862 h 2345531"/>
                  <a:gd name="connsiteX26" fmla="*/ 38100 w 7091363"/>
                  <a:gd name="connsiteY26" fmla="*/ 1619250 h 23455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7091363" h="2345531">
                    <a:moveTo>
                      <a:pt x="38100" y="1619250"/>
                    </a:moveTo>
                    <a:cubicBezTo>
                      <a:pt x="0" y="1514475"/>
                      <a:pt x="21432" y="1409699"/>
                      <a:pt x="23813" y="1319212"/>
                    </a:cubicBezTo>
                    <a:cubicBezTo>
                      <a:pt x="26194" y="1228725"/>
                      <a:pt x="33338" y="1138238"/>
                      <a:pt x="52388" y="1076325"/>
                    </a:cubicBezTo>
                    <a:cubicBezTo>
                      <a:pt x="71438" y="1014412"/>
                      <a:pt x="83344" y="981074"/>
                      <a:pt x="138113" y="947737"/>
                    </a:cubicBezTo>
                    <a:cubicBezTo>
                      <a:pt x="192882" y="914400"/>
                      <a:pt x="238125" y="890587"/>
                      <a:pt x="381000" y="876300"/>
                    </a:cubicBezTo>
                    <a:cubicBezTo>
                      <a:pt x="523875" y="862013"/>
                      <a:pt x="871538" y="864393"/>
                      <a:pt x="995363" y="862012"/>
                    </a:cubicBezTo>
                    <a:cubicBezTo>
                      <a:pt x="1119188" y="859631"/>
                      <a:pt x="1090612" y="873918"/>
                      <a:pt x="1123950" y="862012"/>
                    </a:cubicBezTo>
                    <a:cubicBezTo>
                      <a:pt x="1157288" y="850106"/>
                      <a:pt x="1071563" y="895350"/>
                      <a:pt x="1195388" y="790575"/>
                    </a:cubicBezTo>
                    <a:cubicBezTo>
                      <a:pt x="1319213" y="685800"/>
                      <a:pt x="1676400" y="357187"/>
                      <a:pt x="1866900" y="233362"/>
                    </a:cubicBezTo>
                    <a:cubicBezTo>
                      <a:pt x="2057400" y="109537"/>
                      <a:pt x="2178844" y="85725"/>
                      <a:pt x="2338388" y="47625"/>
                    </a:cubicBezTo>
                    <a:cubicBezTo>
                      <a:pt x="2497932" y="9525"/>
                      <a:pt x="2652713" y="9524"/>
                      <a:pt x="2824163" y="4762"/>
                    </a:cubicBezTo>
                    <a:cubicBezTo>
                      <a:pt x="2995613" y="0"/>
                      <a:pt x="3193257" y="4763"/>
                      <a:pt x="3367088" y="19050"/>
                    </a:cubicBezTo>
                    <a:cubicBezTo>
                      <a:pt x="3540919" y="33337"/>
                      <a:pt x="3726656" y="59531"/>
                      <a:pt x="3867150" y="90487"/>
                    </a:cubicBezTo>
                    <a:cubicBezTo>
                      <a:pt x="4007644" y="121443"/>
                      <a:pt x="4098131" y="150018"/>
                      <a:pt x="4210050" y="204787"/>
                    </a:cubicBezTo>
                    <a:cubicBezTo>
                      <a:pt x="4321969" y="259556"/>
                      <a:pt x="4400551" y="304800"/>
                      <a:pt x="4538663" y="419100"/>
                    </a:cubicBezTo>
                    <a:cubicBezTo>
                      <a:pt x="4676775" y="533400"/>
                      <a:pt x="4943475" y="797718"/>
                      <a:pt x="5038725" y="890587"/>
                    </a:cubicBezTo>
                    <a:cubicBezTo>
                      <a:pt x="5133975" y="983456"/>
                      <a:pt x="5043488" y="952500"/>
                      <a:pt x="5110163" y="976312"/>
                    </a:cubicBezTo>
                    <a:cubicBezTo>
                      <a:pt x="5176838" y="1000125"/>
                      <a:pt x="5438775" y="1033462"/>
                      <a:pt x="5438775" y="1033462"/>
                    </a:cubicBezTo>
                    <a:cubicBezTo>
                      <a:pt x="5672137" y="1073943"/>
                      <a:pt x="6274594" y="1164431"/>
                      <a:pt x="6510338" y="1219200"/>
                    </a:cubicBezTo>
                    <a:cubicBezTo>
                      <a:pt x="6746082" y="1273969"/>
                      <a:pt x="6774657" y="1304925"/>
                      <a:pt x="6853238" y="1362075"/>
                    </a:cubicBezTo>
                    <a:cubicBezTo>
                      <a:pt x="6931819" y="1419225"/>
                      <a:pt x="6948488" y="1490663"/>
                      <a:pt x="6981825" y="1562100"/>
                    </a:cubicBezTo>
                    <a:cubicBezTo>
                      <a:pt x="7015162" y="1633537"/>
                      <a:pt x="7091363" y="1707356"/>
                      <a:pt x="7053263" y="1790700"/>
                    </a:cubicBezTo>
                    <a:cubicBezTo>
                      <a:pt x="7015163" y="1874044"/>
                      <a:pt x="7062787" y="1981200"/>
                      <a:pt x="6753225" y="2062162"/>
                    </a:cubicBezTo>
                    <a:cubicBezTo>
                      <a:pt x="6443663" y="2143124"/>
                      <a:pt x="6074569" y="2238375"/>
                      <a:pt x="5195888" y="2276475"/>
                    </a:cubicBezTo>
                    <a:cubicBezTo>
                      <a:pt x="4317207" y="2314575"/>
                      <a:pt x="2305051" y="2345531"/>
                      <a:pt x="1481138" y="2290762"/>
                    </a:cubicBezTo>
                    <a:cubicBezTo>
                      <a:pt x="657226" y="2235993"/>
                      <a:pt x="492919" y="2059781"/>
                      <a:pt x="252413" y="1947862"/>
                    </a:cubicBezTo>
                    <a:cubicBezTo>
                      <a:pt x="11907" y="1835943"/>
                      <a:pt x="76200" y="1724025"/>
                      <a:pt x="38100" y="1619250"/>
                    </a:cubicBezTo>
                    <a:close/>
                  </a:path>
                </a:pathLst>
              </a:custGeom>
              <a:solidFill>
                <a:srgbClr val="FFFF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4" name="Freeform 83"/>
              <p:cNvSpPr/>
              <p:nvPr/>
            </p:nvSpPr>
            <p:spPr>
              <a:xfrm>
                <a:off x="319088" y="4024313"/>
                <a:ext cx="1607343" cy="835819"/>
              </a:xfrm>
              <a:custGeom>
                <a:avLst/>
                <a:gdLst>
                  <a:gd name="connsiteX0" fmla="*/ 1323975 w 1607343"/>
                  <a:gd name="connsiteY0" fmla="*/ 119062 h 835819"/>
                  <a:gd name="connsiteX1" fmla="*/ 238125 w 1607343"/>
                  <a:gd name="connsiteY1" fmla="*/ 133350 h 835819"/>
                  <a:gd name="connsiteX2" fmla="*/ 52387 w 1607343"/>
                  <a:gd name="connsiteY2" fmla="*/ 347662 h 835819"/>
                  <a:gd name="connsiteX3" fmla="*/ 66675 w 1607343"/>
                  <a:gd name="connsiteY3" fmla="*/ 661987 h 835819"/>
                  <a:gd name="connsiteX4" fmla="*/ 452437 w 1607343"/>
                  <a:gd name="connsiteY4" fmla="*/ 719137 h 835819"/>
                  <a:gd name="connsiteX5" fmla="*/ 1452562 w 1607343"/>
                  <a:gd name="connsiteY5" fmla="*/ 733425 h 835819"/>
                  <a:gd name="connsiteX6" fmla="*/ 1381125 w 1607343"/>
                  <a:gd name="connsiteY6" fmla="*/ 104775 h 835819"/>
                  <a:gd name="connsiteX7" fmla="*/ 1323975 w 1607343"/>
                  <a:gd name="connsiteY7" fmla="*/ 119062 h 835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07343" h="835819">
                    <a:moveTo>
                      <a:pt x="1323975" y="119062"/>
                    </a:moveTo>
                    <a:cubicBezTo>
                      <a:pt x="1133475" y="123824"/>
                      <a:pt x="450056" y="95250"/>
                      <a:pt x="238125" y="133350"/>
                    </a:cubicBezTo>
                    <a:cubicBezTo>
                      <a:pt x="26194" y="171450"/>
                      <a:pt x="80962" y="259556"/>
                      <a:pt x="52387" y="347662"/>
                    </a:cubicBezTo>
                    <a:cubicBezTo>
                      <a:pt x="23812" y="435768"/>
                      <a:pt x="0" y="600075"/>
                      <a:pt x="66675" y="661987"/>
                    </a:cubicBezTo>
                    <a:cubicBezTo>
                      <a:pt x="133350" y="723900"/>
                      <a:pt x="221456" y="707231"/>
                      <a:pt x="452437" y="719137"/>
                    </a:cubicBezTo>
                    <a:cubicBezTo>
                      <a:pt x="683418" y="731043"/>
                      <a:pt x="1297781" y="835819"/>
                      <a:pt x="1452562" y="733425"/>
                    </a:cubicBezTo>
                    <a:cubicBezTo>
                      <a:pt x="1607343" y="631031"/>
                      <a:pt x="1400175" y="209550"/>
                      <a:pt x="1381125" y="104775"/>
                    </a:cubicBezTo>
                    <a:cubicBezTo>
                      <a:pt x="1362075" y="0"/>
                      <a:pt x="1514475" y="114300"/>
                      <a:pt x="1323975" y="119062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5" name="Freeform 84"/>
              <p:cNvSpPr/>
              <p:nvPr/>
            </p:nvSpPr>
            <p:spPr>
              <a:xfrm>
                <a:off x="6791325" y="4131469"/>
                <a:ext cx="866775" cy="766762"/>
              </a:xfrm>
              <a:custGeom>
                <a:avLst/>
                <a:gdLst>
                  <a:gd name="connsiteX0" fmla="*/ 66675 w 866775"/>
                  <a:gd name="connsiteY0" fmla="*/ 211931 h 766762"/>
                  <a:gd name="connsiteX1" fmla="*/ 538163 w 866775"/>
                  <a:gd name="connsiteY1" fmla="*/ 140494 h 766762"/>
                  <a:gd name="connsiteX2" fmla="*/ 723900 w 866775"/>
                  <a:gd name="connsiteY2" fmla="*/ 69056 h 766762"/>
                  <a:gd name="connsiteX3" fmla="*/ 823913 w 866775"/>
                  <a:gd name="connsiteY3" fmla="*/ 554831 h 766762"/>
                  <a:gd name="connsiteX4" fmla="*/ 752475 w 866775"/>
                  <a:gd name="connsiteY4" fmla="*/ 640556 h 766762"/>
                  <a:gd name="connsiteX5" fmla="*/ 138113 w 866775"/>
                  <a:gd name="connsiteY5" fmla="*/ 697706 h 766762"/>
                  <a:gd name="connsiteX6" fmla="*/ 66675 w 866775"/>
                  <a:gd name="connsiteY6" fmla="*/ 211931 h 766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66775" h="766762">
                    <a:moveTo>
                      <a:pt x="66675" y="211931"/>
                    </a:moveTo>
                    <a:cubicBezTo>
                      <a:pt x="133350" y="119062"/>
                      <a:pt x="428626" y="164306"/>
                      <a:pt x="538163" y="140494"/>
                    </a:cubicBezTo>
                    <a:cubicBezTo>
                      <a:pt x="647700" y="116682"/>
                      <a:pt x="676275" y="0"/>
                      <a:pt x="723900" y="69056"/>
                    </a:cubicBezTo>
                    <a:cubicBezTo>
                      <a:pt x="771525" y="138112"/>
                      <a:pt x="819151" y="459581"/>
                      <a:pt x="823913" y="554831"/>
                    </a:cubicBezTo>
                    <a:cubicBezTo>
                      <a:pt x="828675" y="650081"/>
                      <a:pt x="866775" y="616744"/>
                      <a:pt x="752475" y="640556"/>
                    </a:cubicBezTo>
                    <a:cubicBezTo>
                      <a:pt x="638175" y="664368"/>
                      <a:pt x="250032" y="766762"/>
                      <a:pt x="138113" y="697706"/>
                    </a:cubicBezTo>
                    <a:cubicBezTo>
                      <a:pt x="26194" y="628650"/>
                      <a:pt x="0" y="304800"/>
                      <a:pt x="66675" y="211931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6" name="Freeform 85"/>
              <p:cNvSpPr/>
              <p:nvPr/>
            </p:nvSpPr>
            <p:spPr>
              <a:xfrm>
                <a:off x="1783556" y="2619376"/>
                <a:ext cx="1176338" cy="821530"/>
              </a:xfrm>
              <a:custGeom>
                <a:avLst/>
                <a:gdLst>
                  <a:gd name="connsiteX0" fmla="*/ 1116807 w 1176338"/>
                  <a:gd name="connsiteY0" fmla="*/ 809624 h 821530"/>
                  <a:gd name="connsiteX1" fmla="*/ 1116807 w 1176338"/>
                  <a:gd name="connsiteY1" fmla="*/ 109537 h 821530"/>
                  <a:gd name="connsiteX2" fmla="*/ 759619 w 1176338"/>
                  <a:gd name="connsiteY2" fmla="*/ 152399 h 821530"/>
                  <a:gd name="connsiteX3" fmla="*/ 488157 w 1176338"/>
                  <a:gd name="connsiteY3" fmla="*/ 380999 h 821530"/>
                  <a:gd name="connsiteX4" fmla="*/ 73819 w 1176338"/>
                  <a:gd name="connsiteY4" fmla="*/ 752474 h 821530"/>
                  <a:gd name="connsiteX5" fmla="*/ 45244 w 1176338"/>
                  <a:gd name="connsiteY5" fmla="*/ 795337 h 821530"/>
                  <a:gd name="connsiteX6" fmla="*/ 273844 w 1176338"/>
                  <a:gd name="connsiteY6" fmla="*/ 795337 h 821530"/>
                  <a:gd name="connsiteX7" fmla="*/ 1116807 w 1176338"/>
                  <a:gd name="connsiteY7" fmla="*/ 809624 h 821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6338" h="821530">
                    <a:moveTo>
                      <a:pt x="1116807" y="809624"/>
                    </a:moveTo>
                    <a:cubicBezTo>
                      <a:pt x="1146572" y="514349"/>
                      <a:pt x="1176338" y="219075"/>
                      <a:pt x="1116807" y="109537"/>
                    </a:cubicBezTo>
                    <a:cubicBezTo>
                      <a:pt x="1057276" y="0"/>
                      <a:pt x="864394" y="107155"/>
                      <a:pt x="759619" y="152399"/>
                    </a:cubicBezTo>
                    <a:cubicBezTo>
                      <a:pt x="654844" y="197643"/>
                      <a:pt x="602457" y="280987"/>
                      <a:pt x="488157" y="380999"/>
                    </a:cubicBezTo>
                    <a:cubicBezTo>
                      <a:pt x="373857" y="481012"/>
                      <a:pt x="147638" y="683418"/>
                      <a:pt x="73819" y="752474"/>
                    </a:cubicBezTo>
                    <a:cubicBezTo>
                      <a:pt x="0" y="821530"/>
                      <a:pt x="11907" y="788193"/>
                      <a:pt x="45244" y="795337"/>
                    </a:cubicBezTo>
                    <a:cubicBezTo>
                      <a:pt x="78581" y="802481"/>
                      <a:pt x="273844" y="795337"/>
                      <a:pt x="273844" y="795337"/>
                    </a:cubicBezTo>
                    <a:lnTo>
                      <a:pt x="1116807" y="809624"/>
                    </a:lnTo>
                    <a:close/>
                  </a:path>
                </a:pathLst>
              </a:custGeom>
              <a:solidFill>
                <a:srgbClr val="00FFFF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7" name="Freeform 86"/>
              <p:cNvSpPr/>
              <p:nvPr/>
            </p:nvSpPr>
            <p:spPr>
              <a:xfrm>
                <a:off x="3214688" y="2576513"/>
                <a:ext cx="2216944" cy="1014412"/>
              </a:xfrm>
              <a:custGeom>
                <a:avLst/>
                <a:gdLst>
                  <a:gd name="connsiteX0" fmla="*/ 28575 w 2216944"/>
                  <a:gd name="connsiteY0" fmla="*/ 866775 h 1014412"/>
                  <a:gd name="connsiteX1" fmla="*/ 0 w 2216944"/>
                  <a:gd name="connsiteY1" fmla="*/ 123825 h 1014412"/>
                  <a:gd name="connsiteX2" fmla="*/ 28575 w 2216944"/>
                  <a:gd name="connsiteY2" fmla="*/ 123825 h 1014412"/>
                  <a:gd name="connsiteX3" fmla="*/ 871537 w 2216944"/>
                  <a:gd name="connsiteY3" fmla="*/ 152400 h 1014412"/>
                  <a:gd name="connsiteX4" fmla="*/ 1485900 w 2216944"/>
                  <a:gd name="connsiteY4" fmla="*/ 395287 h 1014412"/>
                  <a:gd name="connsiteX5" fmla="*/ 2114550 w 2216944"/>
                  <a:gd name="connsiteY5" fmla="*/ 923925 h 1014412"/>
                  <a:gd name="connsiteX6" fmla="*/ 2100262 w 2216944"/>
                  <a:gd name="connsiteY6" fmla="*/ 938212 h 1014412"/>
                  <a:gd name="connsiteX7" fmla="*/ 28575 w 2216944"/>
                  <a:gd name="connsiteY7" fmla="*/ 866775 h 1014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16944" h="1014412">
                    <a:moveTo>
                      <a:pt x="28575" y="866775"/>
                    </a:moveTo>
                    <a:cubicBezTo>
                      <a:pt x="14287" y="557212"/>
                      <a:pt x="0" y="247650"/>
                      <a:pt x="0" y="123825"/>
                    </a:cubicBezTo>
                    <a:cubicBezTo>
                      <a:pt x="0" y="0"/>
                      <a:pt x="28575" y="123825"/>
                      <a:pt x="28575" y="123825"/>
                    </a:cubicBezTo>
                    <a:lnTo>
                      <a:pt x="871537" y="152400"/>
                    </a:lnTo>
                    <a:cubicBezTo>
                      <a:pt x="1114424" y="197644"/>
                      <a:pt x="1278731" y="266699"/>
                      <a:pt x="1485900" y="395287"/>
                    </a:cubicBezTo>
                    <a:cubicBezTo>
                      <a:pt x="1693069" y="523875"/>
                      <a:pt x="2012156" y="833438"/>
                      <a:pt x="2114550" y="923925"/>
                    </a:cubicBezTo>
                    <a:cubicBezTo>
                      <a:pt x="2216944" y="1014412"/>
                      <a:pt x="2100262" y="938212"/>
                      <a:pt x="2100262" y="938212"/>
                    </a:cubicBezTo>
                    <a:lnTo>
                      <a:pt x="28575" y="866775"/>
                    </a:lnTo>
                    <a:close/>
                  </a:path>
                </a:pathLst>
              </a:custGeom>
              <a:solidFill>
                <a:srgbClr val="00FFFF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8" name="Oval 87"/>
              <p:cNvSpPr/>
              <p:nvPr/>
            </p:nvSpPr>
            <p:spPr>
              <a:xfrm>
                <a:off x="1259632" y="4077072"/>
                <a:ext cx="1296144" cy="1296144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9" name="Oval 88"/>
              <p:cNvSpPr/>
              <p:nvPr/>
            </p:nvSpPr>
            <p:spPr>
              <a:xfrm>
                <a:off x="1403648" y="4221088"/>
                <a:ext cx="1008112" cy="100811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0" name="Oval 89"/>
              <p:cNvSpPr/>
              <p:nvPr/>
            </p:nvSpPr>
            <p:spPr>
              <a:xfrm>
                <a:off x="5724128" y="4077072"/>
                <a:ext cx="1296144" cy="1296144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1" name="Oval 90"/>
              <p:cNvSpPr/>
              <p:nvPr/>
            </p:nvSpPr>
            <p:spPr>
              <a:xfrm>
                <a:off x="5868144" y="4221088"/>
                <a:ext cx="1008112" cy="100811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92" name="Straight Connector 91"/>
              <p:cNvCxnSpPr/>
              <p:nvPr/>
            </p:nvCxnSpPr>
            <p:spPr>
              <a:xfrm>
                <a:off x="3059832" y="2564904"/>
                <a:ext cx="72008" cy="2304256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up 71"/>
            <p:cNvGrpSpPr/>
            <p:nvPr/>
          </p:nvGrpSpPr>
          <p:grpSpPr>
            <a:xfrm>
              <a:off x="4211960" y="-2475656"/>
              <a:ext cx="2376264" cy="3897052"/>
              <a:chOff x="2195736" y="-1116124"/>
              <a:chExt cx="2376264" cy="3897052"/>
            </a:xfrm>
          </p:grpSpPr>
          <p:sp>
            <p:nvSpPr>
              <p:cNvPr id="81" name="Rectangle 80"/>
              <p:cNvSpPr/>
              <p:nvPr/>
            </p:nvSpPr>
            <p:spPr>
              <a:xfrm>
                <a:off x="3203848" y="548680"/>
                <a:ext cx="360040" cy="2232248"/>
              </a:xfrm>
              <a:prstGeom prst="rect">
                <a:avLst/>
              </a:prstGeom>
              <a:solidFill>
                <a:srgbClr val="CC66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2195736" y="-1116124"/>
                <a:ext cx="2376264" cy="2232248"/>
              </a:xfrm>
              <a:prstGeom prst="ellipse">
                <a:avLst/>
              </a:prstGeom>
              <a:solidFill>
                <a:srgbClr val="00FF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6" name="Group 72"/>
            <p:cNvGrpSpPr/>
            <p:nvPr/>
          </p:nvGrpSpPr>
          <p:grpSpPr>
            <a:xfrm>
              <a:off x="2483768" y="-2907704"/>
              <a:ext cx="2376264" cy="3897052"/>
              <a:chOff x="2195736" y="-1116124"/>
              <a:chExt cx="2376264" cy="3897052"/>
            </a:xfrm>
          </p:grpSpPr>
          <p:sp>
            <p:nvSpPr>
              <p:cNvPr id="79" name="Rectangle 78"/>
              <p:cNvSpPr/>
              <p:nvPr/>
            </p:nvSpPr>
            <p:spPr>
              <a:xfrm>
                <a:off x="3203848" y="548680"/>
                <a:ext cx="360040" cy="2232248"/>
              </a:xfrm>
              <a:prstGeom prst="rect">
                <a:avLst/>
              </a:prstGeom>
              <a:solidFill>
                <a:srgbClr val="CC66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0" name="Oval 79"/>
              <p:cNvSpPr/>
              <p:nvPr/>
            </p:nvSpPr>
            <p:spPr>
              <a:xfrm>
                <a:off x="2195736" y="-1116124"/>
                <a:ext cx="2376264" cy="2232248"/>
              </a:xfrm>
              <a:prstGeom prst="ellipse">
                <a:avLst/>
              </a:prstGeom>
              <a:solidFill>
                <a:srgbClr val="00FF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2" name="Group 75"/>
            <p:cNvGrpSpPr/>
            <p:nvPr/>
          </p:nvGrpSpPr>
          <p:grpSpPr>
            <a:xfrm>
              <a:off x="7524328" y="-2835696"/>
              <a:ext cx="2376264" cy="3897052"/>
              <a:chOff x="2195736" y="-1116124"/>
              <a:chExt cx="2376264" cy="3897052"/>
            </a:xfrm>
          </p:grpSpPr>
          <p:sp>
            <p:nvSpPr>
              <p:cNvPr id="77" name="Rectangle 76"/>
              <p:cNvSpPr/>
              <p:nvPr/>
            </p:nvSpPr>
            <p:spPr>
              <a:xfrm>
                <a:off x="3203848" y="548680"/>
                <a:ext cx="360040" cy="2232248"/>
              </a:xfrm>
              <a:prstGeom prst="rect">
                <a:avLst/>
              </a:prstGeom>
              <a:solidFill>
                <a:srgbClr val="CC66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2195736" y="-1116124"/>
                <a:ext cx="2376264" cy="2232248"/>
              </a:xfrm>
              <a:prstGeom prst="ellipse">
                <a:avLst/>
              </a:prstGeom>
              <a:solidFill>
                <a:srgbClr val="00FF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7" name="Group 47"/>
            <p:cNvGrpSpPr>
              <a:grpSpLocks noChangeAspect="1"/>
            </p:cNvGrpSpPr>
            <p:nvPr/>
          </p:nvGrpSpPr>
          <p:grpSpPr>
            <a:xfrm>
              <a:off x="-756592" y="1340768"/>
              <a:ext cx="4742284" cy="1814660"/>
              <a:chOff x="319088" y="2564904"/>
              <a:chExt cx="7339012" cy="2808312"/>
            </a:xfrm>
          </p:grpSpPr>
          <p:sp>
            <p:nvSpPr>
              <p:cNvPr id="67" name="Freeform 66"/>
              <p:cNvSpPr/>
              <p:nvPr/>
            </p:nvSpPr>
            <p:spPr>
              <a:xfrm>
                <a:off x="467544" y="2564904"/>
                <a:ext cx="7091363" cy="2345531"/>
              </a:xfrm>
              <a:custGeom>
                <a:avLst/>
                <a:gdLst>
                  <a:gd name="connsiteX0" fmla="*/ 38100 w 7091363"/>
                  <a:gd name="connsiteY0" fmla="*/ 1619250 h 2345531"/>
                  <a:gd name="connsiteX1" fmla="*/ 23813 w 7091363"/>
                  <a:gd name="connsiteY1" fmla="*/ 1319212 h 2345531"/>
                  <a:gd name="connsiteX2" fmla="*/ 52388 w 7091363"/>
                  <a:gd name="connsiteY2" fmla="*/ 1076325 h 2345531"/>
                  <a:gd name="connsiteX3" fmla="*/ 138113 w 7091363"/>
                  <a:gd name="connsiteY3" fmla="*/ 947737 h 2345531"/>
                  <a:gd name="connsiteX4" fmla="*/ 381000 w 7091363"/>
                  <a:gd name="connsiteY4" fmla="*/ 876300 h 2345531"/>
                  <a:gd name="connsiteX5" fmla="*/ 995363 w 7091363"/>
                  <a:gd name="connsiteY5" fmla="*/ 862012 h 2345531"/>
                  <a:gd name="connsiteX6" fmla="*/ 1123950 w 7091363"/>
                  <a:gd name="connsiteY6" fmla="*/ 862012 h 2345531"/>
                  <a:gd name="connsiteX7" fmla="*/ 1195388 w 7091363"/>
                  <a:gd name="connsiteY7" fmla="*/ 790575 h 2345531"/>
                  <a:gd name="connsiteX8" fmla="*/ 1866900 w 7091363"/>
                  <a:gd name="connsiteY8" fmla="*/ 233362 h 2345531"/>
                  <a:gd name="connsiteX9" fmla="*/ 2338388 w 7091363"/>
                  <a:gd name="connsiteY9" fmla="*/ 47625 h 2345531"/>
                  <a:gd name="connsiteX10" fmla="*/ 2824163 w 7091363"/>
                  <a:gd name="connsiteY10" fmla="*/ 4762 h 2345531"/>
                  <a:gd name="connsiteX11" fmla="*/ 3367088 w 7091363"/>
                  <a:gd name="connsiteY11" fmla="*/ 19050 h 2345531"/>
                  <a:gd name="connsiteX12" fmla="*/ 3867150 w 7091363"/>
                  <a:gd name="connsiteY12" fmla="*/ 90487 h 2345531"/>
                  <a:gd name="connsiteX13" fmla="*/ 4210050 w 7091363"/>
                  <a:gd name="connsiteY13" fmla="*/ 204787 h 2345531"/>
                  <a:gd name="connsiteX14" fmla="*/ 4538663 w 7091363"/>
                  <a:gd name="connsiteY14" fmla="*/ 419100 h 2345531"/>
                  <a:gd name="connsiteX15" fmla="*/ 5038725 w 7091363"/>
                  <a:gd name="connsiteY15" fmla="*/ 890587 h 2345531"/>
                  <a:gd name="connsiteX16" fmla="*/ 5110163 w 7091363"/>
                  <a:gd name="connsiteY16" fmla="*/ 976312 h 2345531"/>
                  <a:gd name="connsiteX17" fmla="*/ 5438775 w 7091363"/>
                  <a:gd name="connsiteY17" fmla="*/ 1033462 h 2345531"/>
                  <a:gd name="connsiteX18" fmla="*/ 6510338 w 7091363"/>
                  <a:gd name="connsiteY18" fmla="*/ 1219200 h 2345531"/>
                  <a:gd name="connsiteX19" fmla="*/ 6853238 w 7091363"/>
                  <a:gd name="connsiteY19" fmla="*/ 1362075 h 2345531"/>
                  <a:gd name="connsiteX20" fmla="*/ 6981825 w 7091363"/>
                  <a:gd name="connsiteY20" fmla="*/ 1562100 h 2345531"/>
                  <a:gd name="connsiteX21" fmla="*/ 7053263 w 7091363"/>
                  <a:gd name="connsiteY21" fmla="*/ 1790700 h 2345531"/>
                  <a:gd name="connsiteX22" fmla="*/ 6753225 w 7091363"/>
                  <a:gd name="connsiteY22" fmla="*/ 2062162 h 2345531"/>
                  <a:gd name="connsiteX23" fmla="*/ 5195888 w 7091363"/>
                  <a:gd name="connsiteY23" fmla="*/ 2276475 h 2345531"/>
                  <a:gd name="connsiteX24" fmla="*/ 1481138 w 7091363"/>
                  <a:gd name="connsiteY24" fmla="*/ 2290762 h 2345531"/>
                  <a:gd name="connsiteX25" fmla="*/ 252413 w 7091363"/>
                  <a:gd name="connsiteY25" fmla="*/ 1947862 h 2345531"/>
                  <a:gd name="connsiteX26" fmla="*/ 38100 w 7091363"/>
                  <a:gd name="connsiteY26" fmla="*/ 1619250 h 23455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7091363" h="2345531">
                    <a:moveTo>
                      <a:pt x="38100" y="1619250"/>
                    </a:moveTo>
                    <a:cubicBezTo>
                      <a:pt x="0" y="1514475"/>
                      <a:pt x="21432" y="1409699"/>
                      <a:pt x="23813" y="1319212"/>
                    </a:cubicBezTo>
                    <a:cubicBezTo>
                      <a:pt x="26194" y="1228725"/>
                      <a:pt x="33338" y="1138238"/>
                      <a:pt x="52388" y="1076325"/>
                    </a:cubicBezTo>
                    <a:cubicBezTo>
                      <a:pt x="71438" y="1014412"/>
                      <a:pt x="83344" y="981074"/>
                      <a:pt x="138113" y="947737"/>
                    </a:cubicBezTo>
                    <a:cubicBezTo>
                      <a:pt x="192882" y="914400"/>
                      <a:pt x="238125" y="890587"/>
                      <a:pt x="381000" y="876300"/>
                    </a:cubicBezTo>
                    <a:cubicBezTo>
                      <a:pt x="523875" y="862013"/>
                      <a:pt x="871538" y="864393"/>
                      <a:pt x="995363" y="862012"/>
                    </a:cubicBezTo>
                    <a:cubicBezTo>
                      <a:pt x="1119188" y="859631"/>
                      <a:pt x="1090612" y="873918"/>
                      <a:pt x="1123950" y="862012"/>
                    </a:cubicBezTo>
                    <a:cubicBezTo>
                      <a:pt x="1157288" y="850106"/>
                      <a:pt x="1071563" y="895350"/>
                      <a:pt x="1195388" y="790575"/>
                    </a:cubicBezTo>
                    <a:cubicBezTo>
                      <a:pt x="1319213" y="685800"/>
                      <a:pt x="1676400" y="357187"/>
                      <a:pt x="1866900" y="233362"/>
                    </a:cubicBezTo>
                    <a:cubicBezTo>
                      <a:pt x="2057400" y="109537"/>
                      <a:pt x="2178844" y="85725"/>
                      <a:pt x="2338388" y="47625"/>
                    </a:cubicBezTo>
                    <a:cubicBezTo>
                      <a:pt x="2497932" y="9525"/>
                      <a:pt x="2652713" y="9524"/>
                      <a:pt x="2824163" y="4762"/>
                    </a:cubicBezTo>
                    <a:cubicBezTo>
                      <a:pt x="2995613" y="0"/>
                      <a:pt x="3193257" y="4763"/>
                      <a:pt x="3367088" y="19050"/>
                    </a:cubicBezTo>
                    <a:cubicBezTo>
                      <a:pt x="3540919" y="33337"/>
                      <a:pt x="3726656" y="59531"/>
                      <a:pt x="3867150" y="90487"/>
                    </a:cubicBezTo>
                    <a:cubicBezTo>
                      <a:pt x="4007644" y="121443"/>
                      <a:pt x="4098131" y="150018"/>
                      <a:pt x="4210050" y="204787"/>
                    </a:cubicBezTo>
                    <a:cubicBezTo>
                      <a:pt x="4321969" y="259556"/>
                      <a:pt x="4400551" y="304800"/>
                      <a:pt x="4538663" y="419100"/>
                    </a:cubicBezTo>
                    <a:cubicBezTo>
                      <a:pt x="4676775" y="533400"/>
                      <a:pt x="4943475" y="797718"/>
                      <a:pt x="5038725" y="890587"/>
                    </a:cubicBezTo>
                    <a:cubicBezTo>
                      <a:pt x="5133975" y="983456"/>
                      <a:pt x="5043488" y="952500"/>
                      <a:pt x="5110163" y="976312"/>
                    </a:cubicBezTo>
                    <a:cubicBezTo>
                      <a:pt x="5176838" y="1000125"/>
                      <a:pt x="5438775" y="1033462"/>
                      <a:pt x="5438775" y="1033462"/>
                    </a:cubicBezTo>
                    <a:cubicBezTo>
                      <a:pt x="5672137" y="1073943"/>
                      <a:pt x="6274594" y="1164431"/>
                      <a:pt x="6510338" y="1219200"/>
                    </a:cubicBezTo>
                    <a:cubicBezTo>
                      <a:pt x="6746082" y="1273969"/>
                      <a:pt x="6774657" y="1304925"/>
                      <a:pt x="6853238" y="1362075"/>
                    </a:cubicBezTo>
                    <a:cubicBezTo>
                      <a:pt x="6931819" y="1419225"/>
                      <a:pt x="6948488" y="1490663"/>
                      <a:pt x="6981825" y="1562100"/>
                    </a:cubicBezTo>
                    <a:cubicBezTo>
                      <a:pt x="7015162" y="1633537"/>
                      <a:pt x="7091363" y="1707356"/>
                      <a:pt x="7053263" y="1790700"/>
                    </a:cubicBezTo>
                    <a:cubicBezTo>
                      <a:pt x="7015163" y="1874044"/>
                      <a:pt x="7062787" y="1981200"/>
                      <a:pt x="6753225" y="2062162"/>
                    </a:cubicBezTo>
                    <a:cubicBezTo>
                      <a:pt x="6443663" y="2143124"/>
                      <a:pt x="6074569" y="2238375"/>
                      <a:pt x="5195888" y="2276475"/>
                    </a:cubicBezTo>
                    <a:cubicBezTo>
                      <a:pt x="4317207" y="2314575"/>
                      <a:pt x="2305051" y="2345531"/>
                      <a:pt x="1481138" y="2290762"/>
                    </a:cubicBezTo>
                    <a:cubicBezTo>
                      <a:pt x="657226" y="2235993"/>
                      <a:pt x="492919" y="2059781"/>
                      <a:pt x="252413" y="1947862"/>
                    </a:cubicBezTo>
                    <a:cubicBezTo>
                      <a:pt x="11907" y="1835943"/>
                      <a:pt x="76200" y="1724025"/>
                      <a:pt x="38100" y="1619250"/>
                    </a:cubicBezTo>
                    <a:close/>
                  </a:path>
                </a:pathLst>
              </a:custGeom>
              <a:solidFill>
                <a:srgbClr val="C000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8" name="Freeform 67"/>
              <p:cNvSpPr/>
              <p:nvPr/>
            </p:nvSpPr>
            <p:spPr>
              <a:xfrm>
                <a:off x="319088" y="4024313"/>
                <a:ext cx="1607343" cy="835819"/>
              </a:xfrm>
              <a:custGeom>
                <a:avLst/>
                <a:gdLst>
                  <a:gd name="connsiteX0" fmla="*/ 1323975 w 1607343"/>
                  <a:gd name="connsiteY0" fmla="*/ 119062 h 835819"/>
                  <a:gd name="connsiteX1" fmla="*/ 238125 w 1607343"/>
                  <a:gd name="connsiteY1" fmla="*/ 133350 h 835819"/>
                  <a:gd name="connsiteX2" fmla="*/ 52387 w 1607343"/>
                  <a:gd name="connsiteY2" fmla="*/ 347662 h 835819"/>
                  <a:gd name="connsiteX3" fmla="*/ 66675 w 1607343"/>
                  <a:gd name="connsiteY3" fmla="*/ 661987 h 835819"/>
                  <a:gd name="connsiteX4" fmla="*/ 452437 w 1607343"/>
                  <a:gd name="connsiteY4" fmla="*/ 719137 h 835819"/>
                  <a:gd name="connsiteX5" fmla="*/ 1452562 w 1607343"/>
                  <a:gd name="connsiteY5" fmla="*/ 733425 h 835819"/>
                  <a:gd name="connsiteX6" fmla="*/ 1381125 w 1607343"/>
                  <a:gd name="connsiteY6" fmla="*/ 104775 h 835819"/>
                  <a:gd name="connsiteX7" fmla="*/ 1323975 w 1607343"/>
                  <a:gd name="connsiteY7" fmla="*/ 119062 h 835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07343" h="835819">
                    <a:moveTo>
                      <a:pt x="1323975" y="119062"/>
                    </a:moveTo>
                    <a:cubicBezTo>
                      <a:pt x="1133475" y="123824"/>
                      <a:pt x="450056" y="95250"/>
                      <a:pt x="238125" y="133350"/>
                    </a:cubicBezTo>
                    <a:cubicBezTo>
                      <a:pt x="26194" y="171450"/>
                      <a:pt x="80962" y="259556"/>
                      <a:pt x="52387" y="347662"/>
                    </a:cubicBezTo>
                    <a:cubicBezTo>
                      <a:pt x="23812" y="435768"/>
                      <a:pt x="0" y="600075"/>
                      <a:pt x="66675" y="661987"/>
                    </a:cubicBezTo>
                    <a:cubicBezTo>
                      <a:pt x="133350" y="723900"/>
                      <a:pt x="221456" y="707231"/>
                      <a:pt x="452437" y="719137"/>
                    </a:cubicBezTo>
                    <a:cubicBezTo>
                      <a:pt x="683418" y="731043"/>
                      <a:pt x="1297781" y="835819"/>
                      <a:pt x="1452562" y="733425"/>
                    </a:cubicBezTo>
                    <a:cubicBezTo>
                      <a:pt x="1607343" y="631031"/>
                      <a:pt x="1400175" y="209550"/>
                      <a:pt x="1381125" y="104775"/>
                    </a:cubicBezTo>
                    <a:cubicBezTo>
                      <a:pt x="1362075" y="0"/>
                      <a:pt x="1514475" y="114300"/>
                      <a:pt x="1323975" y="119062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9" name="Freeform 68"/>
              <p:cNvSpPr/>
              <p:nvPr/>
            </p:nvSpPr>
            <p:spPr>
              <a:xfrm>
                <a:off x="6791325" y="4131469"/>
                <a:ext cx="866775" cy="766762"/>
              </a:xfrm>
              <a:custGeom>
                <a:avLst/>
                <a:gdLst>
                  <a:gd name="connsiteX0" fmla="*/ 66675 w 866775"/>
                  <a:gd name="connsiteY0" fmla="*/ 211931 h 766762"/>
                  <a:gd name="connsiteX1" fmla="*/ 538163 w 866775"/>
                  <a:gd name="connsiteY1" fmla="*/ 140494 h 766762"/>
                  <a:gd name="connsiteX2" fmla="*/ 723900 w 866775"/>
                  <a:gd name="connsiteY2" fmla="*/ 69056 h 766762"/>
                  <a:gd name="connsiteX3" fmla="*/ 823913 w 866775"/>
                  <a:gd name="connsiteY3" fmla="*/ 554831 h 766762"/>
                  <a:gd name="connsiteX4" fmla="*/ 752475 w 866775"/>
                  <a:gd name="connsiteY4" fmla="*/ 640556 h 766762"/>
                  <a:gd name="connsiteX5" fmla="*/ 138113 w 866775"/>
                  <a:gd name="connsiteY5" fmla="*/ 697706 h 766762"/>
                  <a:gd name="connsiteX6" fmla="*/ 66675 w 866775"/>
                  <a:gd name="connsiteY6" fmla="*/ 211931 h 766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66775" h="766762">
                    <a:moveTo>
                      <a:pt x="66675" y="211931"/>
                    </a:moveTo>
                    <a:cubicBezTo>
                      <a:pt x="133350" y="119062"/>
                      <a:pt x="428626" y="164306"/>
                      <a:pt x="538163" y="140494"/>
                    </a:cubicBezTo>
                    <a:cubicBezTo>
                      <a:pt x="647700" y="116682"/>
                      <a:pt x="676275" y="0"/>
                      <a:pt x="723900" y="69056"/>
                    </a:cubicBezTo>
                    <a:cubicBezTo>
                      <a:pt x="771525" y="138112"/>
                      <a:pt x="819151" y="459581"/>
                      <a:pt x="823913" y="554831"/>
                    </a:cubicBezTo>
                    <a:cubicBezTo>
                      <a:pt x="828675" y="650081"/>
                      <a:pt x="866775" y="616744"/>
                      <a:pt x="752475" y="640556"/>
                    </a:cubicBezTo>
                    <a:cubicBezTo>
                      <a:pt x="638175" y="664368"/>
                      <a:pt x="250032" y="766762"/>
                      <a:pt x="138113" y="697706"/>
                    </a:cubicBezTo>
                    <a:cubicBezTo>
                      <a:pt x="26194" y="628650"/>
                      <a:pt x="0" y="304800"/>
                      <a:pt x="66675" y="211931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0" name="Freeform 69"/>
              <p:cNvSpPr/>
              <p:nvPr/>
            </p:nvSpPr>
            <p:spPr>
              <a:xfrm>
                <a:off x="1783556" y="2619376"/>
                <a:ext cx="1176338" cy="821530"/>
              </a:xfrm>
              <a:custGeom>
                <a:avLst/>
                <a:gdLst>
                  <a:gd name="connsiteX0" fmla="*/ 1116807 w 1176338"/>
                  <a:gd name="connsiteY0" fmla="*/ 809624 h 821530"/>
                  <a:gd name="connsiteX1" fmla="*/ 1116807 w 1176338"/>
                  <a:gd name="connsiteY1" fmla="*/ 109537 h 821530"/>
                  <a:gd name="connsiteX2" fmla="*/ 759619 w 1176338"/>
                  <a:gd name="connsiteY2" fmla="*/ 152399 h 821530"/>
                  <a:gd name="connsiteX3" fmla="*/ 488157 w 1176338"/>
                  <a:gd name="connsiteY3" fmla="*/ 380999 h 821530"/>
                  <a:gd name="connsiteX4" fmla="*/ 73819 w 1176338"/>
                  <a:gd name="connsiteY4" fmla="*/ 752474 h 821530"/>
                  <a:gd name="connsiteX5" fmla="*/ 45244 w 1176338"/>
                  <a:gd name="connsiteY5" fmla="*/ 795337 h 821530"/>
                  <a:gd name="connsiteX6" fmla="*/ 273844 w 1176338"/>
                  <a:gd name="connsiteY6" fmla="*/ 795337 h 821530"/>
                  <a:gd name="connsiteX7" fmla="*/ 1116807 w 1176338"/>
                  <a:gd name="connsiteY7" fmla="*/ 809624 h 821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6338" h="821530">
                    <a:moveTo>
                      <a:pt x="1116807" y="809624"/>
                    </a:moveTo>
                    <a:cubicBezTo>
                      <a:pt x="1146572" y="514349"/>
                      <a:pt x="1176338" y="219075"/>
                      <a:pt x="1116807" y="109537"/>
                    </a:cubicBezTo>
                    <a:cubicBezTo>
                      <a:pt x="1057276" y="0"/>
                      <a:pt x="864394" y="107155"/>
                      <a:pt x="759619" y="152399"/>
                    </a:cubicBezTo>
                    <a:cubicBezTo>
                      <a:pt x="654844" y="197643"/>
                      <a:pt x="602457" y="280987"/>
                      <a:pt x="488157" y="380999"/>
                    </a:cubicBezTo>
                    <a:cubicBezTo>
                      <a:pt x="373857" y="481012"/>
                      <a:pt x="147638" y="683418"/>
                      <a:pt x="73819" y="752474"/>
                    </a:cubicBezTo>
                    <a:cubicBezTo>
                      <a:pt x="0" y="821530"/>
                      <a:pt x="11907" y="788193"/>
                      <a:pt x="45244" y="795337"/>
                    </a:cubicBezTo>
                    <a:cubicBezTo>
                      <a:pt x="78581" y="802481"/>
                      <a:pt x="273844" y="795337"/>
                      <a:pt x="273844" y="795337"/>
                    </a:cubicBezTo>
                    <a:lnTo>
                      <a:pt x="1116807" y="809624"/>
                    </a:lnTo>
                    <a:close/>
                  </a:path>
                </a:pathLst>
              </a:custGeom>
              <a:solidFill>
                <a:srgbClr val="00FFFF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1" name="Freeform 70"/>
              <p:cNvSpPr/>
              <p:nvPr/>
            </p:nvSpPr>
            <p:spPr>
              <a:xfrm>
                <a:off x="3214688" y="2576513"/>
                <a:ext cx="2216944" cy="1014412"/>
              </a:xfrm>
              <a:custGeom>
                <a:avLst/>
                <a:gdLst>
                  <a:gd name="connsiteX0" fmla="*/ 28575 w 2216944"/>
                  <a:gd name="connsiteY0" fmla="*/ 866775 h 1014412"/>
                  <a:gd name="connsiteX1" fmla="*/ 0 w 2216944"/>
                  <a:gd name="connsiteY1" fmla="*/ 123825 h 1014412"/>
                  <a:gd name="connsiteX2" fmla="*/ 28575 w 2216944"/>
                  <a:gd name="connsiteY2" fmla="*/ 123825 h 1014412"/>
                  <a:gd name="connsiteX3" fmla="*/ 871537 w 2216944"/>
                  <a:gd name="connsiteY3" fmla="*/ 152400 h 1014412"/>
                  <a:gd name="connsiteX4" fmla="*/ 1485900 w 2216944"/>
                  <a:gd name="connsiteY4" fmla="*/ 395287 h 1014412"/>
                  <a:gd name="connsiteX5" fmla="*/ 2114550 w 2216944"/>
                  <a:gd name="connsiteY5" fmla="*/ 923925 h 1014412"/>
                  <a:gd name="connsiteX6" fmla="*/ 2100262 w 2216944"/>
                  <a:gd name="connsiteY6" fmla="*/ 938212 h 1014412"/>
                  <a:gd name="connsiteX7" fmla="*/ 28575 w 2216944"/>
                  <a:gd name="connsiteY7" fmla="*/ 866775 h 1014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16944" h="1014412">
                    <a:moveTo>
                      <a:pt x="28575" y="866775"/>
                    </a:moveTo>
                    <a:cubicBezTo>
                      <a:pt x="14287" y="557212"/>
                      <a:pt x="0" y="247650"/>
                      <a:pt x="0" y="123825"/>
                    </a:cubicBezTo>
                    <a:cubicBezTo>
                      <a:pt x="0" y="0"/>
                      <a:pt x="28575" y="123825"/>
                      <a:pt x="28575" y="123825"/>
                    </a:cubicBezTo>
                    <a:lnTo>
                      <a:pt x="871537" y="152400"/>
                    </a:lnTo>
                    <a:cubicBezTo>
                      <a:pt x="1114424" y="197644"/>
                      <a:pt x="1278731" y="266699"/>
                      <a:pt x="1485900" y="395287"/>
                    </a:cubicBezTo>
                    <a:cubicBezTo>
                      <a:pt x="1693069" y="523875"/>
                      <a:pt x="2012156" y="833438"/>
                      <a:pt x="2114550" y="923925"/>
                    </a:cubicBezTo>
                    <a:cubicBezTo>
                      <a:pt x="2216944" y="1014412"/>
                      <a:pt x="2100262" y="938212"/>
                      <a:pt x="2100262" y="938212"/>
                    </a:cubicBezTo>
                    <a:lnTo>
                      <a:pt x="28575" y="866775"/>
                    </a:lnTo>
                    <a:close/>
                  </a:path>
                </a:pathLst>
              </a:custGeom>
              <a:solidFill>
                <a:srgbClr val="00FFFF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2" name="Oval 71"/>
              <p:cNvSpPr/>
              <p:nvPr/>
            </p:nvSpPr>
            <p:spPr>
              <a:xfrm>
                <a:off x="1259632" y="4077072"/>
                <a:ext cx="1296144" cy="1296144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1403648" y="4221088"/>
                <a:ext cx="1008112" cy="100811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4" name="Oval 73"/>
              <p:cNvSpPr/>
              <p:nvPr/>
            </p:nvSpPr>
            <p:spPr>
              <a:xfrm>
                <a:off x="5724128" y="4077072"/>
                <a:ext cx="1296144" cy="1296144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5" name="Oval 74"/>
              <p:cNvSpPr/>
              <p:nvPr/>
            </p:nvSpPr>
            <p:spPr>
              <a:xfrm>
                <a:off x="5868144" y="4221088"/>
                <a:ext cx="1008112" cy="100811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76" name="Straight Connector 75"/>
              <p:cNvCxnSpPr/>
              <p:nvPr/>
            </p:nvCxnSpPr>
            <p:spPr>
              <a:xfrm>
                <a:off x="3059832" y="2564904"/>
                <a:ext cx="72008" cy="2304256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Freeform 1"/>
          <p:cNvSpPr/>
          <p:nvPr/>
        </p:nvSpPr>
        <p:spPr>
          <a:xfrm>
            <a:off x="4527702" y="3782693"/>
            <a:ext cx="367165" cy="762795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Freeform 2"/>
          <p:cNvSpPr/>
          <p:nvPr/>
        </p:nvSpPr>
        <p:spPr>
          <a:xfrm flipH="1">
            <a:off x="6471918" y="3782693"/>
            <a:ext cx="360040" cy="762795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7" name="Group 99"/>
          <p:cNvGrpSpPr/>
          <p:nvPr/>
        </p:nvGrpSpPr>
        <p:grpSpPr>
          <a:xfrm>
            <a:off x="4788024" y="3250927"/>
            <a:ext cx="1883400" cy="2338313"/>
            <a:chOff x="4788024" y="3250927"/>
            <a:chExt cx="1883400" cy="2338313"/>
          </a:xfrm>
        </p:grpSpPr>
        <p:grpSp>
          <p:nvGrpSpPr>
            <p:cNvPr id="50" name="Group 49"/>
            <p:cNvGrpSpPr/>
            <p:nvPr/>
          </p:nvGrpSpPr>
          <p:grpSpPr>
            <a:xfrm>
              <a:off x="4816074" y="4835103"/>
              <a:ext cx="832588" cy="754137"/>
              <a:chOff x="3083489" y="4581128"/>
              <a:chExt cx="1344495" cy="1224136"/>
            </a:xfrm>
          </p:grpSpPr>
          <p:sp>
            <p:nvSpPr>
              <p:cNvPr id="7" name="Freeform 6"/>
              <p:cNvSpPr/>
              <p:nvPr/>
            </p:nvSpPr>
            <p:spPr>
              <a:xfrm>
                <a:off x="3306586" y="4581128"/>
                <a:ext cx="1020812" cy="1144288"/>
              </a:xfrm>
              <a:custGeom>
                <a:avLst/>
                <a:gdLst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98859 w 625872"/>
                  <a:gd name="connsiteY6" fmla="*/ 576262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86581 w 625872"/>
                  <a:gd name="connsiteY6" fmla="*/ 600620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52338"/>
                  <a:gd name="connsiteX1" fmla="*/ 586978 w 629778"/>
                  <a:gd name="connsiteY1" fmla="*/ 707231 h 852338"/>
                  <a:gd name="connsiteX2" fmla="*/ 332557 w 629778"/>
                  <a:gd name="connsiteY2" fmla="*/ 850230 h 852338"/>
                  <a:gd name="connsiteX3" fmla="*/ 65484 w 629778"/>
                  <a:gd name="connsiteY3" fmla="*/ 809625 h 852338"/>
                  <a:gd name="connsiteX4" fmla="*/ 15478 w 629778"/>
                  <a:gd name="connsiteY4" fmla="*/ 671512 h 852338"/>
                  <a:gd name="connsiteX5" fmla="*/ 158353 w 629778"/>
                  <a:gd name="connsiteY5" fmla="*/ 540543 h 852338"/>
                  <a:gd name="connsiteX6" fmla="*/ 386581 w 629778"/>
                  <a:gd name="connsiteY6" fmla="*/ 600620 h 852338"/>
                  <a:gd name="connsiteX7" fmla="*/ 408384 w 629778"/>
                  <a:gd name="connsiteY7" fmla="*/ 554831 h 852338"/>
                  <a:gd name="connsiteX8" fmla="*/ 403622 w 629778"/>
                  <a:gd name="connsiteY8" fmla="*/ 0 h 852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9778" h="852338">
                    <a:moveTo>
                      <a:pt x="589359" y="40481"/>
                    </a:moveTo>
                    <a:cubicBezTo>
                      <a:pt x="607615" y="308570"/>
                      <a:pt x="629778" y="572273"/>
                      <a:pt x="586978" y="707231"/>
                    </a:cubicBezTo>
                    <a:cubicBezTo>
                      <a:pt x="544178" y="842189"/>
                      <a:pt x="393081" y="852338"/>
                      <a:pt x="332557" y="850230"/>
                    </a:cubicBezTo>
                    <a:cubicBezTo>
                      <a:pt x="247154" y="847800"/>
                      <a:pt x="118330" y="839411"/>
                      <a:pt x="65484" y="809625"/>
                    </a:cubicBezTo>
                    <a:cubicBezTo>
                      <a:pt x="12638" y="779839"/>
                      <a:pt x="0" y="716359"/>
                      <a:pt x="15478" y="671512"/>
                    </a:cubicBezTo>
                    <a:cubicBezTo>
                      <a:pt x="30956" y="626665"/>
                      <a:pt x="96503" y="552358"/>
                      <a:pt x="158353" y="540543"/>
                    </a:cubicBezTo>
                    <a:cubicBezTo>
                      <a:pt x="220203" y="528728"/>
                      <a:pt x="344909" y="598239"/>
                      <a:pt x="386581" y="600620"/>
                    </a:cubicBezTo>
                    <a:cubicBezTo>
                      <a:pt x="428253" y="603001"/>
                      <a:pt x="405544" y="654934"/>
                      <a:pt x="408384" y="554831"/>
                    </a:cubicBezTo>
                    <a:cubicBezTo>
                      <a:pt x="411224" y="454728"/>
                      <a:pt x="406400" y="229393"/>
                      <a:pt x="403622" y="0"/>
                    </a:cubicBezTo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" name="Freeform 7"/>
              <p:cNvSpPr/>
              <p:nvPr/>
            </p:nvSpPr>
            <p:spPr>
              <a:xfrm>
                <a:off x="3083489" y="5109782"/>
                <a:ext cx="1344495" cy="695482"/>
              </a:xfrm>
              <a:custGeom>
                <a:avLst/>
                <a:gdLst>
                  <a:gd name="connsiteX0" fmla="*/ 909711 w 1444283"/>
                  <a:gd name="connsiteY0" fmla="*/ 180535 h 616633"/>
                  <a:gd name="connsiteX1" fmla="*/ 501748 w 1444283"/>
                  <a:gd name="connsiteY1" fmla="*/ 11723 h 616633"/>
                  <a:gd name="connsiteX2" fmla="*/ 192259 w 1444283"/>
                  <a:gd name="connsiteY2" fmla="*/ 250874 h 616633"/>
                  <a:gd name="connsiteX3" fmla="*/ 178191 w 1444283"/>
                  <a:gd name="connsiteY3" fmla="*/ 504092 h 616633"/>
                  <a:gd name="connsiteX4" fmla="*/ 1261403 w 1444283"/>
                  <a:gd name="connsiteY4" fmla="*/ 574430 h 616633"/>
                  <a:gd name="connsiteX5" fmla="*/ 1275471 w 1444283"/>
                  <a:gd name="connsiteY5" fmla="*/ 546295 h 616633"/>
                  <a:gd name="connsiteX6" fmla="*/ 1289539 w 1444283"/>
                  <a:gd name="connsiteY6" fmla="*/ 152400 h 616633"/>
                  <a:gd name="connsiteX7" fmla="*/ 1275471 w 1444283"/>
                  <a:gd name="connsiteY7" fmla="*/ 124264 h 616633"/>
                  <a:gd name="connsiteX8" fmla="*/ 937846 w 1444283"/>
                  <a:gd name="connsiteY8" fmla="*/ 222738 h 616633"/>
                  <a:gd name="connsiteX0" fmla="*/ 909711 w 1444283"/>
                  <a:gd name="connsiteY0" fmla="*/ 180535 h 616633"/>
                  <a:gd name="connsiteX1" fmla="*/ 501748 w 1444283"/>
                  <a:gd name="connsiteY1" fmla="*/ 11723 h 616633"/>
                  <a:gd name="connsiteX2" fmla="*/ 192259 w 1444283"/>
                  <a:gd name="connsiteY2" fmla="*/ 250874 h 616633"/>
                  <a:gd name="connsiteX3" fmla="*/ 178191 w 1444283"/>
                  <a:gd name="connsiteY3" fmla="*/ 504092 h 616633"/>
                  <a:gd name="connsiteX4" fmla="*/ 1261403 w 1444283"/>
                  <a:gd name="connsiteY4" fmla="*/ 574430 h 616633"/>
                  <a:gd name="connsiteX5" fmla="*/ 1275471 w 1444283"/>
                  <a:gd name="connsiteY5" fmla="*/ 546295 h 616633"/>
                  <a:gd name="connsiteX6" fmla="*/ 1289539 w 1444283"/>
                  <a:gd name="connsiteY6" fmla="*/ 152400 h 616633"/>
                  <a:gd name="connsiteX7" fmla="*/ 1275471 w 1444283"/>
                  <a:gd name="connsiteY7" fmla="*/ 124264 h 616633"/>
                  <a:gd name="connsiteX8" fmla="*/ 882287 w 1444283"/>
                  <a:gd name="connsiteY8" fmla="*/ 64012 h 616633"/>
                  <a:gd name="connsiteX0" fmla="*/ 909711 w 1444283"/>
                  <a:gd name="connsiteY0" fmla="*/ 180535 h 616633"/>
                  <a:gd name="connsiteX1" fmla="*/ 501748 w 1444283"/>
                  <a:gd name="connsiteY1" fmla="*/ 11723 h 616633"/>
                  <a:gd name="connsiteX2" fmla="*/ 192259 w 1444283"/>
                  <a:gd name="connsiteY2" fmla="*/ 250874 h 616633"/>
                  <a:gd name="connsiteX3" fmla="*/ 178191 w 1444283"/>
                  <a:gd name="connsiteY3" fmla="*/ 504092 h 616633"/>
                  <a:gd name="connsiteX4" fmla="*/ 1261403 w 1444283"/>
                  <a:gd name="connsiteY4" fmla="*/ 574430 h 616633"/>
                  <a:gd name="connsiteX5" fmla="*/ 1275471 w 1444283"/>
                  <a:gd name="connsiteY5" fmla="*/ 546295 h 616633"/>
                  <a:gd name="connsiteX6" fmla="*/ 1289539 w 1444283"/>
                  <a:gd name="connsiteY6" fmla="*/ 152400 h 616633"/>
                  <a:gd name="connsiteX7" fmla="*/ 1242327 w 1444283"/>
                  <a:gd name="connsiteY7" fmla="*/ 64012 h 616633"/>
                  <a:gd name="connsiteX8" fmla="*/ 882287 w 1444283"/>
                  <a:gd name="connsiteY8" fmla="*/ 64012 h 616633"/>
                  <a:gd name="connsiteX0" fmla="*/ 909711 w 1444283"/>
                  <a:gd name="connsiteY0" fmla="*/ 311317 h 747415"/>
                  <a:gd name="connsiteX1" fmla="*/ 501748 w 1444283"/>
                  <a:gd name="connsiteY1" fmla="*/ 142505 h 747415"/>
                  <a:gd name="connsiteX2" fmla="*/ 192259 w 1444283"/>
                  <a:gd name="connsiteY2" fmla="*/ 381656 h 747415"/>
                  <a:gd name="connsiteX3" fmla="*/ 178191 w 1444283"/>
                  <a:gd name="connsiteY3" fmla="*/ 634874 h 747415"/>
                  <a:gd name="connsiteX4" fmla="*/ 1261403 w 1444283"/>
                  <a:gd name="connsiteY4" fmla="*/ 705212 h 747415"/>
                  <a:gd name="connsiteX5" fmla="*/ 1275471 w 1444283"/>
                  <a:gd name="connsiteY5" fmla="*/ 677077 h 747415"/>
                  <a:gd name="connsiteX6" fmla="*/ 1289539 w 1444283"/>
                  <a:gd name="connsiteY6" fmla="*/ 283182 h 747415"/>
                  <a:gd name="connsiteX7" fmla="*/ 1242327 w 1444283"/>
                  <a:gd name="connsiteY7" fmla="*/ 194794 h 747415"/>
                  <a:gd name="connsiteX8" fmla="*/ 882287 w 1444283"/>
                  <a:gd name="connsiteY8" fmla="*/ 194794 h 747415"/>
                  <a:gd name="connsiteX0" fmla="*/ 909711 w 1444283"/>
                  <a:gd name="connsiteY0" fmla="*/ 311317 h 714141"/>
                  <a:gd name="connsiteX1" fmla="*/ 501748 w 1444283"/>
                  <a:gd name="connsiteY1" fmla="*/ 142505 h 714141"/>
                  <a:gd name="connsiteX2" fmla="*/ 192259 w 1444283"/>
                  <a:gd name="connsiteY2" fmla="*/ 381656 h 714141"/>
                  <a:gd name="connsiteX3" fmla="*/ 178191 w 1444283"/>
                  <a:gd name="connsiteY3" fmla="*/ 634874 h 714141"/>
                  <a:gd name="connsiteX4" fmla="*/ 1261403 w 1444283"/>
                  <a:gd name="connsiteY4" fmla="*/ 705212 h 714141"/>
                  <a:gd name="connsiteX5" fmla="*/ 1275471 w 1444283"/>
                  <a:gd name="connsiteY5" fmla="*/ 677077 h 714141"/>
                  <a:gd name="connsiteX6" fmla="*/ 1314335 w 1444283"/>
                  <a:gd name="connsiteY6" fmla="*/ 482826 h 714141"/>
                  <a:gd name="connsiteX7" fmla="*/ 1242327 w 1444283"/>
                  <a:gd name="connsiteY7" fmla="*/ 194794 h 714141"/>
                  <a:gd name="connsiteX8" fmla="*/ 882287 w 1444283"/>
                  <a:gd name="connsiteY8" fmla="*/ 194794 h 714141"/>
                  <a:gd name="connsiteX0" fmla="*/ 909711 w 1444283"/>
                  <a:gd name="connsiteY0" fmla="*/ 311317 h 714141"/>
                  <a:gd name="connsiteX1" fmla="*/ 501748 w 1444283"/>
                  <a:gd name="connsiteY1" fmla="*/ 142505 h 714141"/>
                  <a:gd name="connsiteX2" fmla="*/ 192259 w 1444283"/>
                  <a:gd name="connsiteY2" fmla="*/ 381656 h 714141"/>
                  <a:gd name="connsiteX3" fmla="*/ 178191 w 1444283"/>
                  <a:gd name="connsiteY3" fmla="*/ 634874 h 714141"/>
                  <a:gd name="connsiteX4" fmla="*/ 1261403 w 1444283"/>
                  <a:gd name="connsiteY4" fmla="*/ 705212 h 714141"/>
                  <a:gd name="connsiteX5" fmla="*/ 1275471 w 1444283"/>
                  <a:gd name="connsiteY5" fmla="*/ 677077 h 714141"/>
                  <a:gd name="connsiteX6" fmla="*/ 1314335 w 1444283"/>
                  <a:gd name="connsiteY6" fmla="*/ 482826 h 714141"/>
                  <a:gd name="connsiteX7" fmla="*/ 1242327 w 1444283"/>
                  <a:gd name="connsiteY7" fmla="*/ 194794 h 714141"/>
                  <a:gd name="connsiteX8" fmla="*/ 882287 w 1444283"/>
                  <a:gd name="connsiteY8" fmla="*/ 194794 h 714141"/>
                  <a:gd name="connsiteX0" fmla="*/ 909711 w 1444283"/>
                  <a:gd name="connsiteY0" fmla="*/ 180535 h 631365"/>
                  <a:gd name="connsiteX1" fmla="*/ 501748 w 1444283"/>
                  <a:gd name="connsiteY1" fmla="*/ 11723 h 631365"/>
                  <a:gd name="connsiteX2" fmla="*/ 192259 w 1444283"/>
                  <a:gd name="connsiteY2" fmla="*/ 250874 h 631365"/>
                  <a:gd name="connsiteX3" fmla="*/ 178191 w 1444283"/>
                  <a:gd name="connsiteY3" fmla="*/ 504092 h 631365"/>
                  <a:gd name="connsiteX4" fmla="*/ 1261403 w 1444283"/>
                  <a:gd name="connsiteY4" fmla="*/ 574430 h 631365"/>
                  <a:gd name="connsiteX5" fmla="*/ 1275471 w 1444283"/>
                  <a:gd name="connsiteY5" fmla="*/ 546295 h 631365"/>
                  <a:gd name="connsiteX6" fmla="*/ 1242327 w 1444283"/>
                  <a:gd name="connsiteY6" fmla="*/ 64012 h 631365"/>
                  <a:gd name="connsiteX7" fmla="*/ 882287 w 1444283"/>
                  <a:gd name="connsiteY7" fmla="*/ 64012 h 631365"/>
                  <a:gd name="connsiteX0" fmla="*/ 909711 w 1444283"/>
                  <a:gd name="connsiteY0" fmla="*/ 180535 h 631365"/>
                  <a:gd name="connsiteX1" fmla="*/ 501748 w 1444283"/>
                  <a:gd name="connsiteY1" fmla="*/ 11723 h 631365"/>
                  <a:gd name="connsiteX2" fmla="*/ 192259 w 1444283"/>
                  <a:gd name="connsiteY2" fmla="*/ 250874 h 631365"/>
                  <a:gd name="connsiteX3" fmla="*/ 178191 w 1444283"/>
                  <a:gd name="connsiteY3" fmla="*/ 504092 h 631365"/>
                  <a:gd name="connsiteX4" fmla="*/ 1261403 w 1444283"/>
                  <a:gd name="connsiteY4" fmla="*/ 574430 h 631365"/>
                  <a:gd name="connsiteX5" fmla="*/ 1275471 w 1444283"/>
                  <a:gd name="connsiteY5" fmla="*/ 546295 h 631365"/>
                  <a:gd name="connsiteX6" fmla="*/ 1242327 w 1444283"/>
                  <a:gd name="connsiteY6" fmla="*/ 64012 h 631365"/>
                  <a:gd name="connsiteX7" fmla="*/ 882287 w 1444283"/>
                  <a:gd name="connsiteY7" fmla="*/ 64012 h 631365"/>
                  <a:gd name="connsiteX0" fmla="*/ 909711 w 1444283"/>
                  <a:gd name="connsiteY0" fmla="*/ 180535 h 631365"/>
                  <a:gd name="connsiteX1" fmla="*/ 501748 w 1444283"/>
                  <a:gd name="connsiteY1" fmla="*/ 11723 h 631365"/>
                  <a:gd name="connsiteX2" fmla="*/ 192259 w 1444283"/>
                  <a:gd name="connsiteY2" fmla="*/ 250874 h 631365"/>
                  <a:gd name="connsiteX3" fmla="*/ 178191 w 1444283"/>
                  <a:gd name="connsiteY3" fmla="*/ 504092 h 631365"/>
                  <a:gd name="connsiteX4" fmla="*/ 1261403 w 1444283"/>
                  <a:gd name="connsiteY4" fmla="*/ 574430 h 631365"/>
                  <a:gd name="connsiteX5" fmla="*/ 1275471 w 1444283"/>
                  <a:gd name="connsiteY5" fmla="*/ 546295 h 631365"/>
                  <a:gd name="connsiteX6" fmla="*/ 1242327 w 1444283"/>
                  <a:gd name="connsiteY6" fmla="*/ 64012 h 631365"/>
                  <a:gd name="connsiteX7" fmla="*/ 882287 w 1444283"/>
                  <a:gd name="connsiteY7" fmla="*/ 64012 h 631365"/>
                  <a:gd name="connsiteX0" fmla="*/ 894530 w 1338018"/>
                  <a:gd name="connsiteY0" fmla="*/ 180535 h 630304"/>
                  <a:gd name="connsiteX1" fmla="*/ 486567 w 1338018"/>
                  <a:gd name="connsiteY1" fmla="*/ 11723 h 630304"/>
                  <a:gd name="connsiteX2" fmla="*/ 177078 w 1338018"/>
                  <a:gd name="connsiteY2" fmla="*/ 250874 h 630304"/>
                  <a:gd name="connsiteX3" fmla="*/ 163010 w 1338018"/>
                  <a:gd name="connsiteY3" fmla="*/ 504092 h 630304"/>
                  <a:gd name="connsiteX4" fmla="*/ 1155138 w 1338018"/>
                  <a:gd name="connsiteY4" fmla="*/ 568068 h 630304"/>
                  <a:gd name="connsiteX5" fmla="*/ 1260290 w 1338018"/>
                  <a:gd name="connsiteY5" fmla="*/ 546295 h 630304"/>
                  <a:gd name="connsiteX6" fmla="*/ 1227146 w 1338018"/>
                  <a:gd name="connsiteY6" fmla="*/ 64012 h 630304"/>
                  <a:gd name="connsiteX7" fmla="*/ 867106 w 1338018"/>
                  <a:gd name="connsiteY7" fmla="*/ 64012 h 630304"/>
                  <a:gd name="connsiteX0" fmla="*/ 894530 w 1344495"/>
                  <a:gd name="connsiteY0" fmla="*/ 180535 h 652077"/>
                  <a:gd name="connsiteX1" fmla="*/ 486567 w 1344495"/>
                  <a:gd name="connsiteY1" fmla="*/ 11723 h 652077"/>
                  <a:gd name="connsiteX2" fmla="*/ 177078 w 1344495"/>
                  <a:gd name="connsiteY2" fmla="*/ 250874 h 652077"/>
                  <a:gd name="connsiteX3" fmla="*/ 163010 w 1344495"/>
                  <a:gd name="connsiteY3" fmla="*/ 504092 h 652077"/>
                  <a:gd name="connsiteX4" fmla="*/ 1155138 w 1344495"/>
                  <a:gd name="connsiteY4" fmla="*/ 568068 h 652077"/>
                  <a:gd name="connsiteX5" fmla="*/ 1299153 w 1344495"/>
                  <a:gd name="connsiteY5" fmla="*/ 568068 h 652077"/>
                  <a:gd name="connsiteX6" fmla="*/ 1227146 w 1344495"/>
                  <a:gd name="connsiteY6" fmla="*/ 64012 h 652077"/>
                  <a:gd name="connsiteX7" fmla="*/ 867106 w 1344495"/>
                  <a:gd name="connsiteY7" fmla="*/ 64012 h 652077"/>
                  <a:gd name="connsiteX0" fmla="*/ 894530 w 1344495"/>
                  <a:gd name="connsiteY0" fmla="*/ 202909 h 674451"/>
                  <a:gd name="connsiteX1" fmla="*/ 486567 w 1344495"/>
                  <a:gd name="connsiteY1" fmla="*/ 34097 h 674451"/>
                  <a:gd name="connsiteX2" fmla="*/ 177078 w 1344495"/>
                  <a:gd name="connsiteY2" fmla="*/ 273248 h 674451"/>
                  <a:gd name="connsiteX3" fmla="*/ 163010 w 1344495"/>
                  <a:gd name="connsiteY3" fmla="*/ 526466 h 674451"/>
                  <a:gd name="connsiteX4" fmla="*/ 1155138 w 1344495"/>
                  <a:gd name="connsiteY4" fmla="*/ 590442 h 674451"/>
                  <a:gd name="connsiteX5" fmla="*/ 1299153 w 1344495"/>
                  <a:gd name="connsiteY5" fmla="*/ 590442 h 674451"/>
                  <a:gd name="connsiteX6" fmla="*/ 1227146 w 1344495"/>
                  <a:gd name="connsiteY6" fmla="*/ 86386 h 674451"/>
                  <a:gd name="connsiteX7" fmla="*/ 905007 w 1344495"/>
                  <a:gd name="connsiteY7" fmla="*/ 72124 h 674451"/>
                  <a:gd name="connsiteX8" fmla="*/ 867106 w 1344495"/>
                  <a:gd name="connsiteY8" fmla="*/ 86386 h 674451"/>
                  <a:gd name="connsiteX0" fmla="*/ 894530 w 1344495"/>
                  <a:gd name="connsiteY0" fmla="*/ 202909 h 674451"/>
                  <a:gd name="connsiteX1" fmla="*/ 486567 w 1344495"/>
                  <a:gd name="connsiteY1" fmla="*/ 34097 h 674451"/>
                  <a:gd name="connsiteX2" fmla="*/ 177078 w 1344495"/>
                  <a:gd name="connsiteY2" fmla="*/ 273248 h 674451"/>
                  <a:gd name="connsiteX3" fmla="*/ 163010 w 1344495"/>
                  <a:gd name="connsiteY3" fmla="*/ 526466 h 674451"/>
                  <a:gd name="connsiteX4" fmla="*/ 1155138 w 1344495"/>
                  <a:gd name="connsiteY4" fmla="*/ 590442 h 674451"/>
                  <a:gd name="connsiteX5" fmla="*/ 1299153 w 1344495"/>
                  <a:gd name="connsiteY5" fmla="*/ 590442 h 674451"/>
                  <a:gd name="connsiteX6" fmla="*/ 1227146 w 1344495"/>
                  <a:gd name="connsiteY6" fmla="*/ 86386 h 674451"/>
                  <a:gd name="connsiteX7" fmla="*/ 905007 w 1344495"/>
                  <a:gd name="connsiteY7" fmla="*/ 72124 h 674451"/>
                  <a:gd name="connsiteX8" fmla="*/ 867105 w 1344495"/>
                  <a:gd name="connsiteY8" fmla="*/ 158394 h 674451"/>
                  <a:gd name="connsiteX0" fmla="*/ 894530 w 1344495"/>
                  <a:gd name="connsiteY0" fmla="*/ 212534 h 684076"/>
                  <a:gd name="connsiteX1" fmla="*/ 486567 w 1344495"/>
                  <a:gd name="connsiteY1" fmla="*/ 43722 h 684076"/>
                  <a:gd name="connsiteX2" fmla="*/ 177078 w 1344495"/>
                  <a:gd name="connsiteY2" fmla="*/ 282873 h 684076"/>
                  <a:gd name="connsiteX3" fmla="*/ 163010 w 1344495"/>
                  <a:gd name="connsiteY3" fmla="*/ 536091 h 684076"/>
                  <a:gd name="connsiteX4" fmla="*/ 1155138 w 1344495"/>
                  <a:gd name="connsiteY4" fmla="*/ 600067 h 684076"/>
                  <a:gd name="connsiteX5" fmla="*/ 1299153 w 1344495"/>
                  <a:gd name="connsiteY5" fmla="*/ 600067 h 684076"/>
                  <a:gd name="connsiteX6" fmla="*/ 1227146 w 1344495"/>
                  <a:gd name="connsiteY6" fmla="*/ 96011 h 684076"/>
                  <a:gd name="connsiteX7" fmla="*/ 867105 w 1344495"/>
                  <a:gd name="connsiteY7" fmla="*/ 24003 h 684076"/>
                  <a:gd name="connsiteX8" fmla="*/ 867105 w 1344495"/>
                  <a:gd name="connsiteY8" fmla="*/ 168019 h 684076"/>
                  <a:gd name="connsiteX0" fmla="*/ 894530 w 1344495"/>
                  <a:gd name="connsiteY0" fmla="*/ 212534 h 684076"/>
                  <a:gd name="connsiteX1" fmla="*/ 486567 w 1344495"/>
                  <a:gd name="connsiteY1" fmla="*/ 43722 h 684076"/>
                  <a:gd name="connsiteX2" fmla="*/ 177078 w 1344495"/>
                  <a:gd name="connsiteY2" fmla="*/ 282873 h 684076"/>
                  <a:gd name="connsiteX3" fmla="*/ 163010 w 1344495"/>
                  <a:gd name="connsiteY3" fmla="*/ 536091 h 684076"/>
                  <a:gd name="connsiteX4" fmla="*/ 1155138 w 1344495"/>
                  <a:gd name="connsiteY4" fmla="*/ 600067 h 684076"/>
                  <a:gd name="connsiteX5" fmla="*/ 1299153 w 1344495"/>
                  <a:gd name="connsiteY5" fmla="*/ 600067 h 684076"/>
                  <a:gd name="connsiteX6" fmla="*/ 1227146 w 1344495"/>
                  <a:gd name="connsiteY6" fmla="*/ 96011 h 684076"/>
                  <a:gd name="connsiteX7" fmla="*/ 867105 w 1344495"/>
                  <a:gd name="connsiteY7" fmla="*/ 24003 h 684076"/>
                  <a:gd name="connsiteX8" fmla="*/ 867105 w 1344495"/>
                  <a:gd name="connsiteY8" fmla="*/ 168019 h 684076"/>
                  <a:gd name="connsiteX0" fmla="*/ 894530 w 1344495"/>
                  <a:gd name="connsiteY0" fmla="*/ 212534 h 684076"/>
                  <a:gd name="connsiteX1" fmla="*/ 486567 w 1344495"/>
                  <a:gd name="connsiteY1" fmla="*/ 43722 h 684076"/>
                  <a:gd name="connsiteX2" fmla="*/ 177078 w 1344495"/>
                  <a:gd name="connsiteY2" fmla="*/ 282873 h 684076"/>
                  <a:gd name="connsiteX3" fmla="*/ 163010 w 1344495"/>
                  <a:gd name="connsiteY3" fmla="*/ 536091 h 684076"/>
                  <a:gd name="connsiteX4" fmla="*/ 1155138 w 1344495"/>
                  <a:gd name="connsiteY4" fmla="*/ 600067 h 684076"/>
                  <a:gd name="connsiteX5" fmla="*/ 1299153 w 1344495"/>
                  <a:gd name="connsiteY5" fmla="*/ 600067 h 684076"/>
                  <a:gd name="connsiteX6" fmla="*/ 1227146 w 1344495"/>
                  <a:gd name="connsiteY6" fmla="*/ 96011 h 684076"/>
                  <a:gd name="connsiteX7" fmla="*/ 867105 w 1344495"/>
                  <a:gd name="connsiteY7" fmla="*/ 24003 h 684076"/>
                  <a:gd name="connsiteX8" fmla="*/ 867105 w 1344495"/>
                  <a:gd name="connsiteY8" fmla="*/ 168019 h 684076"/>
                  <a:gd name="connsiteX0" fmla="*/ 894530 w 1344495"/>
                  <a:gd name="connsiteY0" fmla="*/ 284542 h 768086"/>
                  <a:gd name="connsiteX1" fmla="*/ 486567 w 1344495"/>
                  <a:gd name="connsiteY1" fmla="*/ 115730 h 768086"/>
                  <a:gd name="connsiteX2" fmla="*/ 177078 w 1344495"/>
                  <a:gd name="connsiteY2" fmla="*/ 354881 h 768086"/>
                  <a:gd name="connsiteX3" fmla="*/ 163010 w 1344495"/>
                  <a:gd name="connsiteY3" fmla="*/ 608099 h 768086"/>
                  <a:gd name="connsiteX4" fmla="*/ 1155138 w 1344495"/>
                  <a:gd name="connsiteY4" fmla="*/ 672075 h 768086"/>
                  <a:gd name="connsiteX5" fmla="*/ 1299153 w 1344495"/>
                  <a:gd name="connsiteY5" fmla="*/ 672075 h 768086"/>
                  <a:gd name="connsiteX6" fmla="*/ 1227145 w 1344495"/>
                  <a:gd name="connsiteY6" fmla="*/ 96011 h 768086"/>
                  <a:gd name="connsiteX7" fmla="*/ 867105 w 1344495"/>
                  <a:gd name="connsiteY7" fmla="*/ 96011 h 768086"/>
                  <a:gd name="connsiteX8" fmla="*/ 867105 w 1344495"/>
                  <a:gd name="connsiteY8" fmla="*/ 240027 h 768086"/>
                  <a:gd name="connsiteX0" fmla="*/ 894530 w 1344495"/>
                  <a:gd name="connsiteY0" fmla="*/ 211938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167423 h 695482"/>
                  <a:gd name="connsiteX0" fmla="*/ 894530 w 1344495"/>
                  <a:gd name="connsiteY0" fmla="*/ 211938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167423 h 695482"/>
                  <a:gd name="connsiteX0" fmla="*/ 894530 w 1344495"/>
                  <a:gd name="connsiteY0" fmla="*/ 211938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167423 h 695482"/>
                  <a:gd name="connsiteX0" fmla="*/ 894530 w 1344495"/>
                  <a:gd name="connsiteY0" fmla="*/ 211938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239431 h 695482"/>
                  <a:gd name="connsiteX0" fmla="*/ 894530 w 1344495"/>
                  <a:gd name="connsiteY0" fmla="*/ 211938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239431 h 695482"/>
                  <a:gd name="connsiteX0" fmla="*/ 894530 w 1344495"/>
                  <a:gd name="connsiteY0" fmla="*/ 211938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239431 h 695482"/>
                  <a:gd name="connsiteX0" fmla="*/ 867105 w 1344495"/>
                  <a:gd name="connsiteY0" fmla="*/ 239431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239431 h 695482"/>
                  <a:gd name="connsiteX0" fmla="*/ 867105 w 1344495"/>
                  <a:gd name="connsiteY0" fmla="*/ 239431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167423 h 695482"/>
                  <a:gd name="connsiteX0" fmla="*/ 867105 w 1344495"/>
                  <a:gd name="connsiteY0" fmla="*/ 239431 h 695482"/>
                  <a:gd name="connsiteX1" fmla="*/ 939113 w 1344495"/>
                  <a:gd name="connsiteY1" fmla="*/ 527463 h 695482"/>
                  <a:gd name="connsiteX2" fmla="*/ 486567 w 1344495"/>
                  <a:gd name="connsiteY2" fmla="*/ 43126 h 695482"/>
                  <a:gd name="connsiteX3" fmla="*/ 177078 w 1344495"/>
                  <a:gd name="connsiteY3" fmla="*/ 282277 h 695482"/>
                  <a:gd name="connsiteX4" fmla="*/ 163010 w 1344495"/>
                  <a:gd name="connsiteY4" fmla="*/ 535495 h 695482"/>
                  <a:gd name="connsiteX5" fmla="*/ 1155138 w 1344495"/>
                  <a:gd name="connsiteY5" fmla="*/ 599471 h 695482"/>
                  <a:gd name="connsiteX6" fmla="*/ 1299153 w 1344495"/>
                  <a:gd name="connsiteY6" fmla="*/ 599471 h 695482"/>
                  <a:gd name="connsiteX7" fmla="*/ 1227145 w 1344495"/>
                  <a:gd name="connsiteY7" fmla="*/ 23407 h 695482"/>
                  <a:gd name="connsiteX8" fmla="*/ 867105 w 1344495"/>
                  <a:gd name="connsiteY8" fmla="*/ 23407 h 695482"/>
                  <a:gd name="connsiteX9" fmla="*/ 867105 w 1344495"/>
                  <a:gd name="connsiteY9" fmla="*/ 167423 h 695482"/>
                  <a:gd name="connsiteX0" fmla="*/ 867105 w 1344495"/>
                  <a:gd name="connsiteY0" fmla="*/ 239431 h 695482"/>
                  <a:gd name="connsiteX1" fmla="*/ 867105 w 1344495"/>
                  <a:gd name="connsiteY1" fmla="*/ 167423 h 695482"/>
                  <a:gd name="connsiteX2" fmla="*/ 939113 w 1344495"/>
                  <a:gd name="connsiteY2" fmla="*/ 527463 h 695482"/>
                  <a:gd name="connsiteX3" fmla="*/ 486567 w 1344495"/>
                  <a:gd name="connsiteY3" fmla="*/ 43126 h 695482"/>
                  <a:gd name="connsiteX4" fmla="*/ 177078 w 1344495"/>
                  <a:gd name="connsiteY4" fmla="*/ 282277 h 695482"/>
                  <a:gd name="connsiteX5" fmla="*/ 163010 w 1344495"/>
                  <a:gd name="connsiteY5" fmla="*/ 535495 h 695482"/>
                  <a:gd name="connsiteX6" fmla="*/ 1155138 w 1344495"/>
                  <a:gd name="connsiteY6" fmla="*/ 599471 h 695482"/>
                  <a:gd name="connsiteX7" fmla="*/ 1299153 w 1344495"/>
                  <a:gd name="connsiteY7" fmla="*/ 599471 h 695482"/>
                  <a:gd name="connsiteX8" fmla="*/ 1227145 w 1344495"/>
                  <a:gd name="connsiteY8" fmla="*/ 23407 h 695482"/>
                  <a:gd name="connsiteX9" fmla="*/ 867105 w 1344495"/>
                  <a:gd name="connsiteY9" fmla="*/ 23407 h 695482"/>
                  <a:gd name="connsiteX10" fmla="*/ 867105 w 1344495"/>
                  <a:gd name="connsiteY10" fmla="*/ 167423 h 695482"/>
                  <a:gd name="connsiteX0" fmla="*/ 867105 w 1344495"/>
                  <a:gd name="connsiteY0" fmla="*/ 239431 h 695482"/>
                  <a:gd name="connsiteX1" fmla="*/ 867105 w 1344495"/>
                  <a:gd name="connsiteY1" fmla="*/ 167423 h 695482"/>
                  <a:gd name="connsiteX2" fmla="*/ 486567 w 1344495"/>
                  <a:gd name="connsiteY2" fmla="*/ 43126 h 695482"/>
                  <a:gd name="connsiteX3" fmla="*/ 177078 w 1344495"/>
                  <a:gd name="connsiteY3" fmla="*/ 282277 h 695482"/>
                  <a:gd name="connsiteX4" fmla="*/ 163010 w 1344495"/>
                  <a:gd name="connsiteY4" fmla="*/ 535495 h 695482"/>
                  <a:gd name="connsiteX5" fmla="*/ 1155138 w 1344495"/>
                  <a:gd name="connsiteY5" fmla="*/ 599471 h 695482"/>
                  <a:gd name="connsiteX6" fmla="*/ 1299153 w 1344495"/>
                  <a:gd name="connsiteY6" fmla="*/ 599471 h 695482"/>
                  <a:gd name="connsiteX7" fmla="*/ 1227145 w 1344495"/>
                  <a:gd name="connsiteY7" fmla="*/ 23407 h 695482"/>
                  <a:gd name="connsiteX8" fmla="*/ 867105 w 1344495"/>
                  <a:gd name="connsiteY8" fmla="*/ 23407 h 695482"/>
                  <a:gd name="connsiteX9" fmla="*/ 867105 w 1344495"/>
                  <a:gd name="connsiteY9" fmla="*/ 167423 h 695482"/>
                  <a:gd name="connsiteX0" fmla="*/ 867105 w 1344495"/>
                  <a:gd name="connsiteY0" fmla="*/ 239431 h 695482"/>
                  <a:gd name="connsiteX1" fmla="*/ 867105 w 1344495"/>
                  <a:gd name="connsiteY1" fmla="*/ 167423 h 695482"/>
                  <a:gd name="connsiteX2" fmla="*/ 486567 w 1344495"/>
                  <a:gd name="connsiteY2" fmla="*/ 43126 h 695482"/>
                  <a:gd name="connsiteX3" fmla="*/ 177078 w 1344495"/>
                  <a:gd name="connsiteY3" fmla="*/ 282277 h 695482"/>
                  <a:gd name="connsiteX4" fmla="*/ 163010 w 1344495"/>
                  <a:gd name="connsiteY4" fmla="*/ 535495 h 695482"/>
                  <a:gd name="connsiteX5" fmla="*/ 1155138 w 1344495"/>
                  <a:gd name="connsiteY5" fmla="*/ 599471 h 695482"/>
                  <a:gd name="connsiteX6" fmla="*/ 1299153 w 1344495"/>
                  <a:gd name="connsiteY6" fmla="*/ 599471 h 695482"/>
                  <a:gd name="connsiteX7" fmla="*/ 1227145 w 1344495"/>
                  <a:gd name="connsiteY7" fmla="*/ 23407 h 695482"/>
                  <a:gd name="connsiteX8" fmla="*/ 867105 w 1344495"/>
                  <a:gd name="connsiteY8" fmla="*/ 23407 h 695482"/>
                  <a:gd name="connsiteX9" fmla="*/ 867105 w 1344495"/>
                  <a:gd name="connsiteY9" fmla="*/ 167423 h 695482"/>
                  <a:gd name="connsiteX0" fmla="*/ 867105 w 1344495"/>
                  <a:gd name="connsiteY0" fmla="*/ 362417 h 818468"/>
                  <a:gd name="connsiteX1" fmla="*/ 867105 w 1344495"/>
                  <a:gd name="connsiteY1" fmla="*/ 290409 h 818468"/>
                  <a:gd name="connsiteX2" fmla="*/ 486567 w 1344495"/>
                  <a:gd name="connsiteY2" fmla="*/ 166112 h 818468"/>
                  <a:gd name="connsiteX3" fmla="*/ 177078 w 1344495"/>
                  <a:gd name="connsiteY3" fmla="*/ 405263 h 818468"/>
                  <a:gd name="connsiteX4" fmla="*/ 163010 w 1344495"/>
                  <a:gd name="connsiteY4" fmla="*/ 658481 h 818468"/>
                  <a:gd name="connsiteX5" fmla="*/ 1155138 w 1344495"/>
                  <a:gd name="connsiteY5" fmla="*/ 722457 h 818468"/>
                  <a:gd name="connsiteX6" fmla="*/ 1299153 w 1344495"/>
                  <a:gd name="connsiteY6" fmla="*/ 722457 h 818468"/>
                  <a:gd name="connsiteX7" fmla="*/ 1227145 w 1344495"/>
                  <a:gd name="connsiteY7" fmla="*/ 146393 h 818468"/>
                  <a:gd name="connsiteX8" fmla="*/ 867105 w 1344495"/>
                  <a:gd name="connsiteY8" fmla="*/ 146393 h 818468"/>
                  <a:gd name="connsiteX9" fmla="*/ 651081 w 1344495"/>
                  <a:gd name="connsiteY9" fmla="*/ 2377 h 818468"/>
                  <a:gd name="connsiteX0" fmla="*/ 867105 w 1344495"/>
                  <a:gd name="connsiteY0" fmla="*/ 434425 h 818468"/>
                  <a:gd name="connsiteX1" fmla="*/ 867105 w 1344495"/>
                  <a:gd name="connsiteY1" fmla="*/ 290409 h 818468"/>
                  <a:gd name="connsiteX2" fmla="*/ 486567 w 1344495"/>
                  <a:gd name="connsiteY2" fmla="*/ 166112 h 818468"/>
                  <a:gd name="connsiteX3" fmla="*/ 177078 w 1344495"/>
                  <a:gd name="connsiteY3" fmla="*/ 405263 h 818468"/>
                  <a:gd name="connsiteX4" fmla="*/ 163010 w 1344495"/>
                  <a:gd name="connsiteY4" fmla="*/ 658481 h 818468"/>
                  <a:gd name="connsiteX5" fmla="*/ 1155138 w 1344495"/>
                  <a:gd name="connsiteY5" fmla="*/ 722457 h 818468"/>
                  <a:gd name="connsiteX6" fmla="*/ 1299153 w 1344495"/>
                  <a:gd name="connsiteY6" fmla="*/ 722457 h 818468"/>
                  <a:gd name="connsiteX7" fmla="*/ 1227145 w 1344495"/>
                  <a:gd name="connsiteY7" fmla="*/ 146393 h 818468"/>
                  <a:gd name="connsiteX8" fmla="*/ 867105 w 1344495"/>
                  <a:gd name="connsiteY8" fmla="*/ 146393 h 818468"/>
                  <a:gd name="connsiteX9" fmla="*/ 651081 w 1344495"/>
                  <a:gd name="connsiteY9" fmla="*/ 2377 h 818468"/>
                  <a:gd name="connsiteX0" fmla="*/ 867105 w 1344495"/>
                  <a:gd name="connsiteY0" fmla="*/ 290409 h 818468"/>
                  <a:gd name="connsiteX1" fmla="*/ 486567 w 1344495"/>
                  <a:gd name="connsiteY1" fmla="*/ 166112 h 818468"/>
                  <a:gd name="connsiteX2" fmla="*/ 177078 w 1344495"/>
                  <a:gd name="connsiteY2" fmla="*/ 405263 h 818468"/>
                  <a:gd name="connsiteX3" fmla="*/ 163010 w 1344495"/>
                  <a:gd name="connsiteY3" fmla="*/ 658481 h 818468"/>
                  <a:gd name="connsiteX4" fmla="*/ 1155138 w 1344495"/>
                  <a:gd name="connsiteY4" fmla="*/ 722457 h 818468"/>
                  <a:gd name="connsiteX5" fmla="*/ 1299153 w 1344495"/>
                  <a:gd name="connsiteY5" fmla="*/ 722457 h 818468"/>
                  <a:gd name="connsiteX6" fmla="*/ 1227145 w 1344495"/>
                  <a:gd name="connsiteY6" fmla="*/ 146393 h 818468"/>
                  <a:gd name="connsiteX7" fmla="*/ 867105 w 1344495"/>
                  <a:gd name="connsiteY7" fmla="*/ 146393 h 818468"/>
                  <a:gd name="connsiteX8" fmla="*/ 651081 w 1344495"/>
                  <a:gd name="connsiteY8" fmla="*/ 2377 h 818468"/>
                  <a:gd name="connsiteX0" fmla="*/ 867105 w 1344495"/>
                  <a:gd name="connsiteY0" fmla="*/ 167423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167423 h 6954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44495" h="695482">
                    <a:moveTo>
                      <a:pt x="867105" y="167423"/>
                    </a:moveTo>
                    <a:cubicBezTo>
                      <a:pt x="803682" y="122704"/>
                      <a:pt x="601572" y="23984"/>
                      <a:pt x="486567" y="43126"/>
                    </a:cubicBezTo>
                    <a:cubicBezTo>
                      <a:pt x="371563" y="62268"/>
                      <a:pt x="231004" y="200216"/>
                      <a:pt x="177078" y="282277"/>
                    </a:cubicBezTo>
                    <a:cubicBezTo>
                      <a:pt x="123152" y="364338"/>
                      <a:pt x="0" y="482629"/>
                      <a:pt x="163010" y="535495"/>
                    </a:cubicBezTo>
                    <a:cubicBezTo>
                      <a:pt x="326020" y="588361"/>
                      <a:pt x="965781" y="588808"/>
                      <a:pt x="1155138" y="599471"/>
                    </a:cubicBezTo>
                    <a:cubicBezTo>
                      <a:pt x="1344495" y="610134"/>
                      <a:pt x="1287152" y="695482"/>
                      <a:pt x="1299153" y="599471"/>
                    </a:cubicBezTo>
                    <a:cubicBezTo>
                      <a:pt x="1311154" y="503460"/>
                      <a:pt x="1266957" y="99823"/>
                      <a:pt x="1227145" y="23407"/>
                    </a:cubicBezTo>
                    <a:cubicBezTo>
                      <a:pt x="1133607" y="0"/>
                      <a:pt x="954918" y="16764"/>
                      <a:pt x="867105" y="23407"/>
                    </a:cubicBezTo>
                    <a:cubicBezTo>
                      <a:pt x="864620" y="145541"/>
                      <a:pt x="873422" y="165046"/>
                      <a:pt x="867105" y="167423"/>
                    </a:cubicBezTo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" name="Freeform 8"/>
              <p:cNvSpPr/>
              <p:nvPr/>
            </p:nvSpPr>
            <p:spPr>
              <a:xfrm>
                <a:off x="3131839" y="5589240"/>
                <a:ext cx="1259185" cy="195263"/>
              </a:xfrm>
              <a:custGeom>
                <a:avLst/>
                <a:gdLst>
                  <a:gd name="connsiteX0" fmla="*/ 9525 w 1295400"/>
                  <a:gd name="connsiteY0" fmla="*/ 0 h 195263"/>
                  <a:gd name="connsiteX1" fmla="*/ 0 w 1295400"/>
                  <a:gd name="connsiteY1" fmla="*/ 161925 h 195263"/>
                  <a:gd name="connsiteX2" fmla="*/ 1276350 w 1295400"/>
                  <a:gd name="connsiteY2" fmla="*/ 195263 h 195263"/>
                  <a:gd name="connsiteX3" fmla="*/ 1295400 w 1295400"/>
                  <a:gd name="connsiteY3" fmla="*/ 47625 h 195263"/>
                  <a:gd name="connsiteX4" fmla="*/ 9525 w 1295400"/>
                  <a:gd name="connsiteY4" fmla="*/ 0 h 195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95400" h="195263">
                    <a:moveTo>
                      <a:pt x="9525" y="0"/>
                    </a:moveTo>
                    <a:lnTo>
                      <a:pt x="0" y="161925"/>
                    </a:lnTo>
                    <a:lnTo>
                      <a:pt x="1276350" y="195263"/>
                    </a:lnTo>
                    <a:lnTo>
                      <a:pt x="1295400" y="47625"/>
                    </a:lnTo>
                    <a:lnTo>
                      <a:pt x="9525" y="0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54" name="Group 53"/>
            <p:cNvGrpSpPr/>
            <p:nvPr/>
          </p:nvGrpSpPr>
          <p:grpSpPr>
            <a:xfrm>
              <a:off x="5824186" y="4835103"/>
              <a:ext cx="847238" cy="754137"/>
              <a:chOff x="4355976" y="4581128"/>
              <a:chExt cx="1368152" cy="1224136"/>
            </a:xfrm>
          </p:grpSpPr>
          <p:sp>
            <p:nvSpPr>
              <p:cNvPr id="11" name="Freeform 10"/>
              <p:cNvSpPr/>
              <p:nvPr/>
            </p:nvSpPr>
            <p:spPr>
              <a:xfrm flipH="1">
                <a:off x="4442273" y="4581128"/>
                <a:ext cx="1080118" cy="1144288"/>
              </a:xfrm>
              <a:custGeom>
                <a:avLst/>
                <a:gdLst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98859 w 625872"/>
                  <a:gd name="connsiteY6" fmla="*/ 576262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86581 w 625872"/>
                  <a:gd name="connsiteY6" fmla="*/ 600620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52338"/>
                  <a:gd name="connsiteX1" fmla="*/ 586978 w 629778"/>
                  <a:gd name="connsiteY1" fmla="*/ 707231 h 852338"/>
                  <a:gd name="connsiteX2" fmla="*/ 332557 w 629778"/>
                  <a:gd name="connsiteY2" fmla="*/ 850230 h 852338"/>
                  <a:gd name="connsiteX3" fmla="*/ 65484 w 629778"/>
                  <a:gd name="connsiteY3" fmla="*/ 809625 h 852338"/>
                  <a:gd name="connsiteX4" fmla="*/ 15478 w 629778"/>
                  <a:gd name="connsiteY4" fmla="*/ 671512 h 852338"/>
                  <a:gd name="connsiteX5" fmla="*/ 158353 w 629778"/>
                  <a:gd name="connsiteY5" fmla="*/ 540543 h 852338"/>
                  <a:gd name="connsiteX6" fmla="*/ 386581 w 629778"/>
                  <a:gd name="connsiteY6" fmla="*/ 600620 h 852338"/>
                  <a:gd name="connsiteX7" fmla="*/ 408384 w 629778"/>
                  <a:gd name="connsiteY7" fmla="*/ 554831 h 852338"/>
                  <a:gd name="connsiteX8" fmla="*/ 403622 w 629778"/>
                  <a:gd name="connsiteY8" fmla="*/ 0 h 852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9778" h="852338">
                    <a:moveTo>
                      <a:pt x="589359" y="40481"/>
                    </a:moveTo>
                    <a:cubicBezTo>
                      <a:pt x="607615" y="308570"/>
                      <a:pt x="629778" y="572273"/>
                      <a:pt x="586978" y="707231"/>
                    </a:cubicBezTo>
                    <a:cubicBezTo>
                      <a:pt x="544178" y="842189"/>
                      <a:pt x="393081" y="852338"/>
                      <a:pt x="332557" y="850230"/>
                    </a:cubicBezTo>
                    <a:cubicBezTo>
                      <a:pt x="247154" y="847800"/>
                      <a:pt x="118330" y="839411"/>
                      <a:pt x="65484" y="809625"/>
                    </a:cubicBezTo>
                    <a:cubicBezTo>
                      <a:pt x="12638" y="779839"/>
                      <a:pt x="0" y="716359"/>
                      <a:pt x="15478" y="671512"/>
                    </a:cubicBezTo>
                    <a:cubicBezTo>
                      <a:pt x="30956" y="626665"/>
                      <a:pt x="96503" y="552358"/>
                      <a:pt x="158353" y="540543"/>
                    </a:cubicBezTo>
                    <a:cubicBezTo>
                      <a:pt x="220203" y="528728"/>
                      <a:pt x="344909" y="598239"/>
                      <a:pt x="386581" y="600620"/>
                    </a:cubicBezTo>
                    <a:cubicBezTo>
                      <a:pt x="428253" y="603001"/>
                      <a:pt x="405544" y="654934"/>
                      <a:pt x="408384" y="554831"/>
                    </a:cubicBezTo>
                    <a:cubicBezTo>
                      <a:pt x="411224" y="454728"/>
                      <a:pt x="406400" y="229393"/>
                      <a:pt x="403622" y="0"/>
                    </a:cubicBezTo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" name="Freeform 11"/>
              <p:cNvSpPr/>
              <p:nvPr/>
            </p:nvSpPr>
            <p:spPr>
              <a:xfrm flipH="1">
                <a:off x="4355976" y="5109782"/>
                <a:ext cx="1368152" cy="695482"/>
              </a:xfrm>
              <a:custGeom>
                <a:avLst/>
                <a:gdLst>
                  <a:gd name="connsiteX0" fmla="*/ 909711 w 1444283"/>
                  <a:gd name="connsiteY0" fmla="*/ 180535 h 616633"/>
                  <a:gd name="connsiteX1" fmla="*/ 501748 w 1444283"/>
                  <a:gd name="connsiteY1" fmla="*/ 11723 h 616633"/>
                  <a:gd name="connsiteX2" fmla="*/ 192259 w 1444283"/>
                  <a:gd name="connsiteY2" fmla="*/ 250874 h 616633"/>
                  <a:gd name="connsiteX3" fmla="*/ 178191 w 1444283"/>
                  <a:gd name="connsiteY3" fmla="*/ 504092 h 616633"/>
                  <a:gd name="connsiteX4" fmla="*/ 1261403 w 1444283"/>
                  <a:gd name="connsiteY4" fmla="*/ 574430 h 616633"/>
                  <a:gd name="connsiteX5" fmla="*/ 1275471 w 1444283"/>
                  <a:gd name="connsiteY5" fmla="*/ 546295 h 616633"/>
                  <a:gd name="connsiteX6" fmla="*/ 1289539 w 1444283"/>
                  <a:gd name="connsiteY6" fmla="*/ 152400 h 616633"/>
                  <a:gd name="connsiteX7" fmla="*/ 1275471 w 1444283"/>
                  <a:gd name="connsiteY7" fmla="*/ 124264 h 616633"/>
                  <a:gd name="connsiteX8" fmla="*/ 937846 w 1444283"/>
                  <a:gd name="connsiteY8" fmla="*/ 222738 h 616633"/>
                  <a:gd name="connsiteX0" fmla="*/ 909711 w 1444283"/>
                  <a:gd name="connsiteY0" fmla="*/ 180535 h 616633"/>
                  <a:gd name="connsiteX1" fmla="*/ 501748 w 1444283"/>
                  <a:gd name="connsiteY1" fmla="*/ 11723 h 616633"/>
                  <a:gd name="connsiteX2" fmla="*/ 192259 w 1444283"/>
                  <a:gd name="connsiteY2" fmla="*/ 250874 h 616633"/>
                  <a:gd name="connsiteX3" fmla="*/ 178191 w 1444283"/>
                  <a:gd name="connsiteY3" fmla="*/ 504092 h 616633"/>
                  <a:gd name="connsiteX4" fmla="*/ 1261403 w 1444283"/>
                  <a:gd name="connsiteY4" fmla="*/ 574430 h 616633"/>
                  <a:gd name="connsiteX5" fmla="*/ 1275471 w 1444283"/>
                  <a:gd name="connsiteY5" fmla="*/ 546295 h 616633"/>
                  <a:gd name="connsiteX6" fmla="*/ 1289539 w 1444283"/>
                  <a:gd name="connsiteY6" fmla="*/ 152400 h 616633"/>
                  <a:gd name="connsiteX7" fmla="*/ 1275471 w 1444283"/>
                  <a:gd name="connsiteY7" fmla="*/ 124264 h 616633"/>
                  <a:gd name="connsiteX8" fmla="*/ 882287 w 1444283"/>
                  <a:gd name="connsiteY8" fmla="*/ 64012 h 616633"/>
                  <a:gd name="connsiteX0" fmla="*/ 909711 w 1444283"/>
                  <a:gd name="connsiteY0" fmla="*/ 180535 h 616633"/>
                  <a:gd name="connsiteX1" fmla="*/ 501748 w 1444283"/>
                  <a:gd name="connsiteY1" fmla="*/ 11723 h 616633"/>
                  <a:gd name="connsiteX2" fmla="*/ 192259 w 1444283"/>
                  <a:gd name="connsiteY2" fmla="*/ 250874 h 616633"/>
                  <a:gd name="connsiteX3" fmla="*/ 178191 w 1444283"/>
                  <a:gd name="connsiteY3" fmla="*/ 504092 h 616633"/>
                  <a:gd name="connsiteX4" fmla="*/ 1261403 w 1444283"/>
                  <a:gd name="connsiteY4" fmla="*/ 574430 h 616633"/>
                  <a:gd name="connsiteX5" fmla="*/ 1275471 w 1444283"/>
                  <a:gd name="connsiteY5" fmla="*/ 546295 h 616633"/>
                  <a:gd name="connsiteX6" fmla="*/ 1289539 w 1444283"/>
                  <a:gd name="connsiteY6" fmla="*/ 152400 h 616633"/>
                  <a:gd name="connsiteX7" fmla="*/ 1242327 w 1444283"/>
                  <a:gd name="connsiteY7" fmla="*/ 64012 h 616633"/>
                  <a:gd name="connsiteX8" fmla="*/ 882287 w 1444283"/>
                  <a:gd name="connsiteY8" fmla="*/ 64012 h 616633"/>
                  <a:gd name="connsiteX0" fmla="*/ 909711 w 1444283"/>
                  <a:gd name="connsiteY0" fmla="*/ 311317 h 747415"/>
                  <a:gd name="connsiteX1" fmla="*/ 501748 w 1444283"/>
                  <a:gd name="connsiteY1" fmla="*/ 142505 h 747415"/>
                  <a:gd name="connsiteX2" fmla="*/ 192259 w 1444283"/>
                  <a:gd name="connsiteY2" fmla="*/ 381656 h 747415"/>
                  <a:gd name="connsiteX3" fmla="*/ 178191 w 1444283"/>
                  <a:gd name="connsiteY3" fmla="*/ 634874 h 747415"/>
                  <a:gd name="connsiteX4" fmla="*/ 1261403 w 1444283"/>
                  <a:gd name="connsiteY4" fmla="*/ 705212 h 747415"/>
                  <a:gd name="connsiteX5" fmla="*/ 1275471 w 1444283"/>
                  <a:gd name="connsiteY5" fmla="*/ 677077 h 747415"/>
                  <a:gd name="connsiteX6" fmla="*/ 1289539 w 1444283"/>
                  <a:gd name="connsiteY6" fmla="*/ 283182 h 747415"/>
                  <a:gd name="connsiteX7" fmla="*/ 1242327 w 1444283"/>
                  <a:gd name="connsiteY7" fmla="*/ 194794 h 747415"/>
                  <a:gd name="connsiteX8" fmla="*/ 882287 w 1444283"/>
                  <a:gd name="connsiteY8" fmla="*/ 194794 h 747415"/>
                  <a:gd name="connsiteX0" fmla="*/ 909711 w 1444283"/>
                  <a:gd name="connsiteY0" fmla="*/ 311317 h 714141"/>
                  <a:gd name="connsiteX1" fmla="*/ 501748 w 1444283"/>
                  <a:gd name="connsiteY1" fmla="*/ 142505 h 714141"/>
                  <a:gd name="connsiteX2" fmla="*/ 192259 w 1444283"/>
                  <a:gd name="connsiteY2" fmla="*/ 381656 h 714141"/>
                  <a:gd name="connsiteX3" fmla="*/ 178191 w 1444283"/>
                  <a:gd name="connsiteY3" fmla="*/ 634874 h 714141"/>
                  <a:gd name="connsiteX4" fmla="*/ 1261403 w 1444283"/>
                  <a:gd name="connsiteY4" fmla="*/ 705212 h 714141"/>
                  <a:gd name="connsiteX5" fmla="*/ 1275471 w 1444283"/>
                  <a:gd name="connsiteY5" fmla="*/ 677077 h 714141"/>
                  <a:gd name="connsiteX6" fmla="*/ 1314335 w 1444283"/>
                  <a:gd name="connsiteY6" fmla="*/ 482826 h 714141"/>
                  <a:gd name="connsiteX7" fmla="*/ 1242327 w 1444283"/>
                  <a:gd name="connsiteY7" fmla="*/ 194794 h 714141"/>
                  <a:gd name="connsiteX8" fmla="*/ 882287 w 1444283"/>
                  <a:gd name="connsiteY8" fmla="*/ 194794 h 714141"/>
                  <a:gd name="connsiteX0" fmla="*/ 909711 w 1444283"/>
                  <a:gd name="connsiteY0" fmla="*/ 311317 h 714141"/>
                  <a:gd name="connsiteX1" fmla="*/ 501748 w 1444283"/>
                  <a:gd name="connsiteY1" fmla="*/ 142505 h 714141"/>
                  <a:gd name="connsiteX2" fmla="*/ 192259 w 1444283"/>
                  <a:gd name="connsiteY2" fmla="*/ 381656 h 714141"/>
                  <a:gd name="connsiteX3" fmla="*/ 178191 w 1444283"/>
                  <a:gd name="connsiteY3" fmla="*/ 634874 h 714141"/>
                  <a:gd name="connsiteX4" fmla="*/ 1261403 w 1444283"/>
                  <a:gd name="connsiteY4" fmla="*/ 705212 h 714141"/>
                  <a:gd name="connsiteX5" fmla="*/ 1275471 w 1444283"/>
                  <a:gd name="connsiteY5" fmla="*/ 677077 h 714141"/>
                  <a:gd name="connsiteX6" fmla="*/ 1314335 w 1444283"/>
                  <a:gd name="connsiteY6" fmla="*/ 482826 h 714141"/>
                  <a:gd name="connsiteX7" fmla="*/ 1242327 w 1444283"/>
                  <a:gd name="connsiteY7" fmla="*/ 194794 h 714141"/>
                  <a:gd name="connsiteX8" fmla="*/ 882287 w 1444283"/>
                  <a:gd name="connsiteY8" fmla="*/ 194794 h 714141"/>
                  <a:gd name="connsiteX0" fmla="*/ 909711 w 1444283"/>
                  <a:gd name="connsiteY0" fmla="*/ 180535 h 631365"/>
                  <a:gd name="connsiteX1" fmla="*/ 501748 w 1444283"/>
                  <a:gd name="connsiteY1" fmla="*/ 11723 h 631365"/>
                  <a:gd name="connsiteX2" fmla="*/ 192259 w 1444283"/>
                  <a:gd name="connsiteY2" fmla="*/ 250874 h 631365"/>
                  <a:gd name="connsiteX3" fmla="*/ 178191 w 1444283"/>
                  <a:gd name="connsiteY3" fmla="*/ 504092 h 631365"/>
                  <a:gd name="connsiteX4" fmla="*/ 1261403 w 1444283"/>
                  <a:gd name="connsiteY4" fmla="*/ 574430 h 631365"/>
                  <a:gd name="connsiteX5" fmla="*/ 1275471 w 1444283"/>
                  <a:gd name="connsiteY5" fmla="*/ 546295 h 631365"/>
                  <a:gd name="connsiteX6" fmla="*/ 1242327 w 1444283"/>
                  <a:gd name="connsiteY6" fmla="*/ 64012 h 631365"/>
                  <a:gd name="connsiteX7" fmla="*/ 882287 w 1444283"/>
                  <a:gd name="connsiteY7" fmla="*/ 64012 h 631365"/>
                  <a:gd name="connsiteX0" fmla="*/ 909711 w 1444283"/>
                  <a:gd name="connsiteY0" fmla="*/ 180535 h 631365"/>
                  <a:gd name="connsiteX1" fmla="*/ 501748 w 1444283"/>
                  <a:gd name="connsiteY1" fmla="*/ 11723 h 631365"/>
                  <a:gd name="connsiteX2" fmla="*/ 192259 w 1444283"/>
                  <a:gd name="connsiteY2" fmla="*/ 250874 h 631365"/>
                  <a:gd name="connsiteX3" fmla="*/ 178191 w 1444283"/>
                  <a:gd name="connsiteY3" fmla="*/ 504092 h 631365"/>
                  <a:gd name="connsiteX4" fmla="*/ 1261403 w 1444283"/>
                  <a:gd name="connsiteY4" fmla="*/ 574430 h 631365"/>
                  <a:gd name="connsiteX5" fmla="*/ 1275471 w 1444283"/>
                  <a:gd name="connsiteY5" fmla="*/ 546295 h 631365"/>
                  <a:gd name="connsiteX6" fmla="*/ 1242327 w 1444283"/>
                  <a:gd name="connsiteY6" fmla="*/ 64012 h 631365"/>
                  <a:gd name="connsiteX7" fmla="*/ 882287 w 1444283"/>
                  <a:gd name="connsiteY7" fmla="*/ 64012 h 631365"/>
                  <a:gd name="connsiteX0" fmla="*/ 909711 w 1444283"/>
                  <a:gd name="connsiteY0" fmla="*/ 180535 h 631365"/>
                  <a:gd name="connsiteX1" fmla="*/ 501748 w 1444283"/>
                  <a:gd name="connsiteY1" fmla="*/ 11723 h 631365"/>
                  <a:gd name="connsiteX2" fmla="*/ 192259 w 1444283"/>
                  <a:gd name="connsiteY2" fmla="*/ 250874 h 631365"/>
                  <a:gd name="connsiteX3" fmla="*/ 178191 w 1444283"/>
                  <a:gd name="connsiteY3" fmla="*/ 504092 h 631365"/>
                  <a:gd name="connsiteX4" fmla="*/ 1261403 w 1444283"/>
                  <a:gd name="connsiteY4" fmla="*/ 574430 h 631365"/>
                  <a:gd name="connsiteX5" fmla="*/ 1275471 w 1444283"/>
                  <a:gd name="connsiteY5" fmla="*/ 546295 h 631365"/>
                  <a:gd name="connsiteX6" fmla="*/ 1242327 w 1444283"/>
                  <a:gd name="connsiteY6" fmla="*/ 64012 h 631365"/>
                  <a:gd name="connsiteX7" fmla="*/ 882287 w 1444283"/>
                  <a:gd name="connsiteY7" fmla="*/ 64012 h 631365"/>
                  <a:gd name="connsiteX0" fmla="*/ 894530 w 1338018"/>
                  <a:gd name="connsiteY0" fmla="*/ 180535 h 630304"/>
                  <a:gd name="connsiteX1" fmla="*/ 486567 w 1338018"/>
                  <a:gd name="connsiteY1" fmla="*/ 11723 h 630304"/>
                  <a:gd name="connsiteX2" fmla="*/ 177078 w 1338018"/>
                  <a:gd name="connsiteY2" fmla="*/ 250874 h 630304"/>
                  <a:gd name="connsiteX3" fmla="*/ 163010 w 1338018"/>
                  <a:gd name="connsiteY3" fmla="*/ 504092 h 630304"/>
                  <a:gd name="connsiteX4" fmla="*/ 1155138 w 1338018"/>
                  <a:gd name="connsiteY4" fmla="*/ 568068 h 630304"/>
                  <a:gd name="connsiteX5" fmla="*/ 1260290 w 1338018"/>
                  <a:gd name="connsiteY5" fmla="*/ 546295 h 630304"/>
                  <a:gd name="connsiteX6" fmla="*/ 1227146 w 1338018"/>
                  <a:gd name="connsiteY6" fmla="*/ 64012 h 630304"/>
                  <a:gd name="connsiteX7" fmla="*/ 867106 w 1338018"/>
                  <a:gd name="connsiteY7" fmla="*/ 64012 h 630304"/>
                  <a:gd name="connsiteX0" fmla="*/ 894530 w 1344495"/>
                  <a:gd name="connsiteY0" fmla="*/ 180535 h 652077"/>
                  <a:gd name="connsiteX1" fmla="*/ 486567 w 1344495"/>
                  <a:gd name="connsiteY1" fmla="*/ 11723 h 652077"/>
                  <a:gd name="connsiteX2" fmla="*/ 177078 w 1344495"/>
                  <a:gd name="connsiteY2" fmla="*/ 250874 h 652077"/>
                  <a:gd name="connsiteX3" fmla="*/ 163010 w 1344495"/>
                  <a:gd name="connsiteY3" fmla="*/ 504092 h 652077"/>
                  <a:gd name="connsiteX4" fmla="*/ 1155138 w 1344495"/>
                  <a:gd name="connsiteY4" fmla="*/ 568068 h 652077"/>
                  <a:gd name="connsiteX5" fmla="*/ 1299153 w 1344495"/>
                  <a:gd name="connsiteY5" fmla="*/ 568068 h 652077"/>
                  <a:gd name="connsiteX6" fmla="*/ 1227146 w 1344495"/>
                  <a:gd name="connsiteY6" fmla="*/ 64012 h 652077"/>
                  <a:gd name="connsiteX7" fmla="*/ 867106 w 1344495"/>
                  <a:gd name="connsiteY7" fmla="*/ 64012 h 652077"/>
                  <a:gd name="connsiteX0" fmla="*/ 894530 w 1344495"/>
                  <a:gd name="connsiteY0" fmla="*/ 202909 h 674451"/>
                  <a:gd name="connsiteX1" fmla="*/ 486567 w 1344495"/>
                  <a:gd name="connsiteY1" fmla="*/ 34097 h 674451"/>
                  <a:gd name="connsiteX2" fmla="*/ 177078 w 1344495"/>
                  <a:gd name="connsiteY2" fmla="*/ 273248 h 674451"/>
                  <a:gd name="connsiteX3" fmla="*/ 163010 w 1344495"/>
                  <a:gd name="connsiteY3" fmla="*/ 526466 h 674451"/>
                  <a:gd name="connsiteX4" fmla="*/ 1155138 w 1344495"/>
                  <a:gd name="connsiteY4" fmla="*/ 590442 h 674451"/>
                  <a:gd name="connsiteX5" fmla="*/ 1299153 w 1344495"/>
                  <a:gd name="connsiteY5" fmla="*/ 590442 h 674451"/>
                  <a:gd name="connsiteX6" fmla="*/ 1227146 w 1344495"/>
                  <a:gd name="connsiteY6" fmla="*/ 86386 h 674451"/>
                  <a:gd name="connsiteX7" fmla="*/ 905007 w 1344495"/>
                  <a:gd name="connsiteY7" fmla="*/ 72124 h 674451"/>
                  <a:gd name="connsiteX8" fmla="*/ 867106 w 1344495"/>
                  <a:gd name="connsiteY8" fmla="*/ 86386 h 674451"/>
                  <a:gd name="connsiteX0" fmla="*/ 894530 w 1344495"/>
                  <a:gd name="connsiteY0" fmla="*/ 202909 h 674451"/>
                  <a:gd name="connsiteX1" fmla="*/ 486567 w 1344495"/>
                  <a:gd name="connsiteY1" fmla="*/ 34097 h 674451"/>
                  <a:gd name="connsiteX2" fmla="*/ 177078 w 1344495"/>
                  <a:gd name="connsiteY2" fmla="*/ 273248 h 674451"/>
                  <a:gd name="connsiteX3" fmla="*/ 163010 w 1344495"/>
                  <a:gd name="connsiteY3" fmla="*/ 526466 h 674451"/>
                  <a:gd name="connsiteX4" fmla="*/ 1155138 w 1344495"/>
                  <a:gd name="connsiteY4" fmla="*/ 590442 h 674451"/>
                  <a:gd name="connsiteX5" fmla="*/ 1299153 w 1344495"/>
                  <a:gd name="connsiteY5" fmla="*/ 590442 h 674451"/>
                  <a:gd name="connsiteX6" fmla="*/ 1227146 w 1344495"/>
                  <a:gd name="connsiteY6" fmla="*/ 86386 h 674451"/>
                  <a:gd name="connsiteX7" fmla="*/ 905007 w 1344495"/>
                  <a:gd name="connsiteY7" fmla="*/ 72124 h 674451"/>
                  <a:gd name="connsiteX8" fmla="*/ 867105 w 1344495"/>
                  <a:gd name="connsiteY8" fmla="*/ 158394 h 674451"/>
                  <a:gd name="connsiteX0" fmla="*/ 894530 w 1344495"/>
                  <a:gd name="connsiteY0" fmla="*/ 212534 h 684076"/>
                  <a:gd name="connsiteX1" fmla="*/ 486567 w 1344495"/>
                  <a:gd name="connsiteY1" fmla="*/ 43722 h 684076"/>
                  <a:gd name="connsiteX2" fmla="*/ 177078 w 1344495"/>
                  <a:gd name="connsiteY2" fmla="*/ 282873 h 684076"/>
                  <a:gd name="connsiteX3" fmla="*/ 163010 w 1344495"/>
                  <a:gd name="connsiteY3" fmla="*/ 536091 h 684076"/>
                  <a:gd name="connsiteX4" fmla="*/ 1155138 w 1344495"/>
                  <a:gd name="connsiteY4" fmla="*/ 600067 h 684076"/>
                  <a:gd name="connsiteX5" fmla="*/ 1299153 w 1344495"/>
                  <a:gd name="connsiteY5" fmla="*/ 600067 h 684076"/>
                  <a:gd name="connsiteX6" fmla="*/ 1227146 w 1344495"/>
                  <a:gd name="connsiteY6" fmla="*/ 96011 h 684076"/>
                  <a:gd name="connsiteX7" fmla="*/ 867105 w 1344495"/>
                  <a:gd name="connsiteY7" fmla="*/ 24003 h 684076"/>
                  <a:gd name="connsiteX8" fmla="*/ 867105 w 1344495"/>
                  <a:gd name="connsiteY8" fmla="*/ 168019 h 684076"/>
                  <a:gd name="connsiteX0" fmla="*/ 894530 w 1344495"/>
                  <a:gd name="connsiteY0" fmla="*/ 212534 h 684076"/>
                  <a:gd name="connsiteX1" fmla="*/ 486567 w 1344495"/>
                  <a:gd name="connsiteY1" fmla="*/ 43722 h 684076"/>
                  <a:gd name="connsiteX2" fmla="*/ 177078 w 1344495"/>
                  <a:gd name="connsiteY2" fmla="*/ 282873 h 684076"/>
                  <a:gd name="connsiteX3" fmla="*/ 163010 w 1344495"/>
                  <a:gd name="connsiteY3" fmla="*/ 536091 h 684076"/>
                  <a:gd name="connsiteX4" fmla="*/ 1155138 w 1344495"/>
                  <a:gd name="connsiteY4" fmla="*/ 600067 h 684076"/>
                  <a:gd name="connsiteX5" fmla="*/ 1299153 w 1344495"/>
                  <a:gd name="connsiteY5" fmla="*/ 600067 h 684076"/>
                  <a:gd name="connsiteX6" fmla="*/ 1227146 w 1344495"/>
                  <a:gd name="connsiteY6" fmla="*/ 96011 h 684076"/>
                  <a:gd name="connsiteX7" fmla="*/ 867105 w 1344495"/>
                  <a:gd name="connsiteY7" fmla="*/ 24003 h 684076"/>
                  <a:gd name="connsiteX8" fmla="*/ 867105 w 1344495"/>
                  <a:gd name="connsiteY8" fmla="*/ 168019 h 684076"/>
                  <a:gd name="connsiteX0" fmla="*/ 894530 w 1344495"/>
                  <a:gd name="connsiteY0" fmla="*/ 212534 h 684076"/>
                  <a:gd name="connsiteX1" fmla="*/ 486567 w 1344495"/>
                  <a:gd name="connsiteY1" fmla="*/ 43722 h 684076"/>
                  <a:gd name="connsiteX2" fmla="*/ 177078 w 1344495"/>
                  <a:gd name="connsiteY2" fmla="*/ 282873 h 684076"/>
                  <a:gd name="connsiteX3" fmla="*/ 163010 w 1344495"/>
                  <a:gd name="connsiteY3" fmla="*/ 536091 h 684076"/>
                  <a:gd name="connsiteX4" fmla="*/ 1155138 w 1344495"/>
                  <a:gd name="connsiteY4" fmla="*/ 600067 h 684076"/>
                  <a:gd name="connsiteX5" fmla="*/ 1299153 w 1344495"/>
                  <a:gd name="connsiteY5" fmla="*/ 600067 h 684076"/>
                  <a:gd name="connsiteX6" fmla="*/ 1227146 w 1344495"/>
                  <a:gd name="connsiteY6" fmla="*/ 96011 h 684076"/>
                  <a:gd name="connsiteX7" fmla="*/ 867105 w 1344495"/>
                  <a:gd name="connsiteY7" fmla="*/ 24003 h 684076"/>
                  <a:gd name="connsiteX8" fmla="*/ 867105 w 1344495"/>
                  <a:gd name="connsiteY8" fmla="*/ 168019 h 684076"/>
                  <a:gd name="connsiteX0" fmla="*/ 894530 w 1344495"/>
                  <a:gd name="connsiteY0" fmla="*/ 284542 h 768086"/>
                  <a:gd name="connsiteX1" fmla="*/ 486567 w 1344495"/>
                  <a:gd name="connsiteY1" fmla="*/ 115730 h 768086"/>
                  <a:gd name="connsiteX2" fmla="*/ 177078 w 1344495"/>
                  <a:gd name="connsiteY2" fmla="*/ 354881 h 768086"/>
                  <a:gd name="connsiteX3" fmla="*/ 163010 w 1344495"/>
                  <a:gd name="connsiteY3" fmla="*/ 608099 h 768086"/>
                  <a:gd name="connsiteX4" fmla="*/ 1155138 w 1344495"/>
                  <a:gd name="connsiteY4" fmla="*/ 672075 h 768086"/>
                  <a:gd name="connsiteX5" fmla="*/ 1299153 w 1344495"/>
                  <a:gd name="connsiteY5" fmla="*/ 672075 h 768086"/>
                  <a:gd name="connsiteX6" fmla="*/ 1227145 w 1344495"/>
                  <a:gd name="connsiteY6" fmla="*/ 96011 h 768086"/>
                  <a:gd name="connsiteX7" fmla="*/ 867105 w 1344495"/>
                  <a:gd name="connsiteY7" fmla="*/ 96011 h 768086"/>
                  <a:gd name="connsiteX8" fmla="*/ 867105 w 1344495"/>
                  <a:gd name="connsiteY8" fmla="*/ 240027 h 768086"/>
                  <a:gd name="connsiteX0" fmla="*/ 894530 w 1344495"/>
                  <a:gd name="connsiteY0" fmla="*/ 211938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167423 h 695482"/>
                  <a:gd name="connsiteX0" fmla="*/ 894530 w 1344495"/>
                  <a:gd name="connsiteY0" fmla="*/ 211938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167423 h 695482"/>
                  <a:gd name="connsiteX0" fmla="*/ 894530 w 1344495"/>
                  <a:gd name="connsiteY0" fmla="*/ 211938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167423 h 695482"/>
                  <a:gd name="connsiteX0" fmla="*/ 894530 w 1344495"/>
                  <a:gd name="connsiteY0" fmla="*/ 211938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239431 h 695482"/>
                  <a:gd name="connsiteX0" fmla="*/ 894530 w 1344495"/>
                  <a:gd name="connsiteY0" fmla="*/ 211938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239431 h 695482"/>
                  <a:gd name="connsiteX0" fmla="*/ 894530 w 1344495"/>
                  <a:gd name="connsiteY0" fmla="*/ 211938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239431 h 695482"/>
                  <a:gd name="connsiteX0" fmla="*/ 867105 w 1344495"/>
                  <a:gd name="connsiteY0" fmla="*/ 239431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239431 h 695482"/>
                  <a:gd name="connsiteX0" fmla="*/ 867105 w 1344495"/>
                  <a:gd name="connsiteY0" fmla="*/ 239431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167423 h 695482"/>
                  <a:gd name="connsiteX0" fmla="*/ 867105 w 1344495"/>
                  <a:gd name="connsiteY0" fmla="*/ 239431 h 695482"/>
                  <a:gd name="connsiteX1" fmla="*/ 939113 w 1344495"/>
                  <a:gd name="connsiteY1" fmla="*/ 527463 h 695482"/>
                  <a:gd name="connsiteX2" fmla="*/ 486567 w 1344495"/>
                  <a:gd name="connsiteY2" fmla="*/ 43126 h 695482"/>
                  <a:gd name="connsiteX3" fmla="*/ 177078 w 1344495"/>
                  <a:gd name="connsiteY3" fmla="*/ 282277 h 695482"/>
                  <a:gd name="connsiteX4" fmla="*/ 163010 w 1344495"/>
                  <a:gd name="connsiteY4" fmla="*/ 535495 h 695482"/>
                  <a:gd name="connsiteX5" fmla="*/ 1155138 w 1344495"/>
                  <a:gd name="connsiteY5" fmla="*/ 599471 h 695482"/>
                  <a:gd name="connsiteX6" fmla="*/ 1299153 w 1344495"/>
                  <a:gd name="connsiteY6" fmla="*/ 599471 h 695482"/>
                  <a:gd name="connsiteX7" fmla="*/ 1227145 w 1344495"/>
                  <a:gd name="connsiteY7" fmla="*/ 23407 h 695482"/>
                  <a:gd name="connsiteX8" fmla="*/ 867105 w 1344495"/>
                  <a:gd name="connsiteY8" fmla="*/ 23407 h 695482"/>
                  <a:gd name="connsiteX9" fmla="*/ 867105 w 1344495"/>
                  <a:gd name="connsiteY9" fmla="*/ 167423 h 695482"/>
                  <a:gd name="connsiteX0" fmla="*/ 867105 w 1344495"/>
                  <a:gd name="connsiteY0" fmla="*/ 239431 h 695482"/>
                  <a:gd name="connsiteX1" fmla="*/ 867105 w 1344495"/>
                  <a:gd name="connsiteY1" fmla="*/ 167423 h 695482"/>
                  <a:gd name="connsiteX2" fmla="*/ 939113 w 1344495"/>
                  <a:gd name="connsiteY2" fmla="*/ 527463 h 695482"/>
                  <a:gd name="connsiteX3" fmla="*/ 486567 w 1344495"/>
                  <a:gd name="connsiteY3" fmla="*/ 43126 h 695482"/>
                  <a:gd name="connsiteX4" fmla="*/ 177078 w 1344495"/>
                  <a:gd name="connsiteY4" fmla="*/ 282277 h 695482"/>
                  <a:gd name="connsiteX5" fmla="*/ 163010 w 1344495"/>
                  <a:gd name="connsiteY5" fmla="*/ 535495 h 695482"/>
                  <a:gd name="connsiteX6" fmla="*/ 1155138 w 1344495"/>
                  <a:gd name="connsiteY6" fmla="*/ 599471 h 695482"/>
                  <a:gd name="connsiteX7" fmla="*/ 1299153 w 1344495"/>
                  <a:gd name="connsiteY7" fmla="*/ 599471 h 695482"/>
                  <a:gd name="connsiteX8" fmla="*/ 1227145 w 1344495"/>
                  <a:gd name="connsiteY8" fmla="*/ 23407 h 695482"/>
                  <a:gd name="connsiteX9" fmla="*/ 867105 w 1344495"/>
                  <a:gd name="connsiteY9" fmla="*/ 23407 h 695482"/>
                  <a:gd name="connsiteX10" fmla="*/ 867105 w 1344495"/>
                  <a:gd name="connsiteY10" fmla="*/ 167423 h 695482"/>
                  <a:gd name="connsiteX0" fmla="*/ 867105 w 1344495"/>
                  <a:gd name="connsiteY0" fmla="*/ 239431 h 695482"/>
                  <a:gd name="connsiteX1" fmla="*/ 867105 w 1344495"/>
                  <a:gd name="connsiteY1" fmla="*/ 167423 h 695482"/>
                  <a:gd name="connsiteX2" fmla="*/ 486567 w 1344495"/>
                  <a:gd name="connsiteY2" fmla="*/ 43126 h 695482"/>
                  <a:gd name="connsiteX3" fmla="*/ 177078 w 1344495"/>
                  <a:gd name="connsiteY3" fmla="*/ 282277 h 695482"/>
                  <a:gd name="connsiteX4" fmla="*/ 163010 w 1344495"/>
                  <a:gd name="connsiteY4" fmla="*/ 535495 h 695482"/>
                  <a:gd name="connsiteX5" fmla="*/ 1155138 w 1344495"/>
                  <a:gd name="connsiteY5" fmla="*/ 599471 h 695482"/>
                  <a:gd name="connsiteX6" fmla="*/ 1299153 w 1344495"/>
                  <a:gd name="connsiteY6" fmla="*/ 599471 h 695482"/>
                  <a:gd name="connsiteX7" fmla="*/ 1227145 w 1344495"/>
                  <a:gd name="connsiteY7" fmla="*/ 23407 h 695482"/>
                  <a:gd name="connsiteX8" fmla="*/ 867105 w 1344495"/>
                  <a:gd name="connsiteY8" fmla="*/ 23407 h 695482"/>
                  <a:gd name="connsiteX9" fmla="*/ 867105 w 1344495"/>
                  <a:gd name="connsiteY9" fmla="*/ 167423 h 695482"/>
                  <a:gd name="connsiteX0" fmla="*/ 867105 w 1344495"/>
                  <a:gd name="connsiteY0" fmla="*/ 239431 h 695482"/>
                  <a:gd name="connsiteX1" fmla="*/ 867105 w 1344495"/>
                  <a:gd name="connsiteY1" fmla="*/ 167423 h 695482"/>
                  <a:gd name="connsiteX2" fmla="*/ 486567 w 1344495"/>
                  <a:gd name="connsiteY2" fmla="*/ 43126 h 695482"/>
                  <a:gd name="connsiteX3" fmla="*/ 177078 w 1344495"/>
                  <a:gd name="connsiteY3" fmla="*/ 282277 h 695482"/>
                  <a:gd name="connsiteX4" fmla="*/ 163010 w 1344495"/>
                  <a:gd name="connsiteY4" fmla="*/ 535495 h 695482"/>
                  <a:gd name="connsiteX5" fmla="*/ 1155138 w 1344495"/>
                  <a:gd name="connsiteY5" fmla="*/ 599471 h 695482"/>
                  <a:gd name="connsiteX6" fmla="*/ 1299153 w 1344495"/>
                  <a:gd name="connsiteY6" fmla="*/ 599471 h 695482"/>
                  <a:gd name="connsiteX7" fmla="*/ 1227145 w 1344495"/>
                  <a:gd name="connsiteY7" fmla="*/ 23407 h 695482"/>
                  <a:gd name="connsiteX8" fmla="*/ 867105 w 1344495"/>
                  <a:gd name="connsiteY8" fmla="*/ 23407 h 695482"/>
                  <a:gd name="connsiteX9" fmla="*/ 867105 w 1344495"/>
                  <a:gd name="connsiteY9" fmla="*/ 167423 h 695482"/>
                  <a:gd name="connsiteX0" fmla="*/ 867105 w 1344495"/>
                  <a:gd name="connsiteY0" fmla="*/ 362417 h 818468"/>
                  <a:gd name="connsiteX1" fmla="*/ 867105 w 1344495"/>
                  <a:gd name="connsiteY1" fmla="*/ 290409 h 818468"/>
                  <a:gd name="connsiteX2" fmla="*/ 486567 w 1344495"/>
                  <a:gd name="connsiteY2" fmla="*/ 166112 h 818468"/>
                  <a:gd name="connsiteX3" fmla="*/ 177078 w 1344495"/>
                  <a:gd name="connsiteY3" fmla="*/ 405263 h 818468"/>
                  <a:gd name="connsiteX4" fmla="*/ 163010 w 1344495"/>
                  <a:gd name="connsiteY4" fmla="*/ 658481 h 818468"/>
                  <a:gd name="connsiteX5" fmla="*/ 1155138 w 1344495"/>
                  <a:gd name="connsiteY5" fmla="*/ 722457 h 818468"/>
                  <a:gd name="connsiteX6" fmla="*/ 1299153 w 1344495"/>
                  <a:gd name="connsiteY6" fmla="*/ 722457 h 818468"/>
                  <a:gd name="connsiteX7" fmla="*/ 1227145 w 1344495"/>
                  <a:gd name="connsiteY7" fmla="*/ 146393 h 818468"/>
                  <a:gd name="connsiteX8" fmla="*/ 867105 w 1344495"/>
                  <a:gd name="connsiteY8" fmla="*/ 146393 h 818468"/>
                  <a:gd name="connsiteX9" fmla="*/ 651081 w 1344495"/>
                  <a:gd name="connsiteY9" fmla="*/ 2377 h 818468"/>
                  <a:gd name="connsiteX0" fmla="*/ 867105 w 1344495"/>
                  <a:gd name="connsiteY0" fmla="*/ 434425 h 818468"/>
                  <a:gd name="connsiteX1" fmla="*/ 867105 w 1344495"/>
                  <a:gd name="connsiteY1" fmla="*/ 290409 h 818468"/>
                  <a:gd name="connsiteX2" fmla="*/ 486567 w 1344495"/>
                  <a:gd name="connsiteY2" fmla="*/ 166112 h 818468"/>
                  <a:gd name="connsiteX3" fmla="*/ 177078 w 1344495"/>
                  <a:gd name="connsiteY3" fmla="*/ 405263 h 818468"/>
                  <a:gd name="connsiteX4" fmla="*/ 163010 w 1344495"/>
                  <a:gd name="connsiteY4" fmla="*/ 658481 h 818468"/>
                  <a:gd name="connsiteX5" fmla="*/ 1155138 w 1344495"/>
                  <a:gd name="connsiteY5" fmla="*/ 722457 h 818468"/>
                  <a:gd name="connsiteX6" fmla="*/ 1299153 w 1344495"/>
                  <a:gd name="connsiteY6" fmla="*/ 722457 h 818468"/>
                  <a:gd name="connsiteX7" fmla="*/ 1227145 w 1344495"/>
                  <a:gd name="connsiteY7" fmla="*/ 146393 h 818468"/>
                  <a:gd name="connsiteX8" fmla="*/ 867105 w 1344495"/>
                  <a:gd name="connsiteY8" fmla="*/ 146393 h 818468"/>
                  <a:gd name="connsiteX9" fmla="*/ 651081 w 1344495"/>
                  <a:gd name="connsiteY9" fmla="*/ 2377 h 818468"/>
                  <a:gd name="connsiteX0" fmla="*/ 867105 w 1344495"/>
                  <a:gd name="connsiteY0" fmla="*/ 290409 h 818468"/>
                  <a:gd name="connsiteX1" fmla="*/ 486567 w 1344495"/>
                  <a:gd name="connsiteY1" fmla="*/ 166112 h 818468"/>
                  <a:gd name="connsiteX2" fmla="*/ 177078 w 1344495"/>
                  <a:gd name="connsiteY2" fmla="*/ 405263 h 818468"/>
                  <a:gd name="connsiteX3" fmla="*/ 163010 w 1344495"/>
                  <a:gd name="connsiteY3" fmla="*/ 658481 h 818468"/>
                  <a:gd name="connsiteX4" fmla="*/ 1155138 w 1344495"/>
                  <a:gd name="connsiteY4" fmla="*/ 722457 h 818468"/>
                  <a:gd name="connsiteX5" fmla="*/ 1299153 w 1344495"/>
                  <a:gd name="connsiteY5" fmla="*/ 722457 h 818468"/>
                  <a:gd name="connsiteX6" fmla="*/ 1227145 w 1344495"/>
                  <a:gd name="connsiteY6" fmla="*/ 146393 h 818468"/>
                  <a:gd name="connsiteX7" fmla="*/ 867105 w 1344495"/>
                  <a:gd name="connsiteY7" fmla="*/ 146393 h 818468"/>
                  <a:gd name="connsiteX8" fmla="*/ 651081 w 1344495"/>
                  <a:gd name="connsiteY8" fmla="*/ 2377 h 818468"/>
                  <a:gd name="connsiteX0" fmla="*/ 867105 w 1344495"/>
                  <a:gd name="connsiteY0" fmla="*/ 167423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167423 h 6954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44495" h="695482">
                    <a:moveTo>
                      <a:pt x="867105" y="167423"/>
                    </a:moveTo>
                    <a:cubicBezTo>
                      <a:pt x="803682" y="122704"/>
                      <a:pt x="601572" y="23984"/>
                      <a:pt x="486567" y="43126"/>
                    </a:cubicBezTo>
                    <a:cubicBezTo>
                      <a:pt x="371563" y="62268"/>
                      <a:pt x="231004" y="200216"/>
                      <a:pt x="177078" y="282277"/>
                    </a:cubicBezTo>
                    <a:cubicBezTo>
                      <a:pt x="123152" y="364338"/>
                      <a:pt x="0" y="482629"/>
                      <a:pt x="163010" y="535495"/>
                    </a:cubicBezTo>
                    <a:cubicBezTo>
                      <a:pt x="326020" y="588361"/>
                      <a:pt x="965781" y="588808"/>
                      <a:pt x="1155138" y="599471"/>
                    </a:cubicBezTo>
                    <a:cubicBezTo>
                      <a:pt x="1344495" y="610134"/>
                      <a:pt x="1287152" y="695482"/>
                      <a:pt x="1299153" y="599471"/>
                    </a:cubicBezTo>
                    <a:cubicBezTo>
                      <a:pt x="1311154" y="503460"/>
                      <a:pt x="1266957" y="99823"/>
                      <a:pt x="1227145" y="23407"/>
                    </a:cubicBezTo>
                    <a:cubicBezTo>
                      <a:pt x="1133607" y="0"/>
                      <a:pt x="954918" y="16764"/>
                      <a:pt x="867105" y="23407"/>
                    </a:cubicBezTo>
                    <a:cubicBezTo>
                      <a:pt x="864620" y="145541"/>
                      <a:pt x="873422" y="165046"/>
                      <a:pt x="867105" y="167423"/>
                    </a:cubicBezTo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" name="Freeform 12"/>
              <p:cNvSpPr/>
              <p:nvPr/>
            </p:nvSpPr>
            <p:spPr>
              <a:xfrm flipH="1">
                <a:off x="4407202" y="5589240"/>
                <a:ext cx="1244918" cy="195263"/>
              </a:xfrm>
              <a:custGeom>
                <a:avLst/>
                <a:gdLst>
                  <a:gd name="connsiteX0" fmla="*/ 9525 w 1295400"/>
                  <a:gd name="connsiteY0" fmla="*/ 0 h 195263"/>
                  <a:gd name="connsiteX1" fmla="*/ 0 w 1295400"/>
                  <a:gd name="connsiteY1" fmla="*/ 161925 h 195263"/>
                  <a:gd name="connsiteX2" fmla="*/ 1276350 w 1295400"/>
                  <a:gd name="connsiteY2" fmla="*/ 195263 h 195263"/>
                  <a:gd name="connsiteX3" fmla="*/ 1295400 w 1295400"/>
                  <a:gd name="connsiteY3" fmla="*/ 47625 h 195263"/>
                  <a:gd name="connsiteX4" fmla="*/ 9525 w 1295400"/>
                  <a:gd name="connsiteY4" fmla="*/ 0 h 195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95400" h="195263">
                    <a:moveTo>
                      <a:pt x="9525" y="0"/>
                    </a:moveTo>
                    <a:lnTo>
                      <a:pt x="0" y="161925"/>
                    </a:lnTo>
                    <a:lnTo>
                      <a:pt x="1276350" y="195263"/>
                    </a:lnTo>
                    <a:lnTo>
                      <a:pt x="1295400" y="47625"/>
                    </a:lnTo>
                    <a:lnTo>
                      <a:pt x="9525" y="0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36" name="Oval 35"/>
            <p:cNvSpPr/>
            <p:nvPr/>
          </p:nvSpPr>
          <p:spPr>
            <a:xfrm>
              <a:off x="4788024" y="3250927"/>
              <a:ext cx="1828250" cy="1730080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55" name="Group 42"/>
            <p:cNvGrpSpPr/>
            <p:nvPr/>
          </p:nvGrpSpPr>
          <p:grpSpPr>
            <a:xfrm>
              <a:off x="5172642" y="3466951"/>
              <a:ext cx="1155600" cy="1191118"/>
              <a:chOff x="7452320" y="1256199"/>
              <a:chExt cx="1152128" cy="1139274"/>
            </a:xfrm>
            <a:noFill/>
          </p:grpSpPr>
          <p:sp>
            <p:nvSpPr>
              <p:cNvPr id="38" name="Rectangle 37"/>
              <p:cNvSpPr/>
              <p:nvPr/>
            </p:nvSpPr>
            <p:spPr>
              <a:xfrm>
                <a:off x="7452320" y="1256199"/>
                <a:ext cx="1152128" cy="113927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8143597" y="1279047"/>
                <a:ext cx="89710" cy="21325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7797958" y="1279047"/>
                <a:ext cx="89710" cy="21325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41" name="Moon 40"/>
          <p:cNvSpPr/>
          <p:nvPr/>
        </p:nvSpPr>
        <p:spPr>
          <a:xfrm rot="16200000">
            <a:off x="5261342" y="3669755"/>
            <a:ext cx="939186" cy="1253657"/>
          </a:xfrm>
          <a:prstGeom prst="moon">
            <a:avLst>
              <a:gd name="adj" fmla="val 81142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Freeform 4"/>
          <p:cNvSpPr/>
          <p:nvPr/>
        </p:nvSpPr>
        <p:spPr>
          <a:xfrm flipH="1">
            <a:off x="1835696" y="3212976"/>
            <a:ext cx="423664" cy="906811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Freeform 3"/>
          <p:cNvSpPr/>
          <p:nvPr/>
        </p:nvSpPr>
        <p:spPr>
          <a:xfrm>
            <a:off x="475928" y="3242269"/>
            <a:ext cx="432048" cy="906811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0" name="Group 3"/>
          <p:cNvGrpSpPr/>
          <p:nvPr/>
        </p:nvGrpSpPr>
        <p:grpSpPr>
          <a:xfrm>
            <a:off x="691952" y="2132856"/>
            <a:ext cx="1430681" cy="3456385"/>
            <a:chOff x="5351209" y="980728"/>
            <a:chExt cx="1529330" cy="3963854"/>
          </a:xfrm>
        </p:grpSpPr>
        <p:sp>
          <p:nvSpPr>
            <p:cNvPr id="15" name="Freeform 14"/>
            <p:cNvSpPr/>
            <p:nvPr/>
          </p:nvSpPr>
          <p:spPr>
            <a:xfrm flipH="1">
              <a:off x="6243500" y="4136175"/>
              <a:ext cx="637039" cy="808407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3399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5351209" y="4136174"/>
              <a:ext cx="602061" cy="808407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3399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5508104" y="980728"/>
              <a:ext cx="1155744" cy="3295425"/>
            </a:xfrm>
            <a:prstGeom prst="roundRect">
              <a:avLst>
                <a:gd name="adj" fmla="val 50000"/>
              </a:avLst>
            </a:prstGeom>
            <a:solidFill>
              <a:srgbClr val="3399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Chord 7"/>
            <p:cNvSpPr/>
            <p:nvPr/>
          </p:nvSpPr>
          <p:spPr>
            <a:xfrm>
              <a:off x="5876067" y="1845356"/>
              <a:ext cx="399516" cy="299584"/>
            </a:xfrm>
            <a:prstGeom prst="chord">
              <a:avLst>
                <a:gd name="adj1" fmla="val 5430208"/>
                <a:gd name="adj2" fmla="val 5345722"/>
              </a:avLst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Oval 18"/>
            <p:cNvSpPr/>
            <p:nvPr/>
          </p:nvSpPr>
          <p:spPr>
            <a:xfrm>
              <a:off x="6193177" y="1579375"/>
              <a:ext cx="57074" cy="2246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Oval 19"/>
            <p:cNvSpPr/>
            <p:nvPr/>
          </p:nvSpPr>
          <p:spPr>
            <a:xfrm>
              <a:off x="5892707" y="1579375"/>
              <a:ext cx="57074" cy="2246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1" name="Arc 20"/>
          <p:cNvSpPr/>
          <p:nvPr/>
        </p:nvSpPr>
        <p:spPr>
          <a:xfrm>
            <a:off x="1039128" y="3320307"/>
            <a:ext cx="660936" cy="528415"/>
          </a:xfrm>
          <a:prstGeom prst="arc">
            <a:avLst>
              <a:gd name="adj1" fmla="val 11045684"/>
              <a:gd name="adj2" fmla="val 21237176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4" name="Freeform 93"/>
          <p:cNvSpPr/>
          <p:nvPr/>
        </p:nvSpPr>
        <p:spPr>
          <a:xfrm rot="2879411" flipV="1">
            <a:off x="4078334" y="3060082"/>
            <a:ext cx="657816" cy="1096068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40017" y="164738"/>
                </a:moveTo>
                <a:cubicBezTo>
                  <a:pt x="254106" y="210379"/>
                  <a:pt x="265958" y="329141"/>
                  <a:pt x="239713" y="381071"/>
                </a:cubicBezTo>
                <a:cubicBezTo>
                  <a:pt x="213469" y="43300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5" name="Freeform 94"/>
          <p:cNvSpPr/>
          <p:nvPr/>
        </p:nvSpPr>
        <p:spPr>
          <a:xfrm rot="19404846" flipH="1" flipV="1">
            <a:off x="2098159" y="3083113"/>
            <a:ext cx="651460" cy="1096068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40017" y="164738"/>
                </a:moveTo>
                <a:cubicBezTo>
                  <a:pt x="254106" y="210379"/>
                  <a:pt x="265958" y="329141"/>
                  <a:pt x="239713" y="381071"/>
                </a:cubicBezTo>
                <a:cubicBezTo>
                  <a:pt x="213469" y="43300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1" name="Group 98"/>
          <p:cNvGrpSpPr/>
          <p:nvPr/>
        </p:nvGrpSpPr>
        <p:grpSpPr>
          <a:xfrm>
            <a:off x="2479069" y="3215856"/>
            <a:ext cx="1806153" cy="2915796"/>
            <a:chOff x="2470685" y="2711800"/>
            <a:chExt cx="1806153" cy="2915796"/>
          </a:xfrm>
        </p:grpSpPr>
        <p:sp>
          <p:nvSpPr>
            <p:cNvPr id="24" name="Freeform 23"/>
            <p:cNvSpPr/>
            <p:nvPr/>
          </p:nvSpPr>
          <p:spPr>
            <a:xfrm flipH="1">
              <a:off x="3457540" y="4867281"/>
              <a:ext cx="597324" cy="760315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0070C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2711506" y="4867281"/>
              <a:ext cx="564526" cy="760315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0070C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62" name="Group 20"/>
            <p:cNvGrpSpPr/>
            <p:nvPr/>
          </p:nvGrpSpPr>
          <p:grpSpPr>
            <a:xfrm>
              <a:off x="2470685" y="2711800"/>
              <a:ext cx="1806153" cy="2335103"/>
              <a:chOff x="1475656" y="2564904"/>
              <a:chExt cx="2160240" cy="2808312"/>
            </a:xfrm>
          </p:grpSpPr>
          <p:sp>
            <p:nvSpPr>
              <p:cNvPr id="27" name="Oval 26"/>
              <p:cNvSpPr/>
              <p:nvPr/>
            </p:nvSpPr>
            <p:spPr>
              <a:xfrm>
                <a:off x="1475656" y="2564904"/>
                <a:ext cx="2160240" cy="2808312"/>
              </a:xfrm>
              <a:prstGeom prst="ellipse">
                <a:avLst/>
              </a:prstGeom>
              <a:solidFill>
                <a:srgbClr val="0070C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" name="Freeform 6"/>
              <p:cNvSpPr/>
              <p:nvPr/>
            </p:nvSpPr>
            <p:spPr>
              <a:xfrm>
                <a:off x="1979712" y="2996952"/>
                <a:ext cx="1107584" cy="154547"/>
              </a:xfrm>
              <a:custGeom>
                <a:avLst/>
                <a:gdLst>
                  <a:gd name="connsiteX0" fmla="*/ 0 w 1107584"/>
                  <a:gd name="connsiteY0" fmla="*/ 154547 h 154547"/>
                  <a:gd name="connsiteX1" fmla="*/ 103031 w 1107584"/>
                  <a:gd name="connsiteY1" fmla="*/ 12879 h 154547"/>
                  <a:gd name="connsiteX2" fmla="*/ 244699 w 1107584"/>
                  <a:gd name="connsiteY2" fmla="*/ 154547 h 154547"/>
                  <a:gd name="connsiteX3" fmla="*/ 386367 w 1107584"/>
                  <a:gd name="connsiteY3" fmla="*/ 12879 h 154547"/>
                  <a:gd name="connsiteX4" fmla="*/ 515155 w 1107584"/>
                  <a:gd name="connsiteY4" fmla="*/ 141668 h 154547"/>
                  <a:gd name="connsiteX5" fmla="*/ 669702 w 1107584"/>
                  <a:gd name="connsiteY5" fmla="*/ 38637 h 154547"/>
                  <a:gd name="connsiteX6" fmla="*/ 837127 w 1107584"/>
                  <a:gd name="connsiteY6" fmla="*/ 115910 h 154547"/>
                  <a:gd name="connsiteX7" fmla="*/ 978795 w 1107584"/>
                  <a:gd name="connsiteY7" fmla="*/ 0 h 154547"/>
                  <a:gd name="connsiteX8" fmla="*/ 1107584 w 1107584"/>
                  <a:gd name="connsiteY8" fmla="*/ 115910 h 154547"/>
                  <a:gd name="connsiteX9" fmla="*/ 1107584 w 1107584"/>
                  <a:gd name="connsiteY9" fmla="*/ 115910 h 154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07584" h="154547">
                    <a:moveTo>
                      <a:pt x="0" y="154547"/>
                    </a:moveTo>
                    <a:cubicBezTo>
                      <a:pt x="31124" y="83713"/>
                      <a:pt x="62248" y="12879"/>
                      <a:pt x="103031" y="12879"/>
                    </a:cubicBezTo>
                    <a:cubicBezTo>
                      <a:pt x="143814" y="12879"/>
                      <a:pt x="197476" y="154547"/>
                      <a:pt x="244699" y="154547"/>
                    </a:cubicBezTo>
                    <a:cubicBezTo>
                      <a:pt x="291922" y="154547"/>
                      <a:pt x="341291" y="15026"/>
                      <a:pt x="386367" y="12879"/>
                    </a:cubicBezTo>
                    <a:cubicBezTo>
                      <a:pt x="431443" y="10733"/>
                      <a:pt x="467933" y="137375"/>
                      <a:pt x="515155" y="141668"/>
                    </a:cubicBezTo>
                    <a:cubicBezTo>
                      <a:pt x="562378" y="145961"/>
                      <a:pt x="616040" y="42930"/>
                      <a:pt x="669702" y="38637"/>
                    </a:cubicBezTo>
                    <a:cubicBezTo>
                      <a:pt x="723364" y="34344"/>
                      <a:pt x="785612" y="122350"/>
                      <a:pt x="837127" y="115910"/>
                    </a:cubicBezTo>
                    <a:cubicBezTo>
                      <a:pt x="888643" y="109471"/>
                      <a:pt x="933719" y="0"/>
                      <a:pt x="978795" y="0"/>
                    </a:cubicBezTo>
                    <a:cubicBezTo>
                      <a:pt x="1023871" y="0"/>
                      <a:pt x="1107584" y="115910"/>
                      <a:pt x="1107584" y="115910"/>
                    </a:cubicBezTo>
                    <a:lnTo>
                      <a:pt x="1107584" y="115910"/>
                    </a:ln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9" name="Freeform 7"/>
              <p:cNvSpPr/>
              <p:nvPr/>
            </p:nvSpPr>
            <p:spPr>
              <a:xfrm>
                <a:off x="1979712" y="2852936"/>
                <a:ext cx="1107584" cy="154547"/>
              </a:xfrm>
              <a:custGeom>
                <a:avLst/>
                <a:gdLst>
                  <a:gd name="connsiteX0" fmla="*/ 0 w 1107584"/>
                  <a:gd name="connsiteY0" fmla="*/ 154547 h 154547"/>
                  <a:gd name="connsiteX1" fmla="*/ 103031 w 1107584"/>
                  <a:gd name="connsiteY1" fmla="*/ 12879 h 154547"/>
                  <a:gd name="connsiteX2" fmla="*/ 244699 w 1107584"/>
                  <a:gd name="connsiteY2" fmla="*/ 154547 h 154547"/>
                  <a:gd name="connsiteX3" fmla="*/ 386367 w 1107584"/>
                  <a:gd name="connsiteY3" fmla="*/ 12879 h 154547"/>
                  <a:gd name="connsiteX4" fmla="*/ 515155 w 1107584"/>
                  <a:gd name="connsiteY4" fmla="*/ 141668 h 154547"/>
                  <a:gd name="connsiteX5" fmla="*/ 669702 w 1107584"/>
                  <a:gd name="connsiteY5" fmla="*/ 38637 h 154547"/>
                  <a:gd name="connsiteX6" fmla="*/ 837127 w 1107584"/>
                  <a:gd name="connsiteY6" fmla="*/ 115910 h 154547"/>
                  <a:gd name="connsiteX7" fmla="*/ 978795 w 1107584"/>
                  <a:gd name="connsiteY7" fmla="*/ 0 h 154547"/>
                  <a:gd name="connsiteX8" fmla="*/ 1107584 w 1107584"/>
                  <a:gd name="connsiteY8" fmla="*/ 115910 h 154547"/>
                  <a:gd name="connsiteX9" fmla="*/ 1107584 w 1107584"/>
                  <a:gd name="connsiteY9" fmla="*/ 115910 h 154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07584" h="154547">
                    <a:moveTo>
                      <a:pt x="0" y="154547"/>
                    </a:moveTo>
                    <a:cubicBezTo>
                      <a:pt x="31124" y="83713"/>
                      <a:pt x="62248" y="12879"/>
                      <a:pt x="103031" y="12879"/>
                    </a:cubicBezTo>
                    <a:cubicBezTo>
                      <a:pt x="143814" y="12879"/>
                      <a:pt x="197476" y="154547"/>
                      <a:pt x="244699" y="154547"/>
                    </a:cubicBezTo>
                    <a:cubicBezTo>
                      <a:pt x="291922" y="154547"/>
                      <a:pt x="341291" y="15026"/>
                      <a:pt x="386367" y="12879"/>
                    </a:cubicBezTo>
                    <a:cubicBezTo>
                      <a:pt x="431443" y="10733"/>
                      <a:pt x="467933" y="137375"/>
                      <a:pt x="515155" y="141668"/>
                    </a:cubicBezTo>
                    <a:cubicBezTo>
                      <a:pt x="562378" y="145961"/>
                      <a:pt x="616040" y="42930"/>
                      <a:pt x="669702" y="38637"/>
                    </a:cubicBezTo>
                    <a:cubicBezTo>
                      <a:pt x="723364" y="34344"/>
                      <a:pt x="785612" y="122350"/>
                      <a:pt x="837127" y="115910"/>
                    </a:cubicBezTo>
                    <a:cubicBezTo>
                      <a:pt x="888643" y="109471"/>
                      <a:pt x="933719" y="0"/>
                      <a:pt x="978795" y="0"/>
                    </a:cubicBezTo>
                    <a:cubicBezTo>
                      <a:pt x="1023871" y="0"/>
                      <a:pt x="1107584" y="115910"/>
                      <a:pt x="1107584" y="115910"/>
                    </a:cubicBezTo>
                    <a:lnTo>
                      <a:pt x="1107584" y="115910"/>
                    </a:ln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0" name="Freeform 8"/>
              <p:cNvSpPr/>
              <p:nvPr/>
            </p:nvSpPr>
            <p:spPr>
              <a:xfrm>
                <a:off x="1979712" y="2708920"/>
                <a:ext cx="1107584" cy="154547"/>
              </a:xfrm>
              <a:custGeom>
                <a:avLst/>
                <a:gdLst>
                  <a:gd name="connsiteX0" fmla="*/ 0 w 1107584"/>
                  <a:gd name="connsiteY0" fmla="*/ 154547 h 154547"/>
                  <a:gd name="connsiteX1" fmla="*/ 103031 w 1107584"/>
                  <a:gd name="connsiteY1" fmla="*/ 12879 h 154547"/>
                  <a:gd name="connsiteX2" fmla="*/ 244699 w 1107584"/>
                  <a:gd name="connsiteY2" fmla="*/ 154547 h 154547"/>
                  <a:gd name="connsiteX3" fmla="*/ 386367 w 1107584"/>
                  <a:gd name="connsiteY3" fmla="*/ 12879 h 154547"/>
                  <a:gd name="connsiteX4" fmla="*/ 515155 w 1107584"/>
                  <a:gd name="connsiteY4" fmla="*/ 141668 h 154547"/>
                  <a:gd name="connsiteX5" fmla="*/ 669702 w 1107584"/>
                  <a:gd name="connsiteY5" fmla="*/ 38637 h 154547"/>
                  <a:gd name="connsiteX6" fmla="*/ 837127 w 1107584"/>
                  <a:gd name="connsiteY6" fmla="*/ 115910 h 154547"/>
                  <a:gd name="connsiteX7" fmla="*/ 978795 w 1107584"/>
                  <a:gd name="connsiteY7" fmla="*/ 0 h 154547"/>
                  <a:gd name="connsiteX8" fmla="*/ 1107584 w 1107584"/>
                  <a:gd name="connsiteY8" fmla="*/ 115910 h 154547"/>
                  <a:gd name="connsiteX9" fmla="*/ 1107584 w 1107584"/>
                  <a:gd name="connsiteY9" fmla="*/ 115910 h 154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07584" h="154547">
                    <a:moveTo>
                      <a:pt x="0" y="154547"/>
                    </a:moveTo>
                    <a:cubicBezTo>
                      <a:pt x="31124" y="83713"/>
                      <a:pt x="62248" y="12879"/>
                      <a:pt x="103031" y="12879"/>
                    </a:cubicBezTo>
                    <a:cubicBezTo>
                      <a:pt x="143814" y="12879"/>
                      <a:pt x="197476" y="154547"/>
                      <a:pt x="244699" y="154547"/>
                    </a:cubicBezTo>
                    <a:cubicBezTo>
                      <a:pt x="291922" y="154547"/>
                      <a:pt x="341291" y="15026"/>
                      <a:pt x="386367" y="12879"/>
                    </a:cubicBezTo>
                    <a:cubicBezTo>
                      <a:pt x="431443" y="10733"/>
                      <a:pt x="467933" y="137375"/>
                      <a:pt x="515155" y="141668"/>
                    </a:cubicBezTo>
                    <a:cubicBezTo>
                      <a:pt x="562378" y="145961"/>
                      <a:pt x="616040" y="42930"/>
                      <a:pt x="669702" y="38637"/>
                    </a:cubicBezTo>
                    <a:cubicBezTo>
                      <a:pt x="723364" y="34344"/>
                      <a:pt x="785612" y="122350"/>
                      <a:pt x="837127" y="115910"/>
                    </a:cubicBezTo>
                    <a:cubicBezTo>
                      <a:pt x="888643" y="109471"/>
                      <a:pt x="933719" y="0"/>
                      <a:pt x="978795" y="0"/>
                    </a:cubicBezTo>
                    <a:cubicBezTo>
                      <a:pt x="1023871" y="0"/>
                      <a:pt x="1107584" y="115910"/>
                      <a:pt x="1107584" y="115910"/>
                    </a:cubicBezTo>
                    <a:lnTo>
                      <a:pt x="1107584" y="115910"/>
                    </a:ln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31" name="Rectangle 30"/>
            <p:cNvSpPr/>
            <p:nvPr/>
          </p:nvSpPr>
          <p:spPr>
            <a:xfrm>
              <a:off x="2699792" y="3356992"/>
              <a:ext cx="1224136" cy="119238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Chord 32"/>
            <p:cNvSpPr/>
            <p:nvPr/>
          </p:nvSpPr>
          <p:spPr>
            <a:xfrm>
              <a:off x="3083511" y="3690737"/>
              <a:ext cx="476053" cy="317970"/>
            </a:xfrm>
            <a:prstGeom prst="chord">
              <a:avLst>
                <a:gd name="adj1" fmla="val 5430208"/>
                <a:gd name="adj2" fmla="val 5345722"/>
              </a:avLst>
            </a:pr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Oval 33"/>
            <p:cNvSpPr/>
            <p:nvPr/>
          </p:nvSpPr>
          <p:spPr>
            <a:xfrm>
              <a:off x="3461371" y="3389163"/>
              <a:ext cx="68007" cy="23847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Oval 34"/>
            <p:cNvSpPr/>
            <p:nvPr/>
          </p:nvSpPr>
          <p:spPr>
            <a:xfrm>
              <a:off x="3103339" y="3399056"/>
              <a:ext cx="68007" cy="23847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4" name="Oval 43"/>
          <p:cNvSpPr/>
          <p:nvPr/>
        </p:nvSpPr>
        <p:spPr>
          <a:xfrm>
            <a:off x="-1620688" y="4725144"/>
            <a:ext cx="238149" cy="39149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Oval 45"/>
          <p:cNvSpPr/>
          <p:nvPr/>
        </p:nvSpPr>
        <p:spPr>
          <a:xfrm>
            <a:off x="-1620688" y="4005064"/>
            <a:ext cx="216023" cy="3397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3" name="Group 46"/>
          <p:cNvGrpSpPr/>
          <p:nvPr/>
        </p:nvGrpSpPr>
        <p:grpSpPr>
          <a:xfrm>
            <a:off x="6660232" y="3068960"/>
            <a:ext cx="2339752" cy="3292620"/>
            <a:chOff x="6660232" y="3068960"/>
            <a:chExt cx="2339752" cy="3292620"/>
          </a:xfrm>
        </p:grpSpPr>
        <p:sp>
          <p:nvSpPr>
            <p:cNvPr id="48" name="Freeform 47"/>
            <p:cNvSpPr/>
            <p:nvPr/>
          </p:nvSpPr>
          <p:spPr>
            <a:xfrm rot="844739">
              <a:off x="6660232" y="3789525"/>
              <a:ext cx="503599" cy="943439"/>
            </a:xfrm>
            <a:custGeom>
              <a:avLst/>
              <a:gdLst>
                <a:gd name="connsiteX0" fmla="*/ 452907 w 646090"/>
                <a:gd name="connsiteY0" fmla="*/ 92298 h 1092558"/>
                <a:gd name="connsiteX1" fmla="*/ 15025 w 646090"/>
                <a:gd name="connsiteY1" fmla="*/ 581695 h 1092558"/>
                <a:gd name="connsiteX2" fmla="*/ 543059 w 646090"/>
                <a:gd name="connsiteY2" fmla="*/ 1032456 h 1092558"/>
                <a:gd name="connsiteX3" fmla="*/ 633211 w 646090"/>
                <a:gd name="connsiteY3" fmla="*/ 942304 h 1092558"/>
                <a:gd name="connsiteX4" fmla="*/ 581696 w 646090"/>
                <a:gd name="connsiteY4" fmla="*/ 143814 h 1092558"/>
                <a:gd name="connsiteX5" fmla="*/ 452907 w 646090"/>
                <a:gd name="connsiteY5" fmla="*/ 92298 h 109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6090" h="1092558">
                  <a:moveTo>
                    <a:pt x="452907" y="92298"/>
                  </a:moveTo>
                  <a:cubicBezTo>
                    <a:pt x="358462" y="165278"/>
                    <a:pt x="0" y="425002"/>
                    <a:pt x="15025" y="581695"/>
                  </a:cubicBezTo>
                  <a:cubicBezTo>
                    <a:pt x="30050" y="738388"/>
                    <a:pt x="440028" y="972354"/>
                    <a:pt x="543059" y="1032456"/>
                  </a:cubicBezTo>
                  <a:cubicBezTo>
                    <a:pt x="646090" y="1092558"/>
                    <a:pt x="626772" y="1090411"/>
                    <a:pt x="633211" y="942304"/>
                  </a:cubicBezTo>
                  <a:cubicBezTo>
                    <a:pt x="639650" y="794197"/>
                    <a:pt x="607454" y="287628"/>
                    <a:pt x="581696" y="143814"/>
                  </a:cubicBezTo>
                  <a:cubicBezTo>
                    <a:pt x="555938" y="0"/>
                    <a:pt x="547352" y="19318"/>
                    <a:pt x="452907" y="92298"/>
                  </a:cubicBezTo>
                  <a:close/>
                </a:path>
              </a:pathLst>
            </a:custGeom>
            <a:solidFill>
              <a:srgbClr val="FFCC99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9" name="Freeform 48"/>
            <p:cNvSpPr/>
            <p:nvPr/>
          </p:nvSpPr>
          <p:spPr>
            <a:xfrm rot="21052350" flipH="1">
              <a:off x="8510763" y="3776101"/>
              <a:ext cx="489221" cy="943439"/>
            </a:xfrm>
            <a:custGeom>
              <a:avLst/>
              <a:gdLst>
                <a:gd name="connsiteX0" fmla="*/ 452907 w 646090"/>
                <a:gd name="connsiteY0" fmla="*/ 92298 h 1092558"/>
                <a:gd name="connsiteX1" fmla="*/ 15025 w 646090"/>
                <a:gd name="connsiteY1" fmla="*/ 581695 h 1092558"/>
                <a:gd name="connsiteX2" fmla="*/ 543059 w 646090"/>
                <a:gd name="connsiteY2" fmla="*/ 1032456 h 1092558"/>
                <a:gd name="connsiteX3" fmla="*/ 633211 w 646090"/>
                <a:gd name="connsiteY3" fmla="*/ 942304 h 1092558"/>
                <a:gd name="connsiteX4" fmla="*/ 581696 w 646090"/>
                <a:gd name="connsiteY4" fmla="*/ 143814 h 1092558"/>
                <a:gd name="connsiteX5" fmla="*/ 452907 w 646090"/>
                <a:gd name="connsiteY5" fmla="*/ 92298 h 109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6090" h="1092558">
                  <a:moveTo>
                    <a:pt x="452907" y="92298"/>
                  </a:moveTo>
                  <a:cubicBezTo>
                    <a:pt x="358462" y="165278"/>
                    <a:pt x="0" y="425002"/>
                    <a:pt x="15025" y="581695"/>
                  </a:cubicBezTo>
                  <a:cubicBezTo>
                    <a:pt x="30050" y="738388"/>
                    <a:pt x="440028" y="972354"/>
                    <a:pt x="543059" y="1032456"/>
                  </a:cubicBezTo>
                  <a:cubicBezTo>
                    <a:pt x="646090" y="1092558"/>
                    <a:pt x="626772" y="1090411"/>
                    <a:pt x="633211" y="942304"/>
                  </a:cubicBezTo>
                  <a:cubicBezTo>
                    <a:pt x="639650" y="794197"/>
                    <a:pt x="607454" y="287628"/>
                    <a:pt x="581696" y="143814"/>
                  </a:cubicBezTo>
                  <a:cubicBezTo>
                    <a:pt x="555938" y="0"/>
                    <a:pt x="547352" y="19318"/>
                    <a:pt x="452907" y="92298"/>
                  </a:cubicBezTo>
                  <a:close/>
                </a:path>
              </a:pathLst>
            </a:custGeom>
            <a:solidFill>
              <a:srgbClr val="FFCC99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64" name="Group 106"/>
            <p:cNvGrpSpPr/>
            <p:nvPr/>
          </p:nvGrpSpPr>
          <p:grpSpPr>
            <a:xfrm>
              <a:off x="6879344" y="3068960"/>
              <a:ext cx="1978297" cy="3292620"/>
              <a:chOff x="467544" y="1700808"/>
              <a:chExt cx="3312368" cy="5655140"/>
            </a:xfrm>
          </p:grpSpPr>
          <p:sp>
            <p:nvSpPr>
              <p:cNvPr id="51" name="Freeform 50"/>
              <p:cNvSpPr/>
              <p:nvPr/>
            </p:nvSpPr>
            <p:spPr>
              <a:xfrm flipH="1">
                <a:off x="2229811" y="5066565"/>
                <a:ext cx="1045845" cy="1227105"/>
              </a:xfrm>
              <a:custGeom>
                <a:avLst/>
                <a:gdLst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98859 w 625872"/>
                  <a:gd name="connsiteY6" fmla="*/ 576262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86581 w 625872"/>
                  <a:gd name="connsiteY6" fmla="*/ 600620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52338"/>
                  <a:gd name="connsiteX1" fmla="*/ 586978 w 629778"/>
                  <a:gd name="connsiteY1" fmla="*/ 707231 h 852338"/>
                  <a:gd name="connsiteX2" fmla="*/ 332557 w 629778"/>
                  <a:gd name="connsiteY2" fmla="*/ 850230 h 852338"/>
                  <a:gd name="connsiteX3" fmla="*/ 65484 w 629778"/>
                  <a:gd name="connsiteY3" fmla="*/ 809625 h 852338"/>
                  <a:gd name="connsiteX4" fmla="*/ 15478 w 629778"/>
                  <a:gd name="connsiteY4" fmla="*/ 671512 h 852338"/>
                  <a:gd name="connsiteX5" fmla="*/ 158353 w 629778"/>
                  <a:gd name="connsiteY5" fmla="*/ 540543 h 852338"/>
                  <a:gd name="connsiteX6" fmla="*/ 386581 w 629778"/>
                  <a:gd name="connsiteY6" fmla="*/ 600620 h 852338"/>
                  <a:gd name="connsiteX7" fmla="*/ 408384 w 629778"/>
                  <a:gd name="connsiteY7" fmla="*/ 554831 h 852338"/>
                  <a:gd name="connsiteX8" fmla="*/ 403622 w 629778"/>
                  <a:gd name="connsiteY8" fmla="*/ 0 h 852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9778" h="852338">
                    <a:moveTo>
                      <a:pt x="589359" y="40481"/>
                    </a:moveTo>
                    <a:cubicBezTo>
                      <a:pt x="607615" y="308570"/>
                      <a:pt x="629778" y="572273"/>
                      <a:pt x="586978" y="707231"/>
                    </a:cubicBezTo>
                    <a:cubicBezTo>
                      <a:pt x="544178" y="842189"/>
                      <a:pt x="393081" y="852338"/>
                      <a:pt x="332557" y="850230"/>
                    </a:cubicBezTo>
                    <a:cubicBezTo>
                      <a:pt x="247154" y="847800"/>
                      <a:pt x="118330" y="839411"/>
                      <a:pt x="65484" y="809625"/>
                    </a:cubicBezTo>
                    <a:cubicBezTo>
                      <a:pt x="12638" y="779839"/>
                      <a:pt x="0" y="716359"/>
                      <a:pt x="15478" y="671512"/>
                    </a:cubicBezTo>
                    <a:cubicBezTo>
                      <a:pt x="30956" y="626665"/>
                      <a:pt x="96503" y="552358"/>
                      <a:pt x="158353" y="540543"/>
                    </a:cubicBezTo>
                    <a:cubicBezTo>
                      <a:pt x="220203" y="528728"/>
                      <a:pt x="344909" y="598239"/>
                      <a:pt x="386581" y="600620"/>
                    </a:cubicBezTo>
                    <a:cubicBezTo>
                      <a:pt x="428253" y="603001"/>
                      <a:pt x="405544" y="654934"/>
                      <a:pt x="408384" y="554831"/>
                    </a:cubicBezTo>
                    <a:cubicBezTo>
                      <a:pt x="411224" y="454728"/>
                      <a:pt x="406400" y="229393"/>
                      <a:pt x="403622" y="0"/>
                    </a:cubicBezTo>
                  </a:path>
                </a:pathLst>
              </a:custGeom>
              <a:solidFill>
                <a:srgbClr val="FFCC99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2" name="Freeform 51"/>
              <p:cNvSpPr/>
              <p:nvPr/>
            </p:nvSpPr>
            <p:spPr>
              <a:xfrm>
                <a:off x="937482" y="5066565"/>
                <a:ext cx="907424" cy="1227105"/>
              </a:xfrm>
              <a:custGeom>
                <a:avLst/>
                <a:gdLst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98859 w 625872"/>
                  <a:gd name="connsiteY6" fmla="*/ 576262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86581 w 625872"/>
                  <a:gd name="connsiteY6" fmla="*/ 600620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52338"/>
                  <a:gd name="connsiteX1" fmla="*/ 586978 w 629778"/>
                  <a:gd name="connsiteY1" fmla="*/ 707231 h 852338"/>
                  <a:gd name="connsiteX2" fmla="*/ 332557 w 629778"/>
                  <a:gd name="connsiteY2" fmla="*/ 850230 h 852338"/>
                  <a:gd name="connsiteX3" fmla="*/ 65484 w 629778"/>
                  <a:gd name="connsiteY3" fmla="*/ 809625 h 852338"/>
                  <a:gd name="connsiteX4" fmla="*/ 15478 w 629778"/>
                  <a:gd name="connsiteY4" fmla="*/ 671512 h 852338"/>
                  <a:gd name="connsiteX5" fmla="*/ 158353 w 629778"/>
                  <a:gd name="connsiteY5" fmla="*/ 540543 h 852338"/>
                  <a:gd name="connsiteX6" fmla="*/ 386581 w 629778"/>
                  <a:gd name="connsiteY6" fmla="*/ 600620 h 852338"/>
                  <a:gd name="connsiteX7" fmla="*/ 408384 w 629778"/>
                  <a:gd name="connsiteY7" fmla="*/ 554831 h 852338"/>
                  <a:gd name="connsiteX8" fmla="*/ 403622 w 629778"/>
                  <a:gd name="connsiteY8" fmla="*/ 0 h 852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9778" h="852338">
                    <a:moveTo>
                      <a:pt x="589359" y="40481"/>
                    </a:moveTo>
                    <a:cubicBezTo>
                      <a:pt x="607615" y="308570"/>
                      <a:pt x="629778" y="572273"/>
                      <a:pt x="586978" y="707231"/>
                    </a:cubicBezTo>
                    <a:cubicBezTo>
                      <a:pt x="544178" y="842189"/>
                      <a:pt x="393081" y="852338"/>
                      <a:pt x="332557" y="850230"/>
                    </a:cubicBezTo>
                    <a:cubicBezTo>
                      <a:pt x="247154" y="847800"/>
                      <a:pt x="118330" y="839411"/>
                      <a:pt x="65484" y="809625"/>
                    </a:cubicBezTo>
                    <a:cubicBezTo>
                      <a:pt x="12638" y="779839"/>
                      <a:pt x="0" y="716359"/>
                      <a:pt x="15478" y="671512"/>
                    </a:cubicBezTo>
                    <a:cubicBezTo>
                      <a:pt x="30956" y="626665"/>
                      <a:pt x="96503" y="552358"/>
                      <a:pt x="158353" y="540543"/>
                    </a:cubicBezTo>
                    <a:cubicBezTo>
                      <a:pt x="220203" y="528728"/>
                      <a:pt x="344909" y="598239"/>
                      <a:pt x="386581" y="600620"/>
                    </a:cubicBezTo>
                    <a:cubicBezTo>
                      <a:pt x="428253" y="603001"/>
                      <a:pt x="405544" y="654934"/>
                      <a:pt x="408384" y="554831"/>
                    </a:cubicBezTo>
                    <a:cubicBezTo>
                      <a:pt x="411224" y="454728"/>
                      <a:pt x="406400" y="229393"/>
                      <a:pt x="403622" y="0"/>
                    </a:cubicBezTo>
                  </a:path>
                </a:pathLst>
              </a:custGeom>
              <a:solidFill>
                <a:srgbClr val="FFCC99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3" name="Chord 52"/>
              <p:cNvSpPr/>
              <p:nvPr/>
            </p:nvSpPr>
            <p:spPr>
              <a:xfrm>
                <a:off x="467544" y="2348880"/>
                <a:ext cx="3312368" cy="5007068"/>
              </a:xfrm>
              <a:prstGeom prst="chord">
                <a:avLst>
                  <a:gd name="adj1" fmla="val 10135620"/>
                  <a:gd name="adj2" fmla="val 674418"/>
                </a:avLst>
              </a:prstGeom>
              <a:solidFill>
                <a:srgbClr val="FFCC99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65" name="Group 24"/>
              <p:cNvGrpSpPr/>
              <p:nvPr/>
            </p:nvGrpSpPr>
            <p:grpSpPr>
              <a:xfrm>
                <a:off x="1331640" y="1700808"/>
                <a:ext cx="1604475" cy="1496899"/>
                <a:chOff x="1239333" y="2582544"/>
                <a:chExt cx="1033010" cy="831187"/>
              </a:xfrm>
              <a:solidFill>
                <a:srgbClr val="FF3300"/>
              </a:solidFill>
            </p:grpSpPr>
            <p:sp>
              <p:nvSpPr>
                <p:cNvPr id="58" name="Freeform 10"/>
                <p:cNvSpPr/>
                <p:nvPr/>
              </p:nvSpPr>
              <p:spPr>
                <a:xfrm>
                  <a:off x="1239333" y="2884794"/>
                  <a:ext cx="1033010" cy="152541"/>
                </a:xfrm>
                <a:custGeom>
                  <a:avLst/>
                  <a:gdLst>
                    <a:gd name="connsiteX0" fmla="*/ 0 w 1209821"/>
                    <a:gd name="connsiteY0" fmla="*/ 0 h 138332"/>
                    <a:gd name="connsiteX1" fmla="*/ 337625 w 1209821"/>
                    <a:gd name="connsiteY1" fmla="*/ 112541 h 138332"/>
                    <a:gd name="connsiteX2" fmla="*/ 928468 w 1209821"/>
                    <a:gd name="connsiteY2" fmla="*/ 126609 h 138332"/>
                    <a:gd name="connsiteX3" fmla="*/ 1209821 w 1209821"/>
                    <a:gd name="connsiteY3" fmla="*/ 42203 h 138332"/>
                    <a:gd name="connsiteX0" fmla="*/ 0 w 1296144"/>
                    <a:gd name="connsiteY0" fmla="*/ 0 h 145366"/>
                    <a:gd name="connsiteX1" fmla="*/ 337625 w 1296144"/>
                    <a:gd name="connsiteY1" fmla="*/ 112541 h 145366"/>
                    <a:gd name="connsiteX2" fmla="*/ 928468 w 1296144"/>
                    <a:gd name="connsiteY2" fmla="*/ 126609 h 145366"/>
                    <a:gd name="connsiteX3" fmla="*/ 1296144 w 1296144"/>
                    <a:gd name="connsiteY3" fmla="*/ 0 h 1453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96144" h="145366">
                      <a:moveTo>
                        <a:pt x="0" y="0"/>
                      </a:moveTo>
                      <a:cubicBezTo>
                        <a:pt x="91440" y="45719"/>
                        <a:pt x="182880" y="91439"/>
                        <a:pt x="337625" y="112541"/>
                      </a:cubicBezTo>
                      <a:cubicBezTo>
                        <a:pt x="492370" y="133643"/>
                        <a:pt x="768715" y="145366"/>
                        <a:pt x="928468" y="126609"/>
                      </a:cubicBezTo>
                      <a:cubicBezTo>
                        <a:pt x="1088221" y="107852"/>
                        <a:pt x="1228150" y="36341"/>
                        <a:pt x="1296144" y="0"/>
                      </a:cubicBez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59" name="Chord 11"/>
                <p:cNvSpPr/>
                <p:nvPr/>
              </p:nvSpPr>
              <p:spPr>
                <a:xfrm>
                  <a:off x="1468890" y="2582544"/>
                  <a:ext cx="573894" cy="831187"/>
                </a:xfrm>
                <a:prstGeom prst="chord">
                  <a:avLst>
                    <a:gd name="adj1" fmla="val 10765082"/>
                    <a:gd name="adj2" fmla="val 108958"/>
                  </a:avLst>
                </a:prstGeom>
                <a:grp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66" name="Group 158"/>
              <p:cNvGrpSpPr/>
              <p:nvPr/>
            </p:nvGrpSpPr>
            <p:grpSpPr>
              <a:xfrm>
                <a:off x="1661105" y="2996952"/>
                <a:ext cx="890626" cy="360474"/>
                <a:chOff x="7266824" y="3084031"/>
                <a:chExt cx="544271" cy="189913"/>
              </a:xfrm>
            </p:grpSpPr>
            <p:sp>
              <p:nvSpPr>
                <p:cNvPr id="56" name="Oval 55"/>
                <p:cNvSpPr/>
                <p:nvPr/>
              </p:nvSpPr>
              <p:spPr>
                <a:xfrm>
                  <a:off x="7266824" y="3084031"/>
                  <a:ext cx="96868" cy="189913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7" name="Oval 56"/>
                <p:cNvSpPr/>
                <p:nvPr/>
              </p:nvSpPr>
              <p:spPr>
                <a:xfrm>
                  <a:off x="7714227" y="3084031"/>
                  <a:ext cx="96868" cy="189913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</p:grpSp>
      <p:sp>
        <p:nvSpPr>
          <p:cNvPr id="43" name="Moon 42"/>
          <p:cNvSpPr/>
          <p:nvPr/>
        </p:nvSpPr>
        <p:spPr>
          <a:xfrm rot="16200000">
            <a:off x="7455875" y="3959179"/>
            <a:ext cx="810894" cy="1192841"/>
          </a:xfrm>
          <a:prstGeom prst="moon">
            <a:avLst>
              <a:gd name="adj" fmla="val 67843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3" name="Arc 92"/>
          <p:cNvSpPr/>
          <p:nvPr/>
        </p:nvSpPr>
        <p:spPr>
          <a:xfrm>
            <a:off x="2899814" y="4797152"/>
            <a:ext cx="952106" cy="556448"/>
          </a:xfrm>
          <a:prstGeom prst="arc">
            <a:avLst>
              <a:gd name="adj1" fmla="val 13092124"/>
              <a:gd name="adj2" fmla="val 19189213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0" name="Arc 99"/>
          <p:cNvSpPr/>
          <p:nvPr/>
        </p:nvSpPr>
        <p:spPr>
          <a:xfrm>
            <a:off x="2899814" y="4312712"/>
            <a:ext cx="952106" cy="556448"/>
          </a:xfrm>
          <a:prstGeom prst="arc">
            <a:avLst>
              <a:gd name="adj1" fmla="val 2189875"/>
              <a:gd name="adj2" fmla="val 8679261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7" name="Group 106"/>
          <p:cNvGrpSpPr/>
          <p:nvPr/>
        </p:nvGrpSpPr>
        <p:grpSpPr>
          <a:xfrm flipH="1">
            <a:off x="2123728" y="3212976"/>
            <a:ext cx="2216406" cy="2335103"/>
            <a:chOff x="6212342" y="578944"/>
            <a:chExt cx="2101315" cy="2335103"/>
          </a:xfrm>
        </p:grpSpPr>
        <p:grpSp>
          <p:nvGrpSpPr>
            <p:cNvPr id="108" name="Group 20"/>
            <p:cNvGrpSpPr/>
            <p:nvPr/>
          </p:nvGrpSpPr>
          <p:grpSpPr>
            <a:xfrm>
              <a:off x="6212342" y="578944"/>
              <a:ext cx="1806153" cy="2335103"/>
              <a:chOff x="1475656" y="2564904"/>
              <a:chExt cx="2160240" cy="2808312"/>
            </a:xfrm>
          </p:grpSpPr>
          <p:sp>
            <p:nvSpPr>
              <p:cNvPr id="114" name="Oval 113"/>
              <p:cNvSpPr/>
              <p:nvPr/>
            </p:nvSpPr>
            <p:spPr>
              <a:xfrm>
                <a:off x="1475656" y="2564904"/>
                <a:ext cx="2160240" cy="2808312"/>
              </a:xfrm>
              <a:prstGeom prst="ellipse">
                <a:avLst/>
              </a:prstGeom>
              <a:solidFill>
                <a:srgbClr val="0070C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5" name="Freeform 6"/>
              <p:cNvSpPr/>
              <p:nvPr/>
            </p:nvSpPr>
            <p:spPr>
              <a:xfrm>
                <a:off x="1979712" y="2996952"/>
                <a:ext cx="1107584" cy="154547"/>
              </a:xfrm>
              <a:custGeom>
                <a:avLst/>
                <a:gdLst>
                  <a:gd name="connsiteX0" fmla="*/ 0 w 1107584"/>
                  <a:gd name="connsiteY0" fmla="*/ 154547 h 154547"/>
                  <a:gd name="connsiteX1" fmla="*/ 103031 w 1107584"/>
                  <a:gd name="connsiteY1" fmla="*/ 12879 h 154547"/>
                  <a:gd name="connsiteX2" fmla="*/ 244699 w 1107584"/>
                  <a:gd name="connsiteY2" fmla="*/ 154547 h 154547"/>
                  <a:gd name="connsiteX3" fmla="*/ 386367 w 1107584"/>
                  <a:gd name="connsiteY3" fmla="*/ 12879 h 154547"/>
                  <a:gd name="connsiteX4" fmla="*/ 515155 w 1107584"/>
                  <a:gd name="connsiteY4" fmla="*/ 141668 h 154547"/>
                  <a:gd name="connsiteX5" fmla="*/ 669702 w 1107584"/>
                  <a:gd name="connsiteY5" fmla="*/ 38637 h 154547"/>
                  <a:gd name="connsiteX6" fmla="*/ 837127 w 1107584"/>
                  <a:gd name="connsiteY6" fmla="*/ 115910 h 154547"/>
                  <a:gd name="connsiteX7" fmla="*/ 978795 w 1107584"/>
                  <a:gd name="connsiteY7" fmla="*/ 0 h 154547"/>
                  <a:gd name="connsiteX8" fmla="*/ 1107584 w 1107584"/>
                  <a:gd name="connsiteY8" fmla="*/ 115910 h 154547"/>
                  <a:gd name="connsiteX9" fmla="*/ 1107584 w 1107584"/>
                  <a:gd name="connsiteY9" fmla="*/ 115910 h 154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07584" h="154547">
                    <a:moveTo>
                      <a:pt x="0" y="154547"/>
                    </a:moveTo>
                    <a:cubicBezTo>
                      <a:pt x="31124" y="83713"/>
                      <a:pt x="62248" y="12879"/>
                      <a:pt x="103031" y="12879"/>
                    </a:cubicBezTo>
                    <a:cubicBezTo>
                      <a:pt x="143814" y="12879"/>
                      <a:pt x="197476" y="154547"/>
                      <a:pt x="244699" y="154547"/>
                    </a:cubicBezTo>
                    <a:cubicBezTo>
                      <a:pt x="291922" y="154547"/>
                      <a:pt x="341291" y="15026"/>
                      <a:pt x="386367" y="12879"/>
                    </a:cubicBezTo>
                    <a:cubicBezTo>
                      <a:pt x="431443" y="10733"/>
                      <a:pt x="467933" y="137375"/>
                      <a:pt x="515155" y="141668"/>
                    </a:cubicBezTo>
                    <a:cubicBezTo>
                      <a:pt x="562378" y="145961"/>
                      <a:pt x="616040" y="42930"/>
                      <a:pt x="669702" y="38637"/>
                    </a:cubicBezTo>
                    <a:cubicBezTo>
                      <a:pt x="723364" y="34344"/>
                      <a:pt x="785612" y="122350"/>
                      <a:pt x="837127" y="115910"/>
                    </a:cubicBezTo>
                    <a:cubicBezTo>
                      <a:pt x="888643" y="109471"/>
                      <a:pt x="933719" y="0"/>
                      <a:pt x="978795" y="0"/>
                    </a:cubicBezTo>
                    <a:cubicBezTo>
                      <a:pt x="1023871" y="0"/>
                      <a:pt x="1107584" y="115910"/>
                      <a:pt x="1107584" y="115910"/>
                    </a:cubicBezTo>
                    <a:lnTo>
                      <a:pt x="1107584" y="115910"/>
                    </a:ln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6" name="Freeform 7"/>
              <p:cNvSpPr/>
              <p:nvPr/>
            </p:nvSpPr>
            <p:spPr>
              <a:xfrm>
                <a:off x="1979712" y="2852936"/>
                <a:ext cx="1107584" cy="154547"/>
              </a:xfrm>
              <a:custGeom>
                <a:avLst/>
                <a:gdLst>
                  <a:gd name="connsiteX0" fmla="*/ 0 w 1107584"/>
                  <a:gd name="connsiteY0" fmla="*/ 154547 h 154547"/>
                  <a:gd name="connsiteX1" fmla="*/ 103031 w 1107584"/>
                  <a:gd name="connsiteY1" fmla="*/ 12879 h 154547"/>
                  <a:gd name="connsiteX2" fmla="*/ 244699 w 1107584"/>
                  <a:gd name="connsiteY2" fmla="*/ 154547 h 154547"/>
                  <a:gd name="connsiteX3" fmla="*/ 386367 w 1107584"/>
                  <a:gd name="connsiteY3" fmla="*/ 12879 h 154547"/>
                  <a:gd name="connsiteX4" fmla="*/ 515155 w 1107584"/>
                  <a:gd name="connsiteY4" fmla="*/ 141668 h 154547"/>
                  <a:gd name="connsiteX5" fmla="*/ 669702 w 1107584"/>
                  <a:gd name="connsiteY5" fmla="*/ 38637 h 154547"/>
                  <a:gd name="connsiteX6" fmla="*/ 837127 w 1107584"/>
                  <a:gd name="connsiteY6" fmla="*/ 115910 h 154547"/>
                  <a:gd name="connsiteX7" fmla="*/ 978795 w 1107584"/>
                  <a:gd name="connsiteY7" fmla="*/ 0 h 154547"/>
                  <a:gd name="connsiteX8" fmla="*/ 1107584 w 1107584"/>
                  <a:gd name="connsiteY8" fmla="*/ 115910 h 154547"/>
                  <a:gd name="connsiteX9" fmla="*/ 1107584 w 1107584"/>
                  <a:gd name="connsiteY9" fmla="*/ 115910 h 154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07584" h="154547">
                    <a:moveTo>
                      <a:pt x="0" y="154547"/>
                    </a:moveTo>
                    <a:cubicBezTo>
                      <a:pt x="31124" y="83713"/>
                      <a:pt x="62248" y="12879"/>
                      <a:pt x="103031" y="12879"/>
                    </a:cubicBezTo>
                    <a:cubicBezTo>
                      <a:pt x="143814" y="12879"/>
                      <a:pt x="197476" y="154547"/>
                      <a:pt x="244699" y="154547"/>
                    </a:cubicBezTo>
                    <a:cubicBezTo>
                      <a:pt x="291922" y="154547"/>
                      <a:pt x="341291" y="15026"/>
                      <a:pt x="386367" y="12879"/>
                    </a:cubicBezTo>
                    <a:cubicBezTo>
                      <a:pt x="431443" y="10733"/>
                      <a:pt x="467933" y="137375"/>
                      <a:pt x="515155" y="141668"/>
                    </a:cubicBezTo>
                    <a:cubicBezTo>
                      <a:pt x="562378" y="145961"/>
                      <a:pt x="616040" y="42930"/>
                      <a:pt x="669702" y="38637"/>
                    </a:cubicBezTo>
                    <a:cubicBezTo>
                      <a:pt x="723364" y="34344"/>
                      <a:pt x="785612" y="122350"/>
                      <a:pt x="837127" y="115910"/>
                    </a:cubicBezTo>
                    <a:cubicBezTo>
                      <a:pt x="888643" y="109471"/>
                      <a:pt x="933719" y="0"/>
                      <a:pt x="978795" y="0"/>
                    </a:cubicBezTo>
                    <a:cubicBezTo>
                      <a:pt x="1023871" y="0"/>
                      <a:pt x="1107584" y="115910"/>
                      <a:pt x="1107584" y="115910"/>
                    </a:cubicBezTo>
                    <a:lnTo>
                      <a:pt x="1107584" y="115910"/>
                    </a:ln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7" name="Freeform 8"/>
              <p:cNvSpPr/>
              <p:nvPr/>
            </p:nvSpPr>
            <p:spPr>
              <a:xfrm>
                <a:off x="1979712" y="2708920"/>
                <a:ext cx="1107584" cy="154547"/>
              </a:xfrm>
              <a:custGeom>
                <a:avLst/>
                <a:gdLst>
                  <a:gd name="connsiteX0" fmla="*/ 0 w 1107584"/>
                  <a:gd name="connsiteY0" fmla="*/ 154547 h 154547"/>
                  <a:gd name="connsiteX1" fmla="*/ 103031 w 1107584"/>
                  <a:gd name="connsiteY1" fmla="*/ 12879 h 154547"/>
                  <a:gd name="connsiteX2" fmla="*/ 244699 w 1107584"/>
                  <a:gd name="connsiteY2" fmla="*/ 154547 h 154547"/>
                  <a:gd name="connsiteX3" fmla="*/ 386367 w 1107584"/>
                  <a:gd name="connsiteY3" fmla="*/ 12879 h 154547"/>
                  <a:gd name="connsiteX4" fmla="*/ 515155 w 1107584"/>
                  <a:gd name="connsiteY4" fmla="*/ 141668 h 154547"/>
                  <a:gd name="connsiteX5" fmla="*/ 669702 w 1107584"/>
                  <a:gd name="connsiteY5" fmla="*/ 38637 h 154547"/>
                  <a:gd name="connsiteX6" fmla="*/ 837127 w 1107584"/>
                  <a:gd name="connsiteY6" fmla="*/ 115910 h 154547"/>
                  <a:gd name="connsiteX7" fmla="*/ 978795 w 1107584"/>
                  <a:gd name="connsiteY7" fmla="*/ 0 h 154547"/>
                  <a:gd name="connsiteX8" fmla="*/ 1107584 w 1107584"/>
                  <a:gd name="connsiteY8" fmla="*/ 115910 h 154547"/>
                  <a:gd name="connsiteX9" fmla="*/ 1107584 w 1107584"/>
                  <a:gd name="connsiteY9" fmla="*/ 115910 h 154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07584" h="154547">
                    <a:moveTo>
                      <a:pt x="0" y="154547"/>
                    </a:moveTo>
                    <a:cubicBezTo>
                      <a:pt x="31124" y="83713"/>
                      <a:pt x="62248" y="12879"/>
                      <a:pt x="103031" y="12879"/>
                    </a:cubicBezTo>
                    <a:cubicBezTo>
                      <a:pt x="143814" y="12879"/>
                      <a:pt x="197476" y="154547"/>
                      <a:pt x="244699" y="154547"/>
                    </a:cubicBezTo>
                    <a:cubicBezTo>
                      <a:pt x="291922" y="154547"/>
                      <a:pt x="341291" y="15026"/>
                      <a:pt x="386367" y="12879"/>
                    </a:cubicBezTo>
                    <a:cubicBezTo>
                      <a:pt x="431443" y="10733"/>
                      <a:pt x="467933" y="137375"/>
                      <a:pt x="515155" y="141668"/>
                    </a:cubicBezTo>
                    <a:cubicBezTo>
                      <a:pt x="562378" y="145961"/>
                      <a:pt x="616040" y="42930"/>
                      <a:pt x="669702" y="38637"/>
                    </a:cubicBezTo>
                    <a:cubicBezTo>
                      <a:pt x="723364" y="34344"/>
                      <a:pt x="785612" y="122350"/>
                      <a:pt x="837127" y="115910"/>
                    </a:cubicBezTo>
                    <a:cubicBezTo>
                      <a:pt x="888643" y="109471"/>
                      <a:pt x="933719" y="0"/>
                      <a:pt x="978795" y="0"/>
                    </a:cubicBezTo>
                    <a:cubicBezTo>
                      <a:pt x="1023871" y="0"/>
                      <a:pt x="1107584" y="115910"/>
                      <a:pt x="1107584" y="115910"/>
                    </a:cubicBezTo>
                    <a:lnTo>
                      <a:pt x="1107584" y="115910"/>
                    </a:ln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09" name="Rectangle 108"/>
            <p:cNvSpPr/>
            <p:nvPr/>
          </p:nvSpPr>
          <p:spPr>
            <a:xfrm>
              <a:off x="6441449" y="1224136"/>
              <a:ext cx="1224136" cy="119238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0" name="Arc 109"/>
            <p:cNvSpPr/>
            <p:nvPr/>
          </p:nvSpPr>
          <p:spPr>
            <a:xfrm>
              <a:off x="7361551" y="2088232"/>
              <a:ext cx="952106" cy="556448"/>
            </a:xfrm>
            <a:prstGeom prst="arc">
              <a:avLst>
                <a:gd name="adj1" fmla="val 13092124"/>
                <a:gd name="adj2" fmla="val 17804579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1" name="Chord 110"/>
            <p:cNvSpPr/>
            <p:nvPr/>
          </p:nvSpPr>
          <p:spPr>
            <a:xfrm>
              <a:off x="7809839" y="1512168"/>
              <a:ext cx="476053" cy="317970"/>
            </a:xfrm>
            <a:prstGeom prst="chord">
              <a:avLst>
                <a:gd name="adj1" fmla="val 5430208"/>
                <a:gd name="adj2" fmla="val 5345722"/>
              </a:avLst>
            </a:pr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2" name="Oval 111"/>
            <p:cNvSpPr/>
            <p:nvPr/>
          </p:nvSpPr>
          <p:spPr>
            <a:xfrm>
              <a:off x="7737593" y="1215462"/>
              <a:ext cx="68007" cy="23847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3" name="Freeform 112"/>
            <p:cNvSpPr/>
            <p:nvPr/>
          </p:nvSpPr>
          <p:spPr>
            <a:xfrm rot="10800000" flipV="1">
              <a:off x="6657473" y="1584176"/>
              <a:ext cx="637620" cy="1008112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74399">
                  <a:moveTo>
                    <a:pt x="240017" y="164738"/>
                  </a:moveTo>
                  <a:cubicBezTo>
                    <a:pt x="254106" y="210379"/>
                    <a:pt x="265958" y="329141"/>
                    <a:pt x="239713" y="381071"/>
                  </a:cubicBezTo>
                  <a:cubicBezTo>
                    <a:pt x="213469" y="43300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1673" y="637579"/>
                    <a:pt x="368300" y="628720"/>
                  </a:cubicBezTo>
                  <a:cubicBezTo>
                    <a:pt x="374927" y="619861"/>
                    <a:pt x="369888" y="648962"/>
                    <a:pt x="375444" y="695396"/>
                  </a:cubicBezTo>
                  <a:cubicBezTo>
                    <a:pt x="381000" y="741831"/>
                    <a:pt x="388938" y="860893"/>
                    <a:pt x="401638" y="907327"/>
                  </a:cubicBezTo>
                  <a:cubicBezTo>
                    <a:pt x="414338" y="953761"/>
                    <a:pt x="434578" y="973605"/>
                    <a:pt x="451644" y="974002"/>
                  </a:cubicBezTo>
                  <a:cubicBezTo>
                    <a:pt x="468710" y="974399"/>
                    <a:pt x="495301" y="960508"/>
                    <a:pt x="504032" y="909708"/>
                  </a:cubicBezTo>
                  <a:cubicBezTo>
                    <a:pt x="512763" y="858908"/>
                    <a:pt x="500063" y="690235"/>
                    <a:pt x="504032" y="669201"/>
                  </a:cubicBezTo>
                  <a:cubicBezTo>
                    <a:pt x="508001" y="648167"/>
                    <a:pt x="516335" y="748180"/>
                    <a:pt x="527844" y="783502"/>
                  </a:cubicBezTo>
                  <a:cubicBezTo>
                    <a:pt x="539353" y="818824"/>
                    <a:pt x="556816" y="861289"/>
                    <a:pt x="573088" y="881133"/>
                  </a:cubicBezTo>
                  <a:cubicBezTo>
                    <a:pt x="589360" y="900977"/>
                    <a:pt x="610654" y="908484"/>
                    <a:pt x="625475" y="902564"/>
                  </a:cubicBezTo>
                  <a:cubicBezTo>
                    <a:pt x="640296" y="896644"/>
                    <a:pt x="658838" y="875379"/>
                    <a:pt x="662013" y="845613"/>
                  </a:cubicBezTo>
                  <a:cubicBezTo>
                    <a:pt x="665188" y="815847"/>
                    <a:pt x="649424" y="756945"/>
                    <a:pt x="644525" y="723971"/>
                  </a:cubicBezTo>
                  <a:cubicBezTo>
                    <a:pt x="639626" y="690997"/>
                    <a:pt x="620316" y="635468"/>
                    <a:pt x="632619" y="647771"/>
                  </a:cubicBezTo>
                  <a:cubicBezTo>
                    <a:pt x="644922" y="660074"/>
                    <a:pt x="695325" y="776358"/>
                    <a:pt x="718344" y="797789"/>
                  </a:cubicBezTo>
                  <a:cubicBezTo>
                    <a:pt x="741363" y="819220"/>
                    <a:pt x="763985" y="803346"/>
                    <a:pt x="770732" y="776358"/>
                  </a:cubicBezTo>
                  <a:cubicBezTo>
                    <a:pt x="777479" y="749371"/>
                    <a:pt x="775891" y="687855"/>
                    <a:pt x="758825" y="635864"/>
                  </a:cubicBezTo>
                  <a:cubicBezTo>
                    <a:pt x="741759" y="583873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solidFill>
              <a:srgbClr val="0070C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xmlns="" val="128343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1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 animBg="1"/>
      <p:bldP spid="101" grpId="0" animBg="1"/>
      <p:bldP spid="94" grpId="0" animBg="1"/>
      <p:bldP spid="94" grpId="1" animBg="1"/>
      <p:bldP spid="95" grpId="0" animBg="1"/>
      <p:bldP spid="95" grpId="1" animBg="1"/>
      <p:bldP spid="93" grpId="0" animBg="1"/>
      <p:bldP spid="100" grpId="0" animBg="1"/>
      <p:bldP spid="100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" name="Group 148"/>
          <p:cNvGrpSpPr/>
          <p:nvPr/>
        </p:nvGrpSpPr>
        <p:grpSpPr>
          <a:xfrm>
            <a:off x="683567" y="-3254053"/>
            <a:ext cx="9433049" cy="6161249"/>
            <a:chOff x="683567" y="-3254053"/>
            <a:chExt cx="9433049" cy="6161249"/>
          </a:xfrm>
        </p:grpSpPr>
        <p:sp>
          <p:nvSpPr>
            <p:cNvPr id="146" name="Rectangle 145"/>
            <p:cNvSpPr/>
            <p:nvPr/>
          </p:nvSpPr>
          <p:spPr>
            <a:xfrm>
              <a:off x="683568" y="-1656692"/>
              <a:ext cx="9433048" cy="4563888"/>
            </a:xfrm>
            <a:prstGeom prst="rect">
              <a:avLst/>
            </a:prstGeom>
            <a:solidFill>
              <a:srgbClr val="CC66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7" name="Rectangle 146"/>
            <p:cNvSpPr/>
            <p:nvPr/>
          </p:nvSpPr>
          <p:spPr>
            <a:xfrm>
              <a:off x="683567" y="-3254053"/>
              <a:ext cx="1524533" cy="6161249"/>
            </a:xfrm>
            <a:prstGeom prst="rect">
              <a:avLst/>
            </a:prstGeom>
            <a:solidFill>
              <a:srgbClr val="CC66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8" name="Rectangle 147"/>
            <p:cNvSpPr/>
            <p:nvPr/>
          </p:nvSpPr>
          <p:spPr>
            <a:xfrm>
              <a:off x="2523409" y="188640"/>
              <a:ext cx="4097182" cy="342292"/>
            </a:xfrm>
            <a:prstGeom prst="rect">
              <a:avLst/>
            </a:prstGeom>
            <a:solidFill>
              <a:srgbClr val="00FF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1835696" y="2204864"/>
            <a:ext cx="7529983" cy="1656184"/>
            <a:chOff x="1619672" y="3118123"/>
            <a:chExt cx="7529983" cy="1656184"/>
          </a:xfrm>
        </p:grpSpPr>
        <p:sp>
          <p:nvSpPr>
            <p:cNvPr id="75" name="Cloud 74"/>
            <p:cNvSpPr/>
            <p:nvPr/>
          </p:nvSpPr>
          <p:spPr>
            <a:xfrm>
              <a:off x="2771800" y="3118123"/>
              <a:ext cx="1440160" cy="1080120"/>
            </a:xfrm>
            <a:prstGeom prst="cloud">
              <a:avLst/>
            </a:prstGeom>
            <a:solidFill>
              <a:srgbClr val="00B05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3" name="Cloud 82"/>
            <p:cNvSpPr/>
            <p:nvPr/>
          </p:nvSpPr>
          <p:spPr>
            <a:xfrm>
              <a:off x="1619672" y="3336429"/>
              <a:ext cx="1440160" cy="1080120"/>
            </a:xfrm>
            <a:prstGeom prst="cloud">
              <a:avLst/>
            </a:prstGeom>
            <a:solidFill>
              <a:srgbClr val="00B05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6" name="Cloud 85"/>
            <p:cNvSpPr/>
            <p:nvPr/>
          </p:nvSpPr>
          <p:spPr>
            <a:xfrm>
              <a:off x="4644008" y="3334147"/>
              <a:ext cx="1440160" cy="1080120"/>
            </a:xfrm>
            <a:prstGeom prst="cloud">
              <a:avLst/>
            </a:prstGeom>
            <a:solidFill>
              <a:srgbClr val="00B05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9" name="Cloud 88"/>
            <p:cNvSpPr/>
            <p:nvPr/>
          </p:nvSpPr>
          <p:spPr>
            <a:xfrm>
              <a:off x="3633639" y="3327276"/>
              <a:ext cx="1440160" cy="1080120"/>
            </a:xfrm>
            <a:prstGeom prst="cloud">
              <a:avLst/>
            </a:prstGeom>
            <a:solidFill>
              <a:srgbClr val="00B05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0" name="Cloud 89"/>
            <p:cNvSpPr/>
            <p:nvPr/>
          </p:nvSpPr>
          <p:spPr>
            <a:xfrm>
              <a:off x="6516216" y="3356992"/>
              <a:ext cx="1440160" cy="1080120"/>
            </a:xfrm>
            <a:prstGeom prst="cloud">
              <a:avLst/>
            </a:prstGeom>
            <a:solidFill>
              <a:srgbClr val="00B05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1" name="Cloud 90"/>
            <p:cNvSpPr/>
            <p:nvPr/>
          </p:nvSpPr>
          <p:spPr>
            <a:xfrm>
              <a:off x="2483768" y="3358703"/>
              <a:ext cx="1440160" cy="1080120"/>
            </a:xfrm>
            <a:prstGeom prst="cloud">
              <a:avLst/>
            </a:prstGeom>
            <a:solidFill>
              <a:srgbClr val="00B05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2" name="Cloud 91"/>
            <p:cNvSpPr/>
            <p:nvPr/>
          </p:nvSpPr>
          <p:spPr>
            <a:xfrm>
              <a:off x="4283968" y="3694187"/>
              <a:ext cx="1440160" cy="1080120"/>
            </a:xfrm>
            <a:prstGeom prst="cloud">
              <a:avLst/>
            </a:prstGeom>
            <a:solidFill>
              <a:srgbClr val="00B05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3" name="Cloud 92"/>
            <p:cNvSpPr/>
            <p:nvPr/>
          </p:nvSpPr>
          <p:spPr>
            <a:xfrm>
              <a:off x="3419872" y="3622179"/>
              <a:ext cx="1440160" cy="1080120"/>
            </a:xfrm>
            <a:prstGeom prst="cloud">
              <a:avLst/>
            </a:prstGeom>
            <a:solidFill>
              <a:srgbClr val="00B05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4" name="Cloud 93"/>
            <p:cNvSpPr/>
            <p:nvPr/>
          </p:nvSpPr>
          <p:spPr>
            <a:xfrm>
              <a:off x="5436096" y="3478163"/>
              <a:ext cx="1440160" cy="1080120"/>
            </a:xfrm>
            <a:prstGeom prst="cloud">
              <a:avLst/>
            </a:prstGeom>
            <a:solidFill>
              <a:srgbClr val="00B05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5" name="Cloud 94"/>
            <p:cNvSpPr/>
            <p:nvPr/>
          </p:nvSpPr>
          <p:spPr>
            <a:xfrm>
              <a:off x="1619672" y="3622179"/>
              <a:ext cx="1440160" cy="1080120"/>
            </a:xfrm>
            <a:prstGeom prst="cloud">
              <a:avLst/>
            </a:prstGeom>
            <a:solidFill>
              <a:srgbClr val="00B05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6" name="Cloud 95"/>
            <p:cNvSpPr/>
            <p:nvPr/>
          </p:nvSpPr>
          <p:spPr>
            <a:xfrm>
              <a:off x="2267744" y="3622179"/>
              <a:ext cx="1440160" cy="1080120"/>
            </a:xfrm>
            <a:prstGeom prst="cloud">
              <a:avLst/>
            </a:prstGeom>
            <a:solidFill>
              <a:srgbClr val="00B05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8" name="Cloud 97"/>
            <p:cNvSpPr/>
            <p:nvPr/>
          </p:nvSpPr>
          <p:spPr>
            <a:xfrm>
              <a:off x="5652120" y="3645024"/>
              <a:ext cx="1440160" cy="1080120"/>
            </a:xfrm>
            <a:prstGeom prst="cloud">
              <a:avLst/>
            </a:prstGeom>
            <a:solidFill>
              <a:srgbClr val="00B05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9" name="Cloud 98"/>
            <p:cNvSpPr/>
            <p:nvPr/>
          </p:nvSpPr>
          <p:spPr>
            <a:xfrm>
              <a:off x="7452320" y="3428404"/>
              <a:ext cx="1440160" cy="1080120"/>
            </a:xfrm>
            <a:prstGeom prst="cloud">
              <a:avLst/>
            </a:prstGeom>
            <a:solidFill>
              <a:srgbClr val="00B05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0" name="Cloud 99"/>
            <p:cNvSpPr/>
            <p:nvPr/>
          </p:nvSpPr>
          <p:spPr>
            <a:xfrm>
              <a:off x="6732240" y="3645024"/>
              <a:ext cx="1440160" cy="1080120"/>
            </a:xfrm>
            <a:prstGeom prst="cloud">
              <a:avLst/>
            </a:prstGeom>
            <a:solidFill>
              <a:srgbClr val="00B05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1" name="Cloud 100"/>
            <p:cNvSpPr/>
            <p:nvPr/>
          </p:nvSpPr>
          <p:spPr>
            <a:xfrm>
              <a:off x="7709495" y="3645024"/>
              <a:ext cx="1440160" cy="1080120"/>
            </a:xfrm>
            <a:prstGeom prst="cloud">
              <a:avLst/>
            </a:prstGeom>
            <a:solidFill>
              <a:srgbClr val="00B05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1187624" y="2823220"/>
            <a:ext cx="8640960" cy="2045940"/>
            <a:chOff x="755576" y="3831332"/>
            <a:chExt cx="8640960" cy="2045940"/>
          </a:xfrm>
        </p:grpSpPr>
        <p:sp>
          <p:nvSpPr>
            <p:cNvPr id="103" name="Cloud 102"/>
            <p:cNvSpPr/>
            <p:nvPr/>
          </p:nvSpPr>
          <p:spPr>
            <a:xfrm>
              <a:off x="1115616" y="3840485"/>
              <a:ext cx="1440160" cy="1080120"/>
            </a:xfrm>
            <a:prstGeom prst="cloud">
              <a:avLst/>
            </a:prstGeom>
            <a:solidFill>
              <a:srgbClr val="00B05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4" name="Cloud 103"/>
            <p:cNvSpPr/>
            <p:nvPr/>
          </p:nvSpPr>
          <p:spPr>
            <a:xfrm>
              <a:off x="4139952" y="3838203"/>
              <a:ext cx="1440160" cy="1080120"/>
            </a:xfrm>
            <a:prstGeom prst="cloud">
              <a:avLst/>
            </a:prstGeom>
            <a:solidFill>
              <a:srgbClr val="00B05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5" name="Cloud 104"/>
            <p:cNvSpPr/>
            <p:nvPr/>
          </p:nvSpPr>
          <p:spPr>
            <a:xfrm>
              <a:off x="3129583" y="3831332"/>
              <a:ext cx="1440160" cy="1080120"/>
            </a:xfrm>
            <a:prstGeom prst="cloud">
              <a:avLst/>
            </a:prstGeom>
            <a:solidFill>
              <a:srgbClr val="00B05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6" name="Cloud 105"/>
            <p:cNvSpPr/>
            <p:nvPr/>
          </p:nvSpPr>
          <p:spPr>
            <a:xfrm>
              <a:off x="6012160" y="3861048"/>
              <a:ext cx="1440160" cy="1080120"/>
            </a:xfrm>
            <a:prstGeom prst="cloud">
              <a:avLst/>
            </a:prstGeom>
            <a:solidFill>
              <a:srgbClr val="00B05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7" name="Cloud 106"/>
            <p:cNvSpPr/>
            <p:nvPr/>
          </p:nvSpPr>
          <p:spPr>
            <a:xfrm>
              <a:off x="1979712" y="3862759"/>
              <a:ext cx="1440160" cy="1080120"/>
            </a:xfrm>
            <a:prstGeom prst="cloud">
              <a:avLst/>
            </a:prstGeom>
            <a:solidFill>
              <a:srgbClr val="00B05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8" name="Cloud 107"/>
            <p:cNvSpPr/>
            <p:nvPr/>
          </p:nvSpPr>
          <p:spPr>
            <a:xfrm>
              <a:off x="3779912" y="4198243"/>
              <a:ext cx="1440160" cy="1080120"/>
            </a:xfrm>
            <a:prstGeom prst="cloud">
              <a:avLst/>
            </a:prstGeom>
            <a:solidFill>
              <a:srgbClr val="00B05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9" name="Cloud 108"/>
            <p:cNvSpPr/>
            <p:nvPr/>
          </p:nvSpPr>
          <p:spPr>
            <a:xfrm>
              <a:off x="2915816" y="4126235"/>
              <a:ext cx="1440160" cy="1080120"/>
            </a:xfrm>
            <a:prstGeom prst="cloud">
              <a:avLst/>
            </a:prstGeom>
            <a:solidFill>
              <a:srgbClr val="00B05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0" name="Cloud 109"/>
            <p:cNvSpPr/>
            <p:nvPr/>
          </p:nvSpPr>
          <p:spPr>
            <a:xfrm>
              <a:off x="4932040" y="3982219"/>
              <a:ext cx="1440160" cy="1080120"/>
            </a:xfrm>
            <a:prstGeom prst="cloud">
              <a:avLst/>
            </a:prstGeom>
            <a:solidFill>
              <a:srgbClr val="00B05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1" name="Cloud 110"/>
            <p:cNvSpPr/>
            <p:nvPr/>
          </p:nvSpPr>
          <p:spPr>
            <a:xfrm>
              <a:off x="1115616" y="4126235"/>
              <a:ext cx="1440160" cy="1080120"/>
            </a:xfrm>
            <a:prstGeom prst="cloud">
              <a:avLst/>
            </a:prstGeom>
            <a:solidFill>
              <a:srgbClr val="00B05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2" name="Cloud 111"/>
            <p:cNvSpPr/>
            <p:nvPr/>
          </p:nvSpPr>
          <p:spPr>
            <a:xfrm>
              <a:off x="6012160" y="3861048"/>
              <a:ext cx="1440160" cy="1080120"/>
            </a:xfrm>
            <a:prstGeom prst="cloud">
              <a:avLst/>
            </a:prstGeom>
            <a:solidFill>
              <a:srgbClr val="00B05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3" name="Cloud 112"/>
            <p:cNvSpPr/>
            <p:nvPr/>
          </p:nvSpPr>
          <p:spPr>
            <a:xfrm>
              <a:off x="7092280" y="4293096"/>
              <a:ext cx="1440160" cy="1080120"/>
            </a:xfrm>
            <a:prstGeom prst="cloud">
              <a:avLst/>
            </a:prstGeom>
            <a:solidFill>
              <a:srgbClr val="00B05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4" name="Cloud 113"/>
            <p:cNvSpPr/>
            <p:nvPr/>
          </p:nvSpPr>
          <p:spPr>
            <a:xfrm>
              <a:off x="5868144" y="4149080"/>
              <a:ext cx="1440160" cy="1080120"/>
            </a:xfrm>
            <a:prstGeom prst="cloud">
              <a:avLst/>
            </a:prstGeom>
            <a:solidFill>
              <a:srgbClr val="00B05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5" name="Cloud 114"/>
            <p:cNvSpPr/>
            <p:nvPr/>
          </p:nvSpPr>
          <p:spPr>
            <a:xfrm>
              <a:off x="5148064" y="4077072"/>
              <a:ext cx="1440160" cy="1080120"/>
            </a:xfrm>
            <a:prstGeom prst="cloud">
              <a:avLst/>
            </a:prstGeom>
            <a:solidFill>
              <a:srgbClr val="00B05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6" name="Cloud 115"/>
            <p:cNvSpPr/>
            <p:nvPr/>
          </p:nvSpPr>
          <p:spPr>
            <a:xfrm>
              <a:off x="5508104" y="4293096"/>
              <a:ext cx="1440160" cy="1080120"/>
            </a:xfrm>
            <a:prstGeom prst="cloud">
              <a:avLst/>
            </a:prstGeom>
            <a:solidFill>
              <a:srgbClr val="00B05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7" name="Cloud 116"/>
            <p:cNvSpPr/>
            <p:nvPr/>
          </p:nvSpPr>
          <p:spPr>
            <a:xfrm>
              <a:off x="4283968" y="4365104"/>
              <a:ext cx="1440160" cy="1080120"/>
            </a:xfrm>
            <a:prstGeom prst="cloud">
              <a:avLst/>
            </a:prstGeom>
            <a:solidFill>
              <a:srgbClr val="00B05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8" name="Cloud 117"/>
            <p:cNvSpPr/>
            <p:nvPr/>
          </p:nvSpPr>
          <p:spPr>
            <a:xfrm>
              <a:off x="2123728" y="4437112"/>
              <a:ext cx="1440160" cy="1080120"/>
            </a:xfrm>
            <a:prstGeom prst="cloud">
              <a:avLst/>
            </a:prstGeom>
            <a:solidFill>
              <a:srgbClr val="00B05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119" name="Group 118"/>
            <p:cNvGrpSpPr/>
            <p:nvPr/>
          </p:nvGrpSpPr>
          <p:grpSpPr>
            <a:xfrm>
              <a:off x="755576" y="4437112"/>
              <a:ext cx="1440160" cy="1224136"/>
              <a:chOff x="539552" y="1124744"/>
              <a:chExt cx="1440160" cy="1224136"/>
            </a:xfrm>
          </p:grpSpPr>
          <p:sp>
            <p:nvSpPr>
              <p:cNvPr id="144" name="Rectangle 32"/>
              <p:cNvSpPr/>
              <p:nvPr/>
            </p:nvSpPr>
            <p:spPr>
              <a:xfrm>
                <a:off x="1187624" y="1988840"/>
                <a:ext cx="216024" cy="360040"/>
              </a:xfrm>
              <a:prstGeom prst="rect">
                <a:avLst/>
              </a:prstGeom>
              <a:solidFill>
                <a:srgbClr val="CC66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5" name="Cloud 33"/>
              <p:cNvSpPr/>
              <p:nvPr/>
            </p:nvSpPr>
            <p:spPr>
              <a:xfrm>
                <a:off x="539552" y="1124744"/>
                <a:ext cx="1440160" cy="1080120"/>
              </a:xfrm>
              <a:prstGeom prst="cloud">
                <a:avLst/>
              </a:prstGeom>
              <a:solidFill>
                <a:srgbClr val="00B05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120" name="Group 119"/>
            <p:cNvGrpSpPr/>
            <p:nvPr/>
          </p:nvGrpSpPr>
          <p:grpSpPr>
            <a:xfrm>
              <a:off x="6084168" y="4509120"/>
              <a:ext cx="1440160" cy="1224136"/>
              <a:chOff x="539552" y="1124744"/>
              <a:chExt cx="1440160" cy="1224136"/>
            </a:xfrm>
          </p:grpSpPr>
          <p:sp>
            <p:nvSpPr>
              <p:cNvPr id="142" name="Rectangle 36"/>
              <p:cNvSpPr/>
              <p:nvPr/>
            </p:nvSpPr>
            <p:spPr>
              <a:xfrm>
                <a:off x="1187624" y="1988840"/>
                <a:ext cx="216024" cy="360040"/>
              </a:xfrm>
              <a:prstGeom prst="rect">
                <a:avLst/>
              </a:prstGeom>
              <a:solidFill>
                <a:srgbClr val="CC66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3" name="Cloud 37"/>
              <p:cNvSpPr/>
              <p:nvPr/>
            </p:nvSpPr>
            <p:spPr>
              <a:xfrm>
                <a:off x="539552" y="1124744"/>
                <a:ext cx="1440160" cy="1080120"/>
              </a:xfrm>
              <a:prstGeom prst="cloud">
                <a:avLst/>
              </a:prstGeom>
              <a:solidFill>
                <a:srgbClr val="00B05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121" name="Group 38"/>
            <p:cNvGrpSpPr/>
            <p:nvPr/>
          </p:nvGrpSpPr>
          <p:grpSpPr>
            <a:xfrm>
              <a:off x="7956376" y="4149080"/>
              <a:ext cx="1440160" cy="1224136"/>
              <a:chOff x="539552" y="1124744"/>
              <a:chExt cx="1440160" cy="1224136"/>
            </a:xfrm>
          </p:grpSpPr>
          <p:sp>
            <p:nvSpPr>
              <p:cNvPr id="140" name="Rectangle 39"/>
              <p:cNvSpPr/>
              <p:nvPr/>
            </p:nvSpPr>
            <p:spPr>
              <a:xfrm>
                <a:off x="1187624" y="1988840"/>
                <a:ext cx="216024" cy="360040"/>
              </a:xfrm>
              <a:prstGeom prst="rect">
                <a:avLst/>
              </a:prstGeom>
              <a:solidFill>
                <a:srgbClr val="CC66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1" name="Cloud 40"/>
              <p:cNvSpPr/>
              <p:nvPr/>
            </p:nvSpPr>
            <p:spPr>
              <a:xfrm>
                <a:off x="539552" y="1124744"/>
                <a:ext cx="1440160" cy="1080120"/>
              </a:xfrm>
              <a:prstGeom prst="cloud">
                <a:avLst/>
              </a:prstGeom>
              <a:solidFill>
                <a:srgbClr val="00B05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122" name="Group 41"/>
            <p:cNvGrpSpPr/>
            <p:nvPr/>
          </p:nvGrpSpPr>
          <p:grpSpPr>
            <a:xfrm>
              <a:off x="7164288" y="4509120"/>
              <a:ext cx="1440160" cy="1224136"/>
              <a:chOff x="539552" y="1124744"/>
              <a:chExt cx="1440160" cy="1224136"/>
            </a:xfrm>
          </p:grpSpPr>
          <p:sp>
            <p:nvSpPr>
              <p:cNvPr id="138" name="Rectangle 42"/>
              <p:cNvSpPr/>
              <p:nvPr/>
            </p:nvSpPr>
            <p:spPr>
              <a:xfrm>
                <a:off x="1187624" y="1988840"/>
                <a:ext cx="216024" cy="360040"/>
              </a:xfrm>
              <a:prstGeom prst="rect">
                <a:avLst/>
              </a:prstGeom>
              <a:solidFill>
                <a:srgbClr val="CC66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9" name="Cloud 138"/>
              <p:cNvSpPr/>
              <p:nvPr/>
            </p:nvSpPr>
            <p:spPr>
              <a:xfrm>
                <a:off x="539552" y="1124744"/>
                <a:ext cx="1440160" cy="1080120"/>
              </a:xfrm>
              <a:prstGeom prst="cloud">
                <a:avLst/>
              </a:prstGeom>
              <a:solidFill>
                <a:srgbClr val="00B05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123" name="Group 44"/>
            <p:cNvGrpSpPr/>
            <p:nvPr/>
          </p:nvGrpSpPr>
          <p:grpSpPr>
            <a:xfrm>
              <a:off x="3097014" y="4509120"/>
              <a:ext cx="1440160" cy="1224136"/>
              <a:chOff x="539552" y="1124744"/>
              <a:chExt cx="1440160" cy="1224136"/>
            </a:xfrm>
          </p:grpSpPr>
          <p:sp>
            <p:nvSpPr>
              <p:cNvPr id="136" name="Rectangle 135"/>
              <p:cNvSpPr/>
              <p:nvPr/>
            </p:nvSpPr>
            <p:spPr>
              <a:xfrm>
                <a:off x="1187624" y="1988840"/>
                <a:ext cx="216024" cy="360040"/>
              </a:xfrm>
              <a:prstGeom prst="rect">
                <a:avLst/>
              </a:prstGeom>
              <a:solidFill>
                <a:srgbClr val="CC66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7" name="Cloud 136"/>
              <p:cNvSpPr/>
              <p:nvPr/>
            </p:nvSpPr>
            <p:spPr>
              <a:xfrm>
                <a:off x="539552" y="1124744"/>
                <a:ext cx="1440160" cy="1080120"/>
              </a:xfrm>
              <a:prstGeom prst="cloud">
                <a:avLst/>
              </a:prstGeom>
              <a:solidFill>
                <a:srgbClr val="00B05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124" name="Group 47"/>
            <p:cNvGrpSpPr/>
            <p:nvPr/>
          </p:nvGrpSpPr>
          <p:grpSpPr>
            <a:xfrm>
              <a:off x="4860032" y="4509120"/>
              <a:ext cx="1440160" cy="1224136"/>
              <a:chOff x="539552" y="1124744"/>
              <a:chExt cx="1440160" cy="1224136"/>
            </a:xfrm>
          </p:grpSpPr>
          <p:sp>
            <p:nvSpPr>
              <p:cNvPr id="134" name="Rectangle 133"/>
              <p:cNvSpPr/>
              <p:nvPr/>
            </p:nvSpPr>
            <p:spPr>
              <a:xfrm>
                <a:off x="1187624" y="1988840"/>
                <a:ext cx="216024" cy="360040"/>
              </a:xfrm>
              <a:prstGeom prst="rect">
                <a:avLst/>
              </a:prstGeom>
              <a:solidFill>
                <a:srgbClr val="CC66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5" name="Cloud 134"/>
              <p:cNvSpPr/>
              <p:nvPr/>
            </p:nvSpPr>
            <p:spPr>
              <a:xfrm>
                <a:off x="539552" y="1124744"/>
                <a:ext cx="1440160" cy="1080120"/>
              </a:xfrm>
              <a:prstGeom prst="cloud">
                <a:avLst/>
              </a:prstGeom>
              <a:solidFill>
                <a:srgbClr val="00B05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125" name="Group 50"/>
            <p:cNvGrpSpPr/>
            <p:nvPr/>
          </p:nvGrpSpPr>
          <p:grpSpPr>
            <a:xfrm>
              <a:off x="3995936" y="4653136"/>
              <a:ext cx="1440160" cy="1224136"/>
              <a:chOff x="539552" y="1124744"/>
              <a:chExt cx="1440160" cy="1224136"/>
            </a:xfrm>
          </p:grpSpPr>
          <p:sp>
            <p:nvSpPr>
              <p:cNvPr id="132" name="Rectangle 131"/>
              <p:cNvSpPr/>
              <p:nvPr/>
            </p:nvSpPr>
            <p:spPr>
              <a:xfrm>
                <a:off x="1187624" y="1988840"/>
                <a:ext cx="216024" cy="360040"/>
              </a:xfrm>
              <a:prstGeom prst="rect">
                <a:avLst/>
              </a:prstGeom>
              <a:solidFill>
                <a:srgbClr val="CC66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3" name="Cloud 132"/>
              <p:cNvSpPr/>
              <p:nvPr/>
            </p:nvSpPr>
            <p:spPr>
              <a:xfrm>
                <a:off x="539552" y="1124744"/>
                <a:ext cx="1440160" cy="1080120"/>
              </a:xfrm>
              <a:prstGeom prst="cloud">
                <a:avLst/>
              </a:prstGeom>
              <a:solidFill>
                <a:srgbClr val="00B05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126" name="Group 54"/>
            <p:cNvGrpSpPr/>
            <p:nvPr/>
          </p:nvGrpSpPr>
          <p:grpSpPr>
            <a:xfrm>
              <a:off x="1547664" y="4581128"/>
              <a:ext cx="1440160" cy="1224136"/>
              <a:chOff x="539552" y="1124744"/>
              <a:chExt cx="1440160" cy="1224136"/>
            </a:xfrm>
          </p:grpSpPr>
          <p:sp>
            <p:nvSpPr>
              <p:cNvPr id="130" name="Rectangle 129"/>
              <p:cNvSpPr/>
              <p:nvPr/>
            </p:nvSpPr>
            <p:spPr>
              <a:xfrm>
                <a:off x="1187624" y="1988840"/>
                <a:ext cx="216024" cy="360040"/>
              </a:xfrm>
              <a:prstGeom prst="rect">
                <a:avLst/>
              </a:prstGeom>
              <a:solidFill>
                <a:srgbClr val="CC66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1" name="Cloud 130"/>
              <p:cNvSpPr/>
              <p:nvPr/>
            </p:nvSpPr>
            <p:spPr>
              <a:xfrm>
                <a:off x="539552" y="1124744"/>
                <a:ext cx="1440160" cy="1080120"/>
              </a:xfrm>
              <a:prstGeom prst="cloud">
                <a:avLst/>
              </a:prstGeom>
              <a:solidFill>
                <a:srgbClr val="00B05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127" name="Group 57"/>
            <p:cNvGrpSpPr/>
            <p:nvPr/>
          </p:nvGrpSpPr>
          <p:grpSpPr>
            <a:xfrm>
              <a:off x="2483768" y="4653136"/>
              <a:ext cx="1440160" cy="1224136"/>
              <a:chOff x="539552" y="1124744"/>
              <a:chExt cx="1440160" cy="1224136"/>
            </a:xfrm>
          </p:grpSpPr>
          <p:sp>
            <p:nvSpPr>
              <p:cNvPr id="128" name="Rectangle 127"/>
              <p:cNvSpPr/>
              <p:nvPr/>
            </p:nvSpPr>
            <p:spPr>
              <a:xfrm>
                <a:off x="1187624" y="1988840"/>
                <a:ext cx="216024" cy="360040"/>
              </a:xfrm>
              <a:prstGeom prst="rect">
                <a:avLst/>
              </a:prstGeom>
              <a:solidFill>
                <a:srgbClr val="CC66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9" name="Cloud 128"/>
              <p:cNvSpPr/>
              <p:nvPr/>
            </p:nvSpPr>
            <p:spPr>
              <a:xfrm>
                <a:off x="539552" y="1124744"/>
                <a:ext cx="1440160" cy="1080120"/>
              </a:xfrm>
              <a:prstGeom prst="cloud">
                <a:avLst/>
              </a:prstGeom>
              <a:solidFill>
                <a:srgbClr val="00B05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</p:grpSp>
      <p:sp>
        <p:nvSpPr>
          <p:cNvPr id="74" name="Freeform 73"/>
          <p:cNvSpPr/>
          <p:nvPr/>
        </p:nvSpPr>
        <p:spPr>
          <a:xfrm rot="13892805" flipH="1">
            <a:off x="4491404" y="3515219"/>
            <a:ext cx="620702" cy="829473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40017" y="164738"/>
                </a:moveTo>
                <a:cubicBezTo>
                  <a:pt x="254106" y="210379"/>
                  <a:pt x="265958" y="329141"/>
                  <a:pt x="239713" y="381071"/>
                </a:cubicBezTo>
                <a:cubicBezTo>
                  <a:pt x="213469" y="43300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Freeform 72"/>
          <p:cNvSpPr/>
          <p:nvPr/>
        </p:nvSpPr>
        <p:spPr>
          <a:xfrm rot="17100159" flipH="1">
            <a:off x="4598572" y="3997460"/>
            <a:ext cx="620702" cy="829473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40017" y="164738"/>
                </a:moveTo>
                <a:cubicBezTo>
                  <a:pt x="254106" y="210379"/>
                  <a:pt x="265958" y="329141"/>
                  <a:pt x="239713" y="381071"/>
                </a:cubicBezTo>
                <a:cubicBezTo>
                  <a:pt x="213469" y="43300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Freeform 2"/>
          <p:cNvSpPr/>
          <p:nvPr/>
        </p:nvSpPr>
        <p:spPr>
          <a:xfrm>
            <a:off x="2843808" y="3933056"/>
            <a:ext cx="377243" cy="752213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7" name="Group 86"/>
          <p:cNvGrpSpPr/>
          <p:nvPr/>
        </p:nvGrpSpPr>
        <p:grpSpPr>
          <a:xfrm>
            <a:off x="3275856" y="5229200"/>
            <a:ext cx="1296144" cy="630693"/>
            <a:chOff x="3275856" y="5229200"/>
            <a:chExt cx="1296144" cy="630693"/>
          </a:xfrm>
        </p:grpSpPr>
        <p:sp>
          <p:nvSpPr>
            <p:cNvPr id="5" name="Freeform 4"/>
            <p:cNvSpPr/>
            <p:nvPr/>
          </p:nvSpPr>
          <p:spPr>
            <a:xfrm flipH="1">
              <a:off x="4050446" y="5229200"/>
              <a:ext cx="521554" cy="630693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0070C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Freeform 5"/>
            <p:cNvSpPr/>
            <p:nvPr/>
          </p:nvSpPr>
          <p:spPr>
            <a:xfrm>
              <a:off x="3275856" y="5229200"/>
              <a:ext cx="492917" cy="630693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0070C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7" name="Group 20"/>
          <p:cNvGrpSpPr/>
          <p:nvPr/>
        </p:nvGrpSpPr>
        <p:grpSpPr>
          <a:xfrm>
            <a:off x="3084896" y="3399043"/>
            <a:ext cx="1577045" cy="1937003"/>
            <a:chOff x="1475656" y="2564904"/>
            <a:chExt cx="2160240" cy="2808312"/>
          </a:xfrm>
        </p:grpSpPr>
        <p:sp>
          <p:nvSpPr>
            <p:cNvPr id="8" name="Oval 7"/>
            <p:cNvSpPr/>
            <p:nvPr/>
          </p:nvSpPr>
          <p:spPr>
            <a:xfrm>
              <a:off x="1475656" y="2564904"/>
              <a:ext cx="2160240" cy="2808312"/>
            </a:xfrm>
            <a:prstGeom prst="ellipse">
              <a:avLst/>
            </a:prstGeom>
            <a:solidFill>
              <a:srgbClr val="0070C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Freeform 6"/>
            <p:cNvSpPr/>
            <p:nvPr/>
          </p:nvSpPr>
          <p:spPr>
            <a:xfrm>
              <a:off x="1979712" y="2996952"/>
              <a:ext cx="1107584" cy="154547"/>
            </a:xfrm>
            <a:custGeom>
              <a:avLst/>
              <a:gdLst>
                <a:gd name="connsiteX0" fmla="*/ 0 w 1107584"/>
                <a:gd name="connsiteY0" fmla="*/ 154547 h 154547"/>
                <a:gd name="connsiteX1" fmla="*/ 103031 w 1107584"/>
                <a:gd name="connsiteY1" fmla="*/ 12879 h 154547"/>
                <a:gd name="connsiteX2" fmla="*/ 244699 w 1107584"/>
                <a:gd name="connsiteY2" fmla="*/ 154547 h 154547"/>
                <a:gd name="connsiteX3" fmla="*/ 386367 w 1107584"/>
                <a:gd name="connsiteY3" fmla="*/ 12879 h 154547"/>
                <a:gd name="connsiteX4" fmla="*/ 515155 w 1107584"/>
                <a:gd name="connsiteY4" fmla="*/ 141668 h 154547"/>
                <a:gd name="connsiteX5" fmla="*/ 669702 w 1107584"/>
                <a:gd name="connsiteY5" fmla="*/ 38637 h 154547"/>
                <a:gd name="connsiteX6" fmla="*/ 837127 w 1107584"/>
                <a:gd name="connsiteY6" fmla="*/ 115910 h 154547"/>
                <a:gd name="connsiteX7" fmla="*/ 978795 w 1107584"/>
                <a:gd name="connsiteY7" fmla="*/ 0 h 154547"/>
                <a:gd name="connsiteX8" fmla="*/ 1107584 w 1107584"/>
                <a:gd name="connsiteY8" fmla="*/ 115910 h 154547"/>
                <a:gd name="connsiteX9" fmla="*/ 1107584 w 1107584"/>
                <a:gd name="connsiteY9" fmla="*/ 115910 h 154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07584" h="154547">
                  <a:moveTo>
                    <a:pt x="0" y="154547"/>
                  </a:moveTo>
                  <a:cubicBezTo>
                    <a:pt x="31124" y="83713"/>
                    <a:pt x="62248" y="12879"/>
                    <a:pt x="103031" y="12879"/>
                  </a:cubicBezTo>
                  <a:cubicBezTo>
                    <a:pt x="143814" y="12879"/>
                    <a:pt x="197476" y="154547"/>
                    <a:pt x="244699" y="154547"/>
                  </a:cubicBezTo>
                  <a:cubicBezTo>
                    <a:pt x="291922" y="154547"/>
                    <a:pt x="341291" y="15026"/>
                    <a:pt x="386367" y="12879"/>
                  </a:cubicBezTo>
                  <a:cubicBezTo>
                    <a:pt x="431443" y="10733"/>
                    <a:pt x="467933" y="137375"/>
                    <a:pt x="515155" y="141668"/>
                  </a:cubicBezTo>
                  <a:cubicBezTo>
                    <a:pt x="562378" y="145961"/>
                    <a:pt x="616040" y="42930"/>
                    <a:pt x="669702" y="38637"/>
                  </a:cubicBezTo>
                  <a:cubicBezTo>
                    <a:pt x="723364" y="34344"/>
                    <a:pt x="785612" y="122350"/>
                    <a:pt x="837127" y="115910"/>
                  </a:cubicBezTo>
                  <a:cubicBezTo>
                    <a:pt x="888643" y="109471"/>
                    <a:pt x="933719" y="0"/>
                    <a:pt x="978795" y="0"/>
                  </a:cubicBezTo>
                  <a:cubicBezTo>
                    <a:pt x="1023871" y="0"/>
                    <a:pt x="1107584" y="115910"/>
                    <a:pt x="1107584" y="115910"/>
                  </a:cubicBezTo>
                  <a:lnTo>
                    <a:pt x="1107584" y="115910"/>
                  </a:ln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Freeform 7"/>
            <p:cNvSpPr/>
            <p:nvPr/>
          </p:nvSpPr>
          <p:spPr>
            <a:xfrm>
              <a:off x="1979712" y="2852936"/>
              <a:ext cx="1107584" cy="154547"/>
            </a:xfrm>
            <a:custGeom>
              <a:avLst/>
              <a:gdLst>
                <a:gd name="connsiteX0" fmla="*/ 0 w 1107584"/>
                <a:gd name="connsiteY0" fmla="*/ 154547 h 154547"/>
                <a:gd name="connsiteX1" fmla="*/ 103031 w 1107584"/>
                <a:gd name="connsiteY1" fmla="*/ 12879 h 154547"/>
                <a:gd name="connsiteX2" fmla="*/ 244699 w 1107584"/>
                <a:gd name="connsiteY2" fmla="*/ 154547 h 154547"/>
                <a:gd name="connsiteX3" fmla="*/ 386367 w 1107584"/>
                <a:gd name="connsiteY3" fmla="*/ 12879 h 154547"/>
                <a:gd name="connsiteX4" fmla="*/ 515155 w 1107584"/>
                <a:gd name="connsiteY4" fmla="*/ 141668 h 154547"/>
                <a:gd name="connsiteX5" fmla="*/ 669702 w 1107584"/>
                <a:gd name="connsiteY5" fmla="*/ 38637 h 154547"/>
                <a:gd name="connsiteX6" fmla="*/ 837127 w 1107584"/>
                <a:gd name="connsiteY6" fmla="*/ 115910 h 154547"/>
                <a:gd name="connsiteX7" fmla="*/ 978795 w 1107584"/>
                <a:gd name="connsiteY7" fmla="*/ 0 h 154547"/>
                <a:gd name="connsiteX8" fmla="*/ 1107584 w 1107584"/>
                <a:gd name="connsiteY8" fmla="*/ 115910 h 154547"/>
                <a:gd name="connsiteX9" fmla="*/ 1107584 w 1107584"/>
                <a:gd name="connsiteY9" fmla="*/ 115910 h 154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07584" h="154547">
                  <a:moveTo>
                    <a:pt x="0" y="154547"/>
                  </a:moveTo>
                  <a:cubicBezTo>
                    <a:pt x="31124" y="83713"/>
                    <a:pt x="62248" y="12879"/>
                    <a:pt x="103031" y="12879"/>
                  </a:cubicBezTo>
                  <a:cubicBezTo>
                    <a:pt x="143814" y="12879"/>
                    <a:pt x="197476" y="154547"/>
                    <a:pt x="244699" y="154547"/>
                  </a:cubicBezTo>
                  <a:cubicBezTo>
                    <a:pt x="291922" y="154547"/>
                    <a:pt x="341291" y="15026"/>
                    <a:pt x="386367" y="12879"/>
                  </a:cubicBezTo>
                  <a:cubicBezTo>
                    <a:pt x="431443" y="10733"/>
                    <a:pt x="467933" y="137375"/>
                    <a:pt x="515155" y="141668"/>
                  </a:cubicBezTo>
                  <a:cubicBezTo>
                    <a:pt x="562378" y="145961"/>
                    <a:pt x="616040" y="42930"/>
                    <a:pt x="669702" y="38637"/>
                  </a:cubicBezTo>
                  <a:cubicBezTo>
                    <a:pt x="723364" y="34344"/>
                    <a:pt x="785612" y="122350"/>
                    <a:pt x="837127" y="115910"/>
                  </a:cubicBezTo>
                  <a:cubicBezTo>
                    <a:pt x="888643" y="109471"/>
                    <a:pt x="933719" y="0"/>
                    <a:pt x="978795" y="0"/>
                  </a:cubicBezTo>
                  <a:cubicBezTo>
                    <a:pt x="1023871" y="0"/>
                    <a:pt x="1107584" y="115910"/>
                    <a:pt x="1107584" y="115910"/>
                  </a:cubicBezTo>
                  <a:lnTo>
                    <a:pt x="1107584" y="115910"/>
                  </a:ln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Freeform 8"/>
            <p:cNvSpPr/>
            <p:nvPr/>
          </p:nvSpPr>
          <p:spPr>
            <a:xfrm>
              <a:off x="1979712" y="2708920"/>
              <a:ext cx="1107584" cy="154547"/>
            </a:xfrm>
            <a:custGeom>
              <a:avLst/>
              <a:gdLst>
                <a:gd name="connsiteX0" fmla="*/ 0 w 1107584"/>
                <a:gd name="connsiteY0" fmla="*/ 154547 h 154547"/>
                <a:gd name="connsiteX1" fmla="*/ 103031 w 1107584"/>
                <a:gd name="connsiteY1" fmla="*/ 12879 h 154547"/>
                <a:gd name="connsiteX2" fmla="*/ 244699 w 1107584"/>
                <a:gd name="connsiteY2" fmla="*/ 154547 h 154547"/>
                <a:gd name="connsiteX3" fmla="*/ 386367 w 1107584"/>
                <a:gd name="connsiteY3" fmla="*/ 12879 h 154547"/>
                <a:gd name="connsiteX4" fmla="*/ 515155 w 1107584"/>
                <a:gd name="connsiteY4" fmla="*/ 141668 h 154547"/>
                <a:gd name="connsiteX5" fmla="*/ 669702 w 1107584"/>
                <a:gd name="connsiteY5" fmla="*/ 38637 h 154547"/>
                <a:gd name="connsiteX6" fmla="*/ 837127 w 1107584"/>
                <a:gd name="connsiteY6" fmla="*/ 115910 h 154547"/>
                <a:gd name="connsiteX7" fmla="*/ 978795 w 1107584"/>
                <a:gd name="connsiteY7" fmla="*/ 0 h 154547"/>
                <a:gd name="connsiteX8" fmla="*/ 1107584 w 1107584"/>
                <a:gd name="connsiteY8" fmla="*/ 115910 h 154547"/>
                <a:gd name="connsiteX9" fmla="*/ 1107584 w 1107584"/>
                <a:gd name="connsiteY9" fmla="*/ 115910 h 154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07584" h="154547">
                  <a:moveTo>
                    <a:pt x="0" y="154547"/>
                  </a:moveTo>
                  <a:cubicBezTo>
                    <a:pt x="31124" y="83713"/>
                    <a:pt x="62248" y="12879"/>
                    <a:pt x="103031" y="12879"/>
                  </a:cubicBezTo>
                  <a:cubicBezTo>
                    <a:pt x="143814" y="12879"/>
                    <a:pt x="197476" y="154547"/>
                    <a:pt x="244699" y="154547"/>
                  </a:cubicBezTo>
                  <a:cubicBezTo>
                    <a:pt x="291922" y="154547"/>
                    <a:pt x="341291" y="15026"/>
                    <a:pt x="386367" y="12879"/>
                  </a:cubicBezTo>
                  <a:cubicBezTo>
                    <a:pt x="431443" y="10733"/>
                    <a:pt x="467933" y="137375"/>
                    <a:pt x="515155" y="141668"/>
                  </a:cubicBezTo>
                  <a:cubicBezTo>
                    <a:pt x="562378" y="145961"/>
                    <a:pt x="616040" y="42930"/>
                    <a:pt x="669702" y="38637"/>
                  </a:cubicBezTo>
                  <a:cubicBezTo>
                    <a:pt x="723364" y="34344"/>
                    <a:pt x="785612" y="122350"/>
                    <a:pt x="837127" y="115910"/>
                  </a:cubicBezTo>
                  <a:cubicBezTo>
                    <a:pt x="888643" y="109471"/>
                    <a:pt x="933719" y="0"/>
                    <a:pt x="978795" y="0"/>
                  </a:cubicBezTo>
                  <a:cubicBezTo>
                    <a:pt x="1023871" y="0"/>
                    <a:pt x="1107584" y="115910"/>
                    <a:pt x="1107584" y="115910"/>
                  </a:cubicBezTo>
                  <a:lnTo>
                    <a:pt x="1107584" y="115910"/>
                  </a:ln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2" name="Group 19"/>
          <p:cNvGrpSpPr/>
          <p:nvPr/>
        </p:nvGrpSpPr>
        <p:grpSpPr>
          <a:xfrm>
            <a:off x="3359127" y="3931228"/>
            <a:ext cx="1068856" cy="1241397"/>
            <a:chOff x="1835696" y="3356992"/>
            <a:chExt cx="1368152" cy="1834086"/>
          </a:xfrm>
        </p:grpSpPr>
        <p:sp>
          <p:nvSpPr>
            <p:cNvPr id="13" name="Rectangle 12"/>
            <p:cNvSpPr/>
            <p:nvPr/>
          </p:nvSpPr>
          <p:spPr>
            <a:xfrm>
              <a:off x="1835696" y="3356992"/>
              <a:ext cx="1368152" cy="146133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Arc 13"/>
            <p:cNvSpPr/>
            <p:nvPr/>
          </p:nvSpPr>
          <p:spPr>
            <a:xfrm>
              <a:off x="2038841" y="4509120"/>
              <a:ext cx="1064119" cy="681958"/>
            </a:xfrm>
            <a:prstGeom prst="arc">
              <a:avLst>
                <a:gd name="adj1" fmla="val 13092124"/>
                <a:gd name="adj2" fmla="val 19023606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Chord 14"/>
            <p:cNvSpPr/>
            <p:nvPr/>
          </p:nvSpPr>
          <p:spPr>
            <a:xfrm>
              <a:off x="2264558" y="3766015"/>
              <a:ext cx="532059" cy="389690"/>
            </a:xfrm>
            <a:prstGeom prst="chord">
              <a:avLst>
                <a:gd name="adj1" fmla="val 5430208"/>
                <a:gd name="adj2" fmla="val 5345722"/>
              </a:avLst>
            </a:pr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Oval 15"/>
            <p:cNvSpPr/>
            <p:nvPr/>
          </p:nvSpPr>
          <p:spPr>
            <a:xfrm>
              <a:off x="2686872" y="3396419"/>
              <a:ext cx="76008" cy="29226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Oval 16"/>
            <p:cNvSpPr/>
            <p:nvPr/>
          </p:nvSpPr>
          <p:spPr>
            <a:xfrm>
              <a:off x="2286719" y="3408544"/>
              <a:ext cx="76008" cy="29226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3059832" y="-2475656"/>
            <a:ext cx="4464496" cy="7071126"/>
            <a:chOff x="-396552" y="-2763688"/>
            <a:chExt cx="4464496" cy="7071126"/>
          </a:xfrm>
        </p:grpSpPr>
        <p:sp>
          <p:nvSpPr>
            <p:cNvPr id="49" name="Freeform 48"/>
            <p:cNvSpPr/>
            <p:nvPr/>
          </p:nvSpPr>
          <p:spPr>
            <a:xfrm>
              <a:off x="1547664" y="1613944"/>
              <a:ext cx="542925" cy="328613"/>
            </a:xfrm>
            <a:custGeom>
              <a:avLst/>
              <a:gdLst>
                <a:gd name="connsiteX0" fmla="*/ 100013 w 542925"/>
                <a:gd name="connsiteY0" fmla="*/ 42863 h 328613"/>
                <a:gd name="connsiteX1" fmla="*/ 0 w 542925"/>
                <a:gd name="connsiteY1" fmla="*/ 328613 h 328613"/>
                <a:gd name="connsiteX2" fmla="*/ 542925 w 542925"/>
                <a:gd name="connsiteY2" fmla="*/ 328613 h 328613"/>
                <a:gd name="connsiteX3" fmla="*/ 457200 w 542925"/>
                <a:gd name="connsiteY3" fmla="*/ 0 h 328613"/>
                <a:gd name="connsiteX4" fmla="*/ 42863 w 542925"/>
                <a:gd name="connsiteY4" fmla="*/ 0 h 328613"/>
                <a:gd name="connsiteX5" fmla="*/ 100013 w 542925"/>
                <a:gd name="connsiteY5" fmla="*/ 42863 h 328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2925" h="328613">
                  <a:moveTo>
                    <a:pt x="100013" y="42863"/>
                  </a:moveTo>
                  <a:lnTo>
                    <a:pt x="0" y="328613"/>
                  </a:lnTo>
                  <a:lnTo>
                    <a:pt x="542925" y="328613"/>
                  </a:lnTo>
                  <a:lnTo>
                    <a:pt x="457200" y="0"/>
                  </a:lnTo>
                  <a:lnTo>
                    <a:pt x="42863" y="0"/>
                  </a:lnTo>
                  <a:lnTo>
                    <a:pt x="100013" y="42863"/>
                  </a:lnTo>
                  <a:close/>
                </a:path>
              </a:pathLst>
            </a:custGeom>
            <a:solidFill>
              <a:srgbClr val="7030A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47" name="Group 46"/>
            <p:cNvGrpSpPr/>
            <p:nvPr/>
          </p:nvGrpSpPr>
          <p:grpSpPr>
            <a:xfrm rot="1524040">
              <a:off x="1126203" y="2939286"/>
              <a:ext cx="1382441" cy="1368152"/>
              <a:chOff x="4427984" y="1196752"/>
              <a:chExt cx="1382441" cy="1368152"/>
            </a:xfrm>
          </p:grpSpPr>
          <p:cxnSp>
            <p:nvCxnSpPr>
              <p:cNvPr id="31" name="Straight Connector 30"/>
              <p:cNvCxnSpPr/>
              <p:nvPr/>
            </p:nvCxnSpPr>
            <p:spPr>
              <a:xfrm flipV="1">
                <a:off x="5148064" y="1412776"/>
                <a:ext cx="0" cy="1152128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flipV="1">
                <a:off x="4499992" y="1844824"/>
                <a:ext cx="1296144" cy="43204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>
                <a:off x="4499992" y="1916832"/>
                <a:ext cx="1296144" cy="28803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Oval 37"/>
              <p:cNvSpPr/>
              <p:nvPr/>
            </p:nvSpPr>
            <p:spPr>
              <a:xfrm>
                <a:off x="4427984" y="1196752"/>
                <a:ext cx="504056" cy="504056"/>
              </a:xfrm>
              <a:prstGeom prst="ellips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40" name="Straight Connector 39"/>
              <p:cNvCxnSpPr/>
              <p:nvPr/>
            </p:nvCxnSpPr>
            <p:spPr>
              <a:xfrm flipV="1">
                <a:off x="4946329" y="1412776"/>
                <a:ext cx="864096" cy="36004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flipH="1">
                <a:off x="5724128" y="1412776"/>
                <a:ext cx="72008" cy="21602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flipH="1">
                <a:off x="5652120" y="1412776"/>
                <a:ext cx="72008" cy="21602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 flipH="1">
                <a:off x="5580112" y="1412776"/>
                <a:ext cx="72008" cy="21602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Pie 44"/>
              <p:cNvSpPr/>
              <p:nvPr/>
            </p:nvSpPr>
            <p:spPr>
              <a:xfrm rot="21404860">
                <a:off x="4427984" y="1196752"/>
                <a:ext cx="504056" cy="504056"/>
              </a:xfrm>
              <a:prstGeom prst="pi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8" name="Oval 47"/>
            <p:cNvSpPr/>
            <p:nvPr/>
          </p:nvSpPr>
          <p:spPr>
            <a:xfrm>
              <a:off x="-396552" y="-2763688"/>
              <a:ext cx="4464496" cy="4464496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61000">
                  <a:srgbClr val="CC00FF"/>
                </a:gs>
                <a:gs pos="100000">
                  <a:srgbClr val="7030A0"/>
                </a:gs>
              </a:gsLst>
              <a:path path="circle">
                <a:fillToRect l="50000" t="50000" r="50000" b="50000"/>
              </a:path>
              <a:tileRect/>
            </a:gra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51" name="Straight Connector 50"/>
            <p:cNvCxnSpPr>
              <a:endCxn id="48" idx="4"/>
            </p:cNvCxnSpPr>
            <p:nvPr/>
          </p:nvCxnSpPr>
          <p:spPr>
            <a:xfrm flipH="1" flipV="1">
              <a:off x="1835696" y="1700808"/>
              <a:ext cx="72008" cy="172819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" name="Group 70"/>
          <p:cNvGrpSpPr/>
          <p:nvPr/>
        </p:nvGrpSpPr>
        <p:grpSpPr>
          <a:xfrm>
            <a:off x="1907704" y="-2519088"/>
            <a:ext cx="4464496" cy="7841659"/>
            <a:chOff x="3419872" y="-2907704"/>
            <a:chExt cx="4464496" cy="7841659"/>
          </a:xfrm>
        </p:grpSpPr>
        <p:grpSp>
          <p:nvGrpSpPr>
            <p:cNvPr id="57" name="Group 56"/>
            <p:cNvGrpSpPr/>
            <p:nvPr/>
          </p:nvGrpSpPr>
          <p:grpSpPr>
            <a:xfrm>
              <a:off x="3419872" y="-2907704"/>
              <a:ext cx="4464496" cy="7071126"/>
              <a:chOff x="-396552" y="-2763688"/>
              <a:chExt cx="4464496" cy="7071126"/>
            </a:xfrm>
          </p:grpSpPr>
          <p:sp>
            <p:nvSpPr>
              <p:cNvPr id="58" name="Freeform 57"/>
              <p:cNvSpPr/>
              <p:nvPr/>
            </p:nvSpPr>
            <p:spPr>
              <a:xfrm>
                <a:off x="1547664" y="1613944"/>
                <a:ext cx="542925" cy="328613"/>
              </a:xfrm>
              <a:custGeom>
                <a:avLst/>
                <a:gdLst>
                  <a:gd name="connsiteX0" fmla="*/ 100013 w 542925"/>
                  <a:gd name="connsiteY0" fmla="*/ 42863 h 328613"/>
                  <a:gd name="connsiteX1" fmla="*/ 0 w 542925"/>
                  <a:gd name="connsiteY1" fmla="*/ 328613 h 328613"/>
                  <a:gd name="connsiteX2" fmla="*/ 542925 w 542925"/>
                  <a:gd name="connsiteY2" fmla="*/ 328613 h 328613"/>
                  <a:gd name="connsiteX3" fmla="*/ 457200 w 542925"/>
                  <a:gd name="connsiteY3" fmla="*/ 0 h 328613"/>
                  <a:gd name="connsiteX4" fmla="*/ 42863 w 542925"/>
                  <a:gd name="connsiteY4" fmla="*/ 0 h 328613"/>
                  <a:gd name="connsiteX5" fmla="*/ 100013 w 542925"/>
                  <a:gd name="connsiteY5" fmla="*/ 42863 h 328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42925" h="328613">
                    <a:moveTo>
                      <a:pt x="100013" y="42863"/>
                    </a:moveTo>
                    <a:lnTo>
                      <a:pt x="0" y="328613"/>
                    </a:lnTo>
                    <a:lnTo>
                      <a:pt x="542925" y="328613"/>
                    </a:lnTo>
                    <a:lnTo>
                      <a:pt x="457200" y="0"/>
                    </a:lnTo>
                    <a:lnTo>
                      <a:pt x="42863" y="0"/>
                    </a:lnTo>
                    <a:lnTo>
                      <a:pt x="100013" y="42863"/>
                    </a:lnTo>
                    <a:close/>
                  </a:path>
                </a:pathLst>
              </a:custGeom>
              <a:solidFill>
                <a:srgbClr val="7030A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59" name="Group 58"/>
              <p:cNvGrpSpPr/>
              <p:nvPr/>
            </p:nvGrpSpPr>
            <p:grpSpPr>
              <a:xfrm rot="1524040">
                <a:off x="1126203" y="2939286"/>
                <a:ext cx="1382441" cy="1368152"/>
                <a:chOff x="4427984" y="1196752"/>
                <a:chExt cx="1382441" cy="1368152"/>
              </a:xfrm>
            </p:grpSpPr>
            <p:cxnSp>
              <p:nvCxnSpPr>
                <p:cNvPr id="62" name="Straight Connector 61"/>
                <p:cNvCxnSpPr/>
                <p:nvPr/>
              </p:nvCxnSpPr>
              <p:spPr>
                <a:xfrm flipV="1">
                  <a:off x="5148064" y="1412776"/>
                  <a:ext cx="0" cy="1152128"/>
                </a:xfrm>
                <a:prstGeom prst="line">
                  <a:avLst/>
                </a:prstGeom>
                <a:ln w="762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2"/>
                <p:cNvCxnSpPr/>
                <p:nvPr/>
              </p:nvCxnSpPr>
              <p:spPr>
                <a:xfrm flipV="1">
                  <a:off x="4499992" y="1844824"/>
                  <a:ext cx="1296144" cy="432048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3"/>
                <p:cNvCxnSpPr/>
                <p:nvPr/>
              </p:nvCxnSpPr>
              <p:spPr>
                <a:xfrm>
                  <a:off x="4499992" y="1916832"/>
                  <a:ext cx="1296144" cy="288032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5" name="Oval 64"/>
                <p:cNvSpPr/>
                <p:nvPr/>
              </p:nvSpPr>
              <p:spPr>
                <a:xfrm>
                  <a:off x="4427984" y="1196752"/>
                  <a:ext cx="504056" cy="504056"/>
                </a:xfrm>
                <a:prstGeom prst="ellips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cxnSp>
              <p:nvCxnSpPr>
                <p:cNvPr id="66" name="Straight Connector 65"/>
                <p:cNvCxnSpPr/>
                <p:nvPr/>
              </p:nvCxnSpPr>
              <p:spPr>
                <a:xfrm flipV="1">
                  <a:off x="4946329" y="1412776"/>
                  <a:ext cx="864096" cy="36004"/>
                </a:xfrm>
                <a:prstGeom prst="line">
                  <a:avLst/>
                </a:prstGeom>
                <a:ln w="762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66"/>
                <p:cNvCxnSpPr/>
                <p:nvPr/>
              </p:nvCxnSpPr>
              <p:spPr>
                <a:xfrm flipH="1">
                  <a:off x="5724128" y="1412776"/>
                  <a:ext cx="72008" cy="21602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67"/>
                <p:cNvCxnSpPr/>
                <p:nvPr/>
              </p:nvCxnSpPr>
              <p:spPr>
                <a:xfrm flipH="1">
                  <a:off x="5652120" y="1412776"/>
                  <a:ext cx="72008" cy="21602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68"/>
                <p:cNvCxnSpPr/>
                <p:nvPr/>
              </p:nvCxnSpPr>
              <p:spPr>
                <a:xfrm flipH="1">
                  <a:off x="5580112" y="1412776"/>
                  <a:ext cx="72008" cy="21602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0" name="Pie 69"/>
                <p:cNvSpPr/>
                <p:nvPr/>
              </p:nvSpPr>
              <p:spPr>
                <a:xfrm rot="21404860">
                  <a:off x="4427984" y="1196752"/>
                  <a:ext cx="504056" cy="504056"/>
                </a:xfrm>
                <a:prstGeom prst="pie">
                  <a:avLst/>
                </a:prstGeom>
                <a:solidFill>
                  <a:schemeClr val="tx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60" name="Oval 59"/>
              <p:cNvSpPr/>
              <p:nvPr/>
            </p:nvSpPr>
            <p:spPr>
              <a:xfrm>
                <a:off x="-396552" y="-2763688"/>
                <a:ext cx="4464496" cy="446449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61000">
                    <a:srgbClr val="CC00FF"/>
                  </a:gs>
                  <a:gs pos="100000">
                    <a:srgbClr val="7030A0"/>
                  </a:gs>
                </a:gsLst>
                <a:path path="circle">
                  <a:fillToRect l="50000" t="50000" r="50000" b="50000"/>
                </a:path>
                <a:tileRect/>
              </a:gra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61" name="Straight Connector 60"/>
              <p:cNvCxnSpPr>
                <a:endCxn id="60" idx="4"/>
              </p:cNvCxnSpPr>
              <p:nvPr/>
            </p:nvCxnSpPr>
            <p:spPr>
              <a:xfrm flipH="1" flipV="1">
                <a:off x="1835696" y="1700808"/>
                <a:ext cx="72008" cy="172819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" name="Group 28"/>
            <p:cNvGrpSpPr/>
            <p:nvPr/>
          </p:nvGrpSpPr>
          <p:grpSpPr>
            <a:xfrm>
              <a:off x="4589685" y="2996952"/>
              <a:ext cx="1911453" cy="1937003"/>
              <a:chOff x="5940152" y="1700808"/>
              <a:chExt cx="1911453" cy="1937003"/>
            </a:xfrm>
          </p:grpSpPr>
          <p:grpSp>
            <p:nvGrpSpPr>
              <p:cNvPr id="18" name="Group 20"/>
              <p:cNvGrpSpPr/>
              <p:nvPr/>
            </p:nvGrpSpPr>
            <p:grpSpPr>
              <a:xfrm>
                <a:off x="5940152" y="1700808"/>
                <a:ext cx="1577045" cy="1937003"/>
                <a:chOff x="1475656" y="2564904"/>
                <a:chExt cx="2160240" cy="2808312"/>
              </a:xfrm>
            </p:grpSpPr>
            <p:sp>
              <p:nvSpPr>
                <p:cNvPr id="19" name="Oval 18"/>
                <p:cNvSpPr/>
                <p:nvPr/>
              </p:nvSpPr>
              <p:spPr>
                <a:xfrm>
                  <a:off x="1475656" y="2564904"/>
                  <a:ext cx="2160240" cy="2808312"/>
                </a:xfrm>
                <a:prstGeom prst="ellipse">
                  <a:avLst/>
                </a:prstGeom>
                <a:solidFill>
                  <a:srgbClr val="0070C0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0" name="Freeform 6"/>
                <p:cNvSpPr/>
                <p:nvPr/>
              </p:nvSpPr>
              <p:spPr>
                <a:xfrm>
                  <a:off x="1979712" y="2996952"/>
                  <a:ext cx="1107584" cy="154547"/>
                </a:xfrm>
                <a:custGeom>
                  <a:avLst/>
                  <a:gdLst>
                    <a:gd name="connsiteX0" fmla="*/ 0 w 1107584"/>
                    <a:gd name="connsiteY0" fmla="*/ 154547 h 154547"/>
                    <a:gd name="connsiteX1" fmla="*/ 103031 w 1107584"/>
                    <a:gd name="connsiteY1" fmla="*/ 12879 h 154547"/>
                    <a:gd name="connsiteX2" fmla="*/ 244699 w 1107584"/>
                    <a:gd name="connsiteY2" fmla="*/ 154547 h 154547"/>
                    <a:gd name="connsiteX3" fmla="*/ 386367 w 1107584"/>
                    <a:gd name="connsiteY3" fmla="*/ 12879 h 154547"/>
                    <a:gd name="connsiteX4" fmla="*/ 515155 w 1107584"/>
                    <a:gd name="connsiteY4" fmla="*/ 141668 h 154547"/>
                    <a:gd name="connsiteX5" fmla="*/ 669702 w 1107584"/>
                    <a:gd name="connsiteY5" fmla="*/ 38637 h 154547"/>
                    <a:gd name="connsiteX6" fmla="*/ 837127 w 1107584"/>
                    <a:gd name="connsiteY6" fmla="*/ 115910 h 154547"/>
                    <a:gd name="connsiteX7" fmla="*/ 978795 w 1107584"/>
                    <a:gd name="connsiteY7" fmla="*/ 0 h 154547"/>
                    <a:gd name="connsiteX8" fmla="*/ 1107584 w 1107584"/>
                    <a:gd name="connsiteY8" fmla="*/ 115910 h 154547"/>
                    <a:gd name="connsiteX9" fmla="*/ 1107584 w 1107584"/>
                    <a:gd name="connsiteY9" fmla="*/ 115910 h 1545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07584" h="154547">
                      <a:moveTo>
                        <a:pt x="0" y="154547"/>
                      </a:moveTo>
                      <a:cubicBezTo>
                        <a:pt x="31124" y="83713"/>
                        <a:pt x="62248" y="12879"/>
                        <a:pt x="103031" y="12879"/>
                      </a:cubicBezTo>
                      <a:cubicBezTo>
                        <a:pt x="143814" y="12879"/>
                        <a:pt x="197476" y="154547"/>
                        <a:pt x="244699" y="154547"/>
                      </a:cubicBezTo>
                      <a:cubicBezTo>
                        <a:pt x="291922" y="154547"/>
                        <a:pt x="341291" y="15026"/>
                        <a:pt x="386367" y="12879"/>
                      </a:cubicBezTo>
                      <a:cubicBezTo>
                        <a:pt x="431443" y="10733"/>
                        <a:pt x="467933" y="137375"/>
                        <a:pt x="515155" y="141668"/>
                      </a:cubicBezTo>
                      <a:cubicBezTo>
                        <a:pt x="562378" y="145961"/>
                        <a:pt x="616040" y="42930"/>
                        <a:pt x="669702" y="38637"/>
                      </a:cubicBezTo>
                      <a:cubicBezTo>
                        <a:pt x="723364" y="34344"/>
                        <a:pt x="785612" y="122350"/>
                        <a:pt x="837127" y="115910"/>
                      </a:cubicBezTo>
                      <a:cubicBezTo>
                        <a:pt x="888643" y="109471"/>
                        <a:pt x="933719" y="0"/>
                        <a:pt x="978795" y="0"/>
                      </a:cubicBezTo>
                      <a:cubicBezTo>
                        <a:pt x="1023871" y="0"/>
                        <a:pt x="1107584" y="115910"/>
                        <a:pt x="1107584" y="115910"/>
                      </a:cubicBezTo>
                      <a:lnTo>
                        <a:pt x="1107584" y="115910"/>
                      </a:lnTo>
                    </a:path>
                  </a:pathLst>
                </a:cu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1" name="Freeform 7"/>
                <p:cNvSpPr/>
                <p:nvPr/>
              </p:nvSpPr>
              <p:spPr>
                <a:xfrm>
                  <a:off x="1979712" y="2852936"/>
                  <a:ext cx="1107584" cy="154547"/>
                </a:xfrm>
                <a:custGeom>
                  <a:avLst/>
                  <a:gdLst>
                    <a:gd name="connsiteX0" fmla="*/ 0 w 1107584"/>
                    <a:gd name="connsiteY0" fmla="*/ 154547 h 154547"/>
                    <a:gd name="connsiteX1" fmla="*/ 103031 w 1107584"/>
                    <a:gd name="connsiteY1" fmla="*/ 12879 h 154547"/>
                    <a:gd name="connsiteX2" fmla="*/ 244699 w 1107584"/>
                    <a:gd name="connsiteY2" fmla="*/ 154547 h 154547"/>
                    <a:gd name="connsiteX3" fmla="*/ 386367 w 1107584"/>
                    <a:gd name="connsiteY3" fmla="*/ 12879 h 154547"/>
                    <a:gd name="connsiteX4" fmla="*/ 515155 w 1107584"/>
                    <a:gd name="connsiteY4" fmla="*/ 141668 h 154547"/>
                    <a:gd name="connsiteX5" fmla="*/ 669702 w 1107584"/>
                    <a:gd name="connsiteY5" fmla="*/ 38637 h 154547"/>
                    <a:gd name="connsiteX6" fmla="*/ 837127 w 1107584"/>
                    <a:gd name="connsiteY6" fmla="*/ 115910 h 154547"/>
                    <a:gd name="connsiteX7" fmla="*/ 978795 w 1107584"/>
                    <a:gd name="connsiteY7" fmla="*/ 0 h 154547"/>
                    <a:gd name="connsiteX8" fmla="*/ 1107584 w 1107584"/>
                    <a:gd name="connsiteY8" fmla="*/ 115910 h 154547"/>
                    <a:gd name="connsiteX9" fmla="*/ 1107584 w 1107584"/>
                    <a:gd name="connsiteY9" fmla="*/ 115910 h 1545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07584" h="154547">
                      <a:moveTo>
                        <a:pt x="0" y="154547"/>
                      </a:moveTo>
                      <a:cubicBezTo>
                        <a:pt x="31124" y="83713"/>
                        <a:pt x="62248" y="12879"/>
                        <a:pt x="103031" y="12879"/>
                      </a:cubicBezTo>
                      <a:cubicBezTo>
                        <a:pt x="143814" y="12879"/>
                        <a:pt x="197476" y="154547"/>
                        <a:pt x="244699" y="154547"/>
                      </a:cubicBezTo>
                      <a:cubicBezTo>
                        <a:pt x="291922" y="154547"/>
                        <a:pt x="341291" y="15026"/>
                        <a:pt x="386367" y="12879"/>
                      </a:cubicBezTo>
                      <a:cubicBezTo>
                        <a:pt x="431443" y="10733"/>
                        <a:pt x="467933" y="137375"/>
                        <a:pt x="515155" y="141668"/>
                      </a:cubicBezTo>
                      <a:cubicBezTo>
                        <a:pt x="562378" y="145961"/>
                        <a:pt x="616040" y="42930"/>
                        <a:pt x="669702" y="38637"/>
                      </a:cubicBezTo>
                      <a:cubicBezTo>
                        <a:pt x="723364" y="34344"/>
                        <a:pt x="785612" y="122350"/>
                        <a:pt x="837127" y="115910"/>
                      </a:cubicBezTo>
                      <a:cubicBezTo>
                        <a:pt x="888643" y="109471"/>
                        <a:pt x="933719" y="0"/>
                        <a:pt x="978795" y="0"/>
                      </a:cubicBezTo>
                      <a:cubicBezTo>
                        <a:pt x="1023871" y="0"/>
                        <a:pt x="1107584" y="115910"/>
                        <a:pt x="1107584" y="115910"/>
                      </a:cubicBezTo>
                      <a:lnTo>
                        <a:pt x="1107584" y="115910"/>
                      </a:lnTo>
                    </a:path>
                  </a:pathLst>
                </a:cu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2" name="Freeform 8"/>
                <p:cNvSpPr/>
                <p:nvPr/>
              </p:nvSpPr>
              <p:spPr>
                <a:xfrm>
                  <a:off x="1979712" y="2708920"/>
                  <a:ext cx="1107584" cy="154547"/>
                </a:xfrm>
                <a:custGeom>
                  <a:avLst/>
                  <a:gdLst>
                    <a:gd name="connsiteX0" fmla="*/ 0 w 1107584"/>
                    <a:gd name="connsiteY0" fmla="*/ 154547 h 154547"/>
                    <a:gd name="connsiteX1" fmla="*/ 103031 w 1107584"/>
                    <a:gd name="connsiteY1" fmla="*/ 12879 h 154547"/>
                    <a:gd name="connsiteX2" fmla="*/ 244699 w 1107584"/>
                    <a:gd name="connsiteY2" fmla="*/ 154547 h 154547"/>
                    <a:gd name="connsiteX3" fmla="*/ 386367 w 1107584"/>
                    <a:gd name="connsiteY3" fmla="*/ 12879 h 154547"/>
                    <a:gd name="connsiteX4" fmla="*/ 515155 w 1107584"/>
                    <a:gd name="connsiteY4" fmla="*/ 141668 h 154547"/>
                    <a:gd name="connsiteX5" fmla="*/ 669702 w 1107584"/>
                    <a:gd name="connsiteY5" fmla="*/ 38637 h 154547"/>
                    <a:gd name="connsiteX6" fmla="*/ 837127 w 1107584"/>
                    <a:gd name="connsiteY6" fmla="*/ 115910 h 154547"/>
                    <a:gd name="connsiteX7" fmla="*/ 978795 w 1107584"/>
                    <a:gd name="connsiteY7" fmla="*/ 0 h 154547"/>
                    <a:gd name="connsiteX8" fmla="*/ 1107584 w 1107584"/>
                    <a:gd name="connsiteY8" fmla="*/ 115910 h 154547"/>
                    <a:gd name="connsiteX9" fmla="*/ 1107584 w 1107584"/>
                    <a:gd name="connsiteY9" fmla="*/ 115910 h 1545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07584" h="154547">
                      <a:moveTo>
                        <a:pt x="0" y="154547"/>
                      </a:moveTo>
                      <a:cubicBezTo>
                        <a:pt x="31124" y="83713"/>
                        <a:pt x="62248" y="12879"/>
                        <a:pt x="103031" y="12879"/>
                      </a:cubicBezTo>
                      <a:cubicBezTo>
                        <a:pt x="143814" y="12879"/>
                        <a:pt x="197476" y="154547"/>
                        <a:pt x="244699" y="154547"/>
                      </a:cubicBezTo>
                      <a:cubicBezTo>
                        <a:pt x="291922" y="154547"/>
                        <a:pt x="341291" y="15026"/>
                        <a:pt x="386367" y="12879"/>
                      </a:cubicBezTo>
                      <a:cubicBezTo>
                        <a:pt x="431443" y="10733"/>
                        <a:pt x="467933" y="137375"/>
                        <a:pt x="515155" y="141668"/>
                      </a:cubicBezTo>
                      <a:cubicBezTo>
                        <a:pt x="562378" y="145961"/>
                        <a:pt x="616040" y="42930"/>
                        <a:pt x="669702" y="38637"/>
                      </a:cubicBezTo>
                      <a:cubicBezTo>
                        <a:pt x="723364" y="34344"/>
                        <a:pt x="785612" y="122350"/>
                        <a:pt x="837127" y="115910"/>
                      </a:cubicBezTo>
                      <a:cubicBezTo>
                        <a:pt x="888643" y="109471"/>
                        <a:pt x="933719" y="0"/>
                        <a:pt x="978795" y="0"/>
                      </a:cubicBezTo>
                      <a:cubicBezTo>
                        <a:pt x="1023871" y="0"/>
                        <a:pt x="1107584" y="115910"/>
                        <a:pt x="1107584" y="115910"/>
                      </a:cubicBezTo>
                      <a:lnTo>
                        <a:pt x="1107584" y="115910"/>
                      </a:lnTo>
                    </a:path>
                  </a:pathLst>
                </a:cu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23" name="Group 19"/>
              <p:cNvGrpSpPr/>
              <p:nvPr/>
            </p:nvGrpSpPr>
            <p:grpSpPr>
              <a:xfrm>
                <a:off x="7020272" y="2239072"/>
                <a:ext cx="831333" cy="1206504"/>
                <a:chOff x="2038841" y="3408544"/>
                <a:chExt cx="1064119" cy="1782534"/>
              </a:xfrm>
            </p:grpSpPr>
            <p:sp>
              <p:nvSpPr>
                <p:cNvPr id="25" name="Arc 24"/>
                <p:cNvSpPr/>
                <p:nvPr/>
              </p:nvSpPr>
              <p:spPr>
                <a:xfrm>
                  <a:off x="2038841" y="4509120"/>
                  <a:ext cx="1064119" cy="681958"/>
                </a:xfrm>
                <a:prstGeom prst="arc">
                  <a:avLst>
                    <a:gd name="adj1" fmla="val 13092124"/>
                    <a:gd name="adj2" fmla="val 16263766"/>
                  </a:avLst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6" name="Chord 25"/>
                <p:cNvSpPr/>
                <p:nvPr/>
              </p:nvSpPr>
              <p:spPr>
                <a:xfrm>
                  <a:off x="2264558" y="3766015"/>
                  <a:ext cx="532059" cy="389690"/>
                </a:xfrm>
                <a:prstGeom prst="chord">
                  <a:avLst>
                    <a:gd name="adj1" fmla="val 5430208"/>
                    <a:gd name="adj2" fmla="val 5345722"/>
                  </a:avLst>
                </a:prstGeom>
                <a:solidFill>
                  <a:srgbClr val="FF0000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2286719" y="3408544"/>
                  <a:ext cx="76008" cy="29226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2" name="Freeform 1"/>
              <p:cNvSpPr/>
              <p:nvPr/>
            </p:nvSpPr>
            <p:spPr>
              <a:xfrm flipH="1">
                <a:off x="6300192" y="2420888"/>
                <a:ext cx="620702" cy="829473"/>
              </a:xfrm>
              <a:custGeom>
                <a:avLst/>
                <a:gdLst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37332 w 777479"/>
                  <a:gd name="connsiteY7" fmla="*/ 433387 h 733822"/>
                  <a:gd name="connsiteX8" fmla="*/ 275432 w 777479"/>
                  <a:gd name="connsiteY8" fmla="*/ 659606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37332 w 777479"/>
                  <a:gd name="connsiteY7" fmla="*/ 433387 h 733822"/>
                  <a:gd name="connsiteX8" fmla="*/ 248147 w 777479"/>
                  <a:gd name="connsiteY8" fmla="*/ 649709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248147 w 777479"/>
                  <a:gd name="connsiteY8" fmla="*/ 649709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65919 w 777479"/>
                  <a:gd name="connsiteY10" fmla="*/ 516731 h 733822"/>
                  <a:gd name="connsiteX11" fmla="*/ 384969 w 777479"/>
                  <a:gd name="connsiteY11" fmla="*/ 423862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84969 w 777479"/>
                  <a:gd name="connsiteY11" fmla="*/ 423862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32619 w 777479"/>
                  <a:gd name="connsiteY22" fmla="*/ 4071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62013 w 777479"/>
                  <a:gd name="connsiteY20" fmla="*/ 605036 h 733822"/>
                  <a:gd name="connsiteX21" fmla="*/ 644525 w 777479"/>
                  <a:gd name="connsiteY21" fmla="*/ 483394 h 733822"/>
                  <a:gd name="connsiteX22" fmla="*/ 632619 w 777479"/>
                  <a:gd name="connsiteY22" fmla="*/ 4071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2397 h 834313"/>
                  <a:gd name="connsiteX1" fmla="*/ 239713 w 777479"/>
                  <a:gd name="connsiteY1" fmla="*/ 240985 h 834313"/>
                  <a:gd name="connsiteX2" fmla="*/ 82550 w 777479"/>
                  <a:gd name="connsiteY2" fmla="*/ 336235 h 834313"/>
                  <a:gd name="connsiteX3" fmla="*/ 3969 w 777479"/>
                  <a:gd name="connsiteY3" fmla="*/ 474347 h 834313"/>
                  <a:gd name="connsiteX4" fmla="*/ 106363 w 777479"/>
                  <a:gd name="connsiteY4" fmla="*/ 488635 h 834313"/>
                  <a:gd name="connsiteX5" fmla="*/ 254000 w 777479"/>
                  <a:gd name="connsiteY5" fmla="*/ 386241 h 834313"/>
                  <a:gd name="connsiteX6" fmla="*/ 261144 w 777479"/>
                  <a:gd name="connsiteY6" fmla="*/ 398147 h 834313"/>
                  <a:gd name="connsiteX7" fmla="*/ 223044 w 777479"/>
                  <a:gd name="connsiteY7" fmla="*/ 533878 h 834313"/>
                  <a:gd name="connsiteX8" fmla="*/ 198834 w 777479"/>
                  <a:gd name="connsiteY8" fmla="*/ 660085 h 834313"/>
                  <a:gd name="connsiteX9" fmla="*/ 248147 w 777479"/>
                  <a:gd name="connsiteY9" fmla="*/ 750200 h 834313"/>
                  <a:gd name="connsiteX10" fmla="*/ 335682 w 777479"/>
                  <a:gd name="connsiteY10" fmla="*/ 608466 h 834313"/>
                  <a:gd name="connsiteX11" fmla="*/ 368300 w 777479"/>
                  <a:gd name="connsiteY11" fmla="*/ 488634 h 834313"/>
                  <a:gd name="connsiteX12" fmla="*/ 375444 w 777479"/>
                  <a:gd name="connsiteY12" fmla="*/ 555310 h 834313"/>
                  <a:gd name="connsiteX13" fmla="*/ 401638 w 777479"/>
                  <a:gd name="connsiteY13" fmla="*/ 767241 h 834313"/>
                  <a:gd name="connsiteX14" fmla="*/ 451644 w 777479"/>
                  <a:gd name="connsiteY14" fmla="*/ 833916 h 834313"/>
                  <a:gd name="connsiteX15" fmla="*/ 504032 w 777479"/>
                  <a:gd name="connsiteY15" fmla="*/ 769622 h 834313"/>
                  <a:gd name="connsiteX16" fmla="*/ 504032 w 777479"/>
                  <a:gd name="connsiteY16" fmla="*/ 529115 h 834313"/>
                  <a:gd name="connsiteX17" fmla="*/ 527844 w 777479"/>
                  <a:gd name="connsiteY17" fmla="*/ 643416 h 834313"/>
                  <a:gd name="connsiteX18" fmla="*/ 573088 w 777479"/>
                  <a:gd name="connsiteY18" fmla="*/ 741047 h 834313"/>
                  <a:gd name="connsiteX19" fmla="*/ 625475 w 777479"/>
                  <a:gd name="connsiteY19" fmla="*/ 762478 h 834313"/>
                  <a:gd name="connsiteX20" fmla="*/ 662013 w 777479"/>
                  <a:gd name="connsiteY20" fmla="*/ 705527 h 834313"/>
                  <a:gd name="connsiteX21" fmla="*/ 644525 w 777479"/>
                  <a:gd name="connsiteY21" fmla="*/ 583885 h 834313"/>
                  <a:gd name="connsiteX22" fmla="*/ 632619 w 777479"/>
                  <a:gd name="connsiteY22" fmla="*/ 507685 h 834313"/>
                  <a:gd name="connsiteX23" fmla="*/ 718344 w 777479"/>
                  <a:gd name="connsiteY23" fmla="*/ 657703 h 834313"/>
                  <a:gd name="connsiteX24" fmla="*/ 770732 w 777479"/>
                  <a:gd name="connsiteY24" fmla="*/ 636272 h 834313"/>
                  <a:gd name="connsiteX25" fmla="*/ 758825 w 777479"/>
                  <a:gd name="connsiteY25" fmla="*/ 495778 h 834313"/>
                  <a:gd name="connsiteX26" fmla="*/ 668338 w 777479"/>
                  <a:gd name="connsiteY26" fmla="*/ 324328 h 834313"/>
                  <a:gd name="connsiteX27" fmla="*/ 668239 w 777479"/>
                  <a:gd name="connsiteY27" fmla="*/ 0 h 834313"/>
                  <a:gd name="connsiteX0" fmla="*/ 240017 w 777479"/>
                  <a:gd name="connsiteY0" fmla="*/ 24652 h 834313"/>
                  <a:gd name="connsiteX1" fmla="*/ 239713 w 777479"/>
                  <a:gd name="connsiteY1" fmla="*/ 240985 h 834313"/>
                  <a:gd name="connsiteX2" fmla="*/ 82550 w 777479"/>
                  <a:gd name="connsiteY2" fmla="*/ 336235 h 834313"/>
                  <a:gd name="connsiteX3" fmla="*/ 3969 w 777479"/>
                  <a:gd name="connsiteY3" fmla="*/ 474347 h 834313"/>
                  <a:gd name="connsiteX4" fmla="*/ 106363 w 777479"/>
                  <a:gd name="connsiteY4" fmla="*/ 488635 h 834313"/>
                  <a:gd name="connsiteX5" fmla="*/ 254000 w 777479"/>
                  <a:gd name="connsiteY5" fmla="*/ 386241 h 834313"/>
                  <a:gd name="connsiteX6" fmla="*/ 261144 w 777479"/>
                  <a:gd name="connsiteY6" fmla="*/ 398147 h 834313"/>
                  <a:gd name="connsiteX7" fmla="*/ 223044 w 777479"/>
                  <a:gd name="connsiteY7" fmla="*/ 533878 h 834313"/>
                  <a:gd name="connsiteX8" fmla="*/ 198834 w 777479"/>
                  <a:gd name="connsiteY8" fmla="*/ 660085 h 834313"/>
                  <a:gd name="connsiteX9" fmla="*/ 248147 w 777479"/>
                  <a:gd name="connsiteY9" fmla="*/ 750200 h 834313"/>
                  <a:gd name="connsiteX10" fmla="*/ 335682 w 777479"/>
                  <a:gd name="connsiteY10" fmla="*/ 608466 h 834313"/>
                  <a:gd name="connsiteX11" fmla="*/ 368300 w 777479"/>
                  <a:gd name="connsiteY11" fmla="*/ 488634 h 834313"/>
                  <a:gd name="connsiteX12" fmla="*/ 375444 w 777479"/>
                  <a:gd name="connsiteY12" fmla="*/ 555310 h 834313"/>
                  <a:gd name="connsiteX13" fmla="*/ 401638 w 777479"/>
                  <a:gd name="connsiteY13" fmla="*/ 767241 h 834313"/>
                  <a:gd name="connsiteX14" fmla="*/ 451644 w 777479"/>
                  <a:gd name="connsiteY14" fmla="*/ 833916 h 834313"/>
                  <a:gd name="connsiteX15" fmla="*/ 504032 w 777479"/>
                  <a:gd name="connsiteY15" fmla="*/ 769622 h 834313"/>
                  <a:gd name="connsiteX16" fmla="*/ 504032 w 777479"/>
                  <a:gd name="connsiteY16" fmla="*/ 529115 h 834313"/>
                  <a:gd name="connsiteX17" fmla="*/ 527844 w 777479"/>
                  <a:gd name="connsiteY17" fmla="*/ 643416 h 834313"/>
                  <a:gd name="connsiteX18" fmla="*/ 573088 w 777479"/>
                  <a:gd name="connsiteY18" fmla="*/ 741047 h 834313"/>
                  <a:gd name="connsiteX19" fmla="*/ 625475 w 777479"/>
                  <a:gd name="connsiteY19" fmla="*/ 762478 h 834313"/>
                  <a:gd name="connsiteX20" fmla="*/ 662013 w 777479"/>
                  <a:gd name="connsiteY20" fmla="*/ 705527 h 834313"/>
                  <a:gd name="connsiteX21" fmla="*/ 644525 w 777479"/>
                  <a:gd name="connsiteY21" fmla="*/ 583885 h 834313"/>
                  <a:gd name="connsiteX22" fmla="*/ 632619 w 777479"/>
                  <a:gd name="connsiteY22" fmla="*/ 507685 h 834313"/>
                  <a:gd name="connsiteX23" fmla="*/ 718344 w 777479"/>
                  <a:gd name="connsiteY23" fmla="*/ 657703 h 834313"/>
                  <a:gd name="connsiteX24" fmla="*/ 770732 w 777479"/>
                  <a:gd name="connsiteY24" fmla="*/ 636272 h 834313"/>
                  <a:gd name="connsiteX25" fmla="*/ 758825 w 777479"/>
                  <a:gd name="connsiteY25" fmla="*/ 495778 h 834313"/>
                  <a:gd name="connsiteX26" fmla="*/ 668338 w 777479"/>
                  <a:gd name="connsiteY26" fmla="*/ 324328 h 834313"/>
                  <a:gd name="connsiteX27" fmla="*/ 668239 w 777479"/>
                  <a:gd name="connsiteY27" fmla="*/ 0 h 834313"/>
                  <a:gd name="connsiteX0" fmla="*/ 240017 w 777479"/>
                  <a:gd name="connsiteY0" fmla="*/ 164738 h 974399"/>
                  <a:gd name="connsiteX1" fmla="*/ 239713 w 777479"/>
                  <a:gd name="connsiteY1" fmla="*/ 381071 h 974399"/>
                  <a:gd name="connsiteX2" fmla="*/ 82550 w 777479"/>
                  <a:gd name="connsiteY2" fmla="*/ 476321 h 974399"/>
                  <a:gd name="connsiteX3" fmla="*/ 3969 w 777479"/>
                  <a:gd name="connsiteY3" fmla="*/ 614433 h 974399"/>
                  <a:gd name="connsiteX4" fmla="*/ 106363 w 777479"/>
                  <a:gd name="connsiteY4" fmla="*/ 628721 h 974399"/>
                  <a:gd name="connsiteX5" fmla="*/ 254000 w 777479"/>
                  <a:gd name="connsiteY5" fmla="*/ 526327 h 974399"/>
                  <a:gd name="connsiteX6" fmla="*/ 261144 w 777479"/>
                  <a:gd name="connsiteY6" fmla="*/ 538233 h 974399"/>
                  <a:gd name="connsiteX7" fmla="*/ 223044 w 777479"/>
                  <a:gd name="connsiteY7" fmla="*/ 673964 h 974399"/>
                  <a:gd name="connsiteX8" fmla="*/ 198834 w 777479"/>
                  <a:gd name="connsiteY8" fmla="*/ 800171 h 974399"/>
                  <a:gd name="connsiteX9" fmla="*/ 248147 w 777479"/>
                  <a:gd name="connsiteY9" fmla="*/ 890286 h 974399"/>
                  <a:gd name="connsiteX10" fmla="*/ 335682 w 777479"/>
                  <a:gd name="connsiteY10" fmla="*/ 748552 h 974399"/>
                  <a:gd name="connsiteX11" fmla="*/ 368300 w 777479"/>
                  <a:gd name="connsiteY11" fmla="*/ 628720 h 974399"/>
                  <a:gd name="connsiteX12" fmla="*/ 375444 w 777479"/>
                  <a:gd name="connsiteY12" fmla="*/ 695396 h 974399"/>
                  <a:gd name="connsiteX13" fmla="*/ 401638 w 777479"/>
                  <a:gd name="connsiteY13" fmla="*/ 907327 h 974399"/>
                  <a:gd name="connsiteX14" fmla="*/ 451644 w 777479"/>
                  <a:gd name="connsiteY14" fmla="*/ 974002 h 974399"/>
                  <a:gd name="connsiteX15" fmla="*/ 504032 w 777479"/>
                  <a:gd name="connsiteY15" fmla="*/ 909708 h 974399"/>
                  <a:gd name="connsiteX16" fmla="*/ 504032 w 777479"/>
                  <a:gd name="connsiteY16" fmla="*/ 669201 h 974399"/>
                  <a:gd name="connsiteX17" fmla="*/ 527844 w 777479"/>
                  <a:gd name="connsiteY17" fmla="*/ 783502 h 974399"/>
                  <a:gd name="connsiteX18" fmla="*/ 573088 w 777479"/>
                  <a:gd name="connsiteY18" fmla="*/ 881133 h 974399"/>
                  <a:gd name="connsiteX19" fmla="*/ 625475 w 777479"/>
                  <a:gd name="connsiteY19" fmla="*/ 902564 h 974399"/>
                  <a:gd name="connsiteX20" fmla="*/ 662013 w 777479"/>
                  <a:gd name="connsiteY20" fmla="*/ 845613 h 974399"/>
                  <a:gd name="connsiteX21" fmla="*/ 644525 w 777479"/>
                  <a:gd name="connsiteY21" fmla="*/ 723971 h 974399"/>
                  <a:gd name="connsiteX22" fmla="*/ 632619 w 777479"/>
                  <a:gd name="connsiteY22" fmla="*/ 647771 h 974399"/>
                  <a:gd name="connsiteX23" fmla="*/ 718344 w 777479"/>
                  <a:gd name="connsiteY23" fmla="*/ 797789 h 974399"/>
                  <a:gd name="connsiteX24" fmla="*/ 770732 w 777479"/>
                  <a:gd name="connsiteY24" fmla="*/ 776358 h 974399"/>
                  <a:gd name="connsiteX25" fmla="*/ 758825 w 777479"/>
                  <a:gd name="connsiteY25" fmla="*/ 635864 h 974399"/>
                  <a:gd name="connsiteX26" fmla="*/ 668338 w 777479"/>
                  <a:gd name="connsiteY26" fmla="*/ 464414 h 974399"/>
                  <a:gd name="connsiteX27" fmla="*/ 577964 w 777479"/>
                  <a:gd name="connsiteY27" fmla="*/ 0 h 974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777479" h="974399">
                    <a:moveTo>
                      <a:pt x="240017" y="164738"/>
                    </a:moveTo>
                    <a:cubicBezTo>
                      <a:pt x="254106" y="210379"/>
                      <a:pt x="265958" y="329141"/>
                      <a:pt x="239713" y="381071"/>
                    </a:cubicBezTo>
                    <a:cubicBezTo>
                      <a:pt x="213469" y="433002"/>
                      <a:pt x="121841" y="437427"/>
                      <a:pt x="82550" y="476321"/>
                    </a:cubicBezTo>
                    <a:cubicBezTo>
                      <a:pt x="43259" y="515215"/>
                      <a:pt x="0" y="589033"/>
                      <a:pt x="3969" y="614433"/>
                    </a:cubicBezTo>
                    <a:cubicBezTo>
                      <a:pt x="7938" y="639833"/>
                      <a:pt x="64691" y="643405"/>
                      <a:pt x="106363" y="628721"/>
                    </a:cubicBezTo>
                    <a:cubicBezTo>
                      <a:pt x="148035" y="614037"/>
                      <a:pt x="228203" y="541408"/>
                      <a:pt x="254000" y="526327"/>
                    </a:cubicBezTo>
                    <a:cubicBezTo>
                      <a:pt x="279797" y="511246"/>
                      <a:pt x="266303" y="513627"/>
                      <a:pt x="261144" y="538233"/>
                    </a:cubicBezTo>
                    <a:cubicBezTo>
                      <a:pt x="255985" y="562839"/>
                      <a:pt x="233429" y="630308"/>
                      <a:pt x="223044" y="673964"/>
                    </a:cubicBezTo>
                    <a:cubicBezTo>
                      <a:pt x="212659" y="717620"/>
                      <a:pt x="194650" y="764117"/>
                      <a:pt x="198834" y="800171"/>
                    </a:cubicBezTo>
                    <a:cubicBezTo>
                      <a:pt x="203018" y="836225"/>
                      <a:pt x="225339" y="898889"/>
                      <a:pt x="248147" y="890286"/>
                    </a:cubicBezTo>
                    <a:cubicBezTo>
                      <a:pt x="270955" y="881683"/>
                      <a:pt x="315657" y="792146"/>
                      <a:pt x="335682" y="748552"/>
                    </a:cubicBezTo>
                    <a:cubicBezTo>
                      <a:pt x="355707" y="704958"/>
                      <a:pt x="361673" y="637579"/>
                      <a:pt x="368300" y="628720"/>
                    </a:cubicBezTo>
                    <a:cubicBezTo>
                      <a:pt x="374927" y="619861"/>
                      <a:pt x="369888" y="648962"/>
                      <a:pt x="375444" y="695396"/>
                    </a:cubicBezTo>
                    <a:cubicBezTo>
                      <a:pt x="381000" y="741831"/>
                      <a:pt x="388938" y="860893"/>
                      <a:pt x="401638" y="907327"/>
                    </a:cubicBezTo>
                    <a:cubicBezTo>
                      <a:pt x="414338" y="953761"/>
                      <a:pt x="434578" y="973605"/>
                      <a:pt x="451644" y="974002"/>
                    </a:cubicBezTo>
                    <a:cubicBezTo>
                      <a:pt x="468710" y="974399"/>
                      <a:pt x="495301" y="960508"/>
                      <a:pt x="504032" y="909708"/>
                    </a:cubicBezTo>
                    <a:cubicBezTo>
                      <a:pt x="512763" y="858908"/>
                      <a:pt x="500063" y="690235"/>
                      <a:pt x="504032" y="669201"/>
                    </a:cubicBezTo>
                    <a:cubicBezTo>
                      <a:pt x="508001" y="648167"/>
                      <a:pt x="516335" y="748180"/>
                      <a:pt x="527844" y="783502"/>
                    </a:cubicBezTo>
                    <a:cubicBezTo>
                      <a:pt x="539353" y="818824"/>
                      <a:pt x="556816" y="861289"/>
                      <a:pt x="573088" y="881133"/>
                    </a:cubicBezTo>
                    <a:cubicBezTo>
                      <a:pt x="589360" y="900977"/>
                      <a:pt x="610654" y="908484"/>
                      <a:pt x="625475" y="902564"/>
                    </a:cubicBezTo>
                    <a:cubicBezTo>
                      <a:pt x="640296" y="896644"/>
                      <a:pt x="658838" y="875379"/>
                      <a:pt x="662013" y="845613"/>
                    </a:cubicBezTo>
                    <a:cubicBezTo>
                      <a:pt x="665188" y="815847"/>
                      <a:pt x="649424" y="756945"/>
                      <a:pt x="644525" y="723971"/>
                    </a:cubicBezTo>
                    <a:cubicBezTo>
                      <a:pt x="639626" y="690997"/>
                      <a:pt x="620316" y="635468"/>
                      <a:pt x="632619" y="647771"/>
                    </a:cubicBezTo>
                    <a:cubicBezTo>
                      <a:pt x="644922" y="660074"/>
                      <a:pt x="695325" y="776358"/>
                      <a:pt x="718344" y="797789"/>
                    </a:cubicBezTo>
                    <a:cubicBezTo>
                      <a:pt x="741363" y="819220"/>
                      <a:pt x="763985" y="803346"/>
                      <a:pt x="770732" y="776358"/>
                    </a:cubicBezTo>
                    <a:cubicBezTo>
                      <a:pt x="777479" y="749371"/>
                      <a:pt x="775891" y="687855"/>
                      <a:pt x="758825" y="635864"/>
                    </a:cubicBezTo>
                    <a:cubicBezTo>
                      <a:pt x="741759" y="583873"/>
                      <a:pt x="698481" y="570391"/>
                      <a:pt x="668338" y="464414"/>
                    </a:cubicBezTo>
                    <a:cubicBezTo>
                      <a:pt x="638195" y="358437"/>
                      <a:pt x="580345" y="78978"/>
                      <a:pt x="577964" y="0"/>
                    </a:cubicBezTo>
                  </a:path>
                </a:pathLst>
              </a:custGeom>
              <a:solidFill>
                <a:srgbClr val="0070C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88" name="Group 87"/>
          <p:cNvGrpSpPr/>
          <p:nvPr/>
        </p:nvGrpSpPr>
        <p:grpSpPr>
          <a:xfrm>
            <a:off x="3074120" y="3395289"/>
            <a:ext cx="1911453" cy="1937003"/>
            <a:chOff x="539552" y="2276872"/>
            <a:chExt cx="1911453" cy="1937003"/>
          </a:xfrm>
        </p:grpSpPr>
        <p:grpSp>
          <p:nvGrpSpPr>
            <p:cNvPr id="84" name="Group 83"/>
            <p:cNvGrpSpPr/>
            <p:nvPr/>
          </p:nvGrpSpPr>
          <p:grpSpPr>
            <a:xfrm>
              <a:off x="539552" y="2276872"/>
              <a:ext cx="1577045" cy="1937003"/>
              <a:chOff x="539552" y="2276872"/>
              <a:chExt cx="1577045" cy="1937003"/>
            </a:xfrm>
          </p:grpSpPr>
          <p:sp>
            <p:nvSpPr>
              <p:cNvPr id="76" name="Oval 75"/>
              <p:cNvSpPr/>
              <p:nvPr/>
            </p:nvSpPr>
            <p:spPr>
              <a:xfrm>
                <a:off x="539552" y="2276872"/>
                <a:ext cx="1577045" cy="1937003"/>
              </a:xfrm>
              <a:prstGeom prst="ellipse">
                <a:avLst/>
              </a:prstGeom>
              <a:solidFill>
                <a:srgbClr val="0070C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7" name="Freeform 6"/>
              <p:cNvSpPr/>
              <p:nvPr/>
            </p:nvSpPr>
            <p:spPr>
              <a:xfrm>
                <a:off x="907529" y="2574872"/>
                <a:ext cx="808572" cy="106597"/>
              </a:xfrm>
              <a:custGeom>
                <a:avLst/>
                <a:gdLst>
                  <a:gd name="connsiteX0" fmla="*/ 0 w 1107584"/>
                  <a:gd name="connsiteY0" fmla="*/ 154547 h 154547"/>
                  <a:gd name="connsiteX1" fmla="*/ 103031 w 1107584"/>
                  <a:gd name="connsiteY1" fmla="*/ 12879 h 154547"/>
                  <a:gd name="connsiteX2" fmla="*/ 244699 w 1107584"/>
                  <a:gd name="connsiteY2" fmla="*/ 154547 h 154547"/>
                  <a:gd name="connsiteX3" fmla="*/ 386367 w 1107584"/>
                  <a:gd name="connsiteY3" fmla="*/ 12879 h 154547"/>
                  <a:gd name="connsiteX4" fmla="*/ 515155 w 1107584"/>
                  <a:gd name="connsiteY4" fmla="*/ 141668 h 154547"/>
                  <a:gd name="connsiteX5" fmla="*/ 669702 w 1107584"/>
                  <a:gd name="connsiteY5" fmla="*/ 38637 h 154547"/>
                  <a:gd name="connsiteX6" fmla="*/ 837127 w 1107584"/>
                  <a:gd name="connsiteY6" fmla="*/ 115910 h 154547"/>
                  <a:gd name="connsiteX7" fmla="*/ 978795 w 1107584"/>
                  <a:gd name="connsiteY7" fmla="*/ 0 h 154547"/>
                  <a:gd name="connsiteX8" fmla="*/ 1107584 w 1107584"/>
                  <a:gd name="connsiteY8" fmla="*/ 115910 h 154547"/>
                  <a:gd name="connsiteX9" fmla="*/ 1107584 w 1107584"/>
                  <a:gd name="connsiteY9" fmla="*/ 115910 h 154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07584" h="154547">
                    <a:moveTo>
                      <a:pt x="0" y="154547"/>
                    </a:moveTo>
                    <a:cubicBezTo>
                      <a:pt x="31124" y="83713"/>
                      <a:pt x="62248" y="12879"/>
                      <a:pt x="103031" y="12879"/>
                    </a:cubicBezTo>
                    <a:cubicBezTo>
                      <a:pt x="143814" y="12879"/>
                      <a:pt x="197476" y="154547"/>
                      <a:pt x="244699" y="154547"/>
                    </a:cubicBezTo>
                    <a:cubicBezTo>
                      <a:pt x="291922" y="154547"/>
                      <a:pt x="341291" y="15026"/>
                      <a:pt x="386367" y="12879"/>
                    </a:cubicBezTo>
                    <a:cubicBezTo>
                      <a:pt x="431443" y="10733"/>
                      <a:pt x="467933" y="137375"/>
                      <a:pt x="515155" y="141668"/>
                    </a:cubicBezTo>
                    <a:cubicBezTo>
                      <a:pt x="562378" y="145961"/>
                      <a:pt x="616040" y="42930"/>
                      <a:pt x="669702" y="38637"/>
                    </a:cubicBezTo>
                    <a:cubicBezTo>
                      <a:pt x="723364" y="34344"/>
                      <a:pt x="785612" y="122350"/>
                      <a:pt x="837127" y="115910"/>
                    </a:cubicBezTo>
                    <a:cubicBezTo>
                      <a:pt x="888643" y="109471"/>
                      <a:pt x="933719" y="0"/>
                      <a:pt x="978795" y="0"/>
                    </a:cubicBezTo>
                    <a:cubicBezTo>
                      <a:pt x="1023871" y="0"/>
                      <a:pt x="1107584" y="115910"/>
                      <a:pt x="1107584" y="115910"/>
                    </a:cubicBezTo>
                    <a:lnTo>
                      <a:pt x="1107584" y="115910"/>
                    </a:ln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8" name="Freeform 7"/>
              <p:cNvSpPr/>
              <p:nvPr/>
            </p:nvSpPr>
            <p:spPr>
              <a:xfrm>
                <a:off x="907529" y="2475539"/>
                <a:ext cx="808572" cy="106597"/>
              </a:xfrm>
              <a:custGeom>
                <a:avLst/>
                <a:gdLst>
                  <a:gd name="connsiteX0" fmla="*/ 0 w 1107584"/>
                  <a:gd name="connsiteY0" fmla="*/ 154547 h 154547"/>
                  <a:gd name="connsiteX1" fmla="*/ 103031 w 1107584"/>
                  <a:gd name="connsiteY1" fmla="*/ 12879 h 154547"/>
                  <a:gd name="connsiteX2" fmla="*/ 244699 w 1107584"/>
                  <a:gd name="connsiteY2" fmla="*/ 154547 h 154547"/>
                  <a:gd name="connsiteX3" fmla="*/ 386367 w 1107584"/>
                  <a:gd name="connsiteY3" fmla="*/ 12879 h 154547"/>
                  <a:gd name="connsiteX4" fmla="*/ 515155 w 1107584"/>
                  <a:gd name="connsiteY4" fmla="*/ 141668 h 154547"/>
                  <a:gd name="connsiteX5" fmla="*/ 669702 w 1107584"/>
                  <a:gd name="connsiteY5" fmla="*/ 38637 h 154547"/>
                  <a:gd name="connsiteX6" fmla="*/ 837127 w 1107584"/>
                  <a:gd name="connsiteY6" fmla="*/ 115910 h 154547"/>
                  <a:gd name="connsiteX7" fmla="*/ 978795 w 1107584"/>
                  <a:gd name="connsiteY7" fmla="*/ 0 h 154547"/>
                  <a:gd name="connsiteX8" fmla="*/ 1107584 w 1107584"/>
                  <a:gd name="connsiteY8" fmla="*/ 115910 h 154547"/>
                  <a:gd name="connsiteX9" fmla="*/ 1107584 w 1107584"/>
                  <a:gd name="connsiteY9" fmla="*/ 115910 h 154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07584" h="154547">
                    <a:moveTo>
                      <a:pt x="0" y="154547"/>
                    </a:moveTo>
                    <a:cubicBezTo>
                      <a:pt x="31124" y="83713"/>
                      <a:pt x="62248" y="12879"/>
                      <a:pt x="103031" y="12879"/>
                    </a:cubicBezTo>
                    <a:cubicBezTo>
                      <a:pt x="143814" y="12879"/>
                      <a:pt x="197476" y="154547"/>
                      <a:pt x="244699" y="154547"/>
                    </a:cubicBezTo>
                    <a:cubicBezTo>
                      <a:pt x="291922" y="154547"/>
                      <a:pt x="341291" y="15026"/>
                      <a:pt x="386367" y="12879"/>
                    </a:cubicBezTo>
                    <a:cubicBezTo>
                      <a:pt x="431443" y="10733"/>
                      <a:pt x="467933" y="137375"/>
                      <a:pt x="515155" y="141668"/>
                    </a:cubicBezTo>
                    <a:cubicBezTo>
                      <a:pt x="562378" y="145961"/>
                      <a:pt x="616040" y="42930"/>
                      <a:pt x="669702" y="38637"/>
                    </a:cubicBezTo>
                    <a:cubicBezTo>
                      <a:pt x="723364" y="34344"/>
                      <a:pt x="785612" y="122350"/>
                      <a:pt x="837127" y="115910"/>
                    </a:cubicBezTo>
                    <a:cubicBezTo>
                      <a:pt x="888643" y="109471"/>
                      <a:pt x="933719" y="0"/>
                      <a:pt x="978795" y="0"/>
                    </a:cubicBezTo>
                    <a:cubicBezTo>
                      <a:pt x="1023871" y="0"/>
                      <a:pt x="1107584" y="115910"/>
                      <a:pt x="1107584" y="115910"/>
                    </a:cubicBezTo>
                    <a:lnTo>
                      <a:pt x="1107584" y="115910"/>
                    </a:ln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9" name="Freeform 8"/>
              <p:cNvSpPr/>
              <p:nvPr/>
            </p:nvSpPr>
            <p:spPr>
              <a:xfrm>
                <a:off x="907529" y="2376205"/>
                <a:ext cx="808572" cy="106597"/>
              </a:xfrm>
              <a:custGeom>
                <a:avLst/>
                <a:gdLst>
                  <a:gd name="connsiteX0" fmla="*/ 0 w 1107584"/>
                  <a:gd name="connsiteY0" fmla="*/ 154547 h 154547"/>
                  <a:gd name="connsiteX1" fmla="*/ 103031 w 1107584"/>
                  <a:gd name="connsiteY1" fmla="*/ 12879 h 154547"/>
                  <a:gd name="connsiteX2" fmla="*/ 244699 w 1107584"/>
                  <a:gd name="connsiteY2" fmla="*/ 154547 h 154547"/>
                  <a:gd name="connsiteX3" fmla="*/ 386367 w 1107584"/>
                  <a:gd name="connsiteY3" fmla="*/ 12879 h 154547"/>
                  <a:gd name="connsiteX4" fmla="*/ 515155 w 1107584"/>
                  <a:gd name="connsiteY4" fmla="*/ 141668 h 154547"/>
                  <a:gd name="connsiteX5" fmla="*/ 669702 w 1107584"/>
                  <a:gd name="connsiteY5" fmla="*/ 38637 h 154547"/>
                  <a:gd name="connsiteX6" fmla="*/ 837127 w 1107584"/>
                  <a:gd name="connsiteY6" fmla="*/ 115910 h 154547"/>
                  <a:gd name="connsiteX7" fmla="*/ 978795 w 1107584"/>
                  <a:gd name="connsiteY7" fmla="*/ 0 h 154547"/>
                  <a:gd name="connsiteX8" fmla="*/ 1107584 w 1107584"/>
                  <a:gd name="connsiteY8" fmla="*/ 115910 h 154547"/>
                  <a:gd name="connsiteX9" fmla="*/ 1107584 w 1107584"/>
                  <a:gd name="connsiteY9" fmla="*/ 115910 h 154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07584" h="154547">
                    <a:moveTo>
                      <a:pt x="0" y="154547"/>
                    </a:moveTo>
                    <a:cubicBezTo>
                      <a:pt x="31124" y="83713"/>
                      <a:pt x="62248" y="12879"/>
                      <a:pt x="103031" y="12879"/>
                    </a:cubicBezTo>
                    <a:cubicBezTo>
                      <a:pt x="143814" y="12879"/>
                      <a:pt x="197476" y="154547"/>
                      <a:pt x="244699" y="154547"/>
                    </a:cubicBezTo>
                    <a:cubicBezTo>
                      <a:pt x="291922" y="154547"/>
                      <a:pt x="341291" y="15026"/>
                      <a:pt x="386367" y="12879"/>
                    </a:cubicBezTo>
                    <a:cubicBezTo>
                      <a:pt x="431443" y="10733"/>
                      <a:pt x="467933" y="137375"/>
                      <a:pt x="515155" y="141668"/>
                    </a:cubicBezTo>
                    <a:cubicBezTo>
                      <a:pt x="562378" y="145961"/>
                      <a:pt x="616040" y="42930"/>
                      <a:pt x="669702" y="38637"/>
                    </a:cubicBezTo>
                    <a:cubicBezTo>
                      <a:pt x="723364" y="34344"/>
                      <a:pt x="785612" y="122350"/>
                      <a:pt x="837127" y="115910"/>
                    </a:cubicBezTo>
                    <a:cubicBezTo>
                      <a:pt x="888643" y="109471"/>
                      <a:pt x="933719" y="0"/>
                      <a:pt x="978795" y="0"/>
                    </a:cubicBezTo>
                    <a:cubicBezTo>
                      <a:pt x="1023871" y="0"/>
                      <a:pt x="1107584" y="115910"/>
                      <a:pt x="1107584" y="115910"/>
                    </a:cubicBezTo>
                    <a:lnTo>
                      <a:pt x="1107584" y="115910"/>
                    </a:ln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85" name="Group 84"/>
            <p:cNvGrpSpPr/>
            <p:nvPr/>
          </p:nvGrpSpPr>
          <p:grpSpPr>
            <a:xfrm>
              <a:off x="1619672" y="2815136"/>
              <a:ext cx="831333" cy="1206504"/>
              <a:chOff x="1619672" y="2815136"/>
              <a:chExt cx="831333" cy="1206504"/>
            </a:xfrm>
          </p:grpSpPr>
          <p:sp>
            <p:nvSpPr>
              <p:cNvPr id="80" name="Arc 79"/>
              <p:cNvSpPr/>
              <p:nvPr/>
            </p:nvSpPr>
            <p:spPr>
              <a:xfrm>
                <a:off x="1619672" y="3560058"/>
                <a:ext cx="831333" cy="461582"/>
              </a:xfrm>
              <a:prstGeom prst="arc">
                <a:avLst>
                  <a:gd name="adj1" fmla="val 13092124"/>
                  <a:gd name="adj2" fmla="val 16263766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1" name="Chord 80"/>
              <p:cNvSpPr/>
              <p:nvPr/>
            </p:nvSpPr>
            <p:spPr>
              <a:xfrm>
                <a:off x="1796011" y="3057089"/>
                <a:ext cx="415666" cy="263761"/>
              </a:xfrm>
              <a:prstGeom prst="chord">
                <a:avLst>
                  <a:gd name="adj1" fmla="val 5430208"/>
                  <a:gd name="adj2" fmla="val 5345722"/>
                </a:avLst>
              </a:prstGeom>
              <a:solidFill>
                <a:srgbClr val="FF000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1813324" y="2815136"/>
                <a:ext cx="59381" cy="19782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97" name="Freeform 96"/>
          <p:cNvSpPr/>
          <p:nvPr/>
        </p:nvSpPr>
        <p:spPr>
          <a:xfrm flipH="1">
            <a:off x="3434160" y="4115369"/>
            <a:ext cx="620702" cy="829473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40017" y="164738"/>
                </a:moveTo>
                <a:cubicBezTo>
                  <a:pt x="254106" y="210379"/>
                  <a:pt x="265958" y="329141"/>
                  <a:pt x="239713" y="381071"/>
                </a:cubicBezTo>
                <a:cubicBezTo>
                  <a:pt x="213469" y="43300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10209815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3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1200000">
                                      <p:cBhvr>
                                        <p:cTn id="5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74" grpId="1" animBg="1"/>
      <p:bldP spid="73" grpId="0" animBg="1"/>
      <p:bldP spid="73" grpId="1" animBg="1"/>
      <p:bldP spid="3" grpId="0" animBg="1"/>
      <p:bldP spid="3" grpId="1" animBg="1"/>
      <p:bldP spid="9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79912" y="4509120"/>
            <a:ext cx="5654302" cy="2952328"/>
          </a:xfrm>
          <a:prstGeom prst="rect">
            <a:avLst/>
          </a:prstGeom>
          <a:solidFill>
            <a:srgbClr val="CC66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6228184" y="5229200"/>
            <a:ext cx="4015843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Mete</a:t>
            </a:r>
            <a:endParaRPr lang="en-GB" sz="13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796136" y="2924944"/>
            <a:ext cx="216024" cy="3528392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1" name="Group 30"/>
          <p:cNvGrpSpPr/>
          <p:nvPr/>
        </p:nvGrpSpPr>
        <p:grpSpPr>
          <a:xfrm>
            <a:off x="3419872" y="1268760"/>
            <a:ext cx="1692818" cy="3236658"/>
            <a:chOff x="3242145" y="1284655"/>
            <a:chExt cx="1692818" cy="3236658"/>
          </a:xfrm>
        </p:grpSpPr>
        <p:sp>
          <p:nvSpPr>
            <p:cNvPr id="7" name="Freeform 6"/>
            <p:cNvSpPr/>
            <p:nvPr/>
          </p:nvSpPr>
          <p:spPr>
            <a:xfrm>
              <a:off x="3851920" y="3861048"/>
              <a:ext cx="578476" cy="660265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9900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Isosceles Triangle 7"/>
            <p:cNvSpPr/>
            <p:nvPr/>
          </p:nvSpPr>
          <p:spPr>
            <a:xfrm rot="16200000">
              <a:off x="2499521" y="2155400"/>
              <a:ext cx="2781393" cy="1296145"/>
            </a:xfrm>
            <a:prstGeom prst="triangle">
              <a:avLst/>
            </a:prstGeom>
            <a:solidFill>
              <a:srgbClr val="9900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9" name="Group 51"/>
            <p:cNvGrpSpPr/>
            <p:nvPr/>
          </p:nvGrpSpPr>
          <p:grpSpPr>
            <a:xfrm rot="731531" flipH="1">
              <a:off x="4043869" y="1284655"/>
              <a:ext cx="891094" cy="549104"/>
              <a:chOff x="2195736" y="1196752"/>
              <a:chExt cx="1296144" cy="792088"/>
            </a:xfrm>
            <a:solidFill>
              <a:srgbClr val="FFFF00"/>
            </a:solidFill>
          </p:grpSpPr>
          <p:sp>
            <p:nvSpPr>
              <p:cNvPr id="10" name="Freeform 9"/>
              <p:cNvSpPr/>
              <p:nvPr/>
            </p:nvSpPr>
            <p:spPr>
              <a:xfrm>
                <a:off x="2195736" y="1484784"/>
                <a:ext cx="1296144" cy="145366"/>
              </a:xfrm>
              <a:custGeom>
                <a:avLst/>
                <a:gdLst>
                  <a:gd name="connsiteX0" fmla="*/ 0 w 1209821"/>
                  <a:gd name="connsiteY0" fmla="*/ 0 h 138332"/>
                  <a:gd name="connsiteX1" fmla="*/ 337625 w 1209821"/>
                  <a:gd name="connsiteY1" fmla="*/ 112541 h 138332"/>
                  <a:gd name="connsiteX2" fmla="*/ 928468 w 1209821"/>
                  <a:gd name="connsiteY2" fmla="*/ 126609 h 138332"/>
                  <a:gd name="connsiteX3" fmla="*/ 1209821 w 1209821"/>
                  <a:gd name="connsiteY3" fmla="*/ 42203 h 138332"/>
                  <a:gd name="connsiteX0" fmla="*/ 0 w 1296144"/>
                  <a:gd name="connsiteY0" fmla="*/ 0 h 145366"/>
                  <a:gd name="connsiteX1" fmla="*/ 337625 w 1296144"/>
                  <a:gd name="connsiteY1" fmla="*/ 112541 h 145366"/>
                  <a:gd name="connsiteX2" fmla="*/ 928468 w 1296144"/>
                  <a:gd name="connsiteY2" fmla="*/ 126609 h 145366"/>
                  <a:gd name="connsiteX3" fmla="*/ 1296144 w 1296144"/>
                  <a:gd name="connsiteY3" fmla="*/ 0 h 145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96144" h="145366">
                    <a:moveTo>
                      <a:pt x="0" y="0"/>
                    </a:moveTo>
                    <a:cubicBezTo>
                      <a:pt x="91440" y="45719"/>
                      <a:pt x="182880" y="91439"/>
                      <a:pt x="337625" y="112541"/>
                    </a:cubicBezTo>
                    <a:cubicBezTo>
                      <a:pt x="492370" y="133643"/>
                      <a:pt x="768715" y="145366"/>
                      <a:pt x="928468" y="126609"/>
                    </a:cubicBezTo>
                    <a:cubicBezTo>
                      <a:pt x="1088221" y="107852"/>
                      <a:pt x="1228150" y="36341"/>
                      <a:pt x="1296144" y="0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1" name="Chord 10"/>
              <p:cNvSpPr/>
              <p:nvPr/>
            </p:nvSpPr>
            <p:spPr>
              <a:xfrm>
                <a:off x="2483768" y="1196752"/>
                <a:ext cx="720080" cy="792088"/>
              </a:xfrm>
              <a:prstGeom prst="chord">
                <a:avLst>
                  <a:gd name="adj1" fmla="val 10765082"/>
                  <a:gd name="adj2" fmla="val 108958"/>
                </a:avLst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2" name="Freeform 11"/>
            <p:cNvSpPr/>
            <p:nvPr/>
          </p:nvSpPr>
          <p:spPr>
            <a:xfrm rot="634473">
              <a:off x="4072582" y="2893144"/>
              <a:ext cx="519955" cy="883440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  <a:gd name="connsiteX0" fmla="*/ 224488 w 777479"/>
                <a:gd name="connsiteY0" fmla="*/ 79294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74399">
                  <a:moveTo>
                    <a:pt x="224488" y="79294"/>
                  </a:moveTo>
                  <a:cubicBezTo>
                    <a:pt x="238577" y="124935"/>
                    <a:pt x="263369" y="314900"/>
                    <a:pt x="239713" y="381071"/>
                  </a:cubicBezTo>
                  <a:cubicBezTo>
                    <a:pt x="216057" y="44724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1673" y="637579"/>
                    <a:pt x="368300" y="628720"/>
                  </a:cubicBezTo>
                  <a:cubicBezTo>
                    <a:pt x="374927" y="619861"/>
                    <a:pt x="369888" y="648962"/>
                    <a:pt x="375444" y="695396"/>
                  </a:cubicBezTo>
                  <a:cubicBezTo>
                    <a:pt x="381000" y="741831"/>
                    <a:pt x="388938" y="860893"/>
                    <a:pt x="401638" y="907327"/>
                  </a:cubicBezTo>
                  <a:cubicBezTo>
                    <a:pt x="414338" y="953761"/>
                    <a:pt x="434578" y="973605"/>
                    <a:pt x="451644" y="974002"/>
                  </a:cubicBezTo>
                  <a:cubicBezTo>
                    <a:pt x="468710" y="974399"/>
                    <a:pt x="495301" y="960508"/>
                    <a:pt x="504032" y="909708"/>
                  </a:cubicBezTo>
                  <a:cubicBezTo>
                    <a:pt x="512763" y="858908"/>
                    <a:pt x="500063" y="690235"/>
                    <a:pt x="504032" y="669201"/>
                  </a:cubicBezTo>
                  <a:cubicBezTo>
                    <a:pt x="508001" y="648167"/>
                    <a:pt x="516335" y="748180"/>
                    <a:pt x="527844" y="783502"/>
                  </a:cubicBezTo>
                  <a:cubicBezTo>
                    <a:pt x="539353" y="818824"/>
                    <a:pt x="556816" y="861289"/>
                    <a:pt x="573088" y="881133"/>
                  </a:cubicBezTo>
                  <a:cubicBezTo>
                    <a:pt x="589360" y="900977"/>
                    <a:pt x="610654" y="908484"/>
                    <a:pt x="625475" y="902564"/>
                  </a:cubicBezTo>
                  <a:cubicBezTo>
                    <a:pt x="640296" y="896644"/>
                    <a:pt x="658838" y="875379"/>
                    <a:pt x="662013" y="845613"/>
                  </a:cubicBezTo>
                  <a:cubicBezTo>
                    <a:pt x="665188" y="815847"/>
                    <a:pt x="649424" y="756945"/>
                    <a:pt x="644525" y="723971"/>
                  </a:cubicBezTo>
                  <a:cubicBezTo>
                    <a:pt x="639626" y="690997"/>
                    <a:pt x="620316" y="635468"/>
                    <a:pt x="632619" y="647771"/>
                  </a:cubicBezTo>
                  <a:cubicBezTo>
                    <a:pt x="644922" y="660074"/>
                    <a:pt x="695325" y="776358"/>
                    <a:pt x="718344" y="797789"/>
                  </a:cubicBezTo>
                  <a:cubicBezTo>
                    <a:pt x="741363" y="819220"/>
                    <a:pt x="763985" y="803346"/>
                    <a:pt x="770732" y="776358"/>
                  </a:cubicBezTo>
                  <a:cubicBezTo>
                    <a:pt x="777479" y="749371"/>
                    <a:pt x="775891" y="687855"/>
                    <a:pt x="758825" y="635864"/>
                  </a:cubicBezTo>
                  <a:cubicBezTo>
                    <a:pt x="741759" y="583873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solidFill>
              <a:srgbClr val="9900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Freeform 5"/>
            <p:cNvSpPr/>
            <p:nvPr/>
          </p:nvSpPr>
          <p:spPr>
            <a:xfrm>
              <a:off x="4020412" y="3861048"/>
              <a:ext cx="578476" cy="660265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9900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Oval 12"/>
            <p:cNvSpPr/>
            <p:nvPr/>
          </p:nvSpPr>
          <p:spPr>
            <a:xfrm flipH="1">
              <a:off x="4067944" y="2348880"/>
              <a:ext cx="56502" cy="17829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Oval 13"/>
            <p:cNvSpPr/>
            <p:nvPr/>
          </p:nvSpPr>
          <p:spPr>
            <a:xfrm flipH="1">
              <a:off x="3730973" y="2359424"/>
              <a:ext cx="56502" cy="17829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Arc 14"/>
            <p:cNvSpPr/>
            <p:nvPr/>
          </p:nvSpPr>
          <p:spPr>
            <a:xfrm rot="289876">
              <a:off x="3513868" y="2592193"/>
              <a:ext cx="671244" cy="550465"/>
            </a:xfrm>
            <a:prstGeom prst="arc">
              <a:avLst>
                <a:gd name="adj1" fmla="val 166728"/>
                <a:gd name="adj2" fmla="val 10426613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2987824" y="-3627784"/>
            <a:ext cx="4176464" cy="8133202"/>
            <a:chOff x="2771800" y="-3627784"/>
            <a:chExt cx="4176464" cy="8133202"/>
          </a:xfrm>
        </p:grpSpPr>
        <p:grpSp>
          <p:nvGrpSpPr>
            <p:cNvPr id="66" name="Group 65"/>
            <p:cNvGrpSpPr/>
            <p:nvPr/>
          </p:nvGrpSpPr>
          <p:grpSpPr>
            <a:xfrm>
              <a:off x="3203848" y="1268760"/>
              <a:ext cx="1724614" cy="3236658"/>
              <a:chOff x="8388424" y="836712"/>
              <a:chExt cx="1724614" cy="3236658"/>
            </a:xfrm>
          </p:grpSpPr>
          <p:grpSp>
            <p:nvGrpSpPr>
              <p:cNvPr id="43" name="Group 42"/>
              <p:cNvGrpSpPr/>
              <p:nvPr/>
            </p:nvGrpSpPr>
            <p:grpSpPr>
              <a:xfrm>
                <a:off x="8388424" y="836712"/>
                <a:ext cx="1724614" cy="3236658"/>
                <a:chOff x="3242145" y="1284655"/>
                <a:chExt cx="1724614" cy="3236658"/>
              </a:xfrm>
            </p:grpSpPr>
            <p:sp>
              <p:nvSpPr>
                <p:cNvPr id="44" name="Freeform 43"/>
                <p:cNvSpPr/>
                <p:nvPr/>
              </p:nvSpPr>
              <p:spPr>
                <a:xfrm>
                  <a:off x="3851920" y="3861048"/>
                  <a:ext cx="578476" cy="660265"/>
                </a:xfrm>
                <a:custGeom>
                  <a:avLst/>
                  <a:gdLst>
                    <a:gd name="connsiteX0" fmla="*/ 589359 w 625872"/>
                    <a:gd name="connsiteY0" fmla="*/ 40481 h 840978"/>
                    <a:gd name="connsiteX1" fmla="*/ 586978 w 625872"/>
                    <a:gd name="connsiteY1" fmla="*/ 707231 h 840978"/>
                    <a:gd name="connsiteX2" fmla="*/ 355997 w 625872"/>
                    <a:gd name="connsiteY2" fmla="*/ 823912 h 840978"/>
                    <a:gd name="connsiteX3" fmla="*/ 65484 w 625872"/>
                    <a:gd name="connsiteY3" fmla="*/ 809625 h 840978"/>
                    <a:gd name="connsiteX4" fmla="*/ 15478 w 625872"/>
                    <a:gd name="connsiteY4" fmla="*/ 671512 h 840978"/>
                    <a:gd name="connsiteX5" fmla="*/ 158353 w 625872"/>
                    <a:gd name="connsiteY5" fmla="*/ 540543 h 840978"/>
                    <a:gd name="connsiteX6" fmla="*/ 398859 w 625872"/>
                    <a:gd name="connsiteY6" fmla="*/ 576262 h 840978"/>
                    <a:gd name="connsiteX7" fmla="*/ 408384 w 625872"/>
                    <a:gd name="connsiteY7" fmla="*/ 554831 h 840978"/>
                    <a:gd name="connsiteX8" fmla="*/ 403622 w 625872"/>
                    <a:gd name="connsiteY8" fmla="*/ 0 h 840978"/>
                    <a:gd name="connsiteX0" fmla="*/ 589359 w 625872"/>
                    <a:gd name="connsiteY0" fmla="*/ 40481 h 840978"/>
                    <a:gd name="connsiteX1" fmla="*/ 586978 w 625872"/>
                    <a:gd name="connsiteY1" fmla="*/ 707231 h 840978"/>
                    <a:gd name="connsiteX2" fmla="*/ 355997 w 625872"/>
                    <a:gd name="connsiteY2" fmla="*/ 823912 h 840978"/>
                    <a:gd name="connsiteX3" fmla="*/ 65484 w 625872"/>
                    <a:gd name="connsiteY3" fmla="*/ 809625 h 840978"/>
                    <a:gd name="connsiteX4" fmla="*/ 15478 w 625872"/>
                    <a:gd name="connsiteY4" fmla="*/ 671512 h 840978"/>
                    <a:gd name="connsiteX5" fmla="*/ 158353 w 625872"/>
                    <a:gd name="connsiteY5" fmla="*/ 540543 h 840978"/>
                    <a:gd name="connsiteX6" fmla="*/ 386581 w 625872"/>
                    <a:gd name="connsiteY6" fmla="*/ 600620 h 840978"/>
                    <a:gd name="connsiteX7" fmla="*/ 408384 w 625872"/>
                    <a:gd name="connsiteY7" fmla="*/ 554831 h 840978"/>
                    <a:gd name="connsiteX8" fmla="*/ 403622 w 625872"/>
                    <a:gd name="connsiteY8" fmla="*/ 0 h 840978"/>
                    <a:gd name="connsiteX0" fmla="*/ 589359 w 629778"/>
                    <a:gd name="connsiteY0" fmla="*/ 40481 h 867296"/>
                    <a:gd name="connsiteX1" fmla="*/ 586978 w 629778"/>
                    <a:gd name="connsiteY1" fmla="*/ 707231 h 867296"/>
                    <a:gd name="connsiteX2" fmla="*/ 332557 w 629778"/>
                    <a:gd name="connsiteY2" fmla="*/ 850230 h 867296"/>
                    <a:gd name="connsiteX3" fmla="*/ 65484 w 629778"/>
                    <a:gd name="connsiteY3" fmla="*/ 809625 h 867296"/>
                    <a:gd name="connsiteX4" fmla="*/ 15478 w 629778"/>
                    <a:gd name="connsiteY4" fmla="*/ 671512 h 867296"/>
                    <a:gd name="connsiteX5" fmla="*/ 158353 w 629778"/>
                    <a:gd name="connsiteY5" fmla="*/ 540543 h 867296"/>
                    <a:gd name="connsiteX6" fmla="*/ 386581 w 629778"/>
                    <a:gd name="connsiteY6" fmla="*/ 600620 h 867296"/>
                    <a:gd name="connsiteX7" fmla="*/ 408384 w 629778"/>
                    <a:gd name="connsiteY7" fmla="*/ 554831 h 867296"/>
                    <a:gd name="connsiteX8" fmla="*/ 403622 w 629778"/>
                    <a:gd name="connsiteY8" fmla="*/ 0 h 867296"/>
                    <a:gd name="connsiteX0" fmla="*/ 589359 w 629778"/>
                    <a:gd name="connsiteY0" fmla="*/ 40481 h 867296"/>
                    <a:gd name="connsiteX1" fmla="*/ 586978 w 629778"/>
                    <a:gd name="connsiteY1" fmla="*/ 707231 h 867296"/>
                    <a:gd name="connsiteX2" fmla="*/ 332557 w 629778"/>
                    <a:gd name="connsiteY2" fmla="*/ 850230 h 867296"/>
                    <a:gd name="connsiteX3" fmla="*/ 65484 w 629778"/>
                    <a:gd name="connsiteY3" fmla="*/ 809625 h 867296"/>
                    <a:gd name="connsiteX4" fmla="*/ 15478 w 629778"/>
                    <a:gd name="connsiteY4" fmla="*/ 671512 h 867296"/>
                    <a:gd name="connsiteX5" fmla="*/ 158353 w 629778"/>
                    <a:gd name="connsiteY5" fmla="*/ 540543 h 867296"/>
                    <a:gd name="connsiteX6" fmla="*/ 386581 w 629778"/>
                    <a:gd name="connsiteY6" fmla="*/ 600620 h 867296"/>
                    <a:gd name="connsiteX7" fmla="*/ 408384 w 629778"/>
                    <a:gd name="connsiteY7" fmla="*/ 554831 h 867296"/>
                    <a:gd name="connsiteX8" fmla="*/ 403622 w 629778"/>
                    <a:gd name="connsiteY8" fmla="*/ 0 h 867296"/>
                    <a:gd name="connsiteX0" fmla="*/ 589359 w 629778"/>
                    <a:gd name="connsiteY0" fmla="*/ 40481 h 852338"/>
                    <a:gd name="connsiteX1" fmla="*/ 586978 w 629778"/>
                    <a:gd name="connsiteY1" fmla="*/ 707231 h 852338"/>
                    <a:gd name="connsiteX2" fmla="*/ 332557 w 629778"/>
                    <a:gd name="connsiteY2" fmla="*/ 850230 h 852338"/>
                    <a:gd name="connsiteX3" fmla="*/ 65484 w 629778"/>
                    <a:gd name="connsiteY3" fmla="*/ 809625 h 852338"/>
                    <a:gd name="connsiteX4" fmla="*/ 15478 w 629778"/>
                    <a:gd name="connsiteY4" fmla="*/ 671512 h 852338"/>
                    <a:gd name="connsiteX5" fmla="*/ 158353 w 629778"/>
                    <a:gd name="connsiteY5" fmla="*/ 540543 h 852338"/>
                    <a:gd name="connsiteX6" fmla="*/ 386581 w 629778"/>
                    <a:gd name="connsiteY6" fmla="*/ 600620 h 852338"/>
                    <a:gd name="connsiteX7" fmla="*/ 408384 w 629778"/>
                    <a:gd name="connsiteY7" fmla="*/ 554831 h 852338"/>
                    <a:gd name="connsiteX8" fmla="*/ 403622 w 629778"/>
                    <a:gd name="connsiteY8" fmla="*/ 0 h 8523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29778" h="852338">
                      <a:moveTo>
                        <a:pt x="589359" y="40481"/>
                      </a:moveTo>
                      <a:cubicBezTo>
                        <a:pt x="607615" y="308570"/>
                        <a:pt x="629778" y="572273"/>
                        <a:pt x="586978" y="707231"/>
                      </a:cubicBezTo>
                      <a:cubicBezTo>
                        <a:pt x="544178" y="842189"/>
                        <a:pt x="393081" y="852338"/>
                        <a:pt x="332557" y="850230"/>
                      </a:cubicBezTo>
                      <a:cubicBezTo>
                        <a:pt x="247154" y="847800"/>
                        <a:pt x="118330" y="839411"/>
                        <a:pt x="65484" y="809625"/>
                      </a:cubicBezTo>
                      <a:cubicBezTo>
                        <a:pt x="12638" y="779839"/>
                        <a:pt x="0" y="716359"/>
                        <a:pt x="15478" y="671512"/>
                      </a:cubicBezTo>
                      <a:cubicBezTo>
                        <a:pt x="30956" y="626665"/>
                        <a:pt x="96503" y="552358"/>
                        <a:pt x="158353" y="540543"/>
                      </a:cubicBezTo>
                      <a:cubicBezTo>
                        <a:pt x="220203" y="528728"/>
                        <a:pt x="344909" y="598239"/>
                        <a:pt x="386581" y="600620"/>
                      </a:cubicBezTo>
                      <a:cubicBezTo>
                        <a:pt x="428253" y="603001"/>
                        <a:pt x="405544" y="654934"/>
                        <a:pt x="408384" y="554831"/>
                      </a:cubicBezTo>
                      <a:cubicBezTo>
                        <a:pt x="411224" y="454728"/>
                        <a:pt x="406400" y="229393"/>
                        <a:pt x="403622" y="0"/>
                      </a:cubicBezTo>
                    </a:path>
                  </a:pathLst>
                </a:custGeom>
                <a:solidFill>
                  <a:srgbClr val="9900FF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5" name="Isosceles Triangle 44"/>
                <p:cNvSpPr/>
                <p:nvPr/>
              </p:nvSpPr>
              <p:spPr>
                <a:xfrm rot="16200000">
                  <a:off x="2499521" y="2155400"/>
                  <a:ext cx="2781393" cy="1296145"/>
                </a:xfrm>
                <a:prstGeom prst="triangle">
                  <a:avLst/>
                </a:prstGeom>
                <a:solidFill>
                  <a:srgbClr val="9900FF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grpSp>
              <p:nvGrpSpPr>
                <p:cNvPr id="46" name="Group 51"/>
                <p:cNvGrpSpPr/>
                <p:nvPr/>
              </p:nvGrpSpPr>
              <p:grpSpPr>
                <a:xfrm rot="731531" flipH="1">
                  <a:off x="4043869" y="1284655"/>
                  <a:ext cx="891094" cy="549104"/>
                  <a:chOff x="2195736" y="1196752"/>
                  <a:chExt cx="1296144" cy="792088"/>
                </a:xfrm>
                <a:solidFill>
                  <a:srgbClr val="FFFF00"/>
                </a:solidFill>
              </p:grpSpPr>
              <p:sp>
                <p:nvSpPr>
                  <p:cNvPr id="52" name="Freeform 51"/>
                  <p:cNvSpPr/>
                  <p:nvPr/>
                </p:nvSpPr>
                <p:spPr>
                  <a:xfrm>
                    <a:off x="2195736" y="1484784"/>
                    <a:ext cx="1296144" cy="145366"/>
                  </a:xfrm>
                  <a:custGeom>
                    <a:avLst/>
                    <a:gdLst>
                      <a:gd name="connsiteX0" fmla="*/ 0 w 1209821"/>
                      <a:gd name="connsiteY0" fmla="*/ 0 h 138332"/>
                      <a:gd name="connsiteX1" fmla="*/ 337625 w 1209821"/>
                      <a:gd name="connsiteY1" fmla="*/ 112541 h 138332"/>
                      <a:gd name="connsiteX2" fmla="*/ 928468 w 1209821"/>
                      <a:gd name="connsiteY2" fmla="*/ 126609 h 138332"/>
                      <a:gd name="connsiteX3" fmla="*/ 1209821 w 1209821"/>
                      <a:gd name="connsiteY3" fmla="*/ 42203 h 138332"/>
                      <a:gd name="connsiteX0" fmla="*/ 0 w 1296144"/>
                      <a:gd name="connsiteY0" fmla="*/ 0 h 145366"/>
                      <a:gd name="connsiteX1" fmla="*/ 337625 w 1296144"/>
                      <a:gd name="connsiteY1" fmla="*/ 112541 h 145366"/>
                      <a:gd name="connsiteX2" fmla="*/ 928468 w 1296144"/>
                      <a:gd name="connsiteY2" fmla="*/ 126609 h 145366"/>
                      <a:gd name="connsiteX3" fmla="*/ 1296144 w 1296144"/>
                      <a:gd name="connsiteY3" fmla="*/ 0 h 1453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96144" h="145366">
                        <a:moveTo>
                          <a:pt x="0" y="0"/>
                        </a:moveTo>
                        <a:cubicBezTo>
                          <a:pt x="91440" y="45719"/>
                          <a:pt x="182880" y="91439"/>
                          <a:pt x="337625" y="112541"/>
                        </a:cubicBezTo>
                        <a:cubicBezTo>
                          <a:pt x="492370" y="133643"/>
                          <a:pt x="768715" y="145366"/>
                          <a:pt x="928468" y="126609"/>
                        </a:cubicBezTo>
                        <a:cubicBezTo>
                          <a:pt x="1088221" y="107852"/>
                          <a:pt x="1228150" y="36341"/>
                          <a:pt x="1296144" y="0"/>
                        </a:cubicBezTo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53" name="Chord 52"/>
                  <p:cNvSpPr/>
                  <p:nvPr/>
                </p:nvSpPr>
                <p:spPr>
                  <a:xfrm>
                    <a:off x="2483768" y="1196752"/>
                    <a:ext cx="720080" cy="792088"/>
                  </a:xfrm>
                  <a:prstGeom prst="chord">
                    <a:avLst>
                      <a:gd name="adj1" fmla="val 10765082"/>
                      <a:gd name="adj2" fmla="val 108958"/>
                    </a:avLst>
                  </a:prstGeom>
                  <a:grpFill/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sp>
              <p:nvSpPr>
                <p:cNvPr id="47" name="Freeform 46"/>
                <p:cNvSpPr/>
                <p:nvPr/>
              </p:nvSpPr>
              <p:spPr>
                <a:xfrm rot="12921753" flipH="1">
                  <a:off x="4379743" y="1949091"/>
                  <a:ext cx="587016" cy="883440"/>
                </a:xfrm>
                <a:custGeom>
                  <a:avLst/>
                  <a:gdLst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37332 w 777479"/>
                    <a:gd name="connsiteY7" fmla="*/ 433387 h 733822"/>
                    <a:gd name="connsiteX8" fmla="*/ 275432 w 777479"/>
                    <a:gd name="connsiteY8" fmla="*/ 659606 h 733822"/>
                    <a:gd name="connsiteX9" fmla="*/ 365919 w 777479"/>
                    <a:gd name="connsiteY9" fmla="*/ 516731 h 733822"/>
                    <a:gd name="connsiteX10" fmla="*/ 384969 w 777479"/>
                    <a:gd name="connsiteY10" fmla="*/ 423862 h 733822"/>
                    <a:gd name="connsiteX11" fmla="*/ 375444 w 777479"/>
                    <a:gd name="connsiteY11" fmla="*/ 454819 h 733822"/>
                    <a:gd name="connsiteX12" fmla="*/ 401638 w 777479"/>
                    <a:gd name="connsiteY12" fmla="*/ 666750 h 733822"/>
                    <a:gd name="connsiteX13" fmla="*/ 451644 w 777479"/>
                    <a:gd name="connsiteY13" fmla="*/ 733425 h 733822"/>
                    <a:gd name="connsiteX14" fmla="*/ 504032 w 777479"/>
                    <a:gd name="connsiteY14" fmla="*/ 669131 h 733822"/>
                    <a:gd name="connsiteX15" fmla="*/ 523082 w 777479"/>
                    <a:gd name="connsiteY15" fmla="*/ 526256 h 733822"/>
                    <a:gd name="connsiteX16" fmla="*/ 527844 w 777479"/>
                    <a:gd name="connsiteY16" fmla="*/ 542925 h 733822"/>
                    <a:gd name="connsiteX17" fmla="*/ 573088 w 777479"/>
                    <a:gd name="connsiteY17" fmla="*/ 640556 h 733822"/>
                    <a:gd name="connsiteX18" fmla="*/ 625475 w 777479"/>
                    <a:gd name="connsiteY18" fmla="*/ 661987 h 733822"/>
                    <a:gd name="connsiteX19" fmla="*/ 658813 w 777479"/>
                    <a:gd name="connsiteY19" fmla="*/ 552450 h 733822"/>
                    <a:gd name="connsiteX20" fmla="*/ 644525 w 777479"/>
                    <a:gd name="connsiteY20" fmla="*/ 483394 h 733822"/>
                    <a:gd name="connsiteX21" fmla="*/ 646907 w 777479"/>
                    <a:gd name="connsiteY21" fmla="*/ 483394 h 733822"/>
                    <a:gd name="connsiteX22" fmla="*/ 718344 w 777479"/>
                    <a:gd name="connsiteY22" fmla="*/ 557212 h 733822"/>
                    <a:gd name="connsiteX23" fmla="*/ 770732 w 777479"/>
                    <a:gd name="connsiteY23" fmla="*/ 535781 h 733822"/>
                    <a:gd name="connsiteX24" fmla="*/ 758825 w 777479"/>
                    <a:gd name="connsiteY24" fmla="*/ 395287 h 733822"/>
                    <a:gd name="connsiteX25" fmla="*/ 668338 w 777479"/>
                    <a:gd name="connsiteY25" fmla="*/ 223837 h 733822"/>
                    <a:gd name="connsiteX26" fmla="*/ 644525 w 777479"/>
                    <a:gd name="connsiteY26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37332 w 777479"/>
                    <a:gd name="connsiteY7" fmla="*/ 433387 h 733822"/>
                    <a:gd name="connsiteX8" fmla="*/ 248147 w 777479"/>
                    <a:gd name="connsiteY8" fmla="*/ 649709 h 733822"/>
                    <a:gd name="connsiteX9" fmla="*/ 365919 w 777479"/>
                    <a:gd name="connsiteY9" fmla="*/ 516731 h 733822"/>
                    <a:gd name="connsiteX10" fmla="*/ 384969 w 777479"/>
                    <a:gd name="connsiteY10" fmla="*/ 423862 h 733822"/>
                    <a:gd name="connsiteX11" fmla="*/ 375444 w 777479"/>
                    <a:gd name="connsiteY11" fmla="*/ 454819 h 733822"/>
                    <a:gd name="connsiteX12" fmla="*/ 401638 w 777479"/>
                    <a:gd name="connsiteY12" fmla="*/ 666750 h 733822"/>
                    <a:gd name="connsiteX13" fmla="*/ 451644 w 777479"/>
                    <a:gd name="connsiteY13" fmla="*/ 733425 h 733822"/>
                    <a:gd name="connsiteX14" fmla="*/ 504032 w 777479"/>
                    <a:gd name="connsiteY14" fmla="*/ 669131 h 733822"/>
                    <a:gd name="connsiteX15" fmla="*/ 523082 w 777479"/>
                    <a:gd name="connsiteY15" fmla="*/ 526256 h 733822"/>
                    <a:gd name="connsiteX16" fmla="*/ 527844 w 777479"/>
                    <a:gd name="connsiteY16" fmla="*/ 542925 h 733822"/>
                    <a:gd name="connsiteX17" fmla="*/ 573088 w 777479"/>
                    <a:gd name="connsiteY17" fmla="*/ 640556 h 733822"/>
                    <a:gd name="connsiteX18" fmla="*/ 625475 w 777479"/>
                    <a:gd name="connsiteY18" fmla="*/ 661987 h 733822"/>
                    <a:gd name="connsiteX19" fmla="*/ 658813 w 777479"/>
                    <a:gd name="connsiteY19" fmla="*/ 552450 h 733822"/>
                    <a:gd name="connsiteX20" fmla="*/ 644525 w 777479"/>
                    <a:gd name="connsiteY20" fmla="*/ 483394 h 733822"/>
                    <a:gd name="connsiteX21" fmla="*/ 646907 w 777479"/>
                    <a:gd name="connsiteY21" fmla="*/ 483394 h 733822"/>
                    <a:gd name="connsiteX22" fmla="*/ 718344 w 777479"/>
                    <a:gd name="connsiteY22" fmla="*/ 557212 h 733822"/>
                    <a:gd name="connsiteX23" fmla="*/ 770732 w 777479"/>
                    <a:gd name="connsiteY23" fmla="*/ 535781 h 733822"/>
                    <a:gd name="connsiteX24" fmla="*/ 758825 w 777479"/>
                    <a:gd name="connsiteY24" fmla="*/ 395287 h 733822"/>
                    <a:gd name="connsiteX25" fmla="*/ 668338 w 777479"/>
                    <a:gd name="connsiteY25" fmla="*/ 223837 h 733822"/>
                    <a:gd name="connsiteX26" fmla="*/ 644525 w 777479"/>
                    <a:gd name="connsiteY26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248147 w 777479"/>
                    <a:gd name="connsiteY8" fmla="*/ 649709 h 733822"/>
                    <a:gd name="connsiteX9" fmla="*/ 365919 w 777479"/>
                    <a:gd name="connsiteY9" fmla="*/ 516731 h 733822"/>
                    <a:gd name="connsiteX10" fmla="*/ 384969 w 777479"/>
                    <a:gd name="connsiteY10" fmla="*/ 423862 h 733822"/>
                    <a:gd name="connsiteX11" fmla="*/ 375444 w 777479"/>
                    <a:gd name="connsiteY11" fmla="*/ 454819 h 733822"/>
                    <a:gd name="connsiteX12" fmla="*/ 401638 w 777479"/>
                    <a:gd name="connsiteY12" fmla="*/ 666750 h 733822"/>
                    <a:gd name="connsiteX13" fmla="*/ 451644 w 777479"/>
                    <a:gd name="connsiteY13" fmla="*/ 733425 h 733822"/>
                    <a:gd name="connsiteX14" fmla="*/ 504032 w 777479"/>
                    <a:gd name="connsiteY14" fmla="*/ 669131 h 733822"/>
                    <a:gd name="connsiteX15" fmla="*/ 523082 w 777479"/>
                    <a:gd name="connsiteY15" fmla="*/ 526256 h 733822"/>
                    <a:gd name="connsiteX16" fmla="*/ 527844 w 777479"/>
                    <a:gd name="connsiteY16" fmla="*/ 542925 h 733822"/>
                    <a:gd name="connsiteX17" fmla="*/ 573088 w 777479"/>
                    <a:gd name="connsiteY17" fmla="*/ 640556 h 733822"/>
                    <a:gd name="connsiteX18" fmla="*/ 625475 w 777479"/>
                    <a:gd name="connsiteY18" fmla="*/ 661987 h 733822"/>
                    <a:gd name="connsiteX19" fmla="*/ 658813 w 777479"/>
                    <a:gd name="connsiteY19" fmla="*/ 552450 h 733822"/>
                    <a:gd name="connsiteX20" fmla="*/ 644525 w 777479"/>
                    <a:gd name="connsiteY20" fmla="*/ 483394 h 733822"/>
                    <a:gd name="connsiteX21" fmla="*/ 646907 w 777479"/>
                    <a:gd name="connsiteY21" fmla="*/ 483394 h 733822"/>
                    <a:gd name="connsiteX22" fmla="*/ 718344 w 777479"/>
                    <a:gd name="connsiteY22" fmla="*/ 557212 h 733822"/>
                    <a:gd name="connsiteX23" fmla="*/ 770732 w 777479"/>
                    <a:gd name="connsiteY23" fmla="*/ 535781 h 733822"/>
                    <a:gd name="connsiteX24" fmla="*/ 758825 w 777479"/>
                    <a:gd name="connsiteY24" fmla="*/ 395287 h 733822"/>
                    <a:gd name="connsiteX25" fmla="*/ 668338 w 777479"/>
                    <a:gd name="connsiteY25" fmla="*/ 223837 h 733822"/>
                    <a:gd name="connsiteX26" fmla="*/ 644525 w 777479"/>
                    <a:gd name="connsiteY26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65919 w 777479"/>
                    <a:gd name="connsiteY10" fmla="*/ 516731 h 733822"/>
                    <a:gd name="connsiteX11" fmla="*/ 384969 w 777479"/>
                    <a:gd name="connsiteY11" fmla="*/ 423862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23082 w 777479"/>
                    <a:gd name="connsiteY16" fmla="*/ 526256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46907 w 777479"/>
                    <a:gd name="connsiteY22" fmla="*/ 4833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84969 w 777479"/>
                    <a:gd name="connsiteY11" fmla="*/ 423862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23082 w 777479"/>
                    <a:gd name="connsiteY16" fmla="*/ 526256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46907 w 777479"/>
                    <a:gd name="connsiteY22" fmla="*/ 4833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68300 w 777479"/>
                    <a:gd name="connsiteY11" fmla="*/ 388143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23082 w 777479"/>
                    <a:gd name="connsiteY16" fmla="*/ 526256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46907 w 777479"/>
                    <a:gd name="connsiteY22" fmla="*/ 4833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68300 w 777479"/>
                    <a:gd name="connsiteY11" fmla="*/ 388143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04032 w 777479"/>
                    <a:gd name="connsiteY16" fmla="*/ 428624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46907 w 777479"/>
                    <a:gd name="connsiteY22" fmla="*/ 4833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68300 w 777479"/>
                    <a:gd name="connsiteY11" fmla="*/ 388143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04032 w 777479"/>
                    <a:gd name="connsiteY16" fmla="*/ 428624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32619 w 777479"/>
                    <a:gd name="connsiteY22" fmla="*/ 4071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68300 w 777479"/>
                    <a:gd name="connsiteY11" fmla="*/ 388143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04032 w 777479"/>
                    <a:gd name="connsiteY16" fmla="*/ 428624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62013 w 777479"/>
                    <a:gd name="connsiteY20" fmla="*/ 605036 h 733822"/>
                    <a:gd name="connsiteX21" fmla="*/ 644525 w 777479"/>
                    <a:gd name="connsiteY21" fmla="*/ 483394 h 733822"/>
                    <a:gd name="connsiteX22" fmla="*/ 632619 w 777479"/>
                    <a:gd name="connsiteY22" fmla="*/ 4071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2397 h 834313"/>
                    <a:gd name="connsiteX1" fmla="*/ 239713 w 777479"/>
                    <a:gd name="connsiteY1" fmla="*/ 240985 h 834313"/>
                    <a:gd name="connsiteX2" fmla="*/ 82550 w 777479"/>
                    <a:gd name="connsiteY2" fmla="*/ 336235 h 834313"/>
                    <a:gd name="connsiteX3" fmla="*/ 3969 w 777479"/>
                    <a:gd name="connsiteY3" fmla="*/ 474347 h 834313"/>
                    <a:gd name="connsiteX4" fmla="*/ 106363 w 777479"/>
                    <a:gd name="connsiteY4" fmla="*/ 488635 h 834313"/>
                    <a:gd name="connsiteX5" fmla="*/ 254000 w 777479"/>
                    <a:gd name="connsiteY5" fmla="*/ 386241 h 834313"/>
                    <a:gd name="connsiteX6" fmla="*/ 261144 w 777479"/>
                    <a:gd name="connsiteY6" fmla="*/ 398147 h 834313"/>
                    <a:gd name="connsiteX7" fmla="*/ 223044 w 777479"/>
                    <a:gd name="connsiteY7" fmla="*/ 533878 h 834313"/>
                    <a:gd name="connsiteX8" fmla="*/ 198834 w 777479"/>
                    <a:gd name="connsiteY8" fmla="*/ 660085 h 834313"/>
                    <a:gd name="connsiteX9" fmla="*/ 248147 w 777479"/>
                    <a:gd name="connsiteY9" fmla="*/ 750200 h 834313"/>
                    <a:gd name="connsiteX10" fmla="*/ 335682 w 777479"/>
                    <a:gd name="connsiteY10" fmla="*/ 608466 h 834313"/>
                    <a:gd name="connsiteX11" fmla="*/ 368300 w 777479"/>
                    <a:gd name="connsiteY11" fmla="*/ 488634 h 834313"/>
                    <a:gd name="connsiteX12" fmla="*/ 375444 w 777479"/>
                    <a:gd name="connsiteY12" fmla="*/ 555310 h 834313"/>
                    <a:gd name="connsiteX13" fmla="*/ 401638 w 777479"/>
                    <a:gd name="connsiteY13" fmla="*/ 767241 h 834313"/>
                    <a:gd name="connsiteX14" fmla="*/ 451644 w 777479"/>
                    <a:gd name="connsiteY14" fmla="*/ 833916 h 834313"/>
                    <a:gd name="connsiteX15" fmla="*/ 504032 w 777479"/>
                    <a:gd name="connsiteY15" fmla="*/ 769622 h 834313"/>
                    <a:gd name="connsiteX16" fmla="*/ 504032 w 777479"/>
                    <a:gd name="connsiteY16" fmla="*/ 529115 h 834313"/>
                    <a:gd name="connsiteX17" fmla="*/ 527844 w 777479"/>
                    <a:gd name="connsiteY17" fmla="*/ 643416 h 834313"/>
                    <a:gd name="connsiteX18" fmla="*/ 573088 w 777479"/>
                    <a:gd name="connsiteY18" fmla="*/ 741047 h 834313"/>
                    <a:gd name="connsiteX19" fmla="*/ 625475 w 777479"/>
                    <a:gd name="connsiteY19" fmla="*/ 762478 h 834313"/>
                    <a:gd name="connsiteX20" fmla="*/ 662013 w 777479"/>
                    <a:gd name="connsiteY20" fmla="*/ 705527 h 834313"/>
                    <a:gd name="connsiteX21" fmla="*/ 644525 w 777479"/>
                    <a:gd name="connsiteY21" fmla="*/ 583885 h 834313"/>
                    <a:gd name="connsiteX22" fmla="*/ 632619 w 777479"/>
                    <a:gd name="connsiteY22" fmla="*/ 507685 h 834313"/>
                    <a:gd name="connsiteX23" fmla="*/ 718344 w 777479"/>
                    <a:gd name="connsiteY23" fmla="*/ 657703 h 834313"/>
                    <a:gd name="connsiteX24" fmla="*/ 770732 w 777479"/>
                    <a:gd name="connsiteY24" fmla="*/ 636272 h 834313"/>
                    <a:gd name="connsiteX25" fmla="*/ 758825 w 777479"/>
                    <a:gd name="connsiteY25" fmla="*/ 495778 h 834313"/>
                    <a:gd name="connsiteX26" fmla="*/ 668338 w 777479"/>
                    <a:gd name="connsiteY26" fmla="*/ 324328 h 834313"/>
                    <a:gd name="connsiteX27" fmla="*/ 668239 w 777479"/>
                    <a:gd name="connsiteY27" fmla="*/ 0 h 834313"/>
                    <a:gd name="connsiteX0" fmla="*/ 240017 w 777479"/>
                    <a:gd name="connsiteY0" fmla="*/ 24652 h 834313"/>
                    <a:gd name="connsiteX1" fmla="*/ 239713 w 777479"/>
                    <a:gd name="connsiteY1" fmla="*/ 240985 h 834313"/>
                    <a:gd name="connsiteX2" fmla="*/ 82550 w 777479"/>
                    <a:gd name="connsiteY2" fmla="*/ 336235 h 834313"/>
                    <a:gd name="connsiteX3" fmla="*/ 3969 w 777479"/>
                    <a:gd name="connsiteY3" fmla="*/ 474347 h 834313"/>
                    <a:gd name="connsiteX4" fmla="*/ 106363 w 777479"/>
                    <a:gd name="connsiteY4" fmla="*/ 488635 h 834313"/>
                    <a:gd name="connsiteX5" fmla="*/ 254000 w 777479"/>
                    <a:gd name="connsiteY5" fmla="*/ 386241 h 834313"/>
                    <a:gd name="connsiteX6" fmla="*/ 261144 w 777479"/>
                    <a:gd name="connsiteY6" fmla="*/ 398147 h 834313"/>
                    <a:gd name="connsiteX7" fmla="*/ 223044 w 777479"/>
                    <a:gd name="connsiteY7" fmla="*/ 533878 h 834313"/>
                    <a:gd name="connsiteX8" fmla="*/ 198834 w 777479"/>
                    <a:gd name="connsiteY8" fmla="*/ 660085 h 834313"/>
                    <a:gd name="connsiteX9" fmla="*/ 248147 w 777479"/>
                    <a:gd name="connsiteY9" fmla="*/ 750200 h 834313"/>
                    <a:gd name="connsiteX10" fmla="*/ 335682 w 777479"/>
                    <a:gd name="connsiteY10" fmla="*/ 608466 h 834313"/>
                    <a:gd name="connsiteX11" fmla="*/ 368300 w 777479"/>
                    <a:gd name="connsiteY11" fmla="*/ 488634 h 834313"/>
                    <a:gd name="connsiteX12" fmla="*/ 375444 w 777479"/>
                    <a:gd name="connsiteY12" fmla="*/ 555310 h 834313"/>
                    <a:gd name="connsiteX13" fmla="*/ 401638 w 777479"/>
                    <a:gd name="connsiteY13" fmla="*/ 767241 h 834313"/>
                    <a:gd name="connsiteX14" fmla="*/ 451644 w 777479"/>
                    <a:gd name="connsiteY14" fmla="*/ 833916 h 834313"/>
                    <a:gd name="connsiteX15" fmla="*/ 504032 w 777479"/>
                    <a:gd name="connsiteY15" fmla="*/ 769622 h 834313"/>
                    <a:gd name="connsiteX16" fmla="*/ 504032 w 777479"/>
                    <a:gd name="connsiteY16" fmla="*/ 529115 h 834313"/>
                    <a:gd name="connsiteX17" fmla="*/ 527844 w 777479"/>
                    <a:gd name="connsiteY17" fmla="*/ 643416 h 834313"/>
                    <a:gd name="connsiteX18" fmla="*/ 573088 w 777479"/>
                    <a:gd name="connsiteY18" fmla="*/ 741047 h 834313"/>
                    <a:gd name="connsiteX19" fmla="*/ 625475 w 777479"/>
                    <a:gd name="connsiteY19" fmla="*/ 762478 h 834313"/>
                    <a:gd name="connsiteX20" fmla="*/ 662013 w 777479"/>
                    <a:gd name="connsiteY20" fmla="*/ 705527 h 834313"/>
                    <a:gd name="connsiteX21" fmla="*/ 644525 w 777479"/>
                    <a:gd name="connsiteY21" fmla="*/ 583885 h 834313"/>
                    <a:gd name="connsiteX22" fmla="*/ 632619 w 777479"/>
                    <a:gd name="connsiteY22" fmla="*/ 507685 h 834313"/>
                    <a:gd name="connsiteX23" fmla="*/ 718344 w 777479"/>
                    <a:gd name="connsiteY23" fmla="*/ 657703 h 834313"/>
                    <a:gd name="connsiteX24" fmla="*/ 770732 w 777479"/>
                    <a:gd name="connsiteY24" fmla="*/ 636272 h 834313"/>
                    <a:gd name="connsiteX25" fmla="*/ 758825 w 777479"/>
                    <a:gd name="connsiteY25" fmla="*/ 495778 h 834313"/>
                    <a:gd name="connsiteX26" fmla="*/ 668338 w 777479"/>
                    <a:gd name="connsiteY26" fmla="*/ 324328 h 834313"/>
                    <a:gd name="connsiteX27" fmla="*/ 668239 w 777479"/>
                    <a:gd name="connsiteY27" fmla="*/ 0 h 834313"/>
                    <a:gd name="connsiteX0" fmla="*/ 240017 w 777479"/>
                    <a:gd name="connsiteY0" fmla="*/ 164738 h 974399"/>
                    <a:gd name="connsiteX1" fmla="*/ 239713 w 777479"/>
                    <a:gd name="connsiteY1" fmla="*/ 381071 h 974399"/>
                    <a:gd name="connsiteX2" fmla="*/ 82550 w 777479"/>
                    <a:gd name="connsiteY2" fmla="*/ 476321 h 974399"/>
                    <a:gd name="connsiteX3" fmla="*/ 3969 w 777479"/>
                    <a:gd name="connsiteY3" fmla="*/ 614433 h 974399"/>
                    <a:gd name="connsiteX4" fmla="*/ 106363 w 777479"/>
                    <a:gd name="connsiteY4" fmla="*/ 628721 h 974399"/>
                    <a:gd name="connsiteX5" fmla="*/ 254000 w 777479"/>
                    <a:gd name="connsiteY5" fmla="*/ 526327 h 974399"/>
                    <a:gd name="connsiteX6" fmla="*/ 261144 w 777479"/>
                    <a:gd name="connsiteY6" fmla="*/ 538233 h 974399"/>
                    <a:gd name="connsiteX7" fmla="*/ 223044 w 777479"/>
                    <a:gd name="connsiteY7" fmla="*/ 673964 h 974399"/>
                    <a:gd name="connsiteX8" fmla="*/ 198834 w 777479"/>
                    <a:gd name="connsiteY8" fmla="*/ 800171 h 974399"/>
                    <a:gd name="connsiteX9" fmla="*/ 248147 w 777479"/>
                    <a:gd name="connsiteY9" fmla="*/ 890286 h 974399"/>
                    <a:gd name="connsiteX10" fmla="*/ 335682 w 777479"/>
                    <a:gd name="connsiteY10" fmla="*/ 748552 h 974399"/>
                    <a:gd name="connsiteX11" fmla="*/ 368300 w 777479"/>
                    <a:gd name="connsiteY11" fmla="*/ 628720 h 974399"/>
                    <a:gd name="connsiteX12" fmla="*/ 375444 w 777479"/>
                    <a:gd name="connsiteY12" fmla="*/ 695396 h 974399"/>
                    <a:gd name="connsiteX13" fmla="*/ 401638 w 777479"/>
                    <a:gd name="connsiteY13" fmla="*/ 907327 h 974399"/>
                    <a:gd name="connsiteX14" fmla="*/ 451644 w 777479"/>
                    <a:gd name="connsiteY14" fmla="*/ 974002 h 974399"/>
                    <a:gd name="connsiteX15" fmla="*/ 504032 w 777479"/>
                    <a:gd name="connsiteY15" fmla="*/ 909708 h 974399"/>
                    <a:gd name="connsiteX16" fmla="*/ 504032 w 777479"/>
                    <a:gd name="connsiteY16" fmla="*/ 669201 h 974399"/>
                    <a:gd name="connsiteX17" fmla="*/ 527844 w 777479"/>
                    <a:gd name="connsiteY17" fmla="*/ 783502 h 974399"/>
                    <a:gd name="connsiteX18" fmla="*/ 573088 w 777479"/>
                    <a:gd name="connsiteY18" fmla="*/ 881133 h 974399"/>
                    <a:gd name="connsiteX19" fmla="*/ 625475 w 777479"/>
                    <a:gd name="connsiteY19" fmla="*/ 902564 h 974399"/>
                    <a:gd name="connsiteX20" fmla="*/ 662013 w 777479"/>
                    <a:gd name="connsiteY20" fmla="*/ 845613 h 974399"/>
                    <a:gd name="connsiteX21" fmla="*/ 644525 w 777479"/>
                    <a:gd name="connsiteY21" fmla="*/ 723971 h 974399"/>
                    <a:gd name="connsiteX22" fmla="*/ 632619 w 777479"/>
                    <a:gd name="connsiteY22" fmla="*/ 647771 h 974399"/>
                    <a:gd name="connsiteX23" fmla="*/ 718344 w 777479"/>
                    <a:gd name="connsiteY23" fmla="*/ 797789 h 974399"/>
                    <a:gd name="connsiteX24" fmla="*/ 770732 w 777479"/>
                    <a:gd name="connsiteY24" fmla="*/ 776358 h 974399"/>
                    <a:gd name="connsiteX25" fmla="*/ 758825 w 777479"/>
                    <a:gd name="connsiteY25" fmla="*/ 635864 h 974399"/>
                    <a:gd name="connsiteX26" fmla="*/ 668338 w 777479"/>
                    <a:gd name="connsiteY26" fmla="*/ 464414 h 974399"/>
                    <a:gd name="connsiteX27" fmla="*/ 577964 w 777479"/>
                    <a:gd name="connsiteY27" fmla="*/ 0 h 974399"/>
                    <a:gd name="connsiteX0" fmla="*/ 224488 w 777479"/>
                    <a:gd name="connsiteY0" fmla="*/ 79294 h 974399"/>
                    <a:gd name="connsiteX1" fmla="*/ 239713 w 777479"/>
                    <a:gd name="connsiteY1" fmla="*/ 381071 h 974399"/>
                    <a:gd name="connsiteX2" fmla="*/ 82550 w 777479"/>
                    <a:gd name="connsiteY2" fmla="*/ 476321 h 974399"/>
                    <a:gd name="connsiteX3" fmla="*/ 3969 w 777479"/>
                    <a:gd name="connsiteY3" fmla="*/ 614433 h 974399"/>
                    <a:gd name="connsiteX4" fmla="*/ 106363 w 777479"/>
                    <a:gd name="connsiteY4" fmla="*/ 628721 h 974399"/>
                    <a:gd name="connsiteX5" fmla="*/ 254000 w 777479"/>
                    <a:gd name="connsiteY5" fmla="*/ 526327 h 974399"/>
                    <a:gd name="connsiteX6" fmla="*/ 261144 w 777479"/>
                    <a:gd name="connsiteY6" fmla="*/ 538233 h 974399"/>
                    <a:gd name="connsiteX7" fmla="*/ 223044 w 777479"/>
                    <a:gd name="connsiteY7" fmla="*/ 673964 h 974399"/>
                    <a:gd name="connsiteX8" fmla="*/ 198834 w 777479"/>
                    <a:gd name="connsiteY8" fmla="*/ 800171 h 974399"/>
                    <a:gd name="connsiteX9" fmla="*/ 248147 w 777479"/>
                    <a:gd name="connsiteY9" fmla="*/ 890286 h 974399"/>
                    <a:gd name="connsiteX10" fmla="*/ 335682 w 777479"/>
                    <a:gd name="connsiteY10" fmla="*/ 748552 h 974399"/>
                    <a:gd name="connsiteX11" fmla="*/ 368300 w 777479"/>
                    <a:gd name="connsiteY11" fmla="*/ 628720 h 974399"/>
                    <a:gd name="connsiteX12" fmla="*/ 375444 w 777479"/>
                    <a:gd name="connsiteY12" fmla="*/ 695396 h 974399"/>
                    <a:gd name="connsiteX13" fmla="*/ 401638 w 777479"/>
                    <a:gd name="connsiteY13" fmla="*/ 907327 h 974399"/>
                    <a:gd name="connsiteX14" fmla="*/ 451644 w 777479"/>
                    <a:gd name="connsiteY14" fmla="*/ 974002 h 974399"/>
                    <a:gd name="connsiteX15" fmla="*/ 504032 w 777479"/>
                    <a:gd name="connsiteY15" fmla="*/ 909708 h 974399"/>
                    <a:gd name="connsiteX16" fmla="*/ 504032 w 777479"/>
                    <a:gd name="connsiteY16" fmla="*/ 669201 h 974399"/>
                    <a:gd name="connsiteX17" fmla="*/ 527844 w 777479"/>
                    <a:gd name="connsiteY17" fmla="*/ 783502 h 974399"/>
                    <a:gd name="connsiteX18" fmla="*/ 573088 w 777479"/>
                    <a:gd name="connsiteY18" fmla="*/ 881133 h 974399"/>
                    <a:gd name="connsiteX19" fmla="*/ 625475 w 777479"/>
                    <a:gd name="connsiteY19" fmla="*/ 902564 h 974399"/>
                    <a:gd name="connsiteX20" fmla="*/ 662013 w 777479"/>
                    <a:gd name="connsiteY20" fmla="*/ 845613 h 974399"/>
                    <a:gd name="connsiteX21" fmla="*/ 644525 w 777479"/>
                    <a:gd name="connsiteY21" fmla="*/ 723971 h 974399"/>
                    <a:gd name="connsiteX22" fmla="*/ 632619 w 777479"/>
                    <a:gd name="connsiteY22" fmla="*/ 647771 h 974399"/>
                    <a:gd name="connsiteX23" fmla="*/ 718344 w 777479"/>
                    <a:gd name="connsiteY23" fmla="*/ 797789 h 974399"/>
                    <a:gd name="connsiteX24" fmla="*/ 770732 w 777479"/>
                    <a:gd name="connsiteY24" fmla="*/ 776358 h 974399"/>
                    <a:gd name="connsiteX25" fmla="*/ 758825 w 777479"/>
                    <a:gd name="connsiteY25" fmla="*/ 635864 h 974399"/>
                    <a:gd name="connsiteX26" fmla="*/ 668338 w 777479"/>
                    <a:gd name="connsiteY26" fmla="*/ 464414 h 974399"/>
                    <a:gd name="connsiteX27" fmla="*/ 577964 w 777479"/>
                    <a:gd name="connsiteY27" fmla="*/ 0 h 9743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777479" h="974399">
                      <a:moveTo>
                        <a:pt x="224488" y="79294"/>
                      </a:moveTo>
                      <a:cubicBezTo>
                        <a:pt x="238577" y="124935"/>
                        <a:pt x="263369" y="314900"/>
                        <a:pt x="239713" y="381071"/>
                      </a:cubicBezTo>
                      <a:cubicBezTo>
                        <a:pt x="216057" y="447242"/>
                        <a:pt x="121841" y="437427"/>
                        <a:pt x="82550" y="476321"/>
                      </a:cubicBezTo>
                      <a:cubicBezTo>
                        <a:pt x="43259" y="515215"/>
                        <a:pt x="0" y="589033"/>
                        <a:pt x="3969" y="614433"/>
                      </a:cubicBezTo>
                      <a:cubicBezTo>
                        <a:pt x="7938" y="639833"/>
                        <a:pt x="64691" y="643405"/>
                        <a:pt x="106363" y="628721"/>
                      </a:cubicBezTo>
                      <a:cubicBezTo>
                        <a:pt x="148035" y="614037"/>
                        <a:pt x="228203" y="541408"/>
                        <a:pt x="254000" y="526327"/>
                      </a:cubicBezTo>
                      <a:cubicBezTo>
                        <a:pt x="279797" y="511246"/>
                        <a:pt x="266303" y="513627"/>
                        <a:pt x="261144" y="538233"/>
                      </a:cubicBezTo>
                      <a:cubicBezTo>
                        <a:pt x="255985" y="562839"/>
                        <a:pt x="233429" y="630308"/>
                        <a:pt x="223044" y="673964"/>
                      </a:cubicBezTo>
                      <a:cubicBezTo>
                        <a:pt x="212659" y="717620"/>
                        <a:pt x="194650" y="764117"/>
                        <a:pt x="198834" y="800171"/>
                      </a:cubicBezTo>
                      <a:cubicBezTo>
                        <a:pt x="203018" y="836225"/>
                        <a:pt x="225339" y="898889"/>
                        <a:pt x="248147" y="890286"/>
                      </a:cubicBezTo>
                      <a:cubicBezTo>
                        <a:pt x="270955" y="881683"/>
                        <a:pt x="315657" y="792146"/>
                        <a:pt x="335682" y="748552"/>
                      </a:cubicBezTo>
                      <a:cubicBezTo>
                        <a:pt x="355707" y="704958"/>
                        <a:pt x="361673" y="637579"/>
                        <a:pt x="368300" y="628720"/>
                      </a:cubicBezTo>
                      <a:cubicBezTo>
                        <a:pt x="374927" y="619861"/>
                        <a:pt x="369888" y="648962"/>
                        <a:pt x="375444" y="695396"/>
                      </a:cubicBezTo>
                      <a:cubicBezTo>
                        <a:pt x="381000" y="741831"/>
                        <a:pt x="388938" y="860893"/>
                        <a:pt x="401638" y="907327"/>
                      </a:cubicBezTo>
                      <a:cubicBezTo>
                        <a:pt x="414338" y="953761"/>
                        <a:pt x="434578" y="973605"/>
                        <a:pt x="451644" y="974002"/>
                      </a:cubicBezTo>
                      <a:cubicBezTo>
                        <a:pt x="468710" y="974399"/>
                        <a:pt x="495301" y="960508"/>
                        <a:pt x="504032" y="909708"/>
                      </a:cubicBezTo>
                      <a:cubicBezTo>
                        <a:pt x="512763" y="858908"/>
                        <a:pt x="500063" y="690235"/>
                        <a:pt x="504032" y="669201"/>
                      </a:cubicBezTo>
                      <a:cubicBezTo>
                        <a:pt x="508001" y="648167"/>
                        <a:pt x="516335" y="748180"/>
                        <a:pt x="527844" y="783502"/>
                      </a:cubicBezTo>
                      <a:cubicBezTo>
                        <a:pt x="539353" y="818824"/>
                        <a:pt x="556816" y="861289"/>
                        <a:pt x="573088" y="881133"/>
                      </a:cubicBezTo>
                      <a:cubicBezTo>
                        <a:pt x="589360" y="900977"/>
                        <a:pt x="610654" y="908484"/>
                        <a:pt x="625475" y="902564"/>
                      </a:cubicBezTo>
                      <a:cubicBezTo>
                        <a:pt x="640296" y="896644"/>
                        <a:pt x="658838" y="875379"/>
                        <a:pt x="662013" y="845613"/>
                      </a:cubicBezTo>
                      <a:cubicBezTo>
                        <a:pt x="665188" y="815847"/>
                        <a:pt x="649424" y="756945"/>
                        <a:pt x="644525" y="723971"/>
                      </a:cubicBezTo>
                      <a:cubicBezTo>
                        <a:pt x="639626" y="690997"/>
                        <a:pt x="620316" y="635468"/>
                        <a:pt x="632619" y="647771"/>
                      </a:cubicBezTo>
                      <a:cubicBezTo>
                        <a:pt x="644922" y="660074"/>
                        <a:pt x="695325" y="776358"/>
                        <a:pt x="718344" y="797789"/>
                      </a:cubicBezTo>
                      <a:cubicBezTo>
                        <a:pt x="741363" y="819220"/>
                        <a:pt x="763985" y="803346"/>
                        <a:pt x="770732" y="776358"/>
                      </a:cubicBezTo>
                      <a:cubicBezTo>
                        <a:pt x="777479" y="749371"/>
                        <a:pt x="775891" y="687855"/>
                        <a:pt x="758825" y="635864"/>
                      </a:cubicBezTo>
                      <a:cubicBezTo>
                        <a:pt x="741759" y="583873"/>
                        <a:pt x="698481" y="570391"/>
                        <a:pt x="668338" y="464414"/>
                      </a:cubicBezTo>
                      <a:cubicBezTo>
                        <a:pt x="638195" y="358437"/>
                        <a:pt x="580345" y="78978"/>
                        <a:pt x="577964" y="0"/>
                      </a:cubicBezTo>
                    </a:path>
                  </a:pathLst>
                </a:custGeom>
                <a:solidFill>
                  <a:srgbClr val="9900FF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8" name="Freeform 47"/>
                <p:cNvSpPr/>
                <p:nvPr/>
              </p:nvSpPr>
              <p:spPr>
                <a:xfrm>
                  <a:off x="4020412" y="3861048"/>
                  <a:ext cx="578476" cy="660265"/>
                </a:xfrm>
                <a:custGeom>
                  <a:avLst/>
                  <a:gdLst>
                    <a:gd name="connsiteX0" fmla="*/ 589359 w 625872"/>
                    <a:gd name="connsiteY0" fmla="*/ 40481 h 840978"/>
                    <a:gd name="connsiteX1" fmla="*/ 586978 w 625872"/>
                    <a:gd name="connsiteY1" fmla="*/ 707231 h 840978"/>
                    <a:gd name="connsiteX2" fmla="*/ 355997 w 625872"/>
                    <a:gd name="connsiteY2" fmla="*/ 823912 h 840978"/>
                    <a:gd name="connsiteX3" fmla="*/ 65484 w 625872"/>
                    <a:gd name="connsiteY3" fmla="*/ 809625 h 840978"/>
                    <a:gd name="connsiteX4" fmla="*/ 15478 w 625872"/>
                    <a:gd name="connsiteY4" fmla="*/ 671512 h 840978"/>
                    <a:gd name="connsiteX5" fmla="*/ 158353 w 625872"/>
                    <a:gd name="connsiteY5" fmla="*/ 540543 h 840978"/>
                    <a:gd name="connsiteX6" fmla="*/ 398859 w 625872"/>
                    <a:gd name="connsiteY6" fmla="*/ 576262 h 840978"/>
                    <a:gd name="connsiteX7" fmla="*/ 408384 w 625872"/>
                    <a:gd name="connsiteY7" fmla="*/ 554831 h 840978"/>
                    <a:gd name="connsiteX8" fmla="*/ 403622 w 625872"/>
                    <a:gd name="connsiteY8" fmla="*/ 0 h 840978"/>
                    <a:gd name="connsiteX0" fmla="*/ 589359 w 625872"/>
                    <a:gd name="connsiteY0" fmla="*/ 40481 h 840978"/>
                    <a:gd name="connsiteX1" fmla="*/ 586978 w 625872"/>
                    <a:gd name="connsiteY1" fmla="*/ 707231 h 840978"/>
                    <a:gd name="connsiteX2" fmla="*/ 355997 w 625872"/>
                    <a:gd name="connsiteY2" fmla="*/ 823912 h 840978"/>
                    <a:gd name="connsiteX3" fmla="*/ 65484 w 625872"/>
                    <a:gd name="connsiteY3" fmla="*/ 809625 h 840978"/>
                    <a:gd name="connsiteX4" fmla="*/ 15478 w 625872"/>
                    <a:gd name="connsiteY4" fmla="*/ 671512 h 840978"/>
                    <a:gd name="connsiteX5" fmla="*/ 158353 w 625872"/>
                    <a:gd name="connsiteY5" fmla="*/ 540543 h 840978"/>
                    <a:gd name="connsiteX6" fmla="*/ 386581 w 625872"/>
                    <a:gd name="connsiteY6" fmla="*/ 600620 h 840978"/>
                    <a:gd name="connsiteX7" fmla="*/ 408384 w 625872"/>
                    <a:gd name="connsiteY7" fmla="*/ 554831 h 840978"/>
                    <a:gd name="connsiteX8" fmla="*/ 403622 w 625872"/>
                    <a:gd name="connsiteY8" fmla="*/ 0 h 840978"/>
                    <a:gd name="connsiteX0" fmla="*/ 589359 w 629778"/>
                    <a:gd name="connsiteY0" fmla="*/ 40481 h 867296"/>
                    <a:gd name="connsiteX1" fmla="*/ 586978 w 629778"/>
                    <a:gd name="connsiteY1" fmla="*/ 707231 h 867296"/>
                    <a:gd name="connsiteX2" fmla="*/ 332557 w 629778"/>
                    <a:gd name="connsiteY2" fmla="*/ 850230 h 867296"/>
                    <a:gd name="connsiteX3" fmla="*/ 65484 w 629778"/>
                    <a:gd name="connsiteY3" fmla="*/ 809625 h 867296"/>
                    <a:gd name="connsiteX4" fmla="*/ 15478 w 629778"/>
                    <a:gd name="connsiteY4" fmla="*/ 671512 h 867296"/>
                    <a:gd name="connsiteX5" fmla="*/ 158353 w 629778"/>
                    <a:gd name="connsiteY5" fmla="*/ 540543 h 867296"/>
                    <a:gd name="connsiteX6" fmla="*/ 386581 w 629778"/>
                    <a:gd name="connsiteY6" fmla="*/ 600620 h 867296"/>
                    <a:gd name="connsiteX7" fmla="*/ 408384 w 629778"/>
                    <a:gd name="connsiteY7" fmla="*/ 554831 h 867296"/>
                    <a:gd name="connsiteX8" fmla="*/ 403622 w 629778"/>
                    <a:gd name="connsiteY8" fmla="*/ 0 h 867296"/>
                    <a:gd name="connsiteX0" fmla="*/ 589359 w 629778"/>
                    <a:gd name="connsiteY0" fmla="*/ 40481 h 867296"/>
                    <a:gd name="connsiteX1" fmla="*/ 586978 w 629778"/>
                    <a:gd name="connsiteY1" fmla="*/ 707231 h 867296"/>
                    <a:gd name="connsiteX2" fmla="*/ 332557 w 629778"/>
                    <a:gd name="connsiteY2" fmla="*/ 850230 h 867296"/>
                    <a:gd name="connsiteX3" fmla="*/ 65484 w 629778"/>
                    <a:gd name="connsiteY3" fmla="*/ 809625 h 867296"/>
                    <a:gd name="connsiteX4" fmla="*/ 15478 w 629778"/>
                    <a:gd name="connsiteY4" fmla="*/ 671512 h 867296"/>
                    <a:gd name="connsiteX5" fmla="*/ 158353 w 629778"/>
                    <a:gd name="connsiteY5" fmla="*/ 540543 h 867296"/>
                    <a:gd name="connsiteX6" fmla="*/ 386581 w 629778"/>
                    <a:gd name="connsiteY6" fmla="*/ 600620 h 867296"/>
                    <a:gd name="connsiteX7" fmla="*/ 408384 w 629778"/>
                    <a:gd name="connsiteY7" fmla="*/ 554831 h 867296"/>
                    <a:gd name="connsiteX8" fmla="*/ 403622 w 629778"/>
                    <a:gd name="connsiteY8" fmla="*/ 0 h 867296"/>
                    <a:gd name="connsiteX0" fmla="*/ 589359 w 629778"/>
                    <a:gd name="connsiteY0" fmla="*/ 40481 h 852338"/>
                    <a:gd name="connsiteX1" fmla="*/ 586978 w 629778"/>
                    <a:gd name="connsiteY1" fmla="*/ 707231 h 852338"/>
                    <a:gd name="connsiteX2" fmla="*/ 332557 w 629778"/>
                    <a:gd name="connsiteY2" fmla="*/ 850230 h 852338"/>
                    <a:gd name="connsiteX3" fmla="*/ 65484 w 629778"/>
                    <a:gd name="connsiteY3" fmla="*/ 809625 h 852338"/>
                    <a:gd name="connsiteX4" fmla="*/ 15478 w 629778"/>
                    <a:gd name="connsiteY4" fmla="*/ 671512 h 852338"/>
                    <a:gd name="connsiteX5" fmla="*/ 158353 w 629778"/>
                    <a:gd name="connsiteY5" fmla="*/ 540543 h 852338"/>
                    <a:gd name="connsiteX6" fmla="*/ 386581 w 629778"/>
                    <a:gd name="connsiteY6" fmla="*/ 600620 h 852338"/>
                    <a:gd name="connsiteX7" fmla="*/ 408384 w 629778"/>
                    <a:gd name="connsiteY7" fmla="*/ 554831 h 852338"/>
                    <a:gd name="connsiteX8" fmla="*/ 403622 w 629778"/>
                    <a:gd name="connsiteY8" fmla="*/ 0 h 8523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29778" h="852338">
                      <a:moveTo>
                        <a:pt x="589359" y="40481"/>
                      </a:moveTo>
                      <a:cubicBezTo>
                        <a:pt x="607615" y="308570"/>
                        <a:pt x="629778" y="572273"/>
                        <a:pt x="586978" y="707231"/>
                      </a:cubicBezTo>
                      <a:cubicBezTo>
                        <a:pt x="544178" y="842189"/>
                        <a:pt x="393081" y="852338"/>
                        <a:pt x="332557" y="850230"/>
                      </a:cubicBezTo>
                      <a:cubicBezTo>
                        <a:pt x="247154" y="847800"/>
                        <a:pt x="118330" y="839411"/>
                        <a:pt x="65484" y="809625"/>
                      </a:cubicBezTo>
                      <a:cubicBezTo>
                        <a:pt x="12638" y="779839"/>
                        <a:pt x="0" y="716359"/>
                        <a:pt x="15478" y="671512"/>
                      </a:cubicBezTo>
                      <a:cubicBezTo>
                        <a:pt x="30956" y="626665"/>
                        <a:pt x="96503" y="552358"/>
                        <a:pt x="158353" y="540543"/>
                      </a:cubicBezTo>
                      <a:cubicBezTo>
                        <a:pt x="220203" y="528728"/>
                        <a:pt x="344909" y="598239"/>
                        <a:pt x="386581" y="600620"/>
                      </a:cubicBezTo>
                      <a:cubicBezTo>
                        <a:pt x="428253" y="603001"/>
                        <a:pt x="405544" y="654934"/>
                        <a:pt x="408384" y="554831"/>
                      </a:cubicBezTo>
                      <a:cubicBezTo>
                        <a:pt x="411224" y="454728"/>
                        <a:pt x="406400" y="229393"/>
                        <a:pt x="403622" y="0"/>
                      </a:cubicBezTo>
                    </a:path>
                  </a:pathLst>
                </a:custGeom>
                <a:solidFill>
                  <a:srgbClr val="9900FF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9" name="Oval 48"/>
                <p:cNvSpPr/>
                <p:nvPr/>
              </p:nvSpPr>
              <p:spPr>
                <a:xfrm flipH="1">
                  <a:off x="4067944" y="2348880"/>
                  <a:ext cx="56502" cy="17829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50" name="Oval 49"/>
                <p:cNvSpPr/>
                <p:nvPr/>
              </p:nvSpPr>
              <p:spPr>
                <a:xfrm flipH="1">
                  <a:off x="3730973" y="2359424"/>
                  <a:ext cx="56502" cy="17829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65" name="Oval 64"/>
              <p:cNvSpPr/>
              <p:nvPr/>
            </p:nvSpPr>
            <p:spPr>
              <a:xfrm flipH="1">
                <a:off x="8892480" y="2413377"/>
                <a:ext cx="279125" cy="36755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2771800" y="-3627784"/>
              <a:ext cx="4176464" cy="6614924"/>
              <a:chOff x="-396552" y="-2763688"/>
              <a:chExt cx="4464496" cy="7071126"/>
            </a:xfrm>
          </p:grpSpPr>
          <p:sp>
            <p:nvSpPr>
              <p:cNvPr id="17" name="Freeform 16"/>
              <p:cNvSpPr/>
              <p:nvPr/>
            </p:nvSpPr>
            <p:spPr>
              <a:xfrm>
                <a:off x="1547664" y="1613944"/>
                <a:ext cx="542925" cy="328613"/>
              </a:xfrm>
              <a:custGeom>
                <a:avLst/>
                <a:gdLst>
                  <a:gd name="connsiteX0" fmla="*/ 100013 w 542925"/>
                  <a:gd name="connsiteY0" fmla="*/ 42863 h 328613"/>
                  <a:gd name="connsiteX1" fmla="*/ 0 w 542925"/>
                  <a:gd name="connsiteY1" fmla="*/ 328613 h 328613"/>
                  <a:gd name="connsiteX2" fmla="*/ 542925 w 542925"/>
                  <a:gd name="connsiteY2" fmla="*/ 328613 h 328613"/>
                  <a:gd name="connsiteX3" fmla="*/ 457200 w 542925"/>
                  <a:gd name="connsiteY3" fmla="*/ 0 h 328613"/>
                  <a:gd name="connsiteX4" fmla="*/ 42863 w 542925"/>
                  <a:gd name="connsiteY4" fmla="*/ 0 h 328613"/>
                  <a:gd name="connsiteX5" fmla="*/ 100013 w 542925"/>
                  <a:gd name="connsiteY5" fmla="*/ 42863 h 328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42925" h="328613">
                    <a:moveTo>
                      <a:pt x="100013" y="42863"/>
                    </a:moveTo>
                    <a:lnTo>
                      <a:pt x="0" y="328613"/>
                    </a:lnTo>
                    <a:lnTo>
                      <a:pt x="542925" y="328613"/>
                    </a:lnTo>
                    <a:lnTo>
                      <a:pt x="457200" y="0"/>
                    </a:lnTo>
                    <a:lnTo>
                      <a:pt x="42863" y="0"/>
                    </a:lnTo>
                    <a:lnTo>
                      <a:pt x="100013" y="42863"/>
                    </a:lnTo>
                    <a:close/>
                  </a:path>
                </a:pathLst>
              </a:custGeom>
              <a:solidFill>
                <a:srgbClr val="7030A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18" name="Group 17"/>
              <p:cNvGrpSpPr/>
              <p:nvPr/>
            </p:nvGrpSpPr>
            <p:grpSpPr>
              <a:xfrm rot="1524040">
                <a:off x="1126203" y="2939286"/>
                <a:ext cx="1382441" cy="1368152"/>
                <a:chOff x="4427984" y="1196752"/>
                <a:chExt cx="1382441" cy="1368152"/>
              </a:xfrm>
            </p:grpSpPr>
            <p:cxnSp>
              <p:nvCxnSpPr>
                <p:cNvPr id="21" name="Straight Connector 20"/>
                <p:cNvCxnSpPr/>
                <p:nvPr/>
              </p:nvCxnSpPr>
              <p:spPr>
                <a:xfrm flipV="1">
                  <a:off x="5148064" y="1412776"/>
                  <a:ext cx="0" cy="1152128"/>
                </a:xfrm>
                <a:prstGeom prst="line">
                  <a:avLst/>
                </a:prstGeom>
                <a:ln w="762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/>
                <p:cNvCxnSpPr/>
                <p:nvPr/>
              </p:nvCxnSpPr>
              <p:spPr>
                <a:xfrm flipV="1">
                  <a:off x="4499992" y="1844824"/>
                  <a:ext cx="1296144" cy="432048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4499992" y="1916832"/>
                  <a:ext cx="1296144" cy="288032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4" name="Oval 23"/>
                <p:cNvSpPr/>
                <p:nvPr/>
              </p:nvSpPr>
              <p:spPr>
                <a:xfrm>
                  <a:off x="4427984" y="1196752"/>
                  <a:ext cx="504056" cy="504056"/>
                </a:xfrm>
                <a:prstGeom prst="ellips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cxnSp>
              <p:nvCxnSpPr>
                <p:cNvPr id="25" name="Straight Connector 24"/>
                <p:cNvCxnSpPr/>
                <p:nvPr/>
              </p:nvCxnSpPr>
              <p:spPr>
                <a:xfrm flipV="1">
                  <a:off x="4946329" y="1412776"/>
                  <a:ext cx="864096" cy="36004"/>
                </a:xfrm>
                <a:prstGeom prst="line">
                  <a:avLst/>
                </a:prstGeom>
                <a:ln w="762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/>
                <p:cNvCxnSpPr/>
                <p:nvPr/>
              </p:nvCxnSpPr>
              <p:spPr>
                <a:xfrm flipH="1">
                  <a:off x="5724128" y="1412776"/>
                  <a:ext cx="72008" cy="21602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/>
                <p:cNvCxnSpPr/>
                <p:nvPr/>
              </p:nvCxnSpPr>
              <p:spPr>
                <a:xfrm flipH="1">
                  <a:off x="5652120" y="1412776"/>
                  <a:ext cx="72008" cy="21602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/>
                <p:cNvCxnSpPr/>
                <p:nvPr/>
              </p:nvCxnSpPr>
              <p:spPr>
                <a:xfrm flipH="1">
                  <a:off x="5580112" y="1412776"/>
                  <a:ext cx="72008" cy="21602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9" name="Pie 28"/>
                <p:cNvSpPr/>
                <p:nvPr/>
              </p:nvSpPr>
              <p:spPr>
                <a:xfrm rot="21404860">
                  <a:off x="4427984" y="1196752"/>
                  <a:ext cx="504056" cy="504056"/>
                </a:xfrm>
                <a:prstGeom prst="pie">
                  <a:avLst/>
                </a:prstGeom>
                <a:solidFill>
                  <a:schemeClr val="tx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9" name="Oval 18"/>
              <p:cNvSpPr/>
              <p:nvPr/>
            </p:nvSpPr>
            <p:spPr>
              <a:xfrm>
                <a:off x="-396552" y="-2763688"/>
                <a:ext cx="4464496" cy="446449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61000">
                    <a:srgbClr val="CC00FF"/>
                  </a:gs>
                  <a:gs pos="100000">
                    <a:srgbClr val="7030A0"/>
                  </a:gs>
                </a:gsLst>
                <a:path path="circle">
                  <a:fillToRect l="50000" t="50000" r="50000" b="50000"/>
                </a:path>
                <a:tileRect/>
              </a:gra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20" name="Straight Connector 19"/>
              <p:cNvCxnSpPr>
                <a:endCxn id="19" idx="4"/>
              </p:cNvCxnSpPr>
              <p:nvPr/>
            </p:nvCxnSpPr>
            <p:spPr>
              <a:xfrm flipH="1" flipV="1">
                <a:off x="1835696" y="1700808"/>
                <a:ext cx="72008" cy="172819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2" name="Group 31"/>
          <p:cNvGrpSpPr/>
          <p:nvPr/>
        </p:nvGrpSpPr>
        <p:grpSpPr>
          <a:xfrm>
            <a:off x="3419872" y="1268760"/>
            <a:ext cx="1724614" cy="3236658"/>
            <a:chOff x="3242145" y="1284655"/>
            <a:chExt cx="1724614" cy="3236658"/>
          </a:xfrm>
        </p:grpSpPr>
        <p:sp>
          <p:nvSpPr>
            <p:cNvPr id="33" name="Freeform 32"/>
            <p:cNvSpPr/>
            <p:nvPr/>
          </p:nvSpPr>
          <p:spPr>
            <a:xfrm>
              <a:off x="3851920" y="3861048"/>
              <a:ext cx="578476" cy="660265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9900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Isosceles Triangle 33"/>
            <p:cNvSpPr/>
            <p:nvPr/>
          </p:nvSpPr>
          <p:spPr>
            <a:xfrm rot="16200000">
              <a:off x="2499521" y="2155400"/>
              <a:ext cx="2781393" cy="1296145"/>
            </a:xfrm>
            <a:prstGeom prst="triangle">
              <a:avLst/>
            </a:prstGeom>
            <a:solidFill>
              <a:srgbClr val="9900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35" name="Group 51"/>
            <p:cNvGrpSpPr/>
            <p:nvPr/>
          </p:nvGrpSpPr>
          <p:grpSpPr>
            <a:xfrm rot="731531" flipH="1">
              <a:off x="4043869" y="1284655"/>
              <a:ext cx="891094" cy="549104"/>
              <a:chOff x="2195736" y="1196752"/>
              <a:chExt cx="1296144" cy="792088"/>
            </a:xfrm>
            <a:solidFill>
              <a:srgbClr val="FFFF00"/>
            </a:solidFill>
          </p:grpSpPr>
          <p:sp>
            <p:nvSpPr>
              <p:cNvPr id="41" name="Freeform 40"/>
              <p:cNvSpPr/>
              <p:nvPr/>
            </p:nvSpPr>
            <p:spPr>
              <a:xfrm>
                <a:off x="2195736" y="1484784"/>
                <a:ext cx="1296144" cy="145366"/>
              </a:xfrm>
              <a:custGeom>
                <a:avLst/>
                <a:gdLst>
                  <a:gd name="connsiteX0" fmla="*/ 0 w 1209821"/>
                  <a:gd name="connsiteY0" fmla="*/ 0 h 138332"/>
                  <a:gd name="connsiteX1" fmla="*/ 337625 w 1209821"/>
                  <a:gd name="connsiteY1" fmla="*/ 112541 h 138332"/>
                  <a:gd name="connsiteX2" fmla="*/ 928468 w 1209821"/>
                  <a:gd name="connsiteY2" fmla="*/ 126609 h 138332"/>
                  <a:gd name="connsiteX3" fmla="*/ 1209821 w 1209821"/>
                  <a:gd name="connsiteY3" fmla="*/ 42203 h 138332"/>
                  <a:gd name="connsiteX0" fmla="*/ 0 w 1296144"/>
                  <a:gd name="connsiteY0" fmla="*/ 0 h 145366"/>
                  <a:gd name="connsiteX1" fmla="*/ 337625 w 1296144"/>
                  <a:gd name="connsiteY1" fmla="*/ 112541 h 145366"/>
                  <a:gd name="connsiteX2" fmla="*/ 928468 w 1296144"/>
                  <a:gd name="connsiteY2" fmla="*/ 126609 h 145366"/>
                  <a:gd name="connsiteX3" fmla="*/ 1296144 w 1296144"/>
                  <a:gd name="connsiteY3" fmla="*/ 0 h 145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96144" h="145366">
                    <a:moveTo>
                      <a:pt x="0" y="0"/>
                    </a:moveTo>
                    <a:cubicBezTo>
                      <a:pt x="91440" y="45719"/>
                      <a:pt x="182880" y="91439"/>
                      <a:pt x="337625" y="112541"/>
                    </a:cubicBezTo>
                    <a:cubicBezTo>
                      <a:pt x="492370" y="133643"/>
                      <a:pt x="768715" y="145366"/>
                      <a:pt x="928468" y="126609"/>
                    </a:cubicBezTo>
                    <a:cubicBezTo>
                      <a:pt x="1088221" y="107852"/>
                      <a:pt x="1228150" y="36341"/>
                      <a:pt x="1296144" y="0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42" name="Chord 41"/>
              <p:cNvSpPr/>
              <p:nvPr/>
            </p:nvSpPr>
            <p:spPr>
              <a:xfrm>
                <a:off x="2483768" y="1196752"/>
                <a:ext cx="720080" cy="792088"/>
              </a:xfrm>
              <a:prstGeom prst="chord">
                <a:avLst>
                  <a:gd name="adj1" fmla="val 10765082"/>
                  <a:gd name="adj2" fmla="val 108958"/>
                </a:avLst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36" name="Freeform 35"/>
            <p:cNvSpPr/>
            <p:nvPr/>
          </p:nvSpPr>
          <p:spPr>
            <a:xfrm rot="12921753" flipH="1">
              <a:off x="4379743" y="1949091"/>
              <a:ext cx="587016" cy="883440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  <a:gd name="connsiteX0" fmla="*/ 224488 w 777479"/>
                <a:gd name="connsiteY0" fmla="*/ 79294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74399">
                  <a:moveTo>
                    <a:pt x="224488" y="79294"/>
                  </a:moveTo>
                  <a:cubicBezTo>
                    <a:pt x="238577" y="124935"/>
                    <a:pt x="263369" y="314900"/>
                    <a:pt x="239713" y="381071"/>
                  </a:cubicBezTo>
                  <a:cubicBezTo>
                    <a:pt x="216057" y="44724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1673" y="637579"/>
                    <a:pt x="368300" y="628720"/>
                  </a:cubicBezTo>
                  <a:cubicBezTo>
                    <a:pt x="374927" y="619861"/>
                    <a:pt x="369888" y="648962"/>
                    <a:pt x="375444" y="695396"/>
                  </a:cubicBezTo>
                  <a:cubicBezTo>
                    <a:pt x="381000" y="741831"/>
                    <a:pt x="388938" y="860893"/>
                    <a:pt x="401638" y="907327"/>
                  </a:cubicBezTo>
                  <a:cubicBezTo>
                    <a:pt x="414338" y="953761"/>
                    <a:pt x="434578" y="973605"/>
                    <a:pt x="451644" y="974002"/>
                  </a:cubicBezTo>
                  <a:cubicBezTo>
                    <a:pt x="468710" y="974399"/>
                    <a:pt x="495301" y="960508"/>
                    <a:pt x="504032" y="909708"/>
                  </a:cubicBezTo>
                  <a:cubicBezTo>
                    <a:pt x="512763" y="858908"/>
                    <a:pt x="500063" y="690235"/>
                    <a:pt x="504032" y="669201"/>
                  </a:cubicBezTo>
                  <a:cubicBezTo>
                    <a:pt x="508001" y="648167"/>
                    <a:pt x="516335" y="748180"/>
                    <a:pt x="527844" y="783502"/>
                  </a:cubicBezTo>
                  <a:cubicBezTo>
                    <a:pt x="539353" y="818824"/>
                    <a:pt x="556816" y="861289"/>
                    <a:pt x="573088" y="881133"/>
                  </a:cubicBezTo>
                  <a:cubicBezTo>
                    <a:pt x="589360" y="900977"/>
                    <a:pt x="610654" y="908484"/>
                    <a:pt x="625475" y="902564"/>
                  </a:cubicBezTo>
                  <a:cubicBezTo>
                    <a:pt x="640296" y="896644"/>
                    <a:pt x="658838" y="875379"/>
                    <a:pt x="662013" y="845613"/>
                  </a:cubicBezTo>
                  <a:cubicBezTo>
                    <a:pt x="665188" y="815847"/>
                    <a:pt x="649424" y="756945"/>
                    <a:pt x="644525" y="723971"/>
                  </a:cubicBezTo>
                  <a:cubicBezTo>
                    <a:pt x="639626" y="690997"/>
                    <a:pt x="620316" y="635468"/>
                    <a:pt x="632619" y="647771"/>
                  </a:cubicBezTo>
                  <a:cubicBezTo>
                    <a:pt x="644922" y="660074"/>
                    <a:pt x="695325" y="776358"/>
                    <a:pt x="718344" y="797789"/>
                  </a:cubicBezTo>
                  <a:cubicBezTo>
                    <a:pt x="741363" y="819220"/>
                    <a:pt x="763985" y="803346"/>
                    <a:pt x="770732" y="776358"/>
                  </a:cubicBezTo>
                  <a:cubicBezTo>
                    <a:pt x="777479" y="749371"/>
                    <a:pt x="775891" y="687855"/>
                    <a:pt x="758825" y="635864"/>
                  </a:cubicBezTo>
                  <a:cubicBezTo>
                    <a:pt x="741759" y="583873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solidFill>
              <a:srgbClr val="9900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4020412" y="3861048"/>
              <a:ext cx="578476" cy="660265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9900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Oval 37"/>
            <p:cNvSpPr/>
            <p:nvPr/>
          </p:nvSpPr>
          <p:spPr>
            <a:xfrm flipH="1">
              <a:off x="4067944" y="2348880"/>
              <a:ext cx="56502" cy="17829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Oval 38"/>
            <p:cNvSpPr/>
            <p:nvPr/>
          </p:nvSpPr>
          <p:spPr>
            <a:xfrm flipH="1">
              <a:off x="3730973" y="2359424"/>
              <a:ext cx="56502" cy="17829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Arc 39"/>
            <p:cNvSpPr/>
            <p:nvPr/>
          </p:nvSpPr>
          <p:spPr>
            <a:xfrm rot="289876">
              <a:off x="3513868" y="2592193"/>
              <a:ext cx="671244" cy="550465"/>
            </a:xfrm>
            <a:prstGeom prst="arc">
              <a:avLst>
                <a:gd name="adj1" fmla="val 166728"/>
                <a:gd name="adj2" fmla="val 10426613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2987824" y="-3627784"/>
            <a:ext cx="4176464" cy="6614924"/>
            <a:chOff x="-396552" y="-2763688"/>
            <a:chExt cx="4464496" cy="7071126"/>
          </a:xfrm>
        </p:grpSpPr>
        <p:sp>
          <p:nvSpPr>
            <p:cNvPr id="68" name="Freeform 67"/>
            <p:cNvSpPr/>
            <p:nvPr/>
          </p:nvSpPr>
          <p:spPr>
            <a:xfrm>
              <a:off x="1547664" y="1613944"/>
              <a:ext cx="542925" cy="328613"/>
            </a:xfrm>
            <a:custGeom>
              <a:avLst/>
              <a:gdLst>
                <a:gd name="connsiteX0" fmla="*/ 100013 w 542925"/>
                <a:gd name="connsiteY0" fmla="*/ 42863 h 328613"/>
                <a:gd name="connsiteX1" fmla="*/ 0 w 542925"/>
                <a:gd name="connsiteY1" fmla="*/ 328613 h 328613"/>
                <a:gd name="connsiteX2" fmla="*/ 542925 w 542925"/>
                <a:gd name="connsiteY2" fmla="*/ 328613 h 328613"/>
                <a:gd name="connsiteX3" fmla="*/ 457200 w 542925"/>
                <a:gd name="connsiteY3" fmla="*/ 0 h 328613"/>
                <a:gd name="connsiteX4" fmla="*/ 42863 w 542925"/>
                <a:gd name="connsiteY4" fmla="*/ 0 h 328613"/>
                <a:gd name="connsiteX5" fmla="*/ 100013 w 542925"/>
                <a:gd name="connsiteY5" fmla="*/ 42863 h 328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2925" h="328613">
                  <a:moveTo>
                    <a:pt x="100013" y="42863"/>
                  </a:moveTo>
                  <a:lnTo>
                    <a:pt x="0" y="328613"/>
                  </a:lnTo>
                  <a:lnTo>
                    <a:pt x="542925" y="328613"/>
                  </a:lnTo>
                  <a:lnTo>
                    <a:pt x="457200" y="0"/>
                  </a:lnTo>
                  <a:lnTo>
                    <a:pt x="42863" y="0"/>
                  </a:lnTo>
                  <a:lnTo>
                    <a:pt x="100013" y="42863"/>
                  </a:lnTo>
                  <a:close/>
                </a:path>
              </a:pathLst>
            </a:custGeom>
            <a:solidFill>
              <a:srgbClr val="7030A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69" name="Group 68"/>
            <p:cNvGrpSpPr/>
            <p:nvPr/>
          </p:nvGrpSpPr>
          <p:grpSpPr>
            <a:xfrm rot="1524040">
              <a:off x="1126203" y="2939286"/>
              <a:ext cx="1382441" cy="1368152"/>
              <a:chOff x="4427984" y="1196752"/>
              <a:chExt cx="1382441" cy="1368152"/>
            </a:xfrm>
          </p:grpSpPr>
          <p:cxnSp>
            <p:nvCxnSpPr>
              <p:cNvPr id="72" name="Straight Connector 71"/>
              <p:cNvCxnSpPr/>
              <p:nvPr/>
            </p:nvCxnSpPr>
            <p:spPr>
              <a:xfrm flipV="1">
                <a:off x="5148064" y="1412776"/>
                <a:ext cx="0" cy="1152128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 flipV="1">
                <a:off x="4499992" y="1844824"/>
                <a:ext cx="1296144" cy="43204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>
                <a:off x="4499992" y="1916832"/>
                <a:ext cx="1296144" cy="28803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5" name="Oval 74"/>
              <p:cNvSpPr/>
              <p:nvPr/>
            </p:nvSpPr>
            <p:spPr>
              <a:xfrm>
                <a:off x="4427984" y="1196752"/>
                <a:ext cx="504056" cy="504056"/>
              </a:xfrm>
              <a:prstGeom prst="ellips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76" name="Straight Connector 75"/>
              <p:cNvCxnSpPr/>
              <p:nvPr/>
            </p:nvCxnSpPr>
            <p:spPr>
              <a:xfrm flipV="1">
                <a:off x="4946329" y="1412776"/>
                <a:ext cx="864096" cy="36004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 flipH="1">
                <a:off x="5724128" y="1412776"/>
                <a:ext cx="72008" cy="21602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 flipH="1">
                <a:off x="5652120" y="1412776"/>
                <a:ext cx="72008" cy="21602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 flipH="1">
                <a:off x="5580112" y="1412776"/>
                <a:ext cx="72008" cy="21602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0" name="Pie 79"/>
              <p:cNvSpPr/>
              <p:nvPr/>
            </p:nvSpPr>
            <p:spPr>
              <a:xfrm rot="21404860">
                <a:off x="4427984" y="1196752"/>
                <a:ext cx="504056" cy="504056"/>
              </a:xfrm>
              <a:prstGeom prst="pi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70" name="Oval 69"/>
            <p:cNvSpPr/>
            <p:nvPr/>
          </p:nvSpPr>
          <p:spPr>
            <a:xfrm>
              <a:off x="-396552" y="-2763688"/>
              <a:ext cx="4464496" cy="4464496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61000">
                  <a:srgbClr val="CC00FF"/>
                </a:gs>
                <a:gs pos="100000">
                  <a:srgbClr val="7030A0"/>
                </a:gs>
              </a:gsLst>
              <a:path path="circle">
                <a:fillToRect l="50000" t="50000" r="50000" b="50000"/>
              </a:path>
              <a:tileRect/>
            </a:gra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1" name="Straight Connector 70"/>
            <p:cNvCxnSpPr>
              <a:endCxn id="70" idx="4"/>
            </p:cNvCxnSpPr>
            <p:nvPr/>
          </p:nvCxnSpPr>
          <p:spPr>
            <a:xfrm flipH="1" flipV="1">
              <a:off x="1835696" y="1700808"/>
              <a:ext cx="72008" cy="172819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1651523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2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28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3779912" y="2924944"/>
            <a:ext cx="6464115" cy="4536504"/>
            <a:chOff x="3779912" y="2924944"/>
            <a:chExt cx="6464115" cy="4536504"/>
          </a:xfrm>
        </p:grpSpPr>
        <p:sp>
          <p:nvSpPr>
            <p:cNvPr id="10" name="Rectangle 9"/>
            <p:cNvSpPr/>
            <p:nvPr/>
          </p:nvSpPr>
          <p:spPr>
            <a:xfrm>
              <a:off x="3779912" y="4509120"/>
              <a:ext cx="5654302" cy="2952328"/>
            </a:xfrm>
            <a:prstGeom prst="rect">
              <a:avLst/>
            </a:prstGeom>
            <a:solidFill>
              <a:srgbClr val="CC66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228184" y="5229200"/>
              <a:ext cx="4015843" cy="22159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3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Mete</a:t>
              </a:r>
              <a:endParaRPr lang="en-GB" sz="13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796136" y="2924944"/>
              <a:ext cx="216024" cy="352839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5" name="Group 24"/>
          <p:cNvGrpSpPr/>
          <p:nvPr/>
        </p:nvGrpSpPr>
        <p:grpSpPr>
          <a:xfrm rot="1724018">
            <a:off x="1540607" y="6604486"/>
            <a:ext cx="1724614" cy="3108537"/>
            <a:chOff x="3203848" y="1396881"/>
            <a:chExt cx="1724614" cy="3108537"/>
          </a:xfrm>
        </p:grpSpPr>
        <p:sp>
          <p:nvSpPr>
            <p:cNvPr id="2" name="Freeform 1"/>
            <p:cNvSpPr/>
            <p:nvPr/>
          </p:nvSpPr>
          <p:spPr>
            <a:xfrm>
              <a:off x="3813623" y="3845153"/>
              <a:ext cx="578476" cy="660265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9900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Isosceles Triangle 2"/>
            <p:cNvSpPr/>
            <p:nvPr/>
          </p:nvSpPr>
          <p:spPr>
            <a:xfrm rot="16200000">
              <a:off x="2461224" y="2139505"/>
              <a:ext cx="2781393" cy="1296145"/>
            </a:xfrm>
            <a:prstGeom prst="triangle">
              <a:avLst/>
            </a:prstGeom>
            <a:solidFill>
              <a:srgbClr val="9900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" name="Freeform 4"/>
            <p:cNvSpPr/>
            <p:nvPr/>
          </p:nvSpPr>
          <p:spPr>
            <a:xfrm rot="12921753" flipH="1">
              <a:off x="4341446" y="1933196"/>
              <a:ext cx="587016" cy="883440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  <a:gd name="connsiteX0" fmla="*/ 224488 w 777479"/>
                <a:gd name="connsiteY0" fmla="*/ 79294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74399">
                  <a:moveTo>
                    <a:pt x="224488" y="79294"/>
                  </a:moveTo>
                  <a:cubicBezTo>
                    <a:pt x="238577" y="124935"/>
                    <a:pt x="263369" y="314900"/>
                    <a:pt x="239713" y="381071"/>
                  </a:cubicBezTo>
                  <a:cubicBezTo>
                    <a:pt x="216057" y="44724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1673" y="637579"/>
                    <a:pt x="368300" y="628720"/>
                  </a:cubicBezTo>
                  <a:cubicBezTo>
                    <a:pt x="374927" y="619861"/>
                    <a:pt x="369888" y="648962"/>
                    <a:pt x="375444" y="695396"/>
                  </a:cubicBezTo>
                  <a:cubicBezTo>
                    <a:pt x="381000" y="741831"/>
                    <a:pt x="388938" y="860893"/>
                    <a:pt x="401638" y="907327"/>
                  </a:cubicBezTo>
                  <a:cubicBezTo>
                    <a:pt x="414338" y="953761"/>
                    <a:pt x="434578" y="973605"/>
                    <a:pt x="451644" y="974002"/>
                  </a:cubicBezTo>
                  <a:cubicBezTo>
                    <a:pt x="468710" y="974399"/>
                    <a:pt x="495301" y="960508"/>
                    <a:pt x="504032" y="909708"/>
                  </a:cubicBezTo>
                  <a:cubicBezTo>
                    <a:pt x="512763" y="858908"/>
                    <a:pt x="500063" y="690235"/>
                    <a:pt x="504032" y="669201"/>
                  </a:cubicBezTo>
                  <a:cubicBezTo>
                    <a:pt x="508001" y="648167"/>
                    <a:pt x="516335" y="748180"/>
                    <a:pt x="527844" y="783502"/>
                  </a:cubicBezTo>
                  <a:cubicBezTo>
                    <a:pt x="539353" y="818824"/>
                    <a:pt x="556816" y="861289"/>
                    <a:pt x="573088" y="881133"/>
                  </a:cubicBezTo>
                  <a:cubicBezTo>
                    <a:pt x="589360" y="900977"/>
                    <a:pt x="610654" y="908484"/>
                    <a:pt x="625475" y="902564"/>
                  </a:cubicBezTo>
                  <a:cubicBezTo>
                    <a:pt x="640296" y="896644"/>
                    <a:pt x="658838" y="875379"/>
                    <a:pt x="662013" y="845613"/>
                  </a:cubicBezTo>
                  <a:cubicBezTo>
                    <a:pt x="665188" y="815847"/>
                    <a:pt x="649424" y="756945"/>
                    <a:pt x="644525" y="723971"/>
                  </a:cubicBezTo>
                  <a:cubicBezTo>
                    <a:pt x="639626" y="690997"/>
                    <a:pt x="620316" y="635468"/>
                    <a:pt x="632619" y="647771"/>
                  </a:cubicBezTo>
                  <a:cubicBezTo>
                    <a:pt x="644922" y="660074"/>
                    <a:pt x="695325" y="776358"/>
                    <a:pt x="718344" y="797789"/>
                  </a:cubicBezTo>
                  <a:cubicBezTo>
                    <a:pt x="741363" y="819220"/>
                    <a:pt x="763985" y="803346"/>
                    <a:pt x="770732" y="776358"/>
                  </a:cubicBezTo>
                  <a:cubicBezTo>
                    <a:pt x="777479" y="749371"/>
                    <a:pt x="775891" y="687855"/>
                    <a:pt x="758825" y="635864"/>
                  </a:cubicBezTo>
                  <a:cubicBezTo>
                    <a:pt x="741759" y="583873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solidFill>
              <a:srgbClr val="9900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Freeform 5"/>
            <p:cNvSpPr/>
            <p:nvPr/>
          </p:nvSpPr>
          <p:spPr>
            <a:xfrm>
              <a:off x="3982115" y="3845153"/>
              <a:ext cx="578476" cy="660265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9900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Oval 6"/>
            <p:cNvSpPr/>
            <p:nvPr/>
          </p:nvSpPr>
          <p:spPr>
            <a:xfrm flipH="1">
              <a:off x="4029647" y="2332985"/>
              <a:ext cx="56502" cy="17829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Oval 7"/>
            <p:cNvSpPr/>
            <p:nvPr/>
          </p:nvSpPr>
          <p:spPr>
            <a:xfrm flipH="1">
              <a:off x="3692676" y="2343529"/>
              <a:ext cx="56502" cy="17829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/>
            <p:cNvSpPr/>
            <p:nvPr/>
          </p:nvSpPr>
          <p:spPr>
            <a:xfrm flipH="1">
              <a:off x="3707904" y="2845425"/>
              <a:ext cx="279125" cy="36755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115616" y="7101408"/>
            <a:ext cx="1558435" cy="1516714"/>
            <a:chOff x="4574586" y="3080694"/>
            <a:chExt cx="1558435" cy="1516714"/>
          </a:xfrm>
        </p:grpSpPr>
        <p:cxnSp>
          <p:nvCxnSpPr>
            <p:cNvPr id="13" name="Straight Connector 12"/>
            <p:cNvCxnSpPr/>
            <p:nvPr/>
          </p:nvCxnSpPr>
          <p:spPr>
            <a:xfrm rot="1524040" flipV="1">
              <a:off x="5253546" y="3445280"/>
              <a:ext cx="0" cy="115212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524040" flipV="1">
              <a:off x="4574586" y="3870367"/>
              <a:ext cx="1296144" cy="43204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524040">
              <a:off x="4574586" y="3942375"/>
              <a:ext cx="1296144" cy="28803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15"/>
            <p:cNvSpPr/>
            <p:nvPr/>
          </p:nvSpPr>
          <p:spPr>
            <a:xfrm rot="1524040">
              <a:off x="4810369" y="3080694"/>
              <a:ext cx="504056" cy="504056"/>
            </a:xfrm>
            <a:prstGeom prst="ellips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524040" flipV="1">
              <a:off x="5268925" y="3598019"/>
              <a:ext cx="864096" cy="36004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Pie 17"/>
            <p:cNvSpPr/>
            <p:nvPr/>
          </p:nvSpPr>
          <p:spPr>
            <a:xfrm rot="1328900">
              <a:off x="4810369" y="3080694"/>
              <a:ext cx="504056" cy="504056"/>
            </a:xfrm>
            <a:prstGeom prst="pi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cxnSp>
          <p:nvCxnSpPr>
            <p:cNvPr id="19" name="Straight Connector 18"/>
            <p:cNvCxnSpPr/>
            <p:nvPr/>
          </p:nvCxnSpPr>
          <p:spPr>
            <a:xfrm rot="1524040" flipH="1">
              <a:off x="5971210" y="3753070"/>
              <a:ext cx="72008" cy="2160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524040" flipH="1">
              <a:off x="5906163" y="3722182"/>
              <a:ext cx="72008" cy="2160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1524040" flipH="1">
              <a:off x="5841116" y="3691295"/>
              <a:ext cx="72008" cy="2160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>
            <a:off x="1979712" y="7101408"/>
            <a:ext cx="891094" cy="549104"/>
            <a:chOff x="4226768" y="1268760"/>
            <a:chExt cx="891094" cy="549104"/>
          </a:xfrm>
        </p:grpSpPr>
        <p:sp>
          <p:nvSpPr>
            <p:cNvPr id="26" name="Freeform 25"/>
            <p:cNvSpPr/>
            <p:nvPr/>
          </p:nvSpPr>
          <p:spPr>
            <a:xfrm rot="731531" flipH="1">
              <a:off x="4226768" y="1468987"/>
              <a:ext cx="891094" cy="100773"/>
            </a:xfrm>
            <a:custGeom>
              <a:avLst/>
              <a:gdLst>
                <a:gd name="connsiteX0" fmla="*/ 0 w 1209821"/>
                <a:gd name="connsiteY0" fmla="*/ 0 h 138332"/>
                <a:gd name="connsiteX1" fmla="*/ 337625 w 1209821"/>
                <a:gd name="connsiteY1" fmla="*/ 112541 h 138332"/>
                <a:gd name="connsiteX2" fmla="*/ 928468 w 1209821"/>
                <a:gd name="connsiteY2" fmla="*/ 126609 h 138332"/>
                <a:gd name="connsiteX3" fmla="*/ 1209821 w 1209821"/>
                <a:gd name="connsiteY3" fmla="*/ 42203 h 138332"/>
                <a:gd name="connsiteX0" fmla="*/ 0 w 1296144"/>
                <a:gd name="connsiteY0" fmla="*/ 0 h 145366"/>
                <a:gd name="connsiteX1" fmla="*/ 337625 w 1296144"/>
                <a:gd name="connsiteY1" fmla="*/ 112541 h 145366"/>
                <a:gd name="connsiteX2" fmla="*/ 928468 w 1296144"/>
                <a:gd name="connsiteY2" fmla="*/ 126609 h 145366"/>
                <a:gd name="connsiteX3" fmla="*/ 1296144 w 1296144"/>
                <a:gd name="connsiteY3" fmla="*/ 0 h 145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96144" h="145366">
                  <a:moveTo>
                    <a:pt x="0" y="0"/>
                  </a:moveTo>
                  <a:cubicBezTo>
                    <a:pt x="91440" y="45719"/>
                    <a:pt x="182880" y="91439"/>
                    <a:pt x="337625" y="112541"/>
                  </a:cubicBezTo>
                  <a:cubicBezTo>
                    <a:pt x="492370" y="133643"/>
                    <a:pt x="768715" y="145366"/>
                    <a:pt x="928468" y="126609"/>
                  </a:cubicBezTo>
                  <a:cubicBezTo>
                    <a:pt x="1088221" y="107852"/>
                    <a:pt x="1228150" y="36341"/>
                    <a:pt x="1296144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" name="Chord 26"/>
            <p:cNvSpPr/>
            <p:nvPr/>
          </p:nvSpPr>
          <p:spPr>
            <a:xfrm rot="731531" flipH="1">
              <a:off x="4419617" y="1268760"/>
              <a:ext cx="495052" cy="549104"/>
            </a:xfrm>
            <a:prstGeom prst="chord">
              <a:avLst>
                <a:gd name="adj1" fmla="val 10765082"/>
                <a:gd name="adj2" fmla="val 108958"/>
              </a:avLst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30" name="slidewhistle.wav">
            <a:hlinkClick r:id="" action="ppaction://media"/>
          </p:cNvPr>
          <p:cNvPicPr>
            <a:picLocks noRot="1" noChangeAspect="1"/>
          </p:cNvPicPr>
          <p:nvPr>
            <a:wavAudioFile r:embed="rId1" name="slidewhistle.wav"/>
          </p:nvPr>
        </p:nvPicPr>
        <p:blipFill>
          <a:blip r:embed="rId3" cstate="print"/>
          <a:stretch>
            <a:fillRect/>
          </a:stretch>
        </p:blipFill>
        <p:spPr>
          <a:xfrm>
            <a:off x="10188624" y="2708920"/>
            <a:ext cx="304800" cy="304800"/>
          </a:xfrm>
          <a:prstGeom prst="rect">
            <a:avLst/>
          </a:prstGeom>
        </p:spPr>
      </p:pic>
      <p:pic>
        <p:nvPicPr>
          <p:cNvPr id="32" name="slidewhistle.wav">
            <a:hlinkClick r:id="" action="ppaction://media"/>
          </p:cNvPr>
          <p:cNvPicPr>
            <a:picLocks noRot="1" noChangeAspect="1"/>
          </p:cNvPicPr>
          <p:nvPr>
            <a:wavAudioFile r:embed="rId1" name="slidewhistle.wav"/>
          </p:nvPr>
        </p:nvPicPr>
        <p:blipFill>
          <a:blip r:embed="rId3" cstate="print"/>
          <a:stretch>
            <a:fillRect/>
          </a:stretch>
        </p:blipFill>
        <p:spPr>
          <a:xfrm>
            <a:off x="10341024" y="2861320"/>
            <a:ext cx="304800" cy="304800"/>
          </a:xfrm>
          <a:prstGeom prst="rect">
            <a:avLst/>
          </a:prstGeom>
        </p:spPr>
      </p:pic>
      <p:pic>
        <p:nvPicPr>
          <p:cNvPr id="33" name="slidewhistle.wav">
            <a:hlinkClick r:id="" action="ppaction://media"/>
          </p:cNvPr>
          <p:cNvPicPr>
            <a:picLocks noRot="1" noChangeAspect="1"/>
          </p:cNvPicPr>
          <p:nvPr>
            <a:wavAudioFile r:embed="rId1" name="slidewhistle.wav"/>
          </p:nvPr>
        </p:nvPicPr>
        <p:blipFill>
          <a:blip r:embed="rId3" cstate="print"/>
          <a:stretch>
            <a:fillRect/>
          </a:stretch>
        </p:blipFill>
        <p:spPr>
          <a:xfrm>
            <a:off x="10493424" y="301372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70919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1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3200000">
                                      <p:cBhvr>
                                        <p:cTn id="3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1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>
                <p:cTn id="3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>
                <p:cTn id="3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88024" y="476672"/>
            <a:ext cx="4752528" cy="4464496"/>
          </a:xfrm>
          <a:prstGeom prst="rect">
            <a:avLst/>
          </a:prstGeom>
          <a:solidFill>
            <a:srgbClr val="CC66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Isosceles Triangle 2"/>
          <p:cNvSpPr/>
          <p:nvPr/>
        </p:nvSpPr>
        <p:spPr>
          <a:xfrm>
            <a:off x="611560" y="1340768"/>
            <a:ext cx="8928992" cy="5589240"/>
          </a:xfrm>
          <a:prstGeom prst="triangle">
            <a:avLst>
              <a:gd name="adj" fmla="val 100000"/>
            </a:avLst>
          </a:prstGeom>
          <a:solidFill>
            <a:srgbClr val="DDDDDD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" name="Group 4"/>
          <p:cNvGrpSpPr/>
          <p:nvPr/>
        </p:nvGrpSpPr>
        <p:grpSpPr>
          <a:xfrm rot="3257111">
            <a:off x="10232109" y="-915642"/>
            <a:ext cx="1356743" cy="3108537"/>
            <a:chOff x="3203848" y="1396881"/>
            <a:chExt cx="1356743" cy="3108537"/>
          </a:xfrm>
        </p:grpSpPr>
        <p:sp>
          <p:nvSpPr>
            <p:cNvPr id="6" name="Freeform 5"/>
            <p:cNvSpPr/>
            <p:nvPr/>
          </p:nvSpPr>
          <p:spPr>
            <a:xfrm>
              <a:off x="3813623" y="3845153"/>
              <a:ext cx="578476" cy="660265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9900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Isosceles Triangle 6"/>
            <p:cNvSpPr/>
            <p:nvPr/>
          </p:nvSpPr>
          <p:spPr>
            <a:xfrm rot="16200000">
              <a:off x="2461224" y="2139505"/>
              <a:ext cx="2781393" cy="1296145"/>
            </a:xfrm>
            <a:prstGeom prst="triangle">
              <a:avLst/>
            </a:prstGeom>
            <a:solidFill>
              <a:srgbClr val="9900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Freeform 7"/>
            <p:cNvSpPr/>
            <p:nvPr/>
          </p:nvSpPr>
          <p:spPr>
            <a:xfrm rot="10522713" flipH="1">
              <a:off x="3958496" y="1806100"/>
              <a:ext cx="587016" cy="883440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  <a:gd name="connsiteX0" fmla="*/ 224488 w 777479"/>
                <a:gd name="connsiteY0" fmla="*/ 79294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74399">
                  <a:moveTo>
                    <a:pt x="224488" y="79294"/>
                  </a:moveTo>
                  <a:cubicBezTo>
                    <a:pt x="238577" y="124935"/>
                    <a:pt x="263369" y="314900"/>
                    <a:pt x="239713" y="381071"/>
                  </a:cubicBezTo>
                  <a:cubicBezTo>
                    <a:pt x="216057" y="44724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1673" y="637579"/>
                    <a:pt x="368300" y="628720"/>
                  </a:cubicBezTo>
                  <a:cubicBezTo>
                    <a:pt x="374927" y="619861"/>
                    <a:pt x="369888" y="648962"/>
                    <a:pt x="375444" y="695396"/>
                  </a:cubicBezTo>
                  <a:cubicBezTo>
                    <a:pt x="381000" y="741831"/>
                    <a:pt x="388938" y="860893"/>
                    <a:pt x="401638" y="907327"/>
                  </a:cubicBezTo>
                  <a:cubicBezTo>
                    <a:pt x="414338" y="953761"/>
                    <a:pt x="434578" y="973605"/>
                    <a:pt x="451644" y="974002"/>
                  </a:cubicBezTo>
                  <a:cubicBezTo>
                    <a:pt x="468710" y="974399"/>
                    <a:pt x="495301" y="960508"/>
                    <a:pt x="504032" y="909708"/>
                  </a:cubicBezTo>
                  <a:cubicBezTo>
                    <a:pt x="512763" y="858908"/>
                    <a:pt x="500063" y="690235"/>
                    <a:pt x="504032" y="669201"/>
                  </a:cubicBezTo>
                  <a:cubicBezTo>
                    <a:pt x="508001" y="648167"/>
                    <a:pt x="516335" y="748180"/>
                    <a:pt x="527844" y="783502"/>
                  </a:cubicBezTo>
                  <a:cubicBezTo>
                    <a:pt x="539353" y="818824"/>
                    <a:pt x="556816" y="861289"/>
                    <a:pt x="573088" y="881133"/>
                  </a:cubicBezTo>
                  <a:cubicBezTo>
                    <a:pt x="589360" y="900977"/>
                    <a:pt x="610654" y="908484"/>
                    <a:pt x="625475" y="902564"/>
                  </a:cubicBezTo>
                  <a:cubicBezTo>
                    <a:pt x="640296" y="896644"/>
                    <a:pt x="658838" y="875379"/>
                    <a:pt x="662013" y="845613"/>
                  </a:cubicBezTo>
                  <a:cubicBezTo>
                    <a:pt x="665188" y="815847"/>
                    <a:pt x="649424" y="756945"/>
                    <a:pt x="644525" y="723971"/>
                  </a:cubicBezTo>
                  <a:cubicBezTo>
                    <a:pt x="639626" y="690997"/>
                    <a:pt x="620316" y="635468"/>
                    <a:pt x="632619" y="647771"/>
                  </a:cubicBezTo>
                  <a:cubicBezTo>
                    <a:pt x="644922" y="660074"/>
                    <a:pt x="695325" y="776358"/>
                    <a:pt x="718344" y="797789"/>
                  </a:cubicBezTo>
                  <a:cubicBezTo>
                    <a:pt x="741363" y="819220"/>
                    <a:pt x="763985" y="803346"/>
                    <a:pt x="770732" y="776358"/>
                  </a:cubicBezTo>
                  <a:cubicBezTo>
                    <a:pt x="777479" y="749371"/>
                    <a:pt x="775891" y="687855"/>
                    <a:pt x="758825" y="635864"/>
                  </a:cubicBezTo>
                  <a:cubicBezTo>
                    <a:pt x="741759" y="583873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solidFill>
              <a:srgbClr val="9900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Freeform 8"/>
            <p:cNvSpPr/>
            <p:nvPr/>
          </p:nvSpPr>
          <p:spPr>
            <a:xfrm>
              <a:off x="3982115" y="3845153"/>
              <a:ext cx="578476" cy="660265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9900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9"/>
            <p:cNvSpPr/>
            <p:nvPr/>
          </p:nvSpPr>
          <p:spPr>
            <a:xfrm flipH="1">
              <a:off x="4029647" y="2332985"/>
              <a:ext cx="56502" cy="17829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Oval 10"/>
            <p:cNvSpPr/>
            <p:nvPr/>
          </p:nvSpPr>
          <p:spPr>
            <a:xfrm flipH="1">
              <a:off x="3692676" y="2343529"/>
              <a:ext cx="56502" cy="17829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Oval 11"/>
            <p:cNvSpPr/>
            <p:nvPr/>
          </p:nvSpPr>
          <p:spPr>
            <a:xfrm flipH="1">
              <a:off x="3707904" y="2845425"/>
              <a:ext cx="279125" cy="36755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13" name="Group 12"/>
          <p:cNvGrpSpPr/>
          <p:nvPr/>
        </p:nvGrpSpPr>
        <p:grpSpPr>
          <a:xfrm rot="20548985">
            <a:off x="9228618" y="532025"/>
            <a:ext cx="1558435" cy="1516714"/>
            <a:chOff x="4574586" y="3080694"/>
            <a:chExt cx="1558435" cy="1516714"/>
          </a:xfrm>
        </p:grpSpPr>
        <p:cxnSp>
          <p:nvCxnSpPr>
            <p:cNvPr id="14" name="Straight Connector 13"/>
            <p:cNvCxnSpPr/>
            <p:nvPr/>
          </p:nvCxnSpPr>
          <p:spPr>
            <a:xfrm rot="1524040" flipV="1">
              <a:off x="5253546" y="3445280"/>
              <a:ext cx="0" cy="115212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524040" flipV="1">
              <a:off x="4574586" y="3870367"/>
              <a:ext cx="1296144" cy="43204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524040">
              <a:off x="4574586" y="3942375"/>
              <a:ext cx="1296144" cy="28803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16"/>
            <p:cNvSpPr/>
            <p:nvPr/>
          </p:nvSpPr>
          <p:spPr>
            <a:xfrm rot="1524040">
              <a:off x="4810369" y="3080694"/>
              <a:ext cx="504056" cy="504056"/>
            </a:xfrm>
            <a:prstGeom prst="ellips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8" name="Straight Connector 17"/>
            <p:cNvCxnSpPr/>
            <p:nvPr/>
          </p:nvCxnSpPr>
          <p:spPr>
            <a:xfrm rot="1524040" flipV="1">
              <a:off x="5268925" y="3598019"/>
              <a:ext cx="864096" cy="36004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Pie 18"/>
            <p:cNvSpPr/>
            <p:nvPr/>
          </p:nvSpPr>
          <p:spPr>
            <a:xfrm rot="1328900">
              <a:off x="4810369" y="3080694"/>
              <a:ext cx="504056" cy="504056"/>
            </a:xfrm>
            <a:prstGeom prst="pi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cxnSp>
          <p:nvCxnSpPr>
            <p:cNvPr id="20" name="Straight Connector 19"/>
            <p:cNvCxnSpPr/>
            <p:nvPr/>
          </p:nvCxnSpPr>
          <p:spPr>
            <a:xfrm rot="1524040" flipH="1">
              <a:off x="5971210" y="3753070"/>
              <a:ext cx="72008" cy="2160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1524040" flipH="1">
              <a:off x="5906163" y="3722182"/>
              <a:ext cx="72008" cy="2160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1524040" flipH="1">
              <a:off x="5841116" y="3691295"/>
              <a:ext cx="72008" cy="2160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 rot="18822035">
            <a:off x="10177383" y="713918"/>
            <a:ext cx="891094" cy="549104"/>
            <a:chOff x="4226768" y="1268760"/>
            <a:chExt cx="891094" cy="549104"/>
          </a:xfrm>
        </p:grpSpPr>
        <p:sp>
          <p:nvSpPr>
            <p:cNvPr id="24" name="Freeform 23"/>
            <p:cNvSpPr/>
            <p:nvPr/>
          </p:nvSpPr>
          <p:spPr>
            <a:xfrm rot="731531" flipH="1">
              <a:off x="4226768" y="1468987"/>
              <a:ext cx="891094" cy="100773"/>
            </a:xfrm>
            <a:custGeom>
              <a:avLst/>
              <a:gdLst>
                <a:gd name="connsiteX0" fmla="*/ 0 w 1209821"/>
                <a:gd name="connsiteY0" fmla="*/ 0 h 138332"/>
                <a:gd name="connsiteX1" fmla="*/ 337625 w 1209821"/>
                <a:gd name="connsiteY1" fmla="*/ 112541 h 138332"/>
                <a:gd name="connsiteX2" fmla="*/ 928468 w 1209821"/>
                <a:gd name="connsiteY2" fmla="*/ 126609 h 138332"/>
                <a:gd name="connsiteX3" fmla="*/ 1209821 w 1209821"/>
                <a:gd name="connsiteY3" fmla="*/ 42203 h 138332"/>
                <a:gd name="connsiteX0" fmla="*/ 0 w 1296144"/>
                <a:gd name="connsiteY0" fmla="*/ 0 h 145366"/>
                <a:gd name="connsiteX1" fmla="*/ 337625 w 1296144"/>
                <a:gd name="connsiteY1" fmla="*/ 112541 h 145366"/>
                <a:gd name="connsiteX2" fmla="*/ 928468 w 1296144"/>
                <a:gd name="connsiteY2" fmla="*/ 126609 h 145366"/>
                <a:gd name="connsiteX3" fmla="*/ 1296144 w 1296144"/>
                <a:gd name="connsiteY3" fmla="*/ 0 h 145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96144" h="145366">
                  <a:moveTo>
                    <a:pt x="0" y="0"/>
                  </a:moveTo>
                  <a:cubicBezTo>
                    <a:pt x="91440" y="45719"/>
                    <a:pt x="182880" y="91439"/>
                    <a:pt x="337625" y="112541"/>
                  </a:cubicBezTo>
                  <a:cubicBezTo>
                    <a:pt x="492370" y="133643"/>
                    <a:pt x="768715" y="145366"/>
                    <a:pt x="928468" y="126609"/>
                  </a:cubicBezTo>
                  <a:cubicBezTo>
                    <a:pt x="1088221" y="107852"/>
                    <a:pt x="1228150" y="36341"/>
                    <a:pt x="1296144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5" name="Chord 24"/>
            <p:cNvSpPr/>
            <p:nvPr/>
          </p:nvSpPr>
          <p:spPr>
            <a:xfrm rot="731531" flipH="1">
              <a:off x="4419617" y="1268760"/>
              <a:ext cx="495052" cy="549104"/>
            </a:xfrm>
            <a:prstGeom prst="chord">
              <a:avLst>
                <a:gd name="adj1" fmla="val 10765082"/>
                <a:gd name="adj2" fmla="val 108958"/>
              </a:avLst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26" name="slidewhistle.wav">
            <a:hlinkClick r:id="" action="ppaction://media"/>
          </p:cNvPr>
          <p:cNvPicPr>
            <a:picLocks noRot="1" noChangeAspect="1"/>
          </p:cNvPicPr>
          <p:nvPr>
            <a:wavAudioFile r:embed="rId1" name="slidewhistle.wav"/>
          </p:nvPr>
        </p:nvPicPr>
        <p:blipFill>
          <a:blip r:embed="rId3" cstate="print"/>
          <a:stretch>
            <a:fillRect/>
          </a:stretch>
        </p:blipFill>
        <p:spPr>
          <a:xfrm>
            <a:off x="10341024" y="2861320"/>
            <a:ext cx="304800" cy="304800"/>
          </a:xfrm>
          <a:prstGeom prst="rect">
            <a:avLst/>
          </a:prstGeom>
        </p:spPr>
      </p:pic>
      <p:pic>
        <p:nvPicPr>
          <p:cNvPr id="27" name="slidewhistle.wav">
            <a:hlinkClick r:id="" action="ppaction://media"/>
          </p:cNvPr>
          <p:cNvPicPr>
            <a:picLocks noRot="1" noChangeAspect="1"/>
          </p:cNvPicPr>
          <p:nvPr>
            <a:wavAudioFile r:embed="rId1" name="slidewhistle.wav"/>
          </p:nvPr>
        </p:nvPicPr>
        <p:blipFill>
          <a:blip r:embed="rId3" cstate="print"/>
          <a:stretch>
            <a:fillRect/>
          </a:stretch>
        </p:blipFill>
        <p:spPr>
          <a:xfrm>
            <a:off x="10493424" y="3013720"/>
            <a:ext cx="304800" cy="304800"/>
          </a:xfrm>
          <a:prstGeom prst="rect">
            <a:avLst/>
          </a:prstGeom>
        </p:spPr>
      </p:pic>
      <p:pic>
        <p:nvPicPr>
          <p:cNvPr id="28" name="slidewhistle.wav">
            <a:hlinkClick r:id="" action="ppaction://media"/>
          </p:cNvPr>
          <p:cNvPicPr>
            <a:picLocks noRot="1" noChangeAspect="1"/>
          </p:cNvPicPr>
          <p:nvPr>
            <a:wavAudioFile r:embed="rId1" name="slidewhistle.wav"/>
          </p:nvPr>
        </p:nvPicPr>
        <p:blipFill>
          <a:blip r:embed="rId3" cstate="print"/>
          <a:stretch>
            <a:fillRect/>
          </a:stretch>
        </p:blipFill>
        <p:spPr>
          <a:xfrm>
            <a:off x="10645824" y="316612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33054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44444E-6 L -1.06701 0.92084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351" y="4604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44444E-6 L -1.23646 1.02638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823" y="5131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96296E-6 L -1.12621 0.93334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319" y="46667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" name="Group 98"/>
          <p:cNvGrpSpPr/>
          <p:nvPr/>
        </p:nvGrpSpPr>
        <p:grpSpPr>
          <a:xfrm>
            <a:off x="323528" y="-2547664"/>
            <a:ext cx="9433049" cy="6161249"/>
            <a:chOff x="683567" y="-3254053"/>
            <a:chExt cx="9433049" cy="6161249"/>
          </a:xfrm>
        </p:grpSpPr>
        <p:sp>
          <p:nvSpPr>
            <p:cNvPr id="100" name="Rectangle 99"/>
            <p:cNvSpPr/>
            <p:nvPr/>
          </p:nvSpPr>
          <p:spPr>
            <a:xfrm>
              <a:off x="683568" y="-1656692"/>
              <a:ext cx="9433048" cy="4563888"/>
            </a:xfrm>
            <a:prstGeom prst="rect">
              <a:avLst/>
            </a:prstGeom>
            <a:solidFill>
              <a:srgbClr val="CC66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683567" y="-3254053"/>
              <a:ext cx="1524533" cy="6161249"/>
            </a:xfrm>
            <a:prstGeom prst="rect">
              <a:avLst/>
            </a:prstGeom>
            <a:solidFill>
              <a:srgbClr val="CC66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2523409" y="188640"/>
              <a:ext cx="4097182" cy="342292"/>
            </a:xfrm>
            <a:prstGeom prst="rect">
              <a:avLst/>
            </a:prstGeom>
            <a:solidFill>
              <a:srgbClr val="00FF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1403648" y="3212976"/>
            <a:ext cx="7529983" cy="1656184"/>
            <a:chOff x="1619672" y="3118123"/>
            <a:chExt cx="7529983" cy="1656184"/>
          </a:xfrm>
        </p:grpSpPr>
        <p:sp>
          <p:nvSpPr>
            <p:cNvPr id="2" name="Cloud 1"/>
            <p:cNvSpPr/>
            <p:nvPr/>
          </p:nvSpPr>
          <p:spPr>
            <a:xfrm>
              <a:off x="2771800" y="3118123"/>
              <a:ext cx="1440160" cy="1080120"/>
            </a:xfrm>
            <a:prstGeom prst="cloud">
              <a:avLst/>
            </a:prstGeom>
            <a:solidFill>
              <a:srgbClr val="00B05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" name="Cloud 2"/>
            <p:cNvSpPr/>
            <p:nvPr/>
          </p:nvSpPr>
          <p:spPr>
            <a:xfrm>
              <a:off x="1619672" y="3336429"/>
              <a:ext cx="1440160" cy="1080120"/>
            </a:xfrm>
            <a:prstGeom prst="cloud">
              <a:avLst/>
            </a:prstGeom>
            <a:solidFill>
              <a:srgbClr val="00B05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" name="Cloud 3"/>
            <p:cNvSpPr/>
            <p:nvPr/>
          </p:nvSpPr>
          <p:spPr>
            <a:xfrm>
              <a:off x="4644008" y="3334147"/>
              <a:ext cx="1440160" cy="1080120"/>
            </a:xfrm>
            <a:prstGeom prst="cloud">
              <a:avLst/>
            </a:prstGeom>
            <a:solidFill>
              <a:srgbClr val="00B05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" name="Cloud 4"/>
            <p:cNvSpPr/>
            <p:nvPr/>
          </p:nvSpPr>
          <p:spPr>
            <a:xfrm>
              <a:off x="3633639" y="3327276"/>
              <a:ext cx="1440160" cy="1080120"/>
            </a:xfrm>
            <a:prstGeom prst="cloud">
              <a:avLst/>
            </a:prstGeom>
            <a:solidFill>
              <a:srgbClr val="00B05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" name="Cloud 5"/>
            <p:cNvSpPr/>
            <p:nvPr/>
          </p:nvSpPr>
          <p:spPr>
            <a:xfrm>
              <a:off x="6516216" y="3356992"/>
              <a:ext cx="1440160" cy="1080120"/>
            </a:xfrm>
            <a:prstGeom prst="cloud">
              <a:avLst/>
            </a:prstGeom>
            <a:solidFill>
              <a:srgbClr val="00B05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" name="Cloud 6"/>
            <p:cNvSpPr/>
            <p:nvPr/>
          </p:nvSpPr>
          <p:spPr>
            <a:xfrm>
              <a:off x="2483768" y="3358703"/>
              <a:ext cx="1440160" cy="1080120"/>
            </a:xfrm>
            <a:prstGeom prst="cloud">
              <a:avLst/>
            </a:prstGeom>
            <a:solidFill>
              <a:srgbClr val="00B05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Cloud 7"/>
            <p:cNvSpPr/>
            <p:nvPr/>
          </p:nvSpPr>
          <p:spPr>
            <a:xfrm>
              <a:off x="4283968" y="3694187"/>
              <a:ext cx="1440160" cy="1080120"/>
            </a:xfrm>
            <a:prstGeom prst="cloud">
              <a:avLst/>
            </a:prstGeom>
            <a:solidFill>
              <a:srgbClr val="00B05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Cloud 8"/>
            <p:cNvSpPr/>
            <p:nvPr/>
          </p:nvSpPr>
          <p:spPr>
            <a:xfrm>
              <a:off x="3419872" y="3622179"/>
              <a:ext cx="1440160" cy="1080120"/>
            </a:xfrm>
            <a:prstGeom prst="cloud">
              <a:avLst/>
            </a:prstGeom>
            <a:solidFill>
              <a:srgbClr val="00B05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Cloud 9"/>
            <p:cNvSpPr/>
            <p:nvPr/>
          </p:nvSpPr>
          <p:spPr>
            <a:xfrm>
              <a:off x="5436096" y="3478163"/>
              <a:ext cx="1440160" cy="1080120"/>
            </a:xfrm>
            <a:prstGeom prst="cloud">
              <a:avLst/>
            </a:prstGeom>
            <a:solidFill>
              <a:srgbClr val="00B05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Cloud 10"/>
            <p:cNvSpPr/>
            <p:nvPr/>
          </p:nvSpPr>
          <p:spPr>
            <a:xfrm>
              <a:off x="1619672" y="3622179"/>
              <a:ext cx="1440160" cy="1080120"/>
            </a:xfrm>
            <a:prstGeom prst="cloud">
              <a:avLst/>
            </a:prstGeom>
            <a:solidFill>
              <a:srgbClr val="00B05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" name="Cloud 11"/>
            <p:cNvSpPr/>
            <p:nvPr/>
          </p:nvSpPr>
          <p:spPr>
            <a:xfrm>
              <a:off x="2267744" y="3622179"/>
              <a:ext cx="1440160" cy="1080120"/>
            </a:xfrm>
            <a:prstGeom prst="cloud">
              <a:avLst/>
            </a:prstGeom>
            <a:solidFill>
              <a:srgbClr val="00B05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2" name="Cloud 21"/>
            <p:cNvSpPr/>
            <p:nvPr/>
          </p:nvSpPr>
          <p:spPr>
            <a:xfrm>
              <a:off x="5652120" y="3645024"/>
              <a:ext cx="1440160" cy="1080120"/>
            </a:xfrm>
            <a:prstGeom prst="cloud">
              <a:avLst/>
            </a:prstGeom>
            <a:solidFill>
              <a:srgbClr val="00B05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" name="Cloud 22"/>
            <p:cNvSpPr/>
            <p:nvPr/>
          </p:nvSpPr>
          <p:spPr>
            <a:xfrm>
              <a:off x="7452320" y="3428404"/>
              <a:ext cx="1440160" cy="1080120"/>
            </a:xfrm>
            <a:prstGeom prst="cloud">
              <a:avLst/>
            </a:prstGeom>
            <a:solidFill>
              <a:srgbClr val="00B05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4" name="Cloud 23"/>
            <p:cNvSpPr/>
            <p:nvPr/>
          </p:nvSpPr>
          <p:spPr>
            <a:xfrm>
              <a:off x="6732240" y="3645024"/>
              <a:ext cx="1440160" cy="1080120"/>
            </a:xfrm>
            <a:prstGeom prst="cloud">
              <a:avLst/>
            </a:prstGeom>
            <a:solidFill>
              <a:srgbClr val="00B05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5" name="Cloud 24"/>
            <p:cNvSpPr/>
            <p:nvPr/>
          </p:nvSpPr>
          <p:spPr>
            <a:xfrm>
              <a:off x="7709495" y="3645024"/>
              <a:ext cx="1440160" cy="1080120"/>
            </a:xfrm>
            <a:prstGeom prst="cloud">
              <a:avLst/>
            </a:prstGeom>
            <a:solidFill>
              <a:srgbClr val="00B05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63" name="Oval 62"/>
          <p:cNvSpPr/>
          <p:nvPr/>
        </p:nvSpPr>
        <p:spPr>
          <a:xfrm rot="17903670">
            <a:off x="2469877" y="4161038"/>
            <a:ext cx="288032" cy="144016"/>
          </a:xfrm>
          <a:prstGeom prst="ellipse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Oval 63"/>
          <p:cNvSpPr/>
          <p:nvPr/>
        </p:nvSpPr>
        <p:spPr>
          <a:xfrm>
            <a:off x="2462020" y="4105947"/>
            <a:ext cx="288032" cy="144016"/>
          </a:xfrm>
          <a:prstGeom prst="ellipse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Oval 64"/>
          <p:cNvSpPr/>
          <p:nvPr/>
        </p:nvSpPr>
        <p:spPr>
          <a:xfrm rot="16200000">
            <a:off x="2392889" y="4177955"/>
            <a:ext cx="288032" cy="144016"/>
          </a:xfrm>
          <a:prstGeom prst="ellipse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Oval 65"/>
          <p:cNvSpPr/>
          <p:nvPr/>
        </p:nvSpPr>
        <p:spPr>
          <a:xfrm rot="2468663">
            <a:off x="2456644" y="4172988"/>
            <a:ext cx="288032" cy="144016"/>
          </a:xfrm>
          <a:prstGeom prst="ellipse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Oval 66"/>
          <p:cNvSpPr/>
          <p:nvPr/>
        </p:nvSpPr>
        <p:spPr>
          <a:xfrm rot="20866177">
            <a:off x="2495754" y="4105947"/>
            <a:ext cx="288032" cy="144016"/>
          </a:xfrm>
          <a:prstGeom prst="ellipse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8" name="Group 67"/>
          <p:cNvGrpSpPr/>
          <p:nvPr/>
        </p:nvGrpSpPr>
        <p:grpSpPr>
          <a:xfrm rot="6112875">
            <a:off x="3583988" y="3154177"/>
            <a:ext cx="1167457" cy="2674850"/>
            <a:chOff x="3203848" y="1396881"/>
            <a:chExt cx="1356743" cy="3108537"/>
          </a:xfrm>
        </p:grpSpPr>
        <p:sp>
          <p:nvSpPr>
            <p:cNvPr id="69" name="Freeform 68"/>
            <p:cNvSpPr/>
            <p:nvPr/>
          </p:nvSpPr>
          <p:spPr>
            <a:xfrm>
              <a:off x="3813623" y="3845153"/>
              <a:ext cx="578476" cy="660265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9900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" name="Isosceles Triangle 69"/>
            <p:cNvSpPr/>
            <p:nvPr/>
          </p:nvSpPr>
          <p:spPr>
            <a:xfrm rot="16200000">
              <a:off x="2461224" y="2139505"/>
              <a:ext cx="2781393" cy="1296145"/>
            </a:xfrm>
            <a:prstGeom prst="triangle">
              <a:avLst/>
            </a:prstGeom>
            <a:solidFill>
              <a:srgbClr val="9900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1" name="Freeform 70"/>
            <p:cNvSpPr/>
            <p:nvPr/>
          </p:nvSpPr>
          <p:spPr>
            <a:xfrm rot="10522713" flipH="1">
              <a:off x="3958496" y="1806100"/>
              <a:ext cx="587016" cy="883440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  <a:gd name="connsiteX0" fmla="*/ 224488 w 777479"/>
                <a:gd name="connsiteY0" fmla="*/ 79294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74399">
                  <a:moveTo>
                    <a:pt x="224488" y="79294"/>
                  </a:moveTo>
                  <a:cubicBezTo>
                    <a:pt x="238577" y="124935"/>
                    <a:pt x="263369" y="314900"/>
                    <a:pt x="239713" y="381071"/>
                  </a:cubicBezTo>
                  <a:cubicBezTo>
                    <a:pt x="216057" y="44724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1673" y="637579"/>
                    <a:pt x="368300" y="628720"/>
                  </a:cubicBezTo>
                  <a:cubicBezTo>
                    <a:pt x="374927" y="619861"/>
                    <a:pt x="369888" y="648962"/>
                    <a:pt x="375444" y="695396"/>
                  </a:cubicBezTo>
                  <a:cubicBezTo>
                    <a:pt x="381000" y="741831"/>
                    <a:pt x="388938" y="860893"/>
                    <a:pt x="401638" y="907327"/>
                  </a:cubicBezTo>
                  <a:cubicBezTo>
                    <a:pt x="414338" y="953761"/>
                    <a:pt x="434578" y="973605"/>
                    <a:pt x="451644" y="974002"/>
                  </a:cubicBezTo>
                  <a:cubicBezTo>
                    <a:pt x="468710" y="974399"/>
                    <a:pt x="495301" y="960508"/>
                    <a:pt x="504032" y="909708"/>
                  </a:cubicBezTo>
                  <a:cubicBezTo>
                    <a:pt x="512763" y="858908"/>
                    <a:pt x="500063" y="690235"/>
                    <a:pt x="504032" y="669201"/>
                  </a:cubicBezTo>
                  <a:cubicBezTo>
                    <a:pt x="508001" y="648167"/>
                    <a:pt x="516335" y="748180"/>
                    <a:pt x="527844" y="783502"/>
                  </a:cubicBezTo>
                  <a:cubicBezTo>
                    <a:pt x="539353" y="818824"/>
                    <a:pt x="556816" y="861289"/>
                    <a:pt x="573088" y="881133"/>
                  </a:cubicBezTo>
                  <a:cubicBezTo>
                    <a:pt x="589360" y="900977"/>
                    <a:pt x="610654" y="908484"/>
                    <a:pt x="625475" y="902564"/>
                  </a:cubicBezTo>
                  <a:cubicBezTo>
                    <a:pt x="640296" y="896644"/>
                    <a:pt x="658838" y="875379"/>
                    <a:pt x="662013" y="845613"/>
                  </a:cubicBezTo>
                  <a:cubicBezTo>
                    <a:pt x="665188" y="815847"/>
                    <a:pt x="649424" y="756945"/>
                    <a:pt x="644525" y="723971"/>
                  </a:cubicBezTo>
                  <a:cubicBezTo>
                    <a:pt x="639626" y="690997"/>
                    <a:pt x="620316" y="635468"/>
                    <a:pt x="632619" y="647771"/>
                  </a:cubicBezTo>
                  <a:cubicBezTo>
                    <a:pt x="644922" y="660074"/>
                    <a:pt x="695325" y="776358"/>
                    <a:pt x="718344" y="797789"/>
                  </a:cubicBezTo>
                  <a:cubicBezTo>
                    <a:pt x="741363" y="819220"/>
                    <a:pt x="763985" y="803346"/>
                    <a:pt x="770732" y="776358"/>
                  </a:cubicBezTo>
                  <a:cubicBezTo>
                    <a:pt x="777479" y="749371"/>
                    <a:pt x="775891" y="687855"/>
                    <a:pt x="758825" y="635864"/>
                  </a:cubicBezTo>
                  <a:cubicBezTo>
                    <a:pt x="741759" y="583873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solidFill>
              <a:srgbClr val="9900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2" name="Freeform 71"/>
            <p:cNvSpPr/>
            <p:nvPr/>
          </p:nvSpPr>
          <p:spPr>
            <a:xfrm>
              <a:off x="3982115" y="3845153"/>
              <a:ext cx="578476" cy="660265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9900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3" name="Oval 72"/>
            <p:cNvSpPr/>
            <p:nvPr/>
          </p:nvSpPr>
          <p:spPr>
            <a:xfrm flipH="1">
              <a:off x="4029647" y="2332985"/>
              <a:ext cx="56502" cy="17829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4" name="Oval 73"/>
            <p:cNvSpPr/>
            <p:nvPr/>
          </p:nvSpPr>
          <p:spPr>
            <a:xfrm flipH="1">
              <a:off x="3692676" y="2343529"/>
              <a:ext cx="56502" cy="17829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5" name="Oval 74"/>
            <p:cNvSpPr/>
            <p:nvPr/>
          </p:nvSpPr>
          <p:spPr>
            <a:xfrm flipH="1">
              <a:off x="3707904" y="2845425"/>
              <a:ext cx="279125" cy="36755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76" name="Group 75"/>
          <p:cNvGrpSpPr/>
          <p:nvPr/>
        </p:nvGrpSpPr>
        <p:grpSpPr>
          <a:xfrm rot="20548985">
            <a:off x="1917003" y="3876130"/>
            <a:ext cx="1243647" cy="1210353"/>
            <a:chOff x="4574586" y="3080694"/>
            <a:chExt cx="1558435" cy="1516714"/>
          </a:xfrm>
        </p:grpSpPr>
        <p:cxnSp>
          <p:nvCxnSpPr>
            <p:cNvPr id="77" name="Straight Connector 76"/>
            <p:cNvCxnSpPr/>
            <p:nvPr/>
          </p:nvCxnSpPr>
          <p:spPr>
            <a:xfrm rot="1524040" flipV="1">
              <a:off x="5253546" y="3445280"/>
              <a:ext cx="0" cy="115212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524040" flipV="1">
              <a:off x="4574586" y="3870367"/>
              <a:ext cx="1296144" cy="43204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1524040">
              <a:off x="4574586" y="3942375"/>
              <a:ext cx="1296144" cy="28803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Oval 79"/>
            <p:cNvSpPr/>
            <p:nvPr/>
          </p:nvSpPr>
          <p:spPr>
            <a:xfrm rot="1524040">
              <a:off x="4810369" y="3080694"/>
              <a:ext cx="504056" cy="504056"/>
            </a:xfrm>
            <a:prstGeom prst="ellips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81" name="Straight Connector 80"/>
            <p:cNvCxnSpPr/>
            <p:nvPr/>
          </p:nvCxnSpPr>
          <p:spPr>
            <a:xfrm rot="1524040" flipV="1">
              <a:off x="5268925" y="3598019"/>
              <a:ext cx="864096" cy="36004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Pie 81"/>
            <p:cNvSpPr/>
            <p:nvPr/>
          </p:nvSpPr>
          <p:spPr>
            <a:xfrm rot="1328900">
              <a:off x="4810369" y="3080694"/>
              <a:ext cx="504056" cy="504056"/>
            </a:xfrm>
            <a:prstGeom prst="pi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cxnSp>
          <p:nvCxnSpPr>
            <p:cNvPr id="83" name="Straight Connector 82"/>
            <p:cNvCxnSpPr/>
            <p:nvPr/>
          </p:nvCxnSpPr>
          <p:spPr>
            <a:xfrm rot="1524040" flipH="1">
              <a:off x="5971210" y="3753070"/>
              <a:ext cx="72008" cy="2160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524040" flipH="1">
              <a:off x="5906163" y="3722182"/>
              <a:ext cx="72008" cy="2160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524040" flipH="1">
              <a:off x="5841116" y="3691295"/>
              <a:ext cx="72008" cy="2160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9" name="Oval 88"/>
          <p:cNvSpPr/>
          <p:nvPr/>
        </p:nvSpPr>
        <p:spPr>
          <a:xfrm rot="17903670">
            <a:off x="3910037" y="4233045"/>
            <a:ext cx="288032" cy="144016"/>
          </a:xfrm>
          <a:prstGeom prst="ellipse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0" name="Oval 89"/>
          <p:cNvSpPr/>
          <p:nvPr/>
        </p:nvSpPr>
        <p:spPr>
          <a:xfrm>
            <a:off x="3902180" y="4177954"/>
            <a:ext cx="288032" cy="144016"/>
          </a:xfrm>
          <a:prstGeom prst="ellipse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1" name="Oval 90"/>
          <p:cNvSpPr/>
          <p:nvPr/>
        </p:nvSpPr>
        <p:spPr>
          <a:xfrm rot="16200000">
            <a:off x="3833049" y="4249962"/>
            <a:ext cx="288032" cy="144016"/>
          </a:xfrm>
          <a:prstGeom prst="ellipse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2" name="Oval 91"/>
          <p:cNvSpPr/>
          <p:nvPr/>
        </p:nvSpPr>
        <p:spPr>
          <a:xfrm rot="2468663">
            <a:off x="3896804" y="4244995"/>
            <a:ext cx="288032" cy="144016"/>
          </a:xfrm>
          <a:prstGeom prst="ellipse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3" name="Oval 92"/>
          <p:cNvSpPr/>
          <p:nvPr/>
        </p:nvSpPr>
        <p:spPr>
          <a:xfrm rot="20866177">
            <a:off x="3935914" y="4177954"/>
            <a:ext cx="288032" cy="144016"/>
          </a:xfrm>
          <a:prstGeom prst="ellipse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4" name="Oval 93"/>
          <p:cNvSpPr/>
          <p:nvPr/>
        </p:nvSpPr>
        <p:spPr>
          <a:xfrm rot="17903670">
            <a:off x="4214380" y="4233046"/>
            <a:ext cx="288032" cy="144016"/>
          </a:xfrm>
          <a:prstGeom prst="ellipse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5" name="Oval 94"/>
          <p:cNvSpPr/>
          <p:nvPr/>
        </p:nvSpPr>
        <p:spPr>
          <a:xfrm>
            <a:off x="4206523" y="4177955"/>
            <a:ext cx="288032" cy="144016"/>
          </a:xfrm>
          <a:prstGeom prst="ellipse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6" name="Oval 95"/>
          <p:cNvSpPr/>
          <p:nvPr/>
        </p:nvSpPr>
        <p:spPr>
          <a:xfrm rot="16200000">
            <a:off x="4137392" y="4249963"/>
            <a:ext cx="288032" cy="144016"/>
          </a:xfrm>
          <a:prstGeom prst="ellipse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7" name="Oval 96"/>
          <p:cNvSpPr/>
          <p:nvPr/>
        </p:nvSpPr>
        <p:spPr>
          <a:xfrm rot="2468663">
            <a:off x="4201147" y="4244996"/>
            <a:ext cx="288032" cy="144016"/>
          </a:xfrm>
          <a:prstGeom prst="ellipse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8" name="Oval 97"/>
          <p:cNvSpPr/>
          <p:nvPr/>
        </p:nvSpPr>
        <p:spPr>
          <a:xfrm rot="20866177">
            <a:off x="4240257" y="4177955"/>
            <a:ext cx="288032" cy="144016"/>
          </a:xfrm>
          <a:prstGeom prst="ellipse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2" name="Group 61"/>
          <p:cNvGrpSpPr/>
          <p:nvPr/>
        </p:nvGrpSpPr>
        <p:grpSpPr>
          <a:xfrm>
            <a:off x="755576" y="3831332"/>
            <a:ext cx="8640960" cy="2045940"/>
            <a:chOff x="755576" y="3831332"/>
            <a:chExt cx="8640960" cy="2045940"/>
          </a:xfrm>
        </p:grpSpPr>
        <p:sp>
          <p:nvSpPr>
            <p:cNvPr id="13" name="Cloud 12"/>
            <p:cNvSpPr/>
            <p:nvPr/>
          </p:nvSpPr>
          <p:spPr>
            <a:xfrm>
              <a:off x="1115616" y="3840485"/>
              <a:ext cx="1440160" cy="1080120"/>
            </a:xfrm>
            <a:prstGeom prst="cloud">
              <a:avLst/>
            </a:prstGeom>
            <a:solidFill>
              <a:srgbClr val="00B05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Cloud 13"/>
            <p:cNvSpPr/>
            <p:nvPr/>
          </p:nvSpPr>
          <p:spPr>
            <a:xfrm>
              <a:off x="4139952" y="3838203"/>
              <a:ext cx="1440160" cy="1080120"/>
            </a:xfrm>
            <a:prstGeom prst="cloud">
              <a:avLst/>
            </a:prstGeom>
            <a:solidFill>
              <a:srgbClr val="00B05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Cloud 14"/>
            <p:cNvSpPr/>
            <p:nvPr/>
          </p:nvSpPr>
          <p:spPr>
            <a:xfrm>
              <a:off x="3129583" y="3831332"/>
              <a:ext cx="1440160" cy="1080120"/>
            </a:xfrm>
            <a:prstGeom prst="cloud">
              <a:avLst/>
            </a:prstGeom>
            <a:solidFill>
              <a:srgbClr val="00B05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" name="Cloud 15"/>
            <p:cNvSpPr/>
            <p:nvPr/>
          </p:nvSpPr>
          <p:spPr>
            <a:xfrm>
              <a:off x="6012160" y="3861048"/>
              <a:ext cx="1440160" cy="1080120"/>
            </a:xfrm>
            <a:prstGeom prst="cloud">
              <a:avLst/>
            </a:prstGeom>
            <a:solidFill>
              <a:srgbClr val="00B05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" name="Cloud 16"/>
            <p:cNvSpPr/>
            <p:nvPr/>
          </p:nvSpPr>
          <p:spPr>
            <a:xfrm>
              <a:off x="1979712" y="3862759"/>
              <a:ext cx="1440160" cy="1080120"/>
            </a:xfrm>
            <a:prstGeom prst="cloud">
              <a:avLst/>
            </a:prstGeom>
            <a:solidFill>
              <a:srgbClr val="00B05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8" name="Cloud 17"/>
            <p:cNvSpPr/>
            <p:nvPr/>
          </p:nvSpPr>
          <p:spPr>
            <a:xfrm>
              <a:off x="3779912" y="4198243"/>
              <a:ext cx="1440160" cy="1080120"/>
            </a:xfrm>
            <a:prstGeom prst="cloud">
              <a:avLst/>
            </a:prstGeom>
            <a:solidFill>
              <a:srgbClr val="00B05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9" name="Cloud 18"/>
            <p:cNvSpPr/>
            <p:nvPr/>
          </p:nvSpPr>
          <p:spPr>
            <a:xfrm>
              <a:off x="2915816" y="4126235"/>
              <a:ext cx="1440160" cy="1080120"/>
            </a:xfrm>
            <a:prstGeom prst="cloud">
              <a:avLst/>
            </a:prstGeom>
            <a:solidFill>
              <a:srgbClr val="00B05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" name="Cloud 19"/>
            <p:cNvSpPr/>
            <p:nvPr/>
          </p:nvSpPr>
          <p:spPr>
            <a:xfrm>
              <a:off x="4932040" y="3982219"/>
              <a:ext cx="1440160" cy="1080120"/>
            </a:xfrm>
            <a:prstGeom prst="cloud">
              <a:avLst/>
            </a:prstGeom>
            <a:solidFill>
              <a:srgbClr val="00B05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" name="Cloud 20"/>
            <p:cNvSpPr/>
            <p:nvPr/>
          </p:nvSpPr>
          <p:spPr>
            <a:xfrm>
              <a:off x="1115616" y="4126235"/>
              <a:ext cx="1440160" cy="1080120"/>
            </a:xfrm>
            <a:prstGeom prst="cloud">
              <a:avLst/>
            </a:prstGeom>
            <a:solidFill>
              <a:srgbClr val="00B05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6" name="Cloud 25"/>
            <p:cNvSpPr/>
            <p:nvPr/>
          </p:nvSpPr>
          <p:spPr>
            <a:xfrm>
              <a:off x="6012160" y="3861048"/>
              <a:ext cx="1440160" cy="1080120"/>
            </a:xfrm>
            <a:prstGeom prst="cloud">
              <a:avLst/>
            </a:prstGeom>
            <a:solidFill>
              <a:srgbClr val="00B05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" name="Cloud 26"/>
            <p:cNvSpPr/>
            <p:nvPr/>
          </p:nvSpPr>
          <p:spPr>
            <a:xfrm>
              <a:off x="7092280" y="4293096"/>
              <a:ext cx="1440160" cy="1080120"/>
            </a:xfrm>
            <a:prstGeom prst="cloud">
              <a:avLst/>
            </a:prstGeom>
            <a:solidFill>
              <a:srgbClr val="00B05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8" name="Cloud 27"/>
            <p:cNvSpPr/>
            <p:nvPr/>
          </p:nvSpPr>
          <p:spPr>
            <a:xfrm>
              <a:off x="5868144" y="4149080"/>
              <a:ext cx="1440160" cy="1080120"/>
            </a:xfrm>
            <a:prstGeom prst="cloud">
              <a:avLst/>
            </a:prstGeom>
            <a:solidFill>
              <a:srgbClr val="00B05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9" name="Cloud 28"/>
            <p:cNvSpPr/>
            <p:nvPr/>
          </p:nvSpPr>
          <p:spPr>
            <a:xfrm>
              <a:off x="5148064" y="4077072"/>
              <a:ext cx="1440160" cy="1080120"/>
            </a:xfrm>
            <a:prstGeom prst="cloud">
              <a:avLst/>
            </a:prstGeom>
            <a:solidFill>
              <a:srgbClr val="00B05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0" name="Cloud 29"/>
            <p:cNvSpPr/>
            <p:nvPr/>
          </p:nvSpPr>
          <p:spPr>
            <a:xfrm>
              <a:off x="5508104" y="4293096"/>
              <a:ext cx="1440160" cy="1080120"/>
            </a:xfrm>
            <a:prstGeom prst="cloud">
              <a:avLst/>
            </a:prstGeom>
            <a:solidFill>
              <a:srgbClr val="00B05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1" name="Cloud 30"/>
            <p:cNvSpPr/>
            <p:nvPr/>
          </p:nvSpPr>
          <p:spPr>
            <a:xfrm>
              <a:off x="4283968" y="4365104"/>
              <a:ext cx="1440160" cy="1080120"/>
            </a:xfrm>
            <a:prstGeom prst="cloud">
              <a:avLst/>
            </a:prstGeom>
            <a:solidFill>
              <a:srgbClr val="00B05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2" name="Cloud 31"/>
            <p:cNvSpPr/>
            <p:nvPr/>
          </p:nvSpPr>
          <p:spPr>
            <a:xfrm>
              <a:off x="2123728" y="4437112"/>
              <a:ext cx="1440160" cy="1080120"/>
            </a:xfrm>
            <a:prstGeom prst="cloud">
              <a:avLst/>
            </a:prstGeom>
            <a:solidFill>
              <a:srgbClr val="00B05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35" name="Group 34"/>
            <p:cNvGrpSpPr/>
            <p:nvPr/>
          </p:nvGrpSpPr>
          <p:grpSpPr>
            <a:xfrm>
              <a:off x="755576" y="4437112"/>
              <a:ext cx="1440160" cy="1224136"/>
              <a:chOff x="539552" y="1124744"/>
              <a:chExt cx="1440160" cy="1224136"/>
            </a:xfrm>
          </p:grpSpPr>
          <p:sp>
            <p:nvSpPr>
              <p:cNvPr id="33" name="Rectangle 32"/>
              <p:cNvSpPr/>
              <p:nvPr/>
            </p:nvSpPr>
            <p:spPr>
              <a:xfrm>
                <a:off x="1187624" y="1988840"/>
                <a:ext cx="216024" cy="360040"/>
              </a:xfrm>
              <a:prstGeom prst="rect">
                <a:avLst/>
              </a:prstGeom>
              <a:solidFill>
                <a:srgbClr val="CC66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" name="Cloud 33"/>
              <p:cNvSpPr/>
              <p:nvPr/>
            </p:nvSpPr>
            <p:spPr>
              <a:xfrm>
                <a:off x="539552" y="1124744"/>
                <a:ext cx="1440160" cy="1080120"/>
              </a:xfrm>
              <a:prstGeom prst="cloud">
                <a:avLst/>
              </a:prstGeom>
              <a:solidFill>
                <a:srgbClr val="00B05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36" name="Group 35"/>
            <p:cNvGrpSpPr/>
            <p:nvPr/>
          </p:nvGrpSpPr>
          <p:grpSpPr>
            <a:xfrm>
              <a:off x="6084168" y="4509120"/>
              <a:ext cx="1440160" cy="1224136"/>
              <a:chOff x="539552" y="1124744"/>
              <a:chExt cx="1440160" cy="1224136"/>
            </a:xfrm>
          </p:grpSpPr>
          <p:sp>
            <p:nvSpPr>
              <p:cNvPr id="37" name="Rectangle 36"/>
              <p:cNvSpPr/>
              <p:nvPr/>
            </p:nvSpPr>
            <p:spPr>
              <a:xfrm>
                <a:off x="1187624" y="1988840"/>
                <a:ext cx="216024" cy="360040"/>
              </a:xfrm>
              <a:prstGeom prst="rect">
                <a:avLst/>
              </a:prstGeom>
              <a:solidFill>
                <a:srgbClr val="CC66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8" name="Cloud 37"/>
              <p:cNvSpPr/>
              <p:nvPr/>
            </p:nvSpPr>
            <p:spPr>
              <a:xfrm>
                <a:off x="539552" y="1124744"/>
                <a:ext cx="1440160" cy="1080120"/>
              </a:xfrm>
              <a:prstGeom prst="cloud">
                <a:avLst/>
              </a:prstGeom>
              <a:solidFill>
                <a:srgbClr val="00B05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39" name="Group 38"/>
            <p:cNvGrpSpPr/>
            <p:nvPr/>
          </p:nvGrpSpPr>
          <p:grpSpPr>
            <a:xfrm>
              <a:off x="7956376" y="4149080"/>
              <a:ext cx="1440160" cy="1224136"/>
              <a:chOff x="539552" y="1124744"/>
              <a:chExt cx="1440160" cy="1224136"/>
            </a:xfrm>
          </p:grpSpPr>
          <p:sp>
            <p:nvSpPr>
              <p:cNvPr id="40" name="Rectangle 39"/>
              <p:cNvSpPr/>
              <p:nvPr/>
            </p:nvSpPr>
            <p:spPr>
              <a:xfrm>
                <a:off x="1187624" y="1988840"/>
                <a:ext cx="216024" cy="360040"/>
              </a:xfrm>
              <a:prstGeom prst="rect">
                <a:avLst/>
              </a:prstGeom>
              <a:solidFill>
                <a:srgbClr val="CC66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1" name="Cloud 40"/>
              <p:cNvSpPr/>
              <p:nvPr/>
            </p:nvSpPr>
            <p:spPr>
              <a:xfrm>
                <a:off x="539552" y="1124744"/>
                <a:ext cx="1440160" cy="1080120"/>
              </a:xfrm>
              <a:prstGeom prst="cloud">
                <a:avLst/>
              </a:prstGeom>
              <a:solidFill>
                <a:srgbClr val="00B05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42" name="Group 41"/>
            <p:cNvGrpSpPr/>
            <p:nvPr/>
          </p:nvGrpSpPr>
          <p:grpSpPr>
            <a:xfrm>
              <a:off x="7164288" y="4509120"/>
              <a:ext cx="1440160" cy="1224136"/>
              <a:chOff x="539552" y="1124744"/>
              <a:chExt cx="1440160" cy="1224136"/>
            </a:xfrm>
          </p:grpSpPr>
          <p:sp>
            <p:nvSpPr>
              <p:cNvPr id="43" name="Rectangle 42"/>
              <p:cNvSpPr/>
              <p:nvPr/>
            </p:nvSpPr>
            <p:spPr>
              <a:xfrm>
                <a:off x="1187624" y="1988840"/>
                <a:ext cx="216024" cy="360040"/>
              </a:xfrm>
              <a:prstGeom prst="rect">
                <a:avLst/>
              </a:prstGeom>
              <a:solidFill>
                <a:srgbClr val="CC66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4" name="Cloud 43"/>
              <p:cNvSpPr/>
              <p:nvPr/>
            </p:nvSpPr>
            <p:spPr>
              <a:xfrm>
                <a:off x="539552" y="1124744"/>
                <a:ext cx="1440160" cy="1080120"/>
              </a:xfrm>
              <a:prstGeom prst="cloud">
                <a:avLst/>
              </a:prstGeom>
              <a:solidFill>
                <a:srgbClr val="00B05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45" name="Group 44"/>
            <p:cNvGrpSpPr/>
            <p:nvPr/>
          </p:nvGrpSpPr>
          <p:grpSpPr>
            <a:xfrm>
              <a:off x="3097014" y="4509120"/>
              <a:ext cx="1440160" cy="1224136"/>
              <a:chOff x="539552" y="1124744"/>
              <a:chExt cx="1440160" cy="1224136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1187624" y="1988840"/>
                <a:ext cx="216024" cy="360040"/>
              </a:xfrm>
              <a:prstGeom prst="rect">
                <a:avLst/>
              </a:prstGeom>
              <a:solidFill>
                <a:srgbClr val="CC66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7" name="Cloud 46"/>
              <p:cNvSpPr/>
              <p:nvPr/>
            </p:nvSpPr>
            <p:spPr>
              <a:xfrm>
                <a:off x="539552" y="1124744"/>
                <a:ext cx="1440160" cy="1080120"/>
              </a:xfrm>
              <a:prstGeom prst="cloud">
                <a:avLst/>
              </a:prstGeom>
              <a:solidFill>
                <a:srgbClr val="00B05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48" name="Group 47"/>
            <p:cNvGrpSpPr/>
            <p:nvPr/>
          </p:nvGrpSpPr>
          <p:grpSpPr>
            <a:xfrm>
              <a:off x="4860032" y="4509120"/>
              <a:ext cx="1440160" cy="1224136"/>
              <a:chOff x="539552" y="1124744"/>
              <a:chExt cx="1440160" cy="1224136"/>
            </a:xfrm>
          </p:grpSpPr>
          <p:sp>
            <p:nvSpPr>
              <p:cNvPr id="49" name="Rectangle 48"/>
              <p:cNvSpPr/>
              <p:nvPr/>
            </p:nvSpPr>
            <p:spPr>
              <a:xfrm>
                <a:off x="1187624" y="1988840"/>
                <a:ext cx="216024" cy="360040"/>
              </a:xfrm>
              <a:prstGeom prst="rect">
                <a:avLst/>
              </a:prstGeom>
              <a:solidFill>
                <a:srgbClr val="CC66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0" name="Cloud 49"/>
              <p:cNvSpPr/>
              <p:nvPr/>
            </p:nvSpPr>
            <p:spPr>
              <a:xfrm>
                <a:off x="539552" y="1124744"/>
                <a:ext cx="1440160" cy="1080120"/>
              </a:xfrm>
              <a:prstGeom prst="cloud">
                <a:avLst/>
              </a:prstGeom>
              <a:solidFill>
                <a:srgbClr val="00B05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51" name="Group 50"/>
            <p:cNvGrpSpPr/>
            <p:nvPr/>
          </p:nvGrpSpPr>
          <p:grpSpPr>
            <a:xfrm>
              <a:off x="3995936" y="4653136"/>
              <a:ext cx="1440160" cy="1224136"/>
              <a:chOff x="539552" y="1124744"/>
              <a:chExt cx="1440160" cy="1224136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1187624" y="1988840"/>
                <a:ext cx="216024" cy="360040"/>
              </a:xfrm>
              <a:prstGeom prst="rect">
                <a:avLst/>
              </a:prstGeom>
              <a:solidFill>
                <a:srgbClr val="CC66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3" name="Cloud 52"/>
              <p:cNvSpPr/>
              <p:nvPr/>
            </p:nvSpPr>
            <p:spPr>
              <a:xfrm>
                <a:off x="539552" y="1124744"/>
                <a:ext cx="1440160" cy="1080120"/>
              </a:xfrm>
              <a:prstGeom prst="cloud">
                <a:avLst/>
              </a:prstGeom>
              <a:solidFill>
                <a:srgbClr val="00B05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55" name="Group 54"/>
            <p:cNvGrpSpPr/>
            <p:nvPr/>
          </p:nvGrpSpPr>
          <p:grpSpPr>
            <a:xfrm>
              <a:off x="1547664" y="4581128"/>
              <a:ext cx="1440160" cy="1224136"/>
              <a:chOff x="539552" y="1124744"/>
              <a:chExt cx="1440160" cy="1224136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1187624" y="1988840"/>
                <a:ext cx="216024" cy="360040"/>
              </a:xfrm>
              <a:prstGeom prst="rect">
                <a:avLst/>
              </a:prstGeom>
              <a:solidFill>
                <a:srgbClr val="CC66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7" name="Cloud 56"/>
              <p:cNvSpPr/>
              <p:nvPr/>
            </p:nvSpPr>
            <p:spPr>
              <a:xfrm>
                <a:off x="539552" y="1124744"/>
                <a:ext cx="1440160" cy="1080120"/>
              </a:xfrm>
              <a:prstGeom prst="cloud">
                <a:avLst/>
              </a:prstGeom>
              <a:solidFill>
                <a:srgbClr val="00B05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58" name="Group 57"/>
            <p:cNvGrpSpPr/>
            <p:nvPr/>
          </p:nvGrpSpPr>
          <p:grpSpPr>
            <a:xfrm>
              <a:off x="2483768" y="4653136"/>
              <a:ext cx="1440160" cy="1224136"/>
              <a:chOff x="539552" y="1124744"/>
              <a:chExt cx="1440160" cy="1224136"/>
            </a:xfrm>
          </p:grpSpPr>
          <p:sp>
            <p:nvSpPr>
              <p:cNvPr id="59" name="Rectangle 58"/>
              <p:cNvSpPr/>
              <p:nvPr/>
            </p:nvSpPr>
            <p:spPr>
              <a:xfrm>
                <a:off x="1187624" y="1988840"/>
                <a:ext cx="216024" cy="360040"/>
              </a:xfrm>
              <a:prstGeom prst="rect">
                <a:avLst/>
              </a:prstGeom>
              <a:solidFill>
                <a:srgbClr val="CC66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0" name="Cloud 59"/>
              <p:cNvSpPr/>
              <p:nvPr/>
            </p:nvSpPr>
            <p:spPr>
              <a:xfrm>
                <a:off x="539552" y="1124744"/>
                <a:ext cx="1440160" cy="1080120"/>
              </a:xfrm>
              <a:prstGeom prst="cloud">
                <a:avLst/>
              </a:prstGeom>
              <a:solidFill>
                <a:srgbClr val="00B05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</p:grpSp>
      <p:grpSp>
        <p:nvGrpSpPr>
          <p:cNvPr id="86" name="Group 85"/>
          <p:cNvGrpSpPr/>
          <p:nvPr/>
        </p:nvGrpSpPr>
        <p:grpSpPr>
          <a:xfrm rot="212999">
            <a:off x="6746779" y="3669393"/>
            <a:ext cx="802449" cy="494480"/>
            <a:chOff x="4226768" y="1268760"/>
            <a:chExt cx="891094" cy="549104"/>
          </a:xfrm>
        </p:grpSpPr>
        <p:sp>
          <p:nvSpPr>
            <p:cNvPr id="87" name="Freeform 86"/>
            <p:cNvSpPr/>
            <p:nvPr/>
          </p:nvSpPr>
          <p:spPr>
            <a:xfrm rot="731531" flipH="1">
              <a:off x="4226768" y="1468987"/>
              <a:ext cx="891094" cy="100773"/>
            </a:xfrm>
            <a:custGeom>
              <a:avLst/>
              <a:gdLst>
                <a:gd name="connsiteX0" fmla="*/ 0 w 1209821"/>
                <a:gd name="connsiteY0" fmla="*/ 0 h 138332"/>
                <a:gd name="connsiteX1" fmla="*/ 337625 w 1209821"/>
                <a:gd name="connsiteY1" fmla="*/ 112541 h 138332"/>
                <a:gd name="connsiteX2" fmla="*/ 928468 w 1209821"/>
                <a:gd name="connsiteY2" fmla="*/ 126609 h 138332"/>
                <a:gd name="connsiteX3" fmla="*/ 1209821 w 1209821"/>
                <a:gd name="connsiteY3" fmla="*/ 42203 h 138332"/>
                <a:gd name="connsiteX0" fmla="*/ 0 w 1296144"/>
                <a:gd name="connsiteY0" fmla="*/ 0 h 145366"/>
                <a:gd name="connsiteX1" fmla="*/ 337625 w 1296144"/>
                <a:gd name="connsiteY1" fmla="*/ 112541 h 145366"/>
                <a:gd name="connsiteX2" fmla="*/ 928468 w 1296144"/>
                <a:gd name="connsiteY2" fmla="*/ 126609 h 145366"/>
                <a:gd name="connsiteX3" fmla="*/ 1296144 w 1296144"/>
                <a:gd name="connsiteY3" fmla="*/ 0 h 145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96144" h="145366">
                  <a:moveTo>
                    <a:pt x="0" y="0"/>
                  </a:moveTo>
                  <a:cubicBezTo>
                    <a:pt x="91440" y="45719"/>
                    <a:pt x="182880" y="91439"/>
                    <a:pt x="337625" y="112541"/>
                  </a:cubicBezTo>
                  <a:cubicBezTo>
                    <a:pt x="492370" y="133643"/>
                    <a:pt x="768715" y="145366"/>
                    <a:pt x="928468" y="126609"/>
                  </a:cubicBezTo>
                  <a:cubicBezTo>
                    <a:pt x="1088221" y="107852"/>
                    <a:pt x="1228150" y="36341"/>
                    <a:pt x="1296144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8" name="Chord 87"/>
            <p:cNvSpPr/>
            <p:nvPr/>
          </p:nvSpPr>
          <p:spPr>
            <a:xfrm rot="731531" flipH="1">
              <a:off x="4419617" y="1268760"/>
              <a:ext cx="495052" cy="549104"/>
            </a:xfrm>
            <a:prstGeom prst="chord">
              <a:avLst>
                <a:gd name="adj1" fmla="val 10765082"/>
                <a:gd name="adj2" fmla="val 108958"/>
              </a:avLst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03" name="Group 102"/>
          <p:cNvGrpSpPr/>
          <p:nvPr/>
        </p:nvGrpSpPr>
        <p:grpSpPr>
          <a:xfrm>
            <a:off x="827584" y="6858000"/>
            <a:ext cx="1650469" cy="798368"/>
            <a:chOff x="3275856" y="5229200"/>
            <a:chExt cx="1296144" cy="630693"/>
          </a:xfrm>
        </p:grpSpPr>
        <p:sp>
          <p:nvSpPr>
            <p:cNvPr id="104" name="Freeform 103"/>
            <p:cNvSpPr/>
            <p:nvPr/>
          </p:nvSpPr>
          <p:spPr>
            <a:xfrm flipH="1">
              <a:off x="4050446" y="5229200"/>
              <a:ext cx="521554" cy="630693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0070C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5" name="Freeform 104"/>
            <p:cNvSpPr/>
            <p:nvPr/>
          </p:nvSpPr>
          <p:spPr>
            <a:xfrm>
              <a:off x="3275856" y="5229200"/>
              <a:ext cx="492917" cy="630693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0070C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07" name="Group 83"/>
          <p:cNvGrpSpPr/>
          <p:nvPr/>
        </p:nvGrpSpPr>
        <p:grpSpPr>
          <a:xfrm>
            <a:off x="625849" y="4676795"/>
            <a:ext cx="2008159" cy="2451972"/>
            <a:chOff x="539552" y="2276872"/>
            <a:chExt cx="1577045" cy="1937003"/>
          </a:xfrm>
        </p:grpSpPr>
        <p:sp>
          <p:nvSpPr>
            <p:cNvPr id="112" name="Oval 111"/>
            <p:cNvSpPr/>
            <p:nvPr/>
          </p:nvSpPr>
          <p:spPr>
            <a:xfrm>
              <a:off x="539552" y="2276872"/>
              <a:ext cx="1577045" cy="1937003"/>
            </a:xfrm>
            <a:prstGeom prst="ellipse">
              <a:avLst/>
            </a:prstGeom>
            <a:solidFill>
              <a:srgbClr val="0070C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3" name="Freeform 6"/>
            <p:cNvSpPr/>
            <p:nvPr/>
          </p:nvSpPr>
          <p:spPr>
            <a:xfrm>
              <a:off x="907529" y="2574872"/>
              <a:ext cx="808572" cy="106597"/>
            </a:xfrm>
            <a:custGeom>
              <a:avLst/>
              <a:gdLst>
                <a:gd name="connsiteX0" fmla="*/ 0 w 1107584"/>
                <a:gd name="connsiteY0" fmla="*/ 154547 h 154547"/>
                <a:gd name="connsiteX1" fmla="*/ 103031 w 1107584"/>
                <a:gd name="connsiteY1" fmla="*/ 12879 h 154547"/>
                <a:gd name="connsiteX2" fmla="*/ 244699 w 1107584"/>
                <a:gd name="connsiteY2" fmla="*/ 154547 h 154547"/>
                <a:gd name="connsiteX3" fmla="*/ 386367 w 1107584"/>
                <a:gd name="connsiteY3" fmla="*/ 12879 h 154547"/>
                <a:gd name="connsiteX4" fmla="*/ 515155 w 1107584"/>
                <a:gd name="connsiteY4" fmla="*/ 141668 h 154547"/>
                <a:gd name="connsiteX5" fmla="*/ 669702 w 1107584"/>
                <a:gd name="connsiteY5" fmla="*/ 38637 h 154547"/>
                <a:gd name="connsiteX6" fmla="*/ 837127 w 1107584"/>
                <a:gd name="connsiteY6" fmla="*/ 115910 h 154547"/>
                <a:gd name="connsiteX7" fmla="*/ 978795 w 1107584"/>
                <a:gd name="connsiteY7" fmla="*/ 0 h 154547"/>
                <a:gd name="connsiteX8" fmla="*/ 1107584 w 1107584"/>
                <a:gd name="connsiteY8" fmla="*/ 115910 h 154547"/>
                <a:gd name="connsiteX9" fmla="*/ 1107584 w 1107584"/>
                <a:gd name="connsiteY9" fmla="*/ 115910 h 154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07584" h="154547">
                  <a:moveTo>
                    <a:pt x="0" y="154547"/>
                  </a:moveTo>
                  <a:cubicBezTo>
                    <a:pt x="31124" y="83713"/>
                    <a:pt x="62248" y="12879"/>
                    <a:pt x="103031" y="12879"/>
                  </a:cubicBezTo>
                  <a:cubicBezTo>
                    <a:pt x="143814" y="12879"/>
                    <a:pt x="197476" y="154547"/>
                    <a:pt x="244699" y="154547"/>
                  </a:cubicBezTo>
                  <a:cubicBezTo>
                    <a:pt x="291922" y="154547"/>
                    <a:pt x="341291" y="15026"/>
                    <a:pt x="386367" y="12879"/>
                  </a:cubicBezTo>
                  <a:cubicBezTo>
                    <a:pt x="431443" y="10733"/>
                    <a:pt x="467933" y="137375"/>
                    <a:pt x="515155" y="141668"/>
                  </a:cubicBezTo>
                  <a:cubicBezTo>
                    <a:pt x="562378" y="145961"/>
                    <a:pt x="616040" y="42930"/>
                    <a:pt x="669702" y="38637"/>
                  </a:cubicBezTo>
                  <a:cubicBezTo>
                    <a:pt x="723364" y="34344"/>
                    <a:pt x="785612" y="122350"/>
                    <a:pt x="837127" y="115910"/>
                  </a:cubicBezTo>
                  <a:cubicBezTo>
                    <a:pt x="888643" y="109471"/>
                    <a:pt x="933719" y="0"/>
                    <a:pt x="978795" y="0"/>
                  </a:cubicBezTo>
                  <a:cubicBezTo>
                    <a:pt x="1023871" y="0"/>
                    <a:pt x="1107584" y="115910"/>
                    <a:pt x="1107584" y="115910"/>
                  </a:cubicBezTo>
                  <a:lnTo>
                    <a:pt x="1107584" y="115910"/>
                  </a:ln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4" name="Freeform 7"/>
            <p:cNvSpPr/>
            <p:nvPr/>
          </p:nvSpPr>
          <p:spPr>
            <a:xfrm>
              <a:off x="907529" y="2475539"/>
              <a:ext cx="808572" cy="106597"/>
            </a:xfrm>
            <a:custGeom>
              <a:avLst/>
              <a:gdLst>
                <a:gd name="connsiteX0" fmla="*/ 0 w 1107584"/>
                <a:gd name="connsiteY0" fmla="*/ 154547 h 154547"/>
                <a:gd name="connsiteX1" fmla="*/ 103031 w 1107584"/>
                <a:gd name="connsiteY1" fmla="*/ 12879 h 154547"/>
                <a:gd name="connsiteX2" fmla="*/ 244699 w 1107584"/>
                <a:gd name="connsiteY2" fmla="*/ 154547 h 154547"/>
                <a:gd name="connsiteX3" fmla="*/ 386367 w 1107584"/>
                <a:gd name="connsiteY3" fmla="*/ 12879 h 154547"/>
                <a:gd name="connsiteX4" fmla="*/ 515155 w 1107584"/>
                <a:gd name="connsiteY4" fmla="*/ 141668 h 154547"/>
                <a:gd name="connsiteX5" fmla="*/ 669702 w 1107584"/>
                <a:gd name="connsiteY5" fmla="*/ 38637 h 154547"/>
                <a:gd name="connsiteX6" fmla="*/ 837127 w 1107584"/>
                <a:gd name="connsiteY6" fmla="*/ 115910 h 154547"/>
                <a:gd name="connsiteX7" fmla="*/ 978795 w 1107584"/>
                <a:gd name="connsiteY7" fmla="*/ 0 h 154547"/>
                <a:gd name="connsiteX8" fmla="*/ 1107584 w 1107584"/>
                <a:gd name="connsiteY8" fmla="*/ 115910 h 154547"/>
                <a:gd name="connsiteX9" fmla="*/ 1107584 w 1107584"/>
                <a:gd name="connsiteY9" fmla="*/ 115910 h 154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07584" h="154547">
                  <a:moveTo>
                    <a:pt x="0" y="154547"/>
                  </a:moveTo>
                  <a:cubicBezTo>
                    <a:pt x="31124" y="83713"/>
                    <a:pt x="62248" y="12879"/>
                    <a:pt x="103031" y="12879"/>
                  </a:cubicBezTo>
                  <a:cubicBezTo>
                    <a:pt x="143814" y="12879"/>
                    <a:pt x="197476" y="154547"/>
                    <a:pt x="244699" y="154547"/>
                  </a:cubicBezTo>
                  <a:cubicBezTo>
                    <a:pt x="291922" y="154547"/>
                    <a:pt x="341291" y="15026"/>
                    <a:pt x="386367" y="12879"/>
                  </a:cubicBezTo>
                  <a:cubicBezTo>
                    <a:pt x="431443" y="10733"/>
                    <a:pt x="467933" y="137375"/>
                    <a:pt x="515155" y="141668"/>
                  </a:cubicBezTo>
                  <a:cubicBezTo>
                    <a:pt x="562378" y="145961"/>
                    <a:pt x="616040" y="42930"/>
                    <a:pt x="669702" y="38637"/>
                  </a:cubicBezTo>
                  <a:cubicBezTo>
                    <a:pt x="723364" y="34344"/>
                    <a:pt x="785612" y="122350"/>
                    <a:pt x="837127" y="115910"/>
                  </a:cubicBezTo>
                  <a:cubicBezTo>
                    <a:pt x="888643" y="109471"/>
                    <a:pt x="933719" y="0"/>
                    <a:pt x="978795" y="0"/>
                  </a:cubicBezTo>
                  <a:cubicBezTo>
                    <a:pt x="1023871" y="0"/>
                    <a:pt x="1107584" y="115910"/>
                    <a:pt x="1107584" y="115910"/>
                  </a:cubicBezTo>
                  <a:lnTo>
                    <a:pt x="1107584" y="115910"/>
                  </a:ln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5" name="Freeform 8"/>
            <p:cNvSpPr/>
            <p:nvPr/>
          </p:nvSpPr>
          <p:spPr>
            <a:xfrm>
              <a:off x="907529" y="2376205"/>
              <a:ext cx="808572" cy="106597"/>
            </a:xfrm>
            <a:custGeom>
              <a:avLst/>
              <a:gdLst>
                <a:gd name="connsiteX0" fmla="*/ 0 w 1107584"/>
                <a:gd name="connsiteY0" fmla="*/ 154547 h 154547"/>
                <a:gd name="connsiteX1" fmla="*/ 103031 w 1107584"/>
                <a:gd name="connsiteY1" fmla="*/ 12879 h 154547"/>
                <a:gd name="connsiteX2" fmla="*/ 244699 w 1107584"/>
                <a:gd name="connsiteY2" fmla="*/ 154547 h 154547"/>
                <a:gd name="connsiteX3" fmla="*/ 386367 w 1107584"/>
                <a:gd name="connsiteY3" fmla="*/ 12879 h 154547"/>
                <a:gd name="connsiteX4" fmla="*/ 515155 w 1107584"/>
                <a:gd name="connsiteY4" fmla="*/ 141668 h 154547"/>
                <a:gd name="connsiteX5" fmla="*/ 669702 w 1107584"/>
                <a:gd name="connsiteY5" fmla="*/ 38637 h 154547"/>
                <a:gd name="connsiteX6" fmla="*/ 837127 w 1107584"/>
                <a:gd name="connsiteY6" fmla="*/ 115910 h 154547"/>
                <a:gd name="connsiteX7" fmla="*/ 978795 w 1107584"/>
                <a:gd name="connsiteY7" fmla="*/ 0 h 154547"/>
                <a:gd name="connsiteX8" fmla="*/ 1107584 w 1107584"/>
                <a:gd name="connsiteY8" fmla="*/ 115910 h 154547"/>
                <a:gd name="connsiteX9" fmla="*/ 1107584 w 1107584"/>
                <a:gd name="connsiteY9" fmla="*/ 115910 h 154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07584" h="154547">
                  <a:moveTo>
                    <a:pt x="0" y="154547"/>
                  </a:moveTo>
                  <a:cubicBezTo>
                    <a:pt x="31124" y="83713"/>
                    <a:pt x="62248" y="12879"/>
                    <a:pt x="103031" y="12879"/>
                  </a:cubicBezTo>
                  <a:cubicBezTo>
                    <a:pt x="143814" y="12879"/>
                    <a:pt x="197476" y="154547"/>
                    <a:pt x="244699" y="154547"/>
                  </a:cubicBezTo>
                  <a:cubicBezTo>
                    <a:pt x="291922" y="154547"/>
                    <a:pt x="341291" y="15026"/>
                    <a:pt x="386367" y="12879"/>
                  </a:cubicBezTo>
                  <a:cubicBezTo>
                    <a:pt x="431443" y="10733"/>
                    <a:pt x="467933" y="137375"/>
                    <a:pt x="515155" y="141668"/>
                  </a:cubicBezTo>
                  <a:cubicBezTo>
                    <a:pt x="562378" y="145961"/>
                    <a:pt x="616040" y="42930"/>
                    <a:pt x="669702" y="38637"/>
                  </a:cubicBezTo>
                  <a:cubicBezTo>
                    <a:pt x="723364" y="34344"/>
                    <a:pt x="785612" y="122350"/>
                    <a:pt x="837127" y="115910"/>
                  </a:cubicBezTo>
                  <a:cubicBezTo>
                    <a:pt x="888643" y="109471"/>
                    <a:pt x="933719" y="0"/>
                    <a:pt x="978795" y="0"/>
                  </a:cubicBezTo>
                  <a:cubicBezTo>
                    <a:pt x="1023871" y="0"/>
                    <a:pt x="1107584" y="115910"/>
                    <a:pt x="1107584" y="115910"/>
                  </a:cubicBezTo>
                  <a:lnTo>
                    <a:pt x="1107584" y="115910"/>
                  </a:ln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09" name="Arc 108"/>
          <p:cNvSpPr/>
          <p:nvPr/>
        </p:nvSpPr>
        <p:spPr>
          <a:xfrm>
            <a:off x="2001240" y="6301127"/>
            <a:ext cx="1058593" cy="584298"/>
          </a:xfrm>
          <a:prstGeom prst="arc">
            <a:avLst>
              <a:gd name="adj1" fmla="val 13092124"/>
              <a:gd name="adj2" fmla="val 16263766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0" name="Chord 109"/>
          <p:cNvSpPr/>
          <p:nvPr/>
        </p:nvSpPr>
        <p:spPr>
          <a:xfrm>
            <a:off x="2225784" y="5664439"/>
            <a:ext cx="529296" cy="333884"/>
          </a:xfrm>
          <a:prstGeom prst="chord">
            <a:avLst>
              <a:gd name="adj1" fmla="val 5430208"/>
              <a:gd name="adj2" fmla="val 5345722"/>
            </a:avLst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1" name="Oval 110"/>
          <p:cNvSpPr/>
          <p:nvPr/>
        </p:nvSpPr>
        <p:spPr>
          <a:xfrm>
            <a:off x="2247830" y="5358161"/>
            <a:ext cx="75614" cy="25041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6" name="Freeform 115"/>
          <p:cNvSpPr/>
          <p:nvPr/>
        </p:nvSpPr>
        <p:spPr>
          <a:xfrm flipH="1">
            <a:off x="985889" y="5691321"/>
            <a:ext cx="790382" cy="1049996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40017" y="164738"/>
                </a:moveTo>
                <a:cubicBezTo>
                  <a:pt x="254106" y="210379"/>
                  <a:pt x="265958" y="329141"/>
                  <a:pt x="239713" y="381071"/>
                </a:cubicBezTo>
                <a:cubicBezTo>
                  <a:pt x="213469" y="43300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9" name="Oval 118"/>
          <p:cNvSpPr/>
          <p:nvPr/>
        </p:nvSpPr>
        <p:spPr>
          <a:xfrm>
            <a:off x="2267744" y="6165304"/>
            <a:ext cx="238149" cy="39149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0" name="Bump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0188624" y="2636912"/>
            <a:ext cx="304800" cy="304800"/>
          </a:xfrm>
          <a:prstGeom prst="rect">
            <a:avLst/>
          </a:prstGeom>
        </p:spPr>
      </p:pic>
      <p:pic>
        <p:nvPicPr>
          <p:cNvPr id="122" name="Bump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0493424" y="2941712"/>
            <a:ext cx="304800" cy="304800"/>
          </a:xfrm>
          <a:prstGeom prst="rect">
            <a:avLst/>
          </a:prstGeom>
        </p:spPr>
      </p:pic>
      <p:pic>
        <p:nvPicPr>
          <p:cNvPr id="123" name="wahwahwah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10188624" y="34290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18775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1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56" presetClass="path" presetSubtype="0" decel="6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3.7037E-7 L -0.05503 -0.07338 " pathEditMode="relative" rAng="0" ptsTypes="AA">
                                      <p:cBhvr>
                                        <p:cTn id="13" dur="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0" y="-3681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56" presetClass="path" presetSubtype="0" accel="36000" decel="6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22222E-6 L -0.04723 -0.15741 " pathEditMode="relative" rAng="0" ptsTypes="AA">
                                      <p:cBhvr>
                                        <p:cTn id="15" dur="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61" y="-787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56" presetClass="path" presetSubtype="0" accel="36000" decel="6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4.07407E-6 L -5.55556E-7 -0.12593 " pathEditMode="relative" rAng="0" ptsTypes="AA">
                                      <p:cBhvr>
                                        <p:cTn id="17" dur="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296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56" presetClass="path" presetSubtype="0" accel="36000" decel="6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48148E-6 L 0.11823 -0.22037 " pathEditMode="relative" rAng="0" ptsTypes="AA">
                                      <p:cBhvr>
                                        <p:cTn id="19" dur="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3" y="-11019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56" presetClass="path" presetSubtype="0" accel="36000" decel="6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2.22222E-6 L 0.0552 -0.07384 " pathEditMode="relative" rAng="0" ptsTypes="AA">
                                      <p:cBhvr>
                                        <p:cTn id="21" dur="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0" y="-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5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723 -0.15741 C -0.08021 -0.15347 -0.10469 -0.14329 -0.10469 -0.13542 C -0.10469 -0.12801 -0.08073 -0.12246 -0.04862 -0.12246 C -0.01667 -0.12246 0.01041 -0.12801 0.01041 -0.13542 C 0.01041 -0.14329 -0.01771 -0.14537 -0.04966 -0.14005 C -0.08125 -0.13403 -0.10469 -0.12384 -0.10469 -0.11644 C -0.10469 -0.10926 -0.08021 -0.10324 -0.04862 -0.10324 C -0.01667 -0.10324 0.01041 -0.10926 0.01041 -0.11644 C 0.01041 -0.12384 -0.01771 -0.12593 -0.04914 -0.1206 C -0.08125 -0.11528 -0.10469 -0.10509 -0.10469 -0.09792 C -0.10469 -0.08982 -0.08021 -0.0838 -0.04827 -0.0838 C -0.01667 -0.0838 0.01041 -0.08982 0.01041 -0.09792 C 0.01041 -0.10463 -0.01771 -0.10648 -0.04914 -0.10185 C -0.08073 -0.09653 -0.10469 -0.08565 -0.10469 -0.07824 C -0.10469 -0.07107 -0.07969 -0.06482 -0.04827 -0.06482 C -0.01563 -0.06482 0.01041 -0.07107 0.01041 -0.07824 C 0.01041 -0.08565 -0.01719 -0.08773 -0.04862 -0.08241 C -0.08021 -0.07709 -0.10469 -0.0669 -0.10469 -0.05949 C -0.10469 -0.05139 -0.07969 -0.04607 -0.04775 -0.04607 C -0.01563 -0.04607 0.01041 -0.05209 0.01041 -0.05949 C 0.01041 -0.0669 -0.01719 -0.06898 -0.04862 -0.06343 C -0.08021 -0.05834 -0.10469 -0.04746 -0.10469 -0.04074 C -0.10469 -0.03334 -0.07917 -0.02732 -0.04775 -0.02732 C -0.01563 -0.02732 0.01041 -0.03334 0.01041 -0.04074 C 0.01041 -0.04746 -0.01667 -0.04931 -0.04862 -0.04468 C -0.08021 -0.03935 -0.10469 -0.02871 -0.10469 -0.0213 C -0.10469 -0.01459 -0.07917 -0.00787 -0.04723 -0.00787 C -0.01511 -0.00787 0.01041 -0.01389 0.01041 -0.0213 C 0.01041 -0.02871 -0.01667 -0.03079 -0.04827 -0.02523 C -0.07969 -0.01991 -0.10521 -0.00996 -0.10469 -0.00255 C -0.10434 0.00486 -0.07917 0.01041 -0.04723 0.01041 C -0.01511 0.01041 0.01041 0.00416 0.01041 -0.00301 C 0.01041 -0.00996 -0.01563 -0.01181 -0.04723 -0.00579 " pathEditMode="relative" rAng="0" ptsTypes="AAAAAAAAAAAAAAAAAAAAAAAAAAAAAAAAA">
                                      <p:cBhvr>
                                        <p:cTn id="24" dur="3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38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5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503 -0.07338 C -0.07673 -0.07107 -0.0927 -0.06458 -0.0927 -0.05949 C -0.0927 -0.05509 -0.07708 -0.05162 -0.0559 -0.05162 C -0.03507 -0.05162 -0.01718 -0.05509 -0.01718 -0.05949 C -0.01718 -0.06458 -0.03559 -0.06597 -0.05659 -0.0625 C -0.07743 -0.0588 -0.0927 -0.05255 -0.0927 -0.04792 C -0.0927 -0.04329 -0.07673 -0.03935 -0.0559 -0.03935 C -0.03507 -0.03935 -0.01718 -0.04329 -0.01718 -0.04792 C -0.01718 -0.05255 -0.03559 -0.0537 -0.05625 -0.05023 C -0.07743 -0.04699 -0.0927 -0.04074 -0.0927 -0.03611 C -0.0927 -0.03102 -0.07673 -0.02732 -0.05573 -0.02732 C -0.03507 -0.02732 -0.01718 -0.03102 -0.01718 -0.03611 C -0.01718 -0.04028 -0.03559 -0.04167 -0.05625 -0.03866 C -0.07708 -0.03519 -0.0927 -0.02847 -0.0927 -0.02384 C -0.0927 -0.01921 -0.07638 -0.01551 -0.05573 -0.01551 C -0.03437 -0.01551 -0.01718 -0.01921 -0.01718 -0.02384 C -0.01718 -0.02847 -0.03524 -0.02986 -0.0559 -0.02639 C -0.07673 -0.02315 -0.0927 -0.01667 -0.0927 -0.01204 C -0.0927 -0.00694 -0.07638 -0.0037 -0.05538 -0.0037 C -0.03437 -0.0037 -0.01718 -0.00741 -0.01718 -0.01204 C -0.01718 -0.01667 -0.03524 -0.01806 -0.0559 -0.01458 C -0.07673 -0.01134 -0.0927 -0.00463 -0.0927 -0.00023 C -0.0927 0.00417 -0.07604 0.0081 -0.05538 0.0081 C -0.03437 0.0081 -0.01718 0.00417 -0.01718 -0.00023 C -0.01718 -0.00463 -0.03507 -0.00579 -0.0559 -0.00278 C -0.07673 0.00046 -0.0927 0.00718 -0.0927 0.01181 C -0.0927 0.01597 -0.07604 0.02014 -0.05503 0.02014 C -0.03402 0.02014 -0.01718 0.01643 -0.01718 0.01181 C -0.01718 0.00718 -0.03507 0.00602 -0.05573 0.00926 C -0.07638 0.01273 -0.09305 0.01898 -0.0927 0.02361 C -0.09253 0.02824 -0.07604 0.03171 -0.05503 0.03171 C -0.03402 0.03171 -0.01718 0.02778 -0.01718 0.02315 C -0.01718 0.01898 -0.03437 0.01759 -0.05503 0.02153 " pathEditMode="relative" rAng="0" ptsTypes="AAAAAAAAAAAAAAAAAAAAAAAAAAAAAAAAA">
                                      <p:cBhvr>
                                        <p:cTn id="26" dur="3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255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5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0.12593 C -0.02621 -0.12199 -0.04566 -0.11135 -0.04566 -0.10278 C -0.04566 -0.09491 -0.02674 -0.08912 -0.00121 -0.08912 C 0.02413 -0.08912 0.04566 -0.09491 0.04566 -0.10278 C 0.04566 -0.11135 0.02344 -0.11366 -0.00208 -0.10764 C -0.02708 -0.10139 -0.04566 -0.09028 -0.04566 -0.08287 C -0.04566 -0.07477 -0.02621 -0.06852 -0.00121 -0.06852 C 0.02413 -0.06852 0.04566 -0.07477 0.04566 -0.08287 C 0.04566 -0.09028 0.02344 -0.0926 -0.00156 -0.08681 C -0.02708 -0.08149 -0.04566 -0.07061 -0.04566 -0.06274 C -0.04566 -0.05417 -0.02621 -0.04792 -0.00087 -0.04792 C 0.02413 -0.04792 0.04566 -0.05417 0.04566 -0.06274 C 0.04566 -0.06991 0.02344 -0.07199 -0.00156 -0.06713 C -0.02674 -0.06135 -0.04566 -0.04977 -0.04566 -0.04213 C -0.04566 -0.03403 -0.02587 -0.02778 -0.00087 -0.02778 C 0.025 -0.02778 0.04566 -0.03403 0.04566 -0.04213 C 0.04566 -0.04977 0.02379 -0.05209 -0.00121 -0.04607 C -0.02621 -0.04074 -0.04566 -0.0301 -0.04566 -0.02199 C -0.04566 -0.01366 -0.02587 -0.00787 -0.00052 -0.00787 C 0.025 -0.00787 0.04566 -0.01412 0.04566 -0.02199 C 0.04566 -0.0301 0.02379 -0.03195 -0.00121 -0.02616 C -0.02621 -0.02084 -0.04566 -0.00903 -0.04566 -0.00209 C -0.04566 0.00555 -0.02552 0.01226 -0.00052 0.01226 C 0.025 0.01226 0.04566 0.00555 0.04566 -0.00209 C 0.04566 -0.00903 0.02413 -0.01135 -0.00121 -0.00649 C -0.02621 -0.0007 -0.04566 0.01088 -0.04566 0.01851 C -0.04566 0.02569 -0.02552 0.03287 -5.55556E-7 0.03287 C 0.02535 0.03287 0.04566 0.02662 0.04566 0.01851 C 0.04566 0.01088 0.02413 0.00879 -0.00087 0.01458 C -0.02587 0.02037 -0.04601 0.03055 -0.04566 0.03865 C -0.04531 0.04652 -0.02552 0.05254 -5.55556E-7 0.05254 C 0.02535 0.05254 0.04566 0.04583 0.04566 0.03819 C 0.04566 0.03055 0.025 0.0287 -5.55556E-7 0.03495 " pathEditMode="relative" rAng="0" ptsTypes="AAAAAAAAAAAAAAAAAAAAAAAAAAAAAAAAA">
                                      <p:cBhvr>
                                        <p:cTn id="28" dur="3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8912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5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823 -0.22037 C 0.09202 -0.21435 0.07257 -0.1993 0.07257 -0.18704 C 0.07257 -0.17616 0.09167 -0.16805 0.11702 -0.16805 C 0.14254 -0.16805 0.16407 -0.17616 0.16407 -0.18704 C 0.16407 -0.1993 0.14167 -0.20231 0.11632 -0.19444 C 0.09115 -0.18518 0.07257 -0.17014 0.07257 -0.15879 C 0.07257 -0.14792 0.09202 -0.13889 0.11702 -0.13889 C 0.14254 -0.13889 0.16407 -0.14792 0.16407 -0.15879 C 0.16407 -0.17014 0.14167 -0.17315 0.11667 -0.16504 C 0.09115 -0.15694 0.07257 -0.1419 0.07257 -0.13079 C 0.07257 -0.11875 0.09202 -0.10972 0.11737 -0.10972 C 0.14254 -0.10972 0.16407 -0.11875 0.16407 -0.13079 C 0.16407 -0.14097 0.14167 -0.14398 0.11667 -0.1368 C 0.09167 -0.1287 0.07257 -0.11273 0.07257 -0.10139 C 0.07257 -0.09051 0.09237 -0.08148 0.11737 -0.08148 C 0.14341 -0.08148 0.16407 -0.09051 0.16407 -0.10139 C 0.16407 -0.11273 0.14219 -0.11574 0.11702 -0.10741 C 0.09202 -0.09954 0.07257 -0.08449 0.07257 -0.07315 C 0.07257 -0.06111 0.09237 -0.05324 0.11789 -0.05324 C 0.14341 -0.05324 0.16407 -0.06227 0.16407 -0.07315 C 0.16407 -0.08449 0.14219 -0.0875 0.11702 -0.07917 C 0.09202 -0.07129 0.07257 -0.05532 0.07257 -0.04491 C 0.07257 -0.03403 0.09271 -0.025 0.11789 -0.025 C 0.14341 -0.025 0.16407 -0.03403 0.16407 -0.04491 C 0.16407 -0.05532 0.14254 -0.0581 0.11702 -0.05092 C 0.09202 -0.04305 0.07257 -0.02708 0.07257 -0.01574 C 0.07257 -0.00579 0.09271 0.0044 0.11823 0.0044 C 0.14376 0.0044 0.16407 -0.00486 0.16407 -0.01574 C 0.16407 -0.02708 0.14254 -0.03009 0.11737 -0.02176 C 0.09237 -0.01366 0.07223 0.00116 0.07257 0.0125 C 0.07292 0.02338 0.09271 0.03171 0.11823 0.03171 C 0.14376 0.03171 0.16407 0.02246 0.16407 0.01158 C 0.16407 0.00116 0.14341 -0.00185 0.11823 0.00741 " pathEditMode="relative" rAng="0" ptsTypes="AAAAAAAAAAAAAAAAAAAAAAAAAAAAAAAAA">
                                      <p:cBhvr>
                                        <p:cTn id="30" dur="5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93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5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52 -0.07384 C 0.01423 -0.07153 -0.01615 -0.06505 -0.01615 -0.05996 C -0.01615 -0.05533 0.01371 -0.05209 0.05347 -0.05209 C 0.09305 -0.05209 0.12673 -0.05533 0.12673 -0.05996 C 0.12673 -0.06505 0.09184 -0.06644 0.05208 -0.06297 C 0.01302 -0.05926 -0.01615 -0.05278 -0.01615 -0.04815 C -0.01615 -0.04352 0.01423 -0.03982 0.05347 -0.03982 C 0.09305 -0.03982 0.12673 -0.04352 0.12673 -0.04815 C 0.12673 -0.05278 0.09184 -0.05417 0.05277 -0.0507 C 0.01302 -0.04746 -0.01615 -0.04121 -0.01615 -0.03658 C -0.01615 -0.03148 0.01423 -0.02755 0.05399 -0.02755 C 0.09305 -0.02755 0.12673 -0.03148 0.12673 -0.03658 C 0.12673 -0.04074 0.09184 -0.0419 0.05277 -0.03889 C 0.01371 -0.03565 -0.01615 -0.02894 -0.01615 -0.02431 C -0.01615 -0.01968 0.01493 -0.01574 0.05399 -0.01574 C 0.09444 -0.01574 0.12673 -0.01968 0.12673 -0.02431 C 0.12673 -0.02894 0.09253 -0.03009 0.05347 -0.02685 C 0.01423 -0.02338 -0.01615 -0.01713 -0.01615 -0.0125 C -0.01615 -0.00741 0.01493 -0.00394 0.05468 -0.00394 C 0.09444 -0.00394 0.12673 -0.00787 0.12673 -0.0125 C 0.12673 -0.01713 0.09253 -0.01829 0.05347 -0.01505 C 0.01423 -0.01158 -0.01615 -0.00486 -0.01615 -0.0007 C -0.01615 0.00393 0.01545 0.00787 0.05468 0.00787 C 0.09444 0.00787 0.12673 0.00393 0.12673 -0.0007 C 0.12673 -0.00486 0.09305 -0.00602 0.05347 -0.00324 C 0.01423 0.00023 -0.01615 0.00694 -0.01615 0.01157 C -0.01615 0.01574 0.01545 0.01991 0.0552 0.01991 C 0.09513 0.01991 0.12673 0.0162 0.12673 0.01157 C 0.12673 0.00694 0.09305 0.00555 0.05399 0.00903 C 0.01493 0.0125 -0.01684 0.01875 -0.01615 0.02338 C -0.01563 0.02801 0.01545 0.03148 0.0552 0.03148 C 0.09513 0.03148 0.12673 0.02754 0.12673 0.02291 C 0.12673 0.01875 0.09444 0.01736 0.0552 0.02129 " pathEditMode="relative" rAng="0" ptsTypes="AAAAAAAAAAAAAAAAAAAAAAAAAAAAAAAAA">
                                      <p:cBhvr>
                                        <p:cTn id="32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1" fill="hold"/>
                                        <p:tgtEl>
                                          <p:spTgt spid="1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2" presetID="56" presetClass="path" presetSubtype="0" decel="6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6 L -0.05504 -0.07338 " pathEditMode="relative" rAng="0" ptsTypes="AA">
                                      <p:cBhvr>
                                        <p:cTn id="43" dur="2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0" y="-3681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56" presetClass="path" presetSubtype="0" accel="36000" decel="6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4.07407E-6 L -0.04722 -0.15741 " pathEditMode="relative" rAng="0" ptsTypes="AA">
                                      <p:cBhvr>
                                        <p:cTn id="45" dur="2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61" y="-787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56" presetClass="path" presetSubtype="0" accel="36000" decel="6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59259E-6 L 4.16667E-6 -0.12592 " pathEditMode="relative" rAng="0" ptsTypes="AA">
                                      <p:cBhvr>
                                        <p:cTn id="47" dur="2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296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56" presetClass="path" presetSubtype="0" accel="36000" decel="6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85185E-6 L 0.11823 -0.22037 " pathEditMode="relative" rAng="0" ptsTypes="AA">
                                      <p:cBhvr>
                                        <p:cTn id="49" dur="2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3" y="-11019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56" presetClass="path" presetSubtype="0" accel="36000" decel="6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4.07407E-6 L 0.05521 -0.07385 " pathEditMode="relative" rAng="0" ptsTypes="AA">
                                      <p:cBhvr>
                                        <p:cTn id="51" dur="2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0" y="-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50"/>
                            </p:stCondLst>
                            <p:childTnLst>
                              <p:par>
                                <p:cTn id="53" presetID="5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722 -0.15741 C -0.0802 -0.15348 -0.10468 -0.14329 -0.10468 -0.13542 C -0.10468 -0.12801 -0.08072 -0.12246 -0.04861 -0.12246 C -0.01666 -0.12246 0.01042 -0.12801 0.01042 -0.13542 C 0.01042 -0.14329 -0.0177 -0.14537 -0.04965 -0.14005 C -0.08125 -0.13403 -0.10468 -0.12385 -0.10468 -0.11644 C -0.10468 -0.10926 -0.0802 -0.10324 -0.04861 -0.10324 C -0.01666 -0.10324 0.01042 -0.10926 0.01042 -0.11644 C 0.01042 -0.12385 -0.0177 -0.12593 -0.04913 -0.12061 C -0.08125 -0.11528 -0.10468 -0.1051 -0.10468 -0.09792 C -0.10468 -0.08982 -0.0802 -0.0838 -0.04826 -0.0838 C -0.01666 -0.0838 0.01042 -0.08982 0.01042 -0.09792 C 0.01042 -0.10463 -0.0177 -0.10649 -0.04913 -0.10186 C -0.08072 -0.09653 -0.10468 -0.08565 -0.10468 -0.07824 C -0.10468 -0.07107 -0.07968 -0.06482 -0.04826 -0.06482 C -0.01562 -0.06482 0.01042 -0.07107 0.01042 -0.07824 C 0.01042 -0.08565 -0.01718 -0.08774 -0.04861 -0.08241 C -0.0802 -0.07709 -0.10468 -0.0669 -0.10468 -0.05949 C -0.10468 -0.05139 -0.07968 -0.04607 -0.04774 -0.04607 C -0.01562 -0.04607 0.01042 -0.05209 0.01042 -0.05949 C 0.01042 -0.0669 -0.01718 -0.06899 -0.04861 -0.06343 C -0.0802 -0.05834 -0.10468 -0.04746 -0.10468 -0.04074 C -0.10468 -0.03334 -0.07916 -0.02732 -0.04774 -0.02732 C -0.01562 -0.02732 0.01042 -0.03334 0.01042 -0.04074 C 0.01042 -0.04746 -0.01666 -0.04931 -0.04861 -0.04468 C -0.0802 -0.03936 -0.10468 -0.02871 -0.10468 -0.0213 C -0.10468 -0.01459 -0.07916 -0.00787 -0.04722 -0.00787 C -0.0151 -0.00787 0.01042 -0.01389 0.01042 -0.0213 C 0.01042 -0.02871 -0.01666 -0.03079 -0.04826 -0.02524 C -0.07968 -0.01991 -0.1052 -0.00996 -0.10468 -0.00255 C -0.10434 0.00486 -0.07916 0.01041 -0.04722 0.01041 C -0.0151 0.01041 0.01042 0.00416 0.01042 -0.00301 C 0.01042 -0.00996 -0.01562 -0.01181 -0.04722 -0.00579 " pathEditMode="relative" rAng="0" ptsTypes="AAAAAAAAAAAAAAAAAAAAAAAAAAAAAAAAA">
                                      <p:cBhvr>
                                        <p:cTn id="54" dur="37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380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5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504 -0.07338 C -0.07674 -0.07107 -0.09271 -0.06459 -0.09271 -0.05949 C -0.09271 -0.0551 -0.07708 -0.05162 -0.0559 -0.05162 C -0.03507 -0.05162 -0.01719 -0.0551 -0.01719 -0.05949 C -0.01719 -0.06459 -0.03559 -0.06598 -0.0566 -0.0625 C -0.07743 -0.0588 -0.09271 -0.05255 -0.09271 -0.04792 C -0.09271 -0.04329 -0.07674 -0.03936 -0.0559 -0.03936 C -0.03507 -0.03936 -0.01719 -0.04329 -0.01719 -0.04792 C -0.01719 -0.05255 -0.03559 -0.05371 -0.05625 -0.05024 C -0.07743 -0.04699 -0.09271 -0.04074 -0.09271 -0.03611 C -0.09271 -0.03102 -0.07674 -0.02732 -0.05573 -0.02732 C -0.03507 -0.02732 -0.01719 -0.03102 -0.01719 -0.03611 C -0.01719 -0.04028 -0.03559 -0.04167 -0.05625 -0.03866 C -0.07708 -0.03519 -0.09271 -0.02848 -0.09271 -0.02385 C -0.09271 -0.01922 -0.07639 -0.01551 -0.05573 -0.01551 C -0.03438 -0.01551 -0.01719 -0.01922 -0.01719 -0.02385 C -0.01719 -0.02848 -0.03524 -0.02986 -0.0559 -0.02639 C -0.07674 -0.02315 -0.09271 -0.01667 -0.09271 -0.01204 C -0.09271 -0.00695 -0.07639 -0.00371 -0.05538 -0.00371 C -0.03438 -0.00371 -0.01719 -0.00741 -0.01719 -0.01204 C -0.01719 -0.01667 -0.03524 -0.01806 -0.0559 -0.01459 C -0.07674 -0.01135 -0.09271 -0.00463 -0.09271 -0.00024 C -0.09271 0.00416 -0.07604 0.0081 -0.05538 0.0081 C -0.03438 0.0081 -0.01719 0.00416 -0.01719 -0.00024 C -0.01719 -0.00463 -0.03507 -0.00579 -0.0559 -0.00278 C -0.07674 0.00046 -0.09271 0.00717 -0.09271 0.0118 C -0.09271 0.01597 -0.07604 0.02014 -0.05504 0.02014 C -0.03403 0.02014 -0.01719 0.01643 -0.01719 0.0118 C -0.01719 0.00717 -0.03507 0.00601 -0.05573 0.00926 C -0.07639 0.01273 -0.09306 0.01898 -0.09271 0.02361 C -0.09254 0.02824 -0.07604 0.03171 -0.05504 0.03171 C -0.03403 0.03171 -0.01719 0.02777 -0.01719 0.02314 C -0.01719 0.01898 -0.03438 0.01759 -0.05504 0.02152 " pathEditMode="relative" rAng="0" ptsTypes="AAAAAAAAAAAAAAAAAAAAAAAAAAAAAAAAA">
                                      <p:cBhvr>
                                        <p:cTn id="56" dur="3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255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5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0.12592 C -0.02622 -0.12199 -0.04566 -0.11134 -0.04566 -0.10278 C -0.04566 -0.0949 -0.02674 -0.08912 -0.00122 -0.08912 C 0.02413 -0.08912 0.04566 -0.0949 0.04566 -0.10278 C 0.04566 -0.11134 0.02343 -0.11365 -0.00209 -0.10764 C -0.02709 -0.10139 -0.04566 -0.09028 -0.04566 -0.08287 C -0.04566 -0.07477 -0.02622 -0.06852 -0.00122 -0.06852 C 0.02413 -0.06852 0.04566 -0.07477 0.04566 -0.08287 C 0.04566 -0.09028 0.02343 -0.09259 -0.00157 -0.0868 C -0.02709 -0.08148 -0.04566 -0.0706 -0.04566 -0.06273 C -0.04566 -0.05416 -0.02622 -0.04791 -0.00087 -0.04791 C 0.02413 -0.04791 0.04566 -0.05416 0.04566 -0.06273 C 0.04566 -0.0699 0.02343 -0.07199 -0.00157 -0.06713 C -0.02674 -0.06134 -0.04566 -0.04977 -0.04566 -0.04213 C -0.04566 -0.03403 -0.02587 -0.02778 -0.00087 -0.02778 C 0.025 -0.02778 0.04566 -0.03403 0.04566 -0.04213 C 0.04566 -0.04977 0.02378 -0.05208 -0.00122 -0.04606 C -0.02622 -0.04074 -0.04566 -0.03009 -0.04566 -0.02199 C -0.04566 -0.01365 -0.02587 -0.00787 -0.00052 -0.00787 C 0.025 -0.00787 0.04566 -0.01412 0.04566 -0.02199 C 0.04566 -0.03009 0.02378 -0.03194 -0.00122 -0.02615 C -0.02622 -0.02083 -0.04566 -0.00903 -0.04566 -0.00208 C -0.04566 0.00556 -0.02552 0.01227 -0.00052 0.01227 C 0.025 0.01227 0.04566 0.00556 0.04566 -0.00208 C 0.04566 -0.00903 0.02413 -0.01134 -0.00122 -0.00648 C -0.02622 -0.00069 -0.04566 0.01088 -0.04566 0.01852 C -0.04566 0.0257 -0.02552 0.03287 4.16667E-6 0.03287 C 0.02534 0.03287 0.04566 0.02662 0.04566 0.01852 C 0.04566 0.01088 0.02413 0.0088 -0.00087 0.01459 C -0.02587 0.02037 -0.04601 0.03056 -0.04566 0.03866 C -0.04532 0.04653 -0.02552 0.05255 4.16667E-6 0.05255 C 0.02534 0.05255 0.04566 0.04584 0.04566 0.0382 C 0.04566 0.03056 0.025 0.02871 4.16667E-6 0.03496 " pathEditMode="relative" rAng="0" ptsTypes="AAAAAAAAAAAAAAAAAAAAAAAAAAAAAAAAA">
                                      <p:cBhvr>
                                        <p:cTn id="58" dur="32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8912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5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823 -0.22037 C 0.09201 -0.21435 0.07257 -0.19931 0.07257 -0.18704 C 0.07257 -0.17616 0.09167 -0.16806 0.11701 -0.16806 C 0.14254 -0.16806 0.16406 -0.17616 0.16406 -0.18704 C 0.16406 -0.19931 0.14167 -0.20232 0.11632 -0.19445 C 0.09115 -0.18519 0.07257 -0.17014 0.07257 -0.1588 C 0.07257 -0.14792 0.09201 -0.13889 0.11701 -0.13889 C 0.14254 -0.13889 0.16406 -0.14792 0.16406 -0.1588 C 0.16406 -0.17014 0.14167 -0.17315 0.11667 -0.16505 C 0.09115 -0.15695 0.07257 -0.1419 0.07257 -0.13079 C 0.07257 -0.11875 0.09201 -0.10972 0.11736 -0.10972 C 0.14254 -0.10972 0.16406 -0.11875 0.16406 -0.13079 C 0.16406 -0.14097 0.14167 -0.14398 0.11667 -0.13681 C 0.09167 -0.12871 0.07257 -0.11273 0.07257 -0.10139 C 0.07257 -0.09051 0.09236 -0.08148 0.11736 -0.08148 C 0.1434 -0.08148 0.16406 -0.09051 0.16406 -0.10139 C 0.16406 -0.11273 0.14219 -0.11574 0.11701 -0.10741 C 0.09201 -0.09954 0.07257 -0.08449 0.07257 -0.07315 C 0.07257 -0.06111 0.09236 -0.05324 0.11788 -0.05324 C 0.1434 -0.05324 0.16406 -0.06227 0.16406 -0.07315 C 0.16406 -0.08449 0.14219 -0.0875 0.11701 -0.07917 C 0.09201 -0.0713 0.07257 -0.05533 0.07257 -0.04491 C 0.07257 -0.03403 0.09271 -0.025 0.11788 -0.025 C 0.1434 -0.025 0.16406 -0.03403 0.16406 -0.04491 C 0.16406 -0.05533 0.14254 -0.0581 0.11701 -0.05093 C 0.09201 -0.04306 0.07257 -0.02709 0.07257 -0.01574 C 0.07257 -0.00579 0.09271 0.0044 0.11823 0.0044 C 0.14375 0.0044 0.16406 -0.00486 0.16406 -0.01574 C 0.16406 -0.02709 0.14254 -0.03009 0.11736 -0.02176 C 0.09236 -0.01366 0.07222 0.00116 0.07257 0.0125 C 0.07292 0.02338 0.09271 0.03171 0.11823 0.03171 C 0.14375 0.03171 0.16406 0.02245 0.16406 0.01157 C 0.16406 0.00116 0.1434 -0.00185 0.11823 0.00741 " pathEditMode="relative" rAng="0" ptsTypes="AAAAAAAAAAAAAAAAAAAAAAAAAAAAAAAAA">
                                      <p:cBhvr>
                                        <p:cTn id="60" dur="52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93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5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521 -0.07385 C 0.01424 -0.07153 -0.01615 -0.06505 -0.01615 -0.05996 C -0.01615 -0.05533 0.01372 -0.05209 0.05347 -0.05209 C 0.09306 -0.05209 0.12674 -0.05533 0.12674 -0.05996 C 0.12674 -0.06505 0.09184 -0.06644 0.05208 -0.06297 C 0.01302 -0.05926 -0.01615 -0.05278 -0.01615 -0.04815 C -0.01615 -0.04352 0.01424 -0.03982 0.05347 -0.03982 C 0.09306 -0.03982 0.12674 -0.04352 0.12674 -0.04815 C 0.12674 -0.05278 0.09184 -0.05417 0.05278 -0.0507 C 0.01302 -0.04746 -0.01615 -0.04121 -0.01615 -0.03658 C -0.01615 -0.03149 0.01424 -0.02755 0.05399 -0.02755 C 0.09306 -0.02755 0.12674 -0.03149 0.12674 -0.03658 C 0.12674 -0.04074 0.09184 -0.0419 0.05278 -0.03889 C 0.01372 -0.03565 -0.01615 -0.02894 -0.01615 -0.02431 C -0.01615 -0.01968 0.01493 -0.01574 0.05399 -0.01574 C 0.09445 -0.01574 0.12674 -0.01968 0.12674 -0.02431 C 0.12674 -0.02894 0.09254 -0.0301 0.05347 -0.02686 C 0.01424 -0.02338 -0.01615 -0.01713 -0.01615 -0.0125 C -0.01615 -0.00741 0.01493 -0.00394 0.05469 -0.00394 C 0.09445 -0.00394 0.12674 -0.00787 0.12674 -0.0125 C 0.12674 -0.01713 0.09254 -0.01829 0.05347 -0.01505 C 0.01424 -0.01158 -0.01615 -0.00487 -0.01615 -0.0007 C -0.01615 0.00393 0.01545 0.00787 0.05469 0.00787 C 0.09445 0.00787 0.12674 0.00393 0.12674 -0.0007 C 0.12674 -0.00487 0.09306 -0.00602 0.05347 -0.00324 C 0.01424 0.00023 -0.01615 0.00694 -0.01615 0.01157 C -0.01615 0.01574 0.01545 0.0199 0.05521 0.0199 C 0.09514 0.0199 0.12674 0.0162 0.12674 0.01157 C 0.12674 0.00694 0.09306 0.00555 0.05399 0.00902 C 0.01493 0.0125 -0.01684 0.01875 -0.01615 0.02338 C -0.01562 0.02801 0.01545 0.03148 0.05521 0.03148 C 0.09514 0.03148 0.12674 0.02754 0.12674 0.02291 C 0.12674 0.01875 0.09445 0.01736 0.05521 0.02129 " pathEditMode="relative" rAng="0" ptsTypes="AAAAAAAAAAAAAAAAAAAAAAAAAAAAAAAAA">
                                      <p:cBhvr>
                                        <p:cTn id="62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1" fill="hold"/>
                                        <p:tgtEl>
                                          <p:spTgt spid="1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0"/>
                </p:tgtEl>
              </p:cMediaNode>
            </p:audio>
            <p:audio>
              <p:cMediaNode>
                <p:cTn id="8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2"/>
                </p:tgtEl>
              </p:cMediaNode>
            </p:audio>
            <p:audio>
              <p:cMediaNode>
                <p:cTn id="8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3"/>
                </p:tgtEl>
              </p:cMediaNode>
            </p:audio>
          </p:childTnLst>
        </p:cTn>
      </p:par>
    </p:tnLst>
    <p:bldLst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89" grpId="0" animBg="1"/>
      <p:bldP spid="89" grpId="1" animBg="1"/>
      <p:bldP spid="90" grpId="0" animBg="1"/>
      <p:bldP spid="90" grpId="1" animBg="1"/>
      <p:bldP spid="91" grpId="0" animBg="1"/>
      <p:bldP spid="91" grpId="1" animBg="1"/>
      <p:bldP spid="92" grpId="0" animBg="1"/>
      <p:bldP spid="92" grpId="1" animBg="1"/>
      <p:bldP spid="93" grpId="0" animBg="1"/>
      <p:bldP spid="93" grpId="1" animBg="1"/>
      <p:bldP spid="109" grpId="0" animBg="1"/>
      <p:bldP spid="1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94363" y="836712"/>
            <a:ext cx="755527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6000" b="1" dirty="0" smtClean="0">
                <a:latin typeface="Century Gothic" pitchFamily="34" charset="0"/>
              </a:rPr>
              <a:t>THE ADVENTURES OF</a:t>
            </a:r>
            <a:endParaRPr lang="en-GB" sz="6000" b="1" dirty="0">
              <a:latin typeface="Century Gothic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4325" y="1772816"/>
            <a:ext cx="75953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9600" b="1" dirty="0" smtClean="0">
                <a:latin typeface="Century Gothic" pitchFamily="34" charset="0"/>
              </a:rPr>
              <a:t>THE MR METS</a:t>
            </a:r>
            <a:endParaRPr lang="en-GB" sz="9600" b="1" dirty="0">
              <a:latin typeface="Century Gothic" pitchFamily="34" charset="0"/>
            </a:endParaRPr>
          </a:p>
        </p:txBody>
      </p:sp>
      <p:grpSp>
        <p:nvGrpSpPr>
          <p:cNvPr id="2" name="Group 13"/>
          <p:cNvGrpSpPr/>
          <p:nvPr/>
        </p:nvGrpSpPr>
        <p:grpSpPr>
          <a:xfrm>
            <a:off x="3239852" y="3429000"/>
            <a:ext cx="2664296" cy="2555974"/>
            <a:chOff x="2411760" y="2420888"/>
            <a:chExt cx="4085175" cy="3924126"/>
          </a:xfrm>
        </p:grpSpPr>
        <p:sp>
          <p:nvSpPr>
            <p:cNvPr id="13" name="Freeform 12"/>
            <p:cNvSpPr/>
            <p:nvPr/>
          </p:nvSpPr>
          <p:spPr>
            <a:xfrm flipH="1">
              <a:off x="5724128" y="3212976"/>
              <a:ext cx="772807" cy="1524606"/>
            </a:xfrm>
            <a:custGeom>
              <a:avLst/>
              <a:gdLst>
                <a:gd name="connsiteX0" fmla="*/ 452907 w 646090"/>
                <a:gd name="connsiteY0" fmla="*/ 92298 h 1092558"/>
                <a:gd name="connsiteX1" fmla="*/ 15025 w 646090"/>
                <a:gd name="connsiteY1" fmla="*/ 581695 h 1092558"/>
                <a:gd name="connsiteX2" fmla="*/ 543059 w 646090"/>
                <a:gd name="connsiteY2" fmla="*/ 1032456 h 1092558"/>
                <a:gd name="connsiteX3" fmla="*/ 633211 w 646090"/>
                <a:gd name="connsiteY3" fmla="*/ 942304 h 1092558"/>
                <a:gd name="connsiteX4" fmla="*/ 581696 w 646090"/>
                <a:gd name="connsiteY4" fmla="*/ 143814 h 1092558"/>
                <a:gd name="connsiteX5" fmla="*/ 452907 w 646090"/>
                <a:gd name="connsiteY5" fmla="*/ 92298 h 109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6090" h="1092558">
                  <a:moveTo>
                    <a:pt x="452907" y="92298"/>
                  </a:moveTo>
                  <a:cubicBezTo>
                    <a:pt x="358462" y="165278"/>
                    <a:pt x="0" y="425002"/>
                    <a:pt x="15025" y="581695"/>
                  </a:cubicBezTo>
                  <a:cubicBezTo>
                    <a:pt x="30050" y="738388"/>
                    <a:pt x="440028" y="972354"/>
                    <a:pt x="543059" y="1032456"/>
                  </a:cubicBezTo>
                  <a:cubicBezTo>
                    <a:pt x="646090" y="1092558"/>
                    <a:pt x="626772" y="1090411"/>
                    <a:pt x="633211" y="942304"/>
                  </a:cubicBezTo>
                  <a:cubicBezTo>
                    <a:pt x="639650" y="794197"/>
                    <a:pt x="607454" y="287628"/>
                    <a:pt x="581696" y="143814"/>
                  </a:cubicBezTo>
                  <a:cubicBezTo>
                    <a:pt x="555938" y="0"/>
                    <a:pt x="547352" y="19318"/>
                    <a:pt x="452907" y="92298"/>
                  </a:cubicBezTo>
                  <a:close/>
                </a:path>
              </a:pathLst>
            </a:cu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Freeform 5"/>
            <p:cNvSpPr/>
            <p:nvPr/>
          </p:nvSpPr>
          <p:spPr>
            <a:xfrm>
              <a:off x="3347864" y="4941168"/>
              <a:ext cx="1035285" cy="1403846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Freeform 6"/>
            <p:cNvSpPr/>
            <p:nvPr/>
          </p:nvSpPr>
          <p:spPr>
            <a:xfrm flipH="1">
              <a:off x="4716016" y="4941168"/>
              <a:ext cx="1095432" cy="1403846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Freeform 7"/>
            <p:cNvSpPr/>
            <p:nvPr/>
          </p:nvSpPr>
          <p:spPr>
            <a:xfrm>
              <a:off x="2411760" y="3284984"/>
              <a:ext cx="802985" cy="1524606"/>
            </a:xfrm>
            <a:custGeom>
              <a:avLst/>
              <a:gdLst>
                <a:gd name="connsiteX0" fmla="*/ 452907 w 646090"/>
                <a:gd name="connsiteY0" fmla="*/ 92298 h 1092558"/>
                <a:gd name="connsiteX1" fmla="*/ 15025 w 646090"/>
                <a:gd name="connsiteY1" fmla="*/ 581695 h 1092558"/>
                <a:gd name="connsiteX2" fmla="*/ 543059 w 646090"/>
                <a:gd name="connsiteY2" fmla="*/ 1032456 h 1092558"/>
                <a:gd name="connsiteX3" fmla="*/ 633211 w 646090"/>
                <a:gd name="connsiteY3" fmla="*/ 942304 h 1092558"/>
                <a:gd name="connsiteX4" fmla="*/ 581696 w 646090"/>
                <a:gd name="connsiteY4" fmla="*/ 143814 h 1092558"/>
                <a:gd name="connsiteX5" fmla="*/ 452907 w 646090"/>
                <a:gd name="connsiteY5" fmla="*/ 92298 h 109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6090" h="1092558">
                  <a:moveTo>
                    <a:pt x="452907" y="92298"/>
                  </a:moveTo>
                  <a:cubicBezTo>
                    <a:pt x="358462" y="165278"/>
                    <a:pt x="0" y="425002"/>
                    <a:pt x="15025" y="581695"/>
                  </a:cubicBezTo>
                  <a:cubicBezTo>
                    <a:pt x="30050" y="738388"/>
                    <a:pt x="440028" y="972354"/>
                    <a:pt x="543059" y="1032456"/>
                  </a:cubicBezTo>
                  <a:cubicBezTo>
                    <a:pt x="646090" y="1092558"/>
                    <a:pt x="626772" y="1090411"/>
                    <a:pt x="633211" y="942304"/>
                  </a:cubicBezTo>
                  <a:cubicBezTo>
                    <a:pt x="639650" y="794197"/>
                    <a:pt x="607454" y="287628"/>
                    <a:pt x="581696" y="143814"/>
                  </a:cubicBezTo>
                  <a:cubicBezTo>
                    <a:pt x="555938" y="0"/>
                    <a:pt x="547352" y="19318"/>
                    <a:pt x="452907" y="92298"/>
                  </a:cubicBezTo>
                  <a:close/>
                </a:path>
              </a:pathLst>
            </a:cu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/>
            <p:cNvSpPr/>
            <p:nvPr/>
          </p:nvSpPr>
          <p:spPr>
            <a:xfrm>
              <a:off x="2915816" y="2492896"/>
              <a:ext cx="3096344" cy="2880320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9"/>
            <p:cNvSpPr/>
            <p:nvPr/>
          </p:nvSpPr>
          <p:spPr>
            <a:xfrm>
              <a:off x="3923928" y="3088030"/>
              <a:ext cx="227792" cy="34097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Arc 10"/>
            <p:cNvSpPr/>
            <p:nvPr/>
          </p:nvSpPr>
          <p:spPr>
            <a:xfrm flipV="1">
              <a:off x="3491880" y="2420888"/>
              <a:ext cx="2016224" cy="2376264"/>
            </a:xfrm>
            <a:prstGeom prst="arc">
              <a:avLst>
                <a:gd name="adj1" fmla="val 11045684"/>
                <a:gd name="adj2" fmla="val 21237176"/>
              </a:avLst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Oval 11"/>
            <p:cNvSpPr/>
            <p:nvPr/>
          </p:nvSpPr>
          <p:spPr>
            <a:xfrm>
              <a:off x="4848264" y="3088030"/>
              <a:ext cx="227792" cy="34097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5" name="Introduction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9324528" y="5877272"/>
            <a:ext cx="304800" cy="304800"/>
          </a:xfrm>
          <a:prstGeom prst="rect">
            <a:avLst/>
          </a:prstGeom>
        </p:spPr>
      </p:pic>
      <p:pic>
        <p:nvPicPr>
          <p:cNvPr id="14" name="Introduction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9396536" y="6309320"/>
            <a:ext cx="304800" cy="30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23724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4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roup 60"/>
          <p:cNvGrpSpPr/>
          <p:nvPr/>
        </p:nvGrpSpPr>
        <p:grpSpPr>
          <a:xfrm>
            <a:off x="-1548680" y="-2130076"/>
            <a:ext cx="10657184" cy="6063132"/>
            <a:chOff x="-756592" y="-2907704"/>
            <a:chExt cx="10657184" cy="6063132"/>
          </a:xfrm>
        </p:grpSpPr>
        <p:grpSp>
          <p:nvGrpSpPr>
            <p:cNvPr id="73" name="Group 58"/>
            <p:cNvGrpSpPr>
              <a:grpSpLocks noChangeAspect="1"/>
            </p:cNvGrpSpPr>
            <p:nvPr/>
          </p:nvGrpSpPr>
          <p:grpSpPr>
            <a:xfrm>
              <a:off x="251520" y="620688"/>
              <a:ext cx="4742284" cy="1814660"/>
              <a:chOff x="319088" y="2564904"/>
              <a:chExt cx="7339012" cy="2808312"/>
            </a:xfrm>
          </p:grpSpPr>
          <p:sp>
            <p:nvSpPr>
              <p:cNvPr id="94" name="Freeform 93"/>
              <p:cNvSpPr/>
              <p:nvPr/>
            </p:nvSpPr>
            <p:spPr>
              <a:xfrm>
                <a:off x="467544" y="2564904"/>
                <a:ext cx="7091363" cy="2345531"/>
              </a:xfrm>
              <a:custGeom>
                <a:avLst/>
                <a:gdLst>
                  <a:gd name="connsiteX0" fmla="*/ 38100 w 7091363"/>
                  <a:gd name="connsiteY0" fmla="*/ 1619250 h 2345531"/>
                  <a:gd name="connsiteX1" fmla="*/ 23813 w 7091363"/>
                  <a:gd name="connsiteY1" fmla="*/ 1319212 h 2345531"/>
                  <a:gd name="connsiteX2" fmla="*/ 52388 w 7091363"/>
                  <a:gd name="connsiteY2" fmla="*/ 1076325 h 2345531"/>
                  <a:gd name="connsiteX3" fmla="*/ 138113 w 7091363"/>
                  <a:gd name="connsiteY3" fmla="*/ 947737 h 2345531"/>
                  <a:gd name="connsiteX4" fmla="*/ 381000 w 7091363"/>
                  <a:gd name="connsiteY4" fmla="*/ 876300 h 2345531"/>
                  <a:gd name="connsiteX5" fmla="*/ 995363 w 7091363"/>
                  <a:gd name="connsiteY5" fmla="*/ 862012 h 2345531"/>
                  <a:gd name="connsiteX6" fmla="*/ 1123950 w 7091363"/>
                  <a:gd name="connsiteY6" fmla="*/ 862012 h 2345531"/>
                  <a:gd name="connsiteX7" fmla="*/ 1195388 w 7091363"/>
                  <a:gd name="connsiteY7" fmla="*/ 790575 h 2345531"/>
                  <a:gd name="connsiteX8" fmla="*/ 1866900 w 7091363"/>
                  <a:gd name="connsiteY8" fmla="*/ 233362 h 2345531"/>
                  <a:gd name="connsiteX9" fmla="*/ 2338388 w 7091363"/>
                  <a:gd name="connsiteY9" fmla="*/ 47625 h 2345531"/>
                  <a:gd name="connsiteX10" fmla="*/ 2824163 w 7091363"/>
                  <a:gd name="connsiteY10" fmla="*/ 4762 h 2345531"/>
                  <a:gd name="connsiteX11" fmla="*/ 3367088 w 7091363"/>
                  <a:gd name="connsiteY11" fmla="*/ 19050 h 2345531"/>
                  <a:gd name="connsiteX12" fmla="*/ 3867150 w 7091363"/>
                  <a:gd name="connsiteY12" fmla="*/ 90487 h 2345531"/>
                  <a:gd name="connsiteX13" fmla="*/ 4210050 w 7091363"/>
                  <a:gd name="connsiteY13" fmla="*/ 204787 h 2345531"/>
                  <a:gd name="connsiteX14" fmla="*/ 4538663 w 7091363"/>
                  <a:gd name="connsiteY14" fmla="*/ 419100 h 2345531"/>
                  <a:gd name="connsiteX15" fmla="*/ 5038725 w 7091363"/>
                  <a:gd name="connsiteY15" fmla="*/ 890587 h 2345531"/>
                  <a:gd name="connsiteX16" fmla="*/ 5110163 w 7091363"/>
                  <a:gd name="connsiteY16" fmla="*/ 976312 h 2345531"/>
                  <a:gd name="connsiteX17" fmla="*/ 5438775 w 7091363"/>
                  <a:gd name="connsiteY17" fmla="*/ 1033462 h 2345531"/>
                  <a:gd name="connsiteX18" fmla="*/ 6510338 w 7091363"/>
                  <a:gd name="connsiteY18" fmla="*/ 1219200 h 2345531"/>
                  <a:gd name="connsiteX19" fmla="*/ 6853238 w 7091363"/>
                  <a:gd name="connsiteY19" fmla="*/ 1362075 h 2345531"/>
                  <a:gd name="connsiteX20" fmla="*/ 6981825 w 7091363"/>
                  <a:gd name="connsiteY20" fmla="*/ 1562100 h 2345531"/>
                  <a:gd name="connsiteX21" fmla="*/ 7053263 w 7091363"/>
                  <a:gd name="connsiteY21" fmla="*/ 1790700 h 2345531"/>
                  <a:gd name="connsiteX22" fmla="*/ 6753225 w 7091363"/>
                  <a:gd name="connsiteY22" fmla="*/ 2062162 h 2345531"/>
                  <a:gd name="connsiteX23" fmla="*/ 5195888 w 7091363"/>
                  <a:gd name="connsiteY23" fmla="*/ 2276475 h 2345531"/>
                  <a:gd name="connsiteX24" fmla="*/ 1481138 w 7091363"/>
                  <a:gd name="connsiteY24" fmla="*/ 2290762 h 2345531"/>
                  <a:gd name="connsiteX25" fmla="*/ 252413 w 7091363"/>
                  <a:gd name="connsiteY25" fmla="*/ 1947862 h 2345531"/>
                  <a:gd name="connsiteX26" fmla="*/ 38100 w 7091363"/>
                  <a:gd name="connsiteY26" fmla="*/ 1619250 h 23455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7091363" h="2345531">
                    <a:moveTo>
                      <a:pt x="38100" y="1619250"/>
                    </a:moveTo>
                    <a:cubicBezTo>
                      <a:pt x="0" y="1514475"/>
                      <a:pt x="21432" y="1409699"/>
                      <a:pt x="23813" y="1319212"/>
                    </a:cubicBezTo>
                    <a:cubicBezTo>
                      <a:pt x="26194" y="1228725"/>
                      <a:pt x="33338" y="1138238"/>
                      <a:pt x="52388" y="1076325"/>
                    </a:cubicBezTo>
                    <a:cubicBezTo>
                      <a:pt x="71438" y="1014412"/>
                      <a:pt x="83344" y="981074"/>
                      <a:pt x="138113" y="947737"/>
                    </a:cubicBezTo>
                    <a:cubicBezTo>
                      <a:pt x="192882" y="914400"/>
                      <a:pt x="238125" y="890587"/>
                      <a:pt x="381000" y="876300"/>
                    </a:cubicBezTo>
                    <a:cubicBezTo>
                      <a:pt x="523875" y="862013"/>
                      <a:pt x="871538" y="864393"/>
                      <a:pt x="995363" y="862012"/>
                    </a:cubicBezTo>
                    <a:cubicBezTo>
                      <a:pt x="1119188" y="859631"/>
                      <a:pt x="1090612" y="873918"/>
                      <a:pt x="1123950" y="862012"/>
                    </a:cubicBezTo>
                    <a:cubicBezTo>
                      <a:pt x="1157288" y="850106"/>
                      <a:pt x="1071563" y="895350"/>
                      <a:pt x="1195388" y="790575"/>
                    </a:cubicBezTo>
                    <a:cubicBezTo>
                      <a:pt x="1319213" y="685800"/>
                      <a:pt x="1676400" y="357187"/>
                      <a:pt x="1866900" y="233362"/>
                    </a:cubicBezTo>
                    <a:cubicBezTo>
                      <a:pt x="2057400" y="109537"/>
                      <a:pt x="2178844" y="85725"/>
                      <a:pt x="2338388" y="47625"/>
                    </a:cubicBezTo>
                    <a:cubicBezTo>
                      <a:pt x="2497932" y="9525"/>
                      <a:pt x="2652713" y="9524"/>
                      <a:pt x="2824163" y="4762"/>
                    </a:cubicBezTo>
                    <a:cubicBezTo>
                      <a:pt x="2995613" y="0"/>
                      <a:pt x="3193257" y="4763"/>
                      <a:pt x="3367088" y="19050"/>
                    </a:cubicBezTo>
                    <a:cubicBezTo>
                      <a:pt x="3540919" y="33337"/>
                      <a:pt x="3726656" y="59531"/>
                      <a:pt x="3867150" y="90487"/>
                    </a:cubicBezTo>
                    <a:cubicBezTo>
                      <a:pt x="4007644" y="121443"/>
                      <a:pt x="4098131" y="150018"/>
                      <a:pt x="4210050" y="204787"/>
                    </a:cubicBezTo>
                    <a:cubicBezTo>
                      <a:pt x="4321969" y="259556"/>
                      <a:pt x="4400551" y="304800"/>
                      <a:pt x="4538663" y="419100"/>
                    </a:cubicBezTo>
                    <a:cubicBezTo>
                      <a:pt x="4676775" y="533400"/>
                      <a:pt x="4943475" y="797718"/>
                      <a:pt x="5038725" y="890587"/>
                    </a:cubicBezTo>
                    <a:cubicBezTo>
                      <a:pt x="5133975" y="983456"/>
                      <a:pt x="5043488" y="952500"/>
                      <a:pt x="5110163" y="976312"/>
                    </a:cubicBezTo>
                    <a:cubicBezTo>
                      <a:pt x="5176838" y="1000125"/>
                      <a:pt x="5438775" y="1033462"/>
                      <a:pt x="5438775" y="1033462"/>
                    </a:cubicBezTo>
                    <a:cubicBezTo>
                      <a:pt x="5672137" y="1073943"/>
                      <a:pt x="6274594" y="1164431"/>
                      <a:pt x="6510338" y="1219200"/>
                    </a:cubicBezTo>
                    <a:cubicBezTo>
                      <a:pt x="6746082" y="1273969"/>
                      <a:pt x="6774657" y="1304925"/>
                      <a:pt x="6853238" y="1362075"/>
                    </a:cubicBezTo>
                    <a:cubicBezTo>
                      <a:pt x="6931819" y="1419225"/>
                      <a:pt x="6948488" y="1490663"/>
                      <a:pt x="6981825" y="1562100"/>
                    </a:cubicBezTo>
                    <a:cubicBezTo>
                      <a:pt x="7015162" y="1633537"/>
                      <a:pt x="7091363" y="1707356"/>
                      <a:pt x="7053263" y="1790700"/>
                    </a:cubicBezTo>
                    <a:cubicBezTo>
                      <a:pt x="7015163" y="1874044"/>
                      <a:pt x="7062787" y="1981200"/>
                      <a:pt x="6753225" y="2062162"/>
                    </a:cubicBezTo>
                    <a:cubicBezTo>
                      <a:pt x="6443663" y="2143124"/>
                      <a:pt x="6074569" y="2238375"/>
                      <a:pt x="5195888" y="2276475"/>
                    </a:cubicBezTo>
                    <a:cubicBezTo>
                      <a:pt x="4317207" y="2314575"/>
                      <a:pt x="2305051" y="2345531"/>
                      <a:pt x="1481138" y="2290762"/>
                    </a:cubicBezTo>
                    <a:cubicBezTo>
                      <a:pt x="657226" y="2235993"/>
                      <a:pt x="492919" y="2059781"/>
                      <a:pt x="252413" y="1947862"/>
                    </a:cubicBezTo>
                    <a:cubicBezTo>
                      <a:pt x="11907" y="1835943"/>
                      <a:pt x="76200" y="1724025"/>
                      <a:pt x="38100" y="1619250"/>
                    </a:cubicBezTo>
                    <a:close/>
                  </a:path>
                </a:pathLst>
              </a:custGeom>
              <a:solidFill>
                <a:srgbClr val="FFFF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5" name="Freeform 94"/>
              <p:cNvSpPr/>
              <p:nvPr/>
            </p:nvSpPr>
            <p:spPr>
              <a:xfrm>
                <a:off x="319088" y="4024313"/>
                <a:ext cx="1607343" cy="835819"/>
              </a:xfrm>
              <a:custGeom>
                <a:avLst/>
                <a:gdLst>
                  <a:gd name="connsiteX0" fmla="*/ 1323975 w 1607343"/>
                  <a:gd name="connsiteY0" fmla="*/ 119062 h 835819"/>
                  <a:gd name="connsiteX1" fmla="*/ 238125 w 1607343"/>
                  <a:gd name="connsiteY1" fmla="*/ 133350 h 835819"/>
                  <a:gd name="connsiteX2" fmla="*/ 52387 w 1607343"/>
                  <a:gd name="connsiteY2" fmla="*/ 347662 h 835819"/>
                  <a:gd name="connsiteX3" fmla="*/ 66675 w 1607343"/>
                  <a:gd name="connsiteY3" fmla="*/ 661987 h 835819"/>
                  <a:gd name="connsiteX4" fmla="*/ 452437 w 1607343"/>
                  <a:gd name="connsiteY4" fmla="*/ 719137 h 835819"/>
                  <a:gd name="connsiteX5" fmla="*/ 1452562 w 1607343"/>
                  <a:gd name="connsiteY5" fmla="*/ 733425 h 835819"/>
                  <a:gd name="connsiteX6" fmla="*/ 1381125 w 1607343"/>
                  <a:gd name="connsiteY6" fmla="*/ 104775 h 835819"/>
                  <a:gd name="connsiteX7" fmla="*/ 1323975 w 1607343"/>
                  <a:gd name="connsiteY7" fmla="*/ 119062 h 835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07343" h="835819">
                    <a:moveTo>
                      <a:pt x="1323975" y="119062"/>
                    </a:moveTo>
                    <a:cubicBezTo>
                      <a:pt x="1133475" y="123824"/>
                      <a:pt x="450056" y="95250"/>
                      <a:pt x="238125" y="133350"/>
                    </a:cubicBezTo>
                    <a:cubicBezTo>
                      <a:pt x="26194" y="171450"/>
                      <a:pt x="80962" y="259556"/>
                      <a:pt x="52387" y="347662"/>
                    </a:cubicBezTo>
                    <a:cubicBezTo>
                      <a:pt x="23812" y="435768"/>
                      <a:pt x="0" y="600075"/>
                      <a:pt x="66675" y="661987"/>
                    </a:cubicBezTo>
                    <a:cubicBezTo>
                      <a:pt x="133350" y="723900"/>
                      <a:pt x="221456" y="707231"/>
                      <a:pt x="452437" y="719137"/>
                    </a:cubicBezTo>
                    <a:cubicBezTo>
                      <a:pt x="683418" y="731043"/>
                      <a:pt x="1297781" y="835819"/>
                      <a:pt x="1452562" y="733425"/>
                    </a:cubicBezTo>
                    <a:cubicBezTo>
                      <a:pt x="1607343" y="631031"/>
                      <a:pt x="1400175" y="209550"/>
                      <a:pt x="1381125" y="104775"/>
                    </a:cubicBezTo>
                    <a:cubicBezTo>
                      <a:pt x="1362075" y="0"/>
                      <a:pt x="1514475" y="114300"/>
                      <a:pt x="1323975" y="119062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6" name="Freeform 95"/>
              <p:cNvSpPr/>
              <p:nvPr/>
            </p:nvSpPr>
            <p:spPr>
              <a:xfrm>
                <a:off x="6791325" y="4131469"/>
                <a:ext cx="866775" cy="766762"/>
              </a:xfrm>
              <a:custGeom>
                <a:avLst/>
                <a:gdLst>
                  <a:gd name="connsiteX0" fmla="*/ 66675 w 866775"/>
                  <a:gd name="connsiteY0" fmla="*/ 211931 h 766762"/>
                  <a:gd name="connsiteX1" fmla="*/ 538163 w 866775"/>
                  <a:gd name="connsiteY1" fmla="*/ 140494 h 766762"/>
                  <a:gd name="connsiteX2" fmla="*/ 723900 w 866775"/>
                  <a:gd name="connsiteY2" fmla="*/ 69056 h 766762"/>
                  <a:gd name="connsiteX3" fmla="*/ 823913 w 866775"/>
                  <a:gd name="connsiteY3" fmla="*/ 554831 h 766762"/>
                  <a:gd name="connsiteX4" fmla="*/ 752475 w 866775"/>
                  <a:gd name="connsiteY4" fmla="*/ 640556 h 766762"/>
                  <a:gd name="connsiteX5" fmla="*/ 138113 w 866775"/>
                  <a:gd name="connsiteY5" fmla="*/ 697706 h 766762"/>
                  <a:gd name="connsiteX6" fmla="*/ 66675 w 866775"/>
                  <a:gd name="connsiteY6" fmla="*/ 211931 h 766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66775" h="766762">
                    <a:moveTo>
                      <a:pt x="66675" y="211931"/>
                    </a:moveTo>
                    <a:cubicBezTo>
                      <a:pt x="133350" y="119062"/>
                      <a:pt x="428626" y="164306"/>
                      <a:pt x="538163" y="140494"/>
                    </a:cubicBezTo>
                    <a:cubicBezTo>
                      <a:pt x="647700" y="116682"/>
                      <a:pt x="676275" y="0"/>
                      <a:pt x="723900" y="69056"/>
                    </a:cubicBezTo>
                    <a:cubicBezTo>
                      <a:pt x="771525" y="138112"/>
                      <a:pt x="819151" y="459581"/>
                      <a:pt x="823913" y="554831"/>
                    </a:cubicBezTo>
                    <a:cubicBezTo>
                      <a:pt x="828675" y="650081"/>
                      <a:pt x="866775" y="616744"/>
                      <a:pt x="752475" y="640556"/>
                    </a:cubicBezTo>
                    <a:cubicBezTo>
                      <a:pt x="638175" y="664368"/>
                      <a:pt x="250032" y="766762"/>
                      <a:pt x="138113" y="697706"/>
                    </a:cubicBezTo>
                    <a:cubicBezTo>
                      <a:pt x="26194" y="628650"/>
                      <a:pt x="0" y="304800"/>
                      <a:pt x="66675" y="211931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7" name="Freeform 96"/>
              <p:cNvSpPr/>
              <p:nvPr/>
            </p:nvSpPr>
            <p:spPr>
              <a:xfrm>
                <a:off x="1783556" y="2619376"/>
                <a:ext cx="1176338" cy="821530"/>
              </a:xfrm>
              <a:custGeom>
                <a:avLst/>
                <a:gdLst>
                  <a:gd name="connsiteX0" fmla="*/ 1116807 w 1176338"/>
                  <a:gd name="connsiteY0" fmla="*/ 809624 h 821530"/>
                  <a:gd name="connsiteX1" fmla="*/ 1116807 w 1176338"/>
                  <a:gd name="connsiteY1" fmla="*/ 109537 h 821530"/>
                  <a:gd name="connsiteX2" fmla="*/ 759619 w 1176338"/>
                  <a:gd name="connsiteY2" fmla="*/ 152399 h 821530"/>
                  <a:gd name="connsiteX3" fmla="*/ 488157 w 1176338"/>
                  <a:gd name="connsiteY3" fmla="*/ 380999 h 821530"/>
                  <a:gd name="connsiteX4" fmla="*/ 73819 w 1176338"/>
                  <a:gd name="connsiteY4" fmla="*/ 752474 h 821530"/>
                  <a:gd name="connsiteX5" fmla="*/ 45244 w 1176338"/>
                  <a:gd name="connsiteY5" fmla="*/ 795337 h 821530"/>
                  <a:gd name="connsiteX6" fmla="*/ 273844 w 1176338"/>
                  <a:gd name="connsiteY6" fmla="*/ 795337 h 821530"/>
                  <a:gd name="connsiteX7" fmla="*/ 1116807 w 1176338"/>
                  <a:gd name="connsiteY7" fmla="*/ 809624 h 821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6338" h="821530">
                    <a:moveTo>
                      <a:pt x="1116807" y="809624"/>
                    </a:moveTo>
                    <a:cubicBezTo>
                      <a:pt x="1146572" y="514349"/>
                      <a:pt x="1176338" y="219075"/>
                      <a:pt x="1116807" y="109537"/>
                    </a:cubicBezTo>
                    <a:cubicBezTo>
                      <a:pt x="1057276" y="0"/>
                      <a:pt x="864394" y="107155"/>
                      <a:pt x="759619" y="152399"/>
                    </a:cubicBezTo>
                    <a:cubicBezTo>
                      <a:pt x="654844" y="197643"/>
                      <a:pt x="602457" y="280987"/>
                      <a:pt x="488157" y="380999"/>
                    </a:cubicBezTo>
                    <a:cubicBezTo>
                      <a:pt x="373857" y="481012"/>
                      <a:pt x="147638" y="683418"/>
                      <a:pt x="73819" y="752474"/>
                    </a:cubicBezTo>
                    <a:cubicBezTo>
                      <a:pt x="0" y="821530"/>
                      <a:pt x="11907" y="788193"/>
                      <a:pt x="45244" y="795337"/>
                    </a:cubicBezTo>
                    <a:cubicBezTo>
                      <a:pt x="78581" y="802481"/>
                      <a:pt x="273844" y="795337"/>
                      <a:pt x="273844" y="795337"/>
                    </a:cubicBezTo>
                    <a:lnTo>
                      <a:pt x="1116807" y="809624"/>
                    </a:lnTo>
                    <a:close/>
                  </a:path>
                </a:pathLst>
              </a:custGeom>
              <a:solidFill>
                <a:srgbClr val="00FFFF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8" name="Freeform 97"/>
              <p:cNvSpPr/>
              <p:nvPr/>
            </p:nvSpPr>
            <p:spPr>
              <a:xfrm>
                <a:off x="3214688" y="2576513"/>
                <a:ext cx="2216944" cy="1014412"/>
              </a:xfrm>
              <a:custGeom>
                <a:avLst/>
                <a:gdLst>
                  <a:gd name="connsiteX0" fmla="*/ 28575 w 2216944"/>
                  <a:gd name="connsiteY0" fmla="*/ 866775 h 1014412"/>
                  <a:gd name="connsiteX1" fmla="*/ 0 w 2216944"/>
                  <a:gd name="connsiteY1" fmla="*/ 123825 h 1014412"/>
                  <a:gd name="connsiteX2" fmla="*/ 28575 w 2216944"/>
                  <a:gd name="connsiteY2" fmla="*/ 123825 h 1014412"/>
                  <a:gd name="connsiteX3" fmla="*/ 871537 w 2216944"/>
                  <a:gd name="connsiteY3" fmla="*/ 152400 h 1014412"/>
                  <a:gd name="connsiteX4" fmla="*/ 1485900 w 2216944"/>
                  <a:gd name="connsiteY4" fmla="*/ 395287 h 1014412"/>
                  <a:gd name="connsiteX5" fmla="*/ 2114550 w 2216944"/>
                  <a:gd name="connsiteY5" fmla="*/ 923925 h 1014412"/>
                  <a:gd name="connsiteX6" fmla="*/ 2100262 w 2216944"/>
                  <a:gd name="connsiteY6" fmla="*/ 938212 h 1014412"/>
                  <a:gd name="connsiteX7" fmla="*/ 28575 w 2216944"/>
                  <a:gd name="connsiteY7" fmla="*/ 866775 h 1014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16944" h="1014412">
                    <a:moveTo>
                      <a:pt x="28575" y="866775"/>
                    </a:moveTo>
                    <a:cubicBezTo>
                      <a:pt x="14287" y="557212"/>
                      <a:pt x="0" y="247650"/>
                      <a:pt x="0" y="123825"/>
                    </a:cubicBezTo>
                    <a:cubicBezTo>
                      <a:pt x="0" y="0"/>
                      <a:pt x="28575" y="123825"/>
                      <a:pt x="28575" y="123825"/>
                    </a:cubicBezTo>
                    <a:lnTo>
                      <a:pt x="871537" y="152400"/>
                    </a:lnTo>
                    <a:cubicBezTo>
                      <a:pt x="1114424" y="197644"/>
                      <a:pt x="1278731" y="266699"/>
                      <a:pt x="1485900" y="395287"/>
                    </a:cubicBezTo>
                    <a:cubicBezTo>
                      <a:pt x="1693069" y="523875"/>
                      <a:pt x="2012156" y="833438"/>
                      <a:pt x="2114550" y="923925"/>
                    </a:cubicBezTo>
                    <a:cubicBezTo>
                      <a:pt x="2216944" y="1014412"/>
                      <a:pt x="2100262" y="938212"/>
                      <a:pt x="2100262" y="938212"/>
                    </a:cubicBezTo>
                    <a:lnTo>
                      <a:pt x="28575" y="866775"/>
                    </a:lnTo>
                    <a:close/>
                  </a:path>
                </a:pathLst>
              </a:custGeom>
              <a:solidFill>
                <a:srgbClr val="00FFFF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1" name="Oval 100"/>
              <p:cNvSpPr/>
              <p:nvPr/>
            </p:nvSpPr>
            <p:spPr>
              <a:xfrm>
                <a:off x="1259632" y="4077072"/>
                <a:ext cx="1296144" cy="1296144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2" name="Oval 101"/>
              <p:cNvSpPr/>
              <p:nvPr/>
            </p:nvSpPr>
            <p:spPr>
              <a:xfrm>
                <a:off x="1403648" y="4221088"/>
                <a:ext cx="1008112" cy="100811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3" name="Oval 102"/>
              <p:cNvSpPr/>
              <p:nvPr/>
            </p:nvSpPr>
            <p:spPr>
              <a:xfrm>
                <a:off x="5724128" y="4077072"/>
                <a:ext cx="1296144" cy="1296144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4" name="Oval 103"/>
              <p:cNvSpPr/>
              <p:nvPr/>
            </p:nvSpPr>
            <p:spPr>
              <a:xfrm>
                <a:off x="5868144" y="4221088"/>
                <a:ext cx="1008112" cy="100811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05" name="Straight Connector 104"/>
              <p:cNvCxnSpPr/>
              <p:nvPr/>
            </p:nvCxnSpPr>
            <p:spPr>
              <a:xfrm>
                <a:off x="3059832" y="2564904"/>
                <a:ext cx="72008" cy="2304256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4" name="Group 71"/>
            <p:cNvGrpSpPr/>
            <p:nvPr/>
          </p:nvGrpSpPr>
          <p:grpSpPr>
            <a:xfrm>
              <a:off x="4211960" y="-2475656"/>
              <a:ext cx="2376264" cy="3897052"/>
              <a:chOff x="2195736" y="-1116124"/>
              <a:chExt cx="2376264" cy="3897052"/>
            </a:xfrm>
          </p:grpSpPr>
          <p:sp>
            <p:nvSpPr>
              <p:cNvPr id="92" name="Rectangle 91"/>
              <p:cNvSpPr/>
              <p:nvPr/>
            </p:nvSpPr>
            <p:spPr>
              <a:xfrm>
                <a:off x="3203848" y="548680"/>
                <a:ext cx="360040" cy="2232248"/>
              </a:xfrm>
              <a:prstGeom prst="rect">
                <a:avLst/>
              </a:prstGeom>
              <a:solidFill>
                <a:srgbClr val="CC66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3" name="Oval 92"/>
              <p:cNvSpPr/>
              <p:nvPr/>
            </p:nvSpPr>
            <p:spPr>
              <a:xfrm>
                <a:off x="2195736" y="-1116124"/>
                <a:ext cx="2376264" cy="2232248"/>
              </a:xfrm>
              <a:prstGeom prst="ellipse">
                <a:avLst/>
              </a:prstGeom>
              <a:solidFill>
                <a:srgbClr val="00FF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75" name="Group 72"/>
            <p:cNvGrpSpPr/>
            <p:nvPr/>
          </p:nvGrpSpPr>
          <p:grpSpPr>
            <a:xfrm>
              <a:off x="2483768" y="-2907704"/>
              <a:ext cx="2376264" cy="3897052"/>
              <a:chOff x="2195736" y="-1116124"/>
              <a:chExt cx="2376264" cy="3897052"/>
            </a:xfrm>
          </p:grpSpPr>
          <p:sp>
            <p:nvSpPr>
              <p:cNvPr id="90" name="Rectangle 89"/>
              <p:cNvSpPr/>
              <p:nvPr/>
            </p:nvSpPr>
            <p:spPr>
              <a:xfrm>
                <a:off x="3203848" y="548680"/>
                <a:ext cx="360040" cy="2232248"/>
              </a:xfrm>
              <a:prstGeom prst="rect">
                <a:avLst/>
              </a:prstGeom>
              <a:solidFill>
                <a:srgbClr val="CC66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1" name="Oval 90"/>
              <p:cNvSpPr/>
              <p:nvPr/>
            </p:nvSpPr>
            <p:spPr>
              <a:xfrm>
                <a:off x="2195736" y="-1116124"/>
                <a:ext cx="2376264" cy="2232248"/>
              </a:xfrm>
              <a:prstGeom prst="ellipse">
                <a:avLst/>
              </a:prstGeom>
              <a:solidFill>
                <a:srgbClr val="00FF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76" name="Group 75"/>
            <p:cNvGrpSpPr/>
            <p:nvPr/>
          </p:nvGrpSpPr>
          <p:grpSpPr>
            <a:xfrm>
              <a:off x="7524328" y="-2835696"/>
              <a:ext cx="2376264" cy="3897052"/>
              <a:chOff x="2195736" y="-1116124"/>
              <a:chExt cx="2376264" cy="3897052"/>
            </a:xfrm>
          </p:grpSpPr>
          <p:sp>
            <p:nvSpPr>
              <p:cNvPr id="88" name="Rectangle 87"/>
              <p:cNvSpPr/>
              <p:nvPr/>
            </p:nvSpPr>
            <p:spPr>
              <a:xfrm>
                <a:off x="3203848" y="548680"/>
                <a:ext cx="360040" cy="2232248"/>
              </a:xfrm>
              <a:prstGeom prst="rect">
                <a:avLst/>
              </a:prstGeom>
              <a:solidFill>
                <a:srgbClr val="CC66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9" name="Oval 88"/>
              <p:cNvSpPr/>
              <p:nvPr/>
            </p:nvSpPr>
            <p:spPr>
              <a:xfrm>
                <a:off x="2195736" y="-1116124"/>
                <a:ext cx="2376264" cy="2232248"/>
              </a:xfrm>
              <a:prstGeom prst="ellipse">
                <a:avLst/>
              </a:prstGeom>
              <a:solidFill>
                <a:srgbClr val="00FF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77" name="Group 47"/>
            <p:cNvGrpSpPr>
              <a:grpSpLocks noChangeAspect="1"/>
            </p:cNvGrpSpPr>
            <p:nvPr/>
          </p:nvGrpSpPr>
          <p:grpSpPr>
            <a:xfrm>
              <a:off x="-756592" y="1340768"/>
              <a:ext cx="4742284" cy="1814660"/>
              <a:chOff x="319088" y="2564904"/>
              <a:chExt cx="7339012" cy="2808312"/>
            </a:xfrm>
          </p:grpSpPr>
          <p:sp>
            <p:nvSpPr>
              <p:cNvPr id="78" name="Freeform 77"/>
              <p:cNvSpPr/>
              <p:nvPr/>
            </p:nvSpPr>
            <p:spPr>
              <a:xfrm>
                <a:off x="467544" y="2564904"/>
                <a:ext cx="7091363" cy="2345531"/>
              </a:xfrm>
              <a:custGeom>
                <a:avLst/>
                <a:gdLst>
                  <a:gd name="connsiteX0" fmla="*/ 38100 w 7091363"/>
                  <a:gd name="connsiteY0" fmla="*/ 1619250 h 2345531"/>
                  <a:gd name="connsiteX1" fmla="*/ 23813 w 7091363"/>
                  <a:gd name="connsiteY1" fmla="*/ 1319212 h 2345531"/>
                  <a:gd name="connsiteX2" fmla="*/ 52388 w 7091363"/>
                  <a:gd name="connsiteY2" fmla="*/ 1076325 h 2345531"/>
                  <a:gd name="connsiteX3" fmla="*/ 138113 w 7091363"/>
                  <a:gd name="connsiteY3" fmla="*/ 947737 h 2345531"/>
                  <a:gd name="connsiteX4" fmla="*/ 381000 w 7091363"/>
                  <a:gd name="connsiteY4" fmla="*/ 876300 h 2345531"/>
                  <a:gd name="connsiteX5" fmla="*/ 995363 w 7091363"/>
                  <a:gd name="connsiteY5" fmla="*/ 862012 h 2345531"/>
                  <a:gd name="connsiteX6" fmla="*/ 1123950 w 7091363"/>
                  <a:gd name="connsiteY6" fmla="*/ 862012 h 2345531"/>
                  <a:gd name="connsiteX7" fmla="*/ 1195388 w 7091363"/>
                  <a:gd name="connsiteY7" fmla="*/ 790575 h 2345531"/>
                  <a:gd name="connsiteX8" fmla="*/ 1866900 w 7091363"/>
                  <a:gd name="connsiteY8" fmla="*/ 233362 h 2345531"/>
                  <a:gd name="connsiteX9" fmla="*/ 2338388 w 7091363"/>
                  <a:gd name="connsiteY9" fmla="*/ 47625 h 2345531"/>
                  <a:gd name="connsiteX10" fmla="*/ 2824163 w 7091363"/>
                  <a:gd name="connsiteY10" fmla="*/ 4762 h 2345531"/>
                  <a:gd name="connsiteX11" fmla="*/ 3367088 w 7091363"/>
                  <a:gd name="connsiteY11" fmla="*/ 19050 h 2345531"/>
                  <a:gd name="connsiteX12" fmla="*/ 3867150 w 7091363"/>
                  <a:gd name="connsiteY12" fmla="*/ 90487 h 2345531"/>
                  <a:gd name="connsiteX13" fmla="*/ 4210050 w 7091363"/>
                  <a:gd name="connsiteY13" fmla="*/ 204787 h 2345531"/>
                  <a:gd name="connsiteX14" fmla="*/ 4538663 w 7091363"/>
                  <a:gd name="connsiteY14" fmla="*/ 419100 h 2345531"/>
                  <a:gd name="connsiteX15" fmla="*/ 5038725 w 7091363"/>
                  <a:gd name="connsiteY15" fmla="*/ 890587 h 2345531"/>
                  <a:gd name="connsiteX16" fmla="*/ 5110163 w 7091363"/>
                  <a:gd name="connsiteY16" fmla="*/ 976312 h 2345531"/>
                  <a:gd name="connsiteX17" fmla="*/ 5438775 w 7091363"/>
                  <a:gd name="connsiteY17" fmla="*/ 1033462 h 2345531"/>
                  <a:gd name="connsiteX18" fmla="*/ 6510338 w 7091363"/>
                  <a:gd name="connsiteY18" fmla="*/ 1219200 h 2345531"/>
                  <a:gd name="connsiteX19" fmla="*/ 6853238 w 7091363"/>
                  <a:gd name="connsiteY19" fmla="*/ 1362075 h 2345531"/>
                  <a:gd name="connsiteX20" fmla="*/ 6981825 w 7091363"/>
                  <a:gd name="connsiteY20" fmla="*/ 1562100 h 2345531"/>
                  <a:gd name="connsiteX21" fmla="*/ 7053263 w 7091363"/>
                  <a:gd name="connsiteY21" fmla="*/ 1790700 h 2345531"/>
                  <a:gd name="connsiteX22" fmla="*/ 6753225 w 7091363"/>
                  <a:gd name="connsiteY22" fmla="*/ 2062162 h 2345531"/>
                  <a:gd name="connsiteX23" fmla="*/ 5195888 w 7091363"/>
                  <a:gd name="connsiteY23" fmla="*/ 2276475 h 2345531"/>
                  <a:gd name="connsiteX24" fmla="*/ 1481138 w 7091363"/>
                  <a:gd name="connsiteY24" fmla="*/ 2290762 h 2345531"/>
                  <a:gd name="connsiteX25" fmla="*/ 252413 w 7091363"/>
                  <a:gd name="connsiteY25" fmla="*/ 1947862 h 2345531"/>
                  <a:gd name="connsiteX26" fmla="*/ 38100 w 7091363"/>
                  <a:gd name="connsiteY26" fmla="*/ 1619250 h 23455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7091363" h="2345531">
                    <a:moveTo>
                      <a:pt x="38100" y="1619250"/>
                    </a:moveTo>
                    <a:cubicBezTo>
                      <a:pt x="0" y="1514475"/>
                      <a:pt x="21432" y="1409699"/>
                      <a:pt x="23813" y="1319212"/>
                    </a:cubicBezTo>
                    <a:cubicBezTo>
                      <a:pt x="26194" y="1228725"/>
                      <a:pt x="33338" y="1138238"/>
                      <a:pt x="52388" y="1076325"/>
                    </a:cubicBezTo>
                    <a:cubicBezTo>
                      <a:pt x="71438" y="1014412"/>
                      <a:pt x="83344" y="981074"/>
                      <a:pt x="138113" y="947737"/>
                    </a:cubicBezTo>
                    <a:cubicBezTo>
                      <a:pt x="192882" y="914400"/>
                      <a:pt x="238125" y="890587"/>
                      <a:pt x="381000" y="876300"/>
                    </a:cubicBezTo>
                    <a:cubicBezTo>
                      <a:pt x="523875" y="862013"/>
                      <a:pt x="871538" y="864393"/>
                      <a:pt x="995363" y="862012"/>
                    </a:cubicBezTo>
                    <a:cubicBezTo>
                      <a:pt x="1119188" y="859631"/>
                      <a:pt x="1090612" y="873918"/>
                      <a:pt x="1123950" y="862012"/>
                    </a:cubicBezTo>
                    <a:cubicBezTo>
                      <a:pt x="1157288" y="850106"/>
                      <a:pt x="1071563" y="895350"/>
                      <a:pt x="1195388" y="790575"/>
                    </a:cubicBezTo>
                    <a:cubicBezTo>
                      <a:pt x="1319213" y="685800"/>
                      <a:pt x="1676400" y="357187"/>
                      <a:pt x="1866900" y="233362"/>
                    </a:cubicBezTo>
                    <a:cubicBezTo>
                      <a:pt x="2057400" y="109537"/>
                      <a:pt x="2178844" y="85725"/>
                      <a:pt x="2338388" y="47625"/>
                    </a:cubicBezTo>
                    <a:cubicBezTo>
                      <a:pt x="2497932" y="9525"/>
                      <a:pt x="2652713" y="9524"/>
                      <a:pt x="2824163" y="4762"/>
                    </a:cubicBezTo>
                    <a:cubicBezTo>
                      <a:pt x="2995613" y="0"/>
                      <a:pt x="3193257" y="4763"/>
                      <a:pt x="3367088" y="19050"/>
                    </a:cubicBezTo>
                    <a:cubicBezTo>
                      <a:pt x="3540919" y="33337"/>
                      <a:pt x="3726656" y="59531"/>
                      <a:pt x="3867150" y="90487"/>
                    </a:cubicBezTo>
                    <a:cubicBezTo>
                      <a:pt x="4007644" y="121443"/>
                      <a:pt x="4098131" y="150018"/>
                      <a:pt x="4210050" y="204787"/>
                    </a:cubicBezTo>
                    <a:cubicBezTo>
                      <a:pt x="4321969" y="259556"/>
                      <a:pt x="4400551" y="304800"/>
                      <a:pt x="4538663" y="419100"/>
                    </a:cubicBezTo>
                    <a:cubicBezTo>
                      <a:pt x="4676775" y="533400"/>
                      <a:pt x="4943475" y="797718"/>
                      <a:pt x="5038725" y="890587"/>
                    </a:cubicBezTo>
                    <a:cubicBezTo>
                      <a:pt x="5133975" y="983456"/>
                      <a:pt x="5043488" y="952500"/>
                      <a:pt x="5110163" y="976312"/>
                    </a:cubicBezTo>
                    <a:cubicBezTo>
                      <a:pt x="5176838" y="1000125"/>
                      <a:pt x="5438775" y="1033462"/>
                      <a:pt x="5438775" y="1033462"/>
                    </a:cubicBezTo>
                    <a:cubicBezTo>
                      <a:pt x="5672137" y="1073943"/>
                      <a:pt x="6274594" y="1164431"/>
                      <a:pt x="6510338" y="1219200"/>
                    </a:cubicBezTo>
                    <a:cubicBezTo>
                      <a:pt x="6746082" y="1273969"/>
                      <a:pt x="6774657" y="1304925"/>
                      <a:pt x="6853238" y="1362075"/>
                    </a:cubicBezTo>
                    <a:cubicBezTo>
                      <a:pt x="6931819" y="1419225"/>
                      <a:pt x="6948488" y="1490663"/>
                      <a:pt x="6981825" y="1562100"/>
                    </a:cubicBezTo>
                    <a:cubicBezTo>
                      <a:pt x="7015162" y="1633537"/>
                      <a:pt x="7091363" y="1707356"/>
                      <a:pt x="7053263" y="1790700"/>
                    </a:cubicBezTo>
                    <a:cubicBezTo>
                      <a:pt x="7015163" y="1874044"/>
                      <a:pt x="7062787" y="1981200"/>
                      <a:pt x="6753225" y="2062162"/>
                    </a:cubicBezTo>
                    <a:cubicBezTo>
                      <a:pt x="6443663" y="2143124"/>
                      <a:pt x="6074569" y="2238375"/>
                      <a:pt x="5195888" y="2276475"/>
                    </a:cubicBezTo>
                    <a:cubicBezTo>
                      <a:pt x="4317207" y="2314575"/>
                      <a:pt x="2305051" y="2345531"/>
                      <a:pt x="1481138" y="2290762"/>
                    </a:cubicBezTo>
                    <a:cubicBezTo>
                      <a:pt x="657226" y="2235993"/>
                      <a:pt x="492919" y="2059781"/>
                      <a:pt x="252413" y="1947862"/>
                    </a:cubicBezTo>
                    <a:cubicBezTo>
                      <a:pt x="11907" y="1835943"/>
                      <a:pt x="76200" y="1724025"/>
                      <a:pt x="38100" y="1619250"/>
                    </a:cubicBezTo>
                    <a:close/>
                  </a:path>
                </a:pathLst>
              </a:custGeom>
              <a:solidFill>
                <a:srgbClr val="C000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9" name="Freeform 78"/>
              <p:cNvSpPr/>
              <p:nvPr/>
            </p:nvSpPr>
            <p:spPr>
              <a:xfrm>
                <a:off x="319088" y="4024313"/>
                <a:ext cx="1607343" cy="835819"/>
              </a:xfrm>
              <a:custGeom>
                <a:avLst/>
                <a:gdLst>
                  <a:gd name="connsiteX0" fmla="*/ 1323975 w 1607343"/>
                  <a:gd name="connsiteY0" fmla="*/ 119062 h 835819"/>
                  <a:gd name="connsiteX1" fmla="*/ 238125 w 1607343"/>
                  <a:gd name="connsiteY1" fmla="*/ 133350 h 835819"/>
                  <a:gd name="connsiteX2" fmla="*/ 52387 w 1607343"/>
                  <a:gd name="connsiteY2" fmla="*/ 347662 h 835819"/>
                  <a:gd name="connsiteX3" fmla="*/ 66675 w 1607343"/>
                  <a:gd name="connsiteY3" fmla="*/ 661987 h 835819"/>
                  <a:gd name="connsiteX4" fmla="*/ 452437 w 1607343"/>
                  <a:gd name="connsiteY4" fmla="*/ 719137 h 835819"/>
                  <a:gd name="connsiteX5" fmla="*/ 1452562 w 1607343"/>
                  <a:gd name="connsiteY5" fmla="*/ 733425 h 835819"/>
                  <a:gd name="connsiteX6" fmla="*/ 1381125 w 1607343"/>
                  <a:gd name="connsiteY6" fmla="*/ 104775 h 835819"/>
                  <a:gd name="connsiteX7" fmla="*/ 1323975 w 1607343"/>
                  <a:gd name="connsiteY7" fmla="*/ 119062 h 835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07343" h="835819">
                    <a:moveTo>
                      <a:pt x="1323975" y="119062"/>
                    </a:moveTo>
                    <a:cubicBezTo>
                      <a:pt x="1133475" y="123824"/>
                      <a:pt x="450056" y="95250"/>
                      <a:pt x="238125" y="133350"/>
                    </a:cubicBezTo>
                    <a:cubicBezTo>
                      <a:pt x="26194" y="171450"/>
                      <a:pt x="80962" y="259556"/>
                      <a:pt x="52387" y="347662"/>
                    </a:cubicBezTo>
                    <a:cubicBezTo>
                      <a:pt x="23812" y="435768"/>
                      <a:pt x="0" y="600075"/>
                      <a:pt x="66675" y="661987"/>
                    </a:cubicBezTo>
                    <a:cubicBezTo>
                      <a:pt x="133350" y="723900"/>
                      <a:pt x="221456" y="707231"/>
                      <a:pt x="452437" y="719137"/>
                    </a:cubicBezTo>
                    <a:cubicBezTo>
                      <a:pt x="683418" y="731043"/>
                      <a:pt x="1297781" y="835819"/>
                      <a:pt x="1452562" y="733425"/>
                    </a:cubicBezTo>
                    <a:cubicBezTo>
                      <a:pt x="1607343" y="631031"/>
                      <a:pt x="1400175" y="209550"/>
                      <a:pt x="1381125" y="104775"/>
                    </a:cubicBezTo>
                    <a:cubicBezTo>
                      <a:pt x="1362075" y="0"/>
                      <a:pt x="1514475" y="114300"/>
                      <a:pt x="1323975" y="119062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0" name="Freeform 79"/>
              <p:cNvSpPr/>
              <p:nvPr/>
            </p:nvSpPr>
            <p:spPr>
              <a:xfrm>
                <a:off x="6791325" y="4131469"/>
                <a:ext cx="866775" cy="766762"/>
              </a:xfrm>
              <a:custGeom>
                <a:avLst/>
                <a:gdLst>
                  <a:gd name="connsiteX0" fmla="*/ 66675 w 866775"/>
                  <a:gd name="connsiteY0" fmla="*/ 211931 h 766762"/>
                  <a:gd name="connsiteX1" fmla="*/ 538163 w 866775"/>
                  <a:gd name="connsiteY1" fmla="*/ 140494 h 766762"/>
                  <a:gd name="connsiteX2" fmla="*/ 723900 w 866775"/>
                  <a:gd name="connsiteY2" fmla="*/ 69056 h 766762"/>
                  <a:gd name="connsiteX3" fmla="*/ 823913 w 866775"/>
                  <a:gd name="connsiteY3" fmla="*/ 554831 h 766762"/>
                  <a:gd name="connsiteX4" fmla="*/ 752475 w 866775"/>
                  <a:gd name="connsiteY4" fmla="*/ 640556 h 766762"/>
                  <a:gd name="connsiteX5" fmla="*/ 138113 w 866775"/>
                  <a:gd name="connsiteY5" fmla="*/ 697706 h 766762"/>
                  <a:gd name="connsiteX6" fmla="*/ 66675 w 866775"/>
                  <a:gd name="connsiteY6" fmla="*/ 211931 h 766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66775" h="766762">
                    <a:moveTo>
                      <a:pt x="66675" y="211931"/>
                    </a:moveTo>
                    <a:cubicBezTo>
                      <a:pt x="133350" y="119062"/>
                      <a:pt x="428626" y="164306"/>
                      <a:pt x="538163" y="140494"/>
                    </a:cubicBezTo>
                    <a:cubicBezTo>
                      <a:pt x="647700" y="116682"/>
                      <a:pt x="676275" y="0"/>
                      <a:pt x="723900" y="69056"/>
                    </a:cubicBezTo>
                    <a:cubicBezTo>
                      <a:pt x="771525" y="138112"/>
                      <a:pt x="819151" y="459581"/>
                      <a:pt x="823913" y="554831"/>
                    </a:cubicBezTo>
                    <a:cubicBezTo>
                      <a:pt x="828675" y="650081"/>
                      <a:pt x="866775" y="616744"/>
                      <a:pt x="752475" y="640556"/>
                    </a:cubicBezTo>
                    <a:cubicBezTo>
                      <a:pt x="638175" y="664368"/>
                      <a:pt x="250032" y="766762"/>
                      <a:pt x="138113" y="697706"/>
                    </a:cubicBezTo>
                    <a:cubicBezTo>
                      <a:pt x="26194" y="628650"/>
                      <a:pt x="0" y="304800"/>
                      <a:pt x="66675" y="211931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1" name="Freeform 80"/>
              <p:cNvSpPr/>
              <p:nvPr/>
            </p:nvSpPr>
            <p:spPr>
              <a:xfrm>
                <a:off x="1783556" y="2619376"/>
                <a:ext cx="1176338" cy="821530"/>
              </a:xfrm>
              <a:custGeom>
                <a:avLst/>
                <a:gdLst>
                  <a:gd name="connsiteX0" fmla="*/ 1116807 w 1176338"/>
                  <a:gd name="connsiteY0" fmla="*/ 809624 h 821530"/>
                  <a:gd name="connsiteX1" fmla="*/ 1116807 w 1176338"/>
                  <a:gd name="connsiteY1" fmla="*/ 109537 h 821530"/>
                  <a:gd name="connsiteX2" fmla="*/ 759619 w 1176338"/>
                  <a:gd name="connsiteY2" fmla="*/ 152399 h 821530"/>
                  <a:gd name="connsiteX3" fmla="*/ 488157 w 1176338"/>
                  <a:gd name="connsiteY3" fmla="*/ 380999 h 821530"/>
                  <a:gd name="connsiteX4" fmla="*/ 73819 w 1176338"/>
                  <a:gd name="connsiteY4" fmla="*/ 752474 h 821530"/>
                  <a:gd name="connsiteX5" fmla="*/ 45244 w 1176338"/>
                  <a:gd name="connsiteY5" fmla="*/ 795337 h 821530"/>
                  <a:gd name="connsiteX6" fmla="*/ 273844 w 1176338"/>
                  <a:gd name="connsiteY6" fmla="*/ 795337 h 821530"/>
                  <a:gd name="connsiteX7" fmla="*/ 1116807 w 1176338"/>
                  <a:gd name="connsiteY7" fmla="*/ 809624 h 821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6338" h="821530">
                    <a:moveTo>
                      <a:pt x="1116807" y="809624"/>
                    </a:moveTo>
                    <a:cubicBezTo>
                      <a:pt x="1146572" y="514349"/>
                      <a:pt x="1176338" y="219075"/>
                      <a:pt x="1116807" y="109537"/>
                    </a:cubicBezTo>
                    <a:cubicBezTo>
                      <a:pt x="1057276" y="0"/>
                      <a:pt x="864394" y="107155"/>
                      <a:pt x="759619" y="152399"/>
                    </a:cubicBezTo>
                    <a:cubicBezTo>
                      <a:pt x="654844" y="197643"/>
                      <a:pt x="602457" y="280987"/>
                      <a:pt x="488157" y="380999"/>
                    </a:cubicBezTo>
                    <a:cubicBezTo>
                      <a:pt x="373857" y="481012"/>
                      <a:pt x="147638" y="683418"/>
                      <a:pt x="73819" y="752474"/>
                    </a:cubicBezTo>
                    <a:cubicBezTo>
                      <a:pt x="0" y="821530"/>
                      <a:pt x="11907" y="788193"/>
                      <a:pt x="45244" y="795337"/>
                    </a:cubicBezTo>
                    <a:cubicBezTo>
                      <a:pt x="78581" y="802481"/>
                      <a:pt x="273844" y="795337"/>
                      <a:pt x="273844" y="795337"/>
                    </a:cubicBezTo>
                    <a:lnTo>
                      <a:pt x="1116807" y="809624"/>
                    </a:lnTo>
                    <a:close/>
                  </a:path>
                </a:pathLst>
              </a:custGeom>
              <a:solidFill>
                <a:srgbClr val="00FFFF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2" name="Freeform 81"/>
              <p:cNvSpPr/>
              <p:nvPr/>
            </p:nvSpPr>
            <p:spPr>
              <a:xfrm>
                <a:off x="3214688" y="2576513"/>
                <a:ext cx="2216944" cy="1014412"/>
              </a:xfrm>
              <a:custGeom>
                <a:avLst/>
                <a:gdLst>
                  <a:gd name="connsiteX0" fmla="*/ 28575 w 2216944"/>
                  <a:gd name="connsiteY0" fmla="*/ 866775 h 1014412"/>
                  <a:gd name="connsiteX1" fmla="*/ 0 w 2216944"/>
                  <a:gd name="connsiteY1" fmla="*/ 123825 h 1014412"/>
                  <a:gd name="connsiteX2" fmla="*/ 28575 w 2216944"/>
                  <a:gd name="connsiteY2" fmla="*/ 123825 h 1014412"/>
                  <a:gd name="connsiteX3" fmla="*/ 871537 w 2216944"/>
                  <a:gd name="connsiteY3" fmla="*/ 152400 h 1014412"/>
                  <a:gd name="connsiteX4" fmla="*/ 1485900 w 2216944"/>
                  <a:gd name="connsiteY4" fmla="*/ 395287 h 1014412"/>
                  <a:gd name="connsiteX5" fmla="*/ 2114550 w 2216944"/>
                  <a:gd name="connsiteY5" fmla="*/ 923925 h 1014412"/>
                  <a:gd name="connsiteX6" fmla="*/ 2100262 w 2216944"/>
                  <a:gd name="connsiteY6" fmla="*/ 938212 h 1014412"/>
                  <a:gd name="connsiteX7" fmla="*/ 28575 w 2216944"/>
                  <a:gd name="connsiteY7" fmla="*/ 866775 h 1014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16944" h="1014412">
                    <a:moveTo>
                      <a:pt x="28575" y="866775"/>
                    </a:moveTo>
                    <a:cubicBezTo>
                      <a:pt x="14287" y="557212"/>
                      <a:pt x="0" y="247650"/>
                      <a:pt x="0" y="123825"/>
                    </a:cubicBezTo>
                    <a:cubicBezTo>
                      <a:pt x="0" y="0"/>
                      <a:pt x="28575" y="123825"/>
                      <a:pt x="28575" y="123825"/>
                    </a:cubicBezTo>
                    <a:lnTo>
                      <a:pt x="871537" y="152400"/>
                    </a:lnTo>
                    <a:cubicBezTo>
                      <a:pt x="1114424" y="197644"/>
                      <a:pt x="1278731" y="266699"/>
                      <a:pt x="1485900" y="395287"/>
                    </a:cubicBezTo>
                    <a:cubicBezTo>
                      <a:pt x="1693069" y="523875"/>
                      <a:pt x="2012156" y="833438"/>
                      <a:pt x="2114550" y="923925"/>
                    </a:cubicBezTo>
                    <a:cubicBezTo>
                      <a:pt x="2216944" y="1014412"/>
                      <a:pt x="2100262" y="938212"/>
                      <a:pt x="2100262" y="938212"/>
                    </a:cubicBezTo>
                    <a:lnTo>
                      <a:pt x="28575" y="866775"/>
                    </a:lnTo>
                    <a:close/>
                  </a:path>
                </a:pathLst>
              </a:custGeom>
              <a:solidFill>
                <a:srgbClr val="00FFFF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3" name="Oval 82"/>
              <p:cNvSpPr/>
              <p:nvPr/>
            </p:nvSpPr>
            <p:spPr>
              <a:xfrm>
                <a:off x="1259632" y="4077072"/>
                <a:ext cx="1296144" cy="1296144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4" name="Oval 83"/>
              <p:cNvSpPr/>
              <p:nvPr/>
            </p:nvSpPr>
            <p:spPr>
              <a:xfrm>
                <a:off x="1403648" y="4221088"/>
                <a:ext cx="1008112" cy="100811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5" name="Oval 84"/>
              <p:cNvSpPr/>
              <p:nvPr/>
            </p:nvSpPr>
            <p:spPr>
              <a:xfrm>
                <a:off x="5724128" y="4077072"/>
                <a:ext cx="1296144" cy="1296144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6" name="Oval 85"/>
              <p:cNvSpPr/>
              <p:nvPr/>
            </p:nvSpPr>
            <p:spPr>
              <a:xfrm>
                <a:off x="5868144" y="4221088"/>
                <a:ext cx="1008112" cy="100811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87" name="Straight Connector 86"/>
              <p:cNvCxnSpPr/>
              <p:nvPr/>
            </p:nvCxnSpPr>
            <p:spPr>
              <a:xfrm>
                <a:off x="3059832" y="2564904"/>
                <a:ext cx="72008" cy="2304256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Freeform 1"/>
          <p:cNvSpPr/>
          <p:nvPr/>
        </p:nvSpPr>
        <p:spPr>
          <a:xfrm>
            <a:off x="3563888" y="3789040"/>
            <a:ext cx="367165" cy="762795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Freeform 2"/>
          <p:cNvSpPr/>
          <p:nvPr/>
        </p:nvSpPr>
        <p:spPr>
          <a:xfrm flipH="1">
            <a:off x="5508104" y="3789040"/>
            <a:ext cx="360040" cy="762795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0" name="Group 99"/>
          <p:cNvGrpSpPr/>
          <p:nvPr/>
        </p:nvGrpSpPr>
        <p:grpSpPr>
          <a:xfrm>
            <a:off x="3824210" y="3257274"/>
            <a:ext cx="1883400" cy="2338313"/>
            <a:chOff x="4788024" y="3250927"/>
            <a:chExt cx="1883400" cy="2338313"/>
          </a:xfrm>
        </p:grpSpPr>
        <p:grpSp>
          <p:nvGrpSpPr>
            <p:cNvPr id="6" name="Group 49"/>
            <p:cNvGrpSpPr/>
            <p:nvPr/>
          </p:nvGrpSpPr>
          <p:grpSpPr>
            <a:xfrm>
              <a:off x="4816074" y="4835103"/>
              <a:ext cx="832588" cy="754137"/>
              <a:chOff x="3083489" y="4581128"/>
              <a:chExt cx="1344495" cy="1224136"/>
            </a:xfrm>
          </p:grpSpPr>
          <p:sp>
            <p:nvSpPr>
              <p:cNvPr id="7" name="Freeform 6"/>
              <p:cNvSpPr/>
              <p:nvPr/>
            </p:nvSpPr>
            <p:spPr>
              <a:xfrm>
                <a:off x="3306586" y="4581128"/>
                <a:ext cx="1020812" cy="1144288"/>
              </a:xfrm>
              <a:custGeom>
                <a:avLst/>
                <a:gdLst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98859 w 625872"/>
                  <a:gd name="connsiteY6" fmla="*/ 576262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86581 w 625872"/>
                  <a:gd name="connsiteY6" fmla="*/ 600620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52338"/>
                  <a:gd name="connsiteX1" fmla="*/ 586978 w 629778"/>
                  <a:gd name="connsiteY1" fmla="*/ 707231 h 852338"/>
                  <a:gd name="connsiteX2" fmla="*/ 332557 w 629778"/>
                  <a:gd name="connsiteY2" fmla="*/ 850230 h 852338"/>
                  <a:gd name="connsiteX3" fmla="*/ 65484 w 629778"/>
                  <a:gd name="connsiteY3" fmla="*/ 809625 h 852338"/>
                  <a:gd name="connsiteX4" fmla="*/ 15478 w 629778"/>
                  <a:gd name="connsiteY4" fmla="*/ 671512 h 852338"/>
                  <a:gd name="connsiteX5" fmla="*/ 158353 w 629778"/>
                  <a:gd name="connsiteY5" fmla="*/ 540543 h 852338"/>
                  <a:gd name="connsiteX6" fmla="*/ 386581 w 629778"/>
                  <a:gd name="connsiteY6" fmla="*/ 600620 h 852338"/>
                  <a:gd name="connsiteX7" fmla="*/ 408384 w 629778"/>
                  <a:gd name="connsiteY7" fmla="*/ 554831 h 852338"/>
                  <a:gd name="connsiteX8" fmla="*/ 403622 w 629778"/>
                  <a:gd name="connsiteY8" fmla="*/ 0 h 852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9778" h="852338">
                    <a:moveTo>
                      <a:pt x="589359" y="40481"/>
                    </a:moveTo>
                    <a:cubicBezTo>
                      <a:pt x="607615" y="308570"/>
                      <a:pt x="629778" y="572273"/>
                      <a:pt x="586978" y="707231"/>
                    </a:cubicBezTo>
                    <a:cubicBezTo>
                      <a:pt x="544178" y="842189"/>
                      <a:pt x="393081" y="852338"/>
                      <a:pt x="332557" y="850230"/>
                    </a:cubicBezTo>
                    <a:cubicBezTo>
                      <a:pt x="247154" y="847800"/>
                      <a:pt x="118330" y="839411"/>
                      <a:pt x="65484" y="809625"/>
                    </a:cubicBezTo>
                    <a:cubicBezTo>
                      <a:pt x="12638" y="779839"/>
                      <a:pt x="0" y="716359"/>
                      <a:pt x="15478" y="671512"/>
                    </a:cubicBezTo>
                    <a:cubicBezTo>
                      <a:pt x="30956" y="626665"/>
                      <a:pt x="96503" y="552358"/>
                      <a:pt x="158353" y="540543"/>
                    </a:cubicBezTo>
                    <a:cubicBezTo>
                      <a:pt x="220203" y="528728"/>
                      <a:pt x="344909" y="598239"/>
                      <a:pt x="386581" y="600620"/>
                    </a:cubicBezTo>
                    <a:cubicBezTo>
                      <a:pt x="428253" y="603001"/>
                      <a:pt x="405544" y="654934"/>
                      <a:pt x="408384" y="554831"/>
                    </a:cubicBezTo>
                    <a:cubicBezTo>
                      <a:pt x="411224" y="454728"/>
                      <a:pt x="406400" y="229393"/>
                      <a:pt x="403622" y="0"/>
                    </a:cubicBezTo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" name="Freeform 7"/>
              <p:cNvSpPr/>
              <p:nvPr/>
            </p:nvSpPr>
            <p:spPr>
              <a:xfrm>
                <a:off x="3083489" y="5109782"/>
                <a:ext cx="1344495" cy="695482"/>
              </a:xfrm>
              <a:custGeom>
                <a:avLst/>
                <a:gdLst>
                  <a:gd name="connsiteX0" fmla="*/ 909711 w 1444283"/>
                  <a:gd name="connsiteY0" fmla="*/ 180535 h 616633"/>
                  <a:gd name="connsiteX1" fmla="*/ 501748 w 1444283"/>
                  <a:gd name="connsiteY1" fmla="*/ 11723 h 616633"/>
                  <a:gd name="connsiteX2" fmla="*/ 192259 w 1444283"/>
                  <a:gd name="connsiteY2" fmla="*/ 250874 h 616633"/>
                  <a:gd name="connsiteX3" fmla="*/ 178191 w 1444283"/>
                  <a:gd name="connsiteY3" fmla="*/ 504092 h 616633"/>
                  <a:gd name="connsiteX4" fmla="*/ 1261403 w 1444283"/>
                  <a:gd name="connsiteY4" fmla="*/ 574430 h 616633"/>
                  <a:gd name="connsiteX5" fmla="*/ 1275471 w 1444283"/>
                  <a:gd name="connsiteY5" fmla="*/ 546295 h 616633"/>
                  <a:gd name="connsiteX6" fmla="*/ 1289539 w 1444283"/>
                  <a:gd name="connsiteY6" fmla="*/ 152400 h 616633"/>
                  <a:gd name="connsiteX7" fmla="*/ 1275471 w 1444283"/>
                  <a:gd name="connsiteY7" fmla="*/ 124264 h 616633"/>
                  <a:gd name="connsiteX8" fmla="*/ 937846 w 1444283"/>
                  <a:gd name="connsiteY8" fmla="*/ 222738 h 616633"/>
                  <a:gd name="connsiteX0" fmla="*/ 909711 w 1444283"/>
                  <a:gd name="connsiteY0" fmla="*/ 180535 h 616633"/>
                  <a:gd name="connsiteX1" fmla="*/ 501748 w 1444283"/>
                  <a:gd name="connsiteY1" fmla="*/ 11723 h 616633"/>
                  <a:gd name="connsiteX2" fmla="*/ 192259 w 1444283"/>
                  <a:gd name="connsiteY2" fmla="*/ 250874 h 616633"/>
                  <a:gd name="connsiteX3" fmla="*/ 178191 w 1444283"/>
                  <a:gd name="connsiteY3" fmla="*/ 504092 h 616633"/>
                  <a:gd name="connsiteX4" fmla="*/ 1261403 w 1444283"/>
                  <a:gd name="connsiteY4" fmla="*/ 574430 h 616633"/>
                  <a:gd name="connsiteX5" fmla="*/ 1275471 w 1444283"/>
                  <a:gd name="connsiteY5" fmla="*/ 546295 h 616633"/>
                  <a:gd name="connsiteX6" fmla="*/ 1289539 w 1444283"/>
                  <a:gd name="connsiteY6" fmla="*/ 152400 h 616633"/>
                  <a:gd name="connsiteX7" fmla="*/ 1275471 w 1444283"/>
                  <a:gd name="connsiteY7" fmla="*/ 124264 h 616633"/>
                  <a:gd name="connsiteX8" fmla="*/ 882287 w 1444283"/>
                  <a:gd name="connsiteY8" fmla="*/ 64012 h 616633"/>
                  <a:gd name="connsiteX0" fmla="*/ 909711 w 1444283"/>
                  <a:gd name="connsiteY0" fmla="*/ 180535 h 616633"/>
                  <a:gd name="connsiteX1" fmla="*/ 501748 w 1444283"/>
                  <a:gd name="connsiteY1" fmla="*/ 11723 h 616633"/>
                  <a:gd name="connsiteX2" fmla="*/ 192259 w 1444283"/>
                  <a:gd name="connsiteY2" fmla="*/ 250874 h 616633"/>
                  <a:gd name="connsiteX3" fmla="*/ 178191 w 1444283"/>
                  <a:gd name="connsiteY3" fmla="*/ 504092 h 616633"/>
                  <a:gd name="connsiteX4" fmla="*/ 1261403 w 1444283"/>
                  <a:gd name="connsiteY4" fmla="*/ 574430 h 616633"/>
                  <a:gd name="connsiteX5" fmla="*/ 1275471 w 1444283"/>
                  <a:gd name="connsiteY5" fmla="*/ 546295 h 616633"/>
                  <a:gd name="connsiteX6" fmla="*/ 1289539 w 1444283"/>
                  <a:gd name="connsiteY6" fmla="*/ 152400 h 616633"/>
                  <a:gd name="connsiteX7" fmla="*/ 1242327 w 1444283"/>
                  <a:gd name="connsiteY7" fmla="*/ 64012 h 616633"/>
                  <a:gd name="connsiteX8" fmla="*/ 882287 w 1444283"/>
                  <a:gd name="connsiteY8" fmla="*/ 64012 h 616633"/>
                  <a:gd name="connsiteX0" fmla="*/ 909711 w 1444283"/>
                  <a:gd name="connsiteY0" fmla="*/ 311317 h 747415"/>
                  <a:gd name="connsiteX1" fmla="*/ 501748 w 1444283"/>
                  <a:gd name="connsiteY1" fmla="*/ 142505 h 747415"/>
                  <a:gd name="connsiteX2" fmla="*/ 192259 w 1444283"/>
                  <a:gd name="connsiteY2" fmla="*/ 381656 h 747415"/>
                  <a:gd name="connsiteX3" fmla="*/ 178191 w 1444283"/>
                  <a:gd name="connsiteY3" fmla="*/ 634874 h 747415"/>
                  <a:gd name="connsiteX4" fmla="*/ 1261403 w 1444283"/>
                  <a:gd name="connsiteY4" fmla="*/ 705212 h 747415"/>
                  <a:gd name="connsiteX5" fmla="*/ 1275471 w 1444283"/>
                  <a:gd name="connsiteY5" fmla="*/ 677077 h 747415"/>
                  <a:gd name="connsiteX6" fmla="*/ 1289539 w 1444283"/>
                  <a:gd name="connsiteY6" fmla="*/ 283182 h 747415"/>
                  <a:gd name="connsiteX7" fmla="*/ 1242327 w 1444283"/>
                  <a:gd name="connsiteY7" fmla="*/ 194794 h 747415"/>
                  <a:gd name="connsiteX8" fmla="*/ 882287 w 1444283"/>
                  <a:gd name="connsiteY8" fmla="*/ 194794 h 747415"/>
                  <a:gd name="connsiteX0" fmla="*/ 909711 w 1444283"/>
                  <a:gd name="connsiteY0" fmla="*/ 311317 h 714141"/>
                  <a:gd name="connsiteX1" fmla="*/ 501748 w 1444283"/>
                  <a:gd name="connsiteY1" fmla="*/ 142505 h 714141"/>
                  <a:gd name="connsiteX2" fmla="*/ 192259 w 1444283"/>
                  <a:gd name="connsiteY2" fmla="*/ 381656 h 714141"/>
                  <a:gd name="connsiteX3" fmla="*/ 178191 w 1444283"/>
                  <a:gd name="connsiteY3" fmla="*/ 634874 h 714141"/>
                  <a:gd name="connsiteX4" fmla="*/ 1261403 w 1444283"/>
                  <a:gd name="connsiteY4" fmla="*/ 705212 h 714141"/>
                  <a:gd name="connsiteX5" fmla="*/ 1275471 w 1444283"/>
                  <a:gd name="connsiteY5" fmla="*/ 677077 h 714141"/>
                  <a:gd name="connsiteX6" fmla="*/ 1314335 w 1444283"/>
                  <a:gd name="connsiteY6" fmla="*/ 482826 h 714141"/>
                  <a:gd name="connsiteX7" fmla="*/ 1242327 w 1444283"/>
                  <a:gd name="connsiteY7" fmla="*/ 194794 h 714141"/>
                  <a:gd name="connsiteX8" fmla="*/ 882287 w 1444283"/>
                  <a:gd name="connsiteY8" fmla="*/ 194794 h 714141"/>
                  <a:gd name="connsiteX0" fmla="*/ 909711 w 1444283"/>
                  <a:gd name="connsiteY0" fmla="*/ 311317 h 714141"/>
                  <a:gd name="connsiteX1" fmla="*/ 501748 w 1444283"/>
                  <a:gd name="connsiteY1" fmla="*/ 142505 h 714141"/>
                  <a:gd name="connsiteX2" fmla="*/ 192259 w 1444283"/>
                  <a:gd name="connsiteY2" fmla="*/ 381656 h 714141"/>
                  <a:gd name="connsiteX3" fmla="*/ 178191 w 1444283"/>
                  <a:gd name="connsiteY3" fmla="*/ 634874 h 714141"/>
                  <a:gd name="connsiteX4" fmla="*/ 1261403 w 1444283"/>
                  <a:gd name="connsiteY4" fmla="*/ 705212 h 714141"/>
                  <a:gd name="connsiteX5" fmla="*/ 1275471 w 1444283"/>
                  <a:gd name="connsiteY5" fmla="*/ 677077 h 714141"/>
                  <a:gd name="connsiteX6" fmla="*/ 1314335 w 1444283"/>
                  <a:gd name="connsiteY6" fmla="*/ 482826 h 714141"/>
                  <a:gd name="connsiteX7" fmla="*/ 1242327 w 1444283"/>
                  <a:gd name="connsiteY7" fmla="*/ 194794 h 714141"/>
                  <a:gd name="connsiteX8" fmla="*/ 882287 w 1444283"/>
                  <a:gd name="connsiteY8" fmla="*/ 194794 h 714141"/>
                  <a:gd name="connsiteX0" fmla="*/ 909711 w 1444283"/>
                  <a:gd name="connsiteY0" fmla="*/ 180535 h 631365"/>
                  <a:gd name="connsiteX1" fmla="*/ 501748 w 1444283"/>
                  <a:gd name="connsiteY1" fmla="*/ 11723 h 631365"/>
                  <a:gd name="connsiteX2" fmla="*/ 192259 w 1444283"/>
                  <a:gd name="connsiteY2" fmla="*/ 250874 h 631365"/>
                  <a:gd name="connsiteX3" fmla="*/ 178191 w 1444283"/>
                  <a:gd name="connsiteY3" fmla="*/ 504092 h 631365"/>
                  <a:gd name="connsiteX4" fmla="*/ 1261403 w 1444283"/>
                  <a:gd name="connsiteY4" fmla="*/ 574430 h 631365"/>
                  <a:gd name="connsiteX5" fmla="*/ 1275471 w 1444283"/>
                  <a:gd name="connsiteY5" fmla="*/ 546295 h 631365"/>
                  <a:gd name="connsiteX6" fmla="*/ 1242327 w 1444283"/>
                  <a:gd name="connsiteY6" fmla="*/ 64012 h 631365"/>
                  <a:gd name="connsiteX7" fmla="*/ 882287 w 1444283"/>
                  <a:gd name="connsiteY7" fmla="*/ 64012 h 631365"/>
                  <a:gd name="connsiteX0" fmla="*/ 909711 w 1444283"/>
                  <a:gd name="connsiteY0" fmla="*/ 180535 h 631365"/>
                  <a:gd name="connsiteX1" fmla="*/ 501748 w 1444283"/>
                  <a:gd name="connsiteY1" fmla="*/ 11723 h 631365"/>
                  <a:gd name="connsiteX2" fmla="*/ 192259 w 1444283"/>
                  <a:gd name="connsiteY2" fmla="*/ 250874 h 631365"/>
                  <a:gd name="connsiteX3" fmla="*/ 178191 w 1444283"/>
                  <a:gd name="connsiteY3" fmla="*/ 504092 h 631365"/>
                  <a:gd name="connsiteX4" fmla="*/ 1261403 w 1444283"/>
                  <a:gd name="connsiteY4" fmla="*/ 574430 h 631365"/>
                  <a:gd name="connsiteX5" fmla="*/ 1275471 w 1444283"/>
                  <a:gd name="connsiteY5" fmla="*/ 546295 h 631365"/>
                  <a:gd name="connsiteX6" fmla="*/ 1242327 w 1444283"/>
                  <a:gd name="connsiteY6" fmla="*/ 64012 h 631365"/>
                  <a:gd name="connsiteX7" fmla="*/ 882287 w 1444283"/>
                  <a:gd name="connsiteY7" fmla="*/ 64012 h 631365"/>
                  <a:gd name="connsiteX0" fmla="*/ 909711 w 1444283"/>
                  <a:gd name="connsiteY0" fmla="*/ 180535 h 631365"/>
                  <a:gd name="connsiteX1" fmla="*/ 501748 w 1444283"/>
                  <a:gd name="connsiteY1" fmla="*/ 11723 h 631365"/>
                  <a:gd name="connsiteX2" fmla="*/ 192259 w 1444283"/>
                  <a:gd name="connsiteY2" fmla="*/ 250874 h 631365"/>
                  <a:gd name="connsiteX3" fmla="*/ 178191 w 1444283"/>
                  <a:gd name="connsiteY3" fmla="*/ 504092 h 631365"/>
                  <a:gd name="connsiteX4" fmla="*/ 1261403 w 1444283"/>
                  <a:gd name="connsiteY4" fmla="*/ 574430 h 631365"/>
                  <a:gd name="connsiteX5" fmla="*/ 1275471 w 1444283"/>
                  <a:gd name="connsiteY5" fmla="*/ 546295 h 631365"/>
                  <a:gd name="connsiteX6" fmla="*/ 1242327 w 1444283"/>
                  <a:gd name="connsiteY6" fmla="*/ 64012 h 631365"/>
                  <a:gd name="connsiteX7" fmla="*/ 882287 w 1444283"/>
                  <a:gd name="connsiteY7" fmla="*/ 64012 h 631365"/>
                  <a:gd name="connsiteX0" fmla="*/ 894530 w 1338018"/>
                  <a:gd name="connsiteY0" fmla="*/ 180535 h 630304"/>
                  <a:gd name="connsiteX1" fmla="*/ 486567 w 1338018"/>
                  <a:gd name="connsiteY1" fmla="*/ 11723 h 630304"/>
                  <a:gd name="connsiteX2" fmla="*/ 177078 w 1338018"/>
                  <a:gd name="connsiteY2" fmla="*/ 250874 h 630304"/>
                  <a:gd name="connsiteX3" fmla="*/ 163010 w 1338018"/>
                  <a:gd name="connsiteY3" fmla="*/ 504092 h 630304"/>
                  <a:gd name="connsiteX4" fmla="*/ 1155138 w 1338018"/>
                  <a:gd name="connsiteY4" fmla="*/ 568068 h 630304"/>
                  <a:gd name="connsiteX5" fmla="*/ 1260290 w 1338018"/>
                  <a:gd name="connsiteY5" fmla="*/ 546295 h 630304"/>
                  <a:gd name="connsiteX6" fmla="*/ 1227146 w 1338018"/>
                  <a:gd name="connsiteY6" fmla="*/ 64012 h 630304"/>
                  <a:gd name="connsiteX7" fmla="*/ 867106 w 1338018"/>
                  <a:gd name="connsiteY7" fmla="*/ 64012 h 630304"/>
                  <a:gd name="connsiteX0" fmla="*/ 894530 w 1344495"/>
                  <a:gd name="connsiteY0" fmla="*/ 180535 h 652077"/>
                  <a:gd name="connsiteX1" fmla="*/ 486567 w 1344495"/>
                  <a:gd name="connsiteY1" fmla="*/ 11723 h 652077"/>
                  <a:gd name="connsiteX2" fmla="*/ 177078 w 1344495"/>
                  <a:gd name="connsiteY2" fmla="*/ 250874 h 652077"/>
                  <a:gd name="connsiteX3" fmla="*/ 163010 w 1344495"/>
                  <a:gd name="connsiteY3" fmla="*/ 504092 h 652077"/>
                  <a:gd name="connsiteX4" fmla="*/ 1155138 w 1344495"/>
                  <a:gd name="connsiteY4" fmla="*/ 568068 h 652077"/>
                  <a:gd name="connsiteX5" fmla="*/ 1299153 w 1344495"/>
                  <a:gd name="connsiteY5" fmla="*/ 568068 h 652077"/>
                  <a:gd name="connsiteX6" fmla="*/ 1227146 w 1344495"/>
                  <a:gd name="connsiteY6" fmla="*/ 64012 h 652077"/>
                  <a:gd name="connsiteX7" fmla="*/ 867106 w 1344495"/>
                  <a:gd name="connsiteY7" fmla="*/ 64012 h 652077"/>
                  <a:gd name="connsiteX0" fmla="*/ 894530 w 1344495"/>
                  <a:gd name="connsiteY0" fmla="*/ 202909 h 674451"/>
                  <a:gd name="connsiteX1" fmla="*/ 486567 w 1344495"/>
                  <a:gd name="connsiteY1" fmla="*/ 34097 h 674451"/>
                  <a:gd name="connsiteX2" fmla="*/ 177078 w 1344495"/>
                  <a:gd name="connsiteY2" fmla="*/ 273248 h 674451"/>
                  <a:gd name="connsiteX3" fmla="*/ 163010 w 1344495"/>
                  <a:gd name="connsiteY3" fmla="*/ 526466 h 674451"/>
                  <a:gd name="connsiteX4" fmla="*/ 1155138 w 1344495"/>
                  <a:gd name="connsiteY4" fmla="*/ 590442 h 674451"/>
                  <a:gd name="connsiteX5" fmla="*/ 1299153 w 1344495"/>
                  <a:gd name="connsiteY5" fmla="*/ 590442 h 674451"/>
                  <a:gd name="connsiteX6" fmla="*/ 1227146 w 1344495"/>
                  <a:gd name="connsiteY6" fmla="*/ 86386 h 674451"/>
                  <a:gd name="connsiteX7" fmla="*/ 905007 w 1344495"/>
                  <a:gd name="connsiteY7" fmla="*/ 72124 h 674451"/>
                  <a:gd name="connsiteX8" fmla="*/ 867106 w 1344495"/>
                  <a:gd name="connsiteY8" fmla="*/ 86386 h 674451"/>
                  <a:gd name="connsiteX0" fmla="*/ 894530 w 1344495"/>
                  <a:gd name="connsiteY0" fmla="*/ 202909 h 674451"/>
                  <a:gd name="connsiteX1" fmla="*/ 486567 w 1344495"/>
                  <a:gd name="connsiteY1" fmla="*/ 34097 h 674451"/>
                  <a:gd name="connsiteX2" fmla="*/ 177078 w 1344495"/>
                  <a:gd name="connsiteY2" fmla="*/ 273248 h 674451"/>
                  <a:gd name="connsiteX3" fmla="*/ 163010 w 1344495"/>
                  <a:gd name="connsiteY3" fmla="*/ 526466 h 674451"/>
                  <a:gd name="connsiteX4" fmla="*/ 1155138 w 1344495"/>
                  <a:gd name="connsiteY4" fmla="*/ 590442 h 674451"/>
                  <a:gd name="connsiteX5" fmla="*/ 1299153 w 1344495"/>
                  <a:gd name="connsiteY5" fmla="*/ 590442 h 674451"/>
                  <a:gd name="connsiteX6" fmla="*/ 1227146 w 1344495"/>
                  <a:gd name="connsiteY6" fmla="*/ 86386 h 674451"/>
                  <a:gd name="connsiteX7" fmla="*/ 905007 w 1344495"/>
                  <a:gd name="connsiteY7" fmla="*/ 72124 h 674451"/>
                  <a:gd name="connsiteX8" fmla="*/ 867105 w 1344495"/>
                  <a:gd name="connsiteY8" fmla="*/ 158394 h 674451"/>
                  <a:gd name="connsiteX0" fmla="*/ 894530 w 1344495"/>
                  <a:gd name="connsiteY0" fmla="*/ 212534 h 684076"/>
                  <a:gd name="connsiteX1" fmla="*/ 486567 w 1344495"/>
                  <a:gd name="connsiteY1" fmla="*/ 43722 h 684076"/>
                  <a:gd name="connsiteX2" fmla="*/ 177078 w 1344495"/>
                  <a:gd name="connsiteY2" fmla="*/ 282873 h 684076"/>
                  <a:gd name="connsiteX3" fmla="*/ 163010 w 1344495"/>
                  <a:gd name="connsiteY3" fmla="*/ 536091 h 684076"/>
                  <a:gd name="connsiteX4" fmla="*/ 1155138 w 1344495"/>
                  <a:gd name="connsiteY4" fmla="*/ 600067 h 684076"/>
                  <a:gd name="connsiteX5" fmla="*/ 1299153 w 1344495"/>
                  <a:gd name="connsiteY5" fmla="*/ 600067 h 684076"/>
                  <a:gd name="connsiteX6" fmla="*/ 1227146 w 1344495"/>
                  <a:gd name="connsiteY6" fmla="*/ 96011 h 684076"/>
                  <a:gd name="connsiteX7" fmla="*/ 867105 w 1344495"/>
                  <a:gd name="connsiteY7" fmla="*/ 24003 h 684076"/>
                  <a:gd name="connsiteX8" fmla="*/ 867105 w 1344495"/>
                  <a:gd name="connsiteY8" fmla="*/ 168019 h 684076"/>
                  <a:gd name="connsiteX0" fmla="*/ 894530 w 1344495"/>
                  <a:gd name="connsiteY0" fmla="*/ 212534 h 684076"/>
                  <a:gd name="connsiteX1" fmla="*/ 486567 w 1344495"/>
                  <a:gd name="connsiteY1" fmla="*/ 43722 h 684076"/>
                  <a:gd name="connsiteX2" fmla="*/ 177078 w 1344495"/>
                  <a:gd name="connsiteY2" fmla="*/ 282873 h 684076"/>
                  <a:gd name="connsiteX3" fmla="*/ 163010 w 1344495"/>
                  <a:gd name="connsiteY3" fmla="*/ 536091 h 684076"/>
                  <a:gd name="connsiteX4" fmla="*/ 1155138 w 1344495"/>
                  <a:gd name="connsiteY4" fmla="*/ 600067 h 684076"/>
                  <a:gd name="connsiteX5" fmla="*/ 1299153 w 1344495"/>
                  <a:gd name="connsiteY5" fmla="*/ 600067 h 684076"/>
                  <a:gd name="connsiteX6" fmla="*/ 1227146 w 1344495"/>
                  <a:gd name="connsiteY6" fmla="*/ 96011 h 684076"/>
                  <a:gd name="connsiteX7" fmla="*/ 867105 w 1344495"/>
                  <a:gd name="connsiteY7" fmla="*/ 24003 h 684076"/>
                  <a:gd name="connsiteX8" fmla="*/ 867105 w 1344495"/>
                  <a:gd name="connsiteY8" fmla="*/ 168019 h 684076"/>
                  <a:gd name="connsiteX0" fmla="*/ 894530 w 1344495"/>
                  <a:gd name="connsiteY0" fmla="*/ 212534 h 684076"/>
                  <a:gd name="connsiteX1" fmla="*/ 486567 w 1344495"/>
                  <a:gd name="connsiteY1" fmla="*/ 43722 h 684076"/>
                  <a:gd name="connsiteX2" fmla="*/ 177078 w 1344495"/>
                  <a:gd name="connsiteY2" fmla="*/ 282873 h 684076"/>
                  <a:gd name="connsiteX3" fmla="*/ 163010 w 1344495"/>
                  <a:gd name="connsiteY3" fmla="*/ 536091 h 684076"/>
                  <a:gd name="connsiteX4" fmla="*/ 1155138 w 1344495"/>
                  <a:gd name="connsiteY4" fmla="*/ 600067 h 684076"/>
                  <a:gd name="connsiteX5" fmla="*/ 1299153 w 1344495"/>
                  <a:gd name="connsiteY5" fmla="*/ 600067 h 684076"/>
                  <a:gd name="connsiteX6" fmla="*/ 1227146 w 1344495"/>
                  <a:gd name="connsiteY6" fmla="*/ 96011 h 684076"/>
                  <a:gd name="connsiteX7" fmla="*/ 867105 w 1344495"/>
                  <a:gd name="connsiteY7" fmla="*/ 24003 h 684076"/>
                  <a:gd name="connsiteX8" fmla="*/ 867105 w 1344495"/>
                  <a:gd name="connsiteY8" fmla="*/ 168019 h 684076"/>
                  <a:gd name="connsiteX0" fmla="*/ 894530 w 1344495"/>
                  <a:gd name="connsiteY0" fmla="*/ 284542 h 768086"/>
                  <a:gd name="connsiteX1" fmla="*/ 486567 w 1344495"/>
                  <a:gd name="connsiteY1" fmla="*/ 115730 h 768086"/>
                  <a:gd name="connsiteX2" fmla="*/ 177078 w 1344495"/>
                  <a:gd name="connsiteY2" fmla="*/ 354881 h 768086"/>
                  <a:gd name="connsiteX3" fmla="*/ 163010 w 1344495"/>
                  <a:gd name="connsiteY3" fmla="*/ 608099 h 768086"/>
                  <a:gd name="connsiteX4" fmla="*/ 1155138 w 1344495"/>
                  <a:gd name="connsiteY4" fmla="*/ 672075 h 768086"/>
                  <a:gd name="connsiteX5" fmla="*/ 1299153 w 1344495"/>
                  <a:gd name="connsiteY5" fmla="*/ 672075 h 768086"/>
                  <a:gd name="connsiteX6" fmla="*/ 1227145 w 1344495"/>
                  <a:gd name="connsiteY6" fmla="*/ 96011 h 768086"/>
                  <a:gd name="connsiteX7" fmla="*/ 867105 w 1344495"/>
                  <a:gd name="connsiteY7" fmla="*/ 96011 h 768086"/>
                  <a:gd name="connsiteX8" fmla="*/ 867105 w 1344495"/>
                  <a:gd name="connsiteY8" fmla="*/ 240027 h 768086"/>
                  <a:gd name="connsiteX0" fmla="*/ 894530 w 1344495"/>
                  <a:gd name="connsiteY0" fmla="*/ 211938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167423 h 695482"/>
                  <a:gd name="connsiteX0" fmla="*/ 894530 w 1344495"/>
                  <a:gd name="connsiteY0" fmla="*/ 211938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167423 h 695482"/>
                  <a:gd name="connsiteX0" fmla="*/ 894530 w 1344495"/>
                  <a:gd name="connsiteY0" fmla="*/ 211938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167423 h 695482"/>
                  <a:gd name="connsiteX0" fmla="*/ 894530 w 1344495"/>
                  <a:gd name="connsiteY0" fmla="*/ 211938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239431 h 695482"/>
                  <a:gd name="connsiteX0" fmla="*/ 894530 w 1344495"/>
                  <a:gd name="connsiteY0" fmla="*/ 211938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239431 h 695482"/>
                  <a:gd name="connsiteX0" fmla="*/ 894530 w 1344495"/>
                  <a:gd name="connsiteY0" fmla="*/ 211938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239431 h 695482"/>
                  <a:gd name="connsiteX0" fmla="*/ 867105 w 1344495"/>
                  <a:gd name="connsiteY0" fmla="*/ 239431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239431 h 695482"/>
                  <a:gd name="connsiteX0" fmla="*/ 867105 w 1344495"/>
                  <a:gd name="connsiteY0" fmla="*/ 239431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167423 h 695482"/>
                  <a:gd name="connsiteX0" fmla="*/ 867105 w 1344495"/>
                  <a:gd name="connsiteY0" fmla="*/ 239431 h 695482"/>
                  <a:gd name="connsiteX1" fmla="*/ 939113 w 1344495"/>
                  <a:gd name="connsiteY1" fmla="*/ 527463 h 695482"/>
                  <a:gd name="connsiteX2" fmla="*/ 486567 w 1344495"/>
                  <a:gd name="connsiteY2" fmla="*/ 43126 h 695482"/>
                  <a:gd name="connsiteX3" fmla="*/ 177078 w 1344495"/>
                  <a:gd name="connsiteY3" fmla="*/ 282277 h 695482"/>
                  <a:gd name="connsiteX4" fmla="*/ 163010 w 1344495"/>
                  <a:gd name="connsiteY4" fmla="*/ 535495 h 695482"/>
                  <a:gd name="connsiteX5" fmla="*/ 1155138 w 1344495"/>
                  <a:gd name="connsiteY5" fmla="*/ 599471 h 695482"/>
                  <a:gd name="connsiteX6" fmla="*/ 1299153 w 1344495"/>
                  <a:gd name="connsiteY6" fmla="*/ 599471 h 695482"/>
                  <a:gd name="connsiteX7" fmla="*/ 1227145 w 1344495"/>
                  <a:gd name="connsiteY7" fmla="*/ 23407 h 695482"/>
                  <a:gd name="connsiteX8" fmla="*/ 867105 w 1344495"/>
                  <a:gd name="connsiteY8" fmla="*/ 23407 h 695482"/>
                  <a:gd name="connsiteX9" fmla="*/ 867105 w 1344495"/>
                  <a:gd name="connsiteY9" fmla="*/ 167423 h 695482"/>
                  <a:gd name="connsiteX0" fmla="*/ 867105 w 1344495"/>
                  <a:gd name="connsiteY0" fmla="*/ 239431 h 695482"/>
                  <a:gd name="connsiteX1" fmla="*/ 867105 w 1344495"/>
                  <a:gd name="connsiteY1" fmla="*/ 167423 h 695482"/>
                  <a:gd name="connsiteX2" fmla="*/ 939113 w 1344495"/>
                  <a:gd name="connsiteY2" fmla="*/ 527463 h 695482"/>
                  <a:gd name="connsiteX3" fmla="*/ 486567 w 1344495"/>
                  <a:gd name="connsiteY3" fmla="*/ 43126 h 695482"/>
                  <a:gd name="connsiteX4" fmla="*/ 177078 w 1344495"/>
                  <a:gd name="connsiteY4" fmla="*/ 282277 h 695482"/>
                  <a:gd name="connsiteX5" fmla="*/ 163010 w 1344495"/>
                  <a:gd name="connsiteY5" fmla="*/ 535495 h 695482"/>
                  <a:gd name="connsiteX6" fmla="*/ 1155138 w 1344495"/>
                  <a:gd name="connsiteY6" fmla="*/ 599471 h 695482"/>
                  <a:gd name="connsiteX7" fmla="*/ 1299153 w 1344495"/>
                  <a:gd name="connsiteY7" fmla="*/ 599471 h 695482"/>
                  <a:gd name="connsiteX8" fmla="*/ 1227145 w 1344495"/>
                  <a:gd name="connsiteY8" fmla="*/ 23407 h 695482"/>
                  <a:gd name="connsiteX9" fmla="*/ 867105 w 1344495"/>
                  <a:gd name="connsiteY9" fmla="*/ 23407 h 695482"/>
                  <a:gd name="connsiteX10" fmla="*/ 867105 w 1344495"/>
                  <a:gd name="connsiteY10" fmla="*/ 167423 h 695482"/>
                  <a:gd name="connsiteX0" fmla="*/ 867105 w 1344495"/>
                  <a:gd name="connsiteY0" fmla="*/ 239431 h 695482"/>
                  <a:gd name="connsiteX1" fmla="*/ 867105 w 1344495"/>
                  <a:gd name="connsiteY1" fmla="*/ 167423 h 695482"/>
                  <a:gd name="connsiteX2" fmla="*/ 486567 w 1344495"/>
                  <a:gd name="connsiteY2" fmla="*/ 43126 h 695482"/>
                  <a:gd name="connsiteX3" fmla="*/ 177078 w 1344495"/>
                  <a:gd name="connsiteY3" fmla="*/ 282277 h 695482"/>
                  <a:gd name="connsiteX4" fmla="*/ 163010 w 1344495"/>
                  <a:gd name="connsiteY4" fmla="*/ 535495 h 695482"/>
                  <a:gd name="connsiteX5" fmla="*/ 1155138 w 1344495"/>
                  <a:gd name="connsiteY5" fmla="*/ 599471 h 695482"/>
                  <a:gd name="connsiteX6" fmla="*/ 1299153 w 1344495"/>
                  <a:gd name="connsiteY6" fmla="*/ 599471 h 695482"/>
                  <a:gd name="connsiteX7" fmla="*/ 1227145 w 1344495"/>
                  <a:gd name="connsiteY7" fmla="*/ 23407 h 695482"/>
                  <a:gd name="connsiteX8" fmla="*/ 867105 w 1344495"/>
                  <a:gd name="connsiteY8" fmla="*/ 23407 h 695482"/>
                  <a:gd name="connsiteX9" fmla="*/ 867105 w 1344495"/>
                  <a:gd name="connsiteY9" fmla="*/ 167423 h 695482"/>
                  <a:gd name="connsiteX0" fmla="*/ 867105 w 1344495"/>
                  <a:gd name="connsiteY0" fmla="*/ 239431 h 695482"/>
                  <a:gd name="connsiteX1" fmla="*/ 867105 w 1344495"/>
                  <a:gd name="connsiteY1" fmla="*/ 167423 h 695482"/>
                  <a:gd name="connsiteX2" fmla="*/ 486567 w 1344495"/>
                  <a:gd name="connsiteY2" fmla="*/ 43126 h 695482"/>
                  <a:gd name="connsiteX3" fmla="*/ 177078 w 1344495"/>
                  <a:gd name="connsiteY3" fmla="*/ 282277 h 695482"/>
                  <a:gd name="connsiteX4" fmla="*/ 163010 w 1344495"/>
                  <a:gd name="connsiteY4" fmla="*/ 535495 h 695482"/>
                  <a:gd name="connsiteX5" fmla="*/ 1155138 w 1344495"/>
                  <a:gd name="connsiteY5" fmla="*/ 599471 h 695482"/>
                  <a:gd name="connsiteX6" fmla="*/ 1299153 w 1344495"/>
                  <a:gd name="connsiteY6" fmla="*/ 599471 h 695482"/>
                  <a:gd name="connsiteX7" fmla="*/ 1227145 w 1344495"/>
                  <a:gd name="connsiteY7" fmla="*/ 23407 h 695482"/>
                  <a:gd name="connsiteX8" fmla="*/ 867105 w 1344495"/>
                  <a:gd name="connsiteY8" fmla="*/ 23407 h 695482"/>
                  <a:gd name="connsiteX9" fmla="*/ 867105 w 1344495"/>
                  <a:gd name="connsiteY9" fmla="*/ 167423 h 695482"/>
                  <a:gd name="connsiteX0" fmla="*/ 867105 w 1344495"/>
                  <a:gd name="connsiteY0" fmla="*/ 362417 h 818468"/>
                  <a:gd name="connsiteX1" fmla="*/ 867105 w 1344495"/>
                  <a:gd name="connsiteY1" fmla="*/ 290409 h 818468"/>
                  <a:gd name="connsiteX2" fmla="*/ 486567 w 1344495"/>
                  <a:gd name="connsiteY2" fmla="*/ 166112 h 818468"/>
                  <a:gd name="connsiteX3" fmla="*/ 177078 w 1344495"/>
                  <a:gd name="connsiteY3" fmla="*/ 405263 h 818468"/>
                  <a:gd name="connsiteX4" fmla="*/ 163010 w 1344495"/>
                  <a:gd name="connsiteY4" fmla="*/ 658481 h 818468"/>
                  <a:gd name="connsiteX5" fmla="*/ 1155138 w 1344495"/>
                  <a:gd name="connsiteY5" fmla="*/ 722457 h 818468"/>
                  <a:gd name="connsiteX6" fmla="*/ 1299153 w 1344495"/>
                  <a:gd name="connsiteY6" fmla="*/ 722457 h 818468"/>
                  <a:gd name="connsiteX7" fmla="*/ 1227145 w 1344495"/>
                  <a:gd name="connsiteY7" fmla="*/ 146393 h 818468"/>
                  <a:gd name="connsiteX8" fmla="*/ 867105 w 1344495"/>
                  <a:gd name="connsiteY8" fmla="*/ 146393 h 818468"/>
                  <a:gd name="connsiteX9" fmla="*/ 651081 w 1344495"/>
                  <a:gd name="connsiteY9" fmla="*/ 2377 h 818468"/>
                  <a:gd name="connsiteX0" fmla="*/ 867105 w 1344495"/>
                  <a:gd name="connsiteY0" fmla="*/ 434425 h 818468"/>
                  <a:gd name="connsiteX1" fmla="*/ 867105 w 1344495"/>
                  <a:gd name="connsiteY1" fmla="*/ 290409 h 818468"/>
                  <a:gd name="connsiteX2" fmla="*/ 486567 w 1344495"/>
                  <a:gd name="connsiteY2" fmla="*/ 166112 h 818468"/>
                  <a:gd name="connsiteX3" fmla="*/ 177078 w 1344495"/>
                  <a:gd name="connsiteY3" fmla="*/ 405263 h 818468"/>
                  <a:gd name="connsiteX4" fmla="*/ 163010 w 1344495"/>
                  <a:gd name="connsiteY4" fmla="*/ 658481 h 818468"/>
                  <a:gd name="connsiteX5" fmla="*/ 1155138 w 1344495"/>
                  <a:gd name="connsiteY5" fmla="*/ 722457 h 818468"/>
                  <a:gd name="connsiteX6" fmla="*/ 1299153 w 1344495"/>
                  <a:gd name="connsiteY6" fmla="*/ 722457 h 818468"/>
                  <a:gd name="connsiteX7" fmla="*/ 1227145 w 1344495"/>
                  <a:gd name="connsiteY7" fmla="*/ 146393 h 818468"/>
                  <a:gd name="connsiteX8" fmla="*/ 867105 w 1344495"/>
                  <a:gd name="connsiteY8" fmla="*/ 146393 h 818468"/>
                  <a:gd name="connsiteX9" fmla="*/ 651081 w 1344495"/>
                  <a:gd name="connsiteY9" fmla="*/ 2377 h 818468"/>
                  <a:gd name="connsiteX0" fmla="*/ 867105 w 1344495"/>
                  <a:gd name="connsiteY0" fmla="*/ 290409 h 818468"/>
                  <a:gd name="connsiteX1" fmla="*/ 486567 w 1344495"/>
                  <a:gd name="connsiteY1" fmla="*/ 166112 h 818468"/>
                  <a:gd name="connsiteX2" fmla="*/ 177078 w 1344495"/>
                  <a:gd name="connsiteY2" fmla="*/ 405263 h 818468"/>
                  <a:gd name="connsiteX3" fmla="*/ 163010 w 1344495"/>
                  <a:gd name="connsiteY3" fmla="*/ 658481 h 818468"/>
                  <a:gd name="connsiteX4" fmla="*/ 1155138 w 1344495"/>
                  <a:gd name="connsiteY4" fmla="*/ 722457 h 818468"/>
                  <a:gd name="connsiteX5" fmla="*/ 1299153 w 1344495"/>
                  <a:gd name="connsiteY5" fmla="*/ 722457 h 818468"/>
                  <a:gd name="connsiteX6" fmla="*/ 1227145 w 1344495"/>
                  <a:gd name="connsiteY6" fmla="*/ 146393 h 818468"/>
                  <a:gd name="connsiteX7" fmla="*/ 867105 w 1344495"/>
                  <a:gd name="connsiteY7" fmla="*/ 146393 h 818468"/>
                  <a:gd name="connsiteX8" fmla="*/ 651081 w 1344495"/>
                  <a:gd name="connsiteY8" fmla="*/ 2377 h 818468"/>
                  <a:gd name="connsiteX0" fmla="*/ 867105 w 1344495"/>
                  <a:gd name="connsiteY0" fmla="*/ 167423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167423 h 6954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44495" h="695482">
                    <a:moveTo>
                      <a:pt x="867105" y="167423"/>
                    </a:moveTo>
                    <a:cubicBezTo>
                      <a:pt x="803682" y="122704"/>
                      <a:pt x="601572" y="23984"/>
                      <a:pt x="486567" y="43126"/>
                    </a:cubicBezTo>
                    <a:cubicBezTo>
                      <a:pt x="371563" y="62268"/>
                      <a:pt x="231004" y="200216"/>
                      <a:pt x="177078" y="282277"/>
                    </a:cubicBezTo>
                    <a:cubicBezTo>
                      <a:pt x="123152" y="364338"/>
                      <a:pt x="0" y="482629"/>
                      <a:pt x="163010" y="535495"/>
                    </a:cubicBezTo>
                    <a:cubicBezTo>
                      <a:pt x="326020" y="588361"/>
                      <a:pt x="965781" y="588808"/>
                      <a:pt x="1155138" y="599471"/>
                    </a:cubicBezTo>
                    <a:cubicBezTo>
                      <a:pt x="1344495" y="610134"/>
                      <a:pt x="1287152" y="695482"/>
                      <a:pt x="1299153" y="599471"/>
                    </a:cubicBezTo>
                    <a:cubicBezTo>
                      <a:pt x="1311154" y="503460"/>
                      <a:pt x="1266957" y="99823"/>
                      <a:pt x="1227145" y="23407"/>
                    </a:cubicBezTo>
                    <a:cubicBezTo>
                      <a:pt x="1133607" y="0"/>
                      <a:pt x="954918" y="16764"/>
                      <a:pt x="867105" y="23407"/>
                    </a:cubicBezTo>
                    <a:cubicBezTo>
                      <a:pt x="864620" y="145541"/>
                      <a:pt x="873422" y="165046"/>
                      <a:pt x="867105" y="167423"/>
                    </a:cubicBezTo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" name="Freeform 8"/>
              <p:cNvSpPr/>
              <p:nvPr/>
            </p:nvSpPr>
            <p:spPr>
              <a:xfrm>
                <a:off x="3131839" y="5589240"/>
                <a:ext cx="1259185" cy="195263"/>
              </a:xfrm>
              <a:custGeom>
                <a:avLst/>
                <a:gdLst>
                  <a:gd name="connsiteX0" fmla="*/ 9525 w 1295400"/>
                  <a:gd name="connsiteY0" fmla="*/ 0 h 195263"/>
                  <a:gd name="connsiteX1" fmla="*/ 0 w 1295400"/>
                  <a:gd name="connsiteY1" fmla="*/ 161925 h 195263"/>
                  <a:gd name="connsiteX2" fmla="*/ 1276350 w 1295400"/>
                  <a:gd name="connsiteY2" fmla="*/ 195263 h 195263"/>
                  <a:gd name="connsiteX3" fmla="*/ 1295400 w 1295400"/>
                  <a:gd name="connsiteY3" fmla="*/ 47625 h 195263"/>
                  <a:gd name="connsiteX4" fmla="*/ 9525 w 1295400"/>
                  <a:gd name="connsiteY4" fmla="*/ 0 h 195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95400" h="195263">
                    <a:moveTo>
                      <a:pt x="9525" y="0"/>
                    </a:moveTo>
                    <a:lnTo>
                      <a:pt x="0" y="161925"/>
                    </a:lnTo>
                    <a:lnTo>
                      <a:pt x="1276350" y="195263"/>
                    </a:lnTo>
                    <a:lnTo>
                      <a:pt x="1295400" y="47625"/>
                    </a:lnTo>
                    <a:lnTo>
                      <a:pt x="9525" y="0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0" name="Group 53"/>
            <p:cNvGrpSpPr/>
            <p:nvPr/>
          </p:nvGrpSpPr>
          <p:grpSpPr>
            <a:xfrm>
              <a:off x="5824186" y="4835103"/>
              <a:ext cx="847238" cy="754137"/>
              <a:chOff x="4355976" y="4581128"/>
              <a:chExt cx="1368152" cy="1224136"/>
            </a:xfrm>
          </p:grpSpPr>
          <p:sp>
            <p:nvSpPr>
              <p:cNvPr id="11" name="Freeform 10"/>
              <p:cNvSpPr/>
              <p:nvPr/>
            </p:nvSpPr>
            <p:spPr>
              <a:xfrm flipH="1">
                <a:off x="4442273" y="4581128"/>
                <a:ext cx="1080118" cy="1144288"/>
              </a:xfrm>
              <a:custGeom>
                <a:avLst/>
                <a:gdLst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98859 w 625872"/>
                  <a:gd name="connsiteY6" fmla="*/ 576262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86581 w 625872"/>
                  <a:gd name="connsiteY6" fmla="*/ 600620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52338"/>
                  <a:gd name="connsiteX1" fmla="*/ 586978 w 629778"/>
                  <a:gd name="connsiteY1" fmla="*/ 707231 h 852338"/>
                  <a:gd name="connsiteX2" fmla="*/ 332557 w 629778"/>
                  <a:gd name="connsiteY2" fmla="*/ 850230 h 852338"/>
                  <a:gd name="connsiteX3" fmla="*/ 65484 w 629778"/>
                  <a:gd name="connsiteY3" fmla="*/ 809625 h 852338"/>
                  <a:gd name="connsiteX4" fmla="*/ 15478 w 629778"/>
                  <a:gd name="connsiteY4" fmla="*/ 671512 h 852338"/>
                  <a:gd name="connsiteX5" fmla="*/ 158353 w 629778"/>
                  <a:gd name="connsiteY5" fmla="*/ 540543 h 852338"/>
                  <a:gd name="connsiteX6" fmla="*/ 386581 w 629778"/>
                  <a:gd name="connsiteY6" fmla="*/ 600620 h 852338"/>
                  <a:gd name="connsiteX7" fmla="*/ 408384 w 629778"/>
                  <a:gd name="connsiteY7" fmla="*/ 554831 h 852338"/>
                  <a:gd name="connsiteX8" fmla="*/ 403622 w 629778"/>
                  <a:gd name="connsiteY8" fmla="*/ 0 h 852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9778" h="852338">
                    <a:moveTo>
                      <a:pt x="589359" y="40481"/>
                    </a:moveTo>
                    <a:cubicBezTo>
                      <a:pt x="607615" y="308570"/>
                      <a:pt x="629778" y="572273"/>
                      <a:pt x="586978" y="707231"/>
                    </a:cubicBezTo>
                    <a:cubicBezTo>
                      <a:pt x="544178" y="842189"/>
                      <a:pt x="393081" y="852338"/>
                      <a:pt x="332557" y="850230"/>
                    </a:cubicBezTo>
                    <a:cubicBezTo>
                      <a:pt x="247154" y="847800"/>
                      <a:pt x="118330" y="839411"/>
                      <a:pt x="65484" y="809625"/>
                    </a:cubicBezTo>
                    <a:cubicBezTo>
                      <a:pt x="12638" y="779839"/>
                      <a:pt x="0" y="716359"/>
                      <a:pt x="15478" y="671512"/>
                    </a:cubicBezTo>
                    <a:cubicBezTo>
                      <a:pt x="30956" y="626665"/>
                      <a:pt x="96503" y="552358"/>
                      <a:pt x="158353" y="540543"/>
                    </a:cubicBezTo>
                    <a:cubicBezTo>
                      <a:pt x="220203" y="528728"/>
                      <a:pt x="344909" y="598239"/>
                      <a:pt x="386581" y="600620"/>
                    </a:cubicBezTo>
                    <a:cubicBezTo>
                      <a:pt x="428253" y="603001"/>
                      <a:pt x="405544" y="654934"/>
                      <a:pt x="408384" y="554831"/>
                    </a:cubicBezTo>
                    <a:cubicBezTo>
                      <a:pt x="411224" y="454728"/>
                      <a:pt x="406400" y="229393"/>
                      <a:pt x="403622" y="0"/>
                    </a:cubicBezTo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" name="Freeform 11"/>
              <p:cNvSpPr/>
              <p:nvPr/>
            </p:nvSpPr>
            <p:spPr>
              <a:xfrm flipH="1">
                <a:off x="4355976" y="5109782"/>
                <a:ext cx="1368152" cy="695482"/>
              </a:xfrm>
              <a:custGeom>
                <a:avLst/>
                <a:gdLst>
                  <a:gd name="connsiteX0" fmla="*/ 909711 w 1444283"/>
                  <a:gd name="connsiteY0" fmla="*/ 180535 h 616633"/>
                  <a:gd name="connsiteX1" fmla="*/ 501748 w 1444283"/>
                  <a:gd name="connsiteY1" fmla="*/ 11723 h 616633"/>
                  <a:gd name="connsiteX2" fmla="*/ 192259 w 1444283"/>
                  <a:gd name="connsiteY2" fmla="*/ 250874 h 616633"/>
                  <a:gd name="connsiteX3" fmla="*/ 178191 w 1444283"/>
                  <a:gd name="connsiteY3" fmla="*/ 504092 h 616633"/>
                  <a:gd name="connsiteX4" fmla="*/ 1261403 w 1444283"/>
                  <a:gd name="connsiteY4" fmla="*/ 574430 h 616633"/>
                  <a:gd name="connsiteX5" fmla="*/ 1275471 w 1444283"/>
                  <a:gd name="connsiteY5" fmla="*/ 546295 h 616633"/>
                  <a:gd name="connsiteX6" fmla="*/ 1289539 w 1444283"/>
                  <a:gd name="connsiteY6" fmla="*/ 152400 h 616633"/>
                  <a:gd name="connsiteX7" fmla="*/ 1275471 w 1444283"/>
                  <a:gd name="connsiteY7" fmla="*/ 124264 h 616633"/>
                  <a:gd name="connsiteX8" fmla="*/ 937846 w 1444283"/>
                  <a:gd name="connsiteY8" fmla="*/ 222738 h 616633"/>
                  <a:gd name="connsiteX0" fmla="*/ 909711 w 1444283"/>
                  <a:gd name="connsiteY0" fmla="*/ 180535 h 616633"/>
                  <a:gd name="connsiteX1" fmla="*/ 501748 w 1444283"/>
                  <a:gd name="connsiteY1" fmla="*/ 11723 h 616633"/>
                  <a:gd name="connsiteX2" fmla="*/ 192259 w 1444283"/>
                  <a:gd name="connsiteY2" fmla="*/ 250874 h 616633"/>
                  <a:gd name="connsiteX3" fmla="*/ 178191 w 1444283"/>
                  <a:gd name="connsiteY3" fmla="*/ 504092 h 616633"/>
                  <a:gd name="connsiteX4" fmla="*/ 1261403 w 1444283"/>
                  <a:gd name="connsiteY4" fmla="*/ 574430 h 616633"/>
                  <a:gd name="connsiteX5" fmla="*/ 1275471 w 1444283"/>
                  <a:gd name="connsiteY5" fmla="*/ 546295 h 616633"/>
                  <a:gd name="connsiteX6" fmla="*/ 1289539 w 1444283"/>
                  <a:gd name="connsiteY6" fmla="*/ 152400 h 616633"/>
                  <a:gd name="connsiteX7" fmla="*/ 1275471 w 1444283"/>
                  <a:gd name="connsiteY7" fmla="*/ 124264 h 616633"/>
                  <a:gd name="connsiteX8" fmla="*/ 882287 w 1444283"/>
                  <a:gd name="connsiteY8" fmla="*/ 64012 h 616633"/>
                  <a:gd name="connsiteX0" fmla="*/ 909711 w 1444283"/>
                  <a:gd name="connsiteY0" fmla="*/ 180535 h 616633"/>
                  <a:gd name="connsiteX1" fmla="*/ 501748 w 1444283"/>
                  <a:gd name="connsiteY1" fmla="*/ 11723 h 616633"/>
                  <a:gd name="connsiteX2" fmla="*/ 192259 w 1444283"/>
                  <a:gd name="connsiteY2" fmla="*/ 250874 h 616633"/>
                  <a:gd name="connsiteX3" fmla="*/ 178191 w 1444283"/>
                  <a:gd name="connsiteY3" fmla="*/ 504092 h 616633"/>
                  <a:gd name="connsiteX4" fmla="*/ 1261403 w 1444283"/>
                  <a:gd name="connsiteY4" fmla="*/ 574430 h 616633"/>
                  <a:gd name="connsiteX5" fmla="*/ 1275471 w 1444283"/>
                  <a:gd name="connsiteY5" fmla="*/ 546295 h 616633"/>
                  <a:gd name="connsiteX6" fmla="*/ 1289539 w 1444283"/>
                  <a:gd name="connsiteY6" fmla="*/ 152400 h 616633"/>
                  <a:gd name="connsiteX7" fmla="*/ 1242327 w 1444283"/>
                  <a:gd name="connsiteY7" fmla="*/ 64012 h 616633"/>
                  <a:gd name="connsiteX8" fmla="*/ 882287 w 1444283"/>
                  <a:gd name="connsiteY8" fmla="*/ 64012 h 616633"/>
                  <a:gd name="connsiteX0" fmla="*/ 909711 w 1444283"/>
                  <a:gd name="connsiteY0" fmla="*/ 311317 h 747415"/>
                  <a:gd name="connsiteX1" fmla="*/ 501748 w 1444283"/>
                  <a:gd name="connsiteY1" fmla="*/ 142505 h 747415"/>
                  <a:gd name="connsiteX2" fmla="*/ 192259 w 1444283"/>
                  <a:gd name="connsiteY2" fmla="*/ 381656 h 747415"/>
                  <a:gd name="connsiteX3" fmla="*/ 178191 w 1444283"/>
                  <a:gd name="connsiteY3" fmla="*/ 634874 h 747415"/>
                  <a:gd name="connsiteX4" fmla="*/ 1261403 w 1444283"/>
                  <a:gd name="connsiteY4" fmla="*/ 705212 h 747415"/>
                  <a:gd name="connsiteX5" fmla="*/ 1275471 w 1444283"/>
                  <a:gd name="connsiteY5" fmla="*/ 677077 h 747415"/>
                  <a:gd name="connsiteX6" fmla="*/ 1289539 w 1444283"/>
                  <a:gd name="connsiteY6" fmla="*/ 283182 h 747415"/>
                  <a:gd name="connsiteX7" fmla="*/ 1242327 w 1444283"/>
                  <a:gd name="connsiteY7" fmla="*/ 194794 h 747415"/>
                  <a:gd name="connsiteX8" fmla="*/ 882287 w 1444283"/>
                  <a:gd name="connsiteY8" fmla="*/ 194794 h 747415"/>
                  <a:gd name="connsiteX0" fmla="*/ 909711 w 1444283"/>
                  <a:gd name="connsiteY0" fmla="*/ 311317 h 714141"/>
                  <a:gd name="connsiteX1" fmla="*/ 501748 w 1444283"/>
                  <a:gd name="connsiteY1" fmla="*/ 142505 h 714141"/>
                  <a:gd name="connsiteX2" fmla="*/ 192259 w 1444283"/>
                  <a:gd name="connsiteY2" fmla="*/ 381656 h 714141"/>
                  <a:gd name="connsiteX3" fmla="*/ 178191 w 1444283"/>
                  <a:gd name="connsiteY3" fmla="*/ 634874 h 714141"/>
                  <a:gd name="connsiteX4" fmla="*/ 1261403 w 1444283"/>
                  <a:gd name="connsiteY4" fmla="*/ 705212 h 714141"/>
                  <a:gd name="connsiteX5" fmla="*/ 1275471 w 1444283"/>
                  <a:gd name="connsiteY5" fmla="*/ 677077 h 714141"/>
                  <a:gd name="connsiteX6" fmla="*/ 1314335 w 1444283"/>
                  <a:gd name="connsiteY6" fmla="*/ 482826 h 714141"/>
                  <a:gd name="connsiteX7" fmla="*/ 1242327 w 1444283"/>
                  <a:gd name="connsiteY7" fmla="*/ 194794 h 714141"/>
                  <a:gd name="connsiteX8" fmla="*/ 882287 w 1444283"/>
                  <a:gd name="connsiteY8" fmla="*/ 194794 h 714141"/>
                  <a:gd name="connsiteX0" fmla="*/ 909711 w 1444283"/>
                  <a:gd name="connsiteY0" fmla="*/ 311317 h 714141"/>
                  <a:gd name="connsiteX1" fmla="*/ 501748 w 1444283"/>
                  <a:gd name="connsiteY1" fmla="*/ 142505 h 714141"/>
                  <a:gd name="connsiteX2" fmla="*/ 192259 w 1444283"/>
                  <a:gd name="connsiteY2" fmla="*/ 381656 h 714141"/>
                  <a:gd name="connsiteX3" fmla="*/ 178191 w 1444283"/>
                  <a:gd name="connsiteY3" fmla="*/ 634874 h 714141"/>
                  <a:gd name="connsiteX4" fmla="*/ 1261403 w 1444283"/>
                  <a:gd name="connsiteY4" fmla="*/ 705212 h 714141"/>
                  <a:gd name="connsiteX5" fmla="*/ 1275471 w 1444283"/>
                  <a:gd name="connsiteY5" fmla="*/ 677077 h 714141"/>
                  <a:gd name="connsiteX6" fmla="*/ 1314335 w 1444283"/>
                  <a:gd name="connsiteY6" fmla="*/ 482826 h 714141"/>
                  <a:gd name="connsiteX7" fmla="*/ 1242327 w 1444283"/>
                  <a:gd name="connsiteY7" fmla="*/ 194794 h 714141"/>
                  <a:gd name="connsiteX8" fmla="*/ 882287 w 1444283"/>
                  <a:gd name="connsiteY8" fmla="*/ 194794 h 714141"/>
                  <a:gd name="connsiteX0" fmla="*/ 909711 w 1444283"/>
                  <a:gd name="connsiteY0" fmla="*/ 180535 h 631365"/>
                  <a:gd name="connsiteX1" fmla="*/ 501748 w 1444283"/>
                  <a:gd name="connsiteY1" fmla="*/ 11723 h 631365"/>
                  <a:gd name="connsiteX2" fmla="*/ 192259 w 1444283"/>
                  <a:gd name="connsiteY2" fmla="*/ 250874 h 631365"/>
                  <a:gd name="connsiteX3" fmla="*/ 178191 w 1444283"/>
                  <a:gd name="connsiteY3" fmla="*/ 504092 h 631365"/>
                  <a:gd name="connsiteX4" fmla="*/ 1261403 w 1444283"/>
                  <a:gd name="connsiteY4" fmla="*/ 574430 h 631365"/>
                  <a:gd name="connsiteX5" fmla="*/ 1275471 w 1444283"/>
                  <a:gd name="connsiteY5" fmla="*/ 546295 h 631365"/>
                  <a:gd name="connsiteX6" fmla="*/ 1242327 w 1444283"/>
                  <a:gd name="connsiteY6" fmla="*/ 64012 h 631365"/>
                  <a:gd name="connsiteX7" fmla="*/ 882287 w 1444283"/>
                  <a:gd name="connsiteY7" fmla="*/ 64012 h 631365"/>
                  <a:gd name="connsiteX0" fmla="*/ 909711 w 1444283"/>
                  <a:gd name="connsiteY0" fmla="*/ 180535 h 631365"/>
                  <a:gd name="connsiteX1" fmla="*/ 501748 w 1444283"/>
                  <a:gd name="connsiteY1" fmla="*/ 11723 h 631365"/>
                  <a:gd name="connsiteX2" fmla="*/ 192259 w 1444283"/>
                  <a:gd name="connsiteY2" fmla="*/ 250874 h 631365"/>
                  <a:gd name="connsiteX3" fmla="*/ 178191 w 1444283"/>
                  <a:gd name="connsiteY3" fmla="*/ 504092 h 631365"/>
                  <a:gd name="connsiteX4" fmla="*/ 1261403 w 1444283"/>
                  <a:gd name="connsiteY4" fmla="*/ 574430 h 631365"/>
                  <a:gd name="connsiteX5" fmla="*/ 1275471 w 1444283"/>
                  <a:gd name="connsiteY5" fmla="*/ 546295 h 631365"/>
                  <a:gd name="connsiteX6" fmla="*/ 1242327 w 1444283"/>
                  <a:gd name="connsiteY6" fmla="*/ 64012 h 631365"/>
                  <a:gd name="connsiteX7" fmla="*/ 882287 w 1444283"/>
                  <a:gd name="connsiteY7" fmla="*/ 64012 h 631365"/>
                  <a:gd name="connsiteX0" fmla="*/ 909711 w 1444283"/>
                  <a:gd name="connsiteY0" fmla="*/ 180535 h 631365"/>
                  <a:gd name="connsiteX1" fmla="*/ 501748 w 1444283"/>
                  <a:gd name="connsiteY1" fmla="*/ 11723 h 631365"/>
                  <a:gd name="connsiteX2" fmla="*/ 192259 w 1444283"/>
                  <a:gd name="connsiteY2" fmla="*/ 250874 h 631365"/>
                  <a:gd name="connsiteX3" fmla="*/ 178191 w 1444283"/>
                  <a:gd name="connsiteY3" fmla="*/ 504092 h 631365"/>
                  <a:gd name="connsiteX4" fmla="*/ 1261403 w 1444283"/>
                  <a:gd name="connsiteY4" fmla="*/ 574430 h 631365"/>
                  <a:gd name="connsiteX5" fmla="*/ 1275471 w 1444283"/>
                  <a:gd name="connsiteY5" fmla="*/ 546295 h 631365"/>
                  <a:gd name="connsiteX6" fmla="*/ 1242327 w 1444283"/>
                  <a:gd name="connsiteY6" fmla="*/ 64012 h 631365"/>
                  <a:gd name="connsiteX7" fmla="*/ 882287 w 1444283"/>
                  <a:gd name="connsiteY7" fmla="*/ 64012 h 631365"/>
                  <a:gd name="connsiteX0" fmla="*/ 894530 w 1338018"/>
                  <a:gd name="connsiteY0" fmla="*/ 180535 h 630304"/>
                  <a:gd name="connsiteX1" fmla="*/ 486567 w 1338018"/>
                  <a:gd name="connsiteY1" fmla="*/ 11723 h 630304"/>
                  <a:gd name="connsiteX2" fmla="*/ 177078 w 1338018"/>
                  <a:gd name="connsiteY2" fmla="*/ 250874 h 630304"/>
                  <a:gd name="connsiteX3" fmla="*/ 163010 w 1338018"/>
                  <a:gd name="connsiteY3" fmla="*/ 504092 h 630304"/>
                  <a:gd name="connsiteX4" fmla="*/ 1155138 w 1338018"/>
                  <a:gd name="connsiteY4" fmla="*/ 568068 h 630304"/>
                  <a:gd name="connsiteX5" fmla="*/ 1260290 w 1338018"/>
                  <a:gd name="connsiteY5" fmla="*/ 546295 h 630304"/>
                  <a:gd name="connsiteX6" fmla="*/ 1227146 w 1338018"/>
                  <a:gd name="connsiteY6" fmla="*/ 64012 h 630304"/>
                  <a:gd name="connsiteX7" fmla="*/ 867106 w 1338018"/>
                  <a:gd name="connsiteY7" fmla="*/ 64012 h 630304"/>
                  <a:gd name="connsiteX0" fmla="*/ 894530 w 1344495"/>
                  <a:gd name="connsiteY0" fmla="*/ 180535 h 652077"/>
                  <a:gd name="connsiteX1" fmla="*/ 486567 w 1344495"/>
                  <a:gd name="connsiteY1" fmla="*/ 11723 h 652077"/>
                  <a:gd name="connsiteX2" fmla="*/ 177078 w 1344495"/>
                  <a:gd name="connsiteY2" fmla="*/ 250874 h 652077"/>
                  <a:gd name="connsiteX3" fmla="*/ 163010 w 1344495"/>
                  <a:gd name="connsiteY3" fmla="*/ 504092 h 652077"/>
                  <a:gd name="connsiteX4" fmla="*/ 1155138 w 1344495"/>
                  <a:gd name="connsiteY4" fmla="*/ 568068 h 652077"/>
                  <a:gd name="connsiteX5" fmla="*/ 1299153 w 1344495"/>
                  <a:gd name="connsiteY5" fmla="*/ 568068 h 652077"/>
                  <a:gd name="connsiteX6" fmla="*/ 1227146 w 1344495"/>
                  <a:gd name="connsiteY6" fmla="*/ 64012 h 652077"/>
                  <a:gd name="connsiteX7" fmla="*/ 867106 w 1344495"/>
                  <a:gd name="connsiteY7" fmla="*/ 64012 h 652077"/>
                  <a:gd name="connsiteX0" fmla="*/ 894530 w 1344495"/>
                  <a:gd name="connsiteY0" fmla="*/ 202909 h 674451"/>
                  <a:gd name="connsiteX1" fmla="*/ 486567 w 1344495"/>
                  <a:gd name="connsiteY1" fmla="*/ 34097 h 674451"/>
                  <a:gd name="connsiteX2" fmla="*/ 177078 w 1344495"/>
                  <a:gd name="connsiteY2" fmla="*/ 273248 h 674451"/>
                  <a:gd name="connsiteX3" fmla="*/ 163010 w 1344495"/>
                  <a:gd name="connsiteY3" fmla="*/ 526466 h 674451"/>
                  <a:gd name="connsiteX4" fmla="*/ 1155138 w 1344495"/>
                  <a:gd name="connsiteY4" fmla="*/ 590442 h 674451"/>
                  <a:gd name="connsiteX5" fmla="*/ 1299153 w 1344495"/>
                  <a:gd name="connsiteY5" fmla="*/ 590442 h 674451"/>
                  <a:gd name="connsiteX6" fmla="*/ 1227146 w 1344495"/>
                  <a:gd name="connsiteY6" fmla="*/ 86386 h 674451"/>
                  <a:gd name="connsiteX7" fmla="*/ 905007 w 1344495"/>
                  <a:gd name="connsiteY7" fmla="*/ 72124 h 674451"/>
                  <a:gd name="connsiteX8" fmla="*/ 867106 w 1344495"/>
                  <a:gd name="connsiteY8" fmla="*/ 86386 h 674451"/>
                  <a:gd name="connsiteX0" fmla="*/ 894530 w 1344495"/>
                  <a:gd name="connsiteY0" fmla="*/ 202909 h 674451"/>
                  <a:gd name="connsiteX1" fmla="*/ 486567 w 1344495"/>
                  <a:gd name="connsiteY1" fmla="*/ 34097 h 674451"/>
                  <a:gd name="connsiteX2" fmla="*/ 177078 w 1344495"/>
                  <a:gd name="connsiteY2" fmla="*/ 273248 h 674451"/>
                  <a:gd name="connsiteX3" fmla="*/ 163010 w 1344495"/>
                  <a:gd name="connsiteY3" fmla="*/ 526466 h 674451"/>
                  <a:gd name="connsiteX4" fmla="*/ 1155138 w 1344495"/>
                  <a:gd name="connsiteY4" fmla="*/ 590442 h 674451"/>
                  <a:gd name="connsiteX5" fmla="*/ 1299153 w 1344495"/>
                  <a:gd name="connsiteY5" fmla="*/ 590442 h 674451"/>
                  <a:gd name="connsiteX6" fmla="*/ 1227146 w 1344495"/>
                  <a:gd name="connsiteY6" fmla="*/ 86386 h 674451"/>
                  <a:gd name="connsiteX7" fmla="*/ 905007 w 1344495"/>
                  <a:gd name="connsiteY7" fmla="*/ 72124 h 674451"/>
                  <a:gd name="connsiteX8" fmla="*/ 867105 w 1344495"/>
                  <a:gd name="connsiteY8" fmla="*/ 158394 h 674451"/>
                  <a:gd name="connsiteX0" fmla="*/ 894530 w 1344495"/>
                  <a:gd name="connsiteY0" fmla="*/ 212534 h 684076"/>
                  <a:gd name="connsiteX1" fmla="*/ 486567 w 1344495"/>
                  <a:gd name="connsiteY1" fmla="*/ 43722 h 684076"/>
                  <a:gd name="connsiteX2" fmla="*/ 177078 w 1344495"/>
                  <a:gd name="connsiteY2" fmla="*/ 282873 h 684076"/>
                  <a:gd name="connsiteX3" fmla="*/ 163010 w 1344495"/>
                  <a:gd name="connsiteY3" fmla="*/ 536091 h 684076"/>
                  <a:gd name="connsiteX4" fmla="*/ 1155138 w 1344495"/>
                  <a:gd name="connsiteY4" fmla="*/ 600067 h 684076"/>
                  <a:gd name="connsiteX5" fmla="*/ 1299153 w 1344495"/>
                  <a:gd name="connsiteY5" fmla="*/ 600067 h 684076"/>
                  <a:gd name="connsiteX6" fmla="*/ 1227146 w 1344495"/>
                  <a:gd name="connsiteY6" fmla="*/ 96011 h 684076"/>
                  <a:gd name="connsiteX7" fmla="*/ 867105 w 1344495"/>
                  <a:gd name="connsiteY7" fmla="*/ 24003 h 684076"/>
                  <a:gd name="connsiteX8" fmla="*/ 867105 w 1344495"/>
                  <a:gd name="connsiteY8" fmla="*/ 168019 h 684076"/>
                  <a:gd name="connsiteX0" fmla="*/ 894530 w 1344495"/>
                  <a:gd name="connsiteY0" fmla="*/ 212534 h 684076"/>
                  <a:gd name="connsiteX1" fmla="*/ 486567 w 1344495"/>
                  <a:gd name="connsiteY1" fmla="*/ 43722 h 684076"/>
                  <a:gd name="connsiteX2" fmla="*/ 177078 w 1344495"/>
                  <a:gd name="connsiteY2" fmla="*/ 282873 h 684076"/>
                  <a:gd name="connsiteX3" fmla="*/ 163010 w 1344495"/>
                  <a:gd name="connsiteY3" fmla="*/ 536091 h 684076"/>
                  <a:gd name="connsiteX4" fmla="*/ 1155138 w 1344495"/>
                  <a:gd name="connsiteY4" fmla="*/ 600067 h 684076"/>
                  <a:gd name="connsiteX5" fmla="*/ 1299153 w 1344495"/>
                  <a:gd name="connsiteY5" fmla="*/ 600067 h 684076"/>
                  <a:gd name="connsiteX6" fmla="*/ 1227146 w 1344495"/>
                  <a:gd name="connsiteY6" fmla="*/ 96011 h 684076"/>
                  <a:gd name="connsiteX7" fmla="*/ 867105 w 1344495"/>
                  <a:gd name="connsiteY7" fmla="*/ 24003 h 684076"/>
                  <a:gd name="connsiteX8" fmla="*/ 867105 w 1344495"/>
                  <a:gd name="connsiteY8" fmla="*/ 168019 h 684076"/>
                  <a:gd name="connsiteX0" fmla="*/ 894530 w 1344495"/>
                  <a:gd name="connsiteY0" fmla="*/ 212534 h 684076"/>
                  <a:gd name="connsiteX1" fmla="*/ 486567 w 1344495"/>
                  <a:gd name="connsiteY1" fmla="*/ 43722 h 684076"/>
                  <a:gd name="connsiteX2" fmla="*/ 177078 w 1344495"/>
                  <a:gd name="connsiteY2" fmla="*/ 282873 h 684076"/>
                  <a:gd name="connsiteX3" fmla="*/ 163010 w 1344495"/>
                  <a:gd name="connsiteY3" fmla="*/ 536091 h 684076"/>
                  <a:gd name="connsiteX4" fmla="*/ 1155138 w 1344495"/>
                  <a:gd name="connsiteY4" fmla="*/ 600067 h 684076"/>
                  <a:gd name="connsiteX5" fmla="*/ 1299153 w 1344495"/>
                  <a:gd name="connsiteY5" fmla="*/ 600067 h 684076"/>
                  <a:gd name="connsiteX6" fmla="*/ 1227146 w 1344495"/>
                  <a:gd name="connsiteY6" fmla="*/ 96011 h 684076"/>
                  <a:gd name="connsiteX7" fmla="*/ 867105 w 1344495"/>
                  <a:gd name="connsiteY7" fmla="*/ 24003 h 684076"/>
                  <a:gd name="connsiteX8" fmla="*/ 867105 w 1344495"/>
                  <a:gd name="connsiteY8" fmla="*/ 168019 h 684076"/>
                  <a:gd name="connsiteX0" fmla="*/ 894530 w 1344495"/>
                  <a:gd name="connsiteY0" fmla="*/ 284542 h 768086"/>
                  <a:gd name="connsiteX1" fmla="*/ 486567 w 1344495"/>
                  <a:gd name="connsiteY1" fmla="*/ 115730 h 768086"/>
                  <a:gd name="connsiteX2" fmla="*/ 177078 w 1344495"/>
                  <a:gd name="connsiteY2" fmla="*/ 354881 h 768086"/>
                  <a:gd name="connsiteX3" fmla="*/ 163010 w 1344495"/>
                  <a:gd name="connsiteY3" fmla="*/ 608099 h 768086"/>
                  <a:gd name="connsiteX4" fmla="*/ 1155138 w 1344495"/>
                  <a:gd name="connsiteY4" fmla="*/ 672075 h 768086"/>
                  <a:gd name="connsiteX5" fmla="*/ 1299153 w 1344495"/>
                  <a:gd name="connsiteY5" fmla="*/ 672075 h 768086"/>
                  <a:gd name="connsiteX6" fmla="*/ 1227145 w 1344495"/>
                  <a:gd name="connsiteY6" fmla="*/ 96011 h 768086"/>
                  <a:gd name="connsiteX7" fmla="*/ 867105 w 1344495"/>
                  <a:gd name="connsiteY7" fmla="*/ 96011 h 768086"/>
                  <a:gd name="connsiteX8" fmla="*/ 867105 w 1344495"/>
                  <a:gd name="connsiteY8" fmla="*/ 240027 h 768086"/>
                  <a:gd name="connsiteX0" fmla="*/ 894530 w 1344495"/>
                  <a:gd name="connsiteY0" fmla="*/ 211938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167423 h 695482"/>
                  <a:gd name="connsiteX0" fmla="*/ 894530 w 1344495"/>
                  <a:gd name="connsiteY0" fmla="*/ 211938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167423 h 695482"/>
                  <a:gd name="connsiteX0" fmla="*/ 894530 w 1344495"/>
                  <a:gd name="connsiteY0" fmla="*/ 211938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167423 h 695482"/>
                  <a:gd name="connsiteX0" fmla="*/ 894530 w 1344495"/>
                  <a:gd name="connsiteY0" fmla="*/ 211938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239431 h 695482"/>
                  <a:gd name="connsiteX0" fmla="*/ 894530 w 1344495"/>
                  <a:gd name="connsiteY0" fmla="*/ 211938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239431 h 695482"/>
                  <a:gd name="connsiteX0" fmla="*/ 894530 w 1344495"/>
                  <a:gd name="connsiteY0" fmla="*/ 211938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239431 h 695482"/>
                  <a:gd name="connsiteX0" fmla="*/ 867105 w 1344495"/>
                  <a:gd name="connsiteY0" fmla="*/ 239431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239431 h 695482"/>
                  <a:gd name="connsiteX0" fmla="*/ 867105 w 1344495"/>
                  <a:gd name="connsiteY0" fmla="*/ 239431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167423 h 695482"/>
                  <a:gd name="connsiteX0" fmla="*/ 867105 w 1344495"/>
                  <a:gd name="connsiteY0" fmla="*/ 239431 h 695482"/>
                  <a:gd name="connsiteX1" fmla="*/ 939113 w 1344495"/>
                  <a:gd name="connsiteY1" fmla="*/ 527463 h 695482"/>
                  <a:gd name="connsiteX2" fmla="*/ 486567 w 1344495"/>
                  <a:gd name="connsiteY2" fmla="*/ 43126 h 695482"/>
                  <a:gd name="connsiteX3" fmla="*/ 177078 w 1344495"/>
                  <a:gd name="connsiteY3" fmla="*/ 282277 h 695482"/>
                  <a:gd name="connsiteX4" fmla="*/ 163010 w 1344495"/>
                  <a:gd name="connsiteY4" fmla="*/ 535495 h 695482"/>
                  <a:gd name="connsiteX5" fmla="*/ 1155138 w 1344495"/>
                  <a:gd name="connsiteY5" fmla="*/ 599471 h 695482"/>
                  <a:gd name="connsiteX6" fmla="*/ 1299153 w 1344495"/>
                  <a:gd name="connsiteY6" fmla="*/ 599471 h 695482"/>
                  <a:gd name="connsiteX7" fmla="*/ 1227145 w 1344495"/>
                  <a:gd name="connsiteY7" fmla="*/ 23407 h 695482"/>
                  <a:gd name="connsiteX8" fmla="*/ 867105 w 1344495"/>
                  <a:gd name="connsiteY8" fmla="*/ 23407 h 695482"/>
                  <a:gd name="connsiteX9" fmla="*/ 867105 w 1344495"/>
                  <a:gd name="connsiteY9" fmla="*/ 167423 h 695482"/>
                  <a:gd name="connsiteX0" fmla="*/ 867105 w 1344495"/>
                  <a:gd name="connsiteY0" fmla="*/ 239431 h 695482"/>
                  <a:gd name="connsiteX1" fmla="*/ 867105 w 1344495"/>
                  <a:gd name="connsiteY1" fmla="*/ 167423 h 695482"/>
                  <a:gd name="connsiteX2" fmla="*/ 939113 w 1344495"/>
                  <a:gd name="connsiteY2" fmla="*/ 527463 h 695482"/>
                  <a:gd name="connsiteX3" fmla="*/ 486567 w 1344495"/>
                  <a:gd name="connsiteY3" fmla="*/ 43126 h 695482"/>
                  <a:gd name="connsiteX4" fmla="*/ 177078 w 1344495"/>
                  <a:gd name="connsiteY4" fmla="*/ 282277 h 695482"/>
                  <a:gd name="connsiteX5" fmla="*/ 163010 w 1344495"/>
                  <a:gd name="connsiteY5" fmla="*/ 535495 h 695482"/>
                  <a:gd name="connsiteX6" fmla="*/ 1155138 w 1344495"/>
                  <a:gd name="connsiteY6" fmla="*/ 599471 h 695482"/>
                  <a:gd name="connsiteX7" fmla="*/ 1299153 w 1344495"/>
                  <a:gd name="connsiteY7" fmla="*/ 599471 h 695482"/>
                  <a:gd name="connsiteX8" fmla="*/ 1227145 w 1344495"/>
                  <a:gd name="connsiteY8" fmla="*/ 23407 h 695482"/>
                  <a:gd name="connsiteX9" fmla="*/ 867105 w 1344495"/>
                  <a:gd name="connsiteY9" fmla="*/ 23407 h 695482"/>
                  <a:gd name="connsiteX10" fmla="*/ 867105 w 1344495"/>
                  <a:gd name="connsiteY10" fmla="*/ 167423 h 695482"/>
                  <a:gd name="connsiteX0" fmla="*/ 867105 w 1344495"/>
                  <a:gd name="connsiteY0" fmla="*/ 239431 h 695482"/>
                  <a:gd name="connsiteX1" fmla="*/ 867105 w 1344495"/>
                  <a:gd name="connsiteY1" fmla="*/ 167423 h 695482"/>
                  <a:gd name="connsiteX2" fmla="*/ 486567 w 1344495"/>
                  <a:gd name="connsiteY2" fmla="*/ 43126 h 695482"/>
                  <a:gd name="connsiteX3" fmla="*/ 177078 w 1344495"/>
                  <a:gd name="connsiteY3" fmla="*/ 282277 h 695482"/>
                  <a:gd name="connsiteX4" fmla="*/ 163010 w 1344495"/>
                  <a:gd name="connsiteY4" fmla="*/ 535495 h 695482"/>
                  <a:gd name="connsiteX5" fmla="*/ 1155138 w 1344495"/>
                  <a:gd name="connsiteY5" fmla="*/ 599471 h 695482"/>
                  <a:gd name="connsiteX6" fmla="*/ 1299153 w 1344495"/>
                  <a:gd name="connsiteY6" fmla="*/ 599471 h 695482"/>
                  <a:gd name="connsiteX7" fmla="*/ 1227145 w 1344495"/>
                  <a:gd name="connsiteY7" fmla="*/ 23407 h 695482"/>
                  <a:gd name="connsiteX8" fmla="*/ 867105 w 1344495"/>
                  <a:gd name="connsiteY8" fmla="*/ 23407 h 695482"/>
                  <a:gd name="connsiteX9" fmla="*/ 867105 w 1344495"/>
                  <a:gd name="connsiteY9" fmla="*/ 167423 h 695482"/>
                  <a:gd name="connsiteX0" fmla="*/ 867105 w 1344495"/>
                  <a:gd name="connsiteY0" fmla="*/ 239431 h 695482"/>
                  <a:gd name="connsiteX1" fmla="*/ 867105 w 1344495"/>
                  <a:gd name="connsiteY1" fmla="*/ 167423 h 695482"/>
                  <a:gd name="connsiteX2" fmla="*/ 486567 w 1344495"/>
                  <a:gd name="connsiteY2" fmla="*/ 43126 h 695482"/>
                  <a:gd name="connsiteX3" fmla="*/ 177078 w 1344495"/>
                  <a:gd name="connsiteY3" fmla="*/ 282277 h 695482"/>
                  <a:gd name="connsiteX4" fmla="*/ 163010 w 1344495"/>
                  <a:gd name="connsiteY4" fmla="*/ 535495 h 695482"/>
                  <a:gd name="connsiteX5" fmla="*/ 1155138 w 1344495"/>
                  <a:gd name="connsiteY5" fmla="*/ 599471 h 695482"/>
                  <a:gd name="connsiteX6" fmla="*/ 1299153 w 1344495"/>
                  <a:gd name="connsiteY6" fmla="*/ 599471 h 695482"/>
                  <a:gd name="connsiteX7" fmla="*/ 1227145 w 1344495"/>
                  <a:gd name="connsiteY7" fmla="*/ 23407 h 695482"/>
                  <a:gd name="connsiteX8" fmla="*/ 867105 w 1344495"/>
                  <a:gd name="connsiteY8" fmla="*/ 23407 h 695482"/>
                  <a:gd name="connsiteX9" fmla="*/ 867105 w 1344495"/>
                  <a:gd name="connsiteY9" fmla="*/ 167423 h 695482"/>
                  <a:gd name="connsiteX0" fmla="*/ 867105 w 1344495"/>
                  <a:gd name="connsiteY0" fmla="*/ 362417 h 818468"/>
                  <a:gd name="connsiteX1" fmla="*/ 867105 w 1344495"/>
                  <a:gd name="connsiteY1" fmla="*/ 290409 h 818468"/>
                  <a:gd name="connsiteX2" fmla="*/ 486567 w 1344495"/>
                  <a:gd name="connsiteY2" fmla="*/ 166112 h 818468"/>
                  <a:gd name="connsiteX3" fmla="*/ 177078 w 1344495"/>
                  <a:gd name="connsiteY3" fmla="*/ 405263 h 818468"/>
                  <a:gd name="connsiteX4" fmla="*/ 163010 w 1344495"/>
                  <a:gd name="connsiteY4" fmla="*/ 658481 h 818468"/>
                  <a:gd name="connsiteX5" fmla="*/ 1155138 w 1344495"/>
                  <a:gd name="connsiteY5" fmla="*/ 722457 h 818468"/>
                  <a:gd name="connsiteX6" fmla="*/ 1299153 w 1344495"/>
                  <a:gd name="connsiteY6" fmla="*/ 722457 h 818468"/>
                  <a:gd name="connsiteX7" fmla="*/ 1227145 w 1344495"/>
                  <a:gd name="connsiteY7" fmla="*/ 146393 h 818468"/>
                  <a:gd name="connsiteX8" fmla="*/ 867105 w 1344495"/>
                  <a:gd name="connsiteY8" fmla="*/ 146393 h 818468"/>
                  <a:gd name="connsiteX9" fmla="*/ 651081 w 1344495"/>
                  <a:gd name="connsiteY9" fmla="*/ 2377 h 818468"/>
                  <a:gd name="connsiteX0" fmla="*/ 867105 w 1344495"/>
                  <a:gd name="connsiteY0" fmla="*/ 434425 h 818468"/>
                  <a:gd name="connsiteX1" fmla="*/ 867105 w 1344495"/>
                  <a:gd name="connsiteY1" fmla="*/ 290409 h 818468"/>
                  <a:gd name="connsiteX2" fmla="*/ 486567 w 1344495"/>
                  <a:gd name="connsiteY2" fmla="*/ 166112 h 818468"/>
                  <a:gd name="connsiteX3" fmla="*/ 177078 w 1344495"/>
                  <a:gd name="connsiteY3" fmla="*/ 405263 h 818468"/>
                  <a:gd name="connsiteX4" fmla="*/ 163010 w 1344495"/>
                  <a:gd name="connsiteY4" fmla="*/ 658481 h 818468"/>
                  <a:gd name="connsiteX5" fmla="*/ 1155138 w 1344495"/>
                  <a:gd name="connsiteY5" fmla="*/ 722457 h 818468"/>
                  <a:gd name="connsiteX6" fmla="*/ 1299153 w 1344495"/>
                  <a:gd name="connsiteY6" fmla="*/ 722457 h 818468"/>
                  <a:gd name="connsiteX7" fmla="*/ 1227145 w 1344495"/>
                  <a:gd name="connsiteY7" fmla="*/ 146393 h 818468"/>
                  <a:gd name="connsiteX8" fmla="*/ 867105 w 1344495"/>
                  <a:gd name="connsiteY8" fmla="*/ 146393 h 818468"/>
                  <a:gd name="connsiteX9" fmla="*/ 651081 w 1344495"/>
                  <a:gd name="connsiteY9" fmla="*/ 2377 h 818468"/>
                  <a:gd name="connsiteX0" fmla="*/ 867105 w 1344495"/>
                  <a:gd name="connsiteY0" fmla="*/ 290409 h 818468"/>
                  <a:gd name="connsiteX1" fmla="*/ 486567 w 1344495"/>
                  <a:gd name="connsiteY1" fmla="*/ 166112 h 818468"/>
                  <a:gd name="connsiteX2" fmla="*/ 177078 w 1344495"/>
                  <a:gd name="connsiteY2" fmla="*/ 405263 h 818468"/>
                  <a:gd name="connsiteX3" fmla="*/ 163010 w 1344495"/>
                  <a:gd name="connsiteY3" fmla="*/ 658481 h 818468"/>
                  <a:gd name="connsiteX4" fmla="*/ 1155138 w 1344495"/>
                  <a:gd name="connsiteY4" fmla="*/ 722457 h 818468"/>
                  <a:gd name="connsiteX5" fmla="*/ 1299153 w 1344495"/>
                  <a:gd name="connsiteY5" fmla="*/ 722457 h 818468"/>
                  <a:gd name="connsiteX6" fmla="*/ 1227145 w 1344495"/>
                  <a:gd name="connsiteY6" fmla="*/ 146393 h 818468"/>
                  <a:gd name="connsiteX7" fmla="*/ 867105 w 1344495"/>
                  <a:gd name="connsiteY7" fmla="*/ 146393 h 818468"/>
                  <a:gd name="connsiteX8" fmla="*/ 651081 w 1344495"/>
                  <a:gd name="connsiteY8" fmla="*/ 2377 h 818468"/>
                  <a:gd name="connsiteX0" fmla="*/ 867105 w 1344495"/>
                  <a:gd name="connsiteY0" fmla="*/ 167423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167423 h 6954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44495" h="695482">
                    <a:moveTo>
                      <a:pt x="867105" y="167423"/>
                    </a:moveTo>
                    <a:cubicBezTo>
                      <a:pt x="803682" y="122704"/>
                      <a:pt x="601572" y="23984"/>
                      <a:pt x="486567" y="43126"/>
                    </a:cubicBezTo>
                    <a:cubicBezTo>
                      <a:pt x="371563" y="62268"/>
                      <a:pt x="231004" y="200216"/>
                      <a:pt x="177078" y="282277"/>
                    </a:cubicBezTo>
                    <a:cubicBezTo>
                      <a:pt x="123152" y="364338"/>
                      <a:pt x="0" y="482629"/>
                      <a:pt x="163010" y="535495"/>
                    </a:cubicBezTo>
                    <a:cubicBezTo>
                      <a:pt x="326020" y="588361"/>
                      <a:pt x="965781" y="588808"/>
                      <a:pt x="1155138" y="599471"/>
                    </a:cubicBezTo>
                    <a:cubicBezTo>
                      <a:pt x="1344495" y="610134"/>
                      <a:pt x="1287152" y="695482"/>
                      <a:pt x="1299153" y="599471"/>
                    </a:cubicBezTo>
                    <a:cubicBezTo>
                      <a:pt x="1311154" y="503460"/>
                      <a:pt x="1266957" y="99823"/>
                      <a:pt x="1227145" y="23407"/>
                    </a:cubicBezTo>
                    <a:cubicBezTo>
                      <a:pt x="1133607" y="0"/>
                      <a:pt x="954918" y="16764"/>
                      <a:pt x="867105" y="23407"/>
                    </a:cubicBezTo>
                    <a:cubicBezTo>
                      <a:pt x="864620" y="145541"/>
                      <a:pt x="873422" y="165046"/>
                      <a:pt x="867105" y="167423"/>
                    </a:cubicBezTo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" name="Freeform 12"/>
              <p:cNvSpPr/>
              <p:nvPr/>
            </p:nvSpPr>
            <p:spPr>
              <a:xfrm flipH="1">
                <a:off x="4407202" y="5589240"/>
                <a:ext cx="1244918" cy="195263"/>
              </a:xfrm>
              <a:custGeom>
                <a:avLst/>
                <a:gdLst>
                  <a:gd name="connsiteX0" fmla="*/ 9525 w 1295400"/>
                  <a:gd name="connsiteY0" fmla="*/ 0 h 195263"/>
                  <a:gd name="connsiteX1" fmla="*/ 0 w 1295400"/>
                  <a:gd name="connsiteY1" fmla="*/ 161925 h 195263"/>
                  <a:gd name="connsiteX2" fmla="*/ 1276350 w 1295400"/>
                  <a:gd name="connsiteY2" fmla="*/ 195263 h 195263"/>
                  <a:gd name="connsiteX3" fmla="*/ 1295400 w 1295400"/>
                  <a:gd name="connsiteY3" fmla="*/ 47625 h 195263"/>
                  <a:gd name="connsiteX4" fmla="*/ 9525 w 1295400"/>
                  <a:gd name="connsiteY4" fmla="*/ 0 h 195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95400" h="195263">
                    <a:moveTo>
                      <a:pt x="9525" y="0"/>
                    </a:moveTo>
                    <a:lnTo>
                      <a:pt x="0" y="161925"/>
                    </a:lnTo>
                    <a:lnTo>
                      <a:pt x="1276350" y="195263"/>
                    </a:lnTo>
                    <a:lnTo>
                      <a:pt x="1295400" y="47625"/>
                    </a:lnTo>
                    <a:lnTo>
                      <a:pt x="9525" y="0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36" name="Oval 35"/>
            <p:cNvSpPr/>
            <p:nvPr/>
          </p:nvSpPr>
          <p:spPr>
            <a:xfrm>
              <a:off x="4788024" y="3250927"/>
              <a:ext cx="1828250" cy="1730080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37" name="Group 42"/>
            <p:cNvGrpSpPr/>
            <p:nvPr/>
          </p:nvGrpSpPr>
          <p:grpSpPr>
            <a:xfrm>
              <a:off x="5172642" y="3466951"/>
              <a:ext cx="1155600" cy="1191118"/>
              <a:chOff x="7452320" y="1256199"/>
              <a:chExt cx="1152128" cy="1139274"/>
            </a:xfrm>
            <a:noFill/>
          </p:grpSpPr>
          <p:sp>
            <p:nvSpPr>
              <p:cNvPr id="38" name="Rectangle 37"/>
              <p:cNvSpPr/>
              <p:nvPr/>
            </p:nvSpPr>
            <p:spPr>
              <a:xfrm>
                <a:off x="7452320" y="1256199"/>
                <a:ext cx="1152128" cy="113927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8143597" y="1279047"/>
                <a:ext cx="89710" cy="21325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7797958" y="1279047"/>
                <a:ext cx="89710" cy="21325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41" name="Moon 40"/>
          <p:cNvSpPr/>
          <p:nvPr/>
        </p:nvSpPr>
        <p:spPr>
          <a:xfrm rot="16200000">
            <a:off x="4297528" y="3676102"/>
            <a:ext cx="939186" cy="1253657"/>
          </a:xfrm>
          <a:prstGeom prst="moon">
            <a:avLst>
              <a:gd name="adj" fmla="val 81142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Freeform 47"/>
          <p:cNvSpPr/>
          <p:nvPr/>
        </p:nvSpPr>
        <p:spPr>
          <a:xfrm rot="844739">
            <a:off x="5696418" y="3795872"/>
            <a:ext cx="503599" cy="943439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FFCC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9" name="Freeform 48"/>
          <p:cNvSpPr/>
          <p:nvPr/>
        </p:nvSpPr>
        <p:spPr>
          <a:xfrm rot="21052350" flipH="1">
            <a:off x="7546949" y="3782448"/>
            <a:ext cx="489221" cy="943439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FFCC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2" name="Freeform 61"/>
          <p:cNvSpPr/>
          <p:nvPr/>
        </p:nvSpPr>
        <p:spPr>
          <a:xfrm rot="2996821" flipV="1">
            <a:off x="7581342" y="3126353"/>
            <a:ext cx="615801" cy="1000210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24488 w 777479"/>
              <a:gd name="connsiteY0" fmla="*/ 79294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24488" y="79294"/>
                </a:moveTo>
                <a:cubicBezTo>
                  <a:pt x="238577" y="124935"/>
                  <a:pt x="263369" y="314900"/>
                  <a:pt x="239713" y="381071"/>
                </a:cubicBezTo>
                <a:cubicBezTo>
                  <a:pt x="216057" y="44724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FFCC99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Freeform 62"/>
          <p:cNvSpPr/>
          <p:nvPr/>
        </p:nvSpPr>
        <p:spPr>
          <a:xfrm rot="8142818">
            <a:off x="5649846" y="3060056"/>
            <a:ext cx="615801" cy="1069097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24488 w 777479"/>
              <a:gd name="connsiteY0" fmla="*/ 79294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24488" y="79294"/>
                </a:moveTo>
                <a:cubicBezTo>
                  <a:pt x="238577" y="124935"/>
                  <a:pt x="263369" y="314900"/>
                  <a:pt x="239713" y="381071"/>
                </a:cubicBezTo>
                <a:cubicBezTo>
                  <a:pt x="216057" y="44724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FFCC99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4" name="Group 63"/>
          <p:cNvGrpSpPr/>
          <p:nvPr/>
        </p:nvGrpSpPr>
        <p:grpSpPr>
          <a:xfrm rot="8565478" flipV="1">
            <a:off x="5087592" y="3914553"/>
            <a:ext cx="1109761" cy="650029"/>
            <a:chOff x="-333721" y="835738"/>
            <a:chExt cx="2836640" cy="1893885"/>
          </a:xfrm>
          <a:solidFill>
            <a:srgbClr val="FFCC99"/>
          </a:solidFill>
        </p:grpSpPr>
        <p:sp>
          <p:nvSpPr>
            <p:cNvPr id="65" name="Freeform 64"/>
            <p:cNvSpPr/>
            <p:nvPr/>
          </p:nvSpPr>
          <p:spPr>
            <a:xfrm rot="13838807" flipH="1">
              <a:off x="137656" y="364361"/>
              <a:ext cx="1893885" cy="2836640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  <a:gd name="connsiteX0" fmla="*/ 224488 w 777479"/>
                <a:gd name="connsiteY0" fmla="*/ 79294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  <a:gd name="connsiteX0" fmla="*/ 224488 w 777479"/>
                <a:gd name="connsiteY0" fmla="*/ 79294 h 1000416"/>
                <a:gd name="connsiteX1" fmla="*/ 239713 w 777479"/>
                <a:gd name="connsiteY1" fmla="*/ 381071 h 1000416"/>
                <a:gd name="connsiteX2" fmla="*/ 82550 w 777479"/>
                <a:gd name="connsiteY2" fmla="*/ 476321 h 1000416"/>
                <a:gd name="connsiteX3" fmla="*/ 3969 w 777479"/>
                <a:gd name="connsiteY3" fmla="*/ 614433 h 1000416"/>
                <a:gd name="connsiteX4" fmla="*/ 106363 w 777479"/>
                <a:gd name="connsiteY4" fmla="*/ 628721 h 1000416"/>
                <a:gd name="connsiteX5" fmla="*/ 254000 w 777479"/>
                <a:gd name="connsiteY5" fmla="*/ 526327 h 1000416"/>
                <a:gd name="connsiteX6" fmla="*/ 261144 w 777479"/>
                <a:gd name="connsiteY6" fmla="*/ 538233 h 1000416"/>
                <a:gd name="connsiteX7" fmla="*/ 223044 w 777479"/>
                <a:gd name="connsiteY7" fmla="*/ 673964 h 1000416"/>
                <a:gd name="connsiteX8" fmla="*/ 198834 w 777479"/>
                <a:gd name="connsiteY8" fmla="*/ 800171 h 1000416"/>
                <a:gd name="connsiteX9" fmla="*/ 248147 w 777479"/>
                <a:gd name="connsiteY9" fmla="*/ 890286 h 1000416"/>
                <a:gd name="connsiteX10" fmla="*/ 335682 w 777479"/>
                <a:gd name="connsiteY10" fmla="*/ 748552 h 1000416"/>
                <a:gd name="connsiteX11" fmla="*/ 368300 w 777479"/>
                <a:gd name="connsiteY11" fmla="*/ 628720 h 1000416"/>
                <a:gd name="connsiteX12" fmla="*/ 375444 w 777479"/>
                <a:gd name="connsiteY12" fmla="*/ 695396 h 1000416"/>
                <a:gd name="connsiteX13" fmla="*/ 391828 w 777479"/>
                <a:gd name="connsiteY13" fmla="*/ 751222 h 1000416"/>
                <a:gd name="connsiteX14" fmla="*/ 451644 w 777479"/>
                <a:gd name="connsiteY14" fmla="*/ 974002 h 1000416"/>
                <a:gd name="connsiteX15" fmla="*/ 504032 w 777479"/>
                <a:gd name="connsiteY15" fmla="*/ 909708 h 1000416"/>
                <a:gd name="connsiteX16" fmla="*/ 504032 w 777479"/>
                <a:gd name="connsiteY16" fmla="*/ 669201 h 1000416"/>
                <a:gd name="connsiteX17" fmla="*/ 527844 w 777479"/>
                <a:gd name="connsiteY17" fmla="*/ 783502 h 1000416"/>
                <a:gd name="connsiteX18" fmla="*/ 573088 w 777479"/>
                <a:gd name="connsiteY18" fmla="*/ 881133 h 1000416"/>
                <a:gd name="connsiteX19" fmla="*/ 625475 w 777479"/>
                <a:gd name="connsiteY19" fmla="*/ 902564 h 1000416"/>
                <a:gd name="connsiteX20" fmla="*/ 662013 w 777479"/>
                <a:gd name="connsiteY20" fmla="*/ 845613 h 1000416"/>
                <a:gd name="connsiteX21" fmla="*/ 644525 w 777479"/>
                <a:gd name="connsiteY21" fmla="*/ 723971 h 1000416"/>
                <a:gd name="connsiteX22" fmla="*/ 632619 w 777479"/>
                <a:gd name="connsiteY22" fmla="*/ 647771 h 1000416"/>
                <a:gd name="connsiteX23" fmla="*/ 718344 w 777479"/>
                <a:gd name="connsiteY23" fmla="*/ 797789 h 1000416"/>
                <a:gd name="connsiteX24" fmla="*/ 770732 w 777479"/>
                <a:gd name="connsiteY24" fmla="*/ 776358 h 1000416"/>
                <a:gd name="connsiteX25" fmla="*/ 758825 w 777479"/>
                <a:gd name="connsiteY25" fmla="*/ 635864 h 1000416"/>
                <a:gd name="connsiteX26" fmla="*/ 668338 w 777479"/>
                <a:gd name="connsiteY26" fmla="*/ 464414 h 1000416"/>
                <a:gd name="connsiteX27" fmla="*/ 577964 w 777479"/>
                <a:gd name="connsiteY27" fmla="*/ 0 h 1000416"/>
                <a:gd name="connsiteX0" fmla="*/ 224488 w 777479"/>
                <a:gd name="connsiteY0" fmla="*/ 79294 h 935141"/>
                <a:gd name="connsiteX1" fmla="*/ 239713 w 777479"/>
                <a:gd name="connsiteY1" fmla="*/ 381071 h 935141"/>
                <a:gd name="connsiteX2" fmla="*/ 82550 w 777479"/>
                <a:gd name="connsiteY2" fmla="*/ 476321 h 935141"/>
                <a:gd name="connsiteX3" fmla="*/ 3969 w 777479"/>
                <a:gd name="connsiteY3" fmla="*/ 614433 h 935141"/>
                <a:gd name="connsiteX4" fmla="*/ 106363 w 777479"/>
                <a:gd name="connsiteY4" fmla="*/ 628721 h 935141"/>
                <a:gd name="connsiteX5" fmla="*/ 254000 w 777479"/>
                <a:gd name="connsiteY5" fmla="*/ 526327 h 935141"/>
                <a:gd name="connsiteX6" fmla="*/ 261144 w 777479"/>
                <a:gd name="connsiteY6" fmla="*/ 538233 h 935141"/>
                <a:gd name="connsiteX7" fmla="*/ 223044 w 777479"/>
                <a:gd name="connsiteY7" fmla="*/ 673964 h 935141"/>
                <a:gd name="connsiteX8" fmla="*/ 198834 w 777479"/>
                <a:gd name="connsiteY8" fmla="*/ 800171 h 935141"/>
                <a:gd name="connsiteX9" fmla="*/ 248147 w 777479"/>
                <a:gd name="connsiteY9" fmla="*/ 890286 h 935141"/>
                <a:gd name="connsiteX10" fmla="*/ 335682 w 777479"/>
                <a:gd name="connsiteY10" fmla="*/ 748552 h 935141"/>
                <a:gd name="connsiteX11" fmla="*/ 368300 w 777479"/>
                <a:gd name="connsiteY11" fmla="*/ 628720 h 935141"/>
                <a:gd name="connsiteX12" fmla="*/ 375444 w 777479"/>
                <a:gd name="connsiteY12" fmla="*/ 695396 h 935141"/>
                <a:gd name="connsiteX13" fmla="*/ 391828 w 777479"/>
                <a:gd name="connsiteY13" fmla="*/ 751222 h 935141"/>
                <a:gd name="connsiteX14" fmla="*/ 465593 w 777479"/>
                <a:gd name="connsiteY14" fmla="*/ 821799 h 935141"/>
                <a:gd name="connsiteX15" fmla="*/ 504032 w 777479"/>
                <a:gd name="connsiteY15" fmla="*/ 909708 h 935141"/>
                <a:gd name="connsiteX16" fmla="*/ 504032 w 777479"/>
                <a:gd name="connsiteY16" fmla="*/ 669201 h 935141"/>
                <a:gd name="connsiteX17" fmla="*/ 527844 w 777479"/>
                <a:gd name="connsiteY17" fmla="*/ 783502 h 935141"/>
                <a:gd name="connsiteX18" fmla="*/ 573088 w 777479"/>
                <a:gd name="connsiteY18" fmla="*/ 881133 h 935141"/>
                <a:gd name="connsiteX19" fmla="*/ 625475 w 777479"/>
                <a:gd name="connsiteY19" fmla="*/ 902564 h 935141"/>
                <a:gd name="connsiteX20" fmla="*/ 662013 w 777479"/>
                <a:gd name="connsiteY20" fmla="*/ 845613 h 935141"/>
                <a:gd name="connsiteX21" fmla="*/ 644525 w 777479"/>
                <a:gd name="connsiteY21" fmla="*/ 723971 h 935141"/>
                <a:gd name="connsiteX22" fmla="*/ 632619 w 777479"/>
                <a:gd name="connsiteY22" fmla="*/ 647771 h 935141"/>
                <a:gd name="connsiteX23" fmla="*/ 718344 w 777479"/>
                <a:gd name="connsiteY23" fmla="*/ 797789 h 935141"/>
                <a:gd name="connsiteX24" fmla="*/ 770732 w 777479"/>
                <a:gd name="connsiteY24" fmla="*/ 776358 h 935141"/>
                <a:gd name="connsiteX25" fmla="*/ 758825 w 777479"/>
                <a:gd name="connsiteY25" fmla="*/ 635864 h 935141"/>
                <a:gd name="connsiteX26" fmla="*/ 668338 w 777479"/>
                <a:gd name="connsiteY26" fmla="*/ 464414 h 935141"/>
                <a:gd name="connsiteX27" fmla="*/ 577964 w 777479"/>
                <a:gd name="connsiteY27" fmla="*/ 0 h 935141"/>
                <a:gd name="connsiteX0" fmla="*/ 224488 w 777479"/>
                <a:gd name="connsiteY0" fmla="*/ 79294 h 908484"/>
                <a:gd name="connsiteX1" fmla="*/ 239713 w 777479"/>
                <a:gd name="connsiteY1" fmla="*/ 381071 h 908484"/>
                <a:gd name="connsiteX2" fmla="*/ 82550 w 777479"/>
                <a:gd name="connsiteY2" fmla="*/ 476321 h 908484"/>
                <a:gd name="connsiteX3" fmla="*/ 3969 w 777479"/>
                <a:gd name="connsiteY3" fmla="*/ 614433 h 908484"/>
                <a:gd name="connsiteX4" fmla="*/ 106363 w 777479"/>
                <a:gd name="connsiteY4" fmla="*/ 628721 h 908484"/>
                <a:gd name="connsiteX5" fmla="*/ 254000 w 777479"/>
                <a:gd name="connsiteY5" fmla="*/ 526327 h 908484"/>
                <a:gd name="connsiteX6" fmla="*/ 261144 w 777479"/>
                <a:gd name="connsiteY6" fmla="*/ 538233 h 908484"/>
                <a:gd name="connsiteX7" fmla="*/ 223044 w 777479"/>
                <a:gd name="connsiteY7" fmla="*/ 673964 h 908484"/>
                <a:gd name="connsiteX8" fmla="*/ 198834 w 777479"/>
                <a:gd name="connsiteY8" fmla="*/ 800171 h 908484"/>
                <a:gd name="connsiteX9" fmla="*/ 248147 w 777479"/>
                <a:gd name="connsiteY9" fmla="*/ 890286 h 908484"/>
                <a:gd name="connsiteX10" fmla="*/ 335682 w 777479"/>
                <a:gd name="connsiteY10" fmla="*/ 748552 h 908484"/>
                <a:gd name="connsiteX11" fmla="*/ 368300 w 777479"/>
                <a:gd name="connsiteY11" fmla="*/ 628720 h 908484"/>
                <a:gd name="connsiteX12" fmla="*/ 375444 w 777479"/>
                <a:gd name="connsiteY12" fmla="*/ 695396 h 908484"/>
                <a:gd name="connsiteX13" fmla="*/ 391828 w 777479"/>
                <a:gd name="connsiteY13" fmla="*/ 751222 h 908484"/>
                <a:gd name="connsiteX14" fmla="*/ 465593 w 777479"/>
                <a:gd name="connsiteY14" fmla="*/ 821799 h 908484"/>
                <a:gd name="connsiteX15" fmla="*/ 477734 w 777479"/>
                <a:gd name="connsiteY15" fmla="*/ 725459 h 908484"/>
                <a:gd name="connsiteX16" fmla="*/ 504032 w 777479"/>
                <a:gd name="connsiteY16" fmla="*/ 669201 h 908484"/>
                <a:gd name="connsiteX17" fmla="*/ 527844 w 777479"/>
                <a:gd name="connsiteY17" fmla="*/ 783502 h 908484"/>
                <a:gd name="connsiteX18" fmla="*/ 573088 w 777479"/>
                <a:gd name="connsiteY18" fmla="*/ 881133 h 908484"/>
                <a:gd name="connsiteX19" fmla="*/ 625475 w 777479"/>
                <a:gd name="connsiteY19" fmla="*/ 902564 h 908484"/>
                <a:gd name="connsiteX20" fmla="*/ 662013 w 777479"/>
                <a:gd name="connsiteY20" fmla="*/ 845613 h 908484"/>
                <a:gd name="connsiteX21" fmla="*/ 644525 w 777479"/>
                <a:gd name="connsiteY21" fmla="*/ 723971 h 908484"/>
                <a:gd name="connsiteX22" fmla="*/ 632619 w 777479"/>
                <a:gd name="connsiteY22" fmla="*/ 647771 h 908484"/>
                <a:gd name="connsiteX23" fmla="*/ 718344 w 777479"/>
                <a:gd name="connsiteY23" fmla="*/ 797789 h 908484"/>
                <a:gd name="connsiteX24" fmla="*/ 770732 w 777479"/>
                <a:gd name="connsiteY24" fmla="*/ 776358 h 908484"/>
                <a:gd name="connsiteX25" fmla="*/ 758825 w 777479"/>
                <a:gd name="connsiteY25" fmla="*/ 635864 h 908484"/>
                <a:gd name="connsiteX26" fmla="*/ 668338 w 777479"/>
                <a:gd name="connsiteY26" fmla="*/ 464414 h 908484"/>
                <a:gd name="connsiteX27" fmla="*/ 577964 w 777479"/>
                <a:gd name="connsiteY27" fmla="*/ 0 h 908484"/>
                <a:gd name="connsiteX0" fmla="*/ 224488 w 777479"/>
                <a:gd name="connsiteY0" fmla="*/ 79294 h 908484"/>
                <a:gd name="connsiteX1" fmla="*/ 239713 w 777479"/>
                <a:gd name="connsiteY1" fmla="*/ 381071 h 908484"/>
                <a:gd name="connsiteX2" fmla="*/ 82550 w 777479"/>
                <a:gd name="connsiteY2" fmla="*/ 476321 h 908484"/>
                <a:gd name="connsiteX3" fmla="*/ 3969 w 777479"/>
                <a:gd name="connsiteY3" fmla="*/ 614433 h 908484"/>
                <a:gd name="connsiteX4" fmla="*/ 106363 w 777479"/>
                <a:gd name="connsiteY4" fmla="*/ 628721 h 908484"/>
                <a:gd name="connsiteX5" fmla="*/ 254000 w 777479"/>
                <a:gd name="connsiteY5" fmla="*/ 526327 h 908484"/>
                <a:gd name="connsiteX6" fmla="*/ 261144 w 777479"/>
                <a:gd name="connsiteY6" fmla="*/ 538233 h 908484"/>
                <a:gd name="connsiteX7" fmla="*/ 223044 w 777479"/>
                <a:gd name="connsiteY7" fmla="*/ 673964 h 908484"/>
                <a:gd name="connsiteX8" fmla="*/ 198834 w 777479"/>
                <a:gd name="connsiteY8" fmla="*/ 800171 h 908484"/>
                <a:gd name="connsiteX9" fmla="*/ 248147 w 777479"/>
                <a:gd name="connsiteY9" fmla="*/ 890286 h 908484"/>
                <a:gd name="connsiteX10" fmla="*/ 335682 w 777479"/>
                <a:gd name="connsiteY10" fmla="*/ 748552 h 908484"/>
                <a:gd name="connsiteX11" fmla="*/ 368300 w 777479"/>
                <a:gd name="connsiteY11" fmla="*/ 628720 h 908484"/>
                <a:gd name="connsiteX12" fmla="*/ 375444 w 777479"/>
                <a:gd name="connsiteY12" fmla="*/ 695396 h 908484"/>
                <a:gd name="connsiteX13" fmla="*/ 391828 w 777479"/>
                <a:gd name="connsiteY13" fmla="*/ 751222 h 908484"/>
                <a:gd name="connsiteX14" fmla="*/ 432757 w 777479"/>
                <a:gd name="connsiteY14" fmla="*/ 754397 h 908484"/>
                <a:gd name="connsiteX15" fmla="*/ 477734 w 777479"/>
                <a:gd name="connsiteY15" fmla="*/ 725459 h 908484"/>
                <a:gd name="connsiteX16" fmla="*/ 504032 w 777479"/>
                <a:gd name="connsiteY16" fmla="*/ 669201 h 908484"/>
                <a:gd name="connsiteX17" fmla="*/ 527844 w 777479"/>
                <a:gd name="connsiteY17" fmla="*/ 783502 h 908484"/>
                <a:gd name="connsiteX18" fmla="*/ 573088 w 777479"/>
                <a:gd name="connsiteY18" fmla="*/ 881133 h 908484"/>
                <a:gd name="connsiteX19" fmla="*/ 625475 w 777479"/>
                <a:gd name="connsiteY19" fmla="*/ 902564 h 908484"/>
                <a:gd name="connsiteX20" fmla="*/ 662013 w 777479"/>
                <a:gd name="connsiteY20" fmla="*/ 845613 h 908484"/>
                <a:gd name="connsiteX21" fmla="*/ 644525 w 777479"/>
                <a:gd name="connsiteY21" fmla="*/ 723971 h 908484"/>
                <a:gd name="connsiteX22" fmla="*/ 632619 w 777479"/>
                <a:gd name="connsiteY22" fmla="*/ 647771 h 908484"/>
                <a:gd name="connsiteX23" fmla="*/ 718344 w 777479"/>
                <a:gd name="connsiteY23" fmla="*/ 797789 h 908484"/>
                <a:gd name="connsiteX24" fmla="*/ 770732 w 777479"/>
                <a:gd name="connsiteY24" fmla="*/ 776358 h 908484"/>
                <a:gd name="connsiteX25" fmla="*/ 758825 w 777479"/>
                <a:gd name="connsiteY25" fmla="*/ 635864 h 908484"/>
                <a:gd name="connsiteX26" fmla="*/ 668338 w 777479"/>
                <a:gd name="connsiteY26" fmla="*/ 464414 h 908484"/>
                <a:gd name="connsiteX27" fmla="*/ 577964 w 777479"/>
                <a:gd name="connsiteY27" fmla="*/ 0 h 908484"/>
                <a:gd name="connsiteX0" fmla="*/ 224488 w 777479"/>
                <a:gd name="connsiteY0" fmla="*/ 79294 h 908484"/>
                <a:gd name="connsiteX1" fmla="*/ 239713 w 777479"/>
                <a:gd name="connsiteY1" fmla="*/ 381071 h 908484"/>
                <a:gd name="connsiteX2" fmla="*/ 82550 w 777479"/>
                <a:gd name="connsiteY2" fmla="*/ 476321 h 908484"/>
                <a:gd name="connsiteX3" fmla="*/ 3969 w 777479"/>
                <a:gd name="connsiteY3" fmla="*/ 614433 h 908484"/>
                <a:gd name="connsiteX4" fmla="*/ 106363 w 777479"/>
                <a:gd name="connsiteY4" fmla="*/ 628721 h 908484"/>
                <a:gd name="connsiteX5" fmla="*/ 254000 w 777479"/>
                <a:gd name="connsiteY5" fmla="*/ 526327 h 908484"/>
                <a:gd name="connsiteX6" fmla="*/ 261144 w 777479"/>
                <a:gd name="connsiteY6" fmla="*/ 538233 h 908484"/>
                <a:gd name="connsiteX7" fmla="*/ 223044 w 777479"/>
                <a:gd name="connsiteY7" fmla="*/ 673964 h 908484"/>
                <a:gd name="connsiteX8" fmla="*/ 198834 w 777479"/>
                <a:gd name="connsiteY8" fmla="*/ 800171 h 908484"/>
                <a:gd name="connsiteX9" fmla="*/ 248147 w 777479"/>
                <a:gd name="connsiteY9" fmla="*/ 890286 h 908484"/>
                <a:gd name="connsiteX10" fmla="*/ 335682 w 777479"/>
                <a:gd name="connsiteY10" fmla="*/ 748552 h 908484"/>
                <a:gd name="connsiteX11" fmla="*/ 368300 w 777479"/>
                <a:gd name="connsiteY11" fmla="*/ 628720 h 908484"/>
                <a:gd name="connsiteX12" fmla="*/ 375444 w 777479"/>
                <a:gd name="connsiteY12" fmla="*/ 695396 h 908484"/>
                <a:gd name="connsiteX13" fmla="*/ 395874 w 777479"/>
                <a:gd name="connsiteY13" fmla="*/ 719109 h 908484"/>
                <a:gd name="connsiteX14" fmla="*/ 432757 w 777479"/>
                <a:gd name="connsiteY14" fmla="*/ 754397 h 908484"/>
                <a:gd name="connsiteX15" fmla="*/ 477734 w 777479"/>
                <a:gd name="connsiteY15" fmla="*/ 725459 h 908484"/>
                <a:gd name="connsiteX16" fmla="*/ 504032 w 777479"/>
                <a:gd name="connsiteY16" fmla="*/ 669201 h 908484"/>
                <a:gd name="connsiteX17" fmla="*/ 527844 w 777479"/>
                <a:gd name="connsiteY17" fmla="*/ 783502 h 908484"/>
                <a:gd name="connsiteX18" fmla="*/ 573088 w 777479"/>
                <a:gd name="connsiteY18" fmla="*/ 881133 h 908484"/>
                <a:gd name="connsiteX19" fmla="*/ 625475 w 777479"/>
                <a:gd name="connsiteY19" fmla="*/ 902564 h 908484"/>
                <a:gd name="connsiteX20" fmla="*/ 662013 w 777479"/>
                <a:gd name="connsiteY20" fmla="*/ 845613 h 908484"/>
                <a:gd name="connsiteX21" fmla="*/ 644525 w 777479"/>
                <a:gd name="connsiteY21" fmla="*/ 723971 h 908484"/>
                <a:gd name="connsiteX22" fmla="*/ 632619 w 777479"/>
                <a:gd name="connsiteY22" fmla="*/ 647771 h 908484"/>
                <a:gd name="connsiteX23" fmla="*/ 718344 w 777479"/>
                <a:gd name="connsiteY23" fmla="*/ 797789 h 908484"/>
                <a:gd name="connsiteX24" fmla="*/ 770732 w 777479"/>
                <a:gd name="connsiteY24" fmla="*/ 776358 h 908484"/>
                <a:gd name="connsiteX25" fmla="*/ 758825 w 777479"/>
                <a:gd name="connsiteY25" fmla="*/ 635864 h 908484"/>
                <a:gd name="connsiteX26" fmla="*/ 668338 w 777479"/>
                <a:gd name="connsiteY26" fmla="*/ 464414 h 908484"/>
                <a:gd name="connsiteX27" fmla="*/ 577964 w 777479"/>
                <a:gd name="connsiteY27" fmla="*/ 0 h 908484"/>
                <a:gd name="connsiteX0" fmla="*/ 224488 w 777479"/>
                <a:gd name="connsiteY0" fmla="*/ 79294 h 908484"/>
                <a:gd name="connsiteX1" fmla="*/ 239713 w 777479"/>
                <a:gd name="connsiteY1" fmla="*/ 381071 h 908484"/>
                <a:gd name="connsiteX2" fmla="*/ 82550 w 777479"/>
                <a:gd name="connsiteY2" fmla="*/ 476321 h 908484"/>
                <a:gd name="connsiteX3" fmla="*/ 3969 w 777479"/>
                <a:gd name="connsiteY3" fmla="*/ 614433 h 908484"/>
                <a:gd name="connsiteX4" fmla="*/ 106363 w 777479"/>
                <a:gd name="connsiteY4" fmla="*/ 628721 h 908484"/>
                <a:gd name="connsiteX5" fmla="*/ 254000 w 777479"/>
                <a:gd name="connsiteY5" fmla="*/ 526327 h 908484"/>
                <a:gd name="connsiteX6" fmla="*/ 261144 w 777479"/>
                <a:gd name="connsiteY6" fmla="*/ 538233 h 908484"/>
                <a:gd name="connsiteX7" fmla="*/ 223044 w 777479"/>
                <a:gd name="connsiteY7" fmla="*/ 673964 h 908484"/>
                <a:gd name="connsiteX8" fmla="*/ 198834 w 777479"/>
                <a:gd name="connsiteY8" fmla="*/ 800171 h 908484"/>
                <a:gd name="connsiteX9" fmla="*/ 248147 w 777479"/>
                <a:gd name="connsiteY9" fmla="*/ 890286 h 908484"/>
                <a:gd name="connsiteX10" fmla="*/ 335682 w 777479"/>
                <a:gd name="connsiteY10" fmla="*/ 748552 h 908484"/>
                <a:gd name="connsiteX11" fmla="*/ 368300 w 777479"/>
                <a:gd name="connsiteY11" fmla="*/ 628720 h 908484"/>
                <a:gd name="connsiteX12" fmla="*/ 381480 w 777479"/>
                <a:gd name="connsiteY12" fmla="*/ 669351 h 908484"/>
                <a:gd name="connsiteX13" fmla="*/ 395874 w 777479"/>
                <a:gd name="connsiteY13" fmla="*/ 719109 h 908484"/>
                <a:gd name="connsiteX14" fmla="*/ 432757 w 777479"/>
                <a:gd name="connsiteY14" fmla="*/ 754397 h 908484"/>
                <a:gd name="connsiteX15" fmla="*/ 477734 w 777479"/>
                <a:gd name="connsiteY15" fmla="*/ 725459 h 908484"/>
                <a:gd name="connsiteX16" fmla="*/ 504032 w 777479"/>
                <a:gd name="connsiteY16" fmla="*/ 669201 h 908484"/>
                <a:gd name="connsiteX17" fmla="*/ 527844 w 777479"/>
                <a:gd name="connsiteY17" fmla="*/ 783502 h 908484"/>
                <a:gd name="connsiteX18" fmla="*/ 573088 w 777479"/>
                <a:gd name="connsiteY18" fmla="*/ 881133 h 908484"/>
                <a:gd name="connsiteX19" fmla="*/ 625475 w 777479"/>
                <a:gd name="connsiteY19" fmla="*/ 902564 h 908484"/>
                <a:gd name="connsiteX20" fmla="*/ 662013 w 777479"/>
                <a:gd name="connsiteY20" fmla="*/ 845613 h 908484"/>
                <a:gd name="connsiteX21" fmla="*/ 644525 w 777479"/>
                <a:gd name="connsiteY21" fmla="*/ 723971 h 908484"/>
                <a:gd name="connsiteX22" fmla="*/ 632619 w 777479"/>
                <a:gd name="connsiteY22" fmla="*/ 647771 h 908484"/>
                <a:gd name="connsiteX23" fmla="*/ 718344 w 777479"/>
                <a:gd name="connsiteY23" fmla="*/ 797789 h 908484"/>
                <a:gd name="connsiteX24" fmla="*/ 770732 w 777479"/>
                <a:gd name="connsiteY24" fmla="*/ 776358 h 908484"/>
                <a:gd name="connsiteX25" fmla="*/ 758825 w 777479"/>
                <a:gd name="connsiteY25" fmla="*/ 635864 h 908484"/>
                <a:gd name="connsiteX26" fmla="*/ 668338 w 777479"/>
                <a:gd name="connsiteY26" fmla="*/ 464414 h 908484"/>
                <a:gd name="connsiteX27" fmla="*/ 577964 w 777479"/>
                <a:gd name="connsiteY27" fmla="*/ 0 h 908484"/>
                <a:gd name="connsiteX0" fmla="*/ 224488 w 777479"/>
                <a:gd name="connsiteY0" fmla="*/ 79294 h 908484"/>
                <a:gd name="connsiteX1" fmla="*/ 239713 w 777479"/>
                <a:gd name="connsiteY1" fmla="*/ 381071 h 908484"/>
                <a:gd name="connsiteX2" fmla="*/ 82550 w 777479"/>
                <a:gd name="connsiteY2" fmla="*/ 476321 h 908484"/>
                <a:gd name="connsiteX3" fmla="*/ 3969 w 777479"/>
                <a:gd name="connsiteY3" fmla="*/ 614433 h 908484"/>
                <a:gd name="connsiteX4" fmla="*/ 106363 w 777479"/>
                <a:gd name="connsiteY4" fmla="*/ 628721 h 908484"/>
                <a:gd name="connsiteX5" fmla="*/ 254000 w 777479"/>
                <a:gd name="connsiteY5" fmla="*/ 526327 h 908484"/>
                <a:gd name="connsiteX6" fmla="*/ 261144 w 777479"/>
                <a:gd name="connsiteY6" fmla="*/ 538233 h 908484"/>
                <a:gd name="connsiteX7" fmla="*/ 223044 w 777479"/>
                <a:gd name="connsiteY7" fmla="*/ 673964 h 908484"/>
                <a:gd name="connsiteX8" fmla="*/ 198834 w 777479"/>
                <a:gd name="connsiteY8" fmla="*/ 800171 h 908484"/>
                <a:gd name="connsiteX9" fmla="*/ 248147 w 777479"/>
                <a:gd name="connsiteY9" fmla="*/ 890286 h 908484"/>
                <a:gd name="connsiteX10" fmla="*/ 335682 w 777479"/>
                <a:gd name="connsiteY10" fmla="*/ 748552 h 908484"/>
                <a:gd name="connsiteX11" fmla="*/ 368300 w 777479"/>
                <a:gd name="connsiteY11" fmla="*/ 628720 h 908484"/>
                <a:gd name="connsiteX12" fmla="*/ 381480 w 777479"/>
                <a:gd name="connsiteY12" fmla="*/ 669351 h 908484"/>
                <a:gd name="connsiteX13" fmla="*/ 395874 w 777479"/>
                <a:gd name="connsiteY13" fmla="*/ 719109 h 908484"/>
                <a:gd name="connsiteX14" fmla="*/ 432757 w 777479"/>
                <a:gd name="connsiteY14" fmla="*/ 754397 h 908484"/>
                <a:gd name="connsiteX15" fmla="*/ 463340 w 777479"/>
                <a:gd name="connsiteY15" fmla="*/ 675701 h 908484"/>
                <a:gd name="connsiteX16" fmla="*/ 477734 w 777479"/>
                <a:gd name="connsiteY16" fmla="*/ 725459 h 908484"/>
                <a:gd name="connsiteX17" fmla="*/ 504032 w 777479"/>
                <a:gd name="connsiteY17" fmla="*/ 669201 h 908484"/>
                <a:gd name="connsiteX18" fmla="*/ 527844 w 777479"/>
                <a:gd name="connsiteY18" fmla="*/ 783502 h 908484"/>
                <a:gd name="connsiteX19" fmla="*/ 573088 w 777479"/>
                <a:gd name="connsiteY19" fmla="*/ 881133 h 908484"/>
                <a:gd name="connsiteX20" fmla="*/ 625475 w 777479"/>
                <a:gd name="connsiteY20" fmla="*/ 902564 h 908484"/>
                <a:gd name="connsiteX21" fmla="*/ 662013 w 777479"/>
                <a:gd name="connsiteY21" fmla="*/ 845613 h 908484"/>
                <a:gd name="connsiteX22" fmla="*/ 644525 w 777479"/>
                <a:gd name="connsiteY22" fmla="*/ 723971 h 908484"/>
                <a:gd name="connsiteX23" fmla="*/ 632619 w 777479"/>
                <a:gd name="connsiteY23" fmla="*/ 647771 h 908484"/>
                <a:gd name="connsiteX24" fmla="*/ 718344 w 777479"/>
                <a:gd name="connsiteY24" fmla="*/ 797789 h 908484"/>
                <a:gd name="connsiteX25" fmla="*/ 770732 w 777479"/>
                <a:gd name="connsiteY25" fmla="*/ 776358 h 908484"/>
                <a:gd name="connsiteX26" fmla="*/ 758825 w 777479"/>
                <a:gd name="connsiteY26" fmla="*/ 635864 h 908484"/>
                <a:gd name="connsiteX27" fmla="*/ 668338 w 777479"/>
                <a:gd name="connsiteY27" fmla="*/ 464414 h 908484"/>
                <a:gd name="connsiteX28" fmla="*/ 577964 w 777479"/>
                <a:gd name="connsiteY28" fmla="*/ 0 h 908484"/>
                <a:gd name="connsiteX0" fmla="*/ 224488 w 777479"/>
                <a:gd name="connsiteY0" fmla="*/ 79294 h 908484"/>
                <a:gd name="connsiteX1" fmla="*/ 239713 w 777479"/>
                <a:gd name="connsiteY1" fmla="*/ 381071 h 908484"/>
                <a:gd name="connsiteX2" fmla="*/ 82550 w 777479"/>
                <a:gd name="connsiteY2" fmla="*/ 476321 h 908484"/>
                <a:gd name="connsiteX3" fmla="*/ 3969 w 777479"/>
                <a:gd name="connsiteY3" fmla="*/ 614433 h 908484"/>
                <a:gd name="connsiteX4" fmla="*/ 106363 w 777479"/>
                <a:gd name="connsiteY4" fmla="*/ 628721 h 908484"/>
                <a:gd name="connsiteX5" fmla="*/ 254000 w 777479"/>
                <a:gd name="connsiteY5" fmla="*/ 526327 h 908484"/>
                <a:gd name="connsiteX6" fmla="*/ 261144 w 777479"/>
                <a:gd name="connsiteY6" fmla="*/ 538233 h 908484"/>
                <a:gd name="connsiteX7" fmla="*/ 223044 w 777479"/>
                <a:gd name="connsiteY7" fmla="*/ 673964 h 908484"/>
                <a:gd name="connsiteX8" fmla="*/ 198834 w 777479"/>
                <a:gd name="connsiteY8" fmla="*/ 800171 h 908484"/>
                <a:gd name="connsiteX9" fmla="*/ 248147 w 777479"/>
                <a:gd name="connsiteY9" fmla="*/ 890286 h 908484"/>
                <a:gd name="connsiteX10" fmla="*/ 335682 w 777479"/>
                <a:gd name="connsiteY10" fmla="*/ 748552 h 908484"/>
                <a:gd name="connsiteX11" fmla="*/ 368300 w 777479"/>
                <a:gd name="connsiteY11" fmla="*/ 628720 h 908484"/>
                <a:gd name="connsiteX12" fmla="*/ 381480 w 777479"/>
                <a:gd name="connsiteY12" fmla="*/ 669351 h 908484"/>
                <a:gd name="connsiteX13" fmla="*/ 395874 w 777479"/>
                <a:gd name="connsiteY13" fmla="*/ 719109 h 908484"/>
                <a:gd name="connsiteX14" fmla="*/ 432757 w 777479"/>
                <a:gd name="connsiteY14" fmla="*/ 754397 h 908484"/>
                <a:gd name="connsiteX15" fmla="*/ 463340 w 777479"/>
                <a:gd name="connsiteY15" fmla="*/ 675701 h 908484"/>
                <a:gd name="connsiteX16" fmla="*/ 489875 w 777479"/>
                <a:gd name="connsiteY16" fmla="*/ 629119 h 908484"/>
                <a:gd name="connsiteX17" fmla="*/ 504032 w 777479"/>
                <a:gd name="connsiteY17" fmla="*/ 669201 h 908484"/>
                <a:gd name="connsiteX18" fmla="*/ 527844 w 777479"/>
                <a:gd name="connsiteY18" fmla="*/ 783502 h 908484"/>
                <a:gd name="connsiteX19" fmla="*/ 573088 w 777479"/>
                <a:gd name="connsiteY19" fmla="*/ 881133 h 908484"/>
                <a:gd name="connsiteX20" fmla="*/ 625475 w 777479"/>
                <a:gd name="connsiteY20" fmla="*/ 902564 h 908484"/>
                <a:gd name="connsiteX21" fmla="*/ 662013 w 777479"/>
                <a:gd name="connsiteY21" fmla="*/ 845613 h 908484"/>
                <a:gd name="connsiteX22" fmla="*/ 644525 w 777479"/>
                <a:gd name="connsiteY22" fmla="*/ 723971 h 908484"/>
                <a:gd name="connsiteX23" fmla="*/ 632619 w 777479"/>
                <a:gd name="connsiteY23" fmla="*/ 647771 h 908484"/>
                <a:gd name="connsiteX24" fmla="*/ 718344 w 777479"/>
                <a:gd name="connsiteY24" fmla="*/ 797789 h 908484"/>
                <a:gd name="connsiteX25" fmla="*/ 770732 w 777479"/>
                <a:gd name="connsiteY25" fmla="*/ 776358 h 908484"/>
                <a:gd name="connsiteX26" fmla="*/ 758825 w 777479"/>
                <a:gd name="connsiteY26" fmla="*/ 635864 h 908484"/>
                <a:gd name="connsiteX27" fmla="*/ 668338 w 777479"/>
                <a:gd name="connsiteY27" fmla="*/ 464414 h 908484"/>
                <a:gd name="connsiteX28" fmla="*/ 577964 w 777479"/>
                <a:gd name="connsiteY28" fmla="*/ 0 h 908484"/>
                <a:gd name="connsiteX0" fmla="*/ 224488 w 777479"/>
                <a:gd name="connsiteY0" fmla="*/ 79294 h 910121"/>
                <a:gd name="connsiteX1" fmla="*/ 239713 w 777479"/>
                <a:gd name="connsiteY1" fmla="*/ 381071 h 910121"/>
                <a:gd name="connsiteX2" fmla="*/ 82550 w 777479"/>
                <a:gd name="connsiteY2" fmla="*/ 476321 h 910121"/>
                <a:gd name="connsiteX3" fmla="*/ 3969 w 777479"/>
                <a:gd name="connsiteY3" fmla="*/ 614433 h 910121"/>
                <a:gd name="connsiteX4" fmla="*/ 106363 w 777479"/>
                <a:gd name="connsiteY4" fmla="*/ 628721 h 910121"/>
                <a:gd name="connsiteX5" fmla="*/ 254000 w 777479"/>
                <a:gd name="connsiteY5" fmla="*/ 526327 h 910121"/>
                <a:gd name="connsiteX6" fmla="*/ 261144 w 777479"/>
                <a:gd name="connsiteY6" fmla="*/ 538233 h 910121"/>
                <a:gd name="connsiteX7" fmla="*/ 223044 w 777479"/>
                <a:gd name="connsiteY7" fmla="*/ 673964 h 910121"/>
                <a:gd name="connsiteX8" fmla="*/ 198834 w 777479"/>
                <a:gd name="connsiteY8" fmla="*/ 800171 h 910121"/>
                <a:gd name="connsiteX9" fmla="*/ 248147 w 777479"/>
                <a:gd name="connsiteY9" fmla="*/ 890286 h 910121"/>
                <a:gd name="connsiteX10" fmla="*/ 335682 w 777479"/>
                <a:gd name="connsiteY10" fmla="*/ 748552 h 910121"/>
                <a:gd name="connsiteX11" fmla="*/ 368300 w 777479"/>
                <a:gd name="connsiteY11" fmla="*/ 628720 h 910121"/>
                <a:gd name="connsiteX12" fmla="*/ 381480 w 777479"/>
                <a:gd name="connsiteY12" fmla="*/ 669351 h 910121"/>
                <a:gd name="connsiteX13" fmla="*/ 395874 w 777479"/>
                <a:gd name="connsiteY13" fmla="*/ 719109 h 910121"/>
                <a:gd name="connsiteX14" fmla="*/ 432757 w 777479"/>
                <a:gd name="connsiteY14" fmla="*/ 754397 h 910121"/>
                <a:gd name="connsiteX15" fmla="*/ 463340 w 777479"/>
                <a:gd name="connsiteY15" fmla="*/ 675701 h 910121"/>
                <a:gd name="connsiteX16" fmla="*/ 489875 w 777479"/>
                <a:gd name="connsiteY16" fmla="*/ 629119 h 910121"/>
                <a:gd name="connsiteX17" fmla="*/ 504032 w 777479"/>
                <a:gd name="connsiteY17" fmla="*/ 669201 h 910121"/>
                <a:gd name="connsiteX18" fmla="*/ 518664 w 777479"/>
                <a:gd name="connsiteY18" fmla="*/ 728634 h 910121"/>
                <a:gd name="connsiteX19" fmla="*/ 573088 w 777479"/>
                <a:gd name="connsiteY19" fmla="*/ 881133 h 910121"/>
                <a:gd name="connsiteX20" fmla="*/ 625475 w 777479"/>
                <a:gd name="connsiteY20" fmla="*/ 902564 h 910121"/>
                <a:gd name="connsiteX21" fmla="*/ 662013 w 777479"/>
                <a:gd name="connsiteY21" fmla="*/ 845613 h 910121"/>
                <a:gd name="connsiteX22" fmla="*/ 644525 w 777479"/>
                <a:gd name="connsiteY22" fmla="*/ 723971 h 910121"/>
                <a:gd name="connsiteX23" fmla="*/ 632619 w 777479"/>
                <a:gd name="connsiteY23" fmla="*/ 647771 h 910121"/>
                <a:gd name="connsiteX24" fmla="*/ 718344 w 777479"/>
                <a:gd name="connsiteY24" fmla="*/ 797789 h 910121"/>
                <a:gd name="connsiteX25" fmla="*/ 770732 w 777479"/>
                <a:gd name="connsiteY25" fmla="*/ 776358 h 910121"/>
                <a:gd name="connsiteX26" fmla="*/ 758825 w 777479"/>
                <a:gd name="connsiteY26" fmla="*/ 635864 h 910121"/>
                <a:gd name="connsiteX27" fmla="*/ 668338 w 777479"/>
                <a:gd name="connsiteY27" fmla="*/ 464414 h 910121"/>
                <a:gd name="connsiteX28" fmla="*/ 577964 w 777479"/>
                <a:gd name="connsiteY28" fmla="*/ 0 h 910121"/>
                <a:gd name="connsiteX0" fmla="*/ 224488 w 777479"/>
                <a:gd name="connsiteY0" fmla="*/ 79294 h 916179"/>
                <a:gd name="connsiteX1" fmla="*/ 239713 w 777479"/>
                <a:gd name="connsiteY1" fmla="*/ 381071 h 916179"/>
                <a:gd name="connsiteX2" fmla="*/ 82550 w 777479"/>
                <a:gd name="connsiteY2" fmla="*/ 476321 h 916179"/>
                <a:gd name="connsiteX3" fmla="*/ 3969 w 777479"/>
                <a:gd name="connsiteY3" fmla="*/ 614433 h 916179"/>
                <a:gd name="connsiteX4" fmla="*/ 106363 w 777479"/>
                <a:gd name="connsiteY4" fmla="*/ 628721 h 916179"/>
                <a:gd name="connsiteX5" fmla="*/ 254000 w 777479"/>
                <a:gd name="connsiteY5" fmla="*/ 526327 h 916179"/>
                <a:gd name="connsiteX6" fmla="*/ 261144 w 777479"/>
                <a:gd name="connsiteY6" fmla="*/ 538233 h 916179"/>
                <a:gd name="connsiteX7" fmla="*/ 223044 w 777479"/>
                <a:gd name="connsiteY7" fmla="*/ 673964 h 916179"/>
                <a:gd name="connsiteX8" fmla="*/ 198834 w 777479"/>
                <a:gd name="connsiteY8" fmla="*/ 800171 h 916179"/>
                <a:gd name="connsiteX9" fmla="*/ 248147 w 777479"/>
                <a:gd name="connsiteY9" fmla="*/ 890286 h 916179"/>
                <a:gd name="connsiteX10" fmla="*/ 335682 w 777479"/>
                <a:gd name="connsiteY10" fmla="*/ 748552 h 916179"/>
                <a:gd name="connsiteX11" fmla="*/ 368300 w 777479"/>
                <a:gd name="connsiteY11" fmla="*/ 628720 h 916179"/>
                <a:gd name="connsiteX12" fmla="*/ 381480 w 777479"/>
                <a:gd name="connsiteY12" fmla="*/ 669351 h 916179"/>
                <a:gd name="connsiteX13" fmla="*/ 395874 w 777479"/>
                <a:gd name="connsiteY13" fmla="*/ 719109 h 916179"/>
                <a:gd name="connsiteX14" fmla="*/ 432757 w 777479"/>
                <a:gd name="connsiteY14" fmla="*/ 754397 h 916179"/>
                <a:gd name="connsiteX15" fmla="*/ 463340 w 777479"/>
                <a:gd name="connsiteY15" fmla="*/ 675701 h 916179"/>
                <a:gd name="connsiteX16" fmla="*/ 489875 w 777479"/>
                <a:gd name="connsiteY16" fmla="*/ 629119 h 916179"/>
                <a:gd name="connsiteX17" fmla="*/ 504032 w 777479"/>
                <a:gd name="connsiteY17" fmla="*/ 669201 h 916179"/>
                <a:gd name="connsiteX18" fmla="*/ 518664 w 777479"/>
                <a:gd name="connsiteY18" fmla="*/ 728634 h 916179"/>
                <a:gd name="connsiteX19" fmla="*/ 555548 w 777479"/>
                <a:gd name="connsiteY19" fmla="*/ 763923 h 916179"/>
                <a:gd name="connsiteX20" fmla="*/ 625475 w 777479"/>
                <a:gd name="connsiteY20" fmla="*/ 902564 h 916179"/>
                <a:gd name="connsiteX21" fmla="*/ 662013 w 777479"/>
                <a:gd name="connsiteY21" fmla="*/ 845613 h 916179"/>
                <a:gd name="connsiteX22" fmla="*/ 644525 w 777479"/>
                <a:gd name="connsiteY22" fmla="*/ 723971 h 916179"/>
                <a:gd name="connsiteX23" fmla="*/ 632619 w 777479"/>
                <a:gd name="connsiteY23" fmla="*/ 647771 h 916179"/>
                <a:gd name="connsiteX24" fmla="*/ 718344 w 777479"/>
                <a:gd name="connsiteY24" fmla="*/ 797789 h 916179"/>
                <a:gd name="connsiteX25" fmla="*/ 770732 w 777479"/>
                <a:gd name="connsiteY25" fmla="*/ 776358 h 916179"/>
                <a:gd name="connsiteX26" fmla="*/ 758825 w 777479"/>
                <a:gd name="connsiteY26" fmla="*/ 635864 h 916179"/>
                <a:gd name="connsiteX27" fmla="*/ 668338 w 777479"/>
                <a:gd name="connsiteY27" fmla="*/ 464414 h 916179"/>
                <a:gd name="connsiteX28" fmla="*/ 577964 w 777479"/>
                <a:gd name="connsiteY28" fmla="*/ 0 h 916179"/>
                <a:gd name="connsiteX0" fmla="*/ 224488 w 777479"/>
                <a:gd name="connsiteY0" fmla="*/ 79294 h 898889"/>
                <a:gd name="connsiteX1" fmla="*/ 239713 w 777479"/>
                <a:gd name="connsiteY1" fmla="*/ 381071 h 898889"/>
                <a:gd name="connsiteX2" fmla="*/ 82550 w 777479"/>
                <a:gd name="connsiteY2" fmla="*/ 476321 h 898889"/>
                <a:gd name="connsiteX3" fmla="*/ 3969 w 777479"/>
                <a:gd name="connsiteY3" fmla="*/ 614433 h 898889"/>
                <a:gd name="connsiteX4" fmla="*/ 106363 w 777479"/>
                <a:gd name="connsiteY4" fmla="*/ 628721 h 898889"/>
                <a:gd name="connsiteX5" fmla="*/ 254000 w 777479"/>
                <a:gd name="connsiteY5" fmla="*/ 526327 h 898889"/>
                <a:gd name="connsiteX6" fmla="*/ 261144 w 777479"/>
                <a:gd name="connsiteY6" fmla="*/ 538233 h 898889"/>
                <a:gd name="connsiteX7" fmla="*/ 223044 w 777479"/>
                <a:gd name="connsiteY7" fmla="*/ 673964 h 898889"/>
                <a:gd name="connsiteX8" fmla="*/ 198834 w 777479"/>
                <a:gd name="connsiteY8" fmla="*/ 800171 h 898889"/>
                <a:gd name="connsiteX9" fmla="*/ 248147 w 777479"/>
                <a:gd name="connsiteY9" fmla="*/ 890286 h 898889"/>
                <a:gd name="connsiteX10" fmla="*/ 335682 w 777479"/>
                <a:gd name="connsiteY10" fmla="*/ 748552 h 898889"/>
                <a:gd name="connsiteX11" fmla="*/ 368300 w 777479"/>
                <a:gd name="connsiteY11" fmla="*/ 628720 h 898889"/>
                <a:gd name="connsiteX12" fmla="*/ 381480 w 777479"/>
                <a:gd name="connsiteY12" fmla="*/ 669351 h 898889"/>
                <a:gd name="connsiteX13" fmla="*/ 395874 w 777479"/>
                <a:gd name="connsiteY13" fmla="*/ 719109 h 898889"/>
                <a:gd name="connsiteX14" fmla="*/ 432757 w 777479"/>
                <a:gd name="connsiteY14" fmla="*/ 754397 h 898889"/>
                <a:gd name="connsiteX15" fmla="*/ 463340 w 777479"/>
                <a:gd name="connsiteY15" fmla="*/ 675701 h 898889"/>
                <a:gd name="connsiteX16" fmla="*/ 489875 w 777479"/>
                <a:gd name="connsiteY16" fmla="*/ 629119 h 898889"/>
                <a:gd name="connsiteX17" fmla="*/ 504032 w 777479"/>
                <a:gd name="connsiteY17" fmla="*/ 669201 h 898889"/>
                <a:gd name="connsiteX18" fmla="*/ 518664 w 777479"/>
                <a:gd name="connsiteY18" fmla="*/ 728634 h 898889"/>
                <a:gd name="connsiteX19" fmla="*/ 555548 w 777479"/>
                <a:gd name="connsiteY19" fmla="*/ 763923 h 898889"/>
                <a:gd name="connsiteX20" fmla="*/ 600524 w 777479"/>
                <a:gd name="connsiteY20" fmla="*/ 734985 h 898889"/>
                <a:gd name="connsiteX21" fmla="*/ 662013 w 777479"/>
                <a:gd name="connsiteY21" fmla="*/ 845613 h 898889"/>
                <a:gd name="connsiteX22" fmla="*/ 644525 w 777479"/>
                <a:gd name="connsiteY22" fmla="*/ 723971 h 898889"/>
                <a:gd name="connsiteX23" fmla="*/ 632619 w 777479"/>
                <a:gd name="connsiteY23" fmla="*/ 647771 h 898889"/>
                <a:gd name="connsiteX24" fmla="*/ 718344 w 777479"/>
                <a:gd name="connsiteY24" fmla="*/ 797789 h 898889"/>
                <a:gd name="connsiteX25" fmla="*/ 770732 w 777479"/>
                <a:gd name="connsiteY25" fmla="*/ 776358 h 898889"/>
                <a:gd name="connsiteX26" fmla="*/ 758825 w 777479"/>
                <a:gd name="connsiteY26" fmla="*/ 635864 h 898889"/>
                <a:gd name="connsiteX27" fmla="*/ 668338 w 777479"/>
                <a:gd name="connsiteY27" fmla="*/ 464414 h 898889"/>
                <a:gd name="connsiteX28" fmla="*/ 577964 w 777479"/>
                <a:gd name="connsiteY28" fmla="*/ 0 h 898889"/>
                <a:gd name="connsiteX0" fmla="*/ 224488 w 777479"/>
                <a:gd name="connsiteY0" fmla="*/ 79294 h 898889"/>
                <a:gd name="connsiteX1" fmla="*/ 239713 w 777479"/>
                <a:gd name="connsiteY1" fmla="*/ 381071 h 898889"/>
                <a:gd name="connsiteX2" fmla="*/ 82550 w 777479"/>
                <a:gd name="connsiteY2" fmla="*/ 476321 h 898889"/>
                <a:gd name="connsiteX3" fmla="*/ 3969 w 777479"/>
                <a:gd name="connsiteY3" fmla="*/ 614433 h 898889"/>
                <a:gd name="connsiteX4" fmla="*/ 106363 w 777479"/>
                <a:gd name="connsiteY4" fmla="*/ 628721 h 898889"/>
                <a:gd name="connsiteX5" fmla="*/ 254000 w 777479"/>
                <a:gd name="connsiteY5" fmla="*/ 526327 h 898889"/>
                <a:gd name="connsiteX6" fmla="*/ 261144 w 777479"/>
                <a:gd name="connsiteY6" fmla="*/ 538233 h 898889"/>
                <a:gd name="connsiteX7" fmla="*/ 223044 w 777479"/>
                <a:gd name="connsiteY7" fmla="*/ 673964 h 898889"/>
                <a:gd name="connsiteX8" fmla="*/ 198834 w 777479"/>
                <a:gd name="connsiteY8" fmla="*/ 800171 h 898889"/>
                <a:gd name="connsiteX9" fmla="*/ 248147 w 777479"/>
                <a:gd name="connsiteY9" fmla="*/ 890286 h 898889"/>
                <a:gd name="connsiteX10" fmla="*/ 335682 w 777479"/>
                <a:gd name="connsiteY10" fmla="*/ 748552 h 898889"/>
                <a:gd name="connsiteX11" fmla="*/ 368300 w 777479"/>
                <a:gd name="connsiteY11" fmla="*/ 628720 h 898889"/>
                <a:gd name="connsiteX12" fmla="*/ 381480 w 777479"/>
                <a:gd name="connsiteY12" fmla="*/ 669351 h 898889"/>
                <a:gd name="connsiteX13" fmla="*/ 395874 w 777479"/>
                <a:gd name="connsiteY13" fmla="*/ 719109 h 898889"/>
                <a:gd name="connsiteX14" fmla="*/ 432757 w 777479"/>
                <a:gd name="connsiteY14" fmla="*/ 754397 h 898889"/>
                <a:gd name="connsiteX15" fmla="*/ 463340 w 777479"/>
                <a:gd name="connsiteY15" fmla="*/ 675701 h 898889"/>
                <a:gd name="connsiteX16" fmla="*/ 489875 w 777479"/>
                <a:gd name="connsiteY16" fmla="*/ 629119 h 898889"/>
                <a:gd name="connsiteX17" fmla="*/ 504032 w 777479"/>
                <a:gd name="connsiteY17" fmla="*/ 669201 h 898889"/>
                <a:gd name="connsiteX18" fmla="*/ 518664 w 777479"/>
                <a:gd name="connsiteY18" fmla="*/ 728634 h 898889"/>
                <a:gd name="connsiteX19" fmla="*/ 555548 w 777479"/>
                <a:gd name="connsiteY19" fmla="*/ 763923 h 898889"/>
                <a:gd name="connsiteX20" fmla="*/ 600524 w 777479"/>
                <a:gd name="connsiteY20" fmla="*/ 734985 h 898889"/>
                <a:gd name="connsiteX21" fmla="*/ 631107 w 777479"/>
                <a:gd name="connsiteY21" fmla="*/ 656289 h 898889"/>
                <a:gd name="connsiteX22" fmla="*/ 644525 w 777479"/>
                <a:gd name="connsiteY22" fmla="*/ 723971 h 898889"/>
                <a:gd name="connsiteX23" fmla="*/ 632619 w 777479"/>
                <a:gd name="connsiteY23" fmla="*/ 647771 h 898889"/>
                <a:gd name="connsiteX24" fmla="*/ 718344 w 777479"/>
                <a:gd name="connsiteY24" fmla="*/ 797789 h 898889"/>
                <a:gd name="connsiteX25" fmla="*/ 770732 w 777479"/>
                <a:gd name="connsiteY25" fmla="*/ 776358 h 898889"/>
                <a:gd name="connsiteX26" fmla="*/ 758825 w 777479"/>
                <a:gd name="connsiteY26" fmla="*/ 635864 h 898889"/>
                <a:gd name="connsiteX27" fmla="*/ 668338 w 777479"/>
                <a:gd name="connsiteY27" fmla="*/ 464414 h 898889"/>
                <a:gd name="connsiteX28" fmla="*/ 577964 w 777479"/>
                <a:gd name="connsiteY28" fmla="*/ 0 h 898889"/>
                <a:gd name="connsiteX0" fmla="*/ 224488 w 777479"/>
                <a:gd name="connsiteY0" fmla="*/ 79294 h 898889"/>
                <a:gd name="connsiteX1" fmla="*/ 239713 w 777479"/>
                <a:gd name="connsiteY1" fmla="*/ 381071 h 898889"/>
                <a:gd name="connsiteX2" fmla="*/ 82550 w 777479"/>
                <a:gd name="connsiteY2" fmla="*/ 476321 h 898889"/>
                <a:gd name="connsiteX3" fmla="*/ 3969 w 777479"/>
                <a:gd name="connsiteY3" fmla="*/ 614433 h 898889"/>
                <a:gd name="connsiteX4" fmla="*/ 106363 w 777479"/>
                <a:gd name="connsiteY4" fmla="*/ 628721 h 898889"/>
                <a:gd name="connsiteX5" fmla="*/ 254000 w 777479"/>
                <a:gd name="connsiteY5" fmla="*/ 526327 h 898889"/>
                <a:gd name="connsiteX6" fmla="*/ 261144 w 777479"/>
                <a:gd name="connsiteY6" fmla="*/ 538233 h 898889"/>
                <a:gd name="connsiteX7" fmla="*/ 223044 w 777479"/>
                <a:gd name="connsiteY7" fmla="*/ 673964 h 898889"/>
                <a:gd name="connsiteX8" fmla="*/ 198834 w 777479"/>
                <a:gd name="connsiteY8" fmla="*/ 800171 h 898889"/>
                <a:gd name="connsiteX9" fmla="*/ 248147 w 777479"/>
                <a:gd name="connsiteY9" fmla="*/ 890286 h 898889"/>
                <a:gd name="connsiteX10" fmla="*/ 335682 w 777479"/>
                <a:gd name="connsiteY10" fmla="*/ 748552 h 898889"/>
                <a:gd name="connsiteX11" fmla="*/ 368300 w 777479"/>
                <a:gd name="connsiteY11" fmla="*/ 628720 h 898889"/>
                <a:gd name="connsiteX12" fmla="*/ 381480 w 777479"/>
                <a:gd name="connsiteY12" fmla="*/ 669351 h 898889"/>
                <a:gd name="connsiteX13" fmla="*/ 395874 w 777479"/>
                <a:gd name="connsiteY13" fmla="*/ 719109 h 898889"/>
                <a:gd name="connsiteX14" fmla="*/ 432757 w 777479"/>
                <a:gd name="connsiteY14" fmla="*/ 754397 h 898889"/>
                <a:gd name="connsiteX15" fmla="*/ 463340 w 777479"/>
                <a:gd name="connsiteY15" fmla="*/ 675701 h 898889"/>
                <a:gd name="connsiteX16" fmla="*/ 489875 w 777479"/>
                <a:gd name="connsiteY16" fmla="*/ 629119 h 898889"/>
                <a:gd name="connsiteX17" fmla="*/ 504032 w 777479"/>
                <a:gd name="connsiteY17" fmla="*/ 669201 h 898889"/>
                <a:gd name="connsiteX18" fmla="*/ 518664 w 777479"/>
                <a:gd name="connsiteY18" fmla="*/ 728634 h 898889"/>
                <a:gd name="connsiteX19" fmla="*/ 555548 w 777479"/>
                <a:gd name="connsiteY19" fmla="*/ 763923 h 898889"/>
                <a:gd name="connsiteX20" fmla="*/ 600524 w 777479"/>
                <a:gd name="connsiteY20" fmla="*/ 734985 h 898889"/>
                <a:gd name="connsiteX21" fmla="*/ 631107 w 777479"/>
                <a:gd name="connsiteY21" fmla="*/ 656289 h 898889"/>
                <a:gd name="connsiteX22" fmla="*/ 632619 w 777479"/>
                <a:gd name="connsiteY22" fmla="*/ 647771 h 898889"/>
                <a:gd name="connsiteX23" fmla="*/ 718344 w 777479"/>
                <a:gd name="connsiteY23" fmla="*/ 797789 h 898889"/>
                <a:gd name="connsiteX24" fmla="*/ 770732 w 777479"/>
                <a:gd name="connsiteY24" fmla="*/ 776358 h 898889"/>
                <a:gd name="connsiteX25" fmla="*/ 758825 w 777479"/>
                <a:gd name="connsiteY25" fmla="*/ 635864 h 898889"/>
                <a:gd name="connsiteX26" fmla="*/ 668338 w 777479"/>
                <a:gd name="connsiteY26" fmla="*/ 464414 h 898889"/>
                <a:gd name="connsiteX27" fmla="*/ 577964 w 777479"/>
                <a:gd name="connsiteY27" fmla="*/ 0 h 898889"/>
                <a:gd name="connsiteX0" fmla="*/ 224488 w 764914"/>
                <a:gd name="connsiteY0" fmla="*/ 79294 h 898889"/>
                <a:gd name="connsiteX1" fmla="*/ 239713 w 764914"/>
                <a:gd name="connsiteY1" fmla="*/ 381071 h 898889"/>
                <a:gd name="connsiteX2" fmla="*/ 82550 w 764914"/>
                <a:gd name="connsiteY2" fmla="*/ 476321 h 898889"/>
                <a:gd name="connsiteX3" fmla="*/ 3969 w 764914"/>
                <a:gd name="connsiteY3" fmla="*/ 614433 h 898889"/>
                <a:gd name="connsiteX4" fmla="*/ 106363 w 764914"/>
                <a:gd name="connsiteY4" fmla="*/ 628721 h 898889"/>
                <a:gd name="connsiteX5" fmla="*/ 254000 w 764914"/>
                <a:gd name="connsiteY5" fmla="*/ 526327 h 898889"/>
                <a:gd name="connsiteX6" fmla="*/ 261144 w 764914"/>
                <a:gd name="connsiteY6" fmla="*/ 538233 h 898889"/>
                <a:gd name="connsiteX7" fmla="*/ 223044 w 764914"/>
                <a:gd name="connsiteY7" fmla="*/ 673964 h 898889"/>
                <a:gd name="connsiteX8" fmla="*/ 198834 w 764914"/>
                <a:gd name="connsiteY8" fmla="*/ 800171 h 898889"/>
                <a:gd name="connsiteX9" fmla="*/ 248147 w 764914"/>
                <a:gd name="connsiteY9" fmla="*/ 890286 h 898889"/>
                <a:gd name="connsiteX10" fmla="*/ 335682 w 764914"/>
                <a:gd name="connsiteY10" fmla="*/ 748552 h 898889"/>
                <a:gd name="connsiteX11" fmla="*/ 368300 w 764914"/>
                <a:gd name="connsiteY11" fmla="*/ 628720 h 898889"/>
                <a:gd name="connsiteX12" fmla="*/ 381480 w 764914"/>
                <a:gd name="connsiteY12" fmla="*/ 669351 h 898889"/>
                <a:gd name="connsiteX13" fmla="*/ 395874 w 764914"/>
                <a:gd name="connsiteY13" fmla="*/ 719109 h 898889"/>
                <a:gd name="connsiteX14" fmla="*/ 432757 w 764914"/>
                <a:gd name="connsiteY14" fmla="*/ 754397 h 898889"/>
                <a:gd name="connsiteX15" fmla="*/ 463340 w 764914"/>
                <a:gd name="connsiteY15" fmla="*/ 675701 h 898889"/>
                <a:gd name="connsiteX16" fmla="*/ 489875 w 764914"/>
                <a:gd name="connsiteY16" fmla="*/ 629119 h 898889"/>
                <a:gd name="connsiteX17" fmla="*/ 504032 w 764914"/>
                <a:gd name="connsiteY17" fmla="*/ 669201 h 898889"/>
                <a:gd name="connsiteX18" fmla="*/ 518664 w 764914"/>
                <a:gd name="connsiteY18" fmla="*/ 728634 h 898889"/>
                <a:gd name="connsiteX19" fmla="*/ 555548 w 764914"/>
                <a:gd name="connsiteY19" fmla="*/ 763923 h 898889"/>
                <a:gd name="connsiteX20" fmla="*/ 600524 w 764914"/>
                <a:gd name="connsiteY20" fmla="*/ 734985 h 898889"/>
                <a:gd name="connsiteX21" fmla="*/ 631107 w 764914"/>
                <a:gd name="connsiteY21" fmla="*/ 656289 h 898889"/>
                <a:gd name="connsiteX22" fmla="*/ 632619 w 764914"/>
                <a:gd name="connsiteY22" fmla="*/ 647771 h 898889"/>
                <a:gd name="connsiteX23" fmla="*/ 718344 w 764914"/>
                <a:gd name="connsiteY23" fmla="*/ 797789 h 898889"/>
                <a:gd name="connsiteX24" fmla="*/ 704873 w 764914"/>
                <a:gd name="connsiteY24" fmla="*/ 726866 h 898889"/>
                <a:gd name="connsiteX25" fmla="*/ 758825 w 764914"/>
                <a:gd name="connsiteY25" fmla="*/ 635864 h 898889"/>
                <a:gd name="connsiteX26" fmla="*/ 668338 w 764914"/>
                <a:gd name="connsiteY26" fmla="*/ 464414 h 898889"/>
                <a:gd name="connsiteX27" fmla="*/ 577964 w 764914"/>
                <a:gd name="connsiteY27" fmla="*/ 0 h 898889"/>
                <a:gd name="connsiteX0" fmla="*/ 224488 w 764914"/>
                <a:gd name="connsiteY0" fmla="*/ 79294 h 898889"/>
                <a:gd name="connsiteX1" fmla="*/ 239713 w 764914"/>
                <a:gd name="connsiteY1" fmla="*/ 381071 h 898889"/>
                <a:gd name="connsiteX2" fmla="*/ 82550 w 764914"/>
                <a:gd name="connsiteY2" fmla="*/ 476321 h 898889"/>
                <a:gd name="connsiteX3" fmla="*/ 3969 w 764914"/>
                <a:gd name="connsiteY3" fmla="*/ 614433 h 898889"/>
                <a:gd name="connsiteX4" fmla="*/ 106363 w 764914"/>
                <a:gd name="connsiteY4" fmla="*/ 628721 h 898889"/>
                <a:gd name="connsiteX5" fmla="*/ 254000 w 764914"/>
                <a:gd name="connsiteY5" fmla="*/ 526327 h 898889"/>
                <a:gd name="connsiteX6" fmla="*/ 261144 w 764914"/>
                <a:gd name="connsiteY6" fmla="*/ 538233 h 898889"/>
                <a:gd name="connsiteX7" fmla="*/ 223044 w 764914"/>
                <a:gd name="connsiteY7" fmla="*/ 673964 h 898889"/>
                <a:gd name="connsiteX8" fmla="*/ 198834 w 764914"/>
                <a:gd name="connsiteY8" fmla="*/ 800171 h 898889"/>
                <a:gd name="connsiteX9" fmla="*/ 248147 w 764914"/>
                <a:gd name="connsiteY9" fmla="*/ 890286 h 898889"/>
                <a:gd name="connsiteX10" fmla="*/ 335682 w 764914"/>
                <a:gd name="connsiteY10" fmla="*/ 748552 h 898889"/>
                <a:gd name="connsiteX11" fmla="*/ 368300 w 764914"/>
                <a:gd name="connsiteY11" fmla="*/ 628720 h 898889"/>
                <a:gd name="connsiteX12" fmla="*/ 381480 w 764914"/>
                <a:gd name="connsiteY12" fmla="*/ 669351 h 898889"/>
                <a:gd name="connsiteX13" fmla="*/ 395874 w 764914"/>
                <a:gd name="connsiteY13" fmla="*/ 719109 h 898889"/>
                <a:gd name="connsiteX14" fmla="*/ 432757 w 764914"/>
                <a:gd name="connsiteY14" fmla="*/ 754397 h 898889"/>
                <a:gd name="connsiteX15" fmla="*/ 463340 w 764914"/>
                <a:gd name="connsiteY15" fmla="*/ 675701 h 898889"/>
                <a:gd name="connsiteX16" fmla="*/ 489875 w 764914"/>
                <a:gd name="connsiteY16" fmla="*/ 629119 h 898889"/>
                <a:gd name="connsiteX17" fmla="*/ 504032 w 764914"/>
                <a:gd name="connsiteY17" fmla="*/ 669201 h 898889"/>
                <a:gd name="connsiteX18" fmla="*/ 518664 w 764914"/>
                <a:gd name="connsiteY18" fmla="*/ 728634 h 898889"/>
                <a:gd name="connsiteX19" fmla="*/ 555548 w 764914"/>
                <a:gd name="connsiteY19" fmla="*/ 763923 h 898889"/>
                <a:gd name="connsiteX20" fmla="*/ 600524 w 764914"/>
                <a:gd name="connsiteY20" fmla="*/ 734985 h 898889"/>
                <a:gd name="connsiteX21" fmla="*/ 631107 w 764914"/>
                <a:gd name="connsiteY21" fmla="*/ 656289 h 898889"/>
                <a:gd name="connsiteX22" fmla="*/ 632619 w 764914"/>
                <a:gd name="connsiteY22" fmla="*/ 647771 h 898889"/>
                <a:gd name="connsiteX23" fmla="*/ 704873 w 764914"/>
                <a:gd name="connsiteY23" fmla="*/ 726866 h 898889"/>
                <a:gd name="connsiteX24" fmla="*/ 758825 w 764914"/>
                <a:gd name="connsiteY24" fmla="*/ 635864 h 898889"/>
                <a:gd name="connsiteX25" fmla="*/ 668338 w 764914"/>
                <a:gd name="connsiteY25" fmla="*/ 464414 h 898889"/>
                <a:gd name="connsiteX26" fmla="*/ 577964 w 764914"/>
                <a:gd name="connsiteY26" fmla="*/ 0 h 898889"/>
                <a:gd name="connsiteX0" fmla="*/ 224488 w 764914"/>
                <a:gd name="connsiteY0" fmla="*/ 79294 h 898889"/>
                <a:gd name="connsiteX1" fmla="*/ 239713 w 764914"/>
                <a:gd name="connsiteY1" fmla="*/ 381071 h 898889"/>
                <a:gd name="connsiteX2" fmla="*/ 82550 w 764914"/>
                <a:gd name="connsiteY2" fmla="*/ 476321 h 898889"/>
                <a:gd name="connsiteX3" fmla="*/ 3969 w 764914"/>
                <a:gd name="connsiteY3" fmla="*/ 614433 h 898889"/>
                <a:gd name="connsiteX4" fmla="*/ 106363 w 764914"/>
                <a:gd name="connsiteY4" fmla="*/ 628721 h 898889"/>
                <a:gd name="connsiteX5" fmla="*/ 254000 w 764914"/>
                <a:gd name="connsiteY5" fmla="*/ 526327 h 898889"/>
                <a:gd name="connsiteX6" fmla="*/ 261144 w 764914"/>
                <a:gd name="connsiteY6" fmla="*/ 538233 h 898889"/>
                <a:gd name="connsiteX7" fmla="*/ 223044 w 764914"/>
                <a:gd name="connsiteY7" fmla="*/ 673964 h 898889"/>
                <a:gd name="connsiteX8" fmla="*/ 198834 w 764914"/>
                <a:gd name="connsiteY8" fmla="*/ 800171 h 898889"/>
                <a:gd name="connsiteX9" fmla="*/ 248147 w 764914"/>
                <a:gd name="connsiteY9" fmla="*/ 890286 h 898889"/>
                <a:gd name="connsiteX10" fmla="*/ 335682 w 764914"/>
                <a:gd name="connsiteY10" fmla="*/ 748552 h 898889"/>
                <a:gd name="connsiteX11" fmla="*/ 368300 w 764914"/>
                <a:gd name="connsiteY11" fmla="*/ 628720 h 898889"/>
                <a:gd name="connsiteX12" fmla="*/ 381480 w 764914"/>
                <a:gd name="connsiteY12" fmla="*/ 669351 h 898889"/>
                <a:gd name="connsiteX13" fmla="*/ 395874 w 764914"/>
                <a:gd name="connsiteY13" fmla="*/ 719109 h 898889"/>
                <a:gd name="connsiteX14" fmla="*/ 432757 w 764914"/>
                <a:gd name="connsiteY14" fmla="*/ 754397 h 898889"/>
                <a:gd name="connsiteX15" fmla="*/ 481781 w 764914"/>
                <a:gd name="connsiteY15" fmla="*/ 693346 h 898889"/>
                <a:gd name="connsiteX16" fmla="*/ 489875 w 764914"/>
                <a:gd name="connsiteY16" fmla="*/ 629119 h 898889"/>
                <a:gd name="connsiteX17" fmla="*/ 504032 w 764914"/>
                <a:gd name="connsiteY17" fmla="*/ 669201 h 898889"/>
                <a:gd name="connsiteX18" fmla="*/ 518664 w 764914"/>
                <a:gd name="connsiteY18" fmla="*/ 728634 h 898889"/>
                <a:gd name="connsiteX19" fmla="*/ 555548 w 764914"/>
                <a:gd name="connsiteY19" fmla="*/ 763923 h 898889"/>
                <a:gd name="connsiteX20" fmla="*/ 600524 w 764914"/>
                <a:gd name="connsiteY20" fmla="*/ 734985 h 898889"/>
                <a:gd name="connsiteX21" fmla="*/ 631107 w 764914"/>
                <a:gd name="connsiteY21" fmla="*/ 656289 h 898889"/>
                <a:gd name="connsiteX22" fmla="*/ 632619 w 764914"/>
                <a:gd name="connsiteY22" fmla="*/ 647771 h 898889"/>
                <a:gd name="connsiteX23" fmla="*/ 704873 w 764914"/>
                <a:gd name="connsiteY23" fmla="*/ 726866 h 898889"/>
                <a:gd name="connsiteX24" fmla="*/ 758825 w 764914"/>
                <a:gd name="connsiteY24" fmla="*/ 635864 h 898889"/>
                <a:gd name="connsiteX25" fmla="*/ 668338 w 764914"/>
                <a:gd name="connsiteY25" fmla="*/ 464414 h 898889"/>
                <a:gd name="connsiteX26" fmla="*/ 577964 w 764914"/>
                <a:gd name="connsiteY26" fmla="*/ 0 h 898889"/>
                <a:gd name="connsiteX0" fmla="*/ 224488 w 764914"/>
                <a:gd name="connsiteY0" fmla="*/ 79294 h 898889"/>
                <a:gd name="connsiteX1" fmla="*/ 239713 w 764914"/>
                <a:gd name="connsiteY1" fmla="*/ 381071 h 898889"/>
                <a:gd name="connsiteX2" fmla="*/ 82550 w 764914"/>
                <a:gd name="connsiteY2" fmla="*/ 476321 h 898889"/>
                <a:gd name="connsiteX3" fmla="*/ 3969 w 764914"/>
                <a:gd name="connsiteY3" fmla="*/ 614433 h 898889"/>
                <a:gd name="connsiteX4" fmla="*/ 106363 w 764914"/>
                <a:gd name="connsiteY4" fmla="*/ 628721 h 898889"/>
                <a:gd name="connsiteX5" fmla="*/ 254000 w 764914"/>
                <a:gd name="connsiteY5" fmla="*/ 526327 h 898889"/>
                <a:gd name="connsiteX6" fmla="*/ 261144 w 764914"/>
                <a:gd name="connsiteY6" fmla="*/ 538233 h 898889"/>
                <a:gd name="connsiteX7" fmla="*/ 223044 w 764914"/>
                <a:gd name="connsiteY7" fmla="*/ 673964 h 898889"/>
                <a:gd name="connsiteX8" fmla="*/ 198834 w 764914"/>
                <a:gd name="connsiteY8" fmla="*/ 800171 h 898889"/>
                <a:gd name="connsiteX9" fmla="*/ 248147 w 764914"/>
                <a:gd name="connsiteY9" fmla="*/ 890286 h 898889"/>
                <a:gd name="connsiteX10" fmla="*/ 335682 w 764914"/>
                <a:gd name="connsiteY10" fmla="*/ 748552 h 898889"/>
                <a:gd name="connsiteX11" fmla="*/ 368300 w 764914"/>
                <a:gd name="connsiteY11" fmla="*/ 628720 h 898889"/>
                <a:gd name="connsiteX12" fmla="*/ 381480 w 764914"/>
                <a:gd name="connsiteY12" fmla="*/ 669351 h 898889"/>
                <a:gd name="connsiteX13" fmla="*/ 395874 w 764914"/>
                <a:gd name="connsiteY13" fmla="*/ 719109 h 898889"/>
                <a:gd name="connsiteX14" fmla="*/ 436804 w 764914"/>
                <a:gd name="connsiteY14" fmla="*/ 722284 h 898889"/>
                <a:gd name="connsiteX15" fmla="*/ 481781 w 764914"/>
                <a:gd name="connsiteY15" fmla="*/ 693346 h 898889"/>
                <a:gd name="connsiteX16" fmla="*/ 489875 w 764914"/>
                <a:gd name="connsiteY16" fmla="*/ 629119 h 898889"/>
                <a:gd name="connsiteX17" fmla="*/ 504032 w 764914"/>
                <a:gd name="connsiteY17" fmla="*/ 669201 h 898889"/>
                <a:gd name="connsiteX18" fmla="*/ 518664 w 764914"/>
                <a:gd name="connsiteY18" fmla="*/ 728634 h 898889"/>
                <a:gd name="connsiteX19" fmla="*/ 555548 w 764914"/>
                <a:gd name="connsiteY19" fmla="*/ 763923 h 898889"/>
                <a:gd name="connsiteX20" fmla="*/ 600524 w 764914"/>
                <a:gd name="connsiteY20" fmla="*/ 734985 h 898889"/>
                <a:gd name="connsiteX21" fmla="*/ 631107 w 764914"/>
                <a:gd name="connsiteY21" fmla="*/ 656289 h 898889"/>
                <a:gd name="connsiteX22" fmla="*/ 632619 w 764914"/>
                <a:gd name="connsiteY22" fmla="*/ 647771 h 898889"/>
                <a:gd name="connsiteX23" fmla="*/ 704873 w 764914"/>
                <a:gd name="connsiteY23" fmla="*/ 726866 h 898889"/>
                <a:gd name="connsiteX24" fmla="*/ 758825 w 764914"/>
                <a:gd name="connsiteY24" fmla="*/ 635864 h 898889"/>
                <a:gd name="connsiteX25" fmla="*/ 668338 w 764914"/>
                <a:gd name="connsiteY25" fmla="*/ 464414 h 898889"/>
                <a:gd name="connsiteX26" fmla="*/ 577964 w 764914"/>
                <a:gd name="connsiteY26" fmla="*/ 0 h 898889"/>
                <a:gd name="connsiteX0" fmla="*/ 224488 w 764914"/>
                <a:gd name="connsiteY0" fmla="*/ 79294 h 898889"/>
                <a:gd name="connsiteX1" fmla="*/ 239713 w 764914"/>
                <a:gd name="connsiteY1" fmla="*/ 381071 h 898889"/>
                <a:gd name="connsiteX2" fmla="*/ 82550 w 764914"/>
                <a:gd name="connsiteY2" fmla="*/ 476321 h 898889"/>
                <a:gd name="connsiteX3" fmla="*/ 3969 w 764914"/>
                <a:gd name="connsiteY3" fmla="*/ 614433 h 898889"/>
                <a:gd name="connsiteX4" fmla="*/ 106363 w 764914"/>
                <a:gd name="connsiteY4" fmla="*/ 628721 h 898889"/>
                <a:gd name="connsiteX5" fmla="*/ 254000 w 764914"/>
                <a:gd name="connsiteY5" fmla="*/ 526327 h 898889"/>
                <a:gd name="connsiteX6" fmla="*/ 261144 w 764914"/>
                <a:gd name="connsiteY6" fmla="*/ 538233 h 898889"/>
                <a:gd name="connsiteX7" fmla="*/ 223044 w 764914"/>
                <a:gd name="connsiteY7" fmla="*/ 673964 h 898889"/>
                <a:gd name="connsiteX8" fmla="*/ 198834 w 764914"/>
                <a:gd name="connsiteY8" fmla="*/ 800171 h 898889"/>
                <a:gd name="connsiteX9" fmla="*/ 248147 w 764914"/>
                <a:gd name="connsiteY9" fmla="*/ 890286 h 898889"/>
                <a:gd name="connsiteX10" fmla="*/ 335682 w 764914"/>
                <a:gd name="connsiteY10" fmla="*/ 748552 h 898889"/>
                <a:gd name="connsiteX11" fmla="*/ 368300 w 764914"/>
                <a:gd name="connsiteY11" fmla="*/ 628720 h 898889"/>
                <a:gd name="connsiteX12" fmla="*/ 381480 w 764914"/>
                <a:gd name="connsiteY12" fmla="*/ 669351 h 898889"/>
                <a:gd name="connsiteX13" fmla="*/ 395874 w 764914"/>
                <a:gd name="connsiteY13" fmla="*/ 719109 h 898889"/>
                <a:gd name="connsiteX14" fmla="*/ 436804 w 764914"/>
                <a:gd name="connsiteY14" fmla="*/ 722284 h 898889"/>
                <a:gd name="connsiteX15" fmla="*/ 481781 w 764914"/>
                <a:gd name="connsiteY15" fmla="*/ 693346 h 898889"/>
                <a:gd name="connsiteX16" fmla="*/ 489875 w 764914"/>
                <a:gd name="connsiteY16" fmla="*/ 629119 h 898889"/>
                <a:gd name="connsiteX17" fmla="*/ 504032 w 764914"/>
                <a:gd name="connsiteY17" fmla="*/ 669201 h 898889"/>
                <a:gd name="connsiteX18" fmla="*/ 518664 w 764914"/>
                <a:gd name="connsiteY18" fmla="*/ 728634 h 898889"/>
                <a:gd name="connsiteX19" fmla="*/ 559595 w 764914"/>
                <a:gd name="connsiteY19" fmla="*/ 731809 h 898889"/>
                <a:gd name="connsiteX20" fmla="*/ 600524 w 764914"/>
                <a:gd name="connsiteY20" fmla="*/ 734985 h 898889"/>
                <a:gd name="connsiteX21" fmla="*/ 631107 w 764914"/>
                <a:gd name="connsiteY21" fmla="*/ 656289 h 898889"/>
                <a:gd name="connsiteX22" fmla="*/ 632619 w 764914"/>
                <a:gd name="connsiteY22" fmla="*/ 647771 h 898889"/>
                <a:gd name="connsiteX23" fmla="*/ 704873 w 764914"/>
                <a:gd name="connsiteY23" fmla="*/ 726866 h 898889"/>
                <a:gd name="connsiteX24" fmla="*/ 758825 w 764914"/>
                <a:gd name="connsiteY24" fmla="*/ 635864 h 898889"/>
                <a:gd name="connsiteX25" fmla="*/ 668338 w 764914"/>
                <a:gd name="connsiteY25" fmla="*/ 464414 h 898889"/>
                <a:gd name="connsiteX26" fmla="*/ 577964 w 764914"/>
                <a:gd name="connsiteY26" fmla="*/ 0 h 898889"/>
                <a:gd name="connsiteX0" fmla="*/ 224488 w 764914"/>
                <a:gd name="connsiteY0" fmla="*/ 79294 h 898889"/>
                <a:gd name="connsiteX1" fmla="*/ 239713 w 764914"/>
                <a:gd name="connsiteY1" fmla="*/ 381071 h 898889"/>
                <a:gd name="connsiteX2" fmla="*/ 82550 w 764914"/>
                <a:gd name="connsiteY2" fmla="*/ 476321 h 898889"/>
                <a:gd name="connsiteX3" fmla="*/ 3969 w 764914"/>
                <a:gd name="connsiteY3" fmla="*/ 614433 h 898889"/>
                <a:gd name="connsiteX4" fmla="*/ 106363 w 764914"/>
                <a:gd name="connsiteY4" fmla="*/ 628721 h 898889"/>
                <a:gd name="connsiteX5" fmla="*/ 254000 w 764914"/>
                <a:gd name="connsiteY5" fmla="*/ 526327 h 898889"/>
                <a:gd name="connsiteX6" fmla="*/ 261144 w 764914"/>
                <a:gd name="connsiteY6" fmla="*/ 538233 h 898889"/>
                <a:gd name="connsiteX7" fmla="*/ 223044 w 764914"/>
                <a:gd name="connsiteY7" fmla="*/ 673964 h 898889"/>
                <a:gd name="connsiteX8" fmla="*/ 198834 w 764914"/>
                <a:gd name="connsiteY8" fmla="*/ 800171 h 898889"/>
                <a:gd name="connsiteX9" fmla="*/ 248147 w 764914"/>
                <a:gd name="connsiteY9" fmla="*/ 890286 h 898889"/>
                <a:gd name="connsiteX10" fmla="*/ 335682 w 764914"/>
                <a:gd name="connsiteY10" fmla="*/ 748552 h 898889"/>
                <a:gd name="connsiteX11" fmla="*/ 368300 w 764914"/>
                <a:gd name="connsiteY11" fmla="*/ 628720 h 898889"/>
                <a:gd name="connsiteX12" fmla="*/ 381480 w 764914"/>
                <a:gd name="connsiteY12" fmla="*/ 669351 h 898889"/>
                <a:gd name="connsiteX13" fmla="*/ 395874 w 764914"/>
                <a:gd name="connsiteY13" fmla="*/ 719109 h 898889"/>
                <a:gd name="connsiteX14" fmla="*/ 436804 w 764914"/>
                <a:gd name="connsiteY14" fmla="*/ 722284 h 898889"/>
                <a:gd name="connsiteX15" fmla="*/ 481781 w 764914"/>
                <a:gd name="connsiteY15" fmla="*/ 693346 h 898889"/>
                <a:gd name="connsiteX16" fmla="*/ 489875 w 764914"/>
                <a:gd name="connsiteY16" fmla="*/ 629119 h 898889"/>
                <a:gd name="connsiteX17" fmla="*/ 504032 w 764914"/>
                <a:gd name="connsiteY17" fmla="*/ 669201 h 898889"/>
                <a:gd name="connsiteX18" fmla="*/ 522711 w 764914"/>
                <a:gd name="connsiteY18" fmla="*/ 696521 h 898889"/>
                <a:gd name="connsiteX19" fmla="*/ 559595 w 764914"/>
                <a:gd name="connsiteY19" fmla="*/ 731809 h 898889"/>
                <a:gd name="connsiteX20" fmla="*/ 600524 w 764914"/>
                <a:gd name="connsiteY20" fmla="*/ 734985 h 898889"/>
                <a:gd name="connsiteX21" fmla="*/ 631107 w 764914"/>
                <a:gd name="connsiteY21" fmla="*/ 656289 h 898889"/>
                <a:gd name="connsiteX22" fmla="*/ 632619 w 764914"/>
                <a:gd name="connsiteY22" fmla="*/ 647771 h 898889"/>
                <a:gd name="connsiteX23" fmla="*/ 704873 w 764914"/>
                <a:gd name="connsiteY23" fmla="*/ 726866 h 898889"/>
                <a:gd name="connsiteX24" fmla="*/ 758825 w 764914"/>
                <a:gd name="connsiteY24" fmla="*/ 635864 h 898889"/>
                <a:gd name="connsiteX25" fmla="*/ 668338 w 764914"/>
                <a:gd name="connsiteY25" fmla="*/ 464414 h 898889"/>
                <a:gd name="connsiteX26" fmla="*/ 577964 w 764914"/>
                <a:gd name="connsiteY26" fmla="*/ 0 h 898889"/>
                <a:gd name="connsiteX0" fmla="*/ 224488 w 764914"/>
                <a:gd name="connsiteY0" fmla="*/ 79294 h 898889"/>
                <a:gd name="connsiteX1" fmla="*/ 239713 w 764914"/>
                <a:gd name="connsiteY1" fmla="*/ 381071 h 898889"/>
                <a:gd name="connsiteX2" fmla="*/ 82550 w 764914"/>
                <a:gd name="connsiteY2" fmla="*/ 476321 h 898889"/>
                <a:gd name="connsiteX3" fmla="*/ 3969 w 764914"/>
                <a:gd name="connsiteY3" fmla="*/ 614433 h 898889"/>
                <a:gd name="connsiteX4" fmla="*/ 106363 w 764914"/>
                <a:gd name="connsiteY4" fmla="*/ 628721 h 898889"/>
                <a:gd name="connsiteX5" fmla="*/ 254000 w 764914"/>
                <a:gd name="connsiteY5" fmla="*/ 526327 h 898889"/>
                <a:gd name="connsiteX6" fmla="*/ 261144 w 764914"/>
                <a:gd name="connsiteY6" fmla="*/ 538233 h 898889"/>
                <a:gd name="connsiteX7" fmla="*/ 223044 w 764914"/>
                <a:gd name="connsiteY7" fmla="*/ 673964 h 898889"/>
                <a:gd name="connsiteX8" fmla="*/ 198834 w 764914"/>
                <a:gd name="connsiteY8" fmla="*/ 800171 h 898889"/>
                <a:gd name="connsiteX9" fmla="*/ 248147 w 764914"/>
                <a:gd name="connsiteY9" fmla="*/ 890286 h 898889"/>
                <a:gd name="connsiteX10" fmla="*/ 335682 w 764914"/>
                <a:gd name="connsiteY10" fmla="*/ 748552 h 898889"/>
                <a:gd name="connsiteX11" fmla="*/ 368300 w 764914"/>
                <a:gd name="connsiteY11" fmla="*/ 628720 h 898889"/>
                <a:gd name="connsiteX12" fmla="*/ 381480 w 764914"/>
                <a:gd name="connsiteY12" fmla="*/ 669351 h 898889"/>
                <a:gd name="connsiteX13" fmla="*/ 395874 w 764914"/>
                <a:gd name="connsiteY13" fmla="*/ 719109 h 898889"/>
                <a:gd name="connsiteX14" fmla="*/ 436804 w 764914"/>
                <a:gd name="connsiteY14" fmla="*/ 722284 h 898889"/>
                <a:gd name="connsiteX15" fmla="*/ 481781 w 764914"/>
                <a:gd name="connsiteY15" fmla="*/ 693346 h 898889"/>
                <a:gd name="connsiteX16" fmla="*/ 489875 w 764914"/>
                <a:gd name="connsiteY16" fmla="*/ 629119 h 898889"/>
                <a:gd name="connsiteX17" fmla="*/ 504032 w 764914"/>
                <a:gd name="connsiteY17" fmla="*/ 669201 h 898889"/>
                <a:gd name="connsiteX18" fmla="*/ 522711 w 764914"/>
                <a:gd name="connsiteY18" fmla="*/ 696521 h 898889"/>
                <a:gd name="connsiteX19" fmla="*/ 559595 w 764914"/>
                <a:gd name="connsiteY19" fmla="*/ 731809 h 898889"/>
                <a:gd name="connsiteX20" fmla="*/ 600524 w 764914"/>
                <a:gd name="connsiteY20" fmla="*/ 734985 h 898889"/>
                <a:gd name="connsiteX21" fmla="*/ 645501 w 764914"/>
                <a:gd name="connsiteY21" fmla="*/ 706047 h 898889"/>
                <a:gd name="connsiteX22" fmla="*/ 631107 w 764914"/>
                <a:gd name="connsiteY22" fmla="*/ 656289 h 898889"/>
                <a:gd name="connsiteX23" fmla="*/ 632619 w 764914"/>
                <a:gd name="connsiteY23" fmla="*/ 647771 h 898889"/>
                <a:gd name="connsiteX24" fmla="*/ 704873 w 764914"/>
                <a:gd name="connsiteY24" fmla="*/ 726866 h 898889"/>
                <a:gd name="connsiteX25" fmla="*/ 758825 w 764914"/>
                <a:gd name="connsiteY25" fmla="*/ 635864 h 898889"/>
                <a:gd name="connsiteX26" fmla="*/ 668338 w 764914"/>
                <a:gd name="connsiteY26" fmla="*/ 464414 h 898889"/>
                <a:gd name="connsiteX27" fmla="*/ 577964 w 764914"/>
                <a:gd name="connsiteY27" fmla="*/ 0 h 898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64914" h="898889">
                  <a:moveTo>
                    <a:pt x="224488" y="79294"/>
                  </a:moveTo>
                  <a:cubicBezTo>
                    <a:pt x="238577" y="124935"/>
                    <a:pt x="263369" y="314900"/>
                    <a:pt x="239713" y="381071"/>
                  </a:cubicBezTo>
                  <a:cubicBezTo>
                    <a:pt x="216057" y="44724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0667" y="641920"/>
                    <a:pt x="368300" y="628720"/>
                  </a:cubicBezTo>
                  <a:cubicBezTo>
                    <a:pt x="375933" y="615520"/>
                    <a:pt x="376884" y="654286"/>
                    <a:pt x="381480" y="669351"/>
                  </a:cubicBezTo>
                  <a:cubicBezTo>
                    <a:pt x="386076" y="684416"/>
                    <a:pt x="386653" y="710287"/>
                    <a:pt x="395874" y="719109"/>
                  </a:cubicBezTo>
                  <a:cubicBezTo>
                    <a:pt x="405095" y="727931"/>
                    <a:pt x="422486" y="726578"/>
                    <a:pt x="436804" y="722284"/>
                  </a:cubicBezTo>
                  <a:cubicBezTo>
                    <a:pt x="451122" y="717990"/>
                    <a:pt x="472936" y="708874"/>
                    <a:pt x="481781" y="693346"/>
                  </a:cubicBezTo>
                  <a:cubicBezTo>
                    <a:pt x="490626" y="677818"/>
                    <a:pt x="486167" y="633143"/>
                    <a:pt x="489875" y="629119"/>
                  </a:cubicBezTo>
                  <a:cubicBezTo>
                    <a:pt x="493584" y="625095"/>
                    <a:pt x="498559" y="657967"/>
                    <a:pt x="504032" y="669201"/>
                  </a:cubicBezTo>
                  <a:cubicBezTo>
                    <a:pt x="509505" y="680435"/>
                    <a:pt x="513451" y="686086"/>
                    <a:pt x="522711" y="696521"/>
                  </a:cubicBezTo>
                  <a:cubicBezTo>
                    <a:pt x="531971" y="706956"/>
                    <a:pt x="546626" y="725398"/>
                    <a:pt x="559595" y="731809"/>
                  </a:cubicBezTo>
                  <a:cubicBezTo>
                    <a:pt x="572564" y="738220"/>
                    <a:pt x="586206" y="739279"/>
                    <a:pt x="600524" y="734985"/>
                  </a:cubicBezTo>
                  <a:cubicBezTo>
                    <a:pt x="614842" y="730691"/>
                    <a:pt x="640404" y="719163"/>
                    <a:pt x="645501" y="706047"/>
                  </a:cubicBezTo>
                  <a:cubicBezTo>
                    <a:pt x="650598" y="692931"/>
                    <a:pt x="633254" y="666002"/>
                    <a:pt x="631107" y="656289"/>
                  </a:cubicBezTo>
                  <a:cubicBezTo>
                    <a:pt x="628960" y="646576"/>
                    <a:pt x="620325" y="636008"/>
                    <a:pt x="632619" y="647771"/>
                  </a:cubicBezTo>
                  <a:cubicBezTo>
                    <a:pt x="644913" y="659534"/>
                    <a:pt x="683839" y="728850"/>
                    <a:pt x="704873" y="726866"/>
                  </a:cubicBezTo>
                  <a:cubicBezTo>
                    <a:pt x="725907" y="724882"/>
                    <a:pt x="764914" y="679606"/>
                    <a:pt x="758825" y="635864"/>
                  </a:cubicBezTo>
                  <a:cubicBezTo>
                    <a:pt x="752736" y="592122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" name="Freeform 65"/>
            <p:cNvSpPr/>
            <p:nvPr/>
          </p:nvSpPr>
          <p:spPr>
            <a:xfrm>
              <a:off x="1154242" y="1394085"/>
              <a:ext cx="524656" cy="397240"/>
            </a:xfrm>
            <a:custGeom>
              <a:avLst/>
              <a:gdLst>
                <a:gd name="connsiteX0" fmla="*/ 374755 w 524656"/>
                <a:gd name="connsiteY0" fmla="*/ 0 h 397240"/>
                <a:gd name="connsiteX1" fmla="*/ 74951 w 524656"/>
                <a:gd name="connsiteY1" fmla="*/ 179882 h 397240"/>
                <a:gd name="connsiteX2" fmla="*/ 74951 w 524656"/>
                <a:gd name="connsiteY2" fmla="*/ 389745 h 397240"/>
                <a:gd name="connsiteX3" fmla="*/ 524656 w 524656"/>
                <a:gd name="connsiteY3" fmla="*/ 224853 h 397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4656" h="397240">
                  <a:moveTo>
                    <a:pt x="374755" y="0"/>
                  </a:moveTo>
                  <a:cubicBezTo>
                    <a:pt x="249836" y="57462"/>
                    <a:pt x="124918" y="114925"/>
                    <a:pt x="74951" y="179882"/>
                  </a:cubicBezTo>
                  <a:cubicBezTo>
                    <a:pt x="24984" y="244839"/>
                    <a:pt x="0" y="382250"/>
                    <a:pt x="74951" y="389745"/>
                  </a:cubicBezTo>
                  <a:cubicBezTo>
                    <a:pt x="149902" y="397240"/>
                    <a:pt x="337279" y="311046"/>
                    <a:pt x="524656" y="224853"/>
                  </a:cubicBezTo>
                </a:path>
              </a:pathLst>
            </a:cu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7" name="Freeform 66"/>
            <p:cNvSpPr/>
            <p:nvPr/>
          </p:nvSpPr>
          <p:spPr>
            <a:xfrm>
              <a:off x="1346616" y="1603948"/>
              <a:ext cx="572125" cy="389744"/>
            </a:xfrm>
            <a:custGeom>
              <a:avLst/>
              <a:gdLst>
                <a:gd name="connsiteX0" fmla="*/ 347273 w 572125"/>
                <a:gd name="connsiteY0" fmla="*/ 0 h 389744"/>
                <a:gd name="connsiteX1" fmla="*/ 32479 w 572125"/>
                <a:gd name="connsiteY1" fmla="*/ 254832 h 389744"/>
                <a:gd name="connsiteX2" fmla="*/ 152400 w 572125"/>
                <a:gd name="connsiteY2" fmla="*/ 389744 h 389744"/>
                <a:gd name="connsiteX3" fmla="*/ 572125 w 572125"/>
                <a:gd name="connsiteY3" fmla="*/ 254832 h 389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2125" h="389744">
                  <a:moveTo>
                    <a:pt x="347273" y="0"/>
                  </a:moveTo>
                  <a:cubicBezTo>
                    <a:pt x="206115" y="94937"/>
                    <a:pt x="64958" y="189875"/>
                    <a:pt x="32479" y="254832"/>
                  </a:cubicBezTo>
                  <a:cubicBezTo>
                    <a:pt x="0" y="319789"/>
                    <a:pt x="62459" y="389744"/>
                    <a:pt x="152400" y="389744"/>
                  </a:cubicBezTo>
                  <a:cubicBezTo>
                    <a:pt x="242341" y="389744"/>
                    <a:pt x="407233" y="322288"/>
                    <a:pt x="572125" y="254832"/>
                  </a:cubicBezTo>
                </a:path>
              </a:pathLst>
            </a:cu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8" name="Freeform 67"/>
            <p:cNvSpPr/>
            <p:nvPr/>
          </p:nvSpPr>
          <p:spPr>
            <a:xfrm>
              <a:off x="1638924" y="1888761"/>
              <a:ext cx="354768" cy="269822"/>
            </a:xfrm>
            <a:custGeom>
              <a:avLst/>
              <a:gdLst>
                <a:gd name="connsiteX0" fmla="*/ 294807 w 354768"/>
                <a:gd name="connsiteY0" fmla="*/ 0 h 269822"/>
                <a:gd name="connsiteX1" fmla="*/ 39974 w 354768"/>
                <a:gd name="connsiteY1" fmla="*/ 74950 h 269822"/>
                <a:gd name="connsiteX2" fmla="*/ 54965 w 354768"/>
                <a:gd name="connsiteY2" fmla="*/ 239842 h 269822"/>
                <a:gd name="connsiteX3" fmla="*/ 354768 w 354768"/>
                <a:gd name="connsiteY3" fmla="*/ 254832 h 269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4768" h="269822">
                  <a:moveTo>
                    <a:pt x="294807" y="0"/>
                  </a:moveTo>
                  <a:cubicBezTo>
                    <a:pt x="187377" y="17488"/>
                    <a:pt x="79948" y="34976"/>
                    <a:pt x="39974" y="74950"/>
                  </a:cubicBezTo>
                  <a:cubicBezTo>
                    <a:pt x="0" y="114924"/>
                    <a:pt x="2499" y="209862"/>
                    <a:pt x="54965" y="239842"/>
                  </a:cubicBezTo>
                  <a:cubicBezTo>
                    <a:pt x="107431" y="269822"/>
                    <a:pt x="231099" y="262327"/>
                    <a:pt x="354768" y="254832"/>
                  </a:cubicBezTo>
                </a:path>
              </a:pathLst>
            </a:cu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0" name="Group 106"/>
          <p:cNvGrpSpPr/>
          <p:nvPr/>
        </p:nvGrpSpPr>
        <p:grpSpPr>
          <a:xfrm>
            <a:off x="5915530" y="3075307"/>
            <a:ext cx="1978297" cy="3292620"/>
            <a:chOff x="467544" y="1700808"/>
            <a:chExt cx="3312368" cy="5655140"/>
          </a:xfrm>
        </p:grpSpPr>
        <p:sp>
          <p:nvSpPr>
            <p:cNvPr id="51" name="Freeform 50"/>
            <p:cNvSpPr/>
            <p:nvPr/>
          </p:nvSpPr>
          <p:spPr>
            <a:xfrm flipH="1">
              <a:off x="2229811" y="5066565"/>
              <a:ext cx="1045845" cy="1227105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FFCC99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937482" y="5066565"/>
              <a:ext cx="907424" cy="1227105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FFCC99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Chord 52"/>
            <p:cNvSpPr/>
            <p:nvPr/>
          </p:nvSpPr>
          <p:spPr>
            <a:xfrm>
              <a:off x="467544" y="2348880"/>
              <a:ext cx="3312368" cy="5007068"/>
            </a:xfrm>
            <a:prstGeom prst="chord">
              <a:avLst>
                <a:gd name="adj1" fmla="val 10135620"/>
                <a:gd name="adj2" fmla="val 674418"/>
              </a:avLst>
            </a:prstGeom>
            <a:solidFill>
              <a:srgbClr val="FFCC99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54" name="Group 24"/>
            <p:cNvGrpSpPr/>
            <p:nvPr/>
          </p:nvGrpSpPr>
          <p:grpSpPr>
            <a:xfrm>
              <a:off x="1331640" y="1700808"/>
              <a:ext cx="1604475" cy="1496899"/>
              <a:chOff x="1239333" y="2582544"/>
              <a:chExt cx="1033010" cy="831187"/>
            </a:xfrm>
            <a:solidFill>
              <a:srgbClr val="FF3300"/>
            </a:solidFill>
          </p:grpSpPr>
          <p:sp>
            <p:nvSpPr>
              <p:cNvPr id="58" name="Freeform 10"/>
              <p:cNvSpPr/>
              <p:nvPr/>
            </p:nvSpPr>
            <p:spPr>
              <a:xfrm>
                <a:off x="1239333" y="2884794"/>
                <a:ext cx="1033010" cy="152541"/>
              </a:xfrm>
              <a:custGeom>
                <a:avLst/>
                <a:gdLst>
                  <a:gd name="connsiteX0" fmla="*/ 0 w 1209821"/>
                  <a:gd name="connsiteY0" fmla="*/ 0 h 138332"/>
                  <a:gd name="connsiteX1" fmla="*/ 337625 w 1209821"/>
                  <a:gd name="connsiteY1" fmla="*/ 112541 h 138332"/>
                  <a:gd name="connsiteX2" fmla="*/ 928468 w 1209821"/>
                  <a:gd name="connsiteY2" fmla="*/ 126609 h 138332"/>
                  <a:gd name="connsiteX3" fmla="*/ 1209821 w 1209821"/>
                  <a:gd name="connsiteY3" fmla="*/ 42203 h 138332"/>
                  <a:gd name="connsiteX0" fmla="*/ 0 w 1296144"/>
                  <a:gd name="connsiteY0" fmla="*/ 0 h 145366"/>
                  <a:gd name="connsiteX1" fmla="*/ 337625 w 1296144"/>
                  <a:gd name="connsiteY1" fmla="*/ 112541 h 145366"/>
                  <a:gd name="connsiteX2" fmla="*/ 928468 w 1296144"/>
                  <a:gd name="connsiteY2" fmla="*/ 126609 h 145366"/>
                  <a:gd name="connsiteX3" fmla="*/ 1296144 w 1296144"/>
                  <a:gd name="connsiteY3" fmla="*/ 0 h 145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96144" h="145366">
                    <a:moveTo>
                      <a:pt x="0" y="0"/>
                    </a:moveTo>
                    <a:cubicBezTo>
                      <a:pt x="91440" y="45719"/>
                      <a:pt x="182880" y="91439"/>
                      <a:pt x="337625" y="112541"/>
                    </a:cubicBezTo>
                    <a:cubicBezTo>
                      <a:pt x="492370" y="133643"/>
                      <a:pt x="768715" y="145366"/>
                      <a:pt x="928468" y="126609"/>
                    </a:cubicBezTo>
                    <a:cubicBezTo>
                      <a:pt x="1088221" y="107852"/>
                      <a:pt x="1228150" y="36341"/>
                      <a:pt x="1296144" y="0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59" name="Chord 11"/>
              <p:cNvSpPr/>
              <p:nvPr/>
            </p:nvSpPr>
            <p:spPr>
              <a:xfrm>
                <a:off x="1468890" y="2582544"/>
                <a:ext cx="573894" cy="831187"/>
              </a:xfrm>
              <a:prstGeom prst="chord">
                <a:avLst>
                  <a:gd name="adj1" fmla="val 10765082"/>
                  <a:gd name="adj2" fmla="val 108958"/>
                </a:avLst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55" name="Group 158"/>
            <p:cNvGrpSpPr/>
            <p:nvPr/>
          </p:nvGrpSpPr>
          <p:grpSpPr>
            <a:xfrm>
              <a:off x="1661105" y="2996952"/>
              <a:ext cx="890626" cy="360474"/>
              <a:chOff x="7266824" y="3084031"/>
              <a:chExt cx="544271" cy="189913"/>
            </a:xfrm>
          </p:grpSpPr>
          <p:sp>
            <p:nvSpPr>
              <p:cNvPr id="56" name="Oval 55"/>
              <p:cNvSpPr/>
              <p:nvPr/>
            </p:nvSpPr>
            <p:spPr>
              <a:xfrm>
                <a:off x="7266824" y="3084031"/>
                <a:ext cx="96868" cy="18991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7714227" y="3084031"/>
                <a:ext cx="96868" cy="18991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69" name="Freeform 68"/>
          <p:cNvSpPr/>
          <p:nvPr/>
        </p:nvSpPr>
        <p:spPr>
          <a:xfrm rot="2296057" flipV="1">
            <a:off x="2248456" y="2246986"/>
            <a:ext cx="657816" cy="1096068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40017" y="164738"/>
                </a:moveTo>
                <a:cubicBezTo>
                  <a:pt x="254106" y="210379"/>
                  <a:pt x="265958" y="329141"/>
                  <a:pt x="239713" y="381071"/>
                </a:cubicBezTo>
                <a:cubicBezTo>
                  <a:pt x="213469" y="43300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Freeform 3"/>
          <p:cNvSpPr/>
          <p:nvPr/>
        </p:nvSpPr>
        <p:spPr>
          <a:xfrm>
            <a:off x="971600" y="3212976"/>
            <a:ext cx="432048" cy="906811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Freeform 4"/>
          <p:cNvSpPr/>
          <p:nvPr/>
        </p:nvSpPr>
        <p:spPr>
          <a:xfrm flipH="1">
            <a:off x="2339752" y="3212976"/>
            <a:ext cx="423664" cy="906811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4" name="Group 3"/>
          <p:cNvGrpSpPr/>
          <p:nvPr/>
        </p:nvGrpSpPr>
        <p:grpSpPr>
          <a:xfrm>
            <a:off x="1187624" y="2103563"/>
            <a:ext cx="1430681" cy="3456385"/>
            <a:chOff x="5351209" y="980728"/>
            <a:chExt cx="1529330" cy="3963854"/>
          </a:xfrm>
        </p:grpSpPr>
        <p:sp>
          <p:nvSpPr>
            <p:cNvPr id="15" name="Freeform 14"/>
            <p:cNvSpPr/>
            <p:nvPr/>
          </p:nvSpPr>
          <p:spPr>
            <a:xfrm flipH="1">
              <a:off x="6243500" y="4136175"/>
              <a:ext cx="637039" cy="808407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3399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5351209" y="4136174"/>
              <a:ext cx="602061" cy="808407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3399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5508104" y="980728"/>
              <a:ext cx="1155744" cy="3295425"/>
            </a:xfrm>
            <a:prstGeom prst="roundRect">
              <a:avLst>
                <a:gd name="adj" fmla="val 50000"/>
              </a:avLst>
            </a:prstGeom>
            <a:solidFill>
              <a:srgbClr val="3399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Chord 7"/>
            <p:cNvSpPr/>
            <p:nvPr/>
          </p:nvSpPr>
          <p:spPr>
            <a:xfrm>
              <a:off x="5876067" y="1845356"/>
              <a:ext cx="399516" cy="299584"/>
            </a:xfrm>
            <a:prstGeom prst="chord">
              <a:avLst>
                <a:gd name="adj1" fmla="val 5430208"/>
                <a:gd name="adj2" fmla="val 5345722"/>
              </a:avLst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Oval 18"/>
            <p:cNvSpPr/>
            <p:nvPr/>
          </p:nvSpPr>
          <p:spPr>
            <a:xfrm>
              <a:off x="6193177" y="1579375"/>
              <a:ext cx="57074" cy="2246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Oval 19"/>
            <p:cNvSpPr/>
            <p:nvPr/>
          </p:nvSpPr>
          <p:spPr>
            <a:xfrm>
              <a:off x="5892707" y="1579375"/>
              <a:ext cx="57074" cy="2246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1" name="Arc 20"/>
          <p:cNvSpPr/>
          <p:nvPr/>
        </p:nvSpPr>
        <p:spPr>
          <a:xfrm>
            <a:off x="1534800" y="3291014"/>
            <a:ext cx="660936" cy="528415"/>
          </a:xfrm>
          <a:prstGeom prst="arc">
            <a:avLst>
              <a:gd name="adj1" fmla="val 11045684"/>
              <a:gd name="adj2" fmla="val 21237176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Oval 43"/>
          <p:cNvSpPr/>
          <p:nvPr/>
        </p:nvSpPr>
        <p:spPr>
          <a:xfrm>
            <a:off x="-1620688" y="4725144"/>
            <a:ext cx="238149" cy="39149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Oval 44"/>
          <p:cNvSpPr/>
          <p:nvPr/>
        </p:nvSpPr>
        <p:spPr>
          <a:xfrm>
            <a:off x="-1116632" y="5445224"/>
            <a:ext cx="238149" cy="39149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Oval 45"/>
          <p:cNvSpPr/>
          <p:nvPr/>
        </p:nvSpPr>
        <p:spPr>
          <a:xfrm>
            <a:off x="-1620688" y="4005064"/>
            <a:ext cx="216023" cy="3397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Moon 42"/>
          <p:cNvSpPr/>
          <p:nvPr/>
        </p:nvSpPr>
        <p:spPr>
          <a:xfrm rot="16200000">
            <a:off x="6492061" y="3965526"/>
            <a:ext cx="810894" cy="1192841"/>
          </a:xfrm>
          <a:prstGeom prst="moon">
            <a:avLst>
              <a:gd name="adj" fmla="val 67843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Oval 69"/>
          <p:cNvSpPr/>
          <p:nvPr/>
        </p:nvSpPr>
        <p:spPr>
          <a:xfrm>
            <a:off x="1763687" y="3284984"/>
            <a:ext cx="216024" cy="2880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Oval 70"/>
          <p:cNvSpPr/>
          <p:nvPr/>
        </p:nvSpPr>
        <p:spPr>
          <a:xfrm>
            <a:off x="6804248" y="4437112"/>
            <a:ext cx="216024" cy="3600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63162738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8" grpId="1" animBg="1"/>
      <p:bldP spid="49" grpId="0" animBg="1"/>
      <p:bldP spid="49" grpId="1" animBg="1"/>
      <p:bldP spid="49" grpId="2" animBg="1"/>
      <p:bldP spid="62" grpId="0" animBg="1"/>
      <p:bldP spid="62" grpId="1" animBg="1"/>
      <p:bldP spid="62" grpId="2" animBg="1"/>
      <p:bldP spid="63" grpId="0" animBg="1"/>
      <p:bldP spid="63" grpId="1" animBg="1"/>
      <p:bldP spid="69" grpId="1" animBg="1"/>
      <p:bldP spid="5" grpId="0" animBg="1"/>
      <p:bldP spid="21" grpId="0" animBg="1"/>
      <p:bldP spid="43" grpId="0" animBg="1"/>
      <p:bldP spid="43" grpId="1" animBg="1"/>
      <p:bldP spid="70" grpId="1" animBg="1"/>
      <p:bldP spid="71" grpId="0" animBg="1"/>
      <p:bldP spid="71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79912" y="4509120"/>
            <a:ext cx="5654302" cy="2952328"/>
          </a:xfrm>
          <a:prstGeom prst="rect">
            <a:avLst/>
          </a:prstGeom>
          <a:solidFill>
            <a:srgbClr val="CC66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6228184" y="5229200"/>
            <a:ext cx="4015843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Mete</a:t>
            </a:r>
            <a:endParaRPr lang="en-GB" sz="13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796136" y="2924944"/>
            <a:ext cx="216024" cy="3528392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1" name="Group 20"/>
          <p:cNvGrpSpPr/>
          <p:nvPr/>
        </p:nvGrpSpPr>
        <p:grpSpPr>
          <a:xfrm>
            <a:off x="3059832" y="1124744"/>
            <a:ext cx="1914348" cy="3415800"/>
            <a:chOff x="3020616" y="1089618"/>
            <a:chExt cx="1914348" cy="3415800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31840" y="2780928"/>
              <a:ext cx="755970" cy="865707"/>
            </a:xfrm>
            <a:prstGeom prst="rect">
              <a:avLst/>
            </a:prstGeom>
          </p:spPr>
        </p:pic>
        <p:sp>
          <p:nvSpPr>
            <p:cNvPr id="6" name="Freeform 5"/>
            <p:cNvSpPr/>
            <p:nvPr/>
          </p:nvSpPr>
          <p:spPr>
            <a:xfrm>
              <a:off x="3885631" y="3845153"/>
              <a:ext cx="578476" cy="660265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9900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Isosceles Triangle 6"/>
            <p:cNvSpPr/>
            <p:nvPr/>
          </p:nvSpPr>
          <p:spPr>
            <a:xfrm rot="16200000">
              <a:off x="2533232" y="2139505"/>
              <a:ext cx="2781393" cy="1296145"/>
            </a:xfrm>
            <a:prstGeom prst="triangle">
              <a:avLst/>
            </a:prstGeom>
            <a:solidFill>
              <a:srgbClr val="9900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8" name="Group 51"/>
            <p:cNvGrpSpPr/>
            <p:nvPr/>
          </p:nvGrpSpPr>
          <p:grpSpPr>
            <a:xfrm rot="731531" flipH="1">
              <a:off x="4043870" y="1356663"/>
              <a:ext cx="891094" cy="549104"/>
              <a:chOff x="2195736" y="1196752"/>
              <a:chExt cx="1296144" cy="792088"/>
            </a:xfrm>
            <a:solidFill>
              <a:srgbClr val="FFFF00"/>
            </a:solidFill>
          </p:grpSpPr>
          <p:sp>
            <p:nvSpPr>
              <p:cNvPr id="14" name="Freeform 13"/>
              <p:cNvSpPr/>
              <p:nvPr/>
            </p:nvSpPr>
            <p:spPr>
              <a:xfrm>
                <a:off x="2195736" y="1484784"/>
                <a:ext cx="1296144" cy="145366"/>
              </a:xfrm>
              <a:custGeom>
                <a:avLst/>
                <a:gdLst>
                  <a:gd name="connsiteX0" fmla="*/ 0 w 1209821"/>
                  <a:gd name="connsiteY0" fmla="*/ 0 h 138332"/>
                  <a:gd name="connsiteX1" fmla="*/ 337625 w 1209821"/>
                  <a:gd name="connsiteY1" fmla="*/ 112541 h 138332"/>
                  <a:gd name="connsiteX2" fmla="*/ 928468 w 1209821"/>
                  <a:gd name="connsiteY2" fmla="*/ 126609 h 138332"/>
                  <a:gd name="connsiteX3" fmla="*/ 1209821 w 1209821"/>
                  <a:gd name="connsiteY3" fmla="*/ 42203 h 138332"/>
                  <a:gd name="connsiteX0" fmla="*/ 0 w 1296144"/>
                  <a:gd name="connsiteY0" fmla="*/ 0 h 145366"/>
                  <a:gd name="connsiteX1" fmla="*/ 337625 w 1296144"/>
                  <a:gd name="connsiteY1" fmla="*/ 112541 h 145366"/>
                  <a:gd name="connsiteX2" fmla="*/ 928468 w 1296144"/>
                  <a:gd name="connsiteY2" fmla="*/ 126609 h 145366"/>
                  <a:gd name="connsiteX3" fmla="*/ 1296144 w 1296144"/>
                  <a:gd name="connsiteY3" fmla="*/ 0 h 145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96144" h="145366">
                    <a:moveTo>
                      <a:pt x="0" y="0"/>
                    </a:moveTo>
                    <a:cubicBezTo>
                      <a:pt x="91440" y="45719"/>
                      <a:pt x="182880" y="91439"/>
                      <a:pt x="337625" y="112541"/>
                    </a:cubicBezTo>
                    <a:cubicBezTo>
                      <a:pt x="492370" y="133643"/>
                      <a:pt x="768715" y="145366"/>
                      <a:pt x="928468" y="126609"/>
                    </a:cubicBezTo>
                    <a:cubicBezTo>
                      <a:pt x="1088221" y="107852"/>
                      <a:pt x="1228150" y="36341"/>
                      <a:pt x="1296144" y="0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5" name="Chord 14"/>
              <p:cNvSpPr/>
              <p:nvPr/>
            </p:nvSpPr>
            <p:spPr>
              <a:xfrm>
                <a:off x="2483768" y="1196752"/>
                <a:ext cx="720080" cy="792088"/>
              </a:xfrm>
              <a:prstGeom prst="chord">
                <a:avLst>
                  <a:gd name="adj1" fmla="val 10765082"/>
                  <a:gd name="adj2" fmla="val 108958"/>
                </a:avLst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0" name="Freeform 9"/>
            <p:cNvSpPr/>
            <p:nvPr/>
          </p:nvSpPr>
          <p:spPr>
            <a:xfrm>
              <a:off x="4054123" y="3845153"/>
              <a:ext cx="578476" cy="660265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9900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 10"/>
            <p:cNvSpPr/>
            <p:nvPr/>
          </p:nvSpPr>
          <p:spPr>
            <a:xfrm flipH="1">
              <a:off x="4101655" y="2332985"/>
              <a:ext cx="56502" cy="17829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Oval 11"/>
            <p:cNvSpPr/>
            <p:nvPr/>
          </p:nvSpPr>
          <p:spPr>
            <a:xfrm flipH="1">
              <a:off x="3764684" y="2343529"/>
              <a:ext cx="56502" cy="17829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0" name="Group 19"/>
            <p:cNvGrpSpPr/>
            <p:nvPr/>
          </p:nvGrpSpPr>
          <p:grpSpPr>
            <a:xfrm rot="20947756">
              <a:off x="3020616" y="1089618"/>
              <a:ext cx="648072" cy="2700299"/>
              <a:chOff x="1378024" y="1052736"/>
              <a:chExt cx="648072" cy="2700299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1378024" y="3104963"/>
                <a:ext cx="648072" cy="648072"/>
              </a:xfrm>
              <a:prstGeom prst="rect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9" name="Straight Connector 18"/>
              <p:cNvCxnSpPr>
                <a:stCxn id="16" idx="0"/>
              </p:cNvCxnSpPr>
              <p:nvPr/>
            </p:nvCxnSpPr>
            <p:spPr>
              <a:xfrm flipH="1" flipV="1">
                <a:off x="1691680" y="1052736"/>
                <a:ext cx="10380" cy="20522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Freeform 8"/>
            <p:cNvSpPr/>
            <p:nvPr/>
          </p:nvSpPr>
          <p:spPr>
            <a:xfrm rot="12921753" flipH="1" flipV="1">
              <a:off x="3762950" y="2718737"/>
              <a:ext cx="587016" cy="954421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  <a:gd name="connsiteX0" fmla="*/ 224488 w 777479"/>
                <a:gd name="connsiteY0" fmla="*/ 79294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74399">
                  <a:moveTo>
                    <a:pt x="224488" y="79294"/>
                  </a:moveTo>
                  <a:cubicBezTo>
                    <a:pt x="238577" y="124935"/>
                    <a:pt x="263369" y="314900"/>
                    <a:pt x="239713" y="381071"/>
                  </a:cubicBezTo>
                  <a:cubicBezTo>
                    <a:pt x="216057" y="44724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1673" y="637579"/>
                    <a:pt x="368300" y="628720"/>
                  </a:cubicBezTo>
                  <a:cubicBezTo>
                    <a:pt x="374927" y="619861"/>
                    <a:pt x="369888" y="648962"/>
                    <a:pt x="375444" y="695396"/>
                  </a:cubicBezTo>
                  <a:cubicBezTo>
                    <a:pt x="381000" y="741831"/>
                    <a:pt x="388938" y="860893"/>
                    <a:pt x="401638" y="907327"/>
                  </a:cubicBezTo>
                  <a:cubicBezTo>
                    <a:pt x="414338" y="953761"/>
                    <a:pt x="434578" y="973605"/>
                    <a:pt x="451644" y="974002"/>
                  </a:cubicBezTo>
                  <a:cubicBezTo>
                    <a:pt x="468710" y="974399"/>
                    <a:pt x="495301" y="960508"/>
                    <a:pt x="504032" y="909708"/>
                  </a:cubicBezTo>
                  <a:cubicBezTo>
                    <a:pt x="512763" y="858908"/>
                    <a:pt x="500063" y="690235"/>
                    <a:pt x="504032" y="669201"/>
                  </a:cubicBezTo>
                  <a:cubicBezTo>
                    <a:pt x="508001" y="648167"/>
                    <a:pt x="516335" y="748180"/>
                    <a:pt x="527844" y="783502"/>
                  </a:cubicBezTo>
                  <a:cubicBezTo>
                    <a:pt x="539353" y="818824"/>
                    <a:pt x="556816" y="861289"/>
                    <a:pt x="573088" y="881133"/>
                  </a:cubicBezTo>
                  <a:cubicBezTo>
                    <a:pt x="589360" y="900977"/>
                    <a:pt x="610654" y="908484"/>
                    <a:pt x="625475" y="902564"/>
                  </a:cubicBezTo>
                  <a:cubicBezTo>
                    <a:pt x="640296" y="896644"/>
                    <a:pt x="658838" y="875379"/>
                    <a:pt x="662013" y="845613"/>
                  </a:cubicBezTo>
                  <a:cubicBezTo>
                    <a:pt x="665188" y="815847"/>
                    <a:pt x="649424" y="756945"/>
                    <a:pt x="644525" y="723971"/>
                  </a:cubicBezTo>
                  <a:cubicBezTo>
                    <a:pt x="639626" y="690997"/>
                    <a:pt x="620316" y="635468"/>
                    <a:pt x="632619" y="647771"/>
                  </a:cubicBezTo>
                  <a:cubicBezTo>
                    <a:pt x="644922" y="660074"/>
                    <a:pt x="695325" y="776358"/>
                    <a:pt x="718344" y="797789"/>
                  </a:cubicBezTo>
                  <a:cubicBezTo>
                    <a:pt x="741363" y="819220"/>
                    <a:pt x="763985" y="803346"/>
                    <a:pt x="770732" y="776358"/>
                  </a:cubicBezTo>
                  <a:cubicBezTo>
                    <a:pt x="777479" y="749371"/>
                    <a:pt x="775891" y="687855"/>
                    <a:pt x="758825" y="635864"/>
                  </a:cubicBezTo>
                  <a:cubicBezTo>
                    <a:pt x="741759" y="583873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solidFill>
              <a:srgbClr val="9900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77" name="Picture 7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85990" y="2816054"/>
            <a:ext cx="755970" cy="865707"/>
          </a:xfrm>
          <a:prstGeom prst="rect">
            <a:avLst/>
          </a:prstGeom>
        </p:spPr>
      </p:pic>
      <p:grpSp>
        <p:nvGrpSpPr>
          <p:cNvPr id="125" name="Group 124"/>
          <p:cNvGrpSpPr/>
          <p:nvPr/>
        </p:nvGrpSpPr>
        <p:grpSpPr>
          <a:xfrm>
            <a:off x="3330006" y="1391789"/>
            <a:ext cx="1659108" cy="3148755"/>
            <a:chOff x="3330006" y="1391789"/>
            <a:chExt cx="1659108" cy="3148755"/>
          </a:xfrm>
        </p:grpSpPr>
        <p:sp>
          <p:nvSpPr>
            <p:cNvPr id="78" name="Freeform 77"/>
            <p:cNvSpPr/>
            <p:nvPr/>
          </p:nvSpPr>
          <p:spPr>
            <a:xfrm>
              <a:off x="3939781" y="3880279"/>
              <a:ext cx="578476" cy="660265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9900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9" name="Isosceles Triangle 78"/>
            <p:cNvSpPr/>
            <p:nvPr/>
          </p:nvSpPr>
          <p:spPr>
            <a:xfrm rot="16200000">
              <a:off x="2587382" y="2174631"/>
              <a:ext cx="2781393" cy="1296145"/>
            </a:xfrm>
            <a:prstGeom prst="triangle">
              <a:avLst/>
            </a:prstGeom>
            <a:solidFill>
              <a:srgbClr val="9900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80" name="Group 51"/>
            <p:cNvGrpSpPr/>
            <p:nvPr/>
          </p:nvGrpSpPr>
          <p:grpSpPr>
            <a:xfrm rot="731531" flipH="1">
              <a:off x="4098020" y="1391789"/>
              <a:ext cx="891094" cy="549104"/>
              <a:chOff x="2195736" y="1196752"/>
              <a:chExt cx="1296144" cy="792088"/>
            </a:xfrm>
            <a:solidFill>
              <a:srgbClr val="FFFF00"/>
            </a:solidFill>
          </p:grpSpPr>
          <p:sp>
            <p:nvSpPr>
              <p:cNvPr id="88" name="Freeform 87"/>
              <p:cNvSpPr/>
              <p:nvPr/>
            </p:nvSpPr>
            <p:spPr>
              <a:xfrm>
                <a:off x="2195736" y="1484784"/>
                <a:ext cx="1296144" cy="145366"/>
              </a:xfrm>
              <a:custGeom>
                <a:avLst/>
                <a:gdLst>
                  <a:gd name="connsiteX0" fmla="*/ 0 w 1209821"/>
                  <a:gd name="connsiteY0" fmla="*/ 0 h 138332"/>
                  <a:gd name="connsiteX1" fmla="*/ 337625 w 1209821"/>
                  <a:gd name="connsiteY1" fmla="*/ 112541 h 138332"/>
                  <a:gd name="connsiteX2" fmla="*/ 928468 w 1209821"/>
                  <a:gd name="connsiteY2" fmla="*/ 126609 h 138332"/>
                  <a:gd name="connsiteX3" fmla="*/ 1209821 w 1209821"/>
                  <a:gd name="connsiteY3" fmla="*/ 42203 h 138332"/>
                  <a:gd name="connsiteX0" fmla="*/ 0 w 1296144"/>
                  <a:gd name="connsiteY0" fmla="*/ 0 h 145366"/>
                  <a:gd name="connsiteX1" fmla="*/ 337625 w 1296144"/>
                  <a:gd name="connsiteY1" fmla="*/ 112541 h 145366"/>
                  <a:gd name="connsiteX2" fmla="*/ 928468 w 1296144"/>
                  <a:gd name="connsiteY2" fmla="*/ 126609 h 145366"/>
                  <a:gd name="connsiteX3" fmla="*/ 1296144 w 1296144"/>
                  <a:gd name="connsiteY3" fmla="*/ 0 h 145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96144" h="145366">
                    <a:moveTo>
                      <a:pt x="0" y="0"/>
                    </a:moveTo>
                    <a:cubicBezTo>
                      <a:pt x="91440" y="45719"/>
                      <a:pt x="182880" y="91439"/>
                      <a:pt x="337625" y="112541"/>
                    </a:cubicBezTo>
                    <a:cubicBezTo>
                      <a:pt x="492370" y="133643"/>
                      <a:pt x="768715" y="145366"/>
                      <a:pt x="928468" y="126609"/>
                    </a:cubicBezTo>
                    <a:cubicBezTo>
                      <a:pt x="1088221" y="107852"/>
                      <a:pt x="1228150" y="36341"/>
                      <a:pt x="1296144" y="0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9" name="Chord 88"/>
              <p:cNvSpPr/>
              <p:nvPr/>
            </p:nvSpPr>
            <p:spPr>
              <a:xfrm>
                <a:off x="2483768" y="1196752"/>
                <a:ext cx="720080" cy="792088"/>
              </a:xfrm>
              <a:prstGeom prst="chord">
                <a:avLst>
                  <a:gd name="adj1" fmla="val 10765082"/>
                  <a:gd name="adj2" fmla="val 108958"/>
                </a:avLst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81" name="Freeform 80"/>
            <p:cNvSpPr/>
            <p:nvPr/>
          </p:nvSpPr>
          <p:spPr>
            <a:xfrm>
              <a:off x="4108273" y="3880279"/>
              <a:ext cx="578476" cy="660265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9900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2" name="Oval 81"/>
            <p:cNvSpPr/>
            <p:nvPr/>
          </p:nvSpPr>
          <p:spPr>
            <a:xfrm flipH="1">
              <a:off x="4155805" y="2368111"/>
              <a:ext cx="56502" cy="17829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3" name="Oval 82"/>
            <p:cNvSpPr/>
            <p:nvPr/>
          </p:nvSpPr>
          <p:spPr>
            <a:xfrm flipH="1">
              <a:off x="3818834" y="2378655"/>
              <a:ext cx="56502" cy="17829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84" name="Group 83"/>
          <p:cNvGrpSpPr/>
          <p:nvPr/>
        </p:nvGrpSpPr>
        <p:grpSpPr>
          <a:xfrm rot="20947756">
            <a:off x="3074766" y="1124744"/>
            <a:ext cx="648072" cy="2700299"/>
            <a:chOff x="1378024" y="1052736"/>
            <a:chExt cx="648072" cy="2700299"/>
          </a:xfrm>
        </p:grpSpPr>
        <p:sp>
          <p:nvSpPr>
            <p:cNvPr id="86" name="Rectangle 85"/>
            <p:cNvSpPr/>
            <p:nvPr/>
          </p:nvSpPr>
          <p:spPr>
            <a:xfrm>
              <a:off x="1378024" y="3104963"/>
              <a:ext cx="648072" cy="648072"/>
            </a:xfrm>
            <a:prstGeom prst="rect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87" name="Straight Connector 86"/>
            <p:cNvCxnSpPr>
              <a:stCxn id="86" idx="0"/>
            </p:cNvCxnSpPr>
            <p:nvPr/>
          </p:nvCxnSpPr>
          <p:spPr>
            <a:xfrm flipH="1" flipV="1">
              <a:off x="1691680" y="1052736"/>
              <a:ext cx="10380" cy="205222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5" name="Freeform 84"/>
          <p:cNvSpPr/>
          <p:nvPr/>
        </p:nvSpPr>
        <p:spPr>
          <a:xfrm rot="12921753" flipH="1" flipV="1">
            <a:off x="3817100" y="2753863"/>
            <a:ext cx="587016" cy="954421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24488 w 777479"/>
              <a:gd name="connsiteY0" fmla="*/ 79294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24488" y="79294"/>
                </a:moveTo>
                <a:cubicBezTo>
                  <a:pt x="238577" y="124935"/>
                  <a:pt x="263369" y="314900"/>
                  <a:pt x="239713" y="381071"/>
                </a:cubicBezTo>
                <a:cubicBezTo>
                  <a:pt x="216057" y="44724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9900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90" name="Group 89"/>
          <p:cNvGrpSpPr/>
          <p:nvPr/>
        </p:nvGrpSpPr>
        <p:grpSpPr>
          <a:xfrm rot="10800000">
            <a:off x="4154886" y="4509120"/>
            <a:ext cx="1914348" cy="3415800"/>
            <a:chOff x="3020616" y="1089618"/>
            <a:chExt cx="1914348" cy="3415800"/>
          </a:xfrm>
          <a:noFill/>
        </p:grpSpPr>
        <p:sp>
          <p:nvSpPr>
            <p:cNvPr id="92" name="Freeform 91"/>
            <p:cNvSpPr/>
            <p:nvPr/>
          </p:nvSpPr>
          <p:spPr>
            <a:xfrm>
              <a:off x="3885631" y="3845153"/>
              <a:ext cx="578476" cy="660265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grpFill/>
            <a:ln w="381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3" name="Isosceles Triangle 92"/>
            <p:cNvSpPr/>
            <p:nvPr/>
          </p:nvSpPr>
          <p:spPr>
            <a:xfrm rot="16200000">
              <a:off x="2533232" y="2139505"/>
              <a:ext cx="2781393" cy="1296145"/>
            </a:xfrm>
            <a:prstGeom prst="triangle">
              <a:avLst/>
            </a:prstGeom>
            <a:grp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94" name="Group 51"/>
            <p:cNvGrpSpPr/>
            <p:nvPr/>
          </p:nvGrpSpPr>
          <p:grpSpPr>
            <a:xfrm rot="731531" flipH="1">
              <a:off x="4043870" y="1356663"/>
              <a:ext cx="891094" cy="549104"/>
              <a:chOff x="2195736" y="1196752"/>
              <a:chExt cx="1296144" cy="792088"/>
            </a:xfrm>
            <a:grpFill/>
          </p:grpSpPr>
          <p:sp>
            <p:nvSpPr>
              <p:cNvPr id="102" name="Freeform 101"/>
              <p:cNvSpPr/>
              <p:nvPr/>
            </p:nvSpPr>
            <p:spPr>
              <a:xfrm>
                <a:off x="2195736" y="1484784"/>
                <a:ext cx="1296144" cy="145366"/>
              </a:xfrm>
              <a:custGeom>
                <a:avLst/>
                <a:gdLst>
                  <a:gd name="connsiteX0" fmla="*/ 0 w 1209821"/>
                  <a:gd name="connsiteY0" fmla="*/ 0 h 138332"/>
                  <a:gd name="connsiteX1" fmla="*/ 337625 w 1209821"/>
                  <a:gd name="connsiteY1" fmla="*/ 112541 h 138332"/>
                  <a:gd name="connsiteX2" fmla="*/ 928468 w 1209821"/>
                  <a:gd name="connsiteY2" fmla="*/ 126609 h 138332"/>
                  <a:gd name="connsiteX3" fmla="*/ 1209821 w 1209821"/>
                  <a:gd name="connsiteY3" fmla="*/ 42203 h 138332"/>
                  <a:gd name="connsiteX0" fmla="*/ 0 w 1296144"/>
                  <a:gd name="connsiteY0" fmla="*/ 0 h 145366"/>
                  <a:gd name="connsiteX1" fmla="*/ 337625 w 1296144"/>
                  <a:gd name="connsiteY1" fmla="*/ 112541 h 145366"/>
                  <a:gd name="connsiteX2" fmla="*/ 928468 w 1296144"/>
                  <a:gd name="connsiteY2" fmla="*/ 126609 h 145366"/>
                  <a:gd name="connsiteX3" fmla="*/ 1296144 w 1296144"/>
                  <a:gd name="connsiteY3" fmla="*/ 0 h 145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96144" h="145366">
                    <a:moveTo>
                      <a:pt x="0" y="0"/>
                    </a:moveTo>
                    <a:cubicBezTo>
                      <a:pt x="91440" y="45719"/>
                      <a:pt x="182880" y="91439"/>
                      <a:pt x="337625" y="112541"/>
                    </a:cubicBezTo>
                    <a:cubicBezTo>
                      <a:pt x="492370" y="133643"/>
                      <a:pt x="768715" y="145366"/>
                      <a:pt x="928468" y="126609"/>
                    </a:cubicBezTo>
                    <a:cubicBezTo>
                      <a:pt x="1088221" y="107852"/>
                      <a:pt x="1228150" y="36341"/>
                      <a:pt x="1296144" y="0"/>
                    </a:cubicBezTo>
                  </a:path>
                </a:pathLst>
              </a:custGeom>
              <a:grpFill/>
              <a:ln w="3810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03" name="Chord 102"/>
              <p:cNvSpPr/>
              <p:nvPr/>
            </p:nvSpPr>
            <p:spPr>
              <a:xfrm>
                <a:off x="2483768" y="1196752"/>
                <a:ext cx="720080" cy="792088"/>
              </a:xfrm>
              <a:prstGeom prst="chord">
                <a:avLst>
                  <a:gd name="adj1" fmla="val 10765082"/>
                  <a:gd name="adj2" fmla="val 108958"/>
                </a:avLst>
              </a:prstGeom>
              <a:grp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95" name="Freeform 94"/>
            <p:cNvSpPr/>
            <p:nvPr/>
          </p:nvSpPr>
          <p:spPr>
            <a:xfrm>
              <a:off x="4054123" y="3845153"/>
              <a:ext cx="578476" cy="660265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grpFill/>
            <a:ln w="381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6" name="Oval 95"/>
            <p:cNvSpPr/>
            <p:nvPr/>
          </p:nvSpPr>
          <p:spPr>
            <a:xfrm flipH="1">
              <a:off x="4101655" y="2332985"/>
              <a:ext cx="56502" cy="17829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7" name="Oval 96"/>
            <p:cNvSpPr/>
            <p:nvPr/>
          </p:nvSpPr>
          <p:spPr>
            <a:xfrm flipH="1">
              <a:off x="3764684" y="2343529"/>
              <a:ext cx="56502" cy="17829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98" name="Group 97"/>
            <p:cNvGrpSpPr/>
            <p:nvPr/>
          </p:nvGrpSpPr>
          <p:grpSpPr>
            <a:xfrm rot="20947756">
              <a:off x="3020616" y="1089618"/>
              <a:ext cx="648072" cy="2700299"/>
              <a:chOff x="1378024" y="1052736"/>
              <a:chExt cx="648072" cy="2700299"/>
            </a:xfrm>
            <a:grpFill/>
          </p:grpSpPr>
          <p:sp>
            <p:nvSpPr>
              <p:cNvPr id="100" name="Rectangle 99"/>
              <p:cNvSpPr/>
              <p:nvPr/>
            </p:nvSpPr>
            <p:spPr>
              <a:xfrm>
                <a:off x="1378024" y="3104963"/>
                <a:ext cx="648072" cy="648072"/>
              </a:xfrm>
              <a:prstGeom prst="rect">
                <a:avLst/>
              </a:prstGeom>
              <a:grpFill/>
              <a:ln w="3810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01" name="Straight Connector 100"/>
              <p:cNvCxnSpPr>
                <a:stCxn id="100" idx="0"/>
              </p:cNvCxnSpPr>
              <p:nvPr/>
            </p:nvCxnSpPr>
            <p:spPr>
              <a:xfrm flipH="1" flipV="1">
                <a:off x="1691680" y="1052736"/>
                <a:ext cx="10380" cy="2052227"/>
              </a:xfrm>
              <a:prstGeom prst="line">
                <a:avLst/>
              </a:prstGeom>
              <a:grpFill/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9" name="Freeform 98"/>
            <p:cNvSpPr/>
            <p:nvPr/>
          </p:nvSpPr>
          <p:spPr>
            <a:xfrm rot="12921753" flipH="1" flipV="1">
              <a:off x="3762950" y="2718737"/>
              <a:ext cx="587016" cy="954421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  <a:gd name="connsiteX0" fmla="*/ 224488 w 777479"/>
                <a:gd name="connsiteY0" fmla="*/ 79294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74399">
                  <a:moveTo>
                    <a:pt x="224488" y="79294"/>
                  </a:moveTo>
                  <a:cubicBezTo>
                    <a:pt x="238577" y="124935"/>
                    <a:pt x="263369" y="314900"/>
                    <a:pt x="239713" y="381071"/>
                  </a:cubicBezTo>
                  <a:cubicBezTo>
                    <a:pt x="216057" y="44724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1673" y="637579"/>
                    <a:pt x="368300" y="628720"/>
                  </a:cubicBezTo>
                  <a:cubicBezTo>
                    <a:pt x="374927" y="619861"/>
                    <a:pt x="369888" y="648962"/>
                    <a:pt x="375444" y="695396"/>
                  </a:cubicBezTo>
                  <a:cubicBezTo>
                    <a:pt x="381000" y="741831"/>
                    <a:pt x="388938" y="860893"/>
                    <a:pt x="401638" y="907327"/>
                  </a:cubicBezTo>
                  <a:cubicBezTo>
                    <a:pt x="414338" y="953761"/>
                    <a:pt x="434578" y="973605"/>
                    <a:pt x="451644" y="974002"/>
                  </a:cubicBezTo>
                  <a:cubicBezTo>
                    <a:pt x="468710" y="974399"/>
                    <a:pt x="495301" y="960508"/>
                    <a:pt x="504032" y="909708"/>
                  </a:cubicBezTo>
                  <a:cubicBezTo>
                    <a:pt x="512763" y="858908"/>
                    <a:pt x="500063" y="690235"/>
                    <a:pt x="504032" y="669201"/>
                  </a:cubicBezTo>
                  <a:cubicBezTo>
                    <a:pt x="508001" y="648167"/>
                    <a:pt x="516335" y="748180"/>
                    <a:pt x="527844" y="783502"/>
                  </a:cubicBezTo>
                  <a:cubicBezTo>
                    <a:pt x="539353" y="818824"/>
                    <a:pt x="556816" y="861289"/>
                    <a:pt x="573088" y="881133"/>
                  </a:cubicBezTo>
                  <a:cubicBezTo>
                    <a:pt x="589360" y="900977"/>
                    <a:pt x="610654" y="908484"/>
                    <a:pt x="625475" y="902564"/>
                  </a:cubicBezTo>
                  <a:cubicBezTo>
                    <a:pt x="640296" y="896644"/>
                    <a:pt x="658838" y="875379"/>
                    <a:pt x="662013" y="845613"/>
                  </a:cubicBezTo>
                  <a:cubicBezTo>
                    <a:pt x="665188" y="815847"/>
                    <a:pt x="649424" y="756945"/>
                    <a:pt x="644525" y="723971"/>
                  </a:cubicBezTo>
                  <a:cubicBezTo>
                    <a:pt x="639626" y="690997"/>
                    <a:pt x="620316" y="635468"/>
                    <a:pt x="632619" y="647771"/>
                  </a:cubicBezTo>
                  <a:cubicBezTo>
                    <a:pt x="644922" y="660074"/>
                    <a:pt x="695325" y="776358"/>
                    <a:pt x="718344" y="797789"/>
                  </a:cubicBezTo>
                  <a:cubicBezTo>
                    <a:pt x="741363" y="819220"/>
                    <a:pt x="763985" y="803346"/>
                    <a:pt x="770732" y="776358"/>
                  </a:cubicBezTo>
                  <a:cubicBezTo>
                    <a:pt x="777479" y="749371"/>
                    <a:pt x="775891" y="687855"/>
                    <a:pt x="758825" y="635864"/>
                  </a:cubicBezTo>
                  <a:cubicBezTo>
                    <a:pt x="741759" y="583873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grpFill/>
            <a:ln w="381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7" name="Freeform 126"/>
          <p:cNvSpPr/>
          <p:nvPr/>
        </p:nvSpPr>
        <p:spPr>
          <a:xfrm rot="978758" flipV="1">
            <a:off x="4266810" y="1983343"/>
            <a:ext cx="610378" cy="954421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24488 w 777479"/>
              <a:gd name="connsiteY0" fmla="*/ 79294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24488" y="79294"/>
                </a:moveTo>
                <a:cubicBezTo>
                  <a:pt x="238577" y="124935"/>
                  <a:pt x="263369" y="314900"/>
                  <a:pt x="239713" y="381071"/>
                </a:cubicBezTo>
                <a:cubicBezTo>
                  <a:pt x="216057" y="44724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9900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8" name="Arc 127"/>
          <p:cNvSpPr/>
          <p:nvPr/>
        </p:nvSpPr>
        <p:spPr>
          <a:xfrm rot="289876">
            <a:off x="3657883" y="2592193"/>
            <a:ext cx="671244" cy="550465"/>
          </a:xfrm>
          <a:prstGeom prst="arc">
            <a:avLst>
              <a:gd name="adj1" fmla="val 166728"/>
              <a:gd name="adj2" fmla="val 10426613"/>
            </a:avLst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20345488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animBg="1"/>
      <p:bldP spid="127" grpId="0" animBg="1"/>
      <p:bldP spid="12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" name="Group 60"/>
          <p:cNvGrpSpPr/>
          <p:nvPr/>
        </p:nvGrpSpPr>
        <p:grpSpPr>
          <a:xfrm>
            <a:off x="-1548680" y="-2130076"/>
            <a:ext cx="10657184" cy="6063132"/>
            <a:chOff x="-756592" y="-2907704"/>
            <a:chExt cx="10657184" cy="6063132"/>
          </a:xfrm>
        </p:grpSpPr>
        <p:grpSp>
          <p:nvGrpSpPr>
            <p:cNvPr id="130" name="Group 58"/>
            <p:cNvGrpSpPr>
              <a:grpSpLocks noChangeAspect="1"/>
            </p:cNvGrpSpPr>
            <p:nvPr/>
          </p:nvGrpSpPr>
          <p:grpSpPr>
            <a:xfrm>
              <a:off x="251520" y="620688"/>
              <a:ext cx="4742284" cy="1814660"/>
              <a:chOff x="319088" y="2564904"/>
              <a:chExt cx="7339012" cy="2808312"/>
            </a:xfrm>
          </p:grpSpPr>
          <p:sp>
            <p:nvSpPr>
              <p:cNvPr id="151" name="Freeform 150"/>
              <p:cNvSpPr/>
              <p:nvPr/>
            </p:nvSpPr>
            <p:spPr>
              <a:xfrm>
                <a:off x="467544" y="2564904"/>
                <a:ext cx="7091363" cy="2345531"/>
              </a:xfrm>
              <a:custGeom>
                <a:avLst/>
                <a:gdLst>
                  <a:gd name="connsiteX0" fmla="*/ 38100 w 7091363"/>
                  <a:gd name="connsiteY0" fmla="*/ 1619250 h 2345531"/>
                  <a:gd name="connsiteX1" fmla="*/ 23813 w 7091363"/>
                  <a:gd name="connsiteY1" fmla="*/ 1319212 h 2345531"/>
                  <a:gd name="connsiteX2" fmla="*/ 52388 w 7091363"/>
                  <a:gd name="connsiteY2" fmla="*/ 1076325 h 2345531"/>
                  <a:gd name="connsiteX3" fmla="*/ 138113 w 7091363"/>
                  <a:gd name="connsiteY3" fmla="*/ 947737 h 2345531"/>
                  <a:gd name="connsiteX4" fmla="*/ 381000 w 7091363"/>
                  <a:gd name="connsiteY4" fmla="*/ 876300 h 2345531"/>
                  <a:gd name="connsiteX5" fmla="*/ 995363 w 7091363"/>
                  <a:gd name="connsiteY5" fmla="*/ 862012 h 2345531"/>
                  <a:gd name="connsiteX6" fmla="*/ 1123950 w 7091363"/>
                  <a:gd name="connsiteY6" fmla="*/ 862012 h 2345531"/>
                  <a:gd name="connsiteX7" fmla="*/ 1195388 w 7091363"/>
                  <a:gd name="connsiteY7" fmla="*/ 790575 h 2345531"/>
                  <a:gd name="connsiteX8" fmla="*/ 1866900 w 7091363"/>
                  <a:gd name="connsiteY8" fmla="*/ 233362 h 2345531"/>
                  <a:gd name="connsiteX9" fmla="*/ 2338388 w 7091363"/>
                  <a:gd name="connsiteY9" fmla="*/ 47625 h 2345531"/>
                  <a:gd name="connsiteX10" fmla="*/ 2824163 w 7091363"/>
                  <a:gd name="connsiteY10" fmla="*/ 4762 h 2345531"/>
                  <a:gd name="connsiteX11" fmla="*/ 3367088 w 7091363"/>
                  <a:gd name="connsiteY11" fmla="*/ 19050 h 2345531"/>
                  <a:gd name="connsiteX12" fmla="*/ 3867150 w 7091363"/>
                  <a:gd name="connsiteY12" fmla="*/ 90487 h 2345531"/>
                  <a:gd name="connsiteX13" fmla="*/ 4210050 w 7091363"/>
                  <a:gd name="connsiteY13" fmla="*/ 204787 h 2345531"/>
                  <a:gd name="connsiteX14" fmla="*/ 4538663 w 7091363"/>
                  <a:gd name="connsiteY14" fmla="*/ 419100 h 2345531"/>
                  <a:gd name="connsiteX15" fmla="*/ 5038725 w 7091363"/>
                  <a:gd name="connsiteY15" fmla="*/ 890587 h 2345531"/>
                  <a:gd name="connsiteX16" fmla="*/ 5110163 w 7091363"/>
                  <a:gd name="connsiteY16" fmla="*/ 976312 h 2345531"/>
                  <a:gd name="connsiteX17" fmla="*/ 5438775 w 7091363"/>
                  <a:gd name="connsiteY17" fmla="*/ 1033462 h 2345531"/>
                  <a:gd name="connsiteX18" fmla="*/ 6510338 w 7091363"/>
                  <a:gd name="connsiteY18" fmla="*/ 1219200 h 2345531"/>
                  <a:gd name="connsiteX19" fmla="*/ 6853238 w 7091363"/>
                  <a:gd name="connsiteY19" fmla="*/ 1362075 h 2345531"/>
                  <a:gd name="connsiteX20" fmla="*/ 6981825 w 7091363"/>
                  <a:gd name="connsiteY20" fmla="*/ 1562100 h 2345531"/>
                  <a:gd name="connsiteX21" fmla="*/ 7053263 w 7091363"/>
                  <a:gd name="connsiteY21" fmla="*/ 1790700 h 2345531"/>
                  <a:gd name="connsiteX22" fmla="*/ 6753225 w 7091363"/>
                  <a:gd name="connsiteY22" fmla="*/ 2062162 h 2345531"/>
                  <a:gd name="connsiteX23" fmla="*/ 5195888 w 7091363"/>
                  <a:gd name="connsiteY23" fmla="*/ 2276475 h 2345531"/>
                  <a:gd name="connsiteX24" fmla="*/ 1481138 w 7091363"/>
                  <a:gd name="connsiteY24" fmla="*/ 2290762 h 2345531"/>
                  <a:gd name="connsiteX25" fmla="*/ 252413 w 7091363"/>
                  <a:gd name="connsiteY25" fmla="*/ 1947862 h 2345531"/>
                  <a:gd name="connsiteX26" fmla="*/ 38100 w 7091363"/>
                  <a:gd name="connsiteY26" fmla="*/ 1619250 h 23455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7091363" h="2345531">
                    <a:moveTo>
                      <a:pt x="38100" y="1619250"/>
                    </a:moveTo>
                    <a:cubicBezTo>
                      <a:pt x="0" y="1514475"/>
                      <a:pt x="21432" y="1409699"/>
                      <a:pt x="23813" y="1319212"/>
                    </a:cubicBezTo>
                    <a:cubicBezTo>
                      <a:pt x="26194" y="1228725"/>
                      <a:pt x="33338" y="1138238"/>
                      <a:pt x="52388" y="1076325"/>
                    </a:cubicBezTo>
                    <a:cubicBezTo>
                      <a:pt x="71438" y="1014412"/>
                      <a:pt x="83344" y="981074"/>
                      <a:pt x="138113" y="947737"/>
                    </a:cubicBezTo>
                    <a:cubicBezTo>
                      <a:pt x="192882" y="914400"/>
                      <a:pt x="238125" y="890587"/>
                      <a:pt x="381000" y="876300"/>
                    </a:cubicBezTo>
                    <a:cubicBezTo>
                      <a:pt x="523875" y="862013"/>
                      <a:pt x="871538" y="864393"/>
                      <a:pt x="995363" y="862012"/>
                    </a:cubicBezTo>
                    <a:cubicBezTo>
                      <a:pt x="1119188" y="859631"/>
                      <a:pt x="1090612" y="873918"/>
                      <a:pt x="1123950" y="862012"/>
                    </a:cubicBezTo>
                    <a:cubicBezTo>
                      <a:pt x="1157288" y="850106"/>
                      <a:pt x="1071563" y="895350"/>
                      <a:pt x="1195388" y="790575"/>
                    </a:cubicBezTo>
                    <a:cubicBezTo>
                      <a:pt x="1319213" y="685800"/>
                      <a:pt x="1676400" y="357187"/>
                      <a:pt x="1866900" y="233362"/>
                    </a:cubicBezTo>
                    <a:cubicBezTo>
                      <a:pt x="2057400" y="109537"/>
                      <a:pt x="2178844" y="85725"/>
                      <a:pt x="2338388" y="47625"/>
                    </a:cubicBezTo>
                    <a:cubicBezTo>
                      <a:pt x="2497932" y="9525"/>
                      <a:pt x="2652713" y="9524"/>
                      <a:pt x="2824163" y="4762"/>
                    </a:cubicBezTo>
                    <a:cubicBezTo>
                      <a:pt x="2995613" y="0"/>
                      <a:pt x="3193257" y="4763"/>
                      <a:pt x="3367088" y="19050"/>
                    </a:cubicBezTo>
                    <a:cubicBezTo>
                      <a:pt x="3540919" y="33337"/>
                      <a:pt x="3726656" y="59531"/>
                      <a:pt x="3867150" y="90487"/>
                    </a:cubicBezTo>
                    <a:cubicBezTo>
                      <a:pt x="4007644" y="121443"/>
                      <a:pt x="4098131" y="150018"/>
                      <a:pt x="4210050" y="204787"/>
                    </a:cubicBezTo>
                    <a:cubicBezTo>
                      <a:pt x="4321969" y="259556"/>
                      <a:pt x="4400551" y="304800"/>
                      <a:pt x="4538663" y="419100"/>
                    </a:cubicBezTo>
                    <a:cubicBezTo>
                      <a:pt x="4676775" y="533400"/>
                      <a:pt x="4943475" y="797718"/>
                      <a:pt x="5038725" y="890587"/>
                    </a:cubicBezTo>
                    <a:cubicBezTo>
                      <a:pt x="5133975" y="983456"/>
                      <a:pt x="5043488" y="952500"/>
                      <a:pt x="5110163" y="976312"/>
                    </a:cubicBezTo>
                    <a:cubicBezTo>
                      <a:pt x="5176838" y="1000125"/>
                      <a:pt x="5438775" y="1033462"/>
                      <a:pt x="5438775" y="1033462"/>
                    </a:cubicBezTo>
                    <a:cubicBezTo>
                      <a:pt x="5672137" y="1073943"/>
                      <a:pt x="6274594" y="1164431"/>
                      <a:pt x="6510338" y="1219200"/>
                    </a:cubicBezTo>
                    <a:cubicBezTo>
                      <a:pt x="6746082" y="1273969"/>
                      <a:pt x="6774657" y="1304925"/>
                      <a:pt x="6853238" y="1362075"/>
                    </a:cubicBezTo>
                    <a:cubicBezTo>
                      <a:pt x="6931819" y="1419225"/>
                      <a:pt x="6948488" y="1490663"/>
                      <a:pt x="6981825" y="1562100"/>
                    </a:cubicBezTo>
                    <a:cubicBezTo>
                      <a:pt x="7015162" y="1633537"/>
                      <a:pt x="7091363" y="1707356"/>
                      <a:pt x="7053263" y="1790700"/>
                    </a:cubicBezTo>
                    <a:cubicBezTo>
                      <a:pt x="7015163" y="1874044"/>
                      <a:pt x="7062787" y="1981200"/>
                      <a:pt x="6753225" y="2062162"/>
                    </a:cubicBezTo>
                    <a:cubicBezTo>
                      <a:pt x="6443663" y="2143124"/>
                      <a:pt x="6074569" y="2238375"/>
                      <a:pt x="5195888" y="2276475"/>
                    </a:cubicBezTo>
                    <a:cubicBezTo>
                      <a:pt x="4317207" y="2314575"/>
                      <a:pt x="2305051" y="2345531"/>
                      <a:pt x="1481138" y="2290762"/>
                    </a:cubicBezTo>
                    <a:cubicBezTo>
                      <a:pt x="657226" y="2235993"/>
                      <a:pt x="492919" y="2059781"/>
                      <a:pt x="252413" y="1947862"/>
                    </a:cubicBezTo>
                    <a:cubicBezTo>
                      <a:pt x="11907" y="1835943"/>
                      <a:pt x="76200" y="1724025"/>
                      <a:pt x="38100" y="1619250"/>
                    </a:cubicBezTo>
                    <a:close/>
                  </a:path>
                </a:pathLst>
              </a:custGeom>
              <a:solidFill>
                <a:srgbClr val="FFFF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2" name="Freeform 151"/>
              <p:cNvSpPr/>
              <p:nvPr/>
            </p:nvSpPr>
            <p:spPr>
              <a:xfrm>
                <a:off x="319088" y="4024313"/>
                <a:ext cx="1607343" cy="835819"/>
              </a:xfrm>
              <a:custGeom>
                <a:avLst/>
                <a:gdLst>
                  <a:gd name="connsiteX0" fmla="*/ 1323975 w 1607343"/>
                  <a:gd name="connsiteY0" fmla="*/ 119062 h 835819"/>
                  <a:gd name="connsiteX1" fmla="*/ 238125 w 1607343"/>
                  <a:gd name="connsiteY1" fmla="*/ 133350 h 835819"/>
                  <a:gd name="connsiteX2" fmla="*/ 52387 w 1607343"/>
                  <a:gd name="connsiteY2" fmla="*/ 347662 h 835819"/>
                  <a:gd name="connsiteX3" fmla="*/ 66675 w 1607343"/>
                  <a:gd name="connsiteY3" fmla="*/ 661987 h 835819"/>
                  <a:gd name="connsiteX4" fmla="*/ 452437 w 1607343"/>
                  <a:gd name="connsiteY4" fmla="*/ 719137 h 835819"/>
                  <a:gd name="connsiteX5" fmla="*/ 1452562 w 1607343"/>
                  <a:gd name="connsiteY5" fmla="*/ 733425 h 835819"/>
                  <a:gd name="connsiteX6" fmla="*/ 1381125 w 1607343"/>
                  <a:gd name="connsiteY6" fmla="*/ 104775 h 835819"/>
                  <a:gd name="connsiteX7" fmla="*/ 1323975 w 1607343"/>
                  <a:gd name="connsiteY7" fmla="*/ 119062 h 835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07343" h="835819">
                    <a:moveTo>
                      <a:pt x="1323975" y="119062"/>
                    </a:moveTo>
                    <a:cubicBezTo>
                      <a:pt x="1133475" y="123824"/>
                      <a:pt x="450056" y="95250"/>
                      <a:pt x="238125" y="133350"/>
                    </a:cubicBezTo>
                    <a:cubicBezTo>
                      <a:pt x="26194" y="171450"/>
                      <a:pt x="80962" y="259556"/>
                      <a:pt x="52387" y="347662"/>
                    </a:cubicBezTo>
                    <a:cubicBezTo>
                      <a:pt x="23812" y="435768"/>
                      <a:pt x="0" y="600075"/>
                      <a:pt x="66675" y="661987"/>
                    </a:cubicBezTo>
                    <a:cubicBezTo>
                      <a:pt x="133350" y="723900"/>
                      <a:pt x="221456" y="707231"/>
                      <a:pt x="452437" y="719137"/>
                    </a:cubicBezTo>
                    <a:cubicBezTo>
                      <a:pt x="683418" y="731043"/>
                      <a:pt x="1297781" y="835819"/>
                      <a:pt x="1452562" y="733425"/>
                    </a:cubicBezTo>
                    <a:cubicBezTo>
                      <a:pt x="1607343" y="631031"/>
                      <a:pt x="1400175" y="209550"/>
                      <a:pt x="1381125" y="104775"/>
                    </a:cubicBezTo>
                    <a:cubicBezTo>
                      <a:pt x="1362075" y="0"/>
                      <a:pt x="1514475" y="114300"/>
                      <a:pt x="1323975" y="119062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3" name="Freeform 152"/>
              <p:cNvSpPr/>
              <p:nvPr/>
            </p:nvSpPr>
            <p:spPr>
              <a:xfrm>
                <a:off x="6791325" y="4131469"/>
                <a:ext cx="866775" cy="766762"/>
              </a:xfrm>
              <a:custGeom>
                <a:avLst/>
                <a:gdLst>
                  <a:gd name="connsiteX0" fmla="*/ 66675 w 866775"/>
                  <a:gd name="connsiteY0" fmla="*/ 211931 h 766762"/>
                  <a:gd name="connsiteX1" fmla="*/ 538163 w 866775"/>
                  <a:gd name="connsiteY1" fmla="*/ 140494 h 766762"/>
                  <a:gd name="connsiteX2" fmla="*/ 723900 w 866775"/>
                  <a:gd name="connsiteY2" fmla="*/ 69056 h 766762"/>
                  <a:gd name="connsiteX3" fmla="*/ 823913 w 866775"/>
                  <a:gd name="connsiteY3" fmla="*/ 554831 h 766762"/>
                  <a:gd name="connsiteX4" fmla="*/ 752475 w 866775"/>
                  <a:gd name="connsiteY4" fmla="*/ 640556 h 766762"/>
                  <a:gd name="connsiteX5" fmla="*/ 138113 w 866775"/>
                  <a:gd name="connsiteY5" fmla="*/ 697706 h 766762"/>
                  <a:gd name="connsiteX6" fmla="*/ 66675 w 866775"/>
                  <a:gd name="connsiteY6" fmla="*/ 211931 h 766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66775" h="766762">
                    <a:moveTo>
                      <a:pt x="66675" y="211931"/>
                    </a:moveTo>
                    <a:cubicBezTo>
                      <a:pt x="133350" y="119062"/>
                      <a:pt x="428626" y="164306"/>
                      <a:pt x="538163" y="140494"/>
                    </a:cubicBezTo>
                    <a:cubicBezTo>
                      <a:pt x="647700" y="116682"/>
                      <a:pt x="676275" y="0"/>
                      <a:pt x="723900" y="69056"/>
                    </a:cubicBezTo>
                    <a:cubicBezTo>
                      <a:pt x="771525" y="138112"/>
                      <a:pt x="819151" y="459581"/>
                      <a:pt x="823913" y="554831"/>
                    </a:cubicBezTo>
                    <a:cubicBezTo>
                      <a:pt x="828675" y="650081"/>
                      <a:pt x="866775" y="616744"/>
                      <a:pt x="752475" y="640556"/>
                    </a:cubicBezTo>
                    <a:cubicBezTo>
                      <a:pt x="638175" y="664368"/>
                      <a:pt x="250032" y="766762"/>
                      <a:pt x="138113" y="697706"/>
                    </a:cubicBezTo>
                    <a:cubicBezTo>
                      <a:pt x="26194" y="628650"/>
                      <a:pt x="0" y="304800"/>
                      <a:pt x="66675" y="211931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4" name="Freeform 153"/>
              <p:cNvSpPr/>
              <p:nvPr/>
            </p:nvSpPr>
            <p:spPr>
              <a:xfrm>
                <a:off x="1783556" y="2619376"/>
                <a:ext cx="1176338" cy="821530"/>
              </a:xfrm>
              <a:custGeom>
                <a:avLst/>
                <a:gdLst>
                  <a:gd name="connsiteX0" fmla="*/ 1116807 w 1176338"/>
                  <a:gd name="connsiteY0" fmla="*/ 809624 h 821530"/>
                  <a:gd name="connsiteX1" fmla="*/ 1116807 w 1176338"/>
                  <a:gd name="connsiteY1" fmla="*/ 109537 h 821530"/>
                  <a:gd name="connsiteX2" fmla="*/ 759619 w 1176338"/>
                  <a:gd name="connsiteY2" fmla="*/ 152399 h 821530"/>
                  <a:gd name="connsiteX3" fmla="*/ 488157 w 1176338"/>
                  <a:gd name="connsiteY3" fmla="*/ 380999 h 821530"/>
                  <a:gd name="connsiteX4" fmla="*/ 73819 w 1176338"/>
                  <a:gd name="connsiteY4" fmla="*/ 752474 h 821530"/>
                  <a:gd name="connsiteX5" fmla="*/ 45244 w 1176338"/>
                  <a:gd name="connsiteY5" fmla="*/ 795337 h 821530"/>
                  <a:gd name="connsiteX6" fmla="*/ 273844 w 1176338"/>
                  <a:gd name="connsiteY6" fmla="*/ 795337 h 821530"/>
                  <a:gd name="connsiteX7" fmla="*/ 1116807 w 1176338"/>
                  <a:gd name="connsiteY7" fmla="*/ 809624 h 821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6338" h="821530">
                    <a:moveTo>
                      <a:pt x="1116807" y="809624"/>
                    </a:moveTo>
                    <a:cubicBezTo>
                      <a:pt x="1146572" y="514349"/>
                      <a:pt x="1176338" y="219075"/>
                      <a:pt x="1116807" y="109537"/>
                    </a:cubicBezTo>
                    <a:cubicBezTo>
                      <a:pt x="1057276" y="0"/>
                      <a:pt x="864394" y="107155"/>
                      <a:pt x="759619" y="152399"/>
                    </a:cubicBezTo>
                    <a:cubicBezTo>
                      <a:pt x="654844" y="197643"/>
                      <a:pt x="602457" y="280987"/>
                      <a:pt x="488157" y="380999"/>
                    </a:cubicBezTo>
                    <a:cubicBezTo>
                      <a:pt x="373857" y="481012"/>
                      <a:pt x="147638" y="683418"/>
                      <a:pt x="73819" y="752474"/>
                    </a:cubicBezTo>
                    <a:cubicBezTo>
                      <a:pt x="0" y="821530"/>
                      <a:pt x="11907" y="788193"/>
                      <a:pt x="45244" y="795337"/>
                    </a:cubicBezTo>
                    <a:cubicBezTo>
                      <a:pt x="78581" y="802481"/>
                      <a:pt x="273844" y="795337"/>
                      <a:pt x="273844" y="795337"/>
                    </a:cubicBezTo>
                    <a:lnTo>
                      <a:pt x="1116807" y="809624"/>
                    </a:lnTo>
                    <a:close/>
                  </a:path>
                </a:pathLst>
              </a:custGeom>
              <a:solidFill>
                <a:srgbClr val="00FFFF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5" name="Freeform 154"/>
              <p:cNvSpPr/>
              <p:nvPr/>
            </p:nvSpPr>
            <p:spPr>
              <a:xfrm>
                <a:off x="3214688" y="2576513"/>
                <a:ext cx="2216944" cy="1014412"/>
              </a:xfrm>
              <a:custGeom>
                <a:avLst/>
                <a:gdLst>
                  <a:gd name="connsiteX0" fmla="*/ 28575 w 2216944"/>
                  <a:gd name="connsiteY0" fmla="*/ 866775 h 1014412"/>
                  <a:gd name="connsiteX1" fmla="*/ 0 w 2216944"/>
                  <a:gd name="connsiteY1" fmla="*/ 123825 h 1014412"/>
                  <a:gd name="connsiteX2" fmla="*/ 28575 w 2216944"/>
                  <a:gd name="connsiteY2" fmla="*/ 123825 h 1014412"/>
                  <a:gd name="connsiteX3" fmla="*/ 871537 w 2216944"/>
                  <a:gd name="connsiteY3" fmla="*/ 152400 h 1014412"/>
                  <a:gd name="connsiteX4" fmla="*/ 1485900 w 2216944"/>
                  <a:gd name="connsiteY4" fmla="*/ 395287 h 1014412"/>
                  <a:gd name="connsiteX5" fmla="*/ 2114550 w 2216944"/>
                  <a:gd name="connsiteY5" fmla="*/ 923925 h 1014412"/>
                  <a:gd name="connsiteX6" fmla="*/ 2100262 w 2216944"/>
                  <a:gd name="connsiteY6" fmla="*/ 938212 h 1014412"/>
                  <a:gd name="connsiteX7" fmla="*/ 28575 w 2216944"/>
                  <a:gd name="connsiteY7" fmla="*/ 866775 h 1014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16944" h="1014412">
                    <a:moveTo>
                      <a:pt x="28575" y="866775"/>
                    </a:moveTo>
                    <a:cubicBezTo>
                      <a:pt x="14287" y="557212"/>
                      <a:pt x="0" y="247650"/>
                      <a:pt x="0" y="123825"/>
                    </a:cubicBezTo>
                    <a:cubicBezTo>
                      <a:pt x="0" y="0"/>
                      <a:pt x="28575" y="123825"/>
                      <a:pt x="28575" y="123825"/>
                    </a:cubicBezTo>
                    <a:lnTo>
                      <a:pt x="871537" y="152400"/>
                    </a:lnTo>
                    <a:cubicBezTo>
                      <a:pt x="1114424" y="197644"/>
                      <a:pt x="1278731" y="266699"/>
                      <a:pt x="1485900" y="395287"/>
                    </a:cubicBezTo>
                    <a:cubicBezTo>
                      <a:pt x="1693069" y="523875"/>
                      <a:pt x="2012156" y="833438"/>
                      <a:pt x="2114550" y="923925"/>
                    </a:cubicBezTo>
                    <a:cubicBezTo>
                      <a:pt x="2216944" y="1014412"/>
                      <a:pt x="2100262" y="938212"/>
                      <a:pt x="2100262" y="938212"/>
                    </a:cubicBezTo>
                    <a:lnTo>
                      <a:pt x="28575" y="866775"/>
                    </a:lnTo>
                    <a:close/>
                  </a:path>
                </a:pathLst>
              </a:custGeom>
              <a:solidFill>
                <a:srgbClr val="00FFFF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6" name="Oval 155"/>
              <p:cNvSpPr/>
              <p:nvPr/>
            </p:nvSpPr>
            <p:spPr>
              <a:xfrm>
                <a:off x="1259632" y="4077072"/>
                <a:ext cx="1296144" cy="1296144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7" name="Oval 156"/>
              <p:cNvSpPr/>
              <p:nvPr/>
            </p:nvSpPr>
            <p:spPr>
              <a:xfrm>
                <a:off x="1403648" y="4221088"/>
                <a:ext cx="1008112" cy="100811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8" name="Oval 157"/>
              <p:cNvSpPr/>
              <p:nvPr/>
            </p:nvSpPr>
            <p:spPr>
              <a:xfrm>
                <a:off x="5724128" y="4077072"/>
                <a:ext cx="1296144" cy="1296144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9" name="Oval 158"/>
              <p:cNvSpPr/>
              <p:nvPr/>
            </p:nvSpPr>
            <p:spPr>
              <a:xfrm>
                <a:off x="5868144" y="4221088"/>
                <a:ext cx="1008112" cy="100811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60" name="Straight Connector 159"/>
              <p:cNvCxnSpPr/>
              <p:nvPr/>
            </p:nvCxnSpPr>
            <p:spPr>
              <a:xfrm>
                <a:off x="3059832" y="2564904"/>
                <a:ext cx="72008" cy="2304256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1" name="Group 71"/>
            <p:cNvGrpSpPr/>
            <p:nvPr/>
          </p:nvGrpSpPr>
          <p:grpSpPr>
            <a:xfrm>
              <a:off x="4211960" y="-2475656"/>
              <a:ext cx="2376264" cy="3897052"/>
              <a:chOff x="2195736" y="-1116124"/>
              <a:chExt cx="2376264" cy="3897052"/>
            </a:xfrm>
          </p:grpSpPr>
          <p:sp>
            <p:nvSpPr>
              <p:cNvPr id="149" name="Rectangle 148"/>
              <p:cNvSpPr/>
              <p:nvPr/>
            </p:nvSpPr>
            <p:spPr>
              <a:xfrm>
                <a:off x="3203848" y="548680"/>
                <a:ext cx="360040" cy="2232248"/>
              </a:xfrm>
              <a:prstGeom prst="rect">
                <a:avLst/>
              </a:prstGeom>
              <a:solidFill>
                <a:srgbClr val="CC66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0" name="Oval 149"/>
              <p:cNvSpPr/>
              <p:nvPr/>
            </p:nvSpPr>
            <p:spPr>
              <a:xfrm>
                <a:off x="2195736" y="-1116124"/>
                <a:ext cx="2376264" cy="2232248"/>
              </a:xfrm>
              <a:prstGeom prst="ellipse">
                <a:avLst/>
              </a:prstGeom>
              <a:solidFill>
                <a:srgbClr val="00FF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32" name="Group 72"/>
            <p:cNvGrpSpPr/>
            <p:nvPr/>
          </p:nvGrpSpPr>
          <p:grpSpPr>
            <a:xfrm>
              <a:off x="2483768" y="-2907704"/>
              <a:ext cx="2376264" cy="3897052"/>
              <a:chOff x="2195736" y="-1116124"/>
              <a:chExt cx="2376264" cy="3897052"/>
            </a:xfrm>
          </p:grpSpPr>
          <p:sp>
            <p:nvSpPr>
              <p:cNvPr id="147" name="Rectangle 146"/>
              <p:cNvSpPr/>
              <p:nvPr/>
            </p:nvSpPr>
            <p:spPr>
              <a:xfrm>
                <a:off x="3203848" y="548680"/>
                <a:ext cx="360040" cy="2232248"/>
              </a:xfrm>
              <a:prstGeom prst="rect">
                <a:avLst/>
              </a:prstGeom>
              <a:solidFill>
                <a:srgbClr val="CC66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8" name="Oval 147"/>
              <p:cNvSpPr/>
              <p:nvPr/>
            </p:nvSpPr>
            <p:spPr>
              <a:xfrm>
                <a:off x="2195736" y="-1116124"/>
                <a:ext cx="2376264" cy="2232248"/>
              </a:xfrm>
              <a:prstGeom prst="ellipse">
                <a:avLst/>
              </a:prstGeom>
              <a:solidFill>
                <a:srgbClr val="00FF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33" name="Group 75"/>
            <p:cNvGrpSpPr/>
            <p:nvPr/>
          </p:nvGrpSpPr>
          <p:grpSpPr>
            <a:xfrm>
              <a:off x="7524328" y="-2835696"/>
              <a:ext cx="2376264" cy="3897052"/>
              <a:chOff x="2195736" y="-1116124"/>
              <a:chExt cx="2376264" cy="3897052"/>
            </a:xfrm>
          </p:grpSpPr>
          <p:sp>
            <p:nvSpPr>
              <p:cNvPr id="145" name="Rectangle 144"/>
              <p:cNvSpPr/>
              <p:nvPr/>
            </p:nvSpPr>
            <p:spPr>
              <a:xfrm>
                <a:off x="3203848" y="548680"/>
                <a:ext cx="360040" cy="2232248"/>
              </a:xfrm>
              <a:prstGeom prst="rect">
                <a:avLst/>
              </a:prstGeom>
              <a:solidFill>
                <a:srgbClr val="CC66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6" name="Oval 145"/>
              <p:cNvSpPr/>
              <p:nvPr/>
            </p:nvSpPr>
            <p:spPr>
              <a:xfrm>
                <a:off x="2195736" y="-1116124"/>
                <a:ext cx="2376264" cy="2232248"/>
              </a:xfrm>
              <a:prstGeom prst="ellipse">
                <a:avLst/>
              </a:prstGeom>
              <a:solidFill>
                <a:srgbClr val="00FF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34" name="Group 47"/>
            <p:cNvGrpSpPr>
              <a:grpSpLocks noChangeAspect="1"/>
            </p:cNvGrpSpPr>
            <p:nvPr/>
          </p:nvGrpSpPr>
          <p:grpSpPr>
            <a:xfrm>
              <a:off x="-756592" y="1340768"/>
              <a:ext cx="4742284" cy="1814660"/>
              <a:chOff x="319088" y="2564904"/>
              <a:chExt cx="7339012" cy="2808312"/>
            </a:xfrm>
          </p:grpSpPr>
          <p:sp>
            <p:nvSpPr>
              <p:cNvPr id="135" name="Freeform 134"/>
              <p:cNvSpPr/>
              <p:nvPr/>
            </p:nvSpPr>
            <p:spPr>
              <a:xfrm>
                <a:off x="467544" y="2564904"/>
                <a:ext cx="7091363" cy="2345531"/>
              </a:xfrm>
              <a:custGeom>
                <a:avLst/>
                <a:gdLst>
                  <a:gd name="connsiteX0" fmla="*/ 38100 w 7091363"/>
                  <a:gd name="connsiteY0" fmla="*/ 1619250 h 2345531"/>
                  <a:gd name="connsiteX1" fmla="*/ 23813 w 7091363"/>
                  <a:gd name="connsiteY1" fmla="*/ 1319212 h 2345531"/>
                  <a:gd name="connsiteX2" fmla="*/ 52388 w 7091363"/>
                  <a:gd name="connsiteY2" fmla="*/ 1076325 h 2345531"/>
                  <a:gd name="connsiteX3" fmla="*/ 138113 w 7091363"/>
                  <a:gd name="connsiteY3" fmla="*/ 947737 h 2345531"/>
                  <a:gd name="connsiteX4" fmla="*/ 381000 w 7091363"/>
                  <a:gd name="connsiteY4" fmla="*/ 876300 h 2345531"/>
                  <a:gd name="connsiteX5" fmla="*/ 995363 w 7091363"/>
                  <a:gd name="connsiteY5" fmla="*/ 862012 h 2345531"/>
                  <a:gd name="connsiteX6" fmla="*/ 1123950 w 7091363"/>
                  <a:gd name="connsiteY6" fmla="*/ 862012 h 2345531"/>
                  <a:gd name="connsiteX7" fmla="*/ 1195388 w 7091363"/>
                  <a:gd name="connsiteY7" fmla="*/ 790575 h 2345531"/>
                  <a:gd name="connsiteX8" fmla="*/ 1866900 w 7091363"/>
                  <a:gd name="connsiteY8" fmla="*/ 233362 h 2345531"/>
                  <a:gd name="connsiteX9" fmla="*/ 2338388 w 7091363"/>
                  <a:gd name="connsiteY9" fmla="*/ 47625 h 2345531"/>
                  <a:gd name="connsiteX10" fmla="*/ 2824163 w 7091363"/>
                  <a:gd name="connsiteY10" fmla="*/ 4762 h 2345531"/>
                  <a:gd name="connsiteX11" fmla="*/ 3367088 w 7091363"/>
                  <a:gd name="connsiteY11" fmla="*/ 19050 h 2345531"/>
                  <a:gd name="connsiteX12" fmla="*/ 3867150 w 7091363"/>
                  <a:gd name="connsiteY12" fmla="*/ 90487 h 2345531"/>
                  <a:gd name="connsiteX13" fmla="*/ 4210050 w 7091363"/>
                  <a:gd name="connsiteY13" fmla="*/ 204787 h 2345531"/>
                  <a:gd name="connsiteX14" fmla="*/ 4538663 w 7091363"/>
                  <a:gd name="connsiteY14" fmla="*/ 419100 h 2345531"/>
                  <a:gd name="connsiteX15" fmla="*/ 5038725 w 7091363"/>
                  <a:gd name="connsiteY15" fmla="*/ 890587 h 2345531"/>
                  <a:gd name="connsiteX16" fmla="*/ 5110163 w 7091363"/>
                  <a:gd name="connsiteY16" fmla="*/ 976312 h 2345531"/>
                  <a:gd name="connsiteX17" fmla="*/ 5438775 w 7091363"/>
                  <a:gd name="connsiteY17" fmla="*/ 1033462 h 2345531"/>
                  <a:gd name="connsiteX18" fmla="*/ 6510338 w 7091363"/>
                  <a:gd name="connsiteY18" fmla="*/ 1219200 h 2345531"/>
                  <a:gd name="connsiteX19" fmla="*/ 6853238 w 7091363"/>
                  <a:gd name="connsiteY19" fmla="*/ 1362075 h 2345531"/>
                  <a:gd name="connsiteX20" fmla="*/ 6981825 w 7091363"/>
                  <a:gd name="connsiteY20" fmla="*/ 1562100 h 2345531"/>
                  <a:gd name="connsiteX21" fmla="*/ 7053263 w 7091363"/>
                  <a:gd name="connsiteY21" fmla="*/ 1790700 h 2345531"/>
                  <a:gd name="connsiteX22" fmla="*/ 6753225 w 7091363"/>
                  <a:gd name="connsiteY22" fmla="*/ 2062162 h 2345531"/>
                  <a:gd name="connsiteX23" fmla="*/ 5195888 w 7091363"/>
                  <a:gd name="connsiteY23" fmla="*/ 2276475 h 2345531"/>
                  <a:gd name="connsiteX24" fmla="*/ 1481138 w 7091363"/>
                  <a:gd name="connsiteY24" fmla="*/ 2290762 h 2345531"/>
                  <a:gd name="connsiteX25" fmla="*/ 252413 w 7091363"/>
                  <a:gd name="connsiteY25" fmla="*/ 1947862 h 2345531"/>
                  <a:gd name="connsiteX26" fmla="*/ 38100 w 7091363"/>
                  <a:gd name="connsiteY26" fmla="*/ 1619250 h 23455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7091363" h="2345531">
                    <a:moveTo>
                      <a:pt x="38100" y="1619250"/>
                    </a:moveTo>
                    <a:cubicBezTo>
                      <a:pt x="0" y="1514475"/>
                      <a:pt x="21432" y="1409699"/>
                      <a:pt x="23813" y="1319212"/>
                    </a:cubicBezTo>
                    <a:cubicBezTo>
                      <a:pt x="26194" y="1228725"/>
                      <a:pt x="33338" y="1138238"/>
                      <a:pt x="52388" y="1076325"/>
                    </a:cubicBezTo>
                    <a:cubicBezTo>
                      <a:pt x="71438" y="1014412"/>
                      <a:pt x="83344" y="981074"/>
                      <a:pt x="138113" y="947737"/>
                    </a:cubicBezTo>
                    <a:cubicBezTo>
                      <a:pt x="192882" y="914400"/>
                      <a:pt x="238125" y="890587"/>
                      <a:pt x="381000" y="876300"/>
                    </a:cubicBezTo>
                    <a:cubicBezTo>
                      <a:pt x="523875" y="862013"/>
                      <a:pt x="871538" y="864393"/>
                      <a:pt x="995363" y="862012"/>
                    </a:cubicBezTo>
                    <a:cubicBezTo>
                      <a:pt x="1119188" y="859631"/>
                      <a:pt x="1090612" y="873918"/>
                      <a:pt x="1123950" y="862012"/>
                    </a:cubicBezTo>
                    <a:cubicBezTo>
                      <a:pt x="1157288" y="850106"/>
                      <a:pt x="1071563" y="895350"/>
                      <a:pt x="1195388" y="790575"/>
                    </a:cubicBezTo>
                    <a:cubicBezTo>
                      <a:pt x="1319213" y="685800"/>
                      <a:pt x="1676400" y="357187"/>
                      <a:pt x="1866900" y="233362"/>
                    </a:cubicBezTo>
                    <a:cubicBezTo>
                      <a:pt x="2057400" y="109537"/>
                      <a:pt x="2178844" y="85725"/>
                      <a:pt x="2338388" y="47625"/>
                    </a:cubicBezTo>
                    <a:cubicBezTo>
                      <a:pt x="2497932" y="9525"/>
                      <a:pt x="2652713" y="9524"/>
                      <a:pt x="2824163" y="4762"/>
                    </a:cubicBezTo>
                    <a:cubicBezTo>
                      <a:pt x="2995613" y="0"/>
                      <a:pt x="3193257" y="4763"/>
                      <a:pt x="3367088" y="19050"/>
                    </a:cubicBezTo>
                    <a:cubicBezTo>
                      <a:pt x="3540919" y="33337"/>
                      <a:pt x="3726656" y="59531"/>
                      <a:pt x="3867150" y="90487"/>
                    </a:cubicBezTo>
                    <a:cubicBezTo>
                      <a:pt x="4007644" y="121443"/>
                      <a:pt x="4098131" y="150018"/>
                      <a:pt x="4210050" y="204787"/>
                    </a:cubicBezTo>
                    <a:cubicBezTo>
                      <a:pt x="4321969" y="259556"/>
                      <a:pt x="4400551" y="304800"/>
                      <a:pt x="4538663" y="419100"/>
                    </a:cubicBezTo>
                    <a:cubicBezTo>
                      <a:pt x="4676775" y="533400"/>
                      <a:pt x="4943475" y="797718"/>
                      <a:pt x="5038725" y="890587"/>
                    </a:cubicBezTo>
                    <a:cubicBezTo>
                      <a:pt x="5133975" y="983456"/>
                      <a:pt x="5043488" y="952500"/>
                      <a:pt x="5110163" y="976312"/>
                    </a:cubicBezTo>
                    <a:cubicBezTo>
                      <a:pt x="5176838" y="1000125"/>
                      <a:pt x="5438775" y="1033462"/>
                      <a:pt x="5438775" y="1033462"/>
                    </a:cubicBezTo>
                    <a:cubicBezTo>
                      <a:pt x="5672137" y="1073943"/>
                      <a:pt x="6274594" y="1164431"/>
                      <a:pt x="6510338" y="1219200"/>
                    </a:cubicBezTo>
                    <a:cubicBezTo>
                      <a:pt x="6746082" y="1273969"/>
                      <a:pt x="6774657" y="1304925"/>
                      <a:pt x="6853238" y="1362075"/>
                    </a:cubicBezTo>
                    <a:cubicBezTo>
                      <a:pt x="6931819" y="1419225"/>
                      <a:pt x="6948488" y="1490663"/>
                      <a:pt x="6981825" y="1562100"/>
                    </a:cubicBezTo>
                    <a:cubicBezTo>
                      <a:pt x="7015162" y="1633537"/>
                      <a:pt x="7091363" y="1707356"/>
                      <a:pt x="7053263" y="1790700"/>
                    </a:cubicBezTo>
                    <a:cubicBezTo>
                      <a:pt x="7015163" y="1874044"/>
                      <a:pt x="7062787" y="1981200"/>
                      <a:pt x="6753225" y="2062162"/>
                    </a:cubicBezTo>
                    <a:cubicBezTo>
                      <a:pt x="6443663" y="2143124"/>
                      <a:pt x="6074569" y="2238375"/>
                      <a:pt x="5195888" y="2276475"/>
                    </a:cubicBezTo>
                    <a:cubicBezTo>
                      <a:pt x="4317207" y="2314575"/>
                      <a:pt x="2305051" y="2345531"/>
                      <a:pt x="1481138" y="2290762"/>
                    </a:cubicBezTo>
                    <a:cubicBezTo>
                      <a:pt x="657226" y="2235993"/>
                      <a:pt x="492919" y="2059781"/>
                      <a:pt x="252413" y="1947862"/>
                    </a:cubicBezTo>
                    <a:cubicBezTo>
                      <a:pt x="11907" y="1835943"/>
                      <a:pt x="76200" y="1724025"/>
                      <a:pt x="38100" y="1619250"/>
                    </a:cubicBezTo>
                    <a:close/>
                  </a:path>
                </a:pathLst>
              </a:custGeom>
              <a:solidFill>
                <a:srgbClr val="C000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6" name="Freeform 135"/>
              <p:cNvSpPr/>
              <p:nvPr/>
            </p:nvSpPr>
            <p:spPr>
              <a:xfrm>
                <a:off x="319088" y="4024313"/>
                <a:ext cx="1607343" cy="835819"/>
              </a:xfrm>
              <a:custGeom>
                <a:avLst/>
                <a:gdLst>
                  <a:gd name="connsiteX0" fmla="*/ 1323975 w 1607343"/>
                  <a:gd name="connsiteY0" fmla="*/ 119062 h 835819"/>
                  <a:gd name="connsiteX1" fmla="*/ 238125 w 1607343"/>
                  <a:gd name="connsiteY1" fmla="*/ 133350 h 835819"/>
                  <a:gd name="connsiteX2" fmla="*/ 52387 w 1607343"/>
                  <a:gd name="connsiteY2" fmla="*/ 347662 h 835819"/>
                  <a:gd name="connsiteX3" fmla="*/ 66675 w 1607343"/>
                  <a:gd name="connsiteY3" fmla="*/ 661987 h 835819"/>
                  <a:gd name="connsiteX4" fmla="*/ 452437 w 1607343"/>
                  <a:gd name="connsiteY4" fmla="*/ 719137 h 835819"/>
                  <a:gd name="connsiteX5" fmla="*/ 1452562 w 1607343"/>
                  <a:gd name="connsiteY5" fmla="*/ 733425 h 835819"/>
                  <a:gd name="connsiteX6" fmla="*/ 1381125 w 1607343"/>
                  <a:gd name="connsiteY6" fmla="*/ 104775 h 835819"/>
                  <a:gd name="connsiteX7" fmla="*/ 1323975 w 1607343"/>
                  <a:gd name="connsiteY7" fmla="*/ 119062 h 835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07343" h="835819">
                    <a:moveTo>
                      <a:pt x="1323975" y="119062"/>
                    </a:moveTo>
                    <a:cubicBezTo>
                      <a:pt x="1133475" y="123824"/>
                      <a:pt x="450056" y="95250"/>
                      <a:pt x="238125" y="133350"/>
                    </a:cubicBezTo>
                    <a:cubicBezTo>
                      <a:pt x="26194" y="171450"/>
                      <a:pt x="80962" y="259556"/>
                      <a:pt x="52387" y="347662"/>
                    </a:cubicBezTo>
                    <a:cubicBezTo>
                      <a:pt x="23812" y="435768"/>
                      <a:pt x="0" y="600075"/>
                      <a:pt x="66675" y="661987"/>
                    </a:cubicBezTo>
                    <a:cubicBezTo>
                      <a:pt x="133350" y="723900"/>
                      <a:pt x="221456" y="707231"/>
                      <a:pt x="452437" y="719137"/>
                    </a:cubicBezTo>
                    <a:cubicBezTo>
                      <a:pt x="683418" y="731043"/>
                      <a:pt x="1297781" y="835819"/>
                      <a:pt x="1452562" y="733425"/>
                    </a:cubicBezTo>
                    <a:cubicBezTo>
                      <a:pt x="1607343" y="631031"/>
                      <a:pt x="1400175" y="209550"/>
                      <a:pt x="1381125" y="104775"/>
                    </a:cubicBezTo>
                    <a:cubicBezTo>
                      <a:pt x="1362075" y="0"/>
                      <a:pt x="1514475" y="114300"/>
                      <a:pt x="1323975" y="119062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7" name="Freeform 136"/>
              <p:cNvSpPr/>
              <p:nvPr/>
            </p:nvSpPr>
            <p:spPr>
              <a:xfrm>
                <a:off x="6791325" y="4131469"/>
                <a:ext cx="866775" cy="766762"/>
              </a:xfrm>
              <a:custGeom>
                <a:avLst/>
                <a:gdLst>
                  <a:gd name="connsiteX0" fmla="*/ 66675 w 866775"/>
                  <a:gd name="connsiteY0" fmla="*/ 211931 h 766762"/>
                  <a:gd name="connsiteX1" fmla="*/ 538163 w 866775"/>
                  <a:gd name="connsiteY1" fmla="*/ 140494 h 766762"/>
                  <a:gd name="connsiteX2" fmla="*/ 723900 w 866775"/>
                  <a:gd name="connsiteY2" fmla="*/ 69056 h 766762"/>
                  <a:gd name="connsiteX3" fmla="*/ 823913 w 866775"/>
                  <a:gd name="connsiteY3" fmla="*/ 554831 h 766762"/>
                  <a:gd name="connsiteX4" fmla="*/ 752475 w 866775"/>
                  <a:gd name="connsiteY4" fmla="*/ 640556 h 766762"/>
                  <a:gd name="connsiteX5" fmla="*/ 138113 w 866775"/>
                  <a:gd name="connsiteY5" fmla="*/ 697706 h 766762"/>
                  <a:gd name="connsiteX6" fmla="*/ 66675 w 866775"/>
                  <a:gd name="connsiteY6" fmla="*/ 211931 h 766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66775" h="766762">
                    <a:moveTo>
                      <a:pt x="66675" y="211931"/>
                    </a:moveTo>
                    <a:cubicBezTo>
                      <a:pt x="133350" y="119062"/>
                      <a:pt x="428626" y="164306"/>
                      <a:pt x="538163" y="140494"/>
                    </a:cubicBezTo>
                    <a:cubicBezTo>
                      <a:pt x="647700" y="116682"/>
                      <a:pt x="676275" y="0"/>
                      <a:pt x="723900" y="69056"/>
                    </a:cubicBezTo>
                    <a:cubicBezTo>
                      <a:pt x="771525" y="138112"/>
                      <a:pt x="819151" y="459581"/>
                      <a:pt x="823913" y="554831"/>
                    </a:cubicBezTo>
                    <a:cubicBezTo>
                      <a:pt x="828675" y="650081"/>
                      <a:pt x="866775" y="616744"/>
                      <a:pt x="752475" y="640556"/>
                    </a:cubicBezTo>
                    <a:cubicBezTo>
                      <a:pt x="638175" y="664368"/>
                      <a:pt x="250032" y="766762"/>
                      <a:pt x="138113" y="697706"/>
                    </a:cubicBezTo>
                    <a:cubicBezTo>
                      <a:pt x="26194" y="628650"/>
                      <a:pt x="0" y="304800"/>
                      <a:pt x="66675" y="211931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8" name="Freeform 137"/>
              <p:cNvSpPr/>
              <p:nvPr/>
            </p:nvSpPr>
            <p:spPr>
              <a:xfrm>
                <a:off x="1783556" y="2619376"/>
                <a:ext cx="1176338" cy="821530"/>
              </a:xfrm>
              <a:custGeom>
                <a:avLst/>
                <a:gdLst>
                  <a:gd name="connsiteX0" fmla="*/ 1116807 w 1176338"/>
                  <a:gd name="connsiteY0" fmla="*/ 809624 h 821530"/>
                  <a:gd name="connsiteX1" fmla="*/ 1116807 w 1176338"/>
                  <a:gd name="connsiteY1" fmla="*/ 109537 h 821530"/>
                  <a:gd name="connsiteX2" fmla="*/ 759619 w 1176338"/>
                  <a:gd name="connsiteY2" fmla="*/ 152399 h 821530"/>
                  <a:gd name="connsiteX3" fmla="*/ 488157 w 1176338"/>
                  <a:gd name="connsiteY3" fmla="*/ 380999 h 821530"/>
                  <a:gd name="connsiteX4" fmla="*/ 73819 w 1176338"/>
                  <a:gd name="connsiteY4" fmla="*/ 752474 h 821530"/>
                  <a:gd name="connsiteX5" fmla="*/ 45244 w 1176338"/>
                  <a:gd name="connsiteY5" fmla="*/ 795337 h 821530"/>
                  <a:gd name="connsiteX6" fmla="*/ 273844 w 1176338"/>
                  <a:gd name="connsiteY6" fmla="*/ 795337 h 821530"/>
                  <a:gd name="connsiteX7" fmla="*/ 1116807 w 1176338"/>
                  <a:gd name="connsiteY7" fmla="*/ 809624 h 821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6338" h="821530">
                    <a:moveTo>
                      <a:pt x="1116807" y="809624"/>
                    </a:moveTo>
                    <a:cubicBezTo>
                      <a:pt x="1146572" y="514349"/>
                      <a:pt x="1176338" y="219075"/>
                      <a:pt x="1116807" y="109537"/>
                    </a:cubicBezTo>
                    <a:cubicBezTo>
                      <a:pt x="1057276" y="0"/>
                      <a:pt x="864394" y="107155"/>
                      <a:pt x="759619" y="152399"/>
                    </a:cubicBezTo>
                    <a:cubicBezTo>
                      <a:pt x="654844" y="197643"/>
                      <a:pt x="602457" y="280987"/>
                      <a:pt x="488157" y="380999"/>
                    </a:cubicBezTo>
                    <a:cubicBezTo>
                      <a:pt x="373857" y="481012"/>
                      <a:pt x="147638" y="683418"/>
                      <a:pt x="73819" y="752474"/>
                    </a:cubicBezTo>
                    <a:cubicBezTo>
                      <a:pt x="0" y="821530"/>
                      <a:pt x="11907" y="788193"/>
                      <a:pt x="45244" y="795337"/>
                    </a:cubicBezTo>
                    <a:cubicBezTo>
                      <a:pt x="78581" y="802481"/>
                      <a:pt x="273844" y="795337"/>
                      <a:pt x="273844" y="795337"/>
                    </a:cubicBezTo>
                    <a:lnTo>
                      <a:pt x="1116807" y="809624"/>
                    </a:lnTo>
                    <a:close/>
                  </a:path>
                </a:pathLst>
              </a:custGeom>
              <a:solidFill>
                <a:srgbClr val="00FFFF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9" name="Freeform 138"/>
              <p:cNvSpPr/>
              <p:nvPr/>
            </p:nvSpPr>
            <p:spPr>
              <a:xfrm>
                <a:off x="3214688" y="2576513"/>
                <a:ext cx="2216944" cy="1014412"/>
              </a:xfrm>
              <a:custGeom>
                <a:avLst/>
                <a:gdLst>
                  <a:gd name="connsiteX0" fmla="*/ 28575 w 2216944"/>
                  <a:gd name="connsiteY0" fmla="*/ 866775 h 1014412"/>
                  <a:gd name="connsiteX1" fmla="*/ 0 w 2216944"/>
                  <a:gd name="connsiteY1" fmla="*/ 123825 h 1014412"/>
                  <a:gd name="connsiteX2" fmla="*/ 28575 w 2216944"/>
                  <a:gd name="connsiteY2" fmla="*/ 123825 h 1014412"/>
                  <a:gd name="connsiteX3" fmla="*/ 871537 w 2216944"/>
                  <a:gd name="connsiteY3" fmla="*/ 152400 h 1014412"/>
                  <a:gd name="connsiteX4" fmla="*/ 1485900 w 2216944"/>
                  <a:gd name="connsiteY4" fmla="*/ 395287 h 1014412"/>
                  <a:gd name="connsiteX5" fmla="*/ 2114550 w 2216944"/>
                  <a:gd name="connsiteY5" fmla="*/ 923925 h 1014412"/>
                  <a:gd name="connsiteX6" fmla="*/ 2100262 w 2216944"/>
                  <a:gd name="connsiteY6" fmla="*/ 938212 h 1014412"/>
                  <a:gd name="connsiteX7" fmla="*/ 28575 w 2216944"/>
                  <a:gd name="connsiteY7" fmla="*/ 866775 h 1014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16944" h="1014412">
                    <a:moveTo>
                      <a:pt x="28575" y="866775"/>
                    </a:moveTo>
                    <a:cubicBezTo>
                      <a:pt x="14287" y="557212"/>
                      <a:pt x="0" y="247650"/>
                      <a:pt x="0" y="123825"/>
                    </a:cubicBezTo>
                    <a:cubicBezTo>
                      <a:pt x="0" y="0"/>
                      <a:pt x="28575" y="123825"/>
                      <a:pt x="28575" y="123825"/>
                    </a:cubicBezTo>
                    <a:lnTo>
                      <a:pt x="871537" y="152400"/>
                    </a:lnTo>
                    <a:cubicBezTo>
                      <a:pt x="1114424" y="197644"/>
                      <a:pt x="1278731" y="266699"/>
                      <a:pt x="1485900" y="395287"/>
                    </a:cubicBezTo>
                    <a:cubicBezTo>
                      <a:pt x="1693069" y="523875"/>
                      <a:pt x="2012156" y="833438"/>
                      <a:pt x="2114550" y="923925"/>
                    </a:cubicBezTo>
                    <a:cubicBezTo>
                      <a:pt x="2216944" y="1014412"/>
                      <a:pt x="2100262" y="938212"/>
                      <a:pt x="2100262" y="938212"/>
                    </a:cubicBezTo>
                    <a:lnTo>
                      <a:pt x="28575" y="866775"/>
                    </a:lnTo>
                    <a:close/>
                  </a:path>
                </a:pathLst>
              </a:custGeom>
              <a:solidFill>
                <a:srgbClr val="00FFFF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0" name="Oval 139"/>
              <p:cNvSpPr/>
              <p:nvPr/>
            </p:nvSpPr>
            <p:spPr>
              <a:xfrm>
                <a:off x="1259632" y="4077072"/>
                <a:ext cx="1296144" cy="1296144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1" name="Oval 140"/>
              <p:cNvSpPr/>
              <p:nvPr/>
            </p:nvSpPr>
            <p:spPr>
              <a:xfrm>
                <a:off x="1403648" y="4221088"/>
                <a:ext cx="1008112" cy="100811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2" name="Oval 141"/>
              <p:cNvSpPr/>
              <p:nvPr/>
            </p:nvSpPr>
            <p:spPr>
              <a:xfrm>
                <a:off x="5724128" y="4077072"/>
                <a:ext cx="1296144" cy="1296144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3" name="Oval 142"/>
              <p:cNvSpPr/>
              <p:nvPr/>
            </p:nvSpPr>
            <p:spPr>
              <a:xfrm>
                <a:off x="5868144" y="4221088"/>
                <a:ext cx="1008112" cy="100811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44" name="Straight Connector 143"/>
              <p:cNvCxnSpPr/>
              <p:nvPr/>
            </p:nvCxnSpPr>
            <p:spPr>
              <a:xfrm>
                <a:off x="3059832" y="2564904"/>
                <a:ext cx="72008" cy="2304256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27" name="Freeform 126"/>
          <p:cNvSpPr/>
          <p:nvPr/>
        </p:nvSpPr>
        <p:spPr>
          <a:xfrm flipH="1">
            <a:off x="1835696" y="3284984"/>
            <a:ext cx="448816" cy="906811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Freeform 1"/>
          <p:cNvSpPr/>
          <p:nvPr/>
        </p:nvSpPr>
        <p:spPr>
          <a:xfrm>
            <a:off x="4527702" y="3782693"/>
            <a:ext cx="367165" cy="762795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Freeform 2"/>
          <p:cNvSpPr/>
          <p:nvPr/>
        </p:nvSpPr>
        <p:spPr>
          <a:xfrm flipH="1">
            <a:off x="6471918" y="3782693"/>
            <a:ext cx="360040" cy="762795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Freeform 3"/>
          <p:cNvSpPr/>
          <p:nvPr/>
        </p:nvSpPr>
        <p:spPr>
          <a:xfrm>
            <a:off x="475928" y="3242269"/>
            <a:ext cx="432048" cy="906811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4" name="Group 3"/>
          <p:cNvGrpSpPr/>
          <p:nvPr/>
        </p:nvGrpSpPr>
        <p:grpSpPr>
          <a:xfrm>
            <a:off x="691952" y="2132856"/>
            <a:ext cx="1430681" cy="3456385"/>
            <a:chOff x="5351209" y="980728"/>
            <a:chExt cx="1529330" cy="3963854"/>
          </a:xfrm>
        </p:grpSpPr>
        <p:sp>
          <p:nvSpPr>
            <p:cNvPr id="15" name="Freeform 14"/>
            <p:cNvSpPr/>
            <p:nvPr/>
          </p:nvSpPr>
          <p:spPr>
            <a:xfrm flipH="1">
              <a:off x="6243500" y="4136175"/>
              <a:ext cx="637039" cy="808407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3399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5351209" y="4136174"/>
              <a:ext cx="602061" cy="808407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3399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5508104" y="980728"/>
              <a:ext cx="1155744" cy="3295425"/>
            </a:xfrm>
            <a:prstGeom prst="roundRect">
              <a:avLst>
                <a:gd name="adj" fmla="val 50000"/>
              </a:avLst>
            </a:prstGeom>
            <a:solidFill>
              <a:srgbClr val="3399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Chord 7"/>
            <p:cNvSpPr/>
            <p:nvPr/>
          </p:nvSpPr>
          <p:spPr>
            <a:xfrm>
              <a:off x="5876067" y="1845356"/>
              <a:ext cx="399516" cy="299584"/>
            </a:xfrm>
            <a:prstGeom prst="chord">
              <a:avLst>
                <a:gd name="adj1" fmla="val 5430208"/>
                <a:gd name="adj2" fmla="val 5345722"/>
              </a:avLst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Oval 18"/>
            <p:cNvSpPr/>
            <p:nvPr/>
          </p:nvSpPr>
          <p:spPr>
            <a:xfrm>
              <a:off x="6193177" y="1579375"/>
              <a:ext cx="57074" cy="2246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Oval 19"/>
            <p:cNvSpPr/>
            <p:nvPr/>
          </p:nvSpPr>
          <p:spPr>
            <a:xfrm>
              <a:off x="5892707" y="1579375"/>
              <a:ext cx="57074" cy="2246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1" name="Arc 20"/>
          <p:cNvSpPr/>
          <p:nvPr/>
        </p:nvSpPr>
        <p:spPr>
          <a:xfrm>
            <a:off x="1039128" y="3320307"/>
            <a:ext cx="660936" cy="528415"/>
          </a:xfrm>
          <a:prstGeom prst="arc">
            <a:avLst>
              <a:gd name="adj1" fmla="val 11045684"/>
              <a:gd name="adj2" fmla="val 21237176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0" name="Group 99"/>
          <p:cNvGrpSpPr/>
          <p:nvPr/>
        </p:nvGrpSpPr>
        <p:grpSpPr>
          <a:xfrm>
            <a:off x="4788024" y="3250927"/>
            <a:ext cx="1883400" cy="2338313"/>
            <a:chOff x="4788024" y="3250927"/>
            <a:chExt cx="1883400" cy="2338313"/>
          </a:xfrm>
        </p:grpSpPr>
        <p:grpSp>
          <p:nvGrpSpPr>
            <p:cNvPr id="6" name="Group 49"/>
            <p:cNvGrpSpPr/>
            <p:nvPr/>
          </p:nvGrpSpPr>
          <p:grpSpPr>
            <a:xfrm>
              <a:off x="4816074" y="4835103"/>
              <a:ext cx="832588" cy="754137"/>
              <a:chOff x="3083489" y="4581128"/>
              <a:chExt cx="1344495" cy="1224136"/>
            </a:xfrm>
          </p:grpSpPr>
          <p:sp>
            <p:nvSpPr>
              <p:cNvPr id="7" name="Freeform 6"/>
              <p:cNvSpPr/>
              <p:nvPr/>
            </p:nvSpPr>
            <p:spPr>
              <a:xfrm>
                <a:off x="3306586" y="4581128"/>
                <a:ext cx="1020812" cy="1144288"/>
              </a:xfrm>
              <a:custGeom>
                <a:avLst/>
                <a:gdLst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98859 w 625872"/>
                  <a:gd name="connsiteY6" fmla="*/ 576262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86581 w 625872"/>
                  <a:gd name="connsiteY6" fmla="*/ 600620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52338"/>
                  <a:gd name="connsiteX1" fmla="*/ 586978 w 629778"/>
                  <a:gd name="connsiteY1" fmla="*/ 707231 h 852338"/>
                  <a:gd name="connsiteX2" fmla="*/ 332557 w 629778"/>
                  <a:gd name="connsiteY2" fmla="*/ 850230 h 852338"/>
                  <a:gd name="connsiteX3" fmla="*/ 65484 w 629778"/>
                  <a:gd name="connsiteY3" fmla="*/ 809625 h 852338"/>
                  <a:gd name="connsiteX4" fmla="*/ 15478 w 629778"/>
                  <a:gd name="connsiteY4" fmla="*/ 671512 h 852338"/>
                  <a:gd name="connsiteX5" fmla="*/ 158353 w 629778"/>
                  <a:gd name="connsiteY5" fmla="*/ 540543 h 852338"/>
                  <a:gd name="connsiteX6" fmla="*/ 386581 w 629778"/>
                  <a:gd name="connsiteY6" fmla="*/ 600620 h 852338"/>
                  <a:gd name="connsiteX7" fmla="*/ 408384 w 629778"/>
                  <a:gd name="connsiteY7" fmla="*/ 554831 h 852338"/>
                  <a:gd name="connsiteX8" fmla="*/ 403622 w 629778"/>
                  <a:gd name="connsiteY8" fmla="*/ 0 h 852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9778" h="852338">
                    <a:moveTo>
                      <a:pt x="589359" y="40481"/>
                    </a:moveTo>
                    <a:cubicBezTo>
                      <a:pt x="607615" y="308570"/>
                      <a:pt x="629778" y="572273"/>
                      <a:pt x="586978" y="707231"/>
                    </a:cubicBezTo>
                    <a:cubicBezTo>
                      <a:pt x="544178" y="842189"/>
                      <a:pt x="393081" y="852338"/>
                      <a:pt x="332557" y="850230"/>
                    </a:cubicBezTo>
                    <a:cubicBezTo>
                      <a:pt x="247154" y="847800"/>
                      <a:pt x="118330" y="839411"/>
                      <a:pt x="65484" y="809625"/>
                    </a:cubicBezTo>
                    <a:cubicBezTo>
                      <a:pt x="12638" y="779839"/>
                      <a:pt x="0" y="716359"/>
                      <a:pt x="15478" y="671512"/>
                    </a:cubicBezTo>
                    <a:cubicBezTo>
                      <a:pt x="30956" y="626665"/>
                      <a:pt x="96503" y="552358"/>
                      <a:pt x="158353" y="540543"/>
                    </a:cubicBezTo>
                    <a:cubicBezTo>
                      <a:pt x="220203" y="528728"/>
                      <a:pt x="344909" y="598239"/>
                      <a:pt x="386581" y="600620"/>
                    </a:cubicBezTo>
                    <a:cubicBezTo>
                      <a:pt x="428253" y="603001"/>
                      <a:pt x="405544" y="654934"/>
                      <a:pt x="408384" y="554831"/>
                    </a:cubicBezTo>
                    <a:cubicBezTo>
                      <a:pt x="411224" y="454728"/>
                      <a:pt x="406400" y="229393"/>
                      <a:pt x="403622" y="0"/>
                    </a:cubicBezTo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" name="Freeform 7"/>
              <p:cNvSpPr/>
              <p:nvPr/>
            </p:nvSpPr>
            <p:spPr>
              <a:xfrm>
                <a:off x="3083489" y="5109782"/>
                <a:ext cx="1344495" cy="695482"/>
              </a:xfrm>
              <a:custGeom>
                <a:avLst/>
                <a:gdLst>
                  <a:gd name="connsiteX0" fmla="*/ 909711 w 1444283"/>
                  <a:gd name="connsiteY0" fmla="*/ 180535 h 616633"/>
                  <a:gd name="connsiteX1" fmla="*/ 501748 w 1444283"/>
                  <a:gd name="connsiteY1" fmla="*/ 11723 h 616633"/>
                  <a:gd name="connsiteX2" fmla="*/ 192259 w 1444283"/>
                  <a:gd name="connsiteY2" fmla="*/ 250874 h 616633"/>
                  <a:gd name="connsiteX3" fmla="*/ 178191 w 1444283"/>
                  <a:gd name="connsiteY3" fmla="*/ 504092 h 616633"/>
                  <a:gd name="connsiteX4" fmla="*/ 1261403 w 1444283"/>
                  <a:gd name="connsiteY4" fmla="*/ 574430 h 616633"/>
                  <a:gd name="connsiteX5" fmla="*/ 1275471 w 1444283"/>
                  <a:gd name="connsiteY5" fmla="*/ 546295 h 616633"/>
                  <a:gd name="connsiteX6" fmla="*/ 1289539 w 1444283"/>
                  <a:gd name="connsiteY6" fmla="*/ 152400 h 616633"/>
                  <a:gd name="connsiteX7" fmla="*/ 1275471 w 1444283"/>
                  <a:gd name="connsiteY7" fmla="*/ 124264 h 616633"/>
                  <a:gd name="connsiteX8" fmla="*/ 937846 w 1444283"/>
                  <a:gd name="connsiteY8" fmla="*/ 222738 h 616633"/>
                  <a:gd name="connsiteX0" fmla="*/ 909711 w 1444283"/>
                  <a:gd name="connsiteY0" fmla="*/ 180535 h 616633"/>
                  <a:gd name="connsiteX1" fmla="*/ 501748 w 1444283"/>
                  <a:gd name="connsiteY1" fmla="*/ 11723 h 616633"/>
                  <a:gd name="connsiteX2" fmla="*/ 192259 w 1444283"/>
                  <a:gd name="connsiteY2" fmla="*/ 250874 h 616633"/>
                  <a:gd name="connsiteX3" fmla="*/ 178191 w 1444283"/>
                  <a:gd name="connsiteY3" fmla="*/ 504092 h 616633"/>
                  <a:gd name="connsiteX4" fmla="*/ 1261403 w 1444283"/>
                  <a:gd name="connsiteY4" fmla="*/ 574430 h 616633"/>
                  <a:gd name="connsiteX5" fmla="*/ 1275471 w 1444283"/>
                  <a:gd name="connsiteY5" fmla="*/ 546295 h 616633"/>
                  <a:gd name="connsiteX6" fmla="*/ 1289539 w 1444283"/>
                  <a:gd name="connsiteY6" fmla="*/ 152400 h 616633"/>
                  <a:gd name="connsiteX7" fmla="*/ 1275471 w 1444283"/>
                  <a:gd name="connsiteY7" fmla="*/ 124264 h 616633"/>
                  <a:gd name="connsiteX8" fmla="*/ 882287 w 1444283"/>
                  <a:gd name="connsiteY8" fmla="*/ 64012 h 616633"/>
                  <a:gd name="connsiteX0" fmla="*/ 909711 w 1444283"/>
                  <a:gd name="connsiteY0" fmla="*/ 180535 h 616633"/>
                  <a:gd name="connsiteX1" fmla="*/ 501748 w 1444283"/>
                  <a:gd name="connsiteY1" fmla="*/ 11723 h 616633"/>
                  <a:gd name="connsiteX2" fmla="*/ 192259 w 1444283"/>
                  <a:gd name="connsiteY2" fmla="*/ 250874 h 616633"/>
                  <a:gd name="connsiteX3" fmla="*/ 178191 w 1444283"/>
                  <a:gd name="connsiteY3" fmla="*/ 504092 h 616633"/>
                  <a:gd name="connsiteX4" fmla="*/ 1261403 w 1444283"/>
                  <a:gd name="connsiteY4" fmla="*/ 574430 h 616633"/>
                  <a:gd name="connsiteX5" fmla="*/ 1275471 w 1444283"/>
                  <a:gd name="connsiteY5" fmla="*/ 546295 h 616633"/>
                  <a:gd name="connsiteX6" fmla="*/ 1289539 w 1444283"/>
                  <a:gd name="connsiteY6" fmla="*/ 152400 h 616633"/>
                  <a:gd name="connsiteX7" fmla="*/ 1242327 w 1444283"/>
                  <a:gd name="connsiteY7" fmla="*/ 64012 h 616633"/>
                  <a:gd name="connsiteX8" fmla="*/ 882287 w 1444283"/>
                  <a:gd name="connsiteY8" fmla="*/ 64012 h 616633"/>
                  <a:gd name="connsiteX0" fmla="*/ 909711 w 1444283"/>
                  <a:gd name="connsiteY0" fmla="*/ 311317 h 747415"/>
                  <a:gd name="connsiteX1" fmla="*/ 501748 w 1444283"/>
                  <a:gd name="connsiteY1" fmla="*/ 142505 h 747415"/>
                  <a:gd name="connsiteX2" fmla="*/ 192259 w 1444283"/>
                  <a:gd name="connsiteY2" fmla="*/ 381656 h 747415"/>
                  <a:gd name="connsiteX3" fmla="*/ 178191 w 1444283"/>
                  <a:gd name="connsiteY3" fmla="*/ 634874 h 747415"/>
                  <a:gd name="connsiteX4" fmla="*/ 1261403 w 1444283"/>
                  <a:gd name="connsiteY4" fmla="*/ 705212 h 747415"/>
                  <a:gd name="connsiteX5" fmla="*/ 1275471 w 1444283"/>
                  <a:gd name="connsiteY5" fmla="*/ 677077 h 747415"/>
                  <a:gd name="connsiteX6" fmla="*/ 1289539 w 1444283"/>
                  <a:gd name="connsiteY6" fmla="*/ 283182 h 747415"/>
                  <a:gd name="connsiteX7" fmla="*/ 1242327 w 1444283"/>
                  <a:gd name="connsiteY7" fmla="*/ 194794 h 747415"/>
                  <a:gd name="connsiteX8" fmla="*/ 882287 w 1444283"/>
                  <a:gd name="connsiteY8" fmla="*/ 194794 h 747415"/>
                  <a:gd name="connsiteX0" fmla="*/ 909711 w 1444283"/>
                  <a:gd name="connsiteY0" fmla="*/ 311317 h 714141"/>
                  <a:gd name="connsiteX1" fmla="*/ 501748 w 1444283"/>
                  <a:gd name="connsiteY1" fmla="*/ 142505 h 714141"/>
                  <a:gd name="connsiteX2" fmla="*/ 192259 w 1444283"/>
                  <a:gd name="connsiteY2" fmla="*/ 381656 h 714141"/>
                  <a:gd name="connsiteX3" fmla="*/ 178191 w 1444283"/>
                  <a:gd name="connsiteY3" fmla="*/ 634874 h 714141"/>
                  <a:gd name="connsiteX4" fmla="*/ 1261403 w 1444283"/>
                  <a:gd name="connsiteY4" fmla="*/ 705212 h 714141"/>
                  <a:gd name="connsiteX5" fmla="*/ 1275471 w 1444283"/>
                  <a:gd name="connsiteY5" fmla="*/ 677077 h 714141"/>
                  <a:gd name="connsiteX6" fmla="*/ 1314335 w 1444283"/>
                  <a:gd name="connsiteY6" fmla="*/ 482826 h 714141"/>
                  <a:gd name="connsiteX7" fmla="*/ 1242327 w 1444283"/>
                  <a:gd name="connsiteY7" fmla="*/ 194794 h 714141"/>
                  <a:gd name="connsiteX8" fmla="*/ 882287 w 1444283"/>
                  <a:gd name="connsiteY8" fmla="*/ 194794 h 714141"/>
                  <a:gd name="connsiteX0" fmla="*/ 909711 w 1444283"/>
                  <a:gd name="connsiteY0" fmla="*/ 311317 h 714141"/>
                  <a:gd name="connsiteX1" fmla="*/ 501748 w 1444283"/>
                  <a:gd name="connsiteY1" fmla="*/ 142505 h 714141"/>
                  <a:gd name="connsiteX2" fmla="*/ 192259 w 1444283"/>
                  <a:gd name="connsiteY2" fmla="*/ 381656 h 714141"/>
                  <a:gd name="connsiteX3" fmla="*/ 178191 w 1444283"/>
                  <a:gd name="connsiteY3" fmla="*/ 634874 h 714141"/>
                  <a:gd name="connsiteX4" fmla="*/ 1261403 w 1444283"/>
                  <a:gd name="connsiteY4" fmla="*/ 705212 h 714141"/>
                  <a:gd name="connsiteX5" fmla="*/ 1275471 w 1444283"/>
                  <a:gd name="connsiteY5" fmla="*/ 677077 h 714141"/>
                  <a:gd name="connsiteX6" fmla="*/ 1314335 w 1444283"/>
                  <a:gd name="connsiteY6" fmla="*/ 482826 h 714141"/>
                  <a:gd name="connsiteX7" fmla="*/ 1242327 w 1444283"/>
                  <a:gd name="connsiteY7" fmla="*/ 194794 h 714141"/>
                  <a:gd name="connsiteX8" fmla="*/ 882287 w 1444283"/>
                  <a:gd name="connsiteY8" fmla="*/ 194794 h 714141"/>
                  <a:gd name="connsiteX0" fmla="*/ 909711 w 1444283"/>
                  <a:gd name="connsiteY0" fmla="*/ 180535 h 631365"/>
                  <a:gd name="connsiteX1" fmla="*/ 501748 w 1444283"/>
                  <a:gd name="connsiteY1" fmla="*/ 11723 h 631365"/>
                  <a:gd name="connsiteX2" fmla="*/ 192259 w 1444283"/>
                  <a:gd name="connsiteY2" fmla="*/ 250874 h 631365"/>
                  <a:gd name="connsiteX3" fmla="*/ 178191 w 1444283"/>
                  <a:gd name="connsiteY3" fmla="*/ 504092 h 631365"/>
                  <a:gd name="connsiteX4" fmla="*/ 1261403 w 1444283"/>
                  <a:gd name="connsiteY4" fmla="*/ 574430 h 631365"/>
                  <a:gd name="connsiteX5" fmla="*/ 1275471 w 1444283"/>
                  <a:gd name="connsiteY5" fmla="*/ 546295 h 631365"/>
                  <a:gd name="connsiteX6" fmla="*/ 1242327 w 1444283"/>
                  <a:gd name="connsiteY6" fmla="*/ 64012 h 631365"/>
                  <a:gd name="connsiteX7" fmla="*/ 882287 w 1444283"/>
                  <a:gd name="connsiteY7" fmla="*/ 64012 h 631365"/>
                  <a:gd name="connsiteX0" fmla="*/ 909711 w 1444283"/>
                  <a:gd name="connsiteY0" fmla="*/ 180535 h 631365"/>
                  <a:gd name="connsiteX1" fmla="*/ 501748 w 1444283"/>
                  <a:gd name="connsiteY1" fmla="*/ 11723 h 631365"/>
                  <a:gd name="connsiteX2" fmla="*/ 192259 w 1444283"/>
                  <a:gd name="connsiteY2" fmla="*/ 250874 h 631365"/>
                  <a:gd name="connsiteX3" fmla="*/ 178191 w 1444283"/>
                  <a:gd name="connsiteY3" fmla="*/ 504092 h 631365"/>
                  <a:gd name="connsiteX4" fmla="*/ 1261403 w 1444283"/>
                  <a:gd name="connsiteY4" fmla="*/ 574430 h 631365"/>
                  <a:gd name="connsiteX5" fmla="*/ 1275471 w 1444283"/>
                  <a:gd name="connsiteY5" fmla="*/ 546295 h 631365"/>
                  <a:gd name="connsiteX6" fmla="*/ 1242327 w 1444283"/>
                  <a:gd name="connsiteY6" fmla="*/ 64012 h 631365"/>
                  <a:gd name="connsiteX7" fmla="*/ 882287 w 1444283"/>
                  <a:gd name="connsiteY7" fmla="*/ 64012 h 631365"/>
                  <a:gd name="connsiteX0" fmla="*/ 909711 w 1444283"/>
                  <a:gd name="connsiteY0" fmla="*/ 180535 h 631365"/>
                  <a:gd name="connsiteX1" fmla="*/ 501748 w 1444283"/>
                  <a:gd name="connsiteY1" fmla="*/ 11723 h 631365"/>
                  <a:gd name="connsiteX2" fmla="*/ 192259 w 1444283"/>
                  <a:gd name="connsiteY2" fmla="*/ 250874 h 631365"/>
                  <a:gd name="connsiteX3" fmla="*/ 178191 w 1444283"/>
                  <a:gd name="connsiteY3" fmla="*/ 504092 h 631365"/>
                  <a:gd name="connsiteX4" fmla="*/ 1261403 w 1444283"/>
                  <a:gd name="connsiteY4" fmla="*/ 574430 h 631365"/>
                  <a:gd name="connsiteX5" fmla="*/ 1275471 w 1444283"/>
                  <a:gd name="connsiteY5" fmla="*/ 546295 h 631365"/>
                  <a:gd name="connsiteX6" fmla="*/ 1242327 w 1444283"/>
                  <a:gd name="connsiteY6" fmla="*/ 64012 h 631365"/>
                  <a:gd name="connsiteX7" fmla="*/ 882287 w 1444283"/>
                  <a:gd name="connsiteY7" fmla="*/ 64012 h 631365"/>
                  <a:gd name="connsiteX0" fmla="*/ 894530 w 1338018"/>
                  <a:gd name="connsiteY0" fmla="*/ 180535 h 630304"/>
                  <a:gd name="connsiteX1" fmla="*/ 486567 w 1338018"/>
                  <a:gd name="connsiteY1" fmla="*/ 11723 h 630304"/>
                  <a:gd name="connsiteX2" fmla="*/ 177078 w 1338018"/>
                  <a:gd name="connsiteY2" fmla="*/ 250874 h 630304"/>
                  <a:gd name="connsiteX3" fmla="*/ 163010 w 1338018"/>
                  <a:gd name="connsiteY3" fmla="*/ 504092 h 630304"/>
                  <a:gd name="connsiteX4" fmla="*/ 1155138 w 1338018"/>
                  <a:gd name="connsiteY4" fmla="*/ 568068 h 630304"/>
                  <a:gd name="connsiteX5" fmla="*/ 1260290 w 1338018"/>
                  <a:gd name="connsiteY5" fmla="*/ 546295 h 630304"/>
                  <a:gd name="connsiteX6" fmla="*/ 1227146 w 1338018"/>
                  <a:gd name="connsiteY6" fmla="*/ 64012 h 630304"/>
                  <a:gd name="connsiteX7" fmla="*/ 867106 w 1338018"/>
                  <a:gd name="connsiteY7" fmla="*/ 64012 h 630304"/>
                  <a:gd name="connsiteX0" fmla="*/ 894530 w 1344495"/>
                  <a:gd name="connsiteY0" fmla="*/ 180535 h 652077"/>
                  <a:gd name="connsiteX1" fmla="*/ 486567 w 1344495"/>
                  <a:gd name="connsiteY1" fmla="*/ 11723 h 652077"/>
                  <a:gd name="connsiteX2" fmla="*/ 177078 w 1344495"/>
                  <a:gd name="connsiteY2" fmla="*/ 250874 h 652077"/>
                  <a:gd name="connsiteX3" fmla="*/ 163010 w 1344495"/>
                  <a:gd name="connsiteY3" fmla="*/ 504092 h 652077"/>
                  <a:gd name="connsiteX4" fmla="*/ 1155138 w 1344495"/>
                  <a:gd name="connsiteY4" fmla="*/ 568068 h 652077"/>
                  <a:gd name="connsiteX5" fmla="*/ 1299153 w 1344495"/>
                  <a:gd name="connsiteY5" fmla="*/ 568068 h 652077"/>
                  <a:gd name="connsiteX6" fmla="*/ 1227146 w 1344495"/>
                  <a:gd name="connsiteY6" fmla="*/ 64012 h 652077"/>
                  <a:gd name="connsiteX7" fmla="*/ 867106 w 1344495"/>
                  <a:gd name="connsiteY7" fmla="*/ 64012 h 652077"/>
                  <a:gd name="connsiteX0" fmla="*/ 894530 w 1344495"/>
                  <a:gd name="connsiteY0" fmla="*/ 202909 h 674451"/>
                  <a:gd name="connsiteX1" fmla="*/ 486567 w 1344495"/>
                  <a:gd name="connsiteY1" fmla="*/ 34097 h 674451"/>
                  <a:gd name="connsiteX2" fmla="*/ 177078 w 1344495"/>
                  <a:gd name="connsiteY2" fmla="*/ 273248 h 674451"/>
                  <a:gd name="connsiteX3" fmla="*/ 163010 w 1344495"/>
                  <a:gd name="connsiteY3" fmla="*/ 526466 h 674451"/>
                  <a:gd name="connsiteX4" fmla="*/ 1155138 w 1344495"/>
                  <a:gd name="connsiteY4" fmla="*/ 590442 h 674451"/>
                  <a:gd name="connsiteX5" fmla="*/ 1299153 w 1344495"/>
                  <a:gd name="connsiteY5" fmla="*/ 590442 h 674451"/>
                  <a:gd name="connsiteX6" fmla="*/ 1227146 w 1344495"/>
                  <a:gd name="connsiteY6" fmla="*/ 86386 h 674451"/>
                  <a:gd name="connsiteX7" fmla="*/ 905007 w 1344495"/>
                  <a:gd name="connsiteY7" fmla="*/ 72124 h 674451"/>
                  <a:gd name="connsiteX8" fmla="*/ 867106 w 1344495"/>
                  <a:gd name="connsiteY8" fmla="*/ 86386 h 674451"/>
                  <a:gd name="connsiteX0" fmla="*/ 894530 w 1344495"/>
                  <a:gd name="connsiteY0" fmla="*/ 202909 h 674451"/>
                  <a:gd name="connsiteX1" fmla="*/ 486567 w 1344495"/>
                  <a:gd name="connsiteY1" fmla="*/ 34097 h 674451"/>
                  <a:gd name="connsiteX2" fmla="*/ 177078 w 1344495"/>
                  <a:gd name="connsiteY2" fmla="*/ 273248 h 674451"/>
                  <a:gd name="connsiteX3" fmla="*/ 163010 w 1344495"/>
                  <a:gd name="connsiteY3" fmla="*/ 526466 h 674451"/>
                  <a:gd name="connsiteX4" fmla="*/ 1155138 w 1344495"/>
                  <a:gd name="connsiteY4" fmla="*/ 590442 h 674451"/>
                  <a:gd name="connsiteX5" fmla="*/ 1299153 w 1344495"/>
                  <a:gd name="connsiteY5" fmla="*/ 590442 h 674451"/>
                  <a:gd name="connsiteX6" fmla="*/ 1227146 w 1344495"/>
                  <a:gd name="connsiteY6" fmla="*/ 86386 h 674451"/>
                  <a:gd name="connsiteX7" fmla="*/ 905007 w 1344495"/>
                  <a:gd name="connsiteY7" fmla="*/ 72124 h 674451"/>
                  <a:gd name="connsiteX8" fmla="*/ 867105 w 1344495"/>
                  <a:gd name="connsiteY8" fmla="*/ 158394 h 674451"/>
                  <a:gd name="connsiteX0" fmla="*/ 894530 w 1344495"/>
                  <a:gd name="connsiteY0" fmla="*/ 212534 h 684076"/>
                  <a:gd name="connsiteX1" fmla="*/ 486567 w 1344495"/>
                  <a:gd name="connsiteY1" fmla="*/ 43722 h 684076"/>
                  <a:gd name="connsiteX2" fmla="*/ 177078 w 1344495"/>
                  <a:gd name="connsiteY2" fmla="*/ 282873 h 684076"/>
                  <a:gd name="connsiteX3" fmla="*/ 163010 w 1344495"/>
                  <a:gd name="connsiteY3" fmla="*/ 536091 h 684076"/>
                  <a:gd name="connsiteX4" fmla="*/ 1155138 w 1344495"/>
                  <a:gd name="connsiteY4" fmla="*/ 600067 h 684076"/>
                  <a:gd name="connsiteX5" fmla="*/ 1299153 w 1344495"/>
                  <a:gd name="connsiteY5" fmla="*/ 600067 h 684076"/>
                  <a:gd name="connsiteX6" fmla="*/ 1227146 w 1344495"/>
                  <a:gd name="connsiteY6" fmla="*/ 96011 h 684076"/>
                  <a:gd name="connsiteX7" fmla="*/ 867105 w 1344495"/>
                  <a:gd name="connsiteY7" fmla="*/ 24003 h 684076"/>
                  <a:gd name="connsiteX8" fmla="*/ 867105 w 1344495"/>
                  <a:gd name="connsiteY8" fmla="*/ 168019 h 684076"/>
                  <a:gd name="connsiteX0" fmla="*/ 894530 w 1344495"/>
                  <a:gd name="connsiteY0" fmla="*/ 212534 h 684076"/>
                  <a:gd name="connsiteX1" fmla="*/ 486567 w 1344495"/>
                  <a:gd name="connsiteY1" fmla="*/ 43722 h 684076"/>
                  <a:gd name="connsiteX2" fmla="*/ 177078 w 1344495"/>
                  <a:gd name="connsiteY2" fmla="*/ 282873 h 684076"/>
                  <a:gd name="connsiteX3" fmla="*/ 163010 w 1344495"/>
                  <a:gd name="connsiteY3" fmla="*/ 536091 h 684076"/>
                  <a:gd name="connsiteX4" fmla="*/ 1155138 w 1344495"/>
                  <a:gd name="connsiteY4" fmla="*/ 600067 h 684076"/>
                  <a:gd name="connsiteX5" fmla="*/ 1299153 w 1344495"/>
                  <a:gd name="connsiteY5" fmla="*/ 600067 h 684076"/>
                  <a:gd name="connsiteX6" fmla="*/ 1227146 w 1344495"/>
                  <a:gd name="connsiteY6" fmla="*/ 96011 h 684076"/>
                  <a:gd name="connsiteX7" fmla="*/ 867105 w 1344495"/>
                  <a:gd name="connsiteY7" fmla="*/ 24003 h 684076"/>
                  <a:gd name="connsiteX8" fmla="*/ 867105 w 1344495"/>
                  <a:gd name="connsiteY8" fmla="*/ 168019 h 684076"/>
                  <a:gd name="connsiteX0" fmla="*/ 894530 w 1344495"/>
                  <a:gd name="connsiteY0" fmla="*/ 212534 h 684076"/>
                  <a:gd name="connsiteX1" fmla="*/ 486567 w 1344495"/>
                  <a:gd name="connsiteY1" fmla="*/ 43722 h 684076"/>
                  <a:gd name="connsiteX2" fmla="*/ 177078 w 1344495"/>
                  <a:gd name="connsiteY2" fmla="*/ 282873 h 684076"/>
                  <a:gd name="connsiteX3" fmla="*/ 163010 w 1344495"/>
                  <a:gd name="connsiteY3" fmla="*/ 536091 h 684076"/>
                  <a:gd name="connsiteX4" fmla="*/ 1155138 w 1344495"/>
                  <a:gd name="connsiteY4" fmla="*/ 600067 h 684076"/>
                  <a:gd name="connsiteX5" fmla="*/ 1299153 w 1344495"/>
                  <a:gd name="connsiteY5" fmla="*/ 600067 h 684076"/>
                  <a:gd name="connsiteX6" fmla="*/ 1227146 w 1344495"/>
                  <a:gd name="connsiteY6" fmla="*/ 96011 h 684076"/>
                  <a:gd name="connsiteX7" fmla="*/ 867105 w 1344495"/>
                  <a:gd name="connsiteY7" fmla="*/ 24003 h 684076"/>
                  <a:gd name="connsiteX8" fmla="*/ 867105 w 1344495"/>
                  <a:gd name="connsiteY8" fmla="*/ 168019 h 684076"/>
                  <a:gd name="connsiteX0" fmla="*/ 894530 w 1344495"/>
                  <a:gd name="connsiteY0" fmla="*/ 284542 h 768086"/>
                  <a:gd name="connsiteX1" fmla="*/ 486567 w 1344495"/>
                  <a:gd name="connsiteY1" fmla="*/ 115730 h 768086"/>
                  <a:gd name="connsiteX2" fmla="*/ 177078 w 1344495"/>
                  <a:gd name="connsiteY2" fmla="*/ 354881 h 768086"/>
                  <a:gd name="connsiteX3" fmla="*/ 163010 w 1344495"/>
                  <a:gd name="connsiteY3" fmla="*/ 608099 h 768086"/>
                  <a:gd name="connsiteX4" fmla="*/ 1155138 w 1344495"/>
                  <a:gd name="connsiteY4" fmla="*/ 672075 h 768086"/>
                  <a:gd name="connsiteX5" fmla="*/ 1299153 w 1344495"/>
                  <a:gd name="connsiteY5" fmla="*/ 672075 h 768086"/>
                  <a:gd name="connsiteX6" fmla="*/ 1227145 w 1344495"/>
                  <a:gd name="connsiteY6" fmla="*/ 96011 h 768086"/>
                  <a:gd name="connsiteX7" fmla="*/ 867105 w 1344495"/>
                  <a:gd name="connsiteY7" fmla="*/ 96011 h 768086"/>
                  <a:gd name="connsiteX8" fmla="*/ 867105 w 1344495"/>
                  <a:gd name="connsiteY8" fmla="*/ 240027 h 768086"/>
                  <a:gd name="connsiteX0" fmla="*/ 894530 w 1344495"/>
                  <a:gd name="connsiteY0" fmla="*/ 211938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167423 h 695482"/>
                  <a:gd name="connsiteX0" fmla="*/ 894530 w 1344495"/>
                  <a:gd name="connsiteY0" fmla="*/ 211938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167423 h 695482"/>
                  <a:gd name="connsiteX0" fmla="*/ 894530 w 1344495"/>
                  <a:gd name="connsiteY0" fmla="*/ 211938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167423 h 695482"/>
                  <a:gd name="connsiteX0" fmla="*/ 894530 w 1344495"/>
                  <a:gd name="connsiteY0" fmla="*/ 211938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239431 h 695482"/>
                  <a:gd name="connsiteX0" fmla="*/ 894530 w 1344495"/>
                  <a:gd name="connsiteY0" fmla="*/ 211938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239431 h 695482"/>
                  <a:gd name="connsiteX0" fmla="*/ 894530 w 1344495"/>
                  <a:gd name="connsiteY0" fmla="*/ 211938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239431 h 695482"/>
                  <a:gd name="connsiteX0" fmla="*/ 867105 w 1344495"/>
                  <a:gd name="connsiteY0" fmla="*/ 239431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239431 h 695482"/>
                  <a:gd name="connsiteX0" fmla="*/ 867105 w 1344495"/>
                  <a:gd name="connsiteY0" fmla="*/ 239431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167423 h 695482"/>
                  <a:gd name="connsiteX0" fmla="*/ 867105 w 1344495"/>
                  <a:gd name="connsiteY0" fmla="*/ 239431 h 695482"/>
                  <a:gd name="connsiteX1" fmla="*/ 939113 w 1344495"/>
                  <a:gd name="connsiteY1" fmla="*/ 527463 h 695482"/>
                  <a:gd name="connsiteX2" fmla="*/ 486567 w 1344495"/>
                  <a:gd name="connsiteY2" fmla="*/ 43126 h 695482"/>
                  <a:gd name="connsiteX3" fmla="*/ 177078 w 1344495"/>
                  <a:gd name="connsiteY3" fmla="*/ 282277 h 695482"/>
                  <a:gd name="connsiteX4" fmla="*/ 163010 w 1344495"/>
                  <a:gd name="connsiteY4" fmla="*/ 535495 h 695482"/>
                  <a:gd name="connsiteX5" fmla="*/ 1155138 w 1344495"/>
                  <a:gd name="connsiteY5" fmla="*/ 599471 h 695482"/>
                  <a:gd name="connsiteX6" fmla="*/ 1299153 w 1344495"/>
                  <a:gd name="connsiteY6" fmla="*/ 599471 h 695482"/>
                  <a:gd name="connsiteX7" fmla="*/ 1227145 w 1344495"/>
                  <a:gd name="connsiteY7" fmla="*/ 23407 h 695482"/>
                  <a:gd name="connsiteX8" fmla="*/ 867105 w 1344495"/>
                  <a:gd name="connsiteY8" fmla="*/ 23407 h 695482"/>
                  <a:gd name="connsiteX9" fmla="*/ 867105 w 1344495"/>
                  <a:gd name="connsiteY9" fmla="*/ 167423 h 695482"/>
                  <a:gd name="connsiteX0" fmla="*/ 867105 w 1344495"/>
                  <a:gd name="connsiteY0" fmla="*/ 239431 h 695482"/>
                  <a:gd name="connsiteX1" fmla="*/ 867105 w 1344495"/>
                  <a:gd name="connsiteY1" fmla="*/ 167423 h 695482"/>
                  <a:gd name="connsiteX2" fmla="*/ 939113 w 1344495"/>
                  <a:gd name="connsiteY2" fmla="*/ 527463 h 695482"/>
                  <a:gd name="connsiteX3" fmla="*/ 486567 w 1344495"/>
                  <a:gd name="connsiteY3" fmla="*/ 43126 h 695482"/>
                  <a:gd name="connsiteX4" fmla="*/ 177078 w 1344495"/>
                  <a:gd name="connsiteY4" fmla="*/ 282277 h 695482"/>
                  <a:gd name="connsiteX5" fmla="*/ 163010 w 1344495"/>
                  <a:gd name="connsiteY5" fmla="*/ 535495 h 695482"/>
                  <a:gd name="connsiteX6" fmla="*/ 1155138 w 1344495"/>
                  <a:gd name="connsiteY6" fmla="*/ 599471 h 695482"/>
                  <a:gd name="connsiteX7" fmla="*/ 1299153 w 1344495"/>
                  <a:gd name="connsiteY7" fmla="*/ 599471 h 695482"/>
                  <a:gd name="connsiteX8" fmla="*/ 1227145 w 1344495"/>
                  <a:gd name="connsiteY8" fmla="*/ 23407 h 695482"/>
                  <a:gd name="connsiteX9" fmla="*/ 867105 w 1344495"/>
                  <a:gd name="connsiteY9" fmla="*/ 23407 h 695482"/>
                  <a:gd name="connsiteX10" fmla="*/ 867105 w 1344495"/>
                  <a:gd name="connsiteY10" fmla="*/ 167423 h 695482"/>
                  <a:gd name="connsiteX0" fmla="*/ 867105 w 1344495"/>
                  <a:gd name="connsiteY0" fmla="*/ 239431 h 695482"/>
                  <a:gd name="connsiteX1" fmla="*/ 867105 w 1344495"/>
                  <a:gd name="connsiteY1" fmla="*/ 167423 h 695482"/>
                  <a:gd name="connsiteX2" fmla="*/ 486567 w 1344495"/>
                  <a:gd name="connsiteY2" fmla="*/ 43126 h 695482"/>
                  <a:gd name="connsiteX3" fmla="*/ 177078 w 1344495"/>
                  <a:gd name="connsiteY3" fmla="*/ 282277 h 695482"/>
                  <a:gd name="connsiteX4" fmla="*/ 163010 w 1344495"/>
                  <a:gd name="connsiteY4" fmla="*/ 535495 h 695482"/>
                  <a:gd name="connsiteX5" fmla="*/ 1155138 w 1344495"/>
                  <a:gd name="connsiteY5" fmla="*/ 599471 h 695482"/>
                  <a:gd name="connsiteX6" fmla="*/ 1299153 w 1344495"/>
                  <a:gd name="connsiteY6" fmla="*/ 599471 h 695482"/>
                  <a:gd name="connsiteX7" fmla="*/ 1227145 w 1344495"/>
                  <a:gd name="connsiteY7" fmla="*/ 23407 h 695482"/>
                  <a:gd name="connsiteX8" fmla="*/ 867105 w 1344495"/>
                  <a:gd name="connsiteY8" fmla="*/ 23407 h 695482"/>
                  <a:gd name="connsiteX9" fmla="*/ 867105 w 1344495"/>
                  <a:gd name="connsiteY9" fmla="*/ 167423 h 695482"/>
                  <a:gd name="connsiteX0" fmla="*/ 867105 w 1344495"/>
                  <a:gd name="connsiteY0" fmla="*/ 239431 h 695482"/>
                  <a:gd name="connsiteX1" fmla="*/ 867105 w 1344495"/>
                  <a:gd name="connsiteY1" fmla="*/ 167423 h 695482"/>
                  <a:gd name="connsiteX2" fmla="*/ 486567 w 1344495"/>
                  <a:gd name="connsiteY2" fmla="*/ 43126 h 695482"/>
                  <a:gd name="connsiteX3" fmla="*/ 177078 w 1344495"/>
                  <a:gd name="connsiteY3" fmla="*/ 282277 h 695482"/>
                  <a:gd name="connsiteX4" fmla="*/ 163010 w 1344495"/>
                  <a:gd name="connsiteY4" fmla="*/ 535495 h 695482"/>
                  <a:gd name="connsiteX5" fmla="*/ 1155138 w 1344495"/>
                  <a:gd name="connsiteY5" fmla="*/ 599471 h 695482"/>
                  <a:gd name="connsiteX6" fmla="*/ 1299153 w 1344495"/>
                  <a:gd name="connsiteY6" fmla="*/ 599471 h 695482"/>
                  <a:gd name="connsiteX7" fmla="*/ 1227145 w 1344495"/>
                  <a:gd name="connsiteY7" fmla="*/ 23407 h 695482"/>
                  <a:gd name="connsiteX8" fmla="*/ 867105 w 1344495"/>
                  <a:gd name="connsiteY8" fmla="*/ 23407 h 695482"/>
                  <a:gd name="connsiteX9" fmla="*/ 867105 w 1344495"/>
                  <a:gd name="connsiteY9" fmla="*/ 167423 h 695482"/>
                  <a:gd name="connsiteX0" fmla="*/ 867105 w 1344495"/>
                  <a:gd name="connsiteY0" fmla="*/ 362417 h 818468"/>
                  <a:gd name="connsiteX1" fmla="*/ 867105 w 1344495"/>
                  <a:gd name="connsiteY1" fmla="*/ 290409 h 818468"/>
                  <a:gd name="connsiteX2" fmla="*/ 486567 w 1344495"/>
                  <a:gd name="connsiteY2" fmla="*/ 166112 h 818468"/>
                  <a:gd name="connsiteX3" fmla="*/ 177078 w 1344495"/>
                  <a:gd name="connsiteY3" fmla="*/ 405263 h 818468"/>
                  <a:gd name="connsiteX4" fmla="*/ 163010 w 1344495"/>
                  <a:gd name="connsiteY4" fmla="*/ 658481 h 818468"/>
                  <a:gd name="connsiteX5" fmla="*/ 1155138 w 1344495"/>
                  <a:gd name="connsiteY5" fmla="*/ 722457 h 818468"/>
                  <a:gd name="connsiteX6" fmla="*/ 1299153 w 1344495"/>
                  <a:gd name="connsiteY6" fmla="*/ 722457 h 818468"/>
                  <a:gd name="connsiteX7" fmla="*/ 1227145 w 1344495"/>
                  <a:gd name="connsiteY7" fmla="*/ 146393 h 818468"/>
                  <a:gd name="connsiteX8" fmla="*/ 867105 w 1344495"/>
                  <a:gd name="connsiteY8" fmla="*/ 146393 h 818468"/>
                  <a:gd name="connsiteX9" fmla="*/ 651081 w 1344495"/>
                  <a:gd name="connsiteY9" fmla="*/ 2377 h 818468"/>
                  <a:gd name="connsiteX0" fmla="*/ 867105 w 1344495"/>
                  <a:gd name="connsiteY0" fmla="*/ 434425 h 818468"/>
                  <a:gd name="connsiteX1" fmla="*/ 867105 w 1344495"/>
                  <a:gd name="connsiteY1" fmla="*/ 290409 h 818468"/>
                  <a:gd name="connsiteX2" fmla="*/ 486567 w 1344495"/>
                  <a:gd name="connsiteY2" fmla="*/ 166112 h 818468"/>
                  <a:gd name="connsiteX3" fmla="*/ 177078 w 1344495"/>
                  <a:gd name="connsiteY3" fmla="*/ 405263 h 818468"/>
                  <a:gd name="connsiteX4" fmla="*/ 163010 w 1344495"/>
                  <a:gd name="connsiteY4" fmla="*/ 658481 h 818468"/>
                  <a:gd name="connsiteX5" fmla="*/ 1155138 w 1344495"/>
                  <a:gd name="connsiteY5" fmla="*/ 722457 h 818468"/>
                  <a:gd name="connsiteX6" fmla="*/ 1299153 w 1344495"/>
                  <a:gd name="connsiteY6" fmla="*/ 722457 h 818468"/>
                  <a:gd name="connsiteX7" fmla="*/ 1227145 w 1344495"/>
                  <a:gd name="connsiteY7" fmla="*/ 146393 h 818468"/>
                  <a:gd name="connsiteX8" fmla="*/ 867105 w 1344495"/>
                  <a:gd name="connsiteY8" fmla="*/ 146393 h 818468"/>
                  <a:gd name="connsiteX9" fmla="*/ 651081 w 1344495"/>
                  <a:gd name="connsiteY9" fmla="*/ 2377 h 818468"/>
                  <a:gd name="connsiteX0" fmla="*/ 867105 w 1344495"/>
                  <a:gd name="connsiteY0" fmla="*/ 290409 h 818468"/>
                  <a:gd name="connsiteX1" fmla="*/ 486567 w 1344495"/>
                  <a:gd name="connsiteY1" fmla="*/ 166112 h 818468"/>
                  <a:gd name="connsiteX2" fmla="*/ 177078 w 1344495"/>
                  <a:gd name="connsiteY2" fmla="*/ 405263 h 818468"/>
                  <a:gd name="connsiteX3" fmla="*/ 163010 w 1344495"/>
                  <a:gd name="connsiteY3" fmla="*/ 658481 h 818468"/>
                  <a:gd name="connsiteX4" fmla="*/ 1155138 w 1344495"/>
                  <a:gd name="connsiteY4" fmla="*/ 722457 h 818468"/>
                  <a:gd name="connsiteX5" fmla="*/ 1299153 w 1344495"/>
                  <a:gd name="connsiteY5" fmla="*/ 722457 h 818468"/>
                  <a:gd name="connsiteX6" fmla="*/ 1227145 w 1344495"/>
                  <a:gd name="connsiteY6" fmla="*/ 146393 h 818468"/>
                  <a:gd name="connsiteX7" fmla="*/ 867105 w 1344495"/>
                  <a:gd name="connsiteY7" fmla="*/ 146393 h 818468"/>
                  <a:gd name="connsiteX8" fmla="*/ 651081 w 1344495"/>
                  <a:gd name="connsiteY8" fmla="*/ 2377 h 818468"/>
                  <a:gd name="connsiteX0" fmla="*/ 867105 w 1344495"/>
                  <a:gd name="connsiteY0" fmla="*/ 167423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167423 h 6954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44495" h="695482">
                    <a:moveTo>
                      <a:pt x="867105" y="167423"/>
                    </a:moveTo>
                    <a:cubicBezTo>
                      <a:pt x="803682" y="122704"/>
                      <a:pt x="601572" y="23984"/>
                      <a:pt x="486567" y="43126"/>
                    </a:cubicBezTo>
                    <a:cubicBezTo>
                      <a:pt x="371563" y="62268"/>
                      <a:pt x="231004" y="200216"/>
                      <a:pt x="177078" y="282277"/>
                    </a:cubicBezTo>
                    <a:cubicBezTo>
                      <a:pt x="123152" y="364338"/>
                      <a:pt x="0" y="482629"/>
                      <a:pt x="163010" y="535495"/>
                    </a:cubicBezTo>
                    <a:cubicBezTo>
                      <a:pt x="326020" y="588361"/>
                      <a:pt x="965781" y="588808"/>
                      <a:pt x="1155138" y="599471"/>
                    </a:cubicBezTo>
                    <a:cubicBezTo>
                      <a:pt x="1344495" y="610134"/>
                      <a:pt x="1287152" y="695482"/>
                      <a:pt x="1299153" y="599471"/>
                    </a:cubicBezTo>
                    <a:cubicBezTo>
                      <a:pt x="1311154" y="503460"/>
                      <a:pt x="1266957" y="99823"/>
                      <a:pt x="1227145" y="23407"/>
                    </a:cubicBezTo>
                    <a:cubicBezTo>
                      <a:pt x="1133607" y="0"/>
                      <a:pt x="954918" y="16764"/>
                      <a:pt x="867105" y="23407"/>
                    </a:cubicBezTo>
                    <a:cubicBezTo>
                      <a:pt x="864620" y="145541"/>
                      <a:pt x="873422" y="165046"/>
                      <a:pt x="867105" y="167423"/>
                    </a:cubicBezTo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" name="Freeform 8"/>
              <p:cNvSpPr/>
              <p:nvPr/>
            </p:nvSpPr>
            <p:spPr>
              <a:xfrm>
                <a:off x="3131839" y="5589240"/>
                <a:ext cx="1259185" cy="195263"/>
              </a:xfrm>
              <a:custGeom>
                <a:avLst/>
                <a:gdLst>
                  <a:gd name="connsiteX0" fmla="*/ 9525 w 1295400"/>
                  <a:gd name="connsiteY0" fmla="*/ 0 h 195263"/>
                  <a:gd name="connsiteX1" fmla="*/ 0 w 1295400"/>
                  <a:gd name="connsiteY1" fmla="*/ 161925 h 195263"/>
                  <a:gd name="connsiteX2" fmla="*/ 1276350 w 1295400"/>
                  <a:gd name="connsiteY2" fmla="*/ 195263 h 195263"/>
                  <a:gd name="connsiteX3" fmla="*/ 1295400 w 1295400"/>
                  <a:gd name="connsiteY3" fmla="*/ 47625 h 195263"/>
                  <a:gd name="connsiteX4" fmla="*/ 9525 w 1295400"/>
                  <a:gd name="connsiteY4" fmla="*/ 0 h 195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95400" h="195263">
                    <a:moveTo>
                      <a:pt x="9525" y="0"/>
                    </a:moveTo>
                    <a:lnTo>
                      <a:pt x="0" y="161925"/>
                    </a:lnTo>
                    <a:lnTo>
                      <a:pt x="1276350" y="195263"/>
                    </a:lnTo>
                    <a:lnTo>
                      <a:pt x="1295400" y="47625"/>
                    </a:lnTo>
                    <a:lnTo>
                      <a:pt x="9525" y="0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0" name="Group 53"/>
            <p:cNvGrpSpPr/>
            <p:nvPr/>
          </p:nvGrpSpPr>
          <p:grpSpPr>
            <a:xfrm>
              <a:off x="5824186" y="4835103"/>
              <a:ext cx="847238" cy="754137"/>
              <a:chOff x="4355976" y="4581128"/>
              <a:chExt cx="1368152" cy="1224136"/>
            </a:xfrm>
          </p:grpSpPr>
          <p:sp>
            <p:nvSpPr>
              <p:cNvPr id="11" name="Freeform 10"/>
              <p:cNvSpPr/>
              <p:nvPr/>
            </p:nvSpPr>
            <p:spPr>
              <a:xfrm flipH="1">
                <a:off x="4442273" y="4581128"/>
                <a:ext cx="1080118" cy="1144288"/>
              </a:xfrm>
              <a:custGeom>
                <a:avLst/>
                <a:gdLst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98859 w 625872"/>
                  <a:gd name="connsiteY6" fmla="*/ 576262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86581 w 625872"/>
                  <a:gd name="connsiteY6" fmla="*/ 600620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52338"/>
                  <a:gd name="connsiteX1" fmla="*/ 586978 w 629778"/>
                  <a:gd name="connsiteY1" fmla="*/ 707231 h 852338"/>
                  <a:gd name="connsiteX2" fmla="*/ 332557 w 629778"/>
                  <a:gd name="connsiteY2" fmla="*/ 850230 h 852338"/>
                  <a:gd name="connsiteX3" fmla="*/ 65484 w 629778"/>
                  <a:gd name="connsiteY3" fmla="*/ 809625 h 852338"/>
                  <a:gd name="connsiteX4" fmla="*/ 15478 w 629778"/>
                  <a:gd name="connsiteY4" fmla="*/ 671512 h 852338"/>
                  <a:gd name="connsiteX5" fmla="*/ 158353 w 629778"/>
                  <a:gd name="connsiteY5" fmla="*/ 540543 h 852338"/>
                  <a:gd name="connsiteX6" fmla="*/ 386581 w 629778"/>
                  <a:gd name="connsiteY6" fmla="*/ 600620 h 852338"/>
                  <a:gd name="connsiteX7" fmla="*/ 408384 w 629778"/>
                  <a:gd name="connsiteY7" fmla="*/ 554831 h 852338"/>
                  <a:gd name="connsiteX8" fmla="*/ 403622 w 629778"/>
                  <a:gd name="connsiteY8" fmla="*/ 0 h 852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9778" h="852338">
                    <a:moveTo>
                      <a:pt x="589359" y="40481"/>
                    </a:moveTo>
                    <a:cubicBezTo>
                      <a:pt x="607615" y="308570"/>
                      <a:pt x="629778" y="572273"/>
                      <a:pt x="586978" y="707231"/>
                    </a:cubicBezTo>
                    <a:cubicBezTo>
                      <a:pt x="544178" y="842189"/>
                      <a:pt x="393081" y="852338"/>
                      <a:pt x="332557" y="850230"/>
                    </a:cubicBezTo>
                    <a:cubicBezTo>
                      <a:pt x="247154" y="847800"/>
                      <a:pt x="118330" y="839411"/>
                      <a:pt x="65484" y="809625"/>
                    </a:cubicBezTo>
                    <a:cubicBezTo>
                      <a:pt x="12638" y="779839"/>
                      <a:pt x="0" y="716359"/>
                      <a:pt x="15478" y="671512"/>
                    </a:cubicBezTo>
                    <a:cubicBezTo>
                      <a:pt x="30956" y="626665"/>
                      <a:pt x="96503" y="552358"/>
                      <a:pt x="158353" y="540543"/>
                    </a:cubicBezTo>
                    <a:cubicBezTo>
                      <a:pt x="220203" y="528728"/>
                      <a:pt x="344909" y="598239"/>
                      <a:pt x="386581" y="600620"/>
                    </a:cubicBezTo>
                    <a:cubicBezTo>
                      <a:pt x="428253" y="603001"/>
                      <a:pt x="405544" y="654934"/>
                      <a:pt x="408384" y="554831"/>
                    </a:cubicBezTo>
                    <a:cubicBezTo>
                      <a:pt x="411224" y="454728"/>
                      <a:pt x="406400" y="229393"/>
                      <a:pt x="403622" y="0"/>
                    </a:cubicBezTo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" name="Freeform 11"/>
              <p:cNvSpPr/>
              <p:nvPr/>
            </p:nvSpPr>
            <p:spPr>
              <a:xfrm flipH="1">
                <a:off x="4355976" y="5109782"/>
                <a:ext cx="1368152" cy="695482"/>
              </a:xfrm>
              <a:custGeom>
                <a:avLst/>
                <a:gdLst>
                  <a:gd name="connsiteX0" fmla="*/ 909711 w 1444283"/>
                  <a:gd name="connsiteY0" fmla="*/ 180535 h 616633"/>
                  <a:gd name="connsiteX1" fmla="*/ 501748 w 1444283"/>
                  <a:gd name="connsiteY1" fmla="*/ 11723 h 616633"/>
                  <a:gd name="connsiteX2" fmla="*/ 192259 w 1444283"/>
                  <a:gd name="connsiteY2" fmla="*/ 250874 h 616633"/>
                  <a:gd name="connsiteX3" fmla="*/ 178191 w 1444283"/>
                  <a:gd name="connsiteY3" fmla="*/ 504092 h 616633"/>
                  <a:gd name="connsiteX4" fmla="*/ 1261403 w 1444283"/>
                  <a:gd name="connsiteY4" fmla="*/ 574430 h 616633"/>
                  <a:gd name="connsiteX5" fmla="*/ 1275471 w 1444283"/>
                  <a:gd name="connsiteY5" fmla="*/ 546295 h 616633"/>
                  <a:gd name="connsiteX6" fmla="*/ 1289539 w 1444283"/>
                  <a:gd name="connsiteY6" fmla="*/ 152400 h 616633"/>
                  <a:gd name="connsiteX7" fmla="*/ 1275471 w 1444283"/>
                  <a:gd name="connsiteY7" fmla="*/ 124264 h 616633"/>
                  <a:gd name="connsiteX8" fmla="*/ 937846 w 1444283"/>
                  <a:gd name="connsiteY8" fmla="*/ 222738 h 616633"/>
                  <a:gd name="connsiteX0" fmla="*/ 909711 w 1444283"/>
                  <a:gd name="connsiteY0" fmla="*/ 180535 h 616633"/>
                  <a:gd name="connsiteX1" fmla="*/ 501748 w 1444283"/>
                  <a:gd name="connsiteY1" fmla="*/ 11723 h 616633"/>
                  <a:gd name="connsiteX2" fmla="*/ 192259 w 1444283"/>
                  <a:gd name="connsiteY2" fmla="*/ 250874 h 616633"/>
                  <a:gd name="connsiteX3" fmla="*/ 178191 w 1444283"/>
                  <a:gd name="connsiteY3" fmla="*/ 504092 h 616633"/>
                  <a:gd name="connsiteX4" fmla="*/ 1261403 w 1444283"/>
                  <a:gd name="connsiteY4" fmla="*/ 574430 h 616633"/>
                  <a:gd name="connsiteX5" fmla="*/ 1275471 w 1444283"/>
                  <a:gd name="connsiteY5" fmla="*/ 546295 h 616633"/>
                  <a:gd name="connsiteX6" fmla="*/ 1289539 w 1444283"/>
                  <a:gd name="connsiteY6" fmla="*/ 152400 h 616633"/>
                  <a:gd name="connsiteX7" fmla="*/ 1275471 w 1444283"/>
                  <a:gd name="connsiteY7" fmla="*/ 124264 h 616633"/>
                  <a:gd name="connsiteX8" fmla="*/ 882287 w 1444283"/>
                  <a:gd name="connsiteY8" fmla="*/ 64012 h 616633"/>
                  <a:gd name="connsiteX0" fmla="*/ 909711 w 1444283"/>
                  <a:gd name="connsiteY0" fmla="*/ 180535 h 616633"/>
                  <a:gd name="connsiteX1" fmla="*/ 501748 w 1444283"/>
                  <a:gd name="connsiteY1" fmla="*/ 11723 h 616633"/>
                  <a:gd name="connsiteX2" fmla="*/ 192259 w 1444283"/>
                  <a:gd name="connsiteY2" fmla="*/ 250874 h 616633"/>
                  <a:gd name="connsiteX3" fmla="*/ 178191 w 1444283"/>
                  <a:gd name="connsiteY3" fmla="*/ 504092 h 616633"/>
                  <a:gd name="connsiteX4" fmla="*/ 1261403 w 1444283"/>
                  <a:gd name="connsiteY4" fmla="*/ 574430 h 616633"/>
                  <a:gd name="connsiteX5" fmla="*/ 1275471 w 1444283"/>
                  <a:gd name="connsiteY5" fmla="*/ 546295 h 616633"/>
                  <a:gd name="connsiteX6" fmla="*/ 1289539 w 1444283"/>
                  <a:gd name="connsiteY6" fmla="*/ 152400 h 616633"/>
                  <a:gd name="connsiteX7" fmla="*/ 1242327 w 1444283"/>
                  <a:gd name="connsiteY7" fmla="*/ 64012 h 616633"/>
                  <a:gd name="connsiteX8" fmla="*/ 882287 w 1444283"/>
                  <a:gd name="connsiteY8" fmla="*/ 64012 h 616633"/>
                  <a:gd name="connsiteX0" fmla="*/ 909711 w 1444283"/>
                  <a:gd name="connsiteY0" fmla="*/ 311317 h 747415"/>
                  <a:gd name="connsiteX1" fmla="*/ 501748 w 1444283"/>
                  <a:gd name="connsiteY1" fmla="*/ 142505 h 747415"/>
                  <a:gd name="connsiteX2" fmla="*/ 192259 w 1444283"/>
                  <a:gd name="connsiteY2" fmla="*/ 381656 h 747415"/>
                  <a:gd name="connsiteX3" fmla="*/ 178191 w 1444283"/>
                  <a:gd name="connsiteY3" fmla="*/ 634874 h 747415"/>
                  <a:gd name="connsiteX4" fmla="*/ 1261403 w 1444283"/>
                  <a:gd name="connsiteY4" fmla="*/ 705212 h 747415"/>
                  <a:gd name="connsiteX5" fmla="*/ 1275471 w 1444283"/>
                  <a:gd name="connsiteY5" fmla="*/ 677077 h 747415"/>
                  <a:gd name="connsiteX6" fmla="*/ 1289539 w 1444283"/>
                  <a:gd name="connsiteY6" fmla="*/ 283182 h 747415"/>
                  <a:gd name="connsiteX7" fmla="*/ 1242327 w 1444283"/>
                  <a:gd name="connsiteY7" fmla="*/ 194794 h 747415"/>
                  <a:gd name="connsiteX8" fmla="*/ 882287 w 1444283"/>
                  <a:gd name="connsiteY8" fmla="*/ 194794 h 747415"/>
                  <a:gd name="connsiteX0" fmla="*/ 909711 w 1444283"/>
                  <a:gd name="connsiteY0" fmla="*/ 311317 h 714141"/>
                  <a:gd name="connsiteX1" fmla="*/ 501748 w 1444283"/>
                  <a:gd name="connsiteY1" fmla="*/ 142505 h 714141"/>
                  <a:gd name="connsiteX2" fmla="*/ 192259 w 1444283"/>
                  <a:gd name="connsiteY2" fmla="*/ 381656 h 714141"/>
                  <a:gd name="connsiteX3" fmla="*/ 178191 w 1444283"/>
                  <a:gd name="connsiteY3" fmla="*/ 634874 h 714141"/>
                  <a:gd name="connsiteX4" fmla="*/ 1261403 w 1444283"/>
                  <a:gd name="connsiteY4" fmla="*/ 705212 h 714141"/>
                  <a:gd name="connsiteX5" fmla="*/ 1275471 w 1444283"/>
                  <a:gd name="connsiteY5" fmla="*/ 677077 h 714141"/>
                  <a:gd name="connsiteX6" fmla="*/ 1314335 w 1444283"/>
                  <a:gd name="connsiteY6" fmla="*/ 482826 h 714141"/>
                  <a:gd name="connsiteX7" fmla="*/ 1242327 w 1444283"/>
                  <a:gd name="connsiteY7" fmla="*/ 194794 h 714141"/>
                  <a:gd name="connsiteX8" fmla="*/ 882287 w 1444283"/>
                  <a:gd name="connsiteY8" fmla="*/ 194794 h 714141"/>
                  <a:gd name="connsiteX0" fmla="*/ 909711 w 1444283"/>
                  <a:gd name="connsiteY0" fmla="*/ 311317 h 714141"/>
                  <a:gd name="connsiteX1" fmla="*/ 501748 w 1444283"/>
                  <a:gd name="connsiteY1" fmla="*/ 142505 h 714141"/>
                  <a:gd name="connsiteX2" fmla="*/ 192259 w 1444283"/>
                  <a:gd name="connsiteY2" fmla="*/ 381656 h 714141"/>
                  <a:gd name="connsiteX3" fmla="*/ 178191 w 1444283"/>
                  <a:gd name="connsiteY3" fmla="*/ 634874 h 714141"/>
                  <a:gd name="connsiteX4" fmla="*/ 1261403 w 1444283"/>
                  <a:gd name="connsiteY4" fmla="*/ 705212 h 714141"/>
                  <a:gd name="connsiteX5" fmla="*/ 1275471 w 1444283"/>
                  <a:gd name="connsiteY5" fmla="*/ 677077 h 714141"/>
                  <a:gd name="connsiteX6" fmla="*/ 1314335 w 1444283"/>
                  <a:gd name="connsiteY6" fmla="*/ 482826 h 714141"/>
                  <a:gd name="connsiteX7" fmla="*/ 1242327 w 1444283"/>
                  <a:gd name="connsiteY7" fmla="*/ 194794 h 714141"/>
                  <a:gd name="connsiteX8" fmla="*/ 882287 w 1444283"/>
                  <a:gd name="connsiteY8" fmla="*/ 194794 h 714141"/>
                  <a:gd name="connsiteX0" fmla="*/ 909711 w 1444283"/>
                  <a:gd name="connsiteY0" fmla="*/ 180535 h 631365"/>
                  <a:gd name="connsiteX1" fmla="*/ 501748 w 1444283"/>
                  <a:gd name="connsiteY1" fmla="*/ 11723 h 631365"/>
                  <a:gd name="connsiteX2" fmla="*/ 192259 w 1444283"/>
                  <a:gd name="connsiteY2" fmla="*/ 250874 h 631365"/>
                  <a:gd name="connsiteX3" fmla="*/ 178191 w 1444283"/>
                  <a:gd name="connsiteY3" fmla="*/ 504092 h 631365"/>
                  <a:gd name="connsiteX4" fmla="*/ 1261403 w 1444283"/>
                  <a:gd name="connsiteY4" fmla="*/ 574430 h 631365"/>
                  <a:gd name="connsiteX5" fmla="*/ 1275471 w 1444283"/>
                  <a:gd name="connsiteY5" fmla="*/ 546295 h 631365"/>
                  <a:gd name="connsiteX6" fmla="*/ 1242327 w 1444283"/>
                  <a:gd name="connsiteY6" fmla="*/ 64012 h 631365"/>
                  <a:gd name="connsiteX7" fmla="*/ 882287 w 1444283"/>
                  <a:gd name="connsiteY7" fmla="*/ 64012 h 631365"/>
                  <a:gd name="connsiteX0" fmla="*/ 909711 w 1444283"/>
                  <a:gd name="connsiteY0" fmla="*/ 180535 h 631365"/>
                  <a:gd name="connsiteX1" fmla="*/ 501748 w 1444283"/>
                  <a:gd name="connsiteY1" fmla="*/ 11723 h 631365"/>
                  <a:gd name="connsiteX2" fmla="*/ 192259 w 1444283"/>
                  <a:gd name="connsiteY2" fmla="*/ 250874 h 631365"/>
                  <a:gd name="connsiteX3" fmla="*/ 178191 w 1444283"/>
                  <a:gd name="connsiteY3" fmla="*/ 504092 h 631365"/>
                  <a:gd name="connsiteX4" fmla="*/ 1261403 w 1444283"/>
                  <a:gd name="connsiteY4" fmla="*/ 574430 h 631365"/>
                  <a:gd name="connsiteX5" fmla="*/ 1275471 w 1444283"/>
                  <a:gd name="connsiteY5" fmla="*/ 546295 h 631365"/>
                  <a:gd name="connsiteX6" fmla="*/ 1242327 w 1444283"/>
                  <a:gd name="connsiteY6" fmla="*/ 64012 h 631365"/>
                  <a:gd name="connsiteX7" fmla="*/ 882287 w 1444283"/>
                  <a:gd name="connsiteY7" fmla="*/ 64012 h 631365"/>
                  <a:gd name="connsiteX0" fmla="*/ 909711 w 1444283"/>
                  <a:gd name="connsiteY0" fmla="*/ 180535 h 631365"/>
                  <a:gd name="connsiteX1" fmla="*/ 501748 w 1444283"/>
                  <a:gd name="connsiteY1" fmla="*/ 11723 h 631365"/>
                  <a:gd name="connsiteX2" fmla="*/ 192259 w 1444283"/>
                  <a:gd name="connsiteY2" fmla="*/ 250874 h 631365"/>
                  <a:gd name="connsiteX3" fmla="*/ 178191 w 1444283"/>
                  <a:gd name="connsiteY3" fmla="*/ 504092 h 631365"/>
                  <a:gd name="connsiteX4" fmla="*/ 1261403 w 1444283"/>
                  <a:gd name="connsiteY4" fmla="*/ 574430 h 631365"/>
                  <a:gd name="connsiteX5" fmla="*/ 1275471 w 1444283"/>
                  <a:gd name="connsiteY5" fmla="*/ 546295 h 631365"/>
                  <a:gd name="connsiteX6" fmla="*/ 1242327 w 1444283"/>
                  <a:gd name="connsiteY6" fmla="*/ 64012 h 631365"/>
                  <a:gd name="connsiteX7" fmla="*/ 882287 w 1444283"/>
                  <a:gd name="connsiteY7" fmla="*/ 64012 h 631365"/>
                  <a:gd name="connsiteX0" fmla="*/ 894530 w 1338018"/>
                  <a:gd name="connsiteY0" fmla="*/ 180535 h 630304"/>
                  <a:gd name="connsiteX1" fmla="*/ 486567 w 1338018"/>
                  <a:gd name="connsiteY1" fmla="*/ 11723 h 630304"/>
                  <a:gd name="connsiteX2" fmla="*/ 177078 w 1338018"/>
                  <a:gd name="connsiteY2" fmla="*/ 250874 h 630304"/>
                  <a:gd name="connsiteX3" fmla="*/ 163010 w 1338018"/>
                  <a:gd name="connsiteY3" fmla="*/ 504092 h 630304"/>
                  <a:gd name="connsiteX4" fmla="*/ 1155138 w 1338018"/>
                  <a:gd name="connsiteY4" fmla="*/ 568068 h 630304"/>
                  <a:gd name="connsiteX5" fmla="*/ 1260290 w 1338018"/>
                  <a:gd name="connsiteY5" fmla="*/ 546295 h 630304"/>
                  <a:gd name="connsiteX6" fmla="*/ 1227146 w 1338018"/>
                  <a:gd name="connsiteY6" fmla="*/ 64012 h 630304"/>
                  <a:gd name="connsiteX7" fmla="*/ 867106 w 1338018"/>
                  <a:gd name="connsiteY7" fmla="*/ 64012 h 630304"/>
                  <a:gd name="connsiteX0" fmla="*/ 894530 w 1344495"/>
                  <a:gd name="connsiteY0" fmla="*/ 180535 h 652077"/>
                  <a:gd name="connsiteX1" fmla="*/ 486567 w 1344495"/>
                  <a:gd name="connsiteY1" fmla="*/ 11723 h 652077"/>
                  <a:gd name="connsiteX2" fmla="*/ 177078 w 1344495"/>
                  <a:gd name="connsiteY2" fmla="*/ 250874 h 652077"/>
                  <a:gd name="connsiteX3" fmla="*/ 163010 w 1344495"/>
                  <a:gd name="connsiteY3" fmla="*/ 504092 h 652077"/>
                  <a:gd name="connsiteX4" fmla="*/ 1155138 w 1344495"/>
                  <a:gd name="connsiteY4" fmla="*/ 568068 h 652077"/>
                  <a:gd name="connsiteX5" fmla="*/ 1299153 w 1344495"/>
                  <a:gd name="connsiteY5" fmla="*/ 568068 h 652077"/>
                  <a:gd name="connsiteX6" fmla="*/ 1227146 w 1344495"/>
                  <a:gd name="connsiteY6" fmla="*/ 64012 h 652077"/>
                  <a:gd name="connsiteX7" fmla="*/ 867106 w 1344495"/>
                  <a:gd name="connsiteY7" fmla="*/ 64012 h 652077"/>
                  <a:gd name="connsiteX0" fmla="*/ 894530 w 1344495"/>
                  <a:gd name="connsiteY0" fmla="*/ 202909 h 674451"/>
                  <a:gd name="connsiteX1" fmla="*/ 486567 w 1344495"/>
                  <a:gd name="connsiteY1" fmla="*/ 34097 h 674451"/>
                  <a:gd name="connsiteX2" fmla="*/ 177078 w 1344495"/>
                  <a:gd name="connsiteY2" fmla="*/ 273248 h 674451"/>
                  <a:gd name="connsiteX3" fmla="*/ 163010 w 1344495"/>
                  <a:gd name="connsiteY3" fmla="*/ 526466 h 674451"/>
                  <a:gd name="connsiteX4" fmla="*/ 1155138 w 1344495"/>
                  <a:gd name="connsiteY4" fmla="*/ 590442 h 674451"/>
                  <a:gd name="connsiteX5" fmla="*/ 1299153 w 1344495"/>
                  <a:gd name="connsiteY5" fmla="*/ 590442 h 674451"/>
                  <a:gd name="connsiteX6" fmla="*/ 1227146 w 1344495"/>
                  <a:gd name="connsiteY6" fmla="*/ 86386 h 674451"/>
                  <a:gd name="connsiteX7" fmla="*/ 905007 w 1344495"/>
                  <a:gd name="connsiteY7" fmla="*/ 72124 h 674451"/>
                  <a:gd name="connsiteX8" fmla="*/ 867106 w 1344495"/>
                  <a:gd name="connsiteY8" fmla="*/ 86386 h 674451"/>
                  <a:gd name="connsiteX0" fmla="*/ 894530 w 1344495"/>
                  <a:gd name="connsiteY0" fmla="*/ 202909 h 674451"/>
                  <a:gd name="connsiteX1" fmla="*/ 486567 w 1344495"/>
                  <a:gd name="connsiteY1" fmla="*/ 34097 h 674451"/>
                  <a:gd name="connsiteX2" fmla="*/ 177078 w 1344495"/>
                  <a:gd name="connsiteY2" fmla="*/ 273248 h 674451"/>
                  <a:gd name="connsiteX3" fmla="*/ 163010 w 1344495"/>
                  <a:gd name="connsiteY3" fmla="*/ 526466 h 674451"/>
                  <a:gd name="connsiteX4" fmla="*/ 1155138 w 1344495"/>
                  <a:gd name="connsiteY4" fmla="*/ 590442 h 674451"/>
                  <a:gd name="connsiteX5" fmla="*/ 1299153 w 1344495"/>
                  <a:gd name="connsiteY5" fmla="*/ 590442 h 674451"/>
                  <a:gd name="connsiteX6" fmla="*/ 1227146 w 1344495"/>
                  <a:gd name="connsiteY6" fmla="*/ 86386 h 674451"/>
                  <a:gd name="connsiteX7" fmla="*/ 905007 w 1344495"/>
                  <a:gd name="connsiteY7" fmla="*/ 72124 h 674451"/>
                  <a:gd name="connsiteX8" fmla="*/ 867105 w 1344495"/>
                  <a:gd name="connsiteY8" fmla="*/ 158394 h 674451"/>
                  <a:gd name="connsiteX0" fmla="*/ 894530 w 1344495"/>
                  <a:gd name="connsiteY0" fmla="*/ 212534 h 684076"/>
                  <a:gd name="connsiteX1" fmla="*/ 486567 w 1344495"/>
                  <a:gd name="connsiteY1" fmla="*/ 43722 h 684076"/>
                  <a:gd name="connsiteX2" fmla="*/ 177078 w 1344495"/>
                  <a:gd name="connsiteY2" fmla="*/ 282873 h 684076"/>
                  <a:gd name="connsiteX3" fmla="*/ 163010 w 1344495"/>
                  <a:gd name="connsiteY3" fmla="*/ 536091 h 684076"/>
                  <a:gd name="connsiteX4" fmla="*/ 1155138 w 1344495"/>
                  <a:gd name="connsiteY4" fmla="*/ 600067 h 684076"/>
                  <a:gd name="connsiteX5" fmla="*/ 1299153 w 1344495"/>
                  <a:gd name="connsiteY5" fmla="*/ 600067 h 684076"/>
                  <a:gd name="connsiteX6" fmla="*/ 1227146 w 1344495"/>
                  <a:gd name="connsiteY6" fmla="*/ 96011 h 684076"/>
                  <a:gd name="connsiteX7" fmla="*/ 867105 w 1344495"/>
                  <a:gd name="connsiteY7" fmla="*/ 24003 h 684076"/>
                  <a:gd name="connsiteX8" fmla="*/ 867105 w 1344495"/>
                  <a:gd name="connsiteY8" fmla="*/ 168019 h 684076"/>
                  <a:gd name="connsiteX0" fmla="*/ 894530 w 1344495"/>
                  <a:gd name="connsiteY0" fmla="*/ 212534 h 684076"/>
                  <a:gd name="connsiteX1" fmla="*/ 486567 w 1344495"/>
                  <a:gd name="connsiteY1" fmla="*/ 43722 h 684076"/>
                  <a:gd name="connsiteX2" fmla="*/ 177078 w 1344495"/>
                  <a:gd name="connsiteY2" fmla="*/ 282873 h 684076"/>
                  <a:gd name="connsiteX3" fmla="*/ 163010 w 1344495"/>
                  <a:gd name="connsiteY3" fmla="*/ 536091 h 684076"/>
                  <a:gd name="connsiteX4" fmla="*/ 1155138 w 1344495"/>
                  <a:gd name="connsiteY4" fmla="*/ 600067 h 684076"/>
                  <a:gd name="connsiteX5" fmla="*/ 1299153 w 1344495"/>
                  <a:gd name="connsiteY5" fmla="*/ 600067 h 684076"/>
                  <a:gd name="connsiteX6" fmla="*/ 1227146 w 1344495"/>
                  <a:gd name="connsiteY6" fmla="*/ 96011 h 684076"/>
                  <a:gd name="connsiteX7" fmla="*/ 867105 w 1344495"/>
                  <a:gd name="connsiteY7" fmla="*/ 24003 h 684076"/>
                  <a:gd name="connsiteX8" fmla="*/ 867105 w 1344495"/>
                  <a:gd name="connsiteY8" fmla="*/ 168019 h 684076"/>
                  <a:gd name="connsiteX0" fmla="*/ 894530 w 1344495"/>
                  <a:gd name="connsiteY0" fmla="*/ 212534 h 684076"/>
                  <a:gd name="connsiteX1" fmla="*/ 486567 w 1344495"/>
                  <a:gd name="connsiteY1" fmla="*/ 43722 h 684076"/>
                  <a:gd name="connsiteX2" fmla="*/ 177078 w 1344495"/>
                  <a:gd name="connsiteY2" fmla="*/ 282873 h 684076"/>
                  <a:gd name="connsiteX3" fmla="*/ 163010 w 1344495"/>
                  <a:gd name="connsiteY3" fmla="*/ 536091 h 684076"/>
                  <a:gd name="connsiteX4" fmla="*/ 1155138 w 1344495"/>
                  <a:gd name="connsiteY4" fmla="*/ 600067 h 684076"/>
                  <a:gd name="connsiteX5" fmla="*/ 1299153 w 1344495"/>
                  <a:gd name="connsiteY5" fmla="*/ 600067 h 684076"/>
                  <a:gd name="connsiteX6" fmla="*/ 1227146 w 1344495"/>
                  <a:gd name="connsiteY6" fmla="*/ 96011 h 684076"/>
                  <a:gd name="connsiteX7" fmla="*/ 867105 w 1344495"/>
                  <a:gd name="connsiteY7" fmla="*/ 24003 h 684076"/>
                  <a:gd name="connsiteX8" fmla="*/ 867105 w 1344495"/>
                  <a:gd name="connsiteY8" fmla="*/ 168019 h 684076"/>
                  <a:gd name="connsiteX0" fmla="*/ 894530 w 1344495"/>
                  <a:gd name="connsiteY0" fmla="*/ 284542 h 768086"/>
                  <a:gd name="connsiteX1" fmla="*/ 486567 w 1344495"/>
                  <a:gd name="connsiteY1" fmla="*/ 115730 h 768086"/>
                  <a:gd name="connsiteX2" fmla="*/ 177078 w 1344495"/>
                  <a:gd name="connsiteY2" fmla="*/ 354881 h 768086"/>
                  <a:gd name="connsiteX3" fmla="*/ 163010 w 1344495"/>
                  <a:gd name="connsiteY3" fmla="*/ 608099 h 768086"/>
                  <a:gd name="connsiteX4" fmla="*/ 1155138 w 1344495"/>
                  <a:gd name="connsiteY4" fmla="*/ 672075 h 768086"/>
                  <a:gd name="connsiteX5" fmla="*/ 1299153 w 1344495"/>
                  <a:gd name="connsiteY5" fmla="*/ 672075 h 768086"/>
                  <a:gd name="connsiteX6" fmla="*/ 1227145 w 1344495"/>
                  <a:gd name="connsiteY6" fmla="*/ 96011 h 768086"/>
                  <a:gd name="connsiteX7" fmla="*/ 867105 w 1344495"/>
                  <a:gd name="connsiteY7" fmla="*/ 96011 h 768086"/>
                  <a:gd name="connsiteX8" fmla="*/ 867105 w 1344495"/>
                  <a:gd name="connsiteY8" fmla="*/ 240027 h 768086"/>
                  <a:gd name="connsiteX0" fmla="*/ 894530 w 1344495"/>
                  <a:gd name="connsiteY0" fmla="*/ 211938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167423 h 695482"/>
                  <a:gd name="connsiteX0" fmla="*/ 894530 w 1344495"/>
                  <a:gd name="connsiteY0" fmla="*/ 211938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167423 h 695482"/>
                  <a:gd name="connsiteX0" fmla="*/ 894530 w 1344495"/>
                  <a:gd name="connsiteY0" fmla="*/ 211938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167423 h 695482"/>
                  <a:gd name="connsiteX0" fmla="*/ 894530 w 1344495"/>
                  <a:gd name="connsiteY0" fmla="*/ 211938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239431 h 695482"/>
                  <a:gd name="connsiteX0" fmla="*/ 894530 w 1344495"/>
                  <a:gd name="connsiteY0" fmla="*/ 211938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239431 h 695482"/>
                  <a:gd name="connsiteX0" fmla="*/ 894530 w 1344495"/>
                  <a:gd name="connsiteY0" fmla="*/ 211938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239431 h 695482"/>
                  <a:gd name="connsiteX0" fmla="*/ 867105 w 1344495"/>
                  <a:gd name="connsiteY0" fmla="*/ 239431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239431 h 695482"/>
                  <a:gd name="connsiteX0" fmla="*/ 867105 w 1344495"/>
                  <a:gd name="connsiteY0" fmla="*/ 239431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167423 h 695482"/>
                  <a:gd name="connsiteX0" fmla="*/ 867105 w 1344495"/>
                  <a:gd name="connsiteY0" fmla="*/ 239431 h 695482"/>
                  <a:gd name="connsiteX1" fmla="*/ 939113 w 1344495"/>
                  <a:gd name="connsiteY1" fmla="*/ 527463 h 695482"/>
                  <a:gd name="connsiteX2" fmla="*/ 486567 w 1344495"/>
                  <a:gd name="connsiteY2" fmla="*/ 43126 h 695482"/>
                  <a:gd name="connsiteX3" fmla="*/ 177078 w 1344495"/>
                  <a:gd name="connsiteY3" fmla="*/ 282277 h 695482"/>
                  <a:gd name="connsiteX4" fmla="*/ 163010 w 1344495"/>
                  <a:gd name="connsiteY4" fmla="*/ 535495 h 695482"/>
                  <a:gd name="connsiteX5" fmla="*/ 1155138 w 1344495"/>
                  <a:gd name="connsiteY5" fmla="*/ 599471 h 695482"/>
                  <a:gd name="connsiteX6" fmla="*/ 1299153 w 1344495"/>
                  <a:gd name="connsiteY6" fmla="*/ 599471 h 695482"/>
                  <a:gd name="connsiteX7" fmla="*/ 1227145 w 1344495"/>
                  <a:gd name="connsiteY7" fmla="*/ 23407 h 695482"/>
                  <a:gd name="connsiteX8" fmla="*/ 867105 w 1344495"/>
                  <a:gd name="connsiteY8" fmla="*/ 23407 h 695482"/>
                  <a:gd name="connsiteX9" fmla="*/ 867105 w 1344495"/>
                  <a:gd name="connsiteY9" fmla="*/ 167423 h 695482"/>
                  <a:gd name="connsiteX0" fmla="*/ 867105 w 1344495"/>
                  <a:gd name="connsiteY0" fmla="*/ 239431 h 695482"/>
                  <a:gd name="connsiteX1" fmla="*/ 867105 w 1344495"/>
                  <a:gd name="connsiteY1" fmla="*/ 167423 h 695482"/>
                  <a:gd name="connsiteX2" fmla="*/ 939113 w 1344495"/>
                  <a:gd name="connsiteY2" fmla="*/ 527463 h 695482"/>
                  <a:gd name="connsiteX3" fmla="*/ 486567 w 1344495"/>
                  <a:gd name="connsiteY3" fmla="*/ 43126 h 695482"/>
                  <a:gd name="connsiteX4" fmla="*/ 177078 w 1344495"/>
                  <a:gd name="connsiteY4" fmla="*/ 282277 h 695482"/>
                  <a:gd name="connsiteX5" fmla="*/ 163010 w 1344495"/>
                  <a:gd name="connsiteY5" fmla="*/ 535495 h 695482"/>
                  <a:gd name="connsiteX6" fmla="*/ 1155138 w 1344495"/>
                  <a:gd name="connsiteY6" fmla="*/ 599471 h 695482"/>
                  <a:gd name="connsiteX7" fmla="*/ 1299153 w 1344495"/>
                  <a:gd name="connsiteY7" fmla="*/ 599471 h 695482"/>
                  <a:gd name="connsiteX8" fmla="*/ 1227145 w 1344495"/>
                  <a:gd name="connsiteY8" fmla="*/ 23407 h 695482"/>
                  <a:gd name="connsiteX9" fmla="*/ 867105 w 1344495"/>
                  <a:gd name="connsiteY9" fmla="*/ 23407 h 695482"/>
                  <a:gd name="connsiteX10" fmla="*/ 867105 w 1344495"/>
                  <a:gd name="connsiteY10" fmla="*/ 167423 h 695482"/>
                  <a:gd name="connsiteX0" fmla="*/ 867105 w 1344495"/>
                  <a:gd name="connsiteY0" fmla="*/ 239431 h 695482"/>
                  <a:gd name="connsiteX1" fmla="*/ 867105 w 1344495"/>
                  <a:gd name="connsiteY1" fmla="*/ 167423 h 695482"/>
                  <a:gd name="connsiteX2" fmla="*/ 486567 w 1344495"/>
                  <a:gd name="connsiteY2" fmla="*/ 43126 h 695482"/>
                  <a:gd name="connsiteX3" fmla="*/ 177078 w 1344495"/>
                  <a:gd name="connsiteY3" fmla="*/ 282277 h 695482"/>
                  <a:gd name="connsiteX4" fmla="*/ 163010 w 1344495"/>
                  <a:gd name="connsiteY4" fmla="*/ 535495 h 695482"/>
                  <a:gd name="connsiteX5" fmla="*/ 1155138 w 1344495"/>
                  <a:gd name="connsiteY5" fmla="*/ 599471 h 695482"/>
                  <a:gd name="connsiteX6" fmla="*/ 1299153 w 1344495"/>
                  <a:gd name="connsiteY6" fmla="*/ 599471 h 695482"/>
                  <a:gd name="connsiteX7" fmla="*/ 1227145 w 1344495"/>
                  <a:gd name="connsiteY7" fmla="*/ 23407 h 695482"/>
                  <a:gd name="connsiteX8" fmla="*/ 867105 w 1344495"/>
                  <a:gd name="connsiteY8" fmla="*/ 23407 h 695482"/>
                  <a:gd name="connsiteX9" fmla="*/ 867105 w 1344495"/>
                  <a:gd name="connsiteY9" fmla="*/ 167423 h 695482"/>
                  <a:gd name="connsiteX0" fmla="*/ 867105 w 1344495"/>
                  <a:gd name="connsiteY0" fmla="*/ 239431 h 695482"/>
                  <a:gd name="connsiteX1" fmla="*/ 867105 w 1344495"/>
                  <a:gd name="connsiteY1" fmla="*/ 167423 h 695482"/>
                  <a:gd name="connsiteX2" fmla="*/ 486567 w 1344495"/>
                  <a:gd name="connsiteY2" fmla="*/ 43126 h 695482"/>
                  <a:gd name="connsiteX3" fmla="*/ 177078 w 1344495"/>
                  <a:gd name="connsiteY3" fmla="*/ 282277 h 695482"/>
                  <a:gd name="connsiteX4" fmla="*/ 163010 w 1344495"/>
                  <a:gd name="connsiteY4" fmla="*/ 535495 h 695482"/>
                  <a:gd name="connsiteX5" fmla="*/ 1155138 w 1344495"/>
                  <a:gd name="connsiteY5" fmla="*/ 599471 h 695482"/>
                  <a:gd name="connsiteX6" fmla="*/ 1299153 w 1344495"/>
                  <a:gd name="connsiteY6" fmla="*/ 599471 h 695482"/>
                  <a:gd name="connsiteX7" fmla="*/ 1227145 w 1344495"/>
                  <a:gd name="connsiteY7" fmla="*/ 23407 h 695482"/>
                  <a:gd name="connsiteX8" fmla="*/ 867105 w 1344495"/>
                  <a:gd name="connsiteY8" fmla="*/ 23407 h 695482"/>
                  <a:gd name="connsiteX9" fmla="*/ 867105 w 1344495"/>
                  <a:gd name="connsiteY9" fmla="*/ 167423 h 695482"/>
                  <a:gd name="connsiteX0" fmla="*/ 867105 w 1344495"/>
                  <a:gd name="connsiteY0" fmla="*/ 362417 h 818468"/>
                  <a:gd name="connsiteX1" fmla="*/ 867105 w 1344495"/>
                  <a:gd name="connsiteY1" fmla="*/ 290409 h 818468"/>
                  <a:gd name="connsiteX2" fmla="*/ 486567 w 1344495"/>
                  <a:gd name="connsiteY2" fmla="*/ 166112 h 818468"/>
                  <a:gd name="connsiteX3" fmla="*/ 177078 w 1344495"/>
                  <a:gd name="connsiteY3" fmla="*/ 405263 h 818468"/>
                  <a:gd name="connsiteX4" fmla="*/ 163010 w 1344495"/>
                  <a:gd name="connsiteY4" fmla="*/ 658481 h 818468"/>
                  <a:gd name="connsiteX5" fmla="*/ 1155138 w 1344495"/>
                  <a:gd name="connsiteY5" fmla="*/ 722457 h 818468"/>
                  <a:gd name="connsiteX6" fmla="*/ 1299153 w 1344495"/>
                  <a:gd name="connsiteY6" fmla="*/ 722457 h 818468"/>
                  <a:gd name="connsiteX7" fmla="*/ 1227145 w 1344495"/>
                  <a:gd name="connsiteY7" fmla="*/ 146393 h 818468"/>
                  <a:gd name="connsiteX8" fmla="*/ 867105 w 1344495"/>
                  <a:gd name="connsiteY8" fmla="*/ 146393 h 818468"/>
                  <a:gd name="connsiteX9" fmla="*/ 651081 w 1344495"/>
                  <a:gd name="connsiteY9" fmla="*/ 2377 h 818468"/>
                  <a:gd name="connsiteX0" fmla="*/ 867105 w 1344495"/>
                  <a:gd name="connsiteY0" fmla="*/ 434425 h 818468"/>
                  <a:gd name="connsiteX1" fmla="*/ 867105 w 1344495"/>
                  <a:gd name="connsiteY1" fmla="*/ 290409 h 818468"/>
                  <a:gd name="connsiteX2" fmla="*/ 486567 w 1344495"/>
                  <a:gd name="connsiteY2" fmla="*/ 166112 h 818468"/>
                  <a:gd name="connsiteX3" fmla="*/ 177078 w 1344495"/>
                  <a:gd name="connsiteY3" fmla="*/ 405263 h 818468"/>
                  <a:gd name="connsiteX4" fmla="*/ 163010 w 1344495"/>
                  <a:gd name="connsiteY4" fmla="*/ 658481 h 818468"/>
                  <a:gd name="connsiteX5" fmla="*/ 1155138 w 1344495"/>
                  <a:gd name="connsiteY5" fmla="*/ 722457 h 818468"/>
                  <a:gd name="connsiteX6" fmla="*/ 1299153 w 1344495"/>
                  <a:gd name="connsiteY6" fmla="*/ 722457 h 818468"/>
                  <a:gd name="connsiteX7" fmla="*/ 1227145 w 1344495"/>
                  <a:gd name="connsiteY7" fmla="*/ 146393 h 818468"/>
                  <a:gd name="connsiteX8" fmla="*/ 867105 w 1344495"/>
                  <a:gd name="connsiteY8" fmla="*/ 146393 h 818468"/>
                  <a:gd name="connsiteX9" fmla="*/ 651081 w 1344495"/>
                  <a:gd name="connsiteY9" fmla="*/ 2377 h 818468"/>
                  <a:gd name="connsiteX0" fmla="*/ 867105 w 1344495"/>
                  <a:gd name="connsiteY0" fmla="*/ 290409 h 818468"/>
                  <a:gd name="connsiteX1" fmla="*/ 486567 w 1344495"/>
                  <a:gd name="connsiteY1" fmla="*/ 166112 h 818468"/>
                  <a:gd name="connsiteX2" fmla="*/ 177078 w 1344495"/>
                  <a:gd name="connsiteY2" fmla="*/ 405263 h 818468"/>
                  <a:gd name="connsiteX3" fmla="*/ 163010 w 1344495"/>
                  <a:gd name="connsiteY3" fmla="*/ 658481 h 818468"/>
                  <a:gd name="connsiteX4" fmla="*/ 1155138 w 1344495"/>
                  <a:gd name="connsiteY4" fmla="*/ 722457 h 818468"/>
                  <a:gd name="connsiteX5" fmla="*/ 1299153 w 1344495"/>
                  <a:gd name="connsiteY5" fmla="*/ 722457 h 818468"/>
                  <a:gd name="connsiteX6" fmla="*/ 1227145 w 1344495"/>
                  <a:gd name="connsiteY6" fmla="*/ 146393 h 818468"/>
                  <a:gd name="connsiteX7" fmla="*/ 867105 w 1344495"/>
                  <a:gd name="connsiteY7" fmla="*/ 146393 h 818468"/>
                  <a:gd name="connsiteX8" fmla="*/ 651081 w 1344495"/>
                  <a:gd name="connsiteY8" fmla="*/ 2377 h 818468"/>
                  <a:gd name="connsiteX0" fmla="*/ 867105 w 1344495"/>
                  <a:gd name="connsiteY0" fmla="*/ 167423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167423 h 6954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44495" h="695482">
                    <a:moveTo>
                      <a:pt x="867105" y="167423"/>
                    </a:moveTo>
                    <a:cubicBezTo>
                      <a:pt x="803682" y="122704"/>
                      <a:pt x="601572" y="23984"/>
                      <a:pt x="486567" y="43126"/>
                    </a:cubicBezTo>
                    <a:cubicBezTo>
                      <a:pt x="371563" y="62268"/>
                      <a:pt x="231004" y="200216"/>
                      <a:pt x="177078" y="282277"/>
                    </a:cubicBezTo>
                    <a:cubicBezTo>
                      <a:pt x="123152" y="364338"/>
                      <a:pt x="0" y="482629"/>
                      <a:pt x="163010" y="535495"/>
                    </a:cubicBezTo>
                    <a:cubicBezTo>
                      <a:pt x="326020" y="588361"/>
                      <a:pt x="965781" y="588808"/>
                      <a:pt x="1155138" y="599471"/>
                    </a:cubicBezTo>
                    <a:cubicBezTo>
                      <a:pt x="1344495" y="610134"/>
                      <a:pt x="1287152" y="695482"/>
                      <a:pt x="1299153" y="599471"/>
                    </a:cubicBezTo>
                    <a:cubicBezTo>
                      <a:pt x="1311154" y="503460"/>
                      <a:pt x="1266957" y="99823"/>
                      <a:pt x="1227145" y="23407"/>
                    </a:cubicBezTo>
                    <a:cubicBezTo>
                      <a:pt x="1133607" y="0"/>
                      <a:pt x="954918" y="16764"/>
                      <a:pt x="867105" y="23407"/>
                    </a:cubicBezTo>
                    <a:cubicBezTo>
                      <a:pt x="864620" y="145541"/>
                      <a:pt x="873422" y="165046"/>
                      <a:pt x="867105" y="167423"/>
                    </a:cubicBezTo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" name="Freeform 12"/>
              <p:cNvSpPr/>
              <p:nvPr/>
            </p:nvSpPr>
            <p:spPr>
              <a:xfrm flipH="1">
                <a:off x="4407202" y="5589240"/>
                <a:ext cx="1244918" cy="195263"/>
              </a:xfrm>
              <a:custGeom>
                <a:avLst/>
                <a:gdLst>
                  <a:gd name="connsiteX0" fmla="*/ 9525 w 1295400"/>
                  <a:gd name="connsiteY0" fmla="*/ 0 h 195263"/>
                  <a:gd name="connsiteX1" fmla="*/ 0 w 1295400"/>
                  <a:gd name="connsiteY1" fmla="*/ 161925 h 195263"/>
                  <a:gd name="connsiteX2" fmla="*/ 1276350 w 1295400"/>
                  <a:gd name="connsiteY2" fmla="*/ 195263 h 195263"/>
                  <a:gd name="connsiteX3" fmla="*/ 1295400 w 1295400"/>
                  <a:gd name="connsiteY3" fmla="*/ 47625 h 195263"/>
                  <a:gd name="connsiteX4" fmla="*/ 9525 w 1295400"/>
                  <a:gd name="connsiteY4" fmla="*/ 0 h 195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95400" h="195263">
                    <a:moveTo>
                      <a:pt x="9525" y="0"/>
                    </a:moveTo>
                    <a:lnTo>
                      <a:pt x="0" y="161925"/>
                    </a:lnTo>
                    <a:lnTo>
                      <a:pt x="1276350" y="195263"/>
                    </a:lnTo>
                    <a:lnTo>
                      <a:pt x="1295400" y="47625"/>
                    </a:lnTo>
                    <a:lnTo>
                      <a:pt x="9525" y="0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36" name="Oval 35"/>
            <p:cNvSpPr/>
            <p:nvPr/>
          </p:nvSpPr>
          <p:spPr>
            <a:xfrm>
              <a:off x="4788024" y="3250927"/>
              <a:ext cx="1828250" cy="1730080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37" name="Group 42"/>
            <p:cNvGrpSpPr/>
            <p:nvPr/>
          </p:nvGrpSpPr>
          <p:grpSpPr>
            <a:xfrm>
              <a:off x="5172642" y="3466951"/>
              <a:ext cx="1155600" cy="1191118"/>
              <a:chOff x="7452320" y="1256199"/>
              <a:chExt cx="1152128" cy="1139274"/>
            </a:xfrm>
            <a:noFill/>
          </p:grpSpPr>
          <p:sp>
            <p:nvSpPr>
              <p:cNvPr id="38" name="Rectangle 37"/>
              <p:cNvSpPr/>
              <p:nvPr/>
            </p:nvSpPr>
            <p:spPr>
              <a:xfrm>
                <a:off x="7452320" y="1256199"/>
                <a:ext cx="1152128" cy="113927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8143597" y="1279047"/>
                <a:ext cx="89710" cy="21325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7797958" y="1279047"/>
                <a:ext cx="89710" cy="21325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41" name="Moon 40"/>
          <p:cNvSpPr/>
          <p:nvPr/>
        </p:nvSpPr>
        <p:spPr>
          <a:xfrm rot="16200000">
            <a:off x="5261342" y="3669755"/>
            <a:ext cx="939186" cy="1253657"/>
          </a:xfrm>
          <a:prstGeom prst="moon">
            <a:avLst>
              <a:gd name="adj" fmla="val 81142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Oval 43"/>
          <p:cNvSpPr/>
          <p:nvPr/>
        </p:nvSpPr>
        <p:spPr>
          <a:xfrm>
            <a:off x="5580112" y="4077072"/>
            <a:ext cx="238149" cy="39149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Oval 45"/>
          <p:cNvSpPr/>
          <p:nvPr/>
        </p:nvSpPr>
        <p:spPr>
          <a:xfrm>
            <a:off x="1259632" y="3259118"/>
            <a:ext cx="216023" cy="3397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4" name="Group 83"/>
          <p:cNvGrpSpPr/>
          <p:nvPr/>
        </p:nvGrpSpPr>
        <p:grpSpPr>
          <a:xfrm>
            <a:off x="6228184" y="3068960"/>
            <a:ext cx="3209181" cy="3292620"/>
            <a:chOff x="1475656" y="0"/>
            <a:chExt cx="3293377" cy="3508644"/>
          </a:xfrm>
        </p:grpSpPr>
        <p:grpSp>
          <p:nvGrpSpPr>
            <p:cNvPr id="85" name="Group 125"/>
            <p:cNvGrpSpPr/>
            <p:nvPr/>
          </p:nvGrpSpPr>
          <p:grpSpPr>
            <a:xfrm>
              <a:off x="1475656" y="0"/>
              <a:ext cx="3293377" cy="3508644"/>
              <a:chOff x="557614" y="2334591"/>
              <a:chExt cx="3293377" cy="3508644"/>
            </a:xfrm>
          </p:grpSpPr>
          <p:sp>
            <p:nvSpPr>
              <p:cNvPr id="92" name="Freeform 91"/>
              <p:cNvSpPr/>
              <p:nvPr/>
            </p:nvSpPr>
            <p:spPr>
              <a:xfrm flipH="1">
                <a:off x="2298668" y="4422823"/>
                <a:ext cx="641014" cy="761338"/>
              </a:xfrm>
              <a:custGeom>
                <a:avLst/>
                <a:gdLst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98859 w 625872"/>
                  <a:gd name="connsiteY6" fmla="*/ 576262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86581 w 625872"/>
                  <a:gd name="connsiteY6" fmla="*/ 600620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52338"/>
                  <a:gd name="connsiteX1" fmla="*/ 586978 w 629778"/>
                  <a:gd name="connsiteY1" fmla="*/ 707231 h 852338"/>
                  <a:gd name="connsiteX2" fmla="*/ 332557 w 629778"/>
                  <a:gd name="connsiteY2" fmla="*/ 850230 h 852338"/>
                  <a:gd name="connsiteX3" fmla="*/ 65484 w 629778"/>
                  <a:gd name="connsiteY3" fmla="*/ 809625 h 852338"/>
                  <a:gd name="connsiteX4" fmla="*/ 15478 w 629778"/>
                  <a:gd name="connsiteY4" fmla="*/ 671512 h 852338"/>
                  <a:gd name="connsiteX5" fmla="*/ 158353 w 629778"/>
                  <a:gd name="connsiteY5" fmla="*/ 540543 h 852338"/>
                  <a:gd name="connsiteX6" fmla="*/ 386581 w 629778"/>
                  <a:gd name="connsiteY6" fmla="*/ 600620 h 852338"/>
                  <a:gd name="connsiteX7" fmla="*/ 408384 w 629778"/>
                  <a:gd name="connsiteY7" fmla="*/ 554831 h 852338"/>
                  <a:gd name="connsiteX8" fmla="*/ 403622 w 629778"/>
                  <a:gd name="connsiteY8" fmla="*/ 0 h 852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9778" h="852338">
                    <a:moveTo>
                      <a:pt x="589359" y="40481"/>
                    </a:moveTo>
                    <a:cubicBezTo>
                      <a:pt x="607615" y="308570"/>
                      <a:pt x="629778" y="572273"/>
                      <a:pt x="586978" y="707231"/>
                    </a:cubicBezTo>
                    <a:cubicBezTo>
                      <a:pt x="544178" y="842189"/>
                      <a:pt x="393081" y="852338"/>
                      <a:pt x="332557" y="850230"/>
                    </a:cubicBezTo>
                    <a:cubicBezTo>
                      <a:pt x="247154" y="847800"/>
                      <a:pt x="118330" y="839411"/>
                      <a:pt x="65484" y="809625"/>
                    </a:cubicBezTo>
                    <a:cubicBezTo>
                      <a:pt x="12638" y="779839"/>
                      <a:pt x="0" y="716359"/>
                      <a:pt x="15478" y="671512"/>
                    </a:cubicBezTo>
                    <a:cubicBezTo>
                      <a:pt x="30956" y="626665"/>
                      <a:pt x="96503" y="552358"/>
                      <a:pt x="158353" y="540543"/>
                    </a:cubicBezTo>
                    <a:cubicBezTo>
                      <a:pt x="220203" y="528728"/>
                      <a:pt x="344909" y="598239"/>
                      <a:pt x="386581" y="600620"/>
                    </a:cubicBezTo>
                    <a:cubicBezTo>
                      <a:pt x="428253" y="603001"/>
                      <a:pt x="405544" y="654934"/>
                      <a:pt x="408384" y="554831"/>
                    </a:cubicBezTo>
                    <a:cubicBezTo>
                      <a:pt x="411224" y="454728"/>
                      <a:pt x="406400" y="229393"/>
                      <a:pt x="403622" y="0"/>
                    </a:cubicBezTo>
                  </a:path>
                </a:pathLst>
              </a:custGeom>
              <a:solidFill>
                <a:srgbClr val="FFCC99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3" name="Freeform 92"/>
              <p:cNvSpPr/>
              <p:nvPr/>
            </p:nvSpPr>
            <p:spPr>
              <a:xfrm rot="3953413">
                <a:off x="1285074" y="4005704"/>
                <a:ext cx="556174" cy="761338"/>
              </a:xfrm>
              <a:custGeom>
                <a:avLst/>
                <a:gdLst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98859 w 625872"/>
                  <a:gd name="connsiteY6" fmla="*/ 576262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86581 w 625872"/>
                  <a:gd name="connsiteY6" fmla="*/ 600620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52338"/>
                  <a:gd name="connsiteX1" fmla="*/ 586978 w 629778"/>
                  <a:gd name="connsiteY1" fmla="*/ 707231 h 852338"/>
                  <a:gd name="connsiteX2" fmla="*/ 332557 w 629778"/>
                  <a:gd name="connsiteY2" fmla="*/ 850230 h 852338"/>
                  <a:gd name="connsiteX3" fmla="*/ 65484 w 629778"/>
                  <a:gd name="connsiteY3" fmla="*/ 809625 h 852338"/>
                  <a:gd name="connsiteX4" fmla="*/ 15478 w 629778"/>
                  <a:gd name="connsiteY4" fmla="*/ 671512 h 852338"/>
                  <a:gd name="connsiteX5" fmla="*/ 158353 w 629778"/>
                  <a:gd name="connsiteY5" fmla="*/ 540543 h 852338"/>
                  <a:gd name="connsiteX6" fmla="*/ 386581 w 629778"/>
                  <a:gd name="connsiteY6" fmla="*/ 600620 h 852338"/>
                  <a:gd name="connsiteX7" fmla="*/ 408384 w 629778"/>
                  <a:gd name="connsiteY7" fmla="*/ 554831 h 852338"/>
                  <a:gd name="connsiteX8" fmla="*/ 403622 w 629778"/>
                  <a:gd name="connsiteY8" fmla="*/ 0 h 852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9778" h="852338">
                    <a:moveTo>
                      <a:pt x="589359" y="40481"/>
                    </a:moveTo>
                    <a:cubicBezTo>
                      <a:pt x="607615" y="308570"/>
                      <a:pt x="629778" y="572273"/>
                      <a:pt x="586978" y="707231"/>
                    </a:cubicBezTo>
                    <a:cubicBezTo>
                      <a:pt x="544178" y="842189"/>
                      <a:pt x="393081" y="852338"/>
                      <a:pt x="332557" y="850230"/>
                    </a:cubicBezTo>
                    <a:cubicBezTo>
                      <a:pt x="247154" y="847800"/>
                      <a:pt x="118330" y="839411"/>
                      <a:pt x="65484" y="809625"/>
                    </a:cubicBezTo>
                    <a:cubicBezTo>
                      <a:pt x="12638" y="779839"/>
                      <a:pt x="0" y="716359"/>
                      <a:pt x="15478" y="671512"/>
                    </a:cubicBezTo>
                    <a:cubicBezTo>
                      <a:pt x="30956" y="626665"/>
                      <a:pt x="96503" y="552358"/>
                      <a:pt x="158353" y="540543"/>
                    </a:cubicBezTo>
                    <a:cubicBezTo>
                      <a:pt x="220203" y="528728"/>
                      <a:pt x="344909" y="598239"/>
                      <a:pt x="386581" y="600620"/>
                    </a:cubicBezTo>
                    <a:cubicBezTo>
                      <a:pt x="428253" y="603001"/>
                      <a:pt x="405544" y="654934"/>
                      <a:pt x="408384" y="554831"/>
                    </a:cubicBezTo>
                    <a:cubicBezTo>
                      <a:pt x="411224" y="454728"/>
                      <a:pt x="406400" y="229393"/>
                      <a:pt x="403622" y="0"/>
                    </a:cubicBezTo>
                  </a:path>
                </a:pathLst>
              </a:custGeom>
              <a:solidFill>
                <a:srgbClr val="FFCC99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94" name="Group 111"/>
              <p:cNvGrpSpPr/>
              <p:nvPr/>
            </p:nvGrpSpPr>
            <p:grpSpPr>
              <a:xfrm rot="745450">
                <a:off x="557614" y="2334591"/>
                <a:ext cx="3293377" cy="3508644"/>
                <a:chOff x="557614" y="2334591"/>
                <a:chExt cx="3293377" cy="3508644"/>
              </a:xfrm>
            </p:grpSpPr>
            <p:sp>
              <p:nvSpPr>
                <p:cNvPr id="95" name="Freeform 94"/>
                <p:cNvSpPr/>
                <p:nvPr/>
              </p:nvSpPr>
              <p:spPr>
                <a:xfrm rot="3159765" flipV="1">
                  <a:off x="3009664" y="2541444"/>
                  <a:ext cx="656203" cy="1026451"/>
                </a:xfrm>
                <a:custGeom>
                  <a:avLst/>
                  <a:gdLst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37332 w 777479"/>
                    <a:gd name="connsiteY7" fmla="*/ 433387 h 733822"/>
                    <a:gd name="connsiteX8" fmla="*/ 275432 w 777479"/>
                    <a:gd name="connsiteY8" fmla="*/ 659606 h 733822"/>
                    <a:gd name="connsiteX9" fmla="*/ 365919 w 777479"/>
                    <a:gd name="connsiteY9" fmla="*/ 516731 h 733822"/>
                    <a:gd name="connsiteX10" fmla="*/ 384969 w 777479"/>
                    <a:gd name="connsiteY10" fmla="*/ 423862 h 733822"/>
                    <a:gd name="connsiteX11" fmla="*/ 375444 w 777479"/>
                    <a:gd name="connsiteY11" fmla="*/ 454819 h 733822"/>
                    <a:gd name="connsiteX12" fmla="*/ 401638 w 777479"/>
                    <a:gd name="connsiteY12" fmla="*/ 666750 h 733822"/>
                    <a:gd name="connsiteX13" fmla="*/ 451644 w 777479"/>
                    <a:gd name="connsiteY13" fmla="*/ 733425 h 733822"/>
                    <a:gd name="connsiteX14" fmla="*/ 504032 w 777479"/>
                    <a:gd name="connsiteY14" fmla="*/ 669131 h 733822"/>
                    <a:gd name="connsiteX15" fmla="*/ 523082 w 777479"/>
                    <a:gd name="connsiteY15" fmla="*/ 526256 h 733822"/>
                    <a:gd name="connsiteX16" fmla="*/ 527844 w 777479"/>
                    <a:gd name="connsiteY16" fmla="*/ 542925 h 733822"/>
                    <a:gd name="connsiteX17" fmla="*/ 573088 w 777479"/>
                    <a:gd name="connsiteY17" fmla="*/ 640556 h 733822"/>
                    <a:gd name="connsiteX18" fmla="*/ 625475 w 777479"/>
                    <a:gd name="connsiteY18" fmla="*/ 661987 h 733822"/>
                    <a:gd name="connsiteX19" fmla="*/ 658813 w 777479"/>
                    <a:gd name="connsiteY19" fmla="*/ 552450 h 733822"/>
                    <a:gd name="connsiteX20" fmla="*/ 644525 w 777479"/>
                    <a:gd name="connsiteY20" fmla="*/ 483394 h 733822"/>
                    <a:gd name="connsiteX21" fmla="*/ 646907 w 777479"/>
                    <a:gd name="connsiteY21" fmla="*/ 483394 h 733822"/>
                    <a:gd name="connsiteX22" fmla="*/ 718344 w 777479"/>
                    <a:gd name="connsiteY22" fmla="*/ 557212 h 733822"/>
                    <a:gd name="connsiteX23" fmla="*/ 770732 w 777479"/>
                    <a:gd name="connsiteY23" fmla="*/ 535781 h 733822"/>
                    <a:gd name="connsiteX24" fmla="*/ 758825 w 777479"/>
                    <a:gd name="connsiteY24" fmla="*/ 395287 h 733822"/>
                    <a:gd name="connsiteX25" fmla="*/ 668338 w 777479"/>
                    <a:gd name="connsiteY25" fmla="*/ 223837 h 733822"/>
                    <a:gd name="connsiteX26" fmla="*/ 644525 w 777479"/>
                    <a:gd name="connsiteY26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37332 w 777479"/>
                    <a:gd name="connsiteY7" fmla="*/ 433387 h 733822"/>
                    <a:gd name="connsiteX8" fmla="*/ 248147 w 777479"/>
                    <a:gd name="connsiteY8" fmla="*/ 649709 h 733822"/>
                    <a:gd name="connsiteX9" fmla="*/ 365919 w 777479"/>
                    <a:gd name="connsiteY9" fmla="*/ 516731 h 733822"/>
                    <a:gd name="connsiteX10" fmla="*/ 384969 w 777479"/>
                    <a:gd name="connsiteY10" fmla="*/ 423862 h 733822"/>
                    <a:gd name="connsiteX11" fmla="*/ 375444 w 777479"/>
                    <a:gd name="connsiteY11" fmla="*/ 454819 h 733822"/>
                    <a:gd name="connsiteX12" fmla="*/ 401638 w 777479"/>
                    <a:gd name="connsiteY12" fmla="*/ 666750 h 733822"/>
                    <a:gd name="connsiteX13" fmla="*/ 451644 w 777479"/>
                    <a:gd name="connsiteY13" fmla="*/ 733425 h 733822"/>
                    <a:gd name="connsiteX14" fmla="*/ 504032 w 777479"/>
                    <a:gd name="connsiteY14" fmla="*/ 669131 h 733822"/>
                    <a:gd name="connsiteX15" fmla="*/ 523082 w 777479"/>
                    <a:gd name="connsiteY15" fmla="*/ 526256 h 733822"/>
                    <a:gd name="connsiteX16" fmla="*/ 527844 w 777479"/>
                    <a:gd name="connsiteY16" fmla="*/ 542925 h 733822"/>
                    <a:gd name="connsiteX17" fmla="*/ 573088 w 777479"/>
                    <a:gd name="connsiteY17" fmla="*/ 640556 h 733822"/>
                    <a:gd name="connsiteX18" fmla="*/ 625475 w 777479"/>
                    <a:gd name="connsiteY18" fmla="*/ 661987 h 733822"/>
                    <a:gd name="connsiteX19" fmla="*/ 658813 w 777479"/>
                    <a:gd name="connsiteY19" fmla="*/ 552450 h 733822"/>
                    <a:gd name="connsiteX20" fmla="*/ 644525 w 777479"/>
                    <a:gd name="connsiteY20" fmla="*/ 483394 h 733822"/>
                    <a:gd name="connsiteX21" fmla="*/ 646907 w 777479"/>
                    <a:gd name="connsiteY21" fmla="*/ 483394 h 733822"/>
                    <a:gd name="connsiteX22" fmla="*/ 718344 w 777479"/>
                    <a:gd name="connsiteY22" fmla="*/ 557212 h 733822"/>
                    <a:gd name="connsiteX23" fmla="*/ 770732 w 777479"/>
                    <a:gd name="connsiteY23" fmla="*/ 535781 h 733822"/>
                    <a:gd name="connsiteX24" fmla="*/ 758825 w 777479"/>
                    <a:gd name="connsiteY24" fmla="*/ 395287 h 733822"/>
                    <a:gd name="connsiteX25" fmla="*/ 668338 w 777479"/>
                    <a:gd name="connsiteY25" fmla="*/ 223837 h 733822"/>
                    <a:gd name="connsiteX26" fmla="*/ 644525 w 777479"/>
                    <a:gd name="connsiteY26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248147 w 777479"/>
                    <a:gd name="connsiteY8" fmla="*/ 649709 h 733822"/>
                    <a:gd name="connsiteX9" fmla="*/ 365919 w 777479"/>
                    <a:gd name="connsiteY9" fmla="*/ 516731 h 733822"/>
                    <a:gd name="connsiteX10" fmla="*/ 384969 w 777479"/>
                    <a:gd name="connsiteY10" fmla="*/ 423862 h 733822"/>
                    <a:gd name="connsiteX11" fmla="*/ 375444 w 777479"/>
                    <a:gd name="connsiteY11" fmla="*/ 454819 h 733822"/>
                    <a:gd name="connsiteX12" fmla="*/ 401638 w 777479"/>
                    <a:gd name="connsiteY12" fmla="*/ 666750 h 733822"/>
                    <a:gd name="connsiteX13" fmla="*/ 451644 w 777479"/>
                    <a:gd name="connsiteY13" fmla="*/ 733425 h 733822"/>
                    <a:gd name="connsiteX14" fmla="*/ 504032 w 777479"/>
                    <a:gd name="connsiteY14" fmla="*/ 669131 h 733822"/>
                    <a:gd name="connsiteX15" fmla="*/ 523082 w 777479"/>
                    <a:gd name="connsiteY15" fmla="*/ 526256 h 733822"/>
                    <a:gd name="connsiteX16" fmla="*/ 527844 w 777479"/>
                    <a:gd name="connsiteY16" fmla="*/ 542925 h 733822"/>
                    <a:gd name="connsiteX17" fmla="*/ 573088 w 777479"/>
                    <a:gd name="connsiteY17" fmla="*/ 640556 h 733822"/>
                    <a:gd name="connsiteX18" fmla="*/ 625475 w 777479"/>
                    <a:gd name="connsiteY18" fmla="*/ 661987 h 733822"/>
                    <a:gd name="connsiteX19" fmla="*/ 658813 w 777479"/>
                    <a:gd name="connsiteY19" fmla="*/ 552450 h 733822"/>
                    <a:gd name="connsiteX20" fmla="*/ 644525 w 777479"/>
                    <a:gd name="connsiteY20" fmla="*/ 483394 h 733822"/>
                    <a:gd name="connsiteX21" fmla="*/ 646907 w 777479"/>
                    <a:gd name="connsiteY21" fmla="*/ 483394 h 733822"/>
                    <a:gd name="connsiteX22" fmla="*/ 718344 w 777479"/>
                    <a:gd name="connsiteY22" fmla="*/ 557212 h 733822"/>
                    <a:gd name="connsiteX23" fmla="*/ 770732 w 777479"/>
                    <a:gd name="connsiteY23" fmla="*/ 535781 h 733822"/>
                    <a:gd name="connsiteX24" fmla="*/ 758825 w 777479"/>
                    <a:gd name="connsiteY24" fmla="*/ 395287 h 733822"/>
                    <a:gd name="connsiteX25" fmla="*/ 668338 w 777479"/>
                    <a:gd name="connsiteY25" fmla="*/ 223837 h 733822"/>
                    <a:gd name="connsiteX26" fmla="*/ 644525 w 777479"/>
                    <a:gd name="connsiteY26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65919 w 777479"/>
                    <a:gd name="connsiteY10" fmla="*/ 516731 h 733822"/>
                    <a:gd name="connsiteX11" fmla="*/ 384969 w 777479"/>
                    <a:gd name="connsiteY11" fmla="*/ 423862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23082 w 777479"/>
                    <a:gd name="connsiteY16" fmla="*/ 526256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46907 w 777479"/>
                    <a:gd name="connsiteY22" fmla="*/ 4833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84969 w 777479"/>
                    <a:gd name="connsiteY11" fmla="*/ 423862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23082 w 777479"/>
                    <a:gd name="connsiteY16" fmla="*/ 526256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46907 w 777479"/>
                    <a:gd name="connsiteY22" fmla="*/ 4833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68300 w 777479"/>
                    <a:gd name="connsiteY11" fmla="*/ 388143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23082 w 777479"/>
                    <a:gd name="connsiteY16" fmla="*/ 526256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46907 w 777479"/>
                    <a:gd name="connsiteY22" fmla="*/ 4833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68300 w 777479"/>
                    <a:gd name="connsiteY11" fmla="*/ 388143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04032 w 777479"/>
                    <a:gd name="connsiteY16" fmla="*/ 428624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46907 w 777479"/>
                    <a:gd name="connsiteY22" fmla="*/ 4833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68300 w 777479"/>
                    <a:gd name="connsiteY11" fmla="*/ 388143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04032 w 777479"/>
                    <a:gd name="connsiteY16" fmla="*/ 428624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32619 w 777479"/>
                    <a:gd name="connsiteY22" fmla="*/ 4071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68300 w 777479"/>
                    <a:gd name="connsiteY11" fmla="*/ 388143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04032 w 777479"/>
                    <a:gd name="connsiteY16" fmla="*/ 428624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62013 w 777479"/>
                    <a:gd name="connsiteY20" fmla="*/ 605036 h 733822"/>
                    <a:gd name="connsiteX21" fmla="*/ 644525 w 777479"/>
                    <a:gd name="connsiteY21" fmla="*/ 483394 h 733822"/>
                    <a:gd name="connsiteX22" fmla="*/ 632619 w 777479"/>
                    <a:gd name="connsiteY22" fmla="*/ 4071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2397 h 834313"/>
                    <a:gd name="connsiteX1" fmla="*/ 239713 w 777479"/>
                    <a:gd name="connsiteY1" fmla="*/ 240985 h 834313"/>
                    <a:gd name="connsiteX2" fmla="*/ 82550 w 777479"/>
                    <a:gd name="connsiteY2" fmla="*/ 336235 h 834313"/>
                    <a:gd name="connsiteX3" fmla="*/ 3969 w 777479"/>
                    <a:gd name="connsiteY3" fmla="*/ 474347 h 834313"/>
                    <a:gd name="connsiteX4" fmla="*/ 106363 w 777479"/>
                    <a:gd name="connsiteY4" fmla="*/ 488635 h 834313"/>
                    <a:gd name="connsiteX5" fmla="*/ 254000 w 777479"/>
                    <a:gd name="connsiteY5" fmla="*/ 386241 h 834313"/>
                    <a:gd name="connsiteX6" fmla="*/ 261144 w 777479"/>
                    <a:gd name="connsiteY6" fmla="*/ 398147 h 834313"/>
                    <a:gd name="connsiteX7" fmla="*/ 223044 w 777479"/>
                    <a:gd name="connsiteY7" fmla="*/ 533878 h 834313"/>
                    <a:gd name="connsiteX8" fmla="*/ 198834 w 777479"/>
                    <a:gd name="connsiteY8" fmla="*/ 660085 h 834313"/>
                    <a:gd name="connsiteX9" fmla="*/ 248147 w 777479"/>
                    <a:gd name="connsiteY9" fmla="*/ 750200 h 834313"/>
                    <a:gd name="connsiteX10" fmla="*/ 335682 w 777479"/>
                    <a:gd name="connsiteY10" fmla="*/ 608466 h 834313"/>
                    <a:gd name="connsiteX11" fmla="*/ 368300 w 777479"/>
                    <a:gd name="connsiteY11" fmla="*/ 488634 h 834313"/>
                    <a:gd name="connsiteX12" fmla="*/ 375444 w 777479"/>
                    <a:gd name="connsiteY12" fmla="*/ 555310 h 834313"/>
                    <a:gd name="connsiteX13" fmla="*/ 401638 w 777479"/>
                    <a:gd name="connsiteY13" fmla="*/ 767241 h 834313"/>
                    <a:gd name="connsiteX14" fmla="*/ 451644 w 777479"/>
                    <a:gd name="connsiteY14" fmla="*/ 833916 h 834313"/>
                    <a:gd name="connsiteX15" fmla="*/ 504032 w 777479"/>
                    <a:gd name="connsiteY15" fmla="*/ 769622 h 834313"/>
                    <a:gd name="connsiteX16" fmla="*/ 504032 w 777479"/>
                    <a:gd name="connsiteY16" fmla="*/ 529115 h 834313"/>
                    <a:gd name="connsiteX17" fmla="*/ 527844 w 777479"/>
                    <a:gd name="connsiteY17" fmla="*/ 643416 h 834313"/>
                    <a:gd name="connsiteX18" fmla="*/ 573088 w 777479"/>
                    <a:gd name="connsiteY18" fmla="*/ 741047 h 834313"/>
                    <a:gd name="connsiteX19" fmla="*/ 625475 w 777479"/>
                    <a:gd name="connsiteY19" fmla="*/ 762478 h 834313"/>
                    <a:gd name="connsiteX20" fmla="*/ 662013 w 777479"/>
                    <a:gd name="connsiteY20" fmla="*/ 705527 h 834313"/>
                    <a:gd name="connsiteX21" fmla="*/ 644525 w 777479"/>
                    <a:gd name="connsiteY21" fmla="*/ 583885 h 834313"/>
                    <a:gd name="connsiteX22" fmla="*/ 632619 w 777479"/>
                    <a:gd name="connsiteY22" fmla="*/ 507685 h 834313"/>
                    <a:gd name="connsiteX23" fmla="*/ 718344 w 777479"/>
                    <a:gd name="connsiteY23" fmla="*/ 657703 h 834313"/>
                    <a:gd name="connsiteX24" fmla="*/ 770732 w 777479"/>
                    <a:gd name="connsiteY24" fmla="*/ 636272 h 834313"/>
                    <a:gd name="connsiteX25" fmla="*/ 758825 w 777479"/>
                    <a:gd name="connsiteY25" fmla="*/ 495778 h 834313"/>
                    <a:gd name="connsiteX26" fmla="*/ 668338 w 777479"/>
                    <a:gd name="connsiteY26" fmla="*/ 324328 h 834313"/>
                    <a:gd name="connsiteX27" fmla="*/ 668239 w 777479"/>
                    <a:gd name="connsiteY27" fmla="*/ 0 h 834313"/>
                    <a:gd name="connsiteX0" fmla="*/ 240017 w 777479"/>
                    <a:gd name="connsiteY0" fmla="*/ 24652 h 834313"/>
                    <a:gd name="connsiteX1" fmla="*/ 239713 w 777479"/>
                    <a:gd name="connsiteY1" fmla="*/ 240985 h 834313"/>
                    <a:gd name="connsiteX2" fmla="*/ 82550 w 777479"/>
                    <a:gd name="connsiteY2" fmla="*/ 336235 h 834313"/>
                    <a:gd name="connsiteX3" fmla="*/ 3969 w 777479"/>
                    <a:gd name="connsiteY3" fmla="*/ 474347 h 834313"/>
                    <a:gd name="connsiteX4" fmla="*/ 106363 w 777479"/>
                    <a:gd name="connsiteY4" fmla="*/ 488635 h 834313"/>
                    <a:gd name="connsiteX5" fmla="*/ 254000 w 777479"/>
                    <a:gd name="connsiteY5" fmla="*/ 386241 h 834313"/>
                    <a:gd name="connsiteX6" fmla="*/ 261144 w 777479"/>
                    <a:gd name="connsiteY6" fmla="*/ 398147 h 834313"/>
                    <a:gd name="connsiteX7" fmla="*/ 223044 w 777479"/>
                    <a:gd name="connsiteY7" fmla="*/ 533878 h 834313"/>
                    <a:gd name="connsiteX8" fmla="*/ 198834 w 777479"/>
                    <a:gd name="connsiteY8" fmla="*/ 660085 h 834313"/>
                    <a:gd name="connsiteX9" fmla="*/ 248147 w 777479"/>
                    <a:gd name="connsiteY9" fmla="*/ 750200 h 834313"/>
                    <a:gd name="connsiteX10" fmla="*/ 335682 w 777479"/>
                    <a:gd name="connsiteY10" fmla="*/ 608466 h 834313"/>
                    <a:gd name="connsiteX11" fmla="*/ 368300 w 777479"/>
                    <a:gd name="connsiteY11" fmla="*/ 488634 h 834313"/>
                    <a:gd name="connsiteX12" fmla="*/ 375444 w 777479"/>
                    <a:gd name="connsiteY12" fmla="*/ 555310 h 834313"/>
                    <a:gd name="connsiteX13" fmla="*/ 401638 w 777479"/>
                    <a:gd name="connsiteY13" fmla="*/ 767241 h 834313"/>
                    <a:gd name="connsiteX14" fmla="*/ 451644 w 777479"/>
                    <a:gd name="connsiteY14" fmla="*/ 833916 h 834313"/>
                    <a:gd name="connsiteX15" fmla="*/ 504032 w 777479"/>
                    <a:gd name="connsiteY15" fmla="*/ 769622 h 834313"/>
                    <a:gd name="connsiteX16" fmla="*/ 504032 w 777479"/>
                    <a:gd name="connsiteY16" fmla="*/ 529115 h 834313"/>
                    <a:gd name="connsiteX17" fmla="*/ 527844 w 777479"/>
                    <a:gd name="connsiteY17" fmla="*/ 643416 h 834313"/>
                    <a:gd name="connsiteX18" fmla="*/ 573088 w 777479"/>
                    <a:gd name="connsiteY18" fmla="*/ 741047 h 834313"/>
                    <a:gd name="connsiteX19" fmla="*/ 625475 w 777479"/>
                    <a:gd name="connsiteY19" fmla="*/ 762478 h 834313"/>
                    <a:gd name="connsiteX20" fmla="*/ 662013 w 777479"/>
                    <a:gd name="connsiteY20" fmla="*/ 705527 h 834313"/>
                    <a:gd name="connsiteX21" fmla="*/ 644525 w 777479"/>
                    <a:gd name="connsiteY21" fmla="*/ 583885 h 834313"/>
                    <a:gd name="connsiteX22" fmla="*/ 632619 w 777479"/>
                    <a:gd name="connsiteY22" fmla="*/ 507685 h 834313"/>
                    <a:gd name="connsiteX23" fmla="*/ 718344 w 777479"/>
                    <a:gd name="connsiteY23" fmla="*/ 657703 h 834313"/>
                    <a:gd name="connsiteX24" fmla="*/ 770732 w 777479"/>
                    <a:gd name="connsiteY24" fmla="*/ 636272 h 834313"/>
                    <a:gd name="connsiteX25" fmla="*/ 758825 w 777479"/>
                    <a:gd name="connsiteY25" fmla="*/ 495778 h 834313"/>
                    <a:gd name="connsiteX26" fmla="*/ 668338 w 777479"/>
                    <a:gd name="connsiteY26" fmla="*/ 324328 h 834313"/>
                    <a:gd name="connsiteX27" fmla="*/ 668239 w 777479"/>
                    <a:gd name="connsiteY27" fmla="*/ 0 h 834313"/>
                    <a:gd name="connsiteX0" fmla="*/ 240017 w 777479"/>
                    <a:gd name="connsiteY0" fmla="*/ 164738 h 974399"/>
                    <a:gd name="connsiteX1" fmla="*/ 239713 w 777479"/>
                    <a:gd name="connsiteY1" fmla="*/ 381071 h 974399"/>
                    <a:gd name="connsiteX2" fmla="*/ 82550 w 777479"/>
                    <a:gd name="connsiteY2" fmla="*/ 476321 h 974399"/>
                    <a:gd name="connsiteX3" fmla="*/ 3969 w 777479"/>
                    <a:gd name="connsiteY3" fmla="*/ 614433 h 974399"/>
                    <a:gd name="connsiteX4" fmla="*/ 106363 w 777479"/>
                    <a:gd name="connsiteY4" fmla="*/ 628721 h 974399"/>
                    <a:gd name="connsiteX5" fmla="*/ 254000 w 777479"/>
                    <a:gd name="connsiteY5" fmla="*/ 526327 h 974399"/>
                    <a:gd name="connsiteX6" fmla="*/ 261144 w 777479"/>
                    <a:gd name="connsiteY6" fmla="*/ 538233 h 974399"/>
                    <a:gd name="connsiteX7" fmla="*/ 223044 w 777479"/>
                    <a:gd name="connsiteY7" fmla="*/ 673964 h 974399"/>
                    <a:gd name="connsiteX8" fmla="*/ 198834 w 777479"/>
                    <a:gd name="connsiteY8" fmla="*/ 800171 h 974399"/>
                    <a:gd name="connsiteX9" fmla="*/ 248147 w 777479"/>
                    <a:gd name="connsiteY9" fmla="*/ 890286 h 974399"/>
                    <a:gd name="connsiteX10" fmla="*/ 335682 w 777479"/>
                    <a:gd name="connsiteY10" fmla="*/ 748552 h 974399"/>
                    <a:gd name="connsiteX11" fmla="*/ 368300 w 777479"/>
                    <a:gd name="connsiteY11" fmla="*/ 628720 h 974399"/>
                    <a:gd name="connsiteX12" fmla="*/ 375444 w 777479"/>
                    <a:gd name="connsiteY12" fmla="*/ 695396 h 974399"/>
                    <a:gd name="connsiteX13" fmla="*/ 401638 w 777479"/>
                    <a:gd name="connsiteY13" fmla="*/ 907327 h 974399"/>
                    <a:gd name="connsiteX14" fmla="*/ 451644 w 777479"/>
                    <a:gd name="connsiteY14" fmla="*/ 974002 h 974399"/>
                    <a:gd name="connsiteX15" fmla="*/ 504032 w 777479"/>
                    <a:gd name="connsiteY15" fmla="*/ 909708 h 974399"/>
                    <a:gd name="connsiteX16" fmla="*/ 504032 w 777479"/>
                    <a:gd name="connsiteY16" fmla="*/ 669201 h 974399"/>
                    <a:gd name="connsiteX17" fmla="*/ 527844 w 777479"/>
                    <a:gd name="connsiteY17" fmla="*/ 783502 h 974399"/>
                    <a:gd name="connsiteX18" fmla="*/ 573088 w 777479"/>
                    <a:gd name="connsiteY18" fmla="*/ 881133 h 974399"/>
                    <a:gd name="connsiteX19" fmla="*/ 625475 w 777479"/>
                    <a:gd name="connsiteY19" fmla="*/ 902564 h 974399"/>
                    <a:gd name="connsiteX20" fmla="*/ 662013 w 777479"/>
                    <a:gd name="connsiteY20" fmla="*/ 845613 h 974399"/>
                    <a:gd name="connsiteX21" fmla="*/ 644525 w 777479"/>
                    <a:gd name="connsiteY21" fmla="*/ 723971 h 974399"/>
                    <a:gd name="connsiteX22" fmla="*/ 632619 w 777479"/>
                    <a:gd name="connsiteY22" fmla="*/ 647771 h 974399"/>
                    <a:gd name="connsiteX23" fmla="*/ 718344 w 777479"/>
                    <a:gd name="connsiteY23" fmla="*/ 797789 h 974399"/>
                    <a:gd name="connsiteX24" fmla="*/ 770732 w 777479"/>
                    <a:gd name="connsiteY24" fmla="*/ 776358 h 974399"/>
                    <a:gd name="connsiteX25" fmla="*/ 758825 w 777479"/>
                    <a:gd name="connsiteY25" fmla="*/ 635864 h 974399"/>
                    <a:gd name="connsiteX26" fmla="*/ 668338 w 777479"/>
                    <a:gd name="connsiteY26" fmla="*/ 464414 h 974399"/>
                    <a:gd name="connsiteX27" fmla="*/ 577964 w 777479"/>
                    <a:gd name="connsiteY27" fmla="*/ 0 h 974399"/>
                    <a:gd name="connsiteX0" fmla="*/ 224488 w 777479"/>
                    <a:gd name="connsiteY0" fmla="*/ 79294 h 974399"/>
                    <a:gd name="connsiteX1" fmla="*/ 239713 w 777479"/>
                    <a:gd name="connsiteY1" fmla="*/ 381071 h 974399"/>
                    <a:gd name="connsiteX2" fmla="*/ 82550 w 777479"/>
                    <a:gd name="connsiteY2" fmla="*/ 476321 h 974399"/>
                    <a:gd name="connsiteX3" fmla="*/ 3969 w 777479"/>
                    <a:gd name="connsiteY3" fmla="*/ 614433 h 974399"/>
                    <a:gd name="connsiteX4" fmla="*/ 106363 w 777479"/>
                    <a:gd name="connsiteY4" fmla="*/ 628721 h 974399"/>
                    <a:gd name="connsiteX5" fmla="*/ 254000 w 777479"/>
                    <a:gd name="connsiteY5" fmla="*/ 526327 h 974399"/>
                    <a:gd name="connsiteX6" fmla="*/ 261144 w 777479"/>
                    <a:gd name="connsiteY6" fmla="*/ 538233 h 974399"/>
                    <a:gd name="connsiteX7" fmla="*/ 223044 w 777479"/>
                    <a:gd name="connsiteY7" fmla="*/ 673964 h 974399"/>
                    <a:gd name="connsiteX8" fmla="*/ 198834 w 777479"/>
                    <a:gd name="connsiteY8" fmla="*/ 800171 h 974399"/>
                    <a:gd name="connsiteX9" fmla="*/ 248147 w 777479"/>
                    <a:gd name="connsiteY9" fmla="*/ 890286 h 974399"/>
                    <a:gd name="connsiteX10" fmla="*/ 335682 w 777479"/>
                    <a:gd name="connsiteY10" fmla="*/ 748552 h 974399"/>
                    <a:gd name="connsiteX11" fmla="*/ 368300 w 777479"/>
                    <a:gd name="connsiteY11" fmla="*/ 628720 h 974399"/>
                    <a:gd name="connsiteX12" fmla="*/ 375444 w 777479"/>
                    <a:gd name="connsiteY12" fmla="*/ 695396 h 974399"/>
                    <a:gd name="connsiteX13" fmla="*/ 401638 w 777479"/>
                    <a:gd name="connsiteY13" fmla="*/ 907327 h 974399"/>
                    <a:gd name="connsiteX14" fmla="*/ 451644 w 777479"/>
                    <a:gd name="connsiteY14" fmla="*/ 974002 h 974399"/>
                    <a:gd name="connsiteX15" fmla="*/ 504032 w 777479"/>
                    <a:gd name="connsiteY15" fmla="*/ 909708 h 974399"/>
                    <a:gd name="connsiteX16" fmla="*/ 504032 w 777479"/>
                    <a:gd name="connsiteY16" fmla="*/ 669201 h 974399"/>
                    <a:gd name="connsiteX17" fmla="*/ 527844 w 777479"/>
                    <a:gd name="connsiteY17" fmla="*/ 783502 h 974399"/>
                    <a:gd name="connsiteX18" fmla="*/ 573088 w 777479"/>
                    <a:gd name="connsiteY18" fmla="*/ 881133 h 974399"/>
                    <a:gd name="connsiteX19" fmla="*/ 625475 w 777479"/>
                    <a:gd name="connsiteY19" fmla="*/ 902564 h 974399"/>
                    <a:gd name="connsiteX20" fmla="*/ 662013 w 777479"/>
                    <a:gd name="connsiteY20" fmla="*/ 845613 h 974399"/>
                    <a:gd name="connsiteX21" fmla="*/ 644525 w 777479"/>
                    <a:gd name="connsiteY21" fmla="*/ 723971 h 974399"/>
                    <a:gd name="connsiteX22" fmla="*/ 632619 w 777479"/>
                    <a:gd name="connsiteY22" fmla="*/ 647771 h 974399"/>
                    <a:gd name="connsiteX23" fmla="*/ 718344 w 777479"/>
                    <a:gd name="connsiteY23" fmla="*/ 797789 h 974399"/>
                    <a:gd name="connsiteX24" fmla="*/ 770732 w 777479"/>
                    <a:gd name="connsiteY24" fmla="*/ 776358 h 974399"/>
                    <a:gd name="connsiteX25" fmla="*/ 758825 w 777479"/>
                    <a:gd name="connsiteY25" fmla="*/ 635864 h 974399"/>
                    <a:gd name="connsiteX26" fmla="*/ 668338 w 777479"/>
                    <a:gd name="connsiteY26" fmla="*/ 464414 h 974399"/>
                    <a:gd name="connsiteX27" fmla="*/ 577964 w 777479"/>
                    <a:gd name="connsiteY27" fmla="*/ 0 h 9743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777479" h="974399">
                      <a:moveTo>
                        <a:pt x="224488" y="79294"/>
                      </a:moveTo>
                      <a:cubicBezTo>
                        <a:pt x="238577" y="124935"/>
                        <a:pt x="263369" y="314900"/>
                        <a:pt x="239713" y="381071"/>
                      </a:cubicBezTo>
                      <a:cubicBezTo>
                        <a:pt x="216057" y="447242"/>
                        <a:pt x="121841" y="437427"/>
                        <a:pt x="82550" y="476321"/>
                      </a:cubicBezTo>
                      <a:cubicBezTo>
                        <a:pt x="43259" y="515215"/>
                        <a:pt x="0" y="589033"/>
                        <a:pt x="3969" y="614433"/>
                      </a:cubicBezTo>
                      <a:cubicBezTo>
                        <a:pt x="7938" y="639833"/>
                        <a:pt x="64691" y="643405"/>
                        <a:pt x="106363" y="628721"/>
                      </a:cubicBezTo>
                      <a:cubicBezTo>
                        <a:pt x="148035" y="614037"/>
                        <a:pt x="228203" y="541408"/>
                        <a:pt x="254000" y="526327"/>
                      </a:cubicBezTo>
                      <a:cubicBezTo>
                        <a:pt x="279797" y="511246"/>
                        <a:pt x="266303" y="513627"/>
                        <a:pt x="261144" y="538233"/>
                      </a:cubicBezTo>
                      <a:cubicBezTo>
                        <a:pt x="255985" y="562839"/>
                        <a:pt x="233429" y="630308"/>
                        <a:pt x="223044" y="673964"/>
                      </a:cubicBezTo>
                      <a:cubicBezTo>
                        <a:pt x="212659" y="717620"/>
                        <a:pt x="194650" y="764117"/>
                        <a:pt x="198834" y="800171"/>
                      </a:cubicBezTo>
                      <a:cubicBezTo>
                        <a:pt x="203018" y="836225"/>
                        <a:pt x="225339" y="898889"/>
                        <a:pt x="248147" y="890286"/>
                      </a:cubicBezTo>
                      <a:cubicBezTo>
                        <a:pt x="270955" y="881683"/>
                        <a:pt x="315657" y="792146"/>
                        <a:pt x="335682" y="748552"/>
                      </a:cubicBezTo>
                      <a:cubicBezTo>
                        <a:pt x="355707" y="704958"/>
                        <a:pt x="361673" y="637579"/>
                        <a:pt x="368300" y="628720"/>
                      </a:cubicBezTo>
                      <a:cubicBezTo>
                        <a:pt x="374927" y="619861"/>
                        <a:pt x="369888" y="648962"/>
                        <a:pt x="375444" y="695396"/>
                      </a:cubicBezTo>
                      <a:cubicBezTo>
                        <a:pt x="381000" y="741831"/>
                        <a:pt x="388938" y="860893"/>
                        <a:pt x="401638" y="907327"/>
                      </a:cubicBezTo>
                      <a:cubicBezTo>
                        <a:pt x="414338" y="953761"/>
                        <a:pt x="434578" y="973605"/>
                        <a:pt x="451644" y="974002"/>
                      </a:cubicBezTo>
                      <a:cubicBezTo>
                        <a:pt x="468710" y="974399"/>
                        <a:pt x="495301" y="960508"/>
                        <a:pt x="504032" y="909708"/>
                      </a:cubicBezTo>
                      <a:cubicBezTo>
                        <a:pt x="512763" y="858908"/>
                        <a:pt x="500063" y="690235"/>
                        <a:pt x="504032" y="669201"/>
                      </a:cubicBezTo>
                      <a:cubicBezTo>
                        <a:pt x="508001" y="648167"/>
                        <a:pt x="516335" y="748180"/>
                        <a:pt x="527844" y="783502"/>
                      </a:cubicBezTo>
                      <a:cubicBezTo>
                        <a:pt x="539353" y="818824"/>
                        <a:pt x="556816" y="861289"/>
                        <a:pt x="573088" y="881133"/>
                      </a:cubicBezTo>
                      <a:cubicBezTo>
                        <a:pt x="589360" y="900977"/>
                        <a:pt x="610654" y="908484"/>
                        <a:pt x="625475" y="902564"/>
                      </a:cubicBezTo>
                      <a:cubicBezTo>
                        <a:pt x="640296" y="896644"/>
                        <a:pt x="658838" y="875379"/>
                        <a:pt x="662013" y="845613"/>
                      </a:cubicBezTo>
                      <a:cubicBezTo>
                        <a:pt x="665188" y="815847"/>
                        <a:pt x="649424" y="756945"/>
                        <a:pt x="644525" y="723971"/>
                      </a:cubicBezTo>
                      <a:cubicBezTo>
                        <a:pt x="639626" y="690997"/>
                        <a:pt x="620316" y="635468"/>
                        <a:pt x="632619" y="647771"/>
                      </a:cubicBezTo>
                      <a:cubicBezTo>
                        <a:pt x="644922" y="660074"/>
                        <a:pt x="695325" y="776358"/>
                        <a:pt x="718344" y="797789"/>
                      </a:cubicBezTo>
                      <a:cubicBezTo>
                        <a:pt x="741363" y="819220"/>
                        <a:pt x="763985" y="803346"/>
                        <a:pt x="770732" y="776358"/>
                      </a:cubicBezTo>
                      <a:cubicBezTo>
                        <a:pt x="777479" y="749371"/>
                        <a:pt x="775891" y="687855"/>
                        <a:pt x="758825" y="635864"/>
                      </a:cubicBezTo>
                      <a:cubicBezTo>
                        <a:pt x="741759" y="583873"/>
                        <a:pt x="698481" y="570391"/>
                        <a:pt x="668338" y="464414"/>
                      </a:cubicBezTo>
                      <a:cubicBezTo>
                        <a:pt x="638195" y="358437"/>
                        <a:pt x="580345" y="78978"/>
                        <a:pt x="577964" y="0"/>
                      </a:cubicBezTo>
                    </a:path>
                  </a:pathLst>
                </a:custGeom>
                <a:solidFill>
                  <a:srgbClr val="FFCC99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6" name="Freeform 95"/>
                <p:cNvSpPr/>
                <p:nvPr/>
              </p:nvSpPr>
              <p:spPr>
                <a:xfrm rot="7397368">
                  <a:off x="778085" y="2591688"/>
                  <a:ext cx="656203" cy="1097146"/>
                </a:xfrm>
                <a:custGeom>
                  <a:avLst/>
                  <a:gdLst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37332 w 777479"/>
                    <a:gd name="connsiteY7" fmla="*/ 433387 h 733822"/>
                    <a:gd name="connsiteX8" fmla="*/ 275432 w 777479"/>
                    <a:gd name="connsiteY8" fmla="*/ 659606 h 733822"/>
                    <a:gd name="connsiteX9" fmla="*/ 365919 w 777479"/>
                    <a:gd name="connsiteY9" fmla="*/ 516731 h 733822"/>
                    <a:gd name="connsiteX10" fmla="*/ 384969 w 777479"/>
                    <a:gd name="connsiteY10" fmla="*/ 423862 h 733822"/>
                    <a:gd name="connsiteX11" fmla="*/ 375444 w 777479"/>
                    <a:gd name="connsiteY11" fmla="*/ 454819 h 733822"/>
                    <a:gd name="connsiteX12" fmla="*/ 401638 w 777479"/>
                    <a:gd name="connsiteY12" fmla="*/ 666750 h 733822"/>
                    <a:gd name="connsiteX13" fmla="*/ 451644 w 777479"/>
                    <a:gd name="connsiteY13" fmla="*/ 733425 h 733822"/>
                    <a:gd name="connsiteX14" fmla="*/ 504032 w 777479"/>
                    <a:gd name="connsiteY14" fmla="*/ 669131 h 733822"/>
                    <a:gd name="connsiteX15" fmla="*/ 523082 w 777479"/>
                    <a:gd name="connsiteY15" fmla="*/ 526256 h 733822"/>
                    <a:gd name="connsiteX16" fmla="*/ 527844 w 777479"/>
                    <a:gd name="connsiteY16" fmla="*/ 542925 h 733822"/>
                    <a:gd name="connsiteX17" fmla="*/ 573088 w 777479"/>
                    <a:gd name="connsiteY17" fmla="*/ 640556 h 733822"/>
                    <a:gd name="connsiteX18" fmla="*/ 625475 w 777479"/>
                    <a:gd name="connsiteY18" fmla="*/ 661987 h 733822"/>
                    <a:gd name="connsiteX19" fmla="*/ 658813 w 777479"/>
                    <a:gd name="connsiteY19" fmla="*/ 552450 h 733822"/>
                    <a:gd name="connsiteX20" fmla="*/ 644525 w 777479"/>
                    <a:gd name="connsiteY20" fmla="*/ 483394 h 733822"/>
                    <a:gd name="connsiteX21" fmla="*/ 646907 w 777479"/>
                    <a:gd name="connsiteY21" fmla="*/ 483394 h 733822"/>
                    <a:gd name="connsiteX22" fmla="*/ 718344 w 777479"/>
                    <a:gd name="connsiteY22" fmla="*/ 557212 h 733822"/>
                    <a:gd name="connsiteX23" fmla="*/ 770732 w 777479"/>
                    <a:gd name="connsiteY23" fmla="*/ 535781 h 733822"/>
                    <a:gd name="connsiteX24" fmla="*/ 758825 w 777479"/>
                    <a:gd name="connsiteY24" fmla="*/ 395287 h 733822"/>
                    <a:gd name="connsiteX25" fmla="*/ 668338 w 777479"/>
                    <a:gd name="connsiteY25" fmla="*/ 223837 h 733822"/>
                    <a:gd name="connsiteX26" fmla="*/ 644525 w 777479"/>
                    <a:gd name="connsiteY26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37332 w 777479"/>
                    <a:gd name="connsiteY7" fmla="*/ 433387 h 733822"/>
                    <a:gd name="connsiteX8" fmla="*/ 248147 w 777479"/>
                    <a:gd name="connsiteY8" fmla="*/ 649709 h 733822"/>
                    <a:gd name="connsiteX9" fmla="*/ 365919 w 777479"/>
                    <a:gd name="connsiteY9" fmla="*/ 516731 h 733822"/>
                    <a:gd name="connsiteX10" fmla="*/ 384969 w 777479"/>
                    <a:gd name="connsiteY10" fmla="*/ 423862 h 733822"/>
                    <a:gd name="connsiteX11" fmla="*/ 375444 w 777479"/>
                    <a:gd name="connsiteY11" fmla="*/ 454819 h 733822"/>
                    <a:gd name="connsiteX12" fmla="*/ 401638 w 777479"/>
                    <a:gd name="connsiteY12" fmla="*/ 666750 h 733822"/>
                    <a:gd name="connsiteX13" fmla="*/ 451644 w 777479"/>
                    <a:gd name="connsiteY13" fmla="*/ 733425 h 733822"/>
                    <a:gd name="connsiteX14" fmla="*/ 504032 w 777479"/>
                    <a:gd name="connsiteY14" fmla="*/ 669131 h 733822"/>
                    <a:gd name="connsiteX15" fmla="*/ 523082 w 777479"/>
                    <a:gd name="connsiteY15" fmla="*/ 526256 h 733822"/>
                    <a:gd name="connsiteX16" fmla="*/ 527844 w 777479"/>
                    <a:gd name="connsiteY16" fmla="*/ 542925 h 733822"/>
                    <a:gd name="connsiteX17" fmla="*/ 573088 w 777479"/>
                    <a:gd name="connsiteY17" fmla="*/ 640556 h 733822"/>
                    <a:gd name="connsiteX18" fmla="*/ 625475 w 777479"/>
                    <a:gd name="connsiteY18" fmla="*/ 661987 h 733822"/>
                    <a:gd name="connsiteX19" fmla="*/ 658813 w 777479"/>
                    <a:gd name="connsiteY19" fmla="*/ 552450 h 733822"/>
                    <a:gd name="connsiteX20" fmla="*/ 644525 w 777479"/>
                    <a:gd name="connsiteY20" fmla="*/ 483394 h 733822"/>
                    <a:gd name="connsiteX21" fmla="*/ 646907 w 777479"/>
                    <a:gd name="connsiteY21" fmla="*/ 483394 h 733822"/>
                    <a:gd name="connsiteX22" fmla="*/ 718344 w 777479"/>
                    <a:gd name="connsiteY22" fmla="*/ 557212 h 733822"/>
                    <a:gd name="connsiteX23" fmla="*/ 770732 w 777479"/>
                    <a:gd name="connsiteY23" fmla="*/ 535781 h 733822"/>
                    <a:gd name="connsiteX24" fmla="*/ 758825 w 777479"/>
                    <a:gd name="connsiteY24" fmla="*/ 395287 h 733822"/>
                    <a:gd name="connsiteX25" fmla="*/ 668338 w 777479"/>
                    <a:gd name="connsiteY25" fmla="*/ 223837 h 733822"/>
                    <a:gd name="connsiteX26" fmla="*/ 644525 w 777479"/>
                    <a:gd name="connsiteY26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248147 w 777479"/>
                    <a:gd name="connsiteY8" fmla="*/ 649709 h 733822"/>
                    <a:gd name="connsiteX9" fmla="*/ 365919 w 777479"/>
                    <a:gd name="connsiteY9" fmla="*/ 516731 h 733822"/>
                    <a:gd name="connsiteX10" fmla="*/ 384969 w 777479"/>
                    <a:gd name="connsiteY10" fmla="*/ 423862 h 733822"/>
                    <a:gd name="connsiteX11" fmla="*/ 375444 w 777479"/>
                    <a:gd name="connsiteY11" fmla="*/ 454819 h 733822"/>
                    <a:gd name="connsiteX12" fmla="*/ 401638 w 777479"/>
                    <a:gd name="connsiteY12" fmla="*/ 666750 h 733822"/>
                    <a:gd name="connsiteX13" fmla="*/ 451644 w 777479"/>
                    <a:gd name="connsiteY13" fmla="*/ 733425 h 733822"/>
                    <a:gd name="connsiteX14" fmla="*/ 504032 w 777479"/>
                    <a:gd name="connsiteY14" fmla="*/ 669131 h 733822"/>
                    <a:gd name="connsiteX15" fmla="*/ 523082 w 777479"/>
                    <a:gd name="connsiteY15" fmla="*/ 526256 h 733822"/>
                    <a:gd name="connsiteX16" fmla="*/ 527844 w 777479"/>
                    <a:gd name="connsiteY16" fmla="*/ 542925 h 733822"/>
                    <a:gd name="connsiteX17" fmla="*/ 573088 w 777479"/>
                    <a:gd name="connsiteY17" fmla="*/ 640556 h 733822"/>
                    <a:gd name="connsiteX18" fmla="*/ 625475 w 777479"/>
                    <a:gd name="connsiteY18" fmla="*/ 661987 h 733822"/>
                    <a:gd name="connsiteX19" fmla="*/ 658813 w 777479"/>
                    <a:gd name="connsiteY19" fmla="*/ 552450 h 733822"/>
                    <a:gd name="connsiteX20" fmla="*/ 644525 w 777479"/>
                    <a:gd name="connsiteY20" fmla="*/ 483394 h 733822"/>
                    <a:gd name="connsiteX21" fmla="*/ 646907 w 777479"/>
                    <a:gd name="connsiteY21" fmla="*/ 483394 h 733822"/>
                    <a:gd name="connsiteX22" fmla="*/ 718344 w 777479"/>
                    <a:gd name="connsiteY22" fmla="*/ 557212 h 733822"/>
                    <a:gd name="connsiteX23" fmla="*/ 770732 w 777479"/>
                    <a:gd name="connsiteY23" fmla="*/ 535781 h 733822"/>
                    <a:gd name="connsiteX24" fmla="*/ 758825 w 777479"/>
                    <a:gd name="connsiteY24" fmla="*/ 395287 h 733822"/>
                    <a:gd name="connsiteX25" fmla="*/ 668338 w 777479"/>
                    <a:gd name="connsiteY25" fmla="*/ 223837 h 733822"/>
                    <a:gd name="connsiteX26" fmla="*/ 644525 w 777479"/>
                    <a:gd name="connsiteY26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65919 w 777479"/>
                    <a:gd name="connsiteY10" fmla="*/ 516731 h 733822"/>
                    <a:gd name="connsiteX11" fmla="*/ 384969 w 777479"/>
                    <a:gd name="connsiteY11" fmla="*/ 423862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23082 w 777479"/>
                    <a:gd name="connsiteY16" fmla="*/ 526256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46907 w 777479"/>
                    <a:gd name="connsiteY22" fmla="*/ 4833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84969 w 777479"/>
                    <a:gd name="connsiteY11" fmla="*/ 423862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23082 w 777479"/>
                    <a:gd name="connsiteY16" fmla="*/ 526256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46907 w 777479"/>
                    <a:gd name="connsiteY22" fmla="*/ 4833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68300 w 777479"/>
                    <a:gd name="connsiteY11" fmla="*/ 388143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23082 w 777479"/>
                    <a:gd name="connsiteY16" fmla="*/ 526256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46907 w 777479"/>
                    <a:gd name="connsiteY22" fmla="*/ 4833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68300 w 777479"/>
                    <a:gd name="connsiteY11" fmla="*/ 388143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04032 w 777479"/>
                    <a:gd name="connsiteY16" fmla="*/ 428624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46907 w 777479"/>
                    <a:gd name="connsiteY22" fmla="*/ 4833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68300 w 777479"/>
                    <a:gd name="connsiteY11" fmla="*/ 388143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04032 w 777479"/>
                    <a:gd name="connsiteY16" fmla="*/ 428624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32619 w 777479"/>
                    <a:gd name="connsiteY22" fmla="*/ 4071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68300 w 777479"/>
                    <a:gd name="connsiteY11" fmla="*/ 388143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04032 w 777479"/>
                    <a:gd name="connsiteY16" fmla="*/ 428624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62013 w 777479"/>
                    <a:gd name="connsiteY20" fmla="*/ 605036 h 733822"/>
                    <a:gd name="connsiteX21" fmla="*/ 644525 w 777479"/>
                    <a:gd name="connsiteY21" fmla="*/ 483394 h 733822"/>
                    <a:gd name="connsiteX22" fmla="*/ 632619 w 777479"/>
                    <a:gd name="connsiteY22" fmla="*/ 4071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2397 h 834313"/>
                    <a:gd name="connsiteX1" fmla="*/ 239713 w 777479"/>
                    <a:gd name="connsiteY1" fmla="*/ 240985 h 834313"/>
                    <a:gd name="connsiteX2" fmla="*/ 82550 w 777479"/>
                    <a:gd name="connsiteY2" fmla="*/ 336235 h 834313"/>
                    <a:gd name="connsiteX3" fmla="*/ 3969 w 777479"/>
                    <a:gd name="connsiteY3" fmla="*/ 474347 h 834313"/>
                    <a:gd name="connsiteX4" fmla="*/ 106363 w 777479"/>
                    <a:gd name="connsiteY4" fmla="*/ 488635 h 834313"/>
                    <a:gd name="connsiteX5" fmla="*/ 254000 w 777479"/>
                    <a:gd name="connsiteY5" fmla="*/ 386241 h 834313"/>
                    <a:gd name="connsiteX6" fmla="*/ 261144 w 777479"/>
                    <a:gd name="connsiteY6" fmla="*/ 398147 h 834313"/>
                    <a:gd name="connsiteX7" fmla="*/ 223044 w 777479"/>
                    <a:gd name="connsiteY7" fmla="*/ 533878 h 834313"/>
                    <a:gd name="connsiteX8" fmla="*/ 198834 w 777479"/>
                    <a:gd name="connsiteY8" fmla="*/ 660085 h 834313"/>
                    <a:gd name="connsiteX9" fmla="*/ 248147 w 777479"/>
                    <a:gd name="connsiteY9" fmla="*/ 750200 h 834313"/>
                    <a:gd name="connsiteX10" fmla="*/ 335682 w 777479"/>
                    <a:gd name="connsiteY10" fmla="*/ 608466 h 834313"/>
                    <a:gd name="connsiteX11" fmla="*/ 368300 w 777479"/>
                    <a:gd name="connsiteY11" fmla="*/ 488634 h 834313"/>
                    <a:gd name="connsiteX12" fmla="*/ 375444 w 777479"/>
                    <a:gd name="connsiteY12" fmla="*/ 555310 h 834313"/>
                    <a:gd name="connsiteX13" fmla="*/ 401638 w 777479"/>
                    <a:gd name="connsiteY13" fmla="*/ 767241 h 834313"/>
                    <a:gd name="connsiteX14" fmla="*/ 451644 w 777479"/>
                    <a:gd name="connsiteY14" fmla="*/ 833916 h 834313"/>
                    <a:gd name="connsiteX15" fmla="*/ 504032 w 777479"/>
                    <a:gd name="connsiteY15" fmla="*/ 769622 h 834313"/>
                    <a:gd name="connsiteX16" fmla="*/ 504032 w 777479"/>
                    <a:gd name="connsiteY16" fmla="*/ 529115 h 834313"/>
                    <a:gd name="connsiteX17" fmla="*/ 527844 w 777479"/>
                    <a:gd name="connsiteY17" fmla="*/ 643416 h 834313"/>
                    <a:gd name="connsiteX18" fmla="*/ 573088 w 777479"/>
                    <a:gd name="connsiteY18" fmla="*/ 741047 h 834313"/>
                    <a:gd name="connsiteX19" fmla="*/ 625475 w 777479"/>
                    <a:gd name="connsiteY19" fmla="*/ 762478 h 834313"/>
                    <a:gd name="connsiteX20" fmla="*/ 662013 w 777479"/>
                    <a:gd name="connsiteY20" fmla="*/ 705527 h 834313"/>
                    <a:gd name="connsiteX21" fmla="*/ 644525 w 777479"/>
                    <a:gd name="connsiteY21" fmla="*/ 583885 h 834313"/>
                    <a:gd name="connsiteX22" fmla="*/ 632619 w 777479"/>
                    <a:gd name="connsiteY22" fmla="*/ 507685 h 834313"/>
                    <a:gd name="connsiteX23" fmla="*/ 718344 w 777479"/>
                    <a:gd name="connsiteY23" fmla="*/ 657703 h 834313"/>
                    <a:gd name="connsiteX24" fmla="*/ 770732 w 777479"/>
                    <a:gd name="connsiteY24" fmla="*/ 636272 h 834313"/>
                    <a:gd name="connsiteX25" fmla="*/ 758825 w 777479"/>
                    <a:gd name="connsiteY25" fmla="*/ 495778 h 834313"/>
                    <a:gd name="connsiteX26" fmla="*/ 668338 w 777479"/>
                    <a:gd name="connsiteY26" fmla="*/ 324328 h 834313"/>
                    <a:gd name="connsiteX27" fmla="*/ 668239 w 777479"/>
                    <a:gd name="connsiteY27" fmla="*/ 0 h 834313"/>
                    <a:gd name="connsiteX0" fmla="*/ 240017 w 777479"/>
                    <a:gd name="connsiteY0" fmla="*/ 24652 h 834313"/>
                    <a:gd name="connsiteX1" fmla="*/ 239713 w 777479"/>
                    <a:gd name="connsiteY1" fmla="*/ 240985 h 834313"/>
                    <a:gd name="connsiteX2" fmla="*/ 82550 w 777479"/>
                    <a:gd name="connsiteY2" fmla="*/ 336235 h 834313"/>
                    <a:gd name="connsiteX3" fmla="*/ 3969 w 777479"/>
                    <a:gd name="connsiteY3" fmla="*/ 474347 h 834313"/>
                    <a:gd name="connsiteX4" fmla="*/ 106363 w 777479"/>
                    <a:gd name="connsiteY4" fmla="*/ 488635 h 834313"/>
                    <a:gd name="connsiteX5" fmla="*/ 254000 w 777479"/>
                    <a:gd name="connsiteY5" fmla="*/ 386241 h 834313"/>
                    <a:gd name="connsiteX6" fmla="*/ 261144 w 777479"/>
                    <a:gd name="connsiteY6" fmla="*/ 398147 h 834313"/>
                    <a:gd name="connsiteX7" fmla="*/ 223044 w 777479"/>
                    <a:gd name="connsiteY7" fmla="*/ 533878 h 834313"/>
                    <a:gd name="connsiteX8" fmla="*/ 198834 w 777479"/>
                    <a:gd name="connsiteY8" fmla="*/ 660085 h 834313"/>
                    <a:gd name="connsiteX9" fmla="*/ 248147 w 777479"/>
                    <a:gd name="connsiteY9" fmla="*/ 750200 h 834313"/>
                    <a:gd name="connsiteX10" fmla="*/ 335682 w 777479"/>
                    <a:gd name="connsiteY10" fmla="*/ 608466 h 834313"/>
                    <a:gd name="connsiteX11" fmla="*/ 368300 w 777479"/>
                    <a:gd name="connsiteY11" fmla="*/ 488634 h 834313"/>
                    <a:gd name="connsiteX12" fmla="*/ 375444 w 777479"/>
                    <a:gd name="connsiteY12" fmla="*/ 555310 h 834313"/>
                    <a:gd name="connsiteX13" fmla="*/ 401638 w 777479"/>
                    <a:gd name="connsiteY13" fmla="*/ 767241 h 834313"/>
                    <a:gd name="connsiteX14" fmla="*/ 451644 w 777479"/>
                    <a:gd name="connsiteY14" fmla="*/ 833916 h 834313"/>
                    <a:gd name="connsiteX15" fmla="*/ 504032 w 777479"/>
                    <a:gd name="connsiteY15" fmla="*/ 769622 h 834313"/>
                    <a:gd name="connsiteX16" fmla="*/ 504032 w 777479"/>
                    <a:gd name="connsiteY16" fmla="*/ 529115 h 834313"/>
                    <a:gd name="connsiteX17" fmla="*/ 527844 w 777479"/>
                    <a:gd name="connsiteY17" fmla="*/ 643416 h 834313"/>
                    <a:gd name="connsiteX18" fmla="*/ 573088 w 777479"/>
                    <a:gd name="connsiteY18" fmla="*/ 741047 h 834313"/>
                    <a:gd name="connsiteX19" fmla="*/ 625475 w 777479"/>
                    <a:gd name="connsiteY19" fmla="*/ 762478 h 834313"/>
                    <a:gd name="connsiteX20" fmla="*/ 662013 w 777479"/>
                    <a:gd name="connsiteY20" fmla="*/ 705527 h 834313"/>
                    <a:gd name="connsiteX21" fmla="*/ 644525 w 777479"/>
                    <a:gd name="connsiteY21" fmla="*/ 583885 h 834313"/>
                    <a:gd name="connsiteX22" fmla="*/ 632619 w 777479"/>
                    <a:gd name="connsiteY22" fmla="*/ 507685 h 834313"/>
                    <a:gd name="connsiteX23" fmla="*/ 718344 w 777479"/>
                    <a:gd name="connsiteY23" fmla="*/ 657703 h 834313"/>
                    <a:gd name="connsiteX24" fmla="*/ 770732 w 777479"/>
                    <a:gd name="connsiteY24" fmla="*/ 636272 h 834313"/>
                    <a:gd name="connsiteX25" fmla="*/ 758825 w 777479"/>
                    <a:gd name="connsiteY25" fmla="*/ 495778 h 834313"/>
                    <a:gd name="connsiteX26" fmla="*/ 668338 w 777479"/>
                    <a:gd name="connsiteY26" fmla="*/ 324328 h 834313"/>
                    <a:gd name="connsiteX27" fmla="*/ 668239 w 777479"/>
                    <a:gd name="connsiteY27" fmla="*/ 0 h 834313"/>
                    <a:gd name="connsiteX0" fmla="*/ 240017 w 777479"/>
                    <a:gd name="connsiteY0" fmla="*/ 164738 h 974399"/>
                    <a:gd name="connsiteX1" fmla="*/ 239713 w 777479"/>
                    <a:gd name="connsiteY1" fmla="*/ 381071 h 974399"/>
                    <a:gd name="connsiteX2" fmla="*/ 82550 w 777479"/>
                    <a:gd name="connsiteY2" fmla="*/ 476321 h 974399"/>
                    <a:gd name="connsiteX3" fmla="*/ 3969 w 777479"/>
                    <a:gd name="connsiteY3" fmla="*/ 614433 h 974399"/>
                    <a:gd name="connsiteX4" fmla="*/ 106363 w 777479"/>
                    <a:gd name="connsiteY4" fmla="*/ 628721 h 974399"/>
                    <a:gd name="connsiteX5" fmla="*/ 254000 w 777479"/>
                    <a:gd name="connsiteY5" fmla="*/ 526327 h 974399"/>
                    <a:gd name="connsiteX6" fmla="*/ 261144 w 777479"/>
                    <a:gd name="connsiteY6" fmla="*/ 538233 h 974399"/>
                    <a:gd name="connsiteX7" fmla="*/ 223044 w 777479"/>
                    <a:gd name="connsiteY7" fmla="*/ 673964 h 974399"/>
                    <a:gd name="connsiteX8" fmla="*/ 198834 w 777479"/>
                    <a:gd name="connsiteY8" fmla="*/ 800171 h 974399"/>
                    <a:gd name="connsiteX9" fmla="*/ 248147 w 777479"/>
                    <a:gd name="connsiteY9" fmla="*/ 890286 h 974399"/>
                    <a:gd name="connsiteX10" fmla="*/ 335682 w 777479"/>
                    <a:gd name="connsiteY10" fmla="*/ 748552 h 974399"/>
                    <a:gd name="connsiteX11" fmla="*/ 368300 w 777479"/>
                    <a:gd name="connsiteY11" fmla="*/ 628720 h 974399"/>
                    <a:gd name="connsiteX12" fmla="*/ 375444 w 777479"/>
                    <a:gd name="connsiteY12" fmla="*/ 695396 h 974399"/>
                    <a:gd name="connsiteX13" fmla="*/ 401638 w 777479"/>
                    <a:gd name="connsiteY13" fmla="*/ 907327 h 974399"/>
                    <a:gd name="connsiteX14" fmla="*/ 451644 w 777479"/>
                    <a:gd name="connsiteY14" fmla="*/ 974002 h 974399"/>
                    <a:gd name="connsiteX15" fmla="*/ 504032 w 777479"/>
                    <a:gd name="connsiteY15" fmla="*/ 909708 h 974399"/>
                    <a:gd name="connsiteX16" fmla="*/ 504032 w 777479"/>
                    <a:gd name="connsiteY16" fmla="*/ 669201 h 974399"/>
                    <a:gd name="connsiteX17" fmla="*/ 527844 w 777479"/>
                    <a:gd name="connsiteY17" fmla="*/ 783502 h 974399"/>
                    <a:gd name="connsiteX18" fmla="*/ 573088 w 777479"/>
                    <a:gd name="connsiteY18" fmla="*/ 881133 h 974399"/>
                    <a:gd name="connsiteX19" fmla="*/ 625475 w 777479"/>
                    <a:gd name="connsiteY19" fmla="*/ 902564 h 974399"/>
                    <a:gd name="connsiteX20" fmla="*/ 662013 w 777479"/>
                    <a:gd name="connsiteY20" fmla="*/ 845613 h 974399"/>
                    <a:gd name="connsiteX21" fmla="*/ 644525 w 777479"/>
                    <a:gd name="connsiteY21" fmla="*/ 723971 h 974399"/>
                    <a:gd name="connsiteX22" fmla="*/ 632619 w 777479"/>
                    <a:gd name="connsiteY22" fmla="*/ 647771 h 974399"/>
                    <a:gd name="connsiteX23" fmla="*/ 718344 w 777479"/>
                    <a:gd name="connsiteY23" fmla="*/ 797789 h 974399"/>
                    <a:gd name="connsiteX24" fmla="*/ 770732 w 777479"/>
                    <a:gd name="connsiteY24" fmla="*/ 776358 h 974399"/>
                    <a:gd name="connsiteX25" fmla="*/ 758825 w 777479"/>
                    <a:gd name="connsiteY25" fmla="*/ 635864 h 974399"/>
                    <a:gd name="connsiteX26" fmla="*/ 668338 w 777479"/>
                    <a:gd name="connsiteY26" fmla="*/ 464414 h 974399"/>
                    <a:gd name="connsiteX27" fmla="*/ 577964 w 777479"/>
                    <a:gd name="connsiteY27" fmla="*/ 0 h 974399"/>
                    <a:gd name="connsiteX0" fmla="*/ 224488 w 777479"/>
                    <a:gd name="connsiteY0" fmla="*/ 79294 h 974399"/>
                    <a:gd name="connsiteX1" fmla="*/ 239713 w 777479"/>
                    <a:gd name="connsiteY1" fmla="*/ 381071 h 974399"/>
                    <a:gd name="connsiteX2" fmla="*/ 82550 w 777479"/>
                    <a:gd name="connsiteY2" fmla="*/ 476321 h 974399"/>
                    <a:gd name="connsiteX3" fmla="*/ 3969 w 777479"/>
                    <a:gd name="connsiteY3" fmla="*/ 614433 h 974399"/>
                    <a:gd name="connsiteX4" fmla="*/ 106363 w 777479"/>
                    <a:gd name="connsiteY4" fmla="*/ 628721 h 974399"/>
                    <a:gd name="connsiteX5" fmla="*/ 254000 w 777479"/>
                    <a:gd name="connsiteY5" fmla="*/ 526327 h 974399"/>
                    <a:gd name="connsiteX6" fmla="*/ 261144 w 777479"/>
                    <a:gd name="connsiteY6" fmla="*/ 538233 h 974399"/>
                    <a:gd name="connsiteX7" fmla="*/ 223044 w 777479"/>
                    <a:gd name="connsiteY7" fmla="*/ 673964 h 974399"/>
                    <a:gd name="connsiteX8" fmla="*/ 198834 w 777479"/>
                    <a:gd name="connsiteY8" fmla="*/ 800171 h 974399"/>
                    <a:gd name="connsiteX9" fmla="*/ 248147 w 777479"/>
                    <a:gd name="connsiteY9" fmla="*/ 890286 h 974399"/>
                    <a:gd name="connsiteX10" fmla="*/ 335682 w 777479"/>
                    <a:gd name="connsiteY10" fmla="*/ 748552 h 974399"/>
                    <a:gd name="connsiteX11" fmla="*/ 368300 w 777479"/>
                    <a:gd name="connsiteY11" fmla="*/ 628720 h 974399"/>
                    <a:gd name="connsiteX12" fmla="*/ 375444 w 777479"/>
                    <a:gd name="connsiteY12" fmla="*/ 695396 h 974399"/>
                    <a:gd name="connsiteX13" fmla="*/ 401638 w 777479"/>
                    <a:gd name="connsiteY13" fmla="*/ 907327 h 974399"/>
                    <a:gd name="connsiteX14" fmla="*/ 451644 w 777479"/>
                    <a:gd name="connsiteY14" fmla="*/ 974002 h 974399"/>
                    <a:gd name="connsiteX15" fmla="*/ 504032 w 777479"/>
                    <a:gd name="connsiteY15" fmla="*/ 909708 h 974399"/>
                    <a:gd name="connsiteX16" fmla="*/ 504032 w 777479"/>
                    <a:gd name="connsiteY16" fmla="*/ 669201 h 974399"/>
                    <a:gd name="connsiteX17" fmla="*/ 527844 w 777479"/>
                    <a:gd name="connsiteY17" fmla="*/ 783502 h 974399"/>
                    <a:gd name="connsiteX18" fmla="*/ 573088 w 777479"/>
                    <a:gd name="connsiteY18" fmla="*/ 881133 h 974399"/>
                    <a:gd name="connsiteX19" fmla="*/ 625475 w 777479"/>
                    <a:gd name="connsiteY19" fmla="*/ 902564 h 974399"/>
                    <a:gd name="connsiteX20" fmla="*/ 662013 w 777479"/>
                    <a:gd name="connsiteY20" fmla="*/ 845613 h 974399"/>
                    <a:gd name="connsiteX21" fmla="*/ 644525 w 777479"/>
                    <a:gd name="connsiteY21" fmla="*/ 723971 h 974399"/>
                    <a:gd name="connsiteX22" fmla="*/ 632619 w 777479"/>
                    <a:gd name="connsiteY22" fmla="*/ 647771 h 974399"/>
                    <a:gd name="connsiteX23" fmla="*/ 718344 w 777479"/>
                    <a:gd name="connsiteY23" fmla="*/ 797789 h 974399"/>
                    <a:gd name="connsiteX24" fmla="*/ 770732 w 777479"/>
                    <a:gd name="connsiteY24" fmla="*/ 776358 h 974399"/>
                    <a:gd name="connsiteX25" fmla="*/ 758825 w 777479"/>
                    <a:gd name="connsiteY25" fmla="*/ 635864 h 974399"/>
                    <a:gd name="connsiteX26" fmla="*/ 668338 w 777479"/>
                    <a:gd name="connsiteY26" fmla="*/ 464414 h 974399"/>
                    <a:gd name="connsiteX27" fmla="*/ 577964 w 777479"/>
                    <a:gd name="connsiteY27" fmla="*/ 0 h 9743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777479" h="974399">
                      <a:moveTo>
                        <a:pt x="224488" y="79294"/>
                      </a:moveTo>
                      <a:cubicBezTo>
                        <a:pt x="238577" y="124935"/>
                        <a:pt x="263369" y="314900"/>
                        <a:pt x="239713" y="381071"/>
                      </a:cubicBezTo>
                      <a:cubicBezTo>
                        <a:pt x="216057" y="447242"/>
                        <a:pt x="121841" y="437427"/>
                        <a:pt x="82550" y="476321"/>
                      </a:cubicBezTo>
                      <a:cubicBezTo>
                        <a:pt x="43259" y="515215"/>
                        <a:pt x="0" y="589033"/>
                        <a:pt x="3969" y="614433"/>
                      </a:cubicBezTo>
                      <a:cubicBezTo>
                        <a:pt x="7938" y="639833"/>
                        <a:pt x="64691" y="643405"/>
                        <a:pt x="106363" y="628721"/>
                      </a:cubicBezTo>
                      <a:cubicBezTo>
                        <a:pt x="148035" y="614037"/>
                        <a:pt x="228203" y="541408"/>
                        <a:pt x="254000" y="526327"/>
                      </a:cubicBezTo>
                      <a:cubicBezTo>
                        <a:pt x="279797" y="511246"/>
                        <a:pt x="266303" y="513627"/>
                        <a:pt x="261144" y="538233"/>
                      </a:cubicBezTo>
                      <a:cubicBezTo>
                        <a:pt x="255985" y="562839"/>
                        <a:pt x="233429" y="630308"/>
                        <a:pt x="223044" y="673964"/>
                      </a:cubicBezTo>
                      <a:cubicBezTo>
                        <a:pt x="212659" y="717620"/>
                        <a:pt x="194650" y="764117"/>
                        <a:pt x="198834" y="800171"/>
                      </a:cubicBezTo>
                      <a:cubicBezTo>
                        <a:pt x="203018" y="836225"/>
                        <a:pt x="225339" y="898889"/>
                        <a:pt x="248147" y="890286"/>
                      </a:cubicBezTo>
                      <a:cubicBezTo>
                        <a:pt x="270955" y="881683"/>
                        <a:pt x="315657" y="792146"/>
                        <a:pt x="335682" y="748552"/>
                      </a:cubicBezTo>
                      <a:cubicBezTo>
                        <a:pt x="355707" y="704958"/>
                        <a:pt x="361673" y="637579"/>
                        <a:pt x="368300" y="628720"/>
                      </a:cubicBezTo>
                      <a:cubicBezTo>
                        <a:pt x="374927" y="619861"/>
                        <a:pt x="369888" y="648962"/>
                        <a:pt x="375444" y="695396"/>
                      </a:cubicBezTo>
                      <a:cubicBezTo>
                        <a:pt x="381000" y="741831"/>
                        <a:pt x="388938" y="860893"/>
                        <a:pt x="401638" y="907327"/>
                      </a:cubicBezTo>
                      <a:cubicBezTo>
                        <a:pt x="414338" y="953761"/>
                        <a:pt x="434578" y="973605"/>
                        <a:pt x="451644" y="974002"/>
                      </a:cubicBezTo>
                      <a:cubicBezTo>
                        <a:pt x="468710" y="974399"/>
                        <a:pt x="495301" y="960508"/>
                        <a:pt x="504032" y="909708"/>
                      </a:cubicBezTo>
                      <a:cubicBezTo>
                        <a:pt x="512763" y="858908"/>
                        <a:pt x="500063" y="690235"/>
                        <a:pt x="504032" y="669201"/>
                      </a:cubicBezTo>
                      <a:cubicBezTo>
                        <a:pt x="508001" y="648167"/>
                        <a:pt x="516335" y="748180"/>
                        <a:pt x="527844" y="783502"/>
                      </a:cubicBezTo>
                      <a:cubicBezTo>
                        <a:pt x="539353" y="818824"/>
                        <a:pt x="556816" y="861289"/>
                        <a:pt x="573088" y="881133"/>
                      </a:cubicBezTo>
                      <a:cubicBezTo>
                        <a:pt x="589360" y="900977"/>
                        <a:pt x="610654" y="908484"/>
                        <a:pt x="625475" y="902564"/>
                      </a:cubicBezTo>
                      <a:cubicBezTo>
                        <a:pt x="640296" y="896644"/>
                        <a:pt x="658838" y="875379"/>
                        <a:pt x="662013" y="845613"/>
                      </a:cubicBezTo>
                      <a:cubicBezTo>
                        <a:pt x="665188" y="815847"/>
                        <a:pt x="649424" y="756945"/>
                        <a:pt x="644525" y="723971"/>
                      </a:cubicBezTo>
                      <a:cubicBezTo>
                        <a:pt x="639626" y="690997"/>
                        <a:pt x="620316" y="635468"/>
                        <a:pt x="632619" y="647771"/>
                      </a:cubicBezTo>
                      <a:cubicBezTo>
                        <a:pt x="644922" y="660074"/>
                        <a:pt x="695325" y="776358"/>
                        <a:pt x="718344" y="797789"/>
                      </a:cubicBezTo>
                      <a:cubicBezTo>
                        <a:pt x="741363" y="819220"/>
                        <a:pt x="763985" y="803346"/>
                        <a:pt x="770732" y="776358"/>
                      </a:cubicBezTo>
                      <a:cubicBezTo>
                        <a:pt x="777479" y="749371"/>
                        <a:pt x="775891" y="687855"/>
                        <a:pt x="758825" y="635864"/>
                      </a:cubicBezTo>
                      <a:cubicBezTo>
                        <a:pt x="741759" y="583873"/>
                        <a:pt x="698481" y="570391"/>
                        <a:pt x="668338" y="464414"/>
                      </a:cubicBezTo>
                      <a:cubicBezTo>
                        <a:pt x="638195" y="358437"/>
                        <a:pt x="580345" y="78978"/>
                        <a:pt x="577964" y="0"/>
                      </a:cubicBezTo>
                    </a:path>
                  </a:pathLst>
                </a:custGeom>
                <a:solidFill>
                  <a:srgbClr val="FFCC99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7" name="Chord 96"/>
                <p:cNvSpPr/>
                <p:nvPr/>
              </p:nvSpPr>
              <p:spPr>
                <a:xfrm>
                  <a:off x="1218548" y="2736677"/>
                  <a:ext cx="2030200" cy="3106558"/>
                </a:xfrm>
                <a:prstGeom prst="chord">
                  <a:avLst>
                    <a:gd name="adj1" fmla="val 10135620"/>
                    <a:gd name="adj2" fmla="val 674418"/>
                  </a:avLst>
                </a:prstGeom>
                <a:solidFill>
                  <a:srgbClr val="FFCC99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98" name="Group 24"/>
                <p:cNvGrpSpPr/>
                <p:nvPr/>
              </p:nvGrpSpPr>
              <p:grpSpPr>
                <a:xfrm>
                  <a:off x="1748165" y="2334591"/>
                  <a:ext cx="983407" cy="928728"/>
                  <a:chOff x="1239333" y="2582544"/>
                  <a:chExt cx="1033010" cy="831187"/>
                </a:xfrm>
                <a:solidFill>
                  <a:srgbClr val="FF3300"/>
                </a:solidFill>
              </p:grpSpPr>
              <p:sp>
                <p:nvSpPr>
                  <p:cNvPr id="101" name="Freeform 10"/>
                  <p:cNvSpPr/>
                  <p:nvPr/>
                </p:nvSpPr>
                <p:spPr>
                  <a:xfrm>
                    <a:off x="1239333" y="2884794"/>
                    <a:ext cx="1033010" cy="152541"/>
                  </a:xfrm>
                  <a:custGeom>
                    <a:avLst/>
                    <a:gdLst>
                      <a:gd name="connsiteX0" fmla="*/ 0 w 1209821"/>
                      <a:gd name="connsiteY0" fmla="*/ 0 h 138332"/>
                      <a:gd name="connsiteX1" fmla="*/ 337625 w 1209821"/>
                      <a:gd name="connsiteY1" fmla="*/ 112541 h 138332"/>
                      <a:gd name="connsiteX2" fmla="*/ 928468 w 1209821"/>
                      <a:gd name="connsiteY2" fmla="*/ 126609 h 138332"/>
                      <a:gd name="connsiteX3" fmla="*/ 1209821 w 1209821"/>
                      <a:gd name="connsiteY3" fmla="*/ 42203 h 138332"/>
                      <a:gd name="connsiteX0" fmla="*/ 0 w 1296144"/>
                      <a:gd name="connsiteY0" fmla="*/ 0 h 145366"/>
                      <a:gd name="connsiteX1" fmla="*/ 337625 w 1296144"/>
                      <a:gd name="connsiteY1" fmla="*/ 112541 h 145366"/>
                      <a:gd name="connsiteX2" fmla="*/ 928468 w 1296144"/>
                      <a:gd name="connsiteY2" fmla="*/ 126609 h 145366"/>
                      <a:gd name="connsiteX3" fmla="*/ 1296144 w 1296144"/>
                      <a:gd name="connsiteY3" fmla="*/ 0 h 1453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96144" h="145366">
                        <a:moveTo>
                          <a:pt x="0" y="0"/>
                        </a:moveTo>
                        <a:cubicBezTo>
                          <a:pt x="91440" y="45719"/>
                          <a:pt x="182880" y="91439"/>
                          <a:pt x="337625" y="112541"/>
                        </a:cubicBezTo>
                        <a:cubicBezTo>
                          <a:pt x="492370" y="133643"/>
                          <a:pt x="768715" y="145366"/>
                          <a:pt x="928468" y="126609"/>
                        </a:cubicBezTo>
                        <a:cubicBezTo>
                          <a:pt x="1088221" y="107852"/>
                          <a:pt x="1228150" y="36341"/>
                          <a:pt x="1296144" y="0"/>
                        </a:cubicBezTo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102" name="Chord 11"/>
                  <p:cNvSpPr/>
                  <p:nvPr/>
                </p:nvSpPr>
                <p:spPr>
                  <a:xfrm>
                    <a:off x="1468890" y="2582544"/>
                    <a:ext cx="573894" cy="831187"/>
                  </a:xfrm>
                  <a:prstGeom prst="chord">
                    <a:avLst>
                      <a:gd name="adj1" fmla="val 10765082"/>
                      <a:gd name="adj2" fmla="val 108958"/>
                    </a:avLst>
                  </a:prstGeom>
                  <a:grpFill/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</p:grpSp>
        <p:grpSp>
          <p:nvGrpSpPr>
            <p:cNvPr id="86" name="Group 146"/>
            <p:cNvGrpSpPr/>
            <p:nvPr/>
          </p:nvGrpSpPr>
          <p:grpSpPr>
            <a:xfrm rot="608817">
              <a:off x="2982192" y="900142"/>
              <a:ext cx="720080" cy="0"/>
              <a:chOff x="5508104" y="3429000"/>
              <a:chExt cx="720080" cy="0"/>
            </a:xfrm>
          </p:grpSpPr>
          <p:cxnSp>
            <p:nvCxnSpPr>
              <p:cNvPr id="90" name="Straight Connector 89"/>
              <p:cNvCxnSpPr/>
              <p:nvPr/>
            </p:nvCxnSpPr>
            <p:spPr>
              <a:xfrm>
                <a:off x="5508104" y="3429000"/>
                <a:ext cx="288032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>
                <a:off x="5940152" y="3429000"/>
                <a:ext cx="288032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7" name="Group 149"/>
            <p:cNvGrpSpPr/>
            <p:nvPr/>
          </p:nvGrpSpPr>
          <p:grpSpPr>
            <a:xfrm rot="778289">
              <a:off x="2618273" y="680094"/>
              <a:ext cx="1243156" cy="1339783"/>
              <a:chOff x="5436095" y="836712"/>
              <a:chExt cx="936104" cy="979536"/>
            </a:xfrm>
          </p:grpSpPr>
          <p:sp>
            <p:nvSpPr>
              <p:cNvPr id="88" name="Arc 87"/>
              <p:cNvSpPr/>
              <p:nvPr/>
            </p:nvSpPr>
            <p:spPr>
              <a:xfrm flipH="1">
                <a:off x="5436095" y="836712"/>
                <a:ext cx="936104" cy="707302"/>
              </a:xfrm>
              <a:prstGeom prst="arc">
                <a:avLst>
                  <a:gd name="adj1" fmla="val 630788"/>
                  <a:gd name="adj2" fmla="val 10244544"/>
                </a:avLst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9" name="Chord 88"/>
              <p:cNvSpPr/>
              <p:nvPr/>
            </p:nvSpPr>
            <p:spPr>
              <a:xfrm>
                <a:off x="5940153" y="1240184"/>
                <a:ext cx="273239" cy="576064"/>
              </a:xfrm>
              <a:prstGeom prst="chord">
                <a:avLst>
                  <a:gd name="adj1" fmla="val 19672702"/>
                  <a:gd name="adj2" fmla="val 10674166"/>
                </a:avLst>
              </a:prstGeom>
              <a:solidFill>
                <a:srgbClr val="C000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32" name="Group 31"/>
          <p:cNvGrpSpPr/>
          <p:nvPr/>
        </p:nvGrpSpPr>
        <p:grpSpPr>
          <a:xfrm>
            <a:off x="827584" y="2132856"/>
            <a:ext cx="5785931" cy="2873531"/>
            <a:chOff x="2339752" y="-171400"/>
            <a:chExt cx="5785931" cy="2873531"/>
          </a:xfrm>
        </p:grpSpPr>
        <p:grpSp>
          <p:nvGrpSpPr>
            <p:cNvPr id="62" name="Group 61"/>
            <p:cNvGrpSpPr/>
            <p:nvPr/>
          </p:nvGrpSpPr>
          <p:grpSpPr>
            <a:xfrm>
              <a:off x="2339752" y="-171400"/>
              <a:ext cx="5785931" cy="2873531"/>
              <a:chOff x="830343" y="2132856"/>
              <a:chExt cx="5785931" cy="2873531"/>
            </a:xfrm>
          </p:grpSpPr>
          <p:sp>
            <p:nvSpPr>
              <p:cNvPr id="63" name="Rounded Rectangle 62"/>
              <p:cNvSpPr/>
              <p:nvPr/>
            </p:nvSpPr>
            <p:spPr>
              <a:xfrm>
                <a:off x="830343" y="2132856"/>
                <a:ext cx="1081193" cy="2873531"/>
              </a:xfrm>
              <a:prstGeom prst="roundRect">
                <a:avLst>
                  <a:gd name="adj" fmla="val 50000"/>
                </a:avLst>
              </a:prstGeom>
              <a:solidFill>
                <a:srgbClr val="3399FF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4" name="Chord 7"/>
              <p:cNvSpPr/>
              <p:nvPr/>
            </p:nvSpPr>
            <p:spPr>
              <a:xfrm>
                <a:off x="1691680" y="2852936"/>
                <a:ext cx="373745" cy="261230"/>
              </a:xfrm>
              <a:prstGeom prst="chord">
                <a:avLst>
                  <a:gd name="adj1" fmla="val 5430208"/>
                  <a:gd name="adj2" fmla="val 5345722"/>
                </a:avLst>
              </a:prstGeom>
              <a:solidFill>
                <a:srgbClr val="FFFF0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1691680" y="2564904"/>
                <a:ext cx="53392" cy="19592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9" name="Oval 68"/>
              <p:cNvSpPr/>
              <p:nvPr/>
            </p:nvSpPr>
            <p:spPr>
              <a:xfrm>
                <a:off x="4788024" y="3250927"/>
                <a:ext cx="1828250" cy="1730080"/>
              </a:xfrm>
              <a:prstGeom prst="ellipse">
                <a:avLst/>
              </a:prstGeom>
              <a:solidFill>
                <a:srgbClr val="FF000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73" name="Group 42"/>
              <p:cNvGrpSpPr/>
              <p:nvPr/>
            </p:nvGrpSpPr>
            <p:grpSpPr>
              <a:xfrm>
                <a:off x="5172642" y="3606034"/>
                <a:ext cx="1155600" cy="1191118"/>
                <a:chOff x="7452320" y="1256199"/>
                <a:chExt cx="1152128" cy="1139274"/>
              </a:xfrm>
              <a:noFill/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7452320" y="1256199"/>
                  <a:ext cx="1152128" cy="1139274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9" name="Oval 78"/>
                <p:cNvSpPr/>
                <p:nvPr/>
              </p:nvSpPr>
              <p:spPr>
                <a:xfrm>
                  <a:off x="8414981" y="1279047"/>
                  <a:ext cx="89710" cy="213255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74" name="Freeform 73"/>
              <p:cNvSpPr/>
              <p:nvPr/>
            </p:nvSpPr>
            <p:spPr>
              <a:xfrm rot="10800000" flipV="1">
                <a:off x="1043608" y="3573016"/>
                <a:ext cx="565612" cy="939981"/>
              </a:xfrm>
              <a:custGeom>
                <a:avLst/>
                <a:gdLst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37332 w 777479"/>
                  <a:gd name="connsiteY7" fmla="*/ 433387 h 733822"/>
                  <a:gd name="connsiteX8" fmla="*/ 275432 w 777479"/>
                  <a:gd name="connsiteY8" fmla="*/ 659606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37332 w 777479"/>
                  <a:gd name="connsiteY7" fmla="*/ 433387 h 733822"/>
                  <a:gd name="connsiteX8" fmla="*/ 248147 w 777479"/>
                  <a:gd name="connsiteY8" fmla="*/ 649709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248147 w 777479"/>
                  <a:gd name="connsiteY8" fmla="*/ 649709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65919 w 777479"/>
                  <a:gd name="connsiteY10" fmla="*/ 516731 h 733822"/>
                  <a:gd name="connsiteX11" fmla="*/ 384969 w 777479"/>
                  <a:gd name="connsiteY11" fmla="*/ 423862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84969 w 777479"/>
                  <a:gd name="connsiteY11" fmla="*/ 423862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32619 w 777479"/>
                  <a:gd name="connsiteY22" fmla="*/ 4071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62013 w 777479"/>
                  <a:gd name="connsiteY20" fmla="*/ 605036 h 733822"/>
                  <a:gd name="connsiteX21" fmla="*/ 644525 w 777479"/>
                  <a:gd name="connsiteY21" fmla="*/ 483394 h 733822"/>
                  <a:gd name="connsiteX22" fmla="*/ 632619 w 777479"/>
                  <a:gd name="connsiteY22" fmla="*/ 4071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2397 h 834313"/>
                  <a:gd name="connsiteX1" fmla="*/ 239713 w 777479"/>
                  <a:gd name="connsiteY1" fmla="*/ 240985 h 834313"/>
                  <a:gd name="connsiteX2" fmla="*/ 82550 w 777479"/>
                  <a:gd name="connsiteY2" fmla="*/ 336235 h 834313"/>
                  <a:gd name="connsiteX3" fmla="*/ 3969 w 777479"/>
                  <a:gd name="connsiteY3" fmla="*/ 474347 h 834313"/>
                  <a:gd name="connsiteX4" fmla="*/ 106363 w 777479"/>
                  <a:gd name="connsiteY4" fmla="*/ 488635 h 834313"/>
                  <a:gd name="connsiteX5" fmla="*/ 254000 w 777479"/>
                  <a:gd name="connsiteY5" fmla="*/ 386241 h 834313"/>
                  <a:gd name="connsiteX6" fmla="*/ 261144 w 777479"/>
                  <a:gd name="connsiteY6" fmla="*/ 398147 h 834313"/>
                  <a:gd name="connsiteX7" fmla="*/ 223044 w 777479"/>
                  <a:gd name="connsiteY7" fmla="*/ 533878 h 834313"/>
                  <a:gd name="connsiteX8" fmla="*/ 198834 w 777479"/>
                  <a:gd name="connsiteY8" fmla="*/ 660085 h 834313"/>
                  <a:gd name="connsiteX9" fmla="*/ 248147 w 777479"/>
                  <a:gd name="connsiteY9" fmla="*/ 750200 h 834313"/>
                  <a:gd name="connsiteX10" fmla="*/ 335682 w 777479"/>
                  <a:gd name="connsiteY10" fmla="*/ 608466 h 834313"/>
                  <a:gd name="connsiteX11" fmla="*/ 368300 w 777479"/>
                  <a:gd name="connsiteY11" fmla="*/ 488634 h 834313"/>
                  <a:gd name="connsiteX12" fmla="*/ 375444 w 777479"/>
                  <a:gd name="connsiteY12" fmla="*/ 555310 h 834313"/>
                  <a:gd name="connsiteX13" fmla="*/ 401638 w 777479"/>
                  <a:gd name="connsiteY13" fmla="*/ 767241 h 834313"/>
                  <a:gd name="connsiteX14" fmla="*/ 451644 w 777479"/>
                  <a:gd name="connsiteY14" fmla="*/ 833916 h 834313"/>
                  <a:gd name="connsiteX15" fmla="*/ 504032 w 777479"/>
                  <a:gd name="connsiteY15" fmla="*/ 769622 h 834313"/>
                  <a:gd name="connsiteX16" fmla="*/ 504032 w 777479"/>
                  <a:gd name="connsiteY16" fmla="*/ 529115 h 834313"/>
                  <a:gd name="connsiteX17" fmla="*/ 527844 w 777479"/>
                  <a:gd name="connsiteY17" fmla="*/ 643416 h 834313"/>
                  <a:gd name="connsiteX18" fmla="*/ 573088 w 777479"/>
                  <a:gd name="connsiteY18" fmla="*/ 741047 h 834313"/>
                  <a:gd name="connsiteX19" fmla="*/ 625475 w 777479"/>
                  <a:gd name="connsiteY19" fmla="*/ 762478 h 834313"/>
                  <a:gd name="connsiteX20" fmla="*/ 662013 w 777479"/>
                  <a:gd name="connsiteY20" fmla="*/ 705527 h 834313"/>
                  <a:gd name="connsiteX21" fmla="*/ 644525 w 777479"/>
                  <a:gd name="connsiteY21" fmla="*/ 583885 h 834313"/>
                  <a:gd name="connsiteX22" fmla="*/ 632619 w 777479"/>
                  <a:gd name="connsiteY22" fmla="*/ 507685 h 834313"/>
                  <a:gd name="connsiteX23" fmla="*/ 718344 w 777479"/>
                  <a:gd name="connsiteY23" fmla="*/ 657703 h 834313"/>
                  <a:gd name="connsiteX24" fmla="*/ 770732 w 777479"/>
                  <a:gd name="connsiteY24" fmla="*/ 636272 h 834313"/>
                  <a:gd name="connsiteX25" fmla="*/ 758825 w 777479"/>
                  <a:gd name="connsiteY25" fmla="*/ 495778 h 834313"/>
                  <a:gd name="connsiteX26" fmla="*/ 668338 w 777479"/>
                  <a:gd name="connsiteY26" fmla="*/ 324328 h 834313"/>
                  <a:gd name="connsiteX27" fmla="*/ 668239 w 777479"/>
                  <a:gd name="connsiteY27" fmla="*/ 0 h 834313"/>
                  <a:gd name="connsiteX0" fmla="*/ 240017 w 777479"/>
                  <a:gd name="connsiteY0" fmla="*/ 24652 h 834313"/>
                  <a:gd name="connsiteX1" fmla="*/ 239713 w 777479"/>
                  <a:gd name="connsiteY1" fmla="*/ 240985 h 834313"/>
                  <a:gd name="connsiteX2" fmla="*/ 82550 w 777479"/>
                  <a:gd name="connsiteY2" fmla="*/ 336235 h 834313"/>
                  <a:gd name="connsiteX3" fmla="*/ 3969 w 777479"/>
                  <a:gd name="connsiteY3" fmla="*/ 474347 h 834313"/>
                  <a:gd name="connsiteX4" fmla="*/ 106363 w 777479"/>
                  <a:gd name="connsiteY4" fmla="*/ 488635 h 834313"/>
                  <a:gd name="connsiteX5" fmla="*/ 254000 w 777479"/>
                  <a:gd name="connsiteY5" fmla="*/ 386241 h 834313"/>
                  <a:gd name="connsiteX6" fmla="*/ 261144 w 777479"/>
                  <a:gd name="connsiteY6" fmla="*/ 398147 h 834313"/>
                  <a:gd name="connsiteX7" fmla="*/ 223044 w 777479"/>
                  <a:gd name="connsiteY7" fmla="*/ 533878 h 834313"/>
                  <a:gd name="connsiteX8" fmla="*/ 198834 w 777479"/>
                  <a:gd name="connsiteY8" fmla="*/ 660085 h 834313"/>
                  <a:gd name="connsiteX9" fmla="*/ 248147 w 777479"/>
                  <a:gd name="connsiteY9" fmla="*/ 750200 h 834313"/>
                  <a:gd name="connsiteX10" fmla="*/ 335682 w 777479"/>
                  <a:gd name="connsiteY10" fmla="*/ 608466 h 834313"/>
                  <a:gd name="connsiteX11" fmla="*/ 368300 w 777479"/>
                  <a:gd name="connsiteY11" fmla="*/ 488634 h 834313"/>
                  <a:gd name="connsiteX12" fmla="*/ 375444 w 777479"/>
                  <a:gd name="connsiteY12" fmla="*/ 555310 h 834313"/>
                  <a:gd name="connsiteX13" fmla="*/ 401638 w 777479"/>
                  <a:gd name="connsiteY13" fmla="*/ 767241 h 834313"/>
                  <a:gd name="connsiteX14" fmla="*/ 451644 w 777479"/>
                  <a:gd name="connsiteY14" fmla="*/ 833916 h 834313"/>
                  <a:gd name="connsiteX15" fmla="*/ 504032 w 777479"/>
                  <a:gd name="connsiteY15" fmla="*/ 769622 h 834313"/>
                  <a:gd name="connsiteX16" fmla="*/ 504032 w 777479"/>
                  <a:gd name="connsiteY16" fmla="*/ 529115 h 834313"/>
                  <a:gd name="connsiteX17" fmla="*/ 527844 w 777479"/>
                  <a:gd name="connsiteY17" fmla="*/ 643416 h 834313"/>
                  <a:gd name="connsiteX18" fmla="*/ 573088 w 777479"/>
                  <a:gd name="connsiteY18" fmla="*/ 741047 h 834313"/>
                  <a:gd name="connsiteX19" fmla="*/ 625475 w 777479"/>
                  <a:gd name="connsiteY19" fmla="*/ 762478 h 834313"/>
                  <a:gd name="connsiteX20" fmla="*/ 662013 w 777479"/>
                  <a:gd name="connsiteY20" fmla="*/ 705527 h 834313"/>
                  <a:gd name="connsiteX21" fmla="*/ 644525 w 777479"/>
                  <a:gd name="connsiteY21" fmla="*/ 583885 h 834313"/>
                  <a:gd name="connsiteX22" fmla="*/ 632619 w 777479"/>
                  <a:gd name="connsiteY22" fmla="*/ 507685 h 834313"/>
                  <a:gd name="connsiteX23" fmla="*/ 718344 w 777479"/>
                  <a:gd name="connsiteY23" fmla="*/ 657703 h 834313"/>
                  <a:gd name="connsiteX24" fmla="*/ 770732 w 777479"/>
                  <a:gd name="connsiteY24" fmla="*/ 636272 h 834313"/>
                  <a:gd name="connsiteX25" fmla="*/ 758825 w 777479"/>
                  <a:gd name="connsiteY25" fmla="*/ 495778 h 834313"/>
                  <a:gd name="connsiteX26" fmla="*/ 668338 w 777479"/>
                  <a:gd name="connsiteY26" fmla="*/ 324328 h 834313"/>
                  <a:gd name="connsiteX27" fmla="*/ 668239 w 777479"/>
                  <a:gd name="connsiteY27" fmla="*/ 0 h 834313"/>
                  <a:gd name="connsiteX0" fmla="*/ 240017 w 777479"/>
                  <a:gd name="connsiteY0" fmla="*/ 164738 h 974399"/>
                  <a:gd name="connsiteX1" fmla="*/ 239713 w 777479"/>
                  <a:gd name="connsiteY1" fmla="*/ 381071 h 974399"/>
                  <a:gd name="connsiteX2" fmla="*/ 82550 w 777479"/>
                  <a:gd name="connsiteY2" fmla="*/ 476321 h 974399"/>
                  <a:gd name="connsiteX3" fmla="*/ 3969 w 777479"/>
                  <a:gd name="connsiteY3" fmla="*/ 614433 h 974399"/>
                  <a:gd name="connsiteX4" fmla="*/ 106363 w 777479"/>
                  <a:gd name="connsiteY4" fmla="*/ 628721 h 974399"/>
                  <a:gd name="connsiteX5" fmla="*/ 254000 w 777479"/>
                  <a:gd name="connsiteY5" fmla="*/ 526327 h 974399"/>
                  <a:gd name="connsiteX6" fmla="*/ 261144 w 777479"/>
                  <a:gd name="connsiteY6" fmla="*/ 538233 h 974399"/>
                  <a:gd name="connsiteX7" fmla="*/ 223044 w 777479"/>
                  <a:gd name="connsiteY7" fmla="*/ 673964 h 974399"/>
                  <a:gd name="connsiteX8" fmla="*/ 198834 w 777479"/>
                  <a:gd name="connsiteY8" fmla="*/ 800171 h 974399"/>
                  <a:gd name="connsiteX9" fmla="*/ 248147 w 777479"/>
                  <a:gd name="connsiteY9" fmla="*/ 890286 h 974399"/>
                  <a:gd name="connsiteX10" fmla="*/ 335682 w 777479"/>
                  <a:gd name="connsiteY10" fmla="*/ 748552 h 974399"/>
                  <a:gd name="connsiteX11" fmla="*/ 368300 w 777479"/>
                  <a:gd name="connsiteY11" fmla="*/ 628720 h 974399"/>
                  <a:gd name="connsiteX12" fmla="*/ 375444 w 777479"/>
                  <a:gd name="connsiteY12" fmla="*/ 695396 h 974399"/>
                  <a:gd name="connsiteX13" fmla="*/ 401638 w 777479"/>
                  <a:gd name="connsiteY13" fmla="*/ 907327 h 974399"/>
                  <a:gd name="connsiteX14" fmla="*/ 451644 w 777479"/>
                  <a:gd name="connsiteY14" fmla="*/ 974002 h 974399"/>
                  <a:gd name="connsiteX15" fmla="*/ 504032 w 777479"/>
                  <a:gd name="connsiteY15" fmla="*/ 909708 h 974399"/>
                  <a:gd name="connsiteX16" fmla="*/ 504032 w 777479"/>
                  <a:gd name="connsiteY16" fmla="*/ 669201 h 974399"/>
                  <a:gd name="connsiteX17" fmla="*/ 527844 w 777479"/>
                  <a:gd name="connsiteY17" fmla="*/ 783502 h 974399"/>
                  <a:gd name="connsiteX18" fmla="*/ 573088 w 777479"/>
                  <a:gd name="connsiteY18" fmla="*/ 881133 h 974399"/>
                  <a:gd name="connsiteX19" fmla="*/ 625475 w 777479"/>
                  <a:gd name="connsiteY19" fmla="*/ 902564 h 974399"/>
                  <a:gd name="connsiteX20" fmla="*/ 662013 w 777479"/>
                  <a:gd name="connsiteY20" fmla="*/ 845613 h 974399"/>
                  <a:gd name="connsiteX21" fmla="*/ 644525 w 777479"/>
                  <a:gd name="connsiteY21" fmla="*/ 723971 h 974399"/>
                  <a:gd name="connsiteX22" fmla="*/ 632619 w 777479"/>
                  <a:gd name="connsiteY22" fmla="*/ 647771 h 974399"/>
                  <a:gd name="connsiteX23" fmla="*/ 718344 w 777479"/>
                  <a:gd name="connsiteY23" fmla="*/ 797789 h 974399"/>
                  <a:gd name="connsiteX24" fmla="*/ 770732 w 777479"/>
                  <a:gd name="connsiteY24" fmla="*/ 776358 h 974399"/>
                  <a:gd name="connsiteX25" fmla="*/ 758825 w 777479"/>
                  <a:gd name="connsiteY25" fmla="*/ 635864 h 974399"/>
                  <a:gd name="connsiteX26" fmla="*/ 668338 w 777479"/>
                  <a:gd name="connsiteY26" fmla="*/ 464414 h 974399"/>
                  <a:gd name="connsiteX27" fmla="*/ 577964 w 777479"/>
                  <a:gd name="connsiteY27" fmla="*/ 0 h 974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777479" h="974399">
                    <a:moveTo>
                      <a:pt x="240017" y="164738"/>
                    </a:moveTo>
                    <a:cubicBezTo>
                      <a:pt x="254106" y="210379"/>
                      <a:pt x="265958" y="329141"/>
                      <a:pt x="239713" y="381071"/>
                    </a:cubicBezTo>
                    <a:cubicBezTo>
                      <a:pt x="213469" y="433002"/>
                      <a:pt x="121841" y="437427"/>
                      <a:pt x="82550" y="476321"/>
                    </a:cubicBezTo>
                    <a:cubicBezTo>
                      <a:pt x="43259" y="515215"/>
                      <a:pt x="0" y="589033"/>
                      <a:pt x="3969" y="614433"/>
                    </a:cubicBezTo>
                    <a:cubicBezTo>
                      <a:pt x="7938" y="639833"/>
                      <a:pt x="64691" y="643405"/>
                      <a:pt x="106363" y="628721"/>
                    </a:cubicBezTo>
                    <a:cubicBezTo>
                      <a:pt x="148035" y="614037"/>
                      <a:pt x="228203" y="541408"/>
                      <a:pt x="254000" y="526327"/>
                    </a:cubicBezTo>
                    <a:cubicBezTo>
                      <a:pt x="279797" y="511246"/>
                      <a:pt x="266303" y="513627"/>
                      <a:pt x="261144" y="538233"/>
                    </a:cubicBezTo>
                    <a:cubicBezTo>
                      <a:pt x="255985" y="562839"/>
                      <a:pt x="233429" y="630308"/>
                      <a:pt x="223044" y="673964"/>
                    </a:cubicBezTo>
                    <a:cubicBezTo>
                      <a:pt x="212659" y="717620"/>
                      <a:pt x="194650" y="764117"/>
                      <a:pt x="198834" y="800171"/>
                    </a:cubicBezTo>
                    <a:cubicBezTo>
                      <a:pt x="203018" y="836225"/>
                      <a:pt x="225339" y="898889"/>
                      <a:pt x="248147" y="890286"/>
                    </a:cubicBezTo>
                    <a:cubicBezTo>
                      <a:pt x="270955" y="881683"/>
                      <a:pt x="315657" y="792146"/>
                      <a:pt x="335682" y="748552"/>
                    </a:cubicBezTo>
                    <a:cubicBezTo>
                      <a:pt x="355707" y="704958"/>
                      <a:pt x="361673" y="637579"/>
                      <a:pt x="368300" y="628720"/>
                    </a:cubicBezTo>
                    <a:cubicBezTo>
                      <a:pt x="374927" y="619861"/>
                      <a:pt x="369888" y="648962"/>
                      <a:pt x="375444" y="695396"/>
                    </a:cubicBezTo>
                    <a:cubicBezTo>
                      <a:pt x="381000" y="741831"/>
                      <a:pt x="388938" y="860893"/>
                      <a:pt x="401638" y="907327"/>
                    </a:cubicBezTo>
                    <a:cubicBezTo>
                      <a:pt x="414338" y="953761"/>
                      <a:pt x="434578" y="973605"/>
                      <a:pt x="451644" y="974002"/>
                    </a:cubicBezTo>
                    <a:cubicBezTo>
                      <a:pt x="468710" y="974399"/>
                      <a:pt x="495301" y="960508"/>
                      <a:pt x="504032" y="909708"/>
                    </a:cubicBezTo>
                    <a:cubicBezTo>
                      <a:pt x="512763" y="858908"/>
                      <a:pt x="500063" y="690235"/>
                      <a:pt x="504032" y="669201"/>
                    </a:cubicBezTo>
                    <a:cubicBezTo>
                      <a:pt x="508001" y="648167"/>
                      <a:pt x="516335" y="748180"/>
                      <a:pt x="527844" y="783502"/>
                    </a:cubicBezTo>
                    <a:cubicBezTo>
                      <a:pt x="539353" y="818824"/>
                      <a:pt x="556816" y="861289"/>
                      <a:pt x="573088" y="881133"/>
                    </a:cubicBezTo>
                    <a:cubicBezTo>
                      <a:pt x="589360" y="900977"/>
                      <a:pt x="610654" y="908484"/>
                      <a:pt x="625475" y="902564"/>
                    </a:cubicBezTo>
                    <a:cubicBezTo>
                      <a:pt x="640296" y="896644"/>
                      <a:pt x="658838" y="875379"/>
                      <a:pt x="662013" y="845613"/>
                    </a:cubicBezTo>
                    <a:cubicBezTo>
                      <a:pt x="665188" y="815847"/>
                      <a:pt x="649424" y="756945"/>
                      <a:pt x="644525" y="723971"/>
                    </a:cubicBezTo>
                    <a:cubicBezTo>
                      <a:pt x="639626" y="690997"/>
                      <a:pt x="620316" y="635468"/>
                      <a:pt x="632619" y="647771"/>
                    </a:cubicBezTo>
                    <a:cubicBezTo>
                      <a:pt x="644922" y="660074"/>
                      <a:pt x="695325" y="776358"/>
                      <a:pt x="718344" y="797789"/>
                    </a:cubicBezTo>
                    <a:cubicBezTo>
                      <a:pt x="741363" y="819220"/>
                      <a:pt x="763985" y="803346"/>
                      <a:pt x="770732" y="776358"/>
                    </a:cubicBezTo>
                    <a:cubicBezTo>
                      <a:pt x="777479" y="749371"/>
                      <a:pt x="775891" y="687855"/>
                      <a:pt x="758825" y="635864"/>
                    </a:cubicBezTo>
                    <a:cubicBezTo>
                      <a:pt x="741759" y="583873"/>
                      <a:pt x="698481" y="570391"/>
                      <a:pt x="668338" y="464414"/>
                    </a:cubicBezTo>
                    <a:cubicBezTo>
                      <a:pt x="638195" y="358437"/>
                      <a:pt x="580345" y="78978"/>
                      <a:pt x="577964" y="0"/>
                    </a:cubicBezTo>
                  </a:path>
                </a:pathLst>
              </a:custGeom>
              <a:solidFill>
                <a:srgbClr val="3399FF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6" name="Freeform 75"/>
              <p:cNvSpPr/>
              <p:nvPr/>
            </p:nvSpPr>
            <p:spPr>
              <a:xfrm rot="10800000" flipV="1">
                <a:off x="5364088" y="4005064"/>
                <a:ext cx="493604" cy="792088"/>
              </a:xfrm>
              <a:custGeom>
                <a:avLst/>
                <a:gdLst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37332 w 777479"/>
                  <a:gd name="connsiteY7" fmla="*/ 433387 h 733822"/>
                  <a:gd name="connsiteX8" fmla="*/ 275432 w 777479"/>
                  <a:gd name="connsiteY8" fmla="*/ 659606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37332 w 777479"/>
                  <a:gd name="connsiteY7" fmla="*/ 433387 h 733822"/>
                  <a:gd name="connsiteX8" fmla="*/ 248147 w 777479"/>
                  <a:gd name="connsiteY8" fmla="*/ 649709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248147 w 777479"/>
                  <a:gd name="connsiteY8" fmla="*/ 649709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65919 w 777479"/>
                  <a:gd name="connsiteY10" fmla="*/ 516731 h 733822"/>
                  <a:gd name="connsiteX11" fmla="*/ 384969 w 777479"/>
                  <a:gd name="connsiteY11" fmla="*/ 423862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84969 w 777479"/>
                  <a:gd name="connsiteY11" fmla="*/ 423862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32619 w 777479"/>
                  <a:gd name="connsiteY22" fmla="*/ 4071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62013 w 777479"/>
                  <a:gd name="connsiteY20" fmla="*/ 605036 h 733822"/>
                  <a:gd name="connsiteX21" fmla="*/ 644525 w 777479"/>
                  <a:gd name="connsiteY21" fmla="*/ 483394 h 733822"/>
                  <a:gd name="connsiteX22" fmla="*/ 632619 w 777479"/>
                  <a:gd name="connsiteY22" fmla="*/ 4071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2397 h 834313"/>
                  <a:gd name="connsiteX1" fmla="*/ 239713 w 777479"/>
                  <a:gd name="connsiteY1" fmla="*/ 240985 h 834313"/>
                  <a:gd name="connsiteX2" fmla="*/ 82550 w 777479"/>
                  <a:gd name="connsiteY2" fmla="*/ 336235 h 834313"/>
                  <a:gd name="connsiteX3" fmla="*/ 3969 w 777479"/>
                  <a:gd name="connsiteY3" fmla="*/ 474347 h 834313"/>
                  <a:gd name="connsiteX4" fmla="*/ 106363 w 777479"/>
                  <a:gd name="connsiteY4" fmla="*/ 488635 h 834313"/>
                  <a:gd name="connsiteX5" fmla="*/ 254000 w 777479"/>
                  <a:gd name="connsiteY5" fmla="*/ 386241 h 834313"/>
                  <a:gd name="connsiteX6" fmla="*/ 261144 w 777479"/>
                  <a:gd name="connsiteY6" fmla="*/ 398147 h 834313"/>
                  <a:gd name="connsiteX7" fmla="*/ 223044 w 777479"/>
                  <a:gd name="connsiteY7" fmla="*/ 533878 h 834313"/>
                  <a:gd name="connsiteX8" fmla="*/ 198834 w 777479"/>
                  <a:gd name="connsiteY8" fmla="*/ 660085 h 834313"/>
                  <a:gd name="connsiteX9" fmla="*/ 248147 w 777479"/>
                  <a:gd name="connsiteY9" fmla="*/ 750200 h 834313"/>
                  <a:gd name="connsiteX10" fmla="*/ 335682 w 777479"/>
                  <a:gd name="connsiteY10" fmla="*/ 608466 h 834313"/>
                  <a:gd name="connsiteX11" fmla="*/ 368300 w 777479"/>
                  <a:gd name="connsiteY11" fmla="*/ 488634 h 834313"/>
                  <a:gd name="connsiteX12" fmla="*/ 375444 w 777479"/>
                  <a:gd name="connsiteY12" fmla="*/ 555310 h 834313"/>
                  <a:gd name="connsiteX13" fmla="*/ 401638 w 777479"/>
                  <a:gd name="connsiteY13" fmla="*/ 767241 h 834313"/>
                  <a:gd name="connsiteX14" fmla="*/ 451644 w 777479"/>
                  <a:gd name="connsiteY14" fmla="*/ 833916 h 834313"/>
                  <a:gd name="connsiteX15" fmla="*/ 504032 w 777479"/>
                  <a:gd name="connsiteY15" fmla="*/ 769622 h 834313"/>
                  <a:gd name="connsiteX16" fmla="*/ 504032 w 777479"/>
                  <a:gd name="connsiteY16" fmla="*/ 529115 h 834313"/>
                  <a:gd name="connsiteX17" fmla="*/ 527844 w 777479"/>
                  <a:gd name="connsiteY17" fmla="*/ 643416 h 834313"/>
                  <a:gd name="connsiteX18" fmla="*/ 573088 w 777479"/>
                  <a:gd name="connsiteY18" fmla="*/ 741047 h 834313"/>
                  <a:gd name="connsiteX19" fmla="*/ 625475 w 777479"/>
                  <a:gd name="connsiteY19" fmla="*/ 762478 h 834313"/>
                  <a:gd name="connsiteX20" fmla="*/ 662013 w 777479"/>
                  <a:gd name="connsiteY20" fmla="*/ 705527 h 834313"/>
                  <a:gd name="connsiteX21" fmla="*/ 644525 w 777479"/>
                  <a:gd name="connsiteY21" fmla="*/ 583885 h 834313"/>
                  <a:gd name="connsiteX22" fmla="*/ 632619 w 777479"/>
                  <a:gd name="connsiteY22" fmla="*/ 507685 h 834313"/>
                  <a:gd name="connsiteX23" fmla="*/ 718344 w 777479"/>
                  <a:gd name="connsiteY23" fmla="*/ 657703 h 834313"/>
                  <a:gd name="connsiteX24" fmla="*/ 770732 w 777479"/>
                  <a:gd name="connsiteY24" fmla="*/ 636272 h 834313"/>
                  <a:gd name="connsiteX25" fmla="*/ 758825 w 777479"/>
                  <a:gd name="connsiteY25" fmla="*/ 495778 h 834313"/>
                  <a:gd name="connsiteX26" fmla="*/ 668338 w 777479"/>
                  <a:gd name="connsiteY26" fmla="*/ 324328 h 834313"/>
                  <a:gd name="connsiteX27" fmla="*/ 668239 w 777479"/>
                  <a:gd name="connsiteY27" fmla="*/ 0 h 834313"/>
                  <a:gd name="connsiteX0" fmla="*/ 240017 w 777479"/>
                  <a:gd name="connsiteY0" fmla="*/ 24652 h 834313"/>
                  <a:gd name="connsiteX1" fmla="*/ 239713 w 777479"/>
                  <a:gd name="connsiteY1" fmla="*/ 240985 h 834313"/>
                  <a:gd name="connsiteX2" fmla="*/ 82550 w 777479"/>
                  <a:gd name="connsiteY2" fmla="*/ 336235 h 834313"/>
                  <a:gd name="connsiteX3" fmla="*/ 3969 w 777479"/>
                  <a:gd name="connsiteY3" fmla="*/ 474347 h 834313"/>
                  <a:gd name="connsiteX4" fmla="*/ 106363 w 777479"/>
                  <a:gd name="connsiteY4" fmla="*/ 488635 h 834313"/>
                  <a:gd name="connsiteX5" fmla="*/ 254000 w 777479"/>
                  <a:gd name="connsiteY5" fmla="*/ 386241 h 834313"/>
                  <a:gd name="connsiteX6" fmla="*/ 261144 w 777479"/>
                  <a:gd name="connsiteY6" fmla="*/ 398147 h 834313"/>
                  <a:gd name="connsiteX7" fmla="*/ 223044 w 777479"/>
                  <a:gd name="connsiteY7" fmla="*/ 533878 h 834313"/>
                  <a:gd name="connsiteX8" fmla="*/ 198834 w 777479"/>
                  <a:gd name="connsiteY8" fmla="*/ 660085 h 834313"/>
                  <a:gd name="connsiteX9" fmla="*/ 248147 w 777479"/>
                  <a:gd name="connsiteY9" fmla="*/ 750200 h 834313"/>
                  <a:gd name="connsiteX10" fmla="*/ 335682 w 777479"/>
                  <a:gd name="connsiteY10" fmla="*/ 608466 h 834313"/>
                  <a:gd name="connsiteX11" fmla="*/ 368300 w 777479"/>
                  <a:gd name="connsiteY11" fmla="*/ 488634 h 834313"/>
                  <a:gd name="connsiteX12" fmla="*/ 375444 w 777479"/>
                  <a:gd name="connsiteY12" fmla="*/ 555310 h 834313"/>
                  <a:gd name="connsiteX13" fmla="*/ 401638 w 777479"/>
                  <a:gd name="connsiteY13" fmla="*/ 767241 h 834313"/>
                  <a:gd name="connsiteX14" fmla="*/ 451644 w 777479"/>
                  <a:gd name="connsiteY14" fmla="*/ 833916 h 834313"/>
                  <a:gd name="connsiteX15" fmla="*/ 504032 w 777479"/>
                  <a:gd name="connsiteY15" fmla="*/ 769622 h 834313"/>
                  <a:gd name="connsiteX16" fmla="*/ 504032 w 777479"/>
                  <a:gd name="connsiteY16" fmla="*/ 529115 h 834313"/>
                  <a:gd name="connsiteX17" fmla="*/ 527844 w 777479"/>
                  <a:gd name="connsiteY17" fmla="*/ 643416 h 834313"/>
                  <a:gd name="connsiteX18" fmla="*/ 573088 w 777479"/>
                  <a:gd name="connsiteY18" fmla="*/ 741047 h 834313"/>
                  <a:gd name="connsiteX19" fmla="*/ 625475 w 777479"/>
                  <a:gd name="connsiteY19" fmla="*/ 762478 h 834313"/>
                  <a:gd name="connsiteX20" fmla="*/ 662013 w 777479"/>
                  <a:gd name="connsiteY20" fmla="*/ 705527 h 834313"/>
                  <a:gd name="connsiteX21" fmla="*/ 644525 w 777479"/>
                  <a:gd name="connsiteY21" fmla="*/ 583885 h 834313"/>
                  <a:gd name="connsiteX22" fmla="*/ 632619 w 777479"/>
                  <a:gd name="connsiteY22" fmla="*/ 507685 h 834313"/>
                  <a:gd name="connsiteX23" fmla="*/ 718344 w 777479"/>
                  <a:gd name="connsiteY23" fmla="*/ 657703 h 834313"/>
                  <a:gd name="connsiteX24" fmla="*/ 770732 w 777479"/>
                  <a:gd name="connsiteY24" fmla="*/ 636272 h 834313"/>
                  <a:gd name="connsiteX25" fmla="*/ 758825 w 777479"/>
                  <a:gd name="connsiteY25" fmla="*/ 495778 h 834313"/>
                  <a:gd name="connsiteX26" fmla="*/ 668338 w 777479"/>
                  <a:gd name="connsiteY26" fmla="*/ 324328 h 834313"/>
                  <a:gd name="connsiteX27" fmla="*/ 668239 w 777479"/>
                  <a:gd name="connsiteY27" fmla="*/ 0 h 834313"/>
                  <a:gd name="connsiteX0" fmla="*/ 240017 w 777479"/>
                  <a:gd name="connsiteY0" fmla="*/ 164738 h 974399"/>
                  <a:gd name="connsiteX1" fmla="*/ 239713 w 777479"/>
                  <a:gd name="connsiteY1" fmla="*/ 381071 h 974399"/>
                  <a:gd name="connsiteX2" fmla="*/ 82550 w 777479"/>
                  <a:gd name="connsiteY2" fmla="*/ 476321 h 974399"/>
                  <a:gd name="connsiteX3" fmla="*/ 3969 w 777479"/>
                  <a:gd name="connsiteY3" fmla="*/ 614433 h 974399"/>
                  <a:gd name="connsiteX4" fmla="*/ 106363 w 777479"/>
                  <a:gd name="connsiteY4" fmla="*/ 628721 h 974399"/>
                  <a:gd name="connsiteX5" fmla="*/ 254000 w 777479"/>
                  <a:gd name="connsiteY5" fmla="*/ 526327 h 974399"/>
                  <a:gd name="connsiteX6" fmla="*/ 261144 w 777479"/>
                  <a:gd name="connsiteY6" fmla="*/ 538233 h 974399"/>
                  <a:gd name="connsiteX7" fmla="*/ 223044 w 777479"/>
                  <a:gd name="connsiteY7" fmla="*/ 673964 h 974399"/>
                  <a:gd name="connsiteX8" fmla="*/ 198834 w 777479"/>
                  <a:gd name="connsiteY8" fmla="*/ 800171 h 974399"/>
                  <a:gd name="connsiteX9" fmla="*/ 248147 w 777479"/>
                  <a:gd name="connsiteY9" fmla="*/ 890286 h 974399"/>
                  <a:gd name="connsiteX10" fmla="*/ 335682 w 777479"/>
                  <a:gd name="connsiteY10" fmla="*/ 748552 h 974399"/>
                  <a:gd name="connsiteX11" fmla="*/ 368300 w 777479"/>
                  <a:gd name="connsiteY11" fmla="*/ 628720 h 974399"/>
                  <a:gd name="connsiteX12" fmla="*/ 375444 w 777479"/>
                  <a:gd name="connsiteY12" fmla="*/ 695396 h 974399"/>
                  <a:gd name="connsiteX13" fmla="*/ 401638 w 777479"/>
                  <a:gd name="connsiteY13" fmla="*/ 907327 h 974399"/>
                  <a:gd name="connsiteX14" fmla="*/ 451644 w 777479"/>
                  <a:gd name="connsiteY14" fmla="*/ 974002 h 974399"/>
                  <a:gd name="connsiteX15" fmla="*/ 504032 w 777479"/>
                  <a:gd name="connsiteY15" fmla="*/ 909708 h 974399"/>
                  <a:gd name="connsiteX16" fmla="*/ 504032 w 777479"/>
                  <a:gd name="connsiteY16" fmla="*/ 669201 h 974399"/>
                  <a:gd name="connsiteX17" fmla="*/ 527844 w 777479"/>
                  <a:gd name="connsiteY17" fmla="*/ 783502 h 974399"/>
                  <a:gd name="connsiteX18" fmla="*/ 573088 w 777479"/>
                  <a:gd name="connsiteY18" fmla="*/ 881133 h 974399"/>
                  <a:gd name="connsiteX19" fmla="*/ 625475 w 777479"/>
                  <a:gd name="connsiteY19" fmla="*/ 902564 h 974399"/>
                  <a:gd name="connsiteX20" fmla="*/ 662013 w 777479"/>
                  <a:gd name="connsiteY20" fmla="*/ 845613 h 974399"/>
                  <a:gd name="connsiteX21" fmla="*/ 644525 w 777479"/>
                  <a:gd name="connsiteY21" fmla="*/ 723971 h 974399"/>
                  <a:gd name="connsiteX22" fmla="*/ 632619 w 777479"/>
                  <a:gd name="connsiteY22" fmla="*/ 647771 h 974399"/>
                  <a:gd name="connsiteX23" fmla="*/ 718344 w 777479"/>
                  <a:gd name="connsiteY23" fmla="*/ 797789 h 974399"/>
                  <a:gd name="connsiteX24" fmla="*/ 770732 w 777479"/>
                  <a:gd name="connsiteY24" fmla="*/ 776358 h 974399"/>
                  <a:gd name="connsiteX25" fmla="*/ 758825 w 777479"/>
                  <a:gd name="connsiteY25" fmla="*/ 635864 h 974399"/>
                  <a:gd name="connsiteX26" fmla="*/ 668338 w 777479"/>
                  <a:gd name="connsiteY26" fmla="*/ 464414 h 974399"/>
                  <a:gd name="connsiteX27" fmla="*/ 577964 w 777479"/>
                  <a:gd name="connsiteY27" fmla="*/ 0 h 974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777479" h="974399">
                    <a:moveTo>
                      <a:pt x="240017" y="164738"/>
                    </a:moveTo>
                    <a:cubicBezTo>
                      <a:pt x="254106" y="210379"/>
                      <a:pt x="265958" y="329141"/>
                      <a:pt x="239713" y="381071"/>
                    </a:cubicBezTo>
                    <a:cubicBezTo>
                      <a:pt x="213469" y="433002"/>
                      <a:pt x="121841" y="437427"/>
                      <a:pt x="82550" y="476321"/>
                    </a:cubicBezTo>
                    <a:cubicBezTo>
                      <a:pt x="43259" y="515215"/>
                      <a:pt x="0" y="589033"/>
                      <a:pt x="3969" y="614433"/>
                    </a:cubicBezTo>
                    <a:cubicBezTo>
                      <a:pt x="7938" y="639833"/>
                      <a:pt x="64691" y="643405"/>
                      <a:pt x="106363" y="628721"/>
                    </a:cubicBezTo>
                    <a:cubicBezTo>
                      <a:pt x="148035" y="614037"/>
                      <a:pt x="228203" y="541408"/>
                      <a:pt x="254000" y="526327"/>
                    </a:cubicBezTo>
                    <a:cubicBezTo>
                      <a:pt x="279797" y="511246"/>
                      <a:pt x="266303" y="513627"/>
                      <a:pt x="261144" y="538233"/>
                    </a:cubicBezTo>
                    <a:cubicBezTo>
                      <a:pt x="255985" y="562839"/>
                      <a:pt x="233429" y="630308"/>
                      <a:pt x="223044" y="673964"/>
                    </a:cubicBezTo>
                    <a:cubicBezTo>
                      <a:pt x="212659" y="717620"/>
                      <a:pt x="194650" y="764117"/>
                      <a:pt x="198834" y="800171"/>
                    </a:cubicBezTo>
                    <a:cubicBezTo>
                      <a:pt x="203018" y="836225"/>
                      <a:pt x="225339" y="898889"/>
                      <a:pt x="248147" y="890286"/>
                    </a:cubicBezTo>
                    <a:cubicBezTo>
                      <a:pt x="270955" y="881683"/>
                      <a:pt x="315657" y="792146"/>
                      <a:pt x="335682" y="748552"/>
                    </a:cubicBezTo>
                    <a:cubicBezTo>
                      <a:pt x="355707" y="704958"/>
                      <a:pt x="361673" y="637579"/>
                      <a:pt x="368300" y="628720"/>
                    </a:cubicBezTo>
                    <a:cubicBezTo>
                      <a:pt x="374927" y="619861"/>
                      <a:pt x="369888" y="648962"/>
                      <a:pt x="375444" y="695396"/>
                    </a:cubicBezTo>
                    <a:cubicBezTo>
                      <a:pt x="381000" y="741831"/>
                      <a:pt x="388938" y="860893"/>
                      <a:pt x="401638" y="907327"/>
                    </a:cubicBezTo>
                    <a:cubicBezTo>
                      <a:pt x="414338" y="953761"/>
                      <a:pt x="434578" y="973605"/>
                      <a:pt x="451644" y="974002"/>
                    </a:cubicBezTo>
                    <a:cubicBezTo>
                      <a:pt x="468710" y="974399"/>
                      <a:pt x="495301" y="960508"/>
                      <a:pt x="504032" y="909708"/>
                    </a:cubicBezTo>
                    <a:cubicBezTo>
                      <a:pt x="512763" y="858908"/>
                      <a:pt x="500063" y="690235"/>
                      <a:pt x="504032" y="669201"/>
                    </a:cubicBezTo>
                    <a:cubicBezTo>
                      <a:pt x="508001" y="648167"/>
                      <a:pt x="516335" y="748180"/>
                      <a:pt x="527844" y="783502"/>
                    </a:cubicBezTo>
                    <a:cubicBezTo>
                      <a:pt x="539353" y="818824"/>
                      <a:pt x="556816" y="861289"/>
                      <a:pt x="573088" y="881133"/>
                    </a:cubicBezTo>
                    <a:cubicBezTo>
                      <a:pt x="589360" y="900977"/>
                      <a:pt x="610654" y="908484"/>
                      <a:pt x="625475" y="902564"/>
                    </a:cubicBezTo>
                    <a:cubicBezTo>
                      <a:pt x="640296" y="896644"/>
                      <a:pt x="658838" y="875379"/>
                      <a:pt x="662013" y="845613"/>
                    </a:cubicBezTo>
                    <a:cubicBezTo>
                      <a:pt x="665188" y="815847"/>
                      <a:pt x="649424" y="756945"/>
                      <a:pt x="644525" y="723971"/>
                    </a:cubicBezTo>
                    <a:cubicBezTo>
                      <a:pt x="639626" y="690997"/>
                      <a:pt x="620316" y="635468"/>
                      <a:pt x="632619" y="647771"/>
                    </a:cubicBezTo>
                    <a:cubicBezTo>
                      <a:pt x="644922" y="660074"/>
                      <a:pt x="695325" y="776358"/>
                      <a:pt x="718344" y="797789"/>
                    </a:cubicBezTo>
                    <a:cubicBezTo>
                      <a:pt x="741363" y="819220"/>
                      <a:pt x="763985" y="803346"/>
                      <a:pt x="770732" y="776358"/>
                    </a:cubicBezTo>
                    <a:cubicBezTo>
                      <a:pt x="777479" y="749371"/>
                      <a:pt x="775891" y="687855"/>
                      <a:pt x="758825" y="635864"/>
                    </a:cubicBezTo>
                    <a:cubicBezTo>
                      <a:pt x="741759" y="583873"/>
                      <a:pt x="698481" y="570391"/>
                      <a:pt x="668338" y="464414"/>
                    </a:cubicBezTo>
                    <a:cubicBezTo>
                      <a:pt x="638195" y="358437"/>
                      <a:pt x="580345" y="78978"/>
                      <a:pt x="577964" y="0"/>
                    </a:cubicBezTo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03" name="Oval 102"/>
            <p:cNvSpPr/>
            <p:nvPr/>
          </p:nvSpPr>
          <p:spPr>
            <a:xfrm>
              <a:off x="3203848" y="908720"/>
              <a:ext cx="216023" cy="33976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5" name="Oval 104"/>
            <p:cNvSpPr/>
            <p:nvPr/>
          </p:nvSpPr>
          <p:spPr>
            <a:xfrm>
              <a:off x="7812360" y="1844824"/>
              <a:ext cx="238149" cy="39149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6660232" y="3068960"/>
            <a:ext cx="2339752" cy="3292620"/>
            <a:chOff x="6660232" y="3068960"/>
            <a:chExt cx="2339752" cy="3292620"/>
          </a:xfrm>
        </p:grpSpPr>
        <p:sp>
          <p:nvSpPr>
            <p:cNvPr id="48" name="Freeform 47"/>
            <p:cNvSpPr/>
            <p:nvPr/>
          </p:nvSpPr>
          <p:spPr>
            <a:xfrm rot="844739">
              <a:off x="6660232" y="3789525"/>
              <a:ext cx="503599" cy="943439"/>
            </a:xfrm>
            <a:custGeom>
              <a:avLst/>
              <a:gdLst>
                <a:gd name="connsiteX0" fmla="*/ 452907 w 646090"/>
                <a:gd name="connsiteY0" fmla="*/ 92298 h 1092558"/>
                <a:gd name="connsiteX1" fmla="*/ 15025 w 646090"/>
                <a:gd name="connsiteY1" fmla="*/ 581695 h 1092558"/>
                <a:gd name="connsiteX2" fmla="*/ 543059 w 646090"/>
                <a:gd name="connsiteY2" fmla="*/ 1032456 h 1092558"/>
                <a:gd name="connsiteX3" fmla="*/ 633211 w 646090"/>
                <a:gd name="connsiteY3" fmla="*/ 942304 h 1092558"/>
                <a:gd name="connsiteX4" fmla="*/ 581696 w 646090"/>
                <a:gd name="connsiteY4" fmla="*/ 143814 h 1092558"/>
                <a:gd name="connsiteX5" fmla="*/ 452907 w 646090"/>
                <a:gd name="connsiteY5" fmla="*/ 92298 h 109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6090" h="1092558">
                  <a:moveTo>
                    <a:pt x="452907" y="92298"/>
                  </a:moveTo>
                  <a:cubicBezTo>
                    <a:pt x="358462" y="165278"/>
                    <a:pt x="0" y="425002"/>
                    <a:pt x="15025" y="581695"/>
                  </a:cubicBezTo>
                  <a:cubicBezTo>
                    <a:pt x="30050" y="738388"/>
                    <a:pt x="440028" y="972354"/>
                    <a:pt x="543059" y="1032456"/>
                  </a:cubicBezTo>
                  <a:cubicBezTo>
                    <a:pt x="646090" y="1092558"/>
                    <a:pt x="626772" y="1090411"/>
                    <a:pt x="633211" y="942304"/>
                  </a:cubicBezTo>
                  <a:cubicBezTo>
                    <a:pt x="639650" y="794197"/>
                    <a:pt x="607454" y="287628"/>
                    <a:pt x="581696" y="143814"/>
                  </a:cubicBezTo>
                  <a:cubicBezTo>
                    <a:pt x="555938" y="0"/>
                    <a:pt x="547352" y="19318"/>
                    <a:pt x="452907" y="92298"/>
                  </a:cubicBezTo>
                  <a:close/>
                </a:path>
              </a:pathLst>
            </a:custGeom>
            <a:solidFill>
              <a:srgbClr val="FFCC99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9" name="Freeform 48"/>
            <p:cNvSpPr/>
            <p:nvPr/>
          </p:nvSpPr>
          <p:spPr>
            <a:xfrm rot="21052350" flipH="1">
              <a:off x="8510763" y="3776101"/>
              <a:ext cx="489221" cy="943439"/>
            </a:xfrm>
            <a:custGeom>
              <a:avLst/>
              <a:gdLst>
                <a:gd name="connsiteX0" fmla="*/ 452907 w 646090"/>
                <a:gd name="connsiteY0" fmla="*/ 92298 h 1092558"/>
                <a:gd name="connsiteX1" fmla="*/ 15025 w 646090"/>
                <a:gd name="connsiteY1" fmla="*/ 581695 h 1092558"/>
                <a:gd name="connsiteX2" fmla="*/ 543059 w 646090"/>
                <a:gd name="connsiteY2" fmla="*/ 1032456 h 1092558"/>
                <a:gd name="connsiteX3" fmla="*/ 633211 w 646090"/>
                <a:gd name="connsiteY3" fmla="*/ 942304 h 1092558"/>
                <a:gd name="connsiteX4" fmla="*/ 581696 w 646090"/>
                <a:gd name="connsiteY4" fmla="*/ 143814 h 1092558"/>
                <a:gd name="connsiteX5" fmla="*/ 452907 w 646090"/>
                <a:gd name="connsiteY5" fmla="*/ 92298 h 109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6090" h="1092558">
                  <a:moveTo>
                    <a:pt x="452907" y="92298"/>
                  </a:moveTo>
                  <a:cubicBezTo>
                    <a:pt x="358462" y="165278"/>
                    <a:pt x="0" y="425002"/>
                    <a:pt x="15025" y="581695"/>
                  </a:cubicBezTo>
                  <a:cubicBezTo>
                    <a:pt x="30050" y="738388"/>
                    <a:pt x="440028" y="972354"/>
                    <a:pt x="543059" y="1032456"/>
                  </a:cubicBezTo>
                  <a:cubicBezTo>
                    <a:pt x="646090" y="1092558"/>
                    <a:pt x="626772" y="1090411"/>
                    <a:pt x="633211" y="942304"/>
                  </a:cubicBezTo>
                  <a:cubicBezTo>
                    <a:pt x="639650" y="794197"/>
                    <a:pt x="607454" y="287628"/>
                    <a:pt x="581696" y="143814"/>
                  </a:cubicBezTo>
                  <a:cubicBezTo>
                    <a:pt x="555938" y="0"/>
                    <a:pt x="547352" y="19318"/>
                    <a:pt x="452907" y="92298"/>
                  </a:cubicBezTo>
                  <a:close/>
                </a:path>
              </a:pathLst>
            </a:custGeom>
            <a:solidFill>
              <a:srgbClr val="FFCC99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50" name="Group 106"/>
            <p:cNvGrpSpPr/>
            <p:nvPr/>
          </p:nvGrpSpPr>
          <p:grpSpPr>
            <a:xfrm>
              <a:off x="6879344" y="3068960"/>
              <a:ext cx="1978297" cy="3292620"/>
              <a:chOff x="467544" y="1700808"/>
              <a:chExt cx="3312368" cy="5655140"/>
            </a:xfrm>
          </p:grpSpPr>
          <p:sp>
            <p:nvSpPr>
              <p:cNvPr id="51" name="Freeform 50"/>
              <p:cNvSpPr/>
              <p:nvPr/>
            </p:nvSpPr>
            <p:spPr>
              <a:xfrm flipH="1">
                <a:off x="2229811" y="5066565"/>
                <a:ext cx="1045845" cy="1227105"/>
              </a:xfrm>
              <a:custGeom>
                <a:avLst/>
                <a:gdLst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98859 w 625872"/>
                  <a:gd name="connsiteY6" fmla="*/ 576262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86581 w 625872"/>
                  <a:gd name="connsiteY6" fmla="*/ 600620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52338"/>
                  <a:gd name="connsiteX1" fmla="*/ 586978 w 629778"/>
                  <a:gd name="connsiteY1" fmla="*/ 707231 h 852338"/>
                  <a:gd name="connsiteX2" fmla="*/ 332557 w 629778"/>
                  <a:gd name="connsiteY2" fmla="*/ 850230 h 852338"/>
                  <a:gd name="connsiteX3" fmla="*/ 65484 w 629778"/>
                  <a:gd name="connsiteY3" fmla="*/ 809625 h 852338"/>
                  <a:gd name="connsiteX4" fmla="*/ 15478 w 629778"/>
                  <a:gd name="connsiteY4" fmla="*/ 671512 h 852338"/>
                  <a:gd name="connsiteX5" fmla="*/ 158353 w 629778"/>
                  <a:gd name="connsiteY5" fmla="*/ 540543 h 852338"/>
                  <a:gd name="connsiteX6" fmla="*/ 386581 w 629778"/>
                  <a:gd name="connsiteY6" fmla="*/ 600620 h 852338"/>
                  <a:gd name="connsiteX7" fmla="*/ 408384 w 629778"/>
                  <a:gd name="connsiteY7" fmla="*/ 554831 h 852338"/>
                  <a:gd name="connsiteX8" fmla="*/ 403622 w 629778"/>
                  <a:gd name="connsiteY8" fmla="*/ 0 h 852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9778" h="852338">
                    <a:moveTo>
                      <a:pt x="589359" y="40481"/>
                    </a:moveTo>
                    <a:cubicBezTo>
                      <a:pt x="607615" y="308570"/>
                      <a:pt x="629778" y="572273"/>
                      <a:pt x="586978" y="707231"/>
                    </a:cubicBezTo>
                    <a:cubicBezTo>
                      <a:pt x="544178" y="842189"/>
                      <a:pt x="393081" y="852338"/>
                      <a:pt x="332557" y="850230"/>
                    </a:cubicBezTo>
                    <a:cubicBezTo>
                      <a:pt x="247154" y="847800"/>
                      <a:pt x="118330" y="839411"/>
                      <a:pt x="65484" y="809625"/>
                    </a:cubicBezTo>
                    <a:cubicBezTo>
                      <a:pt x="12638" y="779839"/>
                      <a:pt x="0" y="716359"/>
                      <a:pt x="15478" y="671512"/>
                    </a:cubicBezTo>
                    <a:cubicBezTo>
                      <a:pt x="30956" y="626665"/>
                      <a:pt x="96503" y="552358"/>
                      <a:pt x="158353" y="540543"/>
                    </a:cubicBezTo>
                    <a:cubicBezTo>
                      <a:pt x="220203" y="528728"/>
                      <a:pt x="344909" y="598239"/>
                      <a:pt x="386581" y="600620"/>
                    </a:cubicBezTo>
                    <a:cubicBezTo>
                      <a:pt x="428253" y="603001"/>
                      <a:pt x="405544" y="654934"/>
                      <a:pt x="408384" y="554831"/>
                    </a:cubicBezTo>
                    <a:cubicBezTo>
                      <a:pt x="411224" y="454728"/>
                      <a:pt x="406400" y="229393"/>
                      <a:pt x="403622" y="0"/>
                    </a:cubicBezTo>
                  </a:path>
                </a:pathLst>
              </a:custGeom>
              <a:solidFill>
                <a:srgbClr val="FFCC99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2" name="Freeform 51"/>
              <p:cNvSpPr/>
              <p:nvPr/>
            </p:nvSpPr>
            <p:spPr>
              <a:xfrm>
                <a:off x="937482" y="5066565"/>
                <a:ext cx="907424" cy="1227105"/>
              </a:xfrm>
              <a:custGeom>
                <a:avLst/>
                <a:gdLst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98859 w 625872"/>
                  <a:gd name="connsiteY6" fmla="*/ 576262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86581 w 625872"/>
                  <a:gd name="connsiteY6" fmla="*/ 600620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52338"/>
                  <a:gd name="connsiteX1" fmla="*/ 586978 w 629778"/>
                  <a:gd name="connsiteY1" fmla="*/ 707231 h 852338"/>
                  <a:gd name="connsiteX2" fmla="*/ 332557 w 629778"/>
                  <a:gd name="connsiteY2" fmla="*/ 850230 h 852338"/>
                  <a:gd name="connsiteX3" fmla="*/ 65484 w 629778"/>
                  <a:gd name="connsiteY3" fmla="*/ 809625 h 852338"/>
                  <a:gd name="connsiteX4" fmla="*/ 15478 w 629778"/>
                  <a:gd name="connsiteY4" fmla="*/ 671512 h 852338"/>
                  <a:gd name="connsiteX5" fmla="*/ 158353 w 629778"/>
                  <a:gd name="connsiteY5" fmla="*/ 540543 h 852338"/>
                  <a:gd name="connsiteX6" fmla="*/ 386581 w 629778"/>
                  <a:gd name="connsiteY6" fmla="*/ 600620 h 852338"/>
                  <a:gd name="connsiteX7" fmla="*/ 408384 w 629778"/>
                  <a:gd name="connsiteY7" fmla="*/ 554831 h 852338"/>
                  <a:gd name="connsiteX8" fmla="*/ 403622 w 629778"/>
                  <a:gd name="connsiteY8" fmla="*/ 0 h 852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9778" h="852338">
                    <a:moveTo>
                      <a:pt x="589359" y="40481"/>
                    </a:moveTo>
                    <a:cubicBezTo>
                      <a:pt x="607615" y="308570"/>
                      <a:pt x="629778" y="572273"/>
                      <a:pt x="586978" y="707231"/>
                    </a:cubicBezTo>
                    <a:cubicBezTo>
                      <a:pt x="544178" y="842189"/>
                      <a:pt x="393081" y="852338"/>
                      <a:pt x="332557" y="850230"/>
                    </a:cubicBezTo>
                    <a:cubicBezTo>
                      <a:pt x="247154" y="847800"/>
                      <a:pt x="118330" y="839411"/>
                      <a:pt x="65484" y="809625"/>
                    </a:cubicBezTo>
                    <a:cubicBezTo>
                      <a:pt x="12638" y="779839"/>
                      <a:pt x="0" y="716359"/>
                      <a:pt x="15478" y="671512"/>
                    </a:cubicBezTo>
                    <a:cubicBezTo>
                      <a:pt x="30956" y="626665"/>
                      <a:pt x="96503" y="552358"/>
                      <a:pt x="158353" y="540543"/>
                    </a:cubicBezTo>
                    <a:cubicBezTo>
                      <a:pt x="220203" y="528728"/>
                      <a:pt x="344909" y="598239"/>
                      <a:pt x="386581" y="600620"/>
                    </a:cubicBezTo>
                    <a:cubicBezTo>
                      <a:pt x="428253" y="603001"/>
                      <a:pt x="405544" y="654934"/>
                      <a:pt x="408384" y="554831"/>
                    </a:cubicBezTo>
                    <a:cubicBezTo>
                      <a:pt x="411224" y="454728"/>
                      <a:pt x="406400" y="229393"/>
                      <a:pt x="403622" y="0"/>
                    </a:cubicBezTo>
                  </a:path>
                </a:pathLst>
              </a:custGeom>
              <a:solidFill>
                <a:srgbClr val="FFCC99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3" name="Chord 52"/>
              <p:cNvSpPr/>
              <p:nvPr/>
            </p:nvSpPr>
            <p:spPr>
              <a:xfrm>
                <a:off x="467544" y="2348880"/>
                <a:ext cx="3312368" cy="5007068"/>
              </a:xfrm>
              <a:prstGeom prst="chord">
                <a:avLst>
                  <a:gd name="adj1" fmla="val 10135620"/>
                  <a:gd name="adj2" fmla="val 674418"/>
                </a:avLst>
              </a:prstGeom>
              <a:solidFill>
                <a:srgbClr val="FFCC99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54" name="Group 24"/>
              <p:cNvGrpSpPr/>
              <p:nvPr/>
            </p:nvGrpSpPr>
            <p:grpSpPr>
              <a:xfrm>
                <a:off x="1331640" y="1700808"/>
                <a:ext cx="1604475" cy="1496899"/>
                <a:chOff x="1239333" y="2582544"/>
                <a:chExt cx="1033010" cy="831187"/>
              </a:xfrm>
              <a:solidFill>
                <a:srgbClr val="FF3300"/>
              </a:solidFill>
            </p:grpSpPr>
            <p:sp>
              <p:nvSpPr>
                <p:cNvPr id="58" name="Freeform 10"/>
                <p:cNvSpPr/>
                <p:nvPr/>
              </p:nvSpPr>
              <p:spPr>
                <a:xfrm>
                  <a:off x="1239333" y="2884794"/>
                  <a:ext cx="1033010" cy="152541"/>
                </a:xfrm>
                <a:custGeom>
                  <a:avLst/>
                  <a:gdLst>
                    <a:gd name="connsiteX0" fmla="*/ 0 w 1209821"/>
                    <a:gd name="connsiteY0" fmla="*/ 0 h 138332"/>
                    <a:gd name="connsiteX1" fmla="*/ 337625 w 1209821"/>
                    <a:gd name="connsiteY1" fmla="*/ 112541 h 138332"/>
                    <a:gd name="connsiteX2" fmla="*/ 928468 w 1209821"/>
                    <a:gd name="connsiteY2" fmla="*/ 126609 h 138332"/>
                    <a:gd name="connsiteX3" fmla="*/ 1209821 w 1209821"/>
                    <a:gd name="connsiteY3" fmla="*/ 42203 h 138332"/>
                    <a:gd name="connsiteX0" fmla="*/ 0 w 1296144"/>
                    <a:gd name="connsiteY0" fmla="*/ 0 h 145366"/>
                    <a:gd name="connsiteX1" fmla="*/ 337625 w 1296144"/>
                    <a:gd name="connsiteY1" fmla="*/ 112541 h 145366"/>
                    <a:gd name="connsiteX2" fmla="*/ 928468 w 1296144"/>
                    <a:gd name="connsiteY2" fmla="*/ 126609 h 145366"/>
                    <a:gd name="connsiteX3" fmla="*/ 1296144 w 1296144"/>
                    <a:gd name="connsiteY3" fmla="*/ 0 h 1453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96144" h="145366">
                      <a:moveTo>
                        <a:pt x="0" y="0"/>
                      </a:moveTo>
                      <a:cubicBezTo>
                        <a:pt x="91440" y="45719"/>
                        <a:pt x="182880" y="91439"/>
                        <a:pt x="337625" y="112541"/>
                      </a:cubicBezTo>
                      <a:cubicBezTo>
                        <a:pt x="492370" y="133643"/>
                        <a:pt x="768715" y="145366"/>
                        <a:pt x="928468" y="126609"/>
                      </a:cubicBezTo>
                      <a:cubicBezTo>
                        <a:pt x="1088221" y="107852"/>
                        <a:pt x="1228150" y="36341"/>
                        <a:pt x="1296144" y="0"/>
                      </a:cubicBez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59" name="Chord 11"/>
                <p:cNvSpPr/>
                <p:nvPr/>
              </p:nvSpPr>
              <p:spPr>
                <a:xfrm>
                  <a:off x="1468890" y="2582544"/>
                  <a:ext cx="573894" cy="831187"/>
                </a:xfrm>
                <a:prstGeom prst="chord">
                  <a:avLst>
                    <a:gd name="adj1" fmla="val 10765082"/>
                    <a:gd name="adj2" fmla="val 108958"/>
                  </a:avLst>
                </a:prstGeom>
                <a:grp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55" name="Group 158"/>
              <p:cNvGrpSpPr/>
              <p:nvPr/>
            </p:nvGrpSpPr>
            <p:grpSpPr>
              <a:xfrm>
                <a:off x="1661105" y="2996952"/>
                <a:ext cx="890626" cy="360474"/>
                <a:chOff x="7266824" y="3084031"/>
                <a:chExt cx="544271" cy="189913"/>
              </a:xfrm>
            </p:grpSpPr>
            <p:sp>
              <p:nvSpPr>
                <p:cNvPr id="56" name="Oval 55"/>
                <p:cNvSpPr/>
                <p:nvPr/>
              </p:nvSpPr>
              <p:spPr>
                <a:xfrm>
                  <a:off x="7266824" y="3084031"/>
                  <a:ext cx="96868" cy="189913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7" name="Oval 56"/>
                <p:cNvSpPr/>
                <p:nvPr/>
              </p:nvSpPr>
              <p:spPr>
                <a:xfrm>
                  <a:off x="7714227" y="3084031"/>
                  <a:ext cx="96868" cy="189913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</p:grpSp>
      <p:sp>
        <p:nvSpPr>
          <p:cNvPr id="43" name="Moon 42"/>
          <p:cNvSpPr/>
          <p:nvPr/>
        </p:nvSpPr>
        <p:spPr>
          <a:xfrm rot="16200000">
            <a:off x="7455875" y="3959179"/>
            <a:ext cx="810894" cy="1192841"/>
          </a:xfrm>
          <a:prstGeom prst="moon">
            <a:avLst>
              <a:gd name="adj" fmla="val 67843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Oval 44"/>
          <p:cNvSpPr/>
          <p:nvPr/>
        </p:nvSpPr>
        <p:spPr>
          <a:xfrm>
            <a:off x="7740352" y="4365104"/>
            <a:ext cx="238149" cy="39149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7" name="Group 106"/>
          <p:cNvGrpSpPr/>
          <p:nvPr/>
        </p:nvGrpSpPr>
        <p:grpSpPr>
          <a:xfrm rot="1091704">
            <a:off x="2968165" y="594940"/>
            <a:ext cx="2631603" cy="3062781"/>
            <a:chOff x="323528" y="4293096"/>
            <a:chExt cx="2088232" cy="2349400"/>
          </a:xfrm>
        </p:grpSpPr>
        <p:grpSp>
          <p:nvGrpSpPr>
            <p:cNvPr id="108" name="Group 107"/>
            <p:cNvGrpSpPr/>
            <p:nvPr/>
          </p:nvGrpSpPr>
          <p:grpSpPr>
            <a:xfrm>
              <a:off x="323528" y="4293096"/>
              <a:ext cx="2088232" cy="576064"/>
              <a:chOff x="323528" y="5085184"/>
              <a:chExt cx="2088232" cy="576064"/>
            </a:xfrm>
          </p:grpSpPr>
          <p:sp>
            <p:nvSpPr>
              <p:cNvPr id="120" name="Isosceles Triangle 119"/>
              <p:cNvSpPr/>
              <p:nvPr/>
            </p:nvSpPr>
            <p:spPr>
              <a:xfrm>
                <a:off x="539552" y="5373216"/>
                <a:ext cx="288032" cy="288032"/>
              </a:xfrm>
              <a:prstGeom prst="triangle">
                <a:avLst/>
              </a:prstGeom>
              <a:solidFill>
                <a:srgbClr val="C000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21" name="Straight Connector 120"/>
              <p:cNvCxnSpPr/>
              <p:nvPr/>
            </p:nvCxnSpPr>
            <p:spPr>
              <a:xfrm>
                <a:off x="323528" y="5085184"/>
                <a:ext cx="72008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/>
              <p:nvPr/>
            </p:nvCxnSpPr>
            <p:spPr>
              <a:xfrm>
                <a:off x="1691680" y="5085184"/>
                <a:ext cx="72008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/>
              <p:nvPr/>
            </p:nvCxnSpPr>
            <p:spPr>
              <a:xfrm flipV="1">
                <a:off x="2051720" y="5085184"/>
                <a:ext cx="0" cy="28803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4" name="Isosceles Triangle 123"/>
              <p:cNvSpPr/>
              <p:nvPr/>
            </p:nvSpPr>
            <p:spPr>
              <a:xfrm>
                <a:off x="1907704" y="5373216"/>
                <a:ext cx="288032" cy="288032"/>
              </a:xfrm>
              <a:prstGeom prst="triangle">
                <a:avLst/>
              </a:prstGeom>
              <a:solidFill>
                <a:srgbClr val="C000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25" name="Straight Connector 124"/>
              <p:cNvCxnSpPr/>
              <p:nvPr/>
            </p:nvCxnSpPr>
            <p:spPr>
              <a:xfrm flipV="1">
                <a:off x="683568" y="5085184"/>
                <a:ext cx="0" cy="28803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6" name="Rounded Rectangle 125"/>
              <p:cNvSpPr/>
              <p:nvPr/>
            </p:nvSpPr>
            <p:spPr>
              <a:xfrm>
                <a:off x="395536" y="5229200"/>
                <a:ext cx="1944216" cy="288032"/>
              </a:xfrm>
              <a:prstGeom prst="roundRect">
                <a:avLst/>
              </a:prstGeom>
              <a:solidFill>
                <a:srgbClr val="FF00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09" name="Group 108"/>
            <p:cNvGrpSpPr/>
            <p:nvPr/>
          </p:nvGrpSpPr>
          <p:grpSpPr>
            <a:xfrm rot="20656476">
              <a:off x="607527" y="5362612"/>
              <a:ext cx="1293251" cy="1279884"/>
              <a:chOff x="4427984" y="1196752"/>
              <a:chExt cx="1382441" cy="1368152"/>
            </a:xfrm>
          </p:grpSpPr>
          <p:cxnSp>
            <p:nvCxnSpPr>
              <p:cNvPr id="111" name="Straight Connector 110"/>
              <p:cNvCxnSpPr/>
              <p:nvPr/>
            </p:nvCxnSpPr>
            <p:spPr>
              <a:xfrm flipV="1">
                <a:off x="5148064" y="1412776"/>
                <a:ext cx="0" cy="1152128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/>
              <p:cNvCxnSpPr/>
              <p:nvPr/>
            </p:nvCxnSpPr>
            <p:spPr>
              <a:xfrm flipV="1">
                <a:off x="4499992" y="1844824"/>
                <a:ext cx="1296144" cy="43204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/>
              <p:cNvCxnSpPr/>
              <p:nvPr/>
            </p:nvCxnSpPr>
            <p:spPr>
              <a:xfrm>
                <a:off x="4499992" y="1916832"/>
                <a:ext cx="1296144" cy="28803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4" name="Oval 113"/>
              <p:cNvSpPr/>
              <p:nvPr/>
            </p:nvSpPr>
            <p:spPr>
              <a:xfrm>
                <a:off x="4427984" y="1196752"/>
                <a:ext cx="504056" cy="504056"/>
              </a:xfrm>
              <a:prstGeom prst="ellips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15" name="Straight Connector 114"/>
              <p:cNvCxnSpPr/>
              <p:nvPr/>
            </p:nvCxnSpPr>
            <p:spPr>
              <a:xfrm flipV="1">
                <a:off x="4946329" y="1412776"/>
                <a:ext cx="864096" cy="36004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/>
              <p:nvPr/>
            </p:nvCxnSpPr>
            <p:spPr>
              <a:xfrm flipH="1">
                <a:off x="5724128" y="1412776"/>
                <a:ext cx="72008" cy="21602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/>
              <p:nvPr/>
            </p:nvCxnSpPr>
            <p:spPr>
              <a:xfrm flipH="1">
                <a:off x="5652120" y="1412776"/>
                <a:ext cx="72008" cy="21602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>
              <a:xfrm flipH="1">
                <a:off x="5580112" y="1412776"/>
                <a:ext cx="72008" cy="21602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9" name="Pie 118"/>
              <p:cNvSpPr/>
              <p:nvPr/>
            </p:nvSpPr>
            <p:spPr>
              <a:xfrm rot="21404860">
                <a:off x="4427984" y="1196752"/>
                <a:ext cx="504056" cy="504056"/>
              </a:xfrm>
              <a:prstGeom prst="pi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110" name="Straight Connector 109"/>
            <p:cNvCxnSpPr>
              <a:endCxn id="126" idx="2"/>
            </p:cNvCxnSpPr>
            <p:nvPr/>
          </p:nvCxnSpPr>
          <p:spPr>
            <a:xfrm flipV="1">
              <a:off x="1326994" y="4725144"/>
              <a:ext cx="40650" cy="132866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8" name="sci-fi-engine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9612560" y="234888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13959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8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11022E-16 L 0.01753 -0.10231 L 0.03507 1.11022E-16 L 0.05225 -0.10231 L 0.06979 1.11022E-16 L 0.08732 -0.10231 L 0.11041 1.11022E-16 L 0.12795 -0.10231 L 0.14548 1.11022E-16 L 0.16302 -0.10231 L 0.18055 1.11022E-16 L 0.20364 -0.10231 L 0.22118 1.11022E-16 L 0.23871 -0.10231 L 0.25625 1.11022E-16 L 0.27361 -0.10231 L 0.29705 1.11022E-16 " pathEditMode="relative" rAng="0" ptsTypes="AAAAAAAAAAAAAAAAA">
                                      <p:cBhvr>
                                        <p:cTn id="4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44" y="-5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1" fill="hold"/>
                                        <p:tgtEl>
                                          <p:spTgt spid="1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6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8"/>
                </p:tgtEl>
              </p:cMediaNode>
            </p:audio>
          </p:childTnLst>
        </p:cTn>
      </p:par>
    </p:tnLst>
    <p:bldLst>
      <p:bldP spid="127" grpId="0" animBg="1"/>
      <p:bldP spid="2" grpId="0" animBg="1"/>
      <p:bldP spid="3" grpId="0" animBg="1"/>
      <p:bldP spid="4" grpId="0" animBg="1"/>
      <p:bldP spid="21" grpId="0" animBg="1"/>
      <p:bldP spid="41" grpId="0" animBg="1"/>
      <p:bldP spid="44" grpId="0" animBg="1"/>
      <p:bldP spid="44" grpId="1" animBg="1"/>
      <p:bldP spid="46" grpId="0" animBg="1"/>
      <p:bldP spid="46" grpId="1" animBg="1"/>
      <p:bldP spid="43" grpId="0" animBg="1"/>
      <p:bldP spid="45" grpId="0" animBg="1"/>
      <p:bldP spid="45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Group 77"/>
          <p:cNvGrpSpPr/>
          <p:nvPr/>
        </p:nvGrpSpPr>
        <p:grpSpPr>
          <a:xfrm>
            <a:off x="-1476672" y="-2187624"/>
            <a:ext cx="11428784" cy="6135140"/>
            <a:chOff x="-170284" y="-1251520"/>
            <a:chExt cx="9772600" cy="4911004"/>
          </a:xfrm>
        </p:grpSpPr>
        <p:grpSp>
          <p:nvGrpSpPr>
            <p:cNvPr id="79" name="Group 71"/>
            <p:cNvGrpSpPr/>
            <p:nvPr/>
          </p:nvGrpSpPr>
          <p:grpSpPr>
            <a:xfrm>
              <a:off x="1187624" y="-1179512"/>
              <a:ext cx="2376264" cy="3897052"/>
              <a:chOff x="2195736" y="-1116124"/>
              <a:chExt cx="2376264" cy="3897052"/>
            </a:xfrm>
          </p:grpSpPr>
          <p:sp>
            <p:nvSpPr>
              <p:cNvPr id="132" name="Rectangle 131"/>
              <p:cNvSpPr/>
              <p:nvPr/>
            </p:nvSpPr>
            <p:spPr>
              <a:xfrm>
                <a:off x="3203848" y="548680"/>
                <a:ext cx="360040" cy="2232248"/>
              </a:xfrm>
              <a:prstGeom prst="rect">
                <a:avLst/>
              </a:prstGeom>
              <a:solidFill>
                <a:srgbClr val="CC66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3" name="Oval 132"/>
              <p:cNvSpPr/>
              <p:nvPr/>
            </p:nvSpPr>
            <p:spPr>
              <a:xfrm>
                <a:off x="2195736" y="-1116124"/>
                <a:ext cx="2376264" cy="2232248"/>
              </a:xfrm>
              <a:prstGeom prst="ellipse">
                <a:avLst/>
              </a:prstGeom>
              <a:solidFill>
                <a:srgbClr val="00FF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80" name="Group 72"/>
            <p:cNvGrpSpPr/>
            <p:nvPr/>
          </p:nvGrpSpPr>
          <p:grpSpPr>
            <a:xfrm>
              <a:off x="3995936" y="-1251520"/>
              <a:ext cx="2376264" cy="3897052"/>
              <a:chOff x="2195736" y="-1116124"/>
              <a:chExt cx="2376264" cy="3897052"/>
            </a:xfrm>
          </p:grpSpPr>
          <p:sp>
            <p:nvSpPr>
              <p:cNvPr id="130" name="Rectangle 129"/>
              <p:cNvSpPr/>
              <p:nvPr/>
            </p:nvSpPr>
            <p:spPr>
              <a:xfrm>
                <a:off x="3203848" y="548680"/>
                <a:ext cx="360040" cy="2232248"/>
              </a:xfrm>
              <a:prstGeom prst="rect">
                <a:avLst/>
              </a:prstGeom>
              <a:solidFill>
                <a:srgbClr val="CC66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1" name="Oval 130"/>
              <p:cNvSpPr/>
              <p:nvPr/>
            </p:nvSpPr>
            <p:spPr>
              <a:xfrm>
                <a:off x="2195736" y="-1116124"/>
                <a:ext cx="2376264" cy="2232248"/>
              </a:xfrm>
              <a:prstGeom prst="ellipse">
                <a:avLst/>
              </a:prstGeom>
              <a:solidFill>
                <a:srgbClr val="00FF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81" name="Group 75"/>
            <p:cNvGrpSpPr/>
            <p:nvPr/>
          </p:nvGrpSpPr>
          <p:grpSpPr>
            <a:xfrm>
              <a:off x="5868144" y="-1035496"/>
              <a:ext cx="2376264" cy="3897052"/>
              <a:chOff x="2195736" y="-1116124"/>
              <a:chExt cx="2376264" cy="3897052"/>
            </a:xfrm>
          </p:grpSpPr>
          <p:sp>
            <p:nvSpPr>
              <p:cNvPr id="128" name="Rectangle 127"/>
              <p:cNvSpPr/>
              <p:nvPr/>
            </p:nvSpPr>
            <p:spPr>
              <a:xfrm>
                <a:off x="3203848" y="548680"/>
                <a:ext cx="360040" cy="2232248"/>
              </a:xfrm>
              <a:prstGeom prst="rect">
                <a:avLst/>
              </a:prstGeom>
              <a:solidFill>
                <a:srgbClr val="CC66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9" name="Oval 128"/>
              <p:cNvSpPr/>
              <p:nvPr/>
            </p:nvSpPr>
            <p:spPr>
              <a:xfrm>
                <a:off x="2195736" y="-1116124"/>
                <a:ext cx="2376264" cy="2232248"/>
              </a:xfrm>
              <a:prstGeom prst="ellipse">
                <a:avLst/>
              </a:prstGeom>
              <a:solidFill>
                <a:srgbClr val="00FF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82" name="Group 47"/>
            <p:cNvGrpSpPr>
              <a:grpSpLocks noChangeAspect="1"/>
            </p:cNvGrpSpPr>
            <p:nvPr/>
          </p:nvGrpSpPr>
          <p:grpSpPr>
            <a:xfrm>
              <a:off x="-170284" y="1844824"/>
              <a:ext cx="4742284" cy="1814660"/>
              <a:chOff x="319088" y="2564904"/>
              <a:chExt cx="7339012" cy="2808312"/>
            </a:xfrm>
          </p:grpSpPr>
          <p:sp>
            <p:nvSpPr>
              <p:cNvPr id="101" name="Freeform 100"/>
              <p:cNvSpPr/>
              <p:nvPr/>
            </p:nvSpPr>
            <p:spPr>
              <a:xfrm>
                <a:off x="467544" y="2564904"/>
                <a:ext cx="7091363" cy="2345531"/>
              </a:xfrm>
              <a:custGeom>
                <a:avLst/>
                <a:gdLst>
                  <a:gd name="connsiteX0" fmla="*/ 38100 w 7091363"/>
                  <a:gd name="connsiteY0" fmla="*/ 1619250 h 2345531"/>
                  <a:gd name="connsiteX1" fmla="*/ 23813 w 7091363"/>
                  <a:gd name="connsiteY1" fmla="*/ 1319212 h 2345531"/>
                  <a:gd name="connsiteX2" fmla="*/ 52388 w 7091363"/>
                  <a:gd name="connsiteY2" fmla="*/ 1076325 h 2345531"/>
                  <a:gd name="connsiteX3" fmla="*/ 138113 w 7091363"/>
                  <a:gd name="connsiteY3" fmla="*/ 947737 h 2345531"/>
                  <a:gd name="connsiteX4" fmla="*/ 381000 w 7091363"/>
                  <a:gd name="connsiteY4" fmla="*/ 876300 h 2345531"/>
                  <a:gd name="connsiteX5" fmla="*/ 995363 w 7091363"/>
                  <a:gd name="connsiteY5" fmla="*/ 862012 h 2345531"/>
                  <a:gd name="connsiteX6" fmla="*/ 1123950 w 7091363"/>
                  <a:gd name="connsiteY6" fmla="*/ 862012 h 2345531"/>
                  <a:gd name="connsiteX7" fmla="*/ 1195388 w 7091363"/>
                  <a:gd name="connsiteY7" fmla="*/ 790575 h 2345531"/>
                  <a:gd name="connsiteX8" fmla="*/ 1866900 w 7091363"/>
                  <a:gd name="connsiteY8" fmla="*/ 233362 h 2345531"/>
                  <a:gd name="connsiteX9" fmla="*/ 2338388 w 7091363"/>
                  <a:gd name="connsiteY9" fmla="*/ 47625 h 2345531"/>
                  <a:gd name="connsiteX10" fmla="*/ 2824163 w 7091363"/>
                  <a:gd name="connsiteY10" fmla="*/ 4762 h 2345531"/>
                  <a:gd name="connsiteX11" fmla="*/ 3367088 w 7091363"/>
                  <a:gd name="connsiteY11" fmla="*/ 19050 h 2345531"/>
                  <a:gd name="connsiteX12" fmla="*/ 3867150 w 7091363"/>
                  <a:gd name="connsiteY12" fmla="*/ 90487 h 2345531"/>
                  <a:gd name="connsiteX13" fmla="*/ 4210050 w 7091363"/>
                  <a:gd name="connsiteY13" fmla="*/ 204787 h 2345531"/>
                  <a:gd name="connsiteX14" fmla="*/ 4538663 w 7091363"/>
                  <a:gd name="connsiteY14" fmla="*/ 419100 h 2345531"/>
                  <a:gd name="connsiteX15" fmla="*/ 5038725 w 7091363"/>
                  <a:gd name="connsiteY15" fmla="*/ 890587 h 2345531"/>
                  <a:gd name="connsiteX16" fmla="*/ 5110163 w 7091363"/>
                  <a:gd name="connsiteY16" fmla="*/ 976312 h 2345531"/>
                  <a:gd name="connsiteX17" fmla="*/ 5438775 w 7091363"/>
                  <a:gd name="connsiteY17" fmla="*/ 1033462 h 2345531"/>
                  <a:gd name="connsiteX18" fmla="*/ 6510338 w 7091363"/>
                  <a:gd name="connsiteY18" fmla="*/ 1219200 h 2345531"/>
                  <a:gd name="connsiteX19" fmla="*/ 6853238 w 7091363"/>
                  <a:gd name="connsiteY19" fmla="*/ 1362075 h 2345531"/>
                  <a:gd name="connsiteX20" fmla="*/ 6981825 w 7091363"/>
                  <a:gd name="connsiteY20" fmla="*/ 1562100 h 2345531"/>
                  <a:gd name="connsiteX21" fmla="*/ 7053263 w 7091363"/>
                  <a:gd name="connsiteY21" fmla="*/ 1790700 h 2345531"/>
                  <a:gd name="connsiteX22" fmla="*/ 6753225 w 7091363"/>
                  <a:gd name="connsiteY22" fmla="*/ 2062162 h 2345531"/>
                  <a:gd name="connsiteX23" fmla="*/ 5195888 w 7091363"/>
                  <a:gd name="connsiteY23" fmla="*/ 2276475 h 2345531"/>
                  <a:gd name="connsiteX24" fmla="*/ 1481138 w 7091363"/>
                  <a:gd name="connsiteY24" fmla="*/ 2290762 h 2345531"/>
                  <a:gd name="connsiteX25" fmla="*/ 252413 w 7091363"/>
                  <a:gd name="connsiteY25" fmla="*/ 1947862 h 2345531"/>
                  <a:gd name="connsiteX26" fmla="*/ 38100 w 7091363"/>
                  <a:gd name="connsiteY26" fmla="*/ 1619250 h 23455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7091363" h="2345531">
                    <a:moveTo>
                      <a:pt x="38100" y="1619250"/>
                    </a:moveTo>
                    <a:cubicBezTo>
                      <a:pt x="0" y="1514475"/>
                      <a:pt x="21432" y="1409699"/>
                      <a:pt x="23813" y="1319212"/>
                    </a:cubicBezTo>
                    <a:cubicBezTo>
                      <a:pt x="26194" y="1228725"/>
                      <a:pt x="33338" y="1138238"/>
                      <a:pt x="52388" y="1076325"/>
                    </a:cubicBezTo>
                    <a:cubicBezTo>
                      <a:pt x="71438" y="1014412"/>
                      <a:pt x="83344" y="981074"/>
                      <a:pt x="138113" y="947737"/>
                    </a:cubicBezTo>
                    <a:cubicBezTo>
                      <a:pt x="192882" y="914400"/>
                      <a:pt x="238125" y="890587"/>
                      <a:pt x="381000" y="876300"/>
                    </a:cubicBezTo>
                    <a:cubicBezTo>
                      <a:pt x="523875" y="862013"/>
                      <a:pt x="871538" y="864393"/>
                      <a:pt x="995363" y="862012"/>
                    </a:cubicBezTo>
                    <a:cubicBezTo>
                      <a:pt x="1119188" y="859631"/>
                      <a:pt x="1090612" y="873918"/>
                      <a:pt x="1123950" y="862012"/>
                    </a:cubicBezTo>
                    <a:cubicBezTo>
                      <a:pt x="1157288" y="850106"/>
                      <a:pt x="1071563" y="895350"/>
                      <a:pt x="1195388" y="790575"/>
                    </a:cubicBezTo>
                    <a:cubicBezTo>
                      <a:pt x="1319213" y="685800"/>
                      <a:pt x="1676400" y="357187"/>
                      <a:pt x="1866900" y="233362"/>
                    </a:cubicBezTo>
                    <a:cubicBezTo>
                      <a:pt x="2057400" y="109537"/>
                      <a:pt x="2178844" y="85725"/>
                      <a:pt x="2338388" y="47625"/>
                    </a:cubicBezTo>
                    <a:cubicBezTo>
                      <a:pt x="2497932" y="9525"/>
                      <a:pt x="2652713" y="9524"/>
                      <a:pt x="2824163" y="4762"/>
                    </a:cubicBezTo>
                    <a:cubicBezTo>
                      <a:pt x="2995613" y="0"/>
                      <a:pt x="3193257" y="4763"/>
                      <a:pt x="3367088" y="19050"/>
                    </a:cubicBezTo>
                    <a:cubicBezTo>
                      <a:pt x="3540919" y="33337"/>
                      <a:pt x="3726656" y="59531"/>
                      <a:pt x="3867150" y="90487"/>
                    </a:cubicBezTo>
                    <a:cubicBezTo>
                      <a:pt x="4007644" y="121443"/>
                      <a:pt x="4098131" y="150018"/>
                      <a:pt x="4210050" y="204787"/>
                    </a:cubicBezTo>
                    <a:cubicBezTo>
                      <a:pt x="4321969" y="259556"/>
                      <a:pt x="4400551" y="304800"/>
                      <a:pt x="4538663" y="419100"/>
                    </a:cubicBezTo>
                    <a:cubicBezTo>
                      <a:pt x="4676775" y="533400"/>
                      <a:pt x="4943475" y="797718"/>
                      <a:pt x="5038725" y="890587"/>
                    </a:cubicBezTo>
                    <a:cubicBezTo>
                      <a:pt x="5133975" y="983456"/>
                      <a:pt x="5043488" y="952500"/>
                      <a:pt x="5110163" y="976312"/>
                    </a:cubicBezTo>
                    <a:cubicBezTo>
                      <a:pt x="5176838" y="1000125"/>
                      <a:pt x="5438775" y="1033462"/>
                      <a:pt x="5438775" y="1033462"/>
                    </a:cubicBezTo>
                    <a:cubicBezTo>
                      <a:pt x="5672137" y="1073943"/>
                      <a:pt x="6274594" y="1164431"/>
                      <a:pt x="6510338" y="1219200"/>
                    </a:cubicBezTo>
                    <a:cubicBezTo>
                      <a:pt x="6746082" y="1273969"/>
                      <a:pt x="6774657" y="1304925"/>
                      <a:pt x="6853238" y="1362075"/>
                    </a:cubicBezTo>
                    <a:cubicBezTo>
                      <a:pt x="6931819" y="1419225"/>
                      <a:pt x="6948488" y="1490663"/>
                      <a:pt x="6981825" y="1562100"/>
                    </a:cubicBezTo>
                    <a:cubicBezTo>
                      <a:pt x="7015162" y="1633537"/>
                      <a:pt x="7091363" y="1707356"/>
                      <a:pt x="7053263" y="1790700"/>
                    </a:cubicBezTo>
                    <a:cubicBezTo>
                      <a:pt x="7015163" y="1874044"/>
                      <a:pt x="7062787" y="1981200"/>
                      <a:pt x="6753225" y="2062162"/>
                    </a:cubicBezTo>
                    <a:cubicBezTo>
                      <a:pt x="6443663" y="2143124"/>
                      <a:pt x="6074569" y="2238375"/>
                      <a:pt x="5195888" y="2276475"/>
                    </a:cubicBezTo>
                    <a:cubicBezTo>
                      <a:pt x="4317207" y="2314575"/>
                      <a:pt x="2305051" y="2345531"/>
                      <a:pt x="1481138" y="2290762"/>
                    </a:cubicBezTo>
                    <a:cubicBezTo>
                      <a:pt x="657226" y="2235993"/>
                      <a:pt x="492919" y="2059781"/>
                      <a:pt x="252413" y="1947862"/>
                    </a:cubicBezTo>
                    <a:cubicBezTo>
                      <a:pt x="11907" y="1835943"/>
                      <a:pt x="76200" y="1724025"/>
                      <a:pt x="38100" y="1619250"/>
                    </a:cubicBezTo>
                    <a:close/>
                  </a:path>
                </a:pathLst>
              </a:custGeom>
              <a:solidFill>
                <a:srgbClr val="C000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2" name="Freeform 101"/>
              <p:cNvSpPr/>
              <p:nvPr/>
            </p:nvSpPr>
            <p:spPr>
              <a:xfrm>
                <a:off x="319088" y="4024313"/>
                <a:ext cx="1607343" cy="835819"/>
              </a:xfrm>
              <a:custGeom>
                <a:avLst/>
                <a:gdLst>
                  <a:gd name="connsiteX0" fmla="*/ 1323975 w 1607343"/>
                  <a:gd name="connsiteY0" fmla="*/ 119062 h 835819"/>
                  <a:gd name="connsiteX1" fmla="*/ 238125 w 1607343"/>
                  <a:gd name="connsiteY1" fmla="*/ 133350 h 835819"/>
                  <a:gd name="connsiteX2" fmla="*/ 52387 w 1607343"/>
                  <a:gd name="connsiteY2" fmla="*/ 347662 h 835819"/>
                  <a:gd name="connsiteX3" fmla="*/ 66675 w 1607343"/>
                  <a:gd name="connsiteY3" fmla="*/ 661987 h 835819"/>
                  <a:gd name="connsiteX4" fmla="*/ 452437 w 1607343"/>
                  <a:gd name="connsiteY4" fmla="*/ 719137 h 835819"/>
                  <a:gd name="connsiteX5" fmla="*/ 1452562 w 1607343"/>
                  <a:gd name="connsiteY5" fmla="*/ 733425 h 835819"/>
                  <a:gd name="connsiteX6" fmla="*/ 1381125 w 1607343"/>
                  <a:gd name="connsiteY6" fmla="*/ 104775 h 835819"/>
                  <a:gd name="connsiteX7" fmla="*/ 1323975 w 1607343"/>
                  <a:gd name="connsiteY7" fmla="*/ 119062 h 835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07343" h="835819">
                    <a:moveTo>
                      <a:pt x="1323975" y="119062"/>
                    </a:moveTo>
                    <a:cubicBezTo>
                      <a:pt x="1133475" y="123824"/>
                      <a:pt x="450056" y="95250"/>
                      <a:pt x="238125" y="133350"/>
                    </a:cubicBezTo>
                    <a:cubicBezTo>
                      <a:pt x="26194" y="171450"/>
                      <a:pt x="80962" y="259556"/>
                      <a:pt x="52387" y="347662"/>
                    </a:cubicBezTo>
                    <a:cubicBezTo>
                      <a:pt x="23812" y="435768"/>
                      <a:pt x="0" y="600075"/>
                      <a:pt x="66675" y="661987"/>
                    </a:cubicBezTo>
                    <a:cubicBezTo>
                      <a:pt x="133350" y="723900"/>
                      <a:pt x="221456" y="707231"/>
                      <a:pt x="452437" y="719137"/>
                    </a:cubicBezTo>
                    <a:cubicBezTo>
                      <a:pt x="683418" y="731043"/>
                      <a:pt x="1297781" y="835819"/>
                      <a:pt x="1452562" y="733425"/>
                    </a:cubicBezTo>
                    <a:cubicBezTo>
                      <a:pt x="1607343" y="631031"/>
                      <a:pt x="1400175" y="209550"/>
                      <a:pt x="1381125" y="104775"/>
                    </a:cubicBezTo>
                    <a:cubicBezTo>
                      <a:pt x="1362075" y="0"/>
                      <a:pt x="1514475" y="114300"/>
                      <a:pt x="1323975" y="119062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3" name="Freeform 102"/>
              <p:cNvSpPr/>
              <p:nvPr/>
            </p:nvSpPr>
            <p:spPr>
              <a:xfrm>
                <a:off x="6791325" y="4131469"/>
                <a:ext cx="866775" cy="766762"/>
              </a:xfrm>
              <a:custGeom>
                <a:avLst/>
                <a:gdLst>
                  <a:gd name="connsiteX0" fmla="*/ 66675 w 866775"/>
                  <a:gd name="connsiteY0" fmla="*/ 211931 h 766762"/>
                  <a:gd name="connsiteX1" fmla="*/ 538163 w 866775"/>
                  <a:gd name="connsiteY1" fmla="*/ 140494 h 766762"/>
                  <a:gd name="connsiteX2" fmla="*/ 723900 w 866775"/>
                  <a:gd name="connsiteY2" fmla="*/ 69056 h 766762"/>
                  <a:gd name="connsiteX3" fmla="*/ 823913 w 866775"/>
                  <a:gd name="connsiteY3" fmla="*/ 554831 h 766762"/>
                  <a:gd name="connsiteX4" fmla="*/ 752475 w 866775"/>
                  <a:gd name="connsiteY4" fmla="*/ 640556 h 766762"/>
                  <a:gd name="connsiteX5" fmla="*/ 138113 w 866775"/>
                  <a:gd name="connsiteY5" fmla="*/ 697706 h 766762"/>
                  <a:gd name="connsiteX6" fmla="*/ 66675 w 866775"/>
                  <a:gd name="connsiteY6" fmla="*/ 211931 h 766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66775" h="766762">
                    <a:moveTo>
                      <a:pt x="66675" y="211931"/>
                    </a:moveTo>
                    <a:cubicBezTo>
                      <a:pt x="133350" y="119062"/>
                      <a:pt x="428626" y="164306"/>
                      <a:pt x="538163" y="140494"/>
                    </a:cubicBezTo>
                    <a:cubicBezTo>
                      <a:pt x="647700" y="116682"/>
                      <a:pt x="676275" y="0"/>
                      <a:pt x="723900" y="69056"/>
                    </a:cubicBezTo>
                    <a:cubicBezTo>
                      <a:pt x="771525" y="138112"/>
                      <a:pt x="819151" y="459581"/>
                      <a:pt x="823913" y="554831"/>
                    </a:cubicBezTo>
                    <a:cubicBezTo>
                      <a:pt x="828675" y="650081"/>
                      <a:pt x="866775" y="616744"/>
                      <a:pt x="752475" y="640556"/>
                    </a:cubicBezTo>
                    <a:cubicBezTo>
                      <a:pt x="638175" y="664368"/>
                      <a:pt x="250032" y="766762"/>
                      <a:pt x="138113" y="697706"/>
                    </a:cubicBezTo>
                    <a:cubicBezTo>
                      <a:pt x="26194" y="628650"/>
                      <a:pt x="0" y="304800"/>
                      <a:pt x="66675" y="211931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4" name="Freeform 103"/>
              <p:cNvSpPr/>
              <p:nvPr/>
            </p:nvSpPr>
            <p:spPr>
              <a:xfrm>
                <a:off x="1783556" y="2619376"/>
                <a:ext cx="1176338" cy="821530"/>
              </a:xfrm>
              <a:custGeom>
                <a:avLst/>
                <a:gdLst>
                  <a:gd name="connsiteX0" fmla="*/ 1116807 w 1176338"/>
                  <a:gd name="connsiteY0" fmla="*/ 809624 h 821530"/>
                  <a:gd name="connsiteX1" fmla="*/ 1116807 w 1176338"/>
                  <a:gd name="connsiteY1" fmla="*/ 109537 h 821530"/>
                  <a:gd name="connsiteX2" fmla="*/ 759619 w 1176338"/>
                  <a:gd name="connsiteY2" fmla="*/ 152399 h 821530"/>
                  <a:gd name="connsiteX3" fmla="*/ 488157 w 1176338"/>
                  <a:gd name="connsiteY3" fmla="*/ 380999 h 821530"/>
                  <a:gd name="connsiteX4" fmla="*/ 73819 w 1176338"/>
                  <a:gd name="connsiteY4" fmla="*/ 752474 h 821530"/>
                  <a:gd name="connsiteX5" fmla="*/ 45244 w 1176338"/>
                  <a:gd name="connsiteY5" fmla="*/ 795337 h 821530"/>
                  <a:gd name="connsiteX6" fmla="*/ 273844 w 1176338"/>
                  <a:gd name="connsiteY6" fmla="*/ 795337 h 821530"/>
                  <a:gd name="connsiteX7" fmla="*/ 1116807 w 1176338"/>
                  <a:gd name="connsiteY7" fmla="*/ 809624 h 821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6338" h="821530">
                    <a:moveTo>
                      <a:pt x="1116807" y="809624"/>
                    </a:moveTo>
                    <a:cubicBezTo>
                      <a:pt x="1146572" y="514349"/>
                      <a:pt x="1176338" y="219075"/>
                      <a:pt x="1116807" y="109537"/>
                    </a:cubicBezTo>
                    <a:cubicBezTo>
                      <a:pt x="1057276" y="0"/>
                      <a:pt x="864394" y="107155"/>
                      <a:pt x="759619" y="152399"/>
                    </a:cubicBezTo>
                    <a:cubicBezTo>
                      <a:pt x="654844" y="197643"/>
                      <a:pt x="602457" y="280987"/>
                      <a:pt x="488157" y="380999"/>
                    </a:cubicBezTo>
                    <a:cubicBezTo>
                      <a:pt x="373857" y="481012"/>
                      <a:pt x="147638" y="683418"/>
                      <a:pt x="73819" y="752474"/>
                    </a:cubicBezTo>
                    <a:cubicBezTo>
                      <a:pt x="0" y="821530"/>
                      <a:pt x="11907" y="788193"/>
                      <a:pt x="45244" y="795337"/>
                    </a:cubicBezTo>
                    <a:cubicBezTo>
                      <a:pt x="78581" y="802481"/>
                      <a:pt x="273844" y="795337"/>
                      <a:pt x="273844" y="795337"/>
                    </a:cubicBezTo>
                    <a:lnTo>
                      <a:pt x="1116807" y="809624"/>
                    </a:lnTo>
                    <a:close/>
                  </a:path>
                </a:pathLst>
              </a:custGeom>
              <a:solidFill>
                <a:srgbClr val="00FFFF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3" name="Freeform 112"/>
              <p:cNvSpPr/>
              <p:nvPr/>
            </p:nvSpPr>
            <p:spPr>
              <a:xfrm>
                <a:off x="3214688" y="2576513"/>
                <a:ext cx="2216944" cy="1014412"/>
              </a:xfrm>
              <a:custGeom>
                <a:avLst/>
                <a:gdLst>
                  <a:gd name="connsiteX0" fmla="*/ 28575 w 2216944"/>
                  <a:gd name="connsiteY0" fmla="*/ 866775 h 1014412"/>
                  <a:gd name="connsiteX1" fmla="*/ 0 w 2216944"/>
                  <a:gd name="connsiteY1" fmla="*/ 123825 h 1014412"/>
                  <a:gd name="connsiteX2" fmla="*/ 28575 w 2216944"/>
                  <a:gd name="connsiteY2" fmla="*/ 123825 h 1014412"/>
                  <a:gd name="connsiteX3" fmla="*/ 871537 w 2216944"/>
                  <a:gd name="connsiteY3" fmla="*/ 152400 h 1014412"/>
                  <a:gd name="connsiteX4" fmla="*/ 1485900 w 2216944"/>
                  <a:gd name="connsiteY4" fmla="*/ 395287 h 1014412"/>
                  <a:gd name="connsiteX5" fmla="*/ 2114550 w 2216944"/>
                  <a:gd name="connsiteY5" fmla="*/ 923925 h 1014412"/>
                  <a:gd name="connsiteX6" fmla="*/ 2100262 w 2216944"/>
                  <a:gd name="connsiteY6" fmla="*/ 938212 h 1014412"/>
                  <a:gd name="connsiteX7" fmla="*/ 28575 w 2216944"/>
                  <a:gd name="connsiteY7" fmla="*/ 866775 h 1014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16944" h="1014412">
                    <a:moveTo>
                      <a:pt x="28575" y="866775"/>
                    </a:moveTo>
                    <a:cubicBezTo>
                      <a:pt x="14287" y="557212"/>
                      <a:pt x="0" y="247650"/>
                      <a:pt x="0" y="123825"/>
                    </a:cubicBezTo>
                    <a:cubicBezTo>
                      <a:pt x="0" y="0"/>
                      <a:pt x="28575" y="123825"/>
                      <a:pt x="28575" y="123825"/>
                    </a:cubicBezTo>
                    <a:lnTo>
                      <a:pt x="871537" y="152400"/>
                    </a:lnTo>
                    <a:cubicBezTo>
                      <a:pt x="1114424" y="197644"/>
                      <a:pt x="1278731" y="266699"/>
                      <a:pt x="1485900" y="395287"/>
                    </a:cubicBezTo>
                    <a:cubicBezTo>
                      <a:pt x="1693069" y="523875"/>
                      <a:pt x="2012156" y="833438"/>
                      <a:pt x="2114550" y="923925"/>
                    </a:cubicBezTo>
                    <a:cubicBezTo>
                      <a:pt x="2216944" y="1014412"/>
                      <a:pt x="2100262" y="938212"/>
                      <a:pt x="2100262" y="938212"/>
                    </a:cubicBezTo>
                    <a:lnTo>
                      <a:pt x="28575" y="866775"/>
                    </a:lnTo>
                    <a:close/>
                  </a:path>
                </a:pathLst>
              </a:custGeom>
              <a:solidFill>
                <a:srgbClr val="00FFFF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4" name="Oval 113"/>
              <p:cNvSpPr/>
              <p:nvPr/>
            </p:nvSpPr>
            <p:spPr>
              <a:xfrm>
                <a:off x="1259632" y="4077072"/>
                <a:ext cx="1296144" cy="1296144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2" name="Oval 121"/>
              <p:cNvSpPr/>
              <p:nvPr/>
            </p:nvSpPr>
            <p:spPr>
              <a:xfrm>
                <a:off x="1403648" y="4221088"/>
                <a:ext cx="1008112" cy="100811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5" name="Oval 124"/>
              <p:cNvSpPr/>
              <p:nvPr/>
            </p:nvSpPr>
            <p:spPr>
              <a:xfrm>
                <a:off x="5724128" y="4077072"/>
                <a:ext cx="1296144" cy="1296144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6" name="Oval 125"/>
              <p:cNvSpPr/>
              <p:nvPr/>
            </p:nvSpPr>
            <p:spPr>
              <a:xfrm>
                <a:off x="5868144" y="4221088"/>
                <a:ext cx="1008112" cy="100811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27" name="Straight Connector 126"/>
              <p:cNvCxnSpPr/>
              <p:nvPr/>
            </p:nvCxnSpPr>
            <p:spPr>
              <a:xfrm>
                <a:off x="3059832" y="2564904"/>
                <a:ext cx="72008" cy="2304256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3" name="Group 58"/>
            <p:cNvGrpSpPr>
              <a:grpSpLocks noChangeAspect="1"/>
            </p:cNvGrpSpPr>
            <p:nvPr/>
          </p:nvGrpSpPr>
          <p:grpSpPr>
            <a:xfrm>
              <a:off x="4860032" y="1844824"/>
              <a:ext cx="4742284" cy="1814660"/>
              <a:chOff x="319088" y="2564904"/>
              <a:chExt cx="7339012" cy="2808312"/>
            </a:xfrm>
          </p:grpSpPr>
          <p:sp>
            <p:nvSpPr>
              <p:cNvPr id="84" name="Freeform 83"/>
              <p:cNvSpPr/>
              <p:nvPr/>
            </p:nvSpPr>
            <p:spPr>
              <a:xfrm>
                <a:off x="467544" y="2564904"/>
                <a:ext cx="7091363" cy="2345531"/>
              </a:xfrm>
              <a:custGeom>
                <a:avLst/>
                <a:gdLst>
                  <a:gd name="connsiteX0" fmla="*/ 38100 w 7091363"/>
                  <a:gd name="connsiteY0" fmla="*/ 1619250 h 2345531"/>
                  <a:gd name="connsiteX1" fmla="*/ 23813 w 7091363"/>
                  <a:gd name="connsiteY1" fmla="*/ 1319212 h 2345531"/>
                  <a:gd name="connsiteX2" fmla="*/ 52388 w 7091363"/>
                  <a:gd name="connsiteY2" fmla="*/ 1076325 h 2345531"/>
                  <a:gd name="connsiteX3" fmla="*/ 138113 w 7091363"/>
                  <a:gd name="connsiteY3" fmla="*/ 947737 h 2345531"/>
                  <a:gd name="connsiteX4" fmla="*/ 381000 w 7091363"/>
                  <a:gd name="connsiteY4" fmla="*/ 876300 h 2345531"/>
                  <a:gd name="connsiteX5" fmla="*/ 995363 w 7091363"/>
                  <a:gd name="connsiteY5" fmla="*/ 862012 h 2345531"/>
                  <a:gd name="connsiteX6" fmla="*/ 1123950 w 7091363"/>
                  <a:gd name="connsiteY6" fmla="*/ 862012 h 2345531"/>
                  <a:gd name="connsiteX7" fmla="*/ 1195388 w 7091363"/>
                  <a:gd name="connsiteY7" fmla="*/ 790575 h 2345531"/>
                  <a:gd name="connsiteX8" fmla="*/ 1866900 w 7091363"/>
                  <a:gd name="connsiteY8" fmla="*/ 233362 h 2345531"/>
                  <a:gd name="connsiteX9" fmla="*/ 2338388 w 7091363"/>
                  <a:gd name="connsiteY9" fmla="*/ 47625 h 2345531"/>
                  <a:gd name="connsiteX10" fmla="*/ 2824163 w 7091363"/>
                  <a:gd name="connsiteY10" fmla="*/ 4762 h 2345531"/>
                  <a:gd name="connsiteX11" fmla="*/ 3367088 w 7091363"/>
                  <a:gd name="connsiteY11" fmla="*/ 19050 h 2345531"/>
                  <a:gd name="connsiteX12" fmla="*/ 3867150 w 7091363"/>
                  <a:gd name="connsiteY12" fmla="*/ 90487 h 2345531"/>
                  <a:gd name="connsiteX13" fmla="*/ 4210050 w 7091363"/>
                  <a:gd name="connsiteY13" fmla="*/ 204787 h 2345531"/>
                  <a:gd name="connsiteX14" fmla="*/ 4538663 w 7091363"/>
                  <a:gd name="connsiteY14" fmla="*/ 419100 h 2345531"/>
                  <a:gd name="connsiteX15" fmla="*/ 5038725 w 7091363"/>
                  <a:gd name="connsiteY15" fmla="*/ 890587 h 2345531"/>
                  <a:gd name="connsiteX16" fmla="*/ 5110163 w 7091363"/>
                  <a:gd name="connsiteY16" fmla="*/ 976312 h 2345531"/>
                  <a:gd name="connsiteX17" fmla="*/ 5438775 w 7091363"/>
                  <a:gd name="connsiteY17" fmla="*/ 1033462 h 2345531"/>
                  <a:gd name="connsiteX18" fmla="*/ 6510338 w 7091363"/>
                  <a:gd name="connsiteY18" fmla="*/ 1219200 h 2345531"/>
                  <a:gd name="connsiteX19" fmla="*/ 6853238 w 7091363"/>
                  <a:gd name="connsiteY19" fmla="*/ 1362075 h 2345531"/>
                  <a:gd name="connsiteX20" fmla="*/ 6981825 w 7091363"/>
                  <a:gd name="connsiteY20" fmla="*/ 1562100 h 2345531"/>
                  <a:gd name="connsiteX21" fmla="*/ 7053263 w 7091363"/>
                  <a:gd name="connsiteY21" fmla="*/ 1790700 h 2345531"/>
                  <a:gd name="connsiteX22" fmla="*/ 6753225 w 7091363"/>
                  <a:gd name="connsiteY22" fmla="*/ 2062162 h 2345531"/>
                  <a:gd name="connsiteX23" fmla="*/ 5195888 w 7091363"/>
                  <a:gd name="connsiteY23" fmla="*/ 2276475 h 2345531"/>
                  <a:gd name="connsiteX24" fmla="*/ 1481138 w 7091363"/>
                  <a:gd name="connsiteY24" fmla="*/ 2290762 h 2345531"/>
                  <a:gd name="connsiteX25" fmla="*/ 252413 w 7091363"/>
                  <a:gd name="connsiteY25" fmla="*/ 1947862 h 2345531"/>
                  <a:gd name="connsiteX26" fmla="*/ 38100 w 7091363"/>
                  <a:gd name="connsiteY26" fmla="*/ 1619250 h 23455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7091363" h="2345531">
                    <a:moveTo>
                      <a:pt x="38100" y="1619250"/>
                    </a:moveTo>
                    <a:cubicBezTo>
                      <a:pt x="0" y="1514475"/>
                      <a:pt x="21432" y="1409699"/>
                      <a:pt x="23813" y="1319212"/>
                    </a:cubicBezTo>
                    <a:cubicBezTo>
                      <a:pt x="26194" y="1228725"/>
                      <a:pt x="33338" y="1138238"/>
                      <a:pt x="52388" y="1076325"/>
                    </a:cubicBezTo>
                    <a:cubicBezTo>
                      <a:pt x="71438" y="1014412"/>
                      <a:pt x="83344" y="981074"/>
                      <a:pt x="138113" y="947737"/>
                    </a:cubicBezTo>
                    <a:cubicBezTo>
                      <a:pt x="192882" y="914400"/>
                      <a:pt x="238125" y="890587"/>
                      <a:pt x="381000" y="876300"/>
                    </a:cubicBezTo>
                    <a:cubicBezTo>
                      <a:pt x="523875" y="862013"/>
                      <a:pt x="871538" y="864393"/>
                      <a:pt x="995363" y="862012"/>
                    </a:cubicBezTo>
                    <a:cubicBezTo>
                      <a:pt x="1119188" y="859631"/>
                      <a:pt x="1090612" y="873918"/>
                      <a:pt x="1123950" y="862012"/>
                    </a:cubicBezTo>
                    <a:cubicBezTo>
                      <a:pt x="1157288" y="850106"/>
                      <a:pt x="1071563" y="895350"/>
                      <a:pt x="1195388" y="790575"/>
                    </a:cubicBezTo>
                    <a:cubicBezTo>
                      <a:pt x="1319213" y="685800"/>
                      <a:pt x="1676400" y="357187"/>
                      <a:pt x="1866900" y="233362"/>
                    </a:cubicBezTo>
                    <a:cubicBezTo>
                      <a:pt x="2057400" y="109537"/>
                      <a:pt x="2178844" y="85725"/>
                      <a:pt x="2338388" y="47625"/>
                    </a:cubicBezTo>
                    <a:cubicBezTo>
                      <a:pt x="2497932" y="9525"/>
                      <a:pt x="2652713" y="9524"/>
                      <a:pt x="2824163" y="4762"/>
                    </a:cubicBezTo>
                    <a:cubicBezTo>
                      <a:pt x="2995613" y="0"/>
                      <a:pt x="3193257" y="4763"/>
                      <a:pt x="3367088" y="19050"/>
                    </a:cubicBezTo>
                    <a:cubicBezTo>
                      <a:pt x="3540919" y="33337"/>
                      <a:pt x="3726656" y="59531"/>
                      <a:pt x="3867150" y="90487"/>
                    </a:cubicBezTo>
                    <a:cubicBezTo>
                      <a:pt x="4007644" y="121443"/>
                      <a:pt x="4098131" y="150018"/>
                      <a:pt x="4210050" y="204787"/>
                    </a:cubicBezTo>
                    <a:cubicBezTo>
                      <a:pt x="4321969" y="259556"/>
                      <a:pt x="4400551" y="304800"/>
                      <a:pt x="4538663" y="419100"/>
                    </a:cubicBezTo>
                    <a:cubicBezTo>
                      <a:pt x="4676775" y="533400"/>
                      <a:pt x="4943475" y="797718"/>
                      <a:pt x="5038725" y="890587"/>
                    </a:cubicBezTo>
                    <a:cubicBezTo>
                      <a:pt x="5133975" y="983456"/>
                      <a:pt x="5043488" y="952500"/>
                      <a:pt x="5110163" y="976312"/>
                    </a:cubicBezTo>
                    <a:cubicBezTo>
                      <a:pt x="5176838" y="1000125"/>
                      <a:pt x="5438775" y="1033462"/>
                      <a:pt x="5438775" y="1033462"/>
                    </a:cubicBezTo>
                    <a:cubicBezTo>
                      <a:pt x="5672137" y="1073943"/>
                      <a:pt x="6274594" y="1164431"/>
                      <a:pt x="6510338" y="1219200"/>
                    </a:cubicBezTo>
                    <a:cubicBezTo>
                      <a:pt x="6746082" y="1273969"/>
                      <a:pt x="6774657" y="1304925"/>
                      <a:pt x="6853238" y="1362075"/>
                    </a:cubicBezTo>
                    <a:cubicBezTo>
                      <a:pt x="6931819" y="1419225"/>
                      <a:pt x="6948488" y="1490663"/>
                      <a:pt x="6981825" y="1562100"/>
                    </a:cubicBezTo>
                    <a:cubicBezTo>
                      <a:pt x="7015162" y="1633537"/>
                      <a:pt x="7091363" y="1707356"/>
                      <a:pt x="7053263" y="1790700"/>
                    </a:cubicBezTo>
                    <a:cubicBezTo>
                      <a:pt x="7015163" y="1874044"/>
                      <a:pt x="7062787" y="1981200"/>
                      <a:pt x="6753225" y="2062162"/>
                    </a:cubicBezTo>
                    <a:cubicBezTo>
                      <a:pt x="6443663" y="2143124"/>
                      <a:pt x="6074569" y="2238375"/>
                      <a:pt x="5195888" y="2276475"/>
                    </a:cubicBezTo>
                    <a:cubicBezTo>
                      <a:pt x="4317207" y="2314575"/>
                      <a:pt x="2305051" y="2345531"/>
                      <a:pt x="1481138" y="2290762"/>
                    </a:cubicBezTo>
                    <a:cubicBezTo>
                      <a:pt x="657226" y="2235993"/>
                      <a:pt x="492919" y="2059781"/>
                      <a:pt x="252413" y="1947862"/>
                    </a:cubicBezTo>
                    <a:cubicBezTo>
                      <a:pt x="11907" y="1835943"/>
                      <a:pt x="76200" y="1724025"/>
                      <a:pt x="38100" y="161925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5" name="Freeform 84"/>
              <p:cNvSpPr/>
              <p:nvPr/>
            </p:nvSpPr>
            <p:spPr>
              <a:xfrm>
                <a:off x="319088" y="4024313"/>
                <a:ext cx="1607343" cy="835819"/>
              </a:xfrm>
              <a:custGeom>
                <a:avLst/>
                <a:gdLst>
                  <a:gd name="connsiteX0" fmla="*/ 1323975 w 1607343"/>
                  <a:gd name="connsiteY0" fmla="*/ 119062 h 835819"/>
                  <a:gd name="connsiteX1" fmla="*/ 238125 w 1607343"/>
                  <a:gd name="connsiteY1" fmla="*/ 133350 h 835819"/>
                  <a:gd name="connsiteX2" fmla="*/ 52387 w 1607343"/>
                  <a:gd name="connsiteY2" fmla="*/ 347662 h 835819"/>
                  <a:gd name="connsiteX3" fmla="*/ 66675 w 1607343"/>
                  <a:gd name="connsiteY3" fmla="*/ 661987 h 835819"/>
                  <a:gd name="connsiteX4" fmla="*/ 452437 w 1607343"/>
                  <a:gd name="connsiteY4" fmla="*/ 719137 h 835819"/>
                  <a:gd name="connsiteX5" fmla="*/ 1452562 w 1607343"/>
                  <a:gd name="connsiteY5" fmla="*/ 733425 h 835819"/>
                  <a:gd name="connsiteX6" fmla="*/ 1381125 w 1607343"/>
                  <a:gd name="connsiteY6" fmla="*/ 104775 h 835819"/>
                  <a:gd name="connsiteX7" fmla="*/ 1323975 w 1607343"/>
                  <a:gd name="connsiteY7" fmla="*/ 119062 h 835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07343" h="835819">
                    <a:moveTo>
                      <a:pt x="1323975" y="119062"/>
                    </a:moveTo>
                    <a:cubicBezTo>
                      <a:pt x="1133475" y="123824"/>
                      <a:pt x="450056" y="95250"/>
                      <a:pt x="238125" y="133350"/>
                    </a:cubicBezTo>
                    <a:cubicBezTo>
                      <a:pt x="26194" y="171450"/>
                      <a:pt x="80962" y="259556"/>
                      <a:pt x="52387" y="347662"/>
                    </a:cubicBezTo>
                    <a:cubicBezTo>
                      <a:pt x="23812" y="435768"/>
                      <a:pt x="0" y="600075"/>
                      <a:pt x="66675" y="661987"/>
                    </a:cubicBezTo>
                    <a:cubicBezTo>
                      <a:pt x="133350" y="723900"/>
                      <a:pt x="221456" y="707231"/>
                      <a:pt x="452437" y="719137"/>
                    </a:cubicBezTo>
                    <a:cubicBezTo>
                      <a:pt x="683418" y="731043"/>
                      <a:pt x="1297781" y="835819"/>
                      <a:pt x="1452562" y="733425"/>
                    </a:cubicBezTo>
                    <a:cubicBezTo>
                      <a:pt x="1607343" y="631031"/>
                      <a:pt x="1400175" y="209550"/>
                      <a:pt x="1381125" y="104775"/>
                    </a:cubicBezTo>
                    <a:cubicBezTo>
                      <a:pt x="1362075" y="0"/>
                      <a:pt x="1514475" y="114300"/>
                      <a:pt x="1323975" y="119062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6" name="Freeform 85"/>
              <p:cNvSpPr/>
              <p:nvPr/>
            </p:nvSpPr>
            <p:spPr>
              <a:xfrm>
                <a:off x="6791325" y="4131469"/>
                <a:ext cx="866775" cy="766762"/>
              </a:xfrm>
              <a:custGeom>
                <a:avLst/>
                <a:gdLst>
                  <a:gd name="connsiteX0" fmla="*/ 66675 w 866775"/>
                  <a:gd name="connsiteY0" fmla="*/ 211931 h 766762"/>
                  <a:gd name="connsiteX1" fmla="*/ 538163 w 866775"/>
                  <a:gd name="connsiteY1" fmla="*/ 140494 h 766762"/>
                  <a:gd name="connsiteX2" fmla="*/ 723900 w 866775"/>
                  <a:gd name="connsiteY2" fmla="*/ 69056 h 766762"/>
                  <a:gd name="connsiteX3" fmla="*/ 823913 w 866775"/>
                  <a:gd name="connsiteY3" fmla="*/ 554831 h 766762"/>
                  <a:gd name="connsiteX4" fmla="*/ 752475 w 866775"/>
                  <a:gd name="connsiteY4" fmla="*/ 640556 h 766762"/>
                  <a:gd name="connsiteX5" fmla="*/ 138113 w 866775"/>
                  <a:gd name="connsiteY5" fmla="*/ 697706 h 766762"/>
                  <a:gd name="connsiteX6" fmla="*/ 66675 w 866775"/>
                  <a:gd name="connsiteY6" fmla="*/ 211931 h 766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66775" h="766762">
                    <a:moveTo>
                      <a:pt x="66675" y="211931"/>
                    </a:moveTo>
                    <a:cubicBezTo>
                      <a:pt x="133350" y="119062"/>
                      <a:pt x="428626" y="164306"/>
                      <a:pt x="538163" y="140494"/>
                    </a:cubicBezTo>
                    <a:cubicBezTo>
                      <a:pt x="647700" y="116682"/>
                      <a:pt x="676275" y="0"/>
                      <a:pt x="723900" y="69056"/>
                    </a:cubicBezTo>
                    <a:cubicBezTo>
                      <a:pt x="771525" y="138112"/>
                      <a:pt x="819151" y="459581"/>
                      <a:pt x="823913" y="554831"/>
                    </a:cubicBezTo>
                    <a:cubicBezTo>
                      <a:pt x="828675" y="650081"/>
                      <a:pt x="866775" y="616744"/>
                      <a:pt x="752475" y="640556"/>
                    </a:cubicBezTo>
                    <a:cubicBezTo>
                      <a:pt x="638175" y="664368"/>
                      <a:pt x="250032" y="766762"/>
                      <a:pt x="138113" y="697706"/>
                    </a:cubicBezTo>
                    <a:cubicBezTo>
                      <a:pt x="26194" y="628650"/>
                      <a:pt x="0" y="304800"/>
                      <a:pt x="66675" y="211931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7" name="Freeform 86"/>
              <p:cNvSpPr/>
              <p:nvPr/>
            </p:nvSpPr>
            <p:spPr>
              <a:xfrm>
                <a:off x="1783556" y="2619376"/>
                <a:ext cx="1176338" cy="821530"/>
              </a:xfrm>
              <a:custGeom>
                <a:avLst/>
                <a:gdLst>
                  <a:gd name="connsiteX0" fmla="*/ 1116807 w 1176338"/>
                  <a:gd name="connsiteY0" fmla="*/ 809624 h 821530"/>
                  <a:gd name="connsiteX1" fmla="*/ 1116807 w 1176338"/>
                  <a:gd name="connsiteY1" fmla="*/ 109537 h 821530"/>
                  <a:gd name="connsiteX2" fmla="*/ 759619 w 1176338"/>
                  <a:gd name="connsiteY2" fmla="*/ 152399 h 821530"/>
                  <a:gd name="connsiteX3" fmla="*/ 488157 w 1176338"/>
                  <a:gd name="connsiteY3" fmla="*/ 380999 h 821530"/>
                  <a:gd name="connsiteX4" fmla="*/ 73819 w 1176338"/>
                  <a:gd name="connsiteY4" fmla="*/ 752474 h 821530"/>
                  <a:gd name="connsiteX5" fmla="*/ 45244 w 1176338"/>
                  <a:gd name="connsiteY5" fmla="*/ 795337 h 821530"/>
                  <a:gd name="connsiteX6" fmla="*/ 273844 w 1176338"/>
                  <a:gd name="connsiteY6" fmla="*/ 795337 h 821530"/>
                  <a:gd name="connsiteX7" fmla="*/ 1116807 w 1176338"/>
                  <a:gd name="connsiteY7" fmla="*/ 809624 h 821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6338" h="821530">
                    <a:moveTo>
                      <a:pt x="1116807" y="809624"/>
                    </a:moveTo>
                    <a:cubicBezTo>
                      <a:pt x="1146572" y="514349"/>
                      <a:pt x="1176338" y="219075"/>
                      <a:pt x="1116807" y="109537"/>
                    </a:cubicBezTo>
                    <a:cubicBezTo>
                      <a:pt x="1057276" y="0"/>
                      <a:pt x="864394" y="107155"/>
                      <a:pt x="759619" y="152399"/>
                    </a:cubicBezTo>
                    <a:cubicBezTo>
                      <a:pt x="654844" y="197643"/>
                      <a:pt x="602457" y="280987"/>
                      <a:pt x="488157" y="380999"/>
                    </a:cubicBezTo>
                    <a:cubicBezTo>
                      <a:pt x="373857" y="481012"/>
                      <a:pt x="147638" y="683418"/>
                      <a:pt x="73819" y="752474"/>
                    </a:cubicBezTo>
                    <a:cubicBezTo>
                      <a:pt x="0" y="821530"/>
                      <a:pt x="11907" y="788193"/>
                      <a:pt x="45244" y="795337"/>
                    </a:cubicBezTo>
                    <a:cubicBezTo>
                      <a:pt x="78581" y="802481"/>
                      <a:pt x="273844" y="795337"/>
                      <a:pt x="273844" y="795337"/>
                    </a:cubicBezTo>
                    <a:lnTo>
                      <a:pt x="1116807" y="809624"/>
                    </a:lnTo>
                    <a:close/>
                  </a:path>
                </a:pathLst>
              </a:custGeom>
              <a:solidFill>
                <a:srgbClr val="00FFFF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8" name="Freeform 87"/>
              <p:cNvSpPr/>
              <p:nvPr/>
            </p:nvSpPr>
            <p:spPr>
              <a:xfrm>
                <a:off x="3214688" y="2576513"/>
                <a:ext cx="2216944" cy="1014412"/>
              </a:xfrm>
              <a:custGeom>
                <a:avLst/>
                <a:gdLst>
                  <a:gd name="connsiteX0" fmla="*/ 28575 w 2216944"/>
                  <a:gd name="connsiteY0" fmla="*/ 866775 h 1014412"/>
                  <a:gd name="connsiteX1" fmla="*/ 0 w 2216944"/>
                  <a:gd name="connsiteY1" fmla="*/ 123825 h 1014412"/>
                  <a:gd name="connsiteX2" fmla="*/ 28575 w 2216944"/>
                  <a:gd name="connsiteY2" fmla="*/ 123825 h 1014412"/>
                  <a:gd name="connsiteX3" fmla="*/ 871537 w 2216944"/>
                  <a:gd name="connsiteY3" fmla="*/ 152400 h 1014412"/>
                  <a:gd name="connsiteX4" fmla="*/ 1485900 w 2216944"/>
                  <a:gd name="connsiteY4" fmla="*/ 395287 h 1014412"/>
                  <a:gd name="connsiteX5" fmla="*/ 2114550 w 2216944"/>
                  <a:gd name="connsiteY5" fmla="*/ 923925 h 1014412"/>
                  <a:gd name="connsiteX6" fmla="*/ 2100262 w 2216944"/>
                  <a:gd name="connsiteY6" fmla="*/ 938212 h 1014412"/>
                  <a:gd name="connsiteX7" fmla="*/ 28575 w 2216944"/>
                  <a:gd name="connsiteY7" fmla="*/ 866775 h 1014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16944" h="1014412">
                    <a:moveTo>
                      <a:pt x="28575" y="866775"/>
                    </a:moveTo>
                    <a:cubicBezTo>
                      <a:pt x="14287" y="557212"/>
                      <a:pt x="0" y="247650"/>
                      <a:pt x="0" y="123825"/>
                    </a:cubicBezTo>
                    <a:cubicBezTo>
                      <a:pt x="0" y="0"/>
                      <a:pt x="28575" y="123825"/>
                      <a:pt x="28575" y="123825"/>
                    </a:cubicBezTo>
                    <a:lnTo>
                      <a:pt x="871537" y="152400"/>
                    </a:lnTo>
                    <a:cubicBezTo>
                      <a:pt x="1114424" y="197644"/>
                      <a:pt x="1278731" y="266699"/>
                      <a:pt x="1485900" y="395287"/>
                    </a:cubicBezTo>
                    <a:cubicBezTo>
                      <a:pt x="1693069" y="523875"/>
                      <a:pt x="2012156" y="833438"/>
                      <a:pt x="2114550" y="923925"/>
                    </a:cubicBezTo>
                    <a:cubicBezTo>
                      <a:pt x="2216944" y="1014412"/>
                      <a:pt x="2100262" y="938212"/>
                      <a:pt x="2100262" y="938212"/>
                    </a:cubicBezTo>
                    <a:lnTo>
                      <a:pt x="28575" y="866775"/>
                    </a:lnTo>
                    <a:close/>
                  </a:path>
                </a:pathLst>
              </a:custGeom>
              <a:solidFill>
                <a:srgbClr val="00FFFF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9" name="Oval 88"/>
              <p:cNvSpPr/>
              <p:nvPr/>
            </p:nvSpPr>
            <p:spPr>
              <a:xfrm>
                <a:off x="1259632" y="4077072"/>
                <a:ext cx="1296144" cy="1296144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2" name="Oval 91"/>
              <p:cNvSpPr/>
              <p:nvPr/>
            </p:nvSpPr>
            <p:spPr>
              <a:xfrm>
                <a:off x="1403648" y="4221088"/>
                <a:ext cx="1008112" cy="100811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3" name="Oval 92"/>
              <p:cNvSpPr/>
              <p:nvPr/>
            </p:nvSpPr>
            <p:spPr>
              <a:xfrm>
                <a:off x="5724128" y="4077072"/>
                <a:ext cx="1296144" cy="1296144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4" name="Oval 93"/>
              <p:cNvSpPr/>
              <p:nvPr/>
            </p:nvSpPr>
            <p:spPr>
              <a:xfrm>
                <a:off x="5868144" y="4221088"/>
                <a:ext cx="1008112" cy="100811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00" name="Straight Connector 99"/>
              <p:cNvCxnSpPr/>
              <p:nvPr/>
            </p:nvCxnSpPr>
            <p:spPr>
              <a:xfrm>
                <a:off x="3059832" y="2564904"/>
                <a:ext cx="72008" cy="2304256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46" name="Rectangle 145"/>
          <p:cNvSpPr/>
          <p:nvPr/>
        </p:nvSpPr>
        <p:spPr>
          <a:xfrm>
            <a:off x="-684584" y="2708920"/>
            <a:ext cx="2304256" cy="2232248"/>
          </a:xfrm>
          <a:prstGeom prst="rect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6" name="Group 5"/>
          <p:cNvGrpSpPr/>
          <p:nvPr/>
        </p:nvGrpSpPr>
        <p:grpSpPr>
          <a:xfrm>
            <a:off x="3779912" y="3573016"/>
            <a:ext cx="2448272" cy="2483846"/>
            <a:chOff x="3779912" y="3573016"/>
            <a:chExt cx="2448272" cy="2483846"/>
          </a:xfrm>
        </p:grpSpPr>
        <p:grpSp>
          <p:nvGrpSpPr>
            <p:cNvPr id="57" name="Group 56"/>
            <p:cNvGrpSpPr/>
            <p:nvPr/>
          </p:nvGrpSpPr>
          <p:grpSpPr>
            <a:xfrm>
              <a:off x="3779912" y="3573016"/>
              <a:ext cx="2448272" cy="2483846"/>
              <a:chOff x="3203848" y="1700808"/>
              <a:chExt cx="3168352" cy="3419950"/>
            </a:xfrm>
          </p:grpSpPr>
          <p:sp>
            <p:nvSpPr>
              <p:cNvPr id="58" name="Freeform 57"/>
              <p:cNvSpPr/>
              <p:nvPr/>
            </p:nvSpPr>
            <p:spPr>
              <a:xfrm flipH="1">
                <a:off x="4932040" y="4149080"/>
                <a:ext cx="583644" cy="936104"/>
              </a:xfrm>
              <a:custGeom>
                <a:avLst/>
                <a:gdLst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98859 w 625872"/>
                  <a:gd name="connsiteY6" fmla="*/ 576262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86581 w 625872"/>
                  <a:gd name="connsiteY6" fmla="*/ 600620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52338"/>
                  <a:gd name="connsiteX1" fmla="*/ 586978 w 629778"/>
                  <a:gd name="connsiteY1" fmla="*/ 707231 h 852338"/>
                  <a:gd name="connsiteX2" fmla="*/ 332557 w 629778"/>
                  <a:gd name="connsiteY2" fmla="*/ 850230 h 852338"/>
                  <a:gd name="connsiteX3" fmla="*/ 65484 w 629778"/>
                  <a:gd name="connsiteY3" fmla="*/ 809625 h 852338"/>
                  <a:gd name="connsiteX4" fmla="*/ 15478 w 629778"/>
                  <a:gd name="connsiteY4" fmla="*/ 671512 h 852338"/>
                  <a:gd name="connsiteX5" fmla="*/ 158353 w 629778"/>
                  <a:gd name="connsiteY5" fmla="*/ 540543 h 852338"/>
                  <a:gd name="connsiteX6" fmla="*/ 386581 w 629778"/>
                  <a:gd name="connsiteY6" fmla="*/ 600620 h 852338"/>
                  <a:gd name="connsiteX7" fmla="*/ 408384 w 629778"/>
                  <a:gd name="connsiteY7" fmla="*/ 554831 h 852338"/>
                  <a:gd name="connsiteX8" fmla="*/ 403622 w 629778"/>
                  <a:gd name="connsiteY8" fmla="*/ 0 h 852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9778" h="852338">
                    <a:moveTo>
                      <a:pt x="589359" y="40481"/>
                    </a:moveTo>
                    <a:cubicBezTo>
                      <a:pt x="607615" y="308570"/>
                      <a:pt x="629778" y="572273"/>
                      <a:pt x="586978" y="707231"/>
                    </a:cubicBezTo>
                    <a:cubicBezTo>
                      <a:pt x="544178" y="842189"/>
                      <a:pt x="393081" y="852338"/>
                      <a:pt x="332557" y="850230"/>
                    </a:cubicBezTo>
                    <a:cubicBezTo>
                      <a:pt x="247154" y="847800"/>
                      <a:pt x="118330" y="839411"/>
                      <a:pt x="65484" y="809625"/>
                    </a:cubicBezTo>
                    <a:cubicBezTo>
                      <a:pt x="12638" y="779839"/>
                      <a:pt x="0" y="716359"/>
                      <a:pt x="15478" y="671512"/>
                    </a:cubicBezTo>
                    <a:cubicBezTo>
                      <a:pt x="30956" y="626665"/>
                      <a:pt x="96503" y="552358"/>
                      <a:pt x="158353" y="540543"/>
                    </a:cubicBezTo>
                    <a:cubicBezTo>
                      <a:pt x="220203" y="528728"/>
                      <a:pt x="344909" y="598239"/>
                      <a:pt x="386581" y="600620"/>
                    </a:cubicBezTo>
                    <a:cubicBezTo>
                      <a:pt x="428253" y="603001"/>
                      <a:pt x="405544" y="654934"/>
                      <a:pt x="408384" y="554831"/>
                    </a:cubicBezTo>
                    <a:cubicBezTo>
                      <a:pt x="411224" y="454728"/>
                      <a:pt x="406400" y="229393"/>
                      <a:pt x="403622" y="0"/>
                    </a:cubicBezTo>
                  </a:path>
                </a:pathLst>
              </a:custGeom>
              <a:solidFill>
                <a:srgbClr val="FFFF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9" name="Freeform 58"/>
              <p:cNvSpPr/>
              <p:nvPr/>
            </p:nvSpPr>
            <p:spPr>
              <a:xfrm>
                <a:off x="4139952" y="4184654"/>
                <a:ext cx="504056" cy="936104"/>
              </a:xfrm>
              <a:custGeom>
                <a:avLst/>
                <a:gdLst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98859 w 625872"/>
                  <a:gd name="connsiteY6" fmla="*/ 576262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86581 w 625872"/>
                  <a:gd name="connsiteY6" fmla="*/ 600620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52338"/>
                  <a:gd name="connsiteX1" fmla="*/ 586978 w 629778"/>
                  <a:gd name="connsiteY1" fmla="*/ 707231 h 852338"/>
                  <a:gd name="connsiteX2" fmla="*/ 332557 w 629778"/>
                  <a:gd name="connsiteY2" fmla="*/ 850230 h 852338"/>
                  <a:gd name="connsiteX3" fmla="*/ 65484 w 629778"/>
                  <a:gd name="connsiteY3" fmla="*/ 809625 h 852338"/>
                  <a:gd name="connsiteX4" fmla="*/ 15478 w 629778"/>
                  <a:gd name="connsiteY4" fmla="*/ 671512 h 852338"/>
                  <a:gd name="connsiteX5" fmla="*/ 158353 w 629778"/>
                  <a:gd name="connsiteY5" fmla="*/ 540543 h 852338"/>
                  <a:gd name="connsiteX6" fmla="*/ 386581 w 629778"/>
                  <a:gd name="connsiteY6" fmla="*/ 600620 h 852338"/>
                  <a:gd name="connsiteX7" fmla="*/ 408384 w 629778"/>
                  <a:gd name="connsiteY7" fmla="*/ 554831 h 852338"/>
                  <a:gd name="connsiteX8" fmla="*/ 403622 w 629778"/>
                  <a:gd name="connsiteY8" fmla="*/ 0 h 852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9778" h="852338">
                    <a:moveTo>
                      <a:pt x="589359" y="40481"/>
                    </a:moveTo>
                    <a:cubicBezTo>
                      <a:pt x="607615" y="308570"/>
                      <a:pt x="629778" y="572273"/>
                      <a:pt x="586978" y="707231"/>
                    </a:cubicBezTo>
                    <a:cubicBezTo>
                      <a:pt x="544178" y="842189"/>
                      <a:pt x="393081" y="852338"/>
                      <a:pt x="332557" y="850230"/>
                    </a:cubicBezTo>
                    <a:cubicBezTo>
                      <a:pt x="247154" y="847800"/>
                      <a:pt x="118330" y="839411"/>
                      <a:pt x="65484" y="809625"/>
                    </a:cubicBezTo>
                    <a:cubicBezTo>
                      <a:pt x="12638" y="779839"/>
                      <a:pt x="0" y="716359"/>
                      <a:pt x="15478" y="671512"/>
                    </a:cubicBezTo>
                    <a:cubicBezTo>
                      <a:pt x="30956" y="626665"/>
                      <a:pt x="96503" y="552358"/>
                      <a:pt x="158353" y="540543"/>
                    </a:cubicBezTo>
                    <a:cubicBezTo>
                      <a:pt x="220203" y="528728"/>
                      <a:pt x="344909" y="598239"/>
                      <a:pt x="386581" y="600620"/>
                    </a:cubicBezTo>
                    <a:cubicBezTo>
                      <a:pt x="428253" y="603001"/>
                      <a:pt x="405544" y="654934"/>
                      <a:pt x="408384" y="554831"/>
                    </a:cubicBezTo>
                    <a:cubicBezTo>
                      <a:pt x="411224" y="454728"/>
                      <a:pt x="406400" y="229393"/>
                      <a:pt x="403622" y="0"/>
                    </a:cubicBezTo>
                  </a:path>
                </a:pathLst>
              </a:custGeom>
              <a:solidFill>
                <a:srgbClr val="FFFF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0" name="Sun 59"/>
              <p:cNvSpPr/>
              <p:nvPr/>
            </p:nvSpPr>
            <p:spPr>
              <a:xfrm>
                <a:off x="3203848" y="1700808"/>
                <a:ext cx="3168352" cy="3348372"/>
              </a:xfrm>
              <a:prstGeom prst="sun">
                <a:avLst>
                  <a:gd name="adj" fmla="val 21511"/>
                </a:avLst>
              </a:prstGeom>
              <a:solidFill>
                <a:srgbClr val="FFFF0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62" name="Group 61"/>
            <p:cNvGrpSpPr/>
            <p:nvPr/>
          </p:nvGrpSpPr>
          <p:grpSpPr>
            <a:xfrm rot="14463637">
              <a:off x="3912303" y="5208536"/>
              <a:ext cx="912879" cy="511812"/>
              <a:chOff x="2957927" y="1164261"/>
              <a:chExt cx="1283954" cy="747713"/>
            </a:xfrm>
          </p:grpSpPr>
          <p:sp>
            <p:nvSpPr>
              <p:cNvPr id="63" name="Freeform 62"/>
              <p:cNvSpPr/>
              <p:nvPr/>
            </p:nvSpPr>
            <p:spPr>
              <a:xfrm rot="18456042" flipH="1" flipV="1">
                <a:off x="3347098" y="981548"/>
                <a:ext cx="591556" cy="1198011"/>
              </a:xfrm>
              <a:custGeom>
                <a:avLst/>
                <a:gdLst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37332 w 777479"/>
                  <a:gd name="connsiteY7" fmla="*/ 433387 h 733822"/>
                  <a:gd name="connsiteX8" fmla="*/ 275432 w 777479"/>
                  <a:gd name="connsiteY8" fmla="*/ 659606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37332 w 777479"/>
                  <a:gd name="connsiteY7" fmla="*/ 433387 h 733822"/>
                  <a:gd name="connsiteX8" fmla="*/ 248147 w 777479"/>
                  <a:gd name="connsiteY8" fmla="*/ 649709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248147 w 777479"/>
                  <a:gd name="connsiteY8" fmla="*/ 649709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65919 w 777479"/>
                  <a:gd name="connsiteY10" fmla="*/ 516731 h 733822"/>
                  <a:gd name="connsiteX11" fmla="*/ 384969 w 777479"/>
                  <a:gd name="connsiteY11" fmla="*/ 423862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84969 w 777479"/>
                  <a:gd name="connsiteY11" fmla="*/ 423862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32619 w 777479"/>
                  <a:gd name="connsiteY22" fmla="*/ 4071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62013 w 777479"/>
                  <a:gd name="connsiteY20" fmla="*/ 605036 h 733822"/>
                  <a:gd name="connsiteX21" fmla="*/ 644525 w 777479"/>
                  <a:gd name="connsiteY21" fmla="*/ 483394 h 733822"/>
                  <a:gd name="connsiteX22" fmla="*/ 632619 w 777479"/>
                  <a:gd name="connsiteY22" fmla="*/ 4071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2397 h 834313"/>
                  <a:gd name="connsiteX1" fmla="*/ 239713 w 777479"/>
                  <a:gd name="connsiteY1" fmla="*/ 240985 h 834313"/>
                  <a:gd name="connsiteX2" fmla="*/ 82550 w 777479"/>
                  <a:gd name="connsiteY2" fmla="*/ 336235 h 834313"/>
                  <a:gd name="connsiteX3" fmla="*/ 3969 w 777479"/>
                  <a:gd name="connsiteY3" fmla="*/ 474347 h 834313"/>
                  <a:gd name="connsiteX4" fmla="*/ 106363 w 777479"/>
                  <a:gd name="connsiteY4" fmla="*/ 488635 h 834313"/>
                  <a:gd name="connsiteX5" fmla="*/ 254000 w 777479"/>
                  <a:gd name="connsiteY5" fmla="*/ 386241 h 834313"/>
                  <a:gd name="connsiteX6" fmla="*/ 261144 w 777479"/>
                  <a:gd name="connsiteY6" fmla="*/ 398147 h 834313"/>
                  <a:gd name="connsiteX7" fmla="*/ 223044 w 777479"/>
                  <a:gd name="connsiteY7" fmla="*/ 533878 h 834313"/>
                  <a:gd name="connsiteX8" fmla="*/ 198834 w 777479"/>
                  <a:gd name="connsiteY8" fmla="*/ 660085 h 834313"/>
                  <a:gd name="connsiteX9" fmla="*/ 248147 w 777479"/>
                  <a:gd name="connsiteY9" fmla="*/ 750200 h 834313"/>
                  <a:gd name="connsiteX10" fmla="*/ 335682 w 777479"/>
                  <a:gd name="connsiteY10" fmla="*/ 608466 h 834313"/>
                  <a:gd name="connsiteX11" fmla="*/ 368300 w 777479"/>
                  <a:gd name="connsiteY11" fmla="*/ 488634 h 834313"/>
                  <a:gd name="connsiteX12" fmla="*/ 375444 w 777479"/>
                  <a:gd name="connsiteY12" fmla="*/ 555310 h 834313"/>
                  <a:gd name="connsiteX13" fmla="*/ 401638 w 777479"/>
                  <a:gd name="connsiteY13" fmla="*/ 767241 h 834313"/>
                  <a:gd name="connsiteX14" fmla="*/ 451644 w 777479"/>
                  <a:gd name="connsiteY14" fmla="*/ 833916 h 834313"/>
                  <a:gd name="connsiteX15" fmla="*/ 504032 w 777479"/>
                  <a:gd name="connsiteY15" fmla="*/ 769622 h 834313"/>
                  <a:gd name="connsiteX16" fmla="*/ 504032 w 777479"/>
                  <a:gd name="connsiteY16" fmla="*/ 529115 h 834313"/>
                  <a:gd name="connsiteX17" fmla="*/ 527844 w 777479"/>
                  <a:gd name="connsiteY17" fmla="*/ 643416 h 834313"/>
                  <a:gd name="connsiteX18" fmla="*/ 573088 w 777479"/>
                  <a:gd name="connsiteY18" fmla="*/ 741047 h 834313"/>
                  <a:gd name="connsiteX19" fmla="*/ 625475 w 777479"/>
                  <a:gd name="connsiteY19" fmla="*/ 762478 h 834313"/>
                  <a:gd name="connsiteX20" fmla="*/ 662013 w 777479"/>
                  <a:gd name="connsiteY20" fmla="*/ 705527 h 834313"/>
                  <a:gd name="connsiteX21" fmla="*/ 644525 w 777479"/>
                  <a:gd name="connsiteY21" fmla="*/ 583885 h 834313"/>
                  <a:gd name="connsiteX22" fmla="*/ 632619 w 777479"/>
                  <a:gd name="connsiteY22" fmla="*/ 507685 h 834313"/>
                  <a:gd name="connsiteX23" fmla="*/ 718344 w 777479"/>
                  <a:gd name="connsiteY23" fmla="*/ 657703 h 834313"/>
                  <a:gd name="connsiteX24" fmla="*/ 770732 w 777479"/>
                  <a:gd name="connsiteY24" fmla="*/ 636272 h 834313"/>
                  <a:gd name="connsiteX25" fmla="*/ 758825 w 777479"/>
                  <a:gd name="connsiteY25" fmla="*/ 495778 h 834313"/>
                  <a:gd name="connsiteX26" fmla="*/ 668338 w 777479"/>
                  <a:gd name="connsiteY26" fmla="*/ 324328 h 834313"/>
                  <a:gd name="connsiteX27" fmla="*/ 668239 w 777479"/>
                  <a:gd name="connsiteY27" fmla="*/ 0 h 834313"/>
                  <a:gd name="connsiteX0" fmla="*/ 240017 w 777479"/>
                  <a:gd name="connsiteY0" fmla="*/ 24652 h 834313"/>
                  <a:gd name="connsiteX1" fmla="*/ 239713 w 777479"/>
                  <a:gd name="connsiteY1" fmla="*/ 240985 h 834313"/>
                  <a:gd name="connsiteX2" fmla="*/ 82550 w 777479"/>
                  <a:gd name="connsiteY2" fmla="*/ 336235 h 834313"/>
                  <a:gd name="connsiteX3" fmla="*/ 3969 w 777479"/>
                  <a:gd name="connsiteY3" fmla="*/ 474347 h 834313"/>
                  <a:gd name="connsiteX4" fmla="*/ 106363 w 777479"/>
                  <a:gd name="connsiteY4" fmla="*/ 488635 h 834313"/>
                  <a:gd name="connsiteX5" fmla="*/ 254000 w 777479"/>
                  <a:gd name="connsiteY5" fmla="*/ 386241 h 834313"/>
                  <a:gd name="connsiteX6" fmla="*/ 261144 w 777479"/>
                  <a:gd name="connsiteY6" fmla="*/ 398147 h 834313"/>
                  <a:gd name="connsiteX7" fmla="*/ 223044 w 777479"/>
                  <a:gd name="connsiteY7" fmla="*/ 533878 h 834313"/>
                  <a:gd name="connsiteX8" fmla="*/ 198834 w 777479"/>
                  <a:gd name="connsiteY8" fmla="*/ 660085 h 834313"/>
                  <a:gd name="connsiteX9" fmla="*/ 248147 w 777479"/>
                  <a:gd name="connsiteY9" fmla="*/ 750200 h 834313"/>
                  <a:gd name="connsiteX10" fmla="*/ 335682 w 777479"/>
                  <a:gd name="connsiteY10" fmla="*/ 608466 h 834313"/>
                  <a:gd name="connsiteX11" fmla="*/ 368300 w 777479"/>
                  <a:gd name="connsiteY11" fmla="*/ 488634 h 834313"/>
                  <a:gd name="connsiteX12" fmla="*/ 375444 w 777479"/>
                  <a:gd name="connsiteY12" fmla="*/ 555310 h 834313"/>
                  <a:gd name="connsiteX13" fmla="*/ 401638 w 777479"/>
                  <a:gd name="connsiteY13" fmla="*/ 767241 h 834313"/>
                  <a:gd name="connsiteX14" fmla="*/ 451644 w 777479"/>
                  <a:gd name="connsiteY14" fmla="*/ 833916 h 834313"/>
                  <a:gd name="connsiteX15" fmla="*/ 504032 w 777479"/>
                  <a:gd name="connsiteY15" fmla="*/ 769622 h 834313"/>
                  <a:gd name="connsiteX16" fmla="*/ 504032 w 777479"/>
                  <a:gd name="connsiteY16" fmla="*/ 529115 h 834313"/>
                  <a:gd name="connsiteX17" fmla="*/ 527844 w 777479"/>
                  <a:gd name="connsiteY17" fmla="*/ 643416 h 834313"/>
                  <a:gd name="connsiteX18" fmla="*/ 573088 w 777479"/>
                  <a:gd name="connsiteY18" fmla="*/ 741047 h 834313"/>
                  <a:gd name="connsiteX19" fmla="*/ 625475 w 777479"/>
                  <a:gd name="connsiteY19" fmla="*/ 762478 h 834313"/>
                  <a:gd name="connsiteX20" fmla="*/ 662013 w 777479"/>
                  <a:gd name="connsiteY20" fmla="*/ 705527 h 834313"/>
                  <a:gd name="connsiteX21" fmla="*/ 644525 w 777479"/>
                  <a:gd name="connsiteY21" fmla="*/ 583885 h 834313"/>
                  <a:gd name="connsiteX22" fmla="*/ 632619 w 777479"/>
                  <a:gd name="connsiteY22" fmla="*/ 507685 h 834313"/>
                  <a:gd name="connsiteX23" fmla="*/ 718344 w 777479"/>
                  <a:gd name="connsiteY23" fmla="*/ 657703 h 834313"/>
                  <a:gd name="connsiteX24" fmla="*/ 770732 w 777479"/>
                  <a:gd name="connsiteY24" fmla="*/ 636272 h 834313"/>
                  <a:gd name="connsiteX25" fmla="*/ 758825 w 777479"/>
                  <a:gd name="connsiteY25" fmla="*/ 495778 h 834313"/>
                  <a:gd name="connsiteX26" fmla="*/ 668338 w 777479"/>
                  <a:gd name="connsiteY26" fmla="*/ 324328 h 834313"/>
                  <a:gd name="connsiteX27" fmla="*/ 668239 w 777479"/>
                  <a:gd name="connsiteY27" fmla="*/ 0 h 834313"/>
                  <a:gd name="connsiteX0" fmla="*/ 240017 w 777479"/>
                  <a:gd name="connsiteY0" fmla="*/ 164738 h 974399"/>
                  <a:gd name="connsiteX1" fmla="*/ 239713 w 777479"/>
                  <a:gd name="connsiteY1" fmla="*/ 381071 h 974399"/>
                  <a:gd name="connsiteX2" fmla="*/ 82550 w 777479"/>
                  <a:gd name="connsiteY2" fmla="*/ 476321 h 974399"/>
                  <a:gd name="connsiteX3" fmla="*/ 3969 w 777479"/>
                  <a:gd name="connsiteY3" fmla="*/ 614433 h 974399"/>
                  <a:gd name="connsiteX4" fmla="*/ 106363 w 777479"/>
                  <a:gd name="connsiteY4" fmla="*/ 628721 h 974399"/>
                  <a:gd name="connsiteX5" fmla="*/ 254000 w 777479"/>
                  <a:gd name="connsiteY5" fmla="*/ 526327 h 974399"/>
                  <a:gd name="connsiteX6" fmla="*/ 261144 w 777479"/>
                  <a:gd name="connsiteY6" fmla="*/ 538233 h 974399"/>
                  <a:gd name="connsiteX7" fmla="*/ 223044 w 777479"/>
                  <a:gd name="connsiteY7" fmla="*/ 673964 h 974399"/>
                  <a:gd name="connsiteX8" fmla="*/ 198834 w 777479"/>
                  <a:gd name="connsiteY8" fmla="*/ 800171 h 974399"/>
                  <a:gd name="connsiteX9" fmla="*/ 248147 w 777479"/>
                  <a:gd name="connsiteY9" fmla="*/ 890286 h 974399"/>
                  <a:gd name="connsiteX10" fmla="*/ 335682 w 777479"/>
                  <a:gd name="connsiteY10" fmla="*/ 748552 h 974399"/>
                  <a:gd name="connsiteX11" fmla="*/ 368300 w 777479"/>
                  <a:gd name="connsiteY11" fmla="*/ 628720 h 974399"/>
                  <a:gd name="connsiteX12" fmla="*/ 375444 w 777479"/>
                  <a:gd name="connsiteY12" fmla="*/ 695396 h 974399"/>
                  <a:gd name="connsiteX13" fmla="*/ 401638 w 777479"/>
                  <a:gd name="connsiteY13" fmla="*/ 907327 h 974399"/>
                  <a:gd name="connsiteX14" fmla="*/ 451644 w 777479"/>
                  <a:gd name="connsiteY14" fmla="*/ 974002 h 974399"/>
                  <a:gd name="connsiteX15" fmla="*/ 504032 w 777479"/>
                  <a:gd name="connsiteY15" fmla="*/ 909708 h 974399"/>
                  <a:gd name="connsiteX16" fmla="*/ 504032 w 777479"/>
                  <a:gd name="connsiteY16" fmla="*/ 669201 h 974399"/>
                  <a:gd name="connsiteX17" fmla="*/ 527844 w 777479"/>
                  <a:gd name="connsiteY17" fmla="*/ 783502 h 974399"/>
                  <a:gd name="connsiteX18" fmla="*/ 573088 w 777479"/>
                  <a:gd name="connsiteY18" fmla="*/ 881133 h 974399"/>
                  <a:gd name="connsiteX19" fmla="*/ 625475 w 777479"/>
                  <a:gd name="connsiteY19" fmla="*/ 902564 h 974399"/>
                  <a:gd name="connsiteX20" fmla="*/ 662013 w 777479"/>
                  <a:gd name="connsiteY20" fmla="*/ 845613 h 974399"/>
                  <a:gd name="connsiteX21" fmla="*/ 644525 w 777479"/>
                  <a:gd name="connsiteY21" fmla="*/ 723971 h 974399"/>
                  <a:gd name="connsiteX22" fmla="*/ 632619 w 777479"/>
                  <a:gd name="connsiteY22" fmla="*/ 647771 h 974399"/>
                  <a:gd name="connsiteX23" fmla="*/ 718344 w 777479"/>
                  <a:gd name="connsiteY23" fmla="*/ 797789 h 974399"/>
                  <a:gd name="connsiteX24" fmla="*/ 770732 w 777479"/>
                  <a:gd name="connsiteY24" fmla="*/ 776358 h 974399"/>
                  <a:gd name="connsiteX25" fmla="*/ 758825 w 777479"/>
                  <a:gd name="connsiteY25" fmla="*/ 635864 h 974399"/>
                  <a:gd name="connsiteX26" fmla="*/ 668338 w 777479"/>
                  <a:gd name="connsiteY26" fmla="*/ 464414 h 974399"/>
                  <a:gd name="connsiteX27" fmla="*/ 577964 w 777479"/>
                  <a:gd name="connsiteY27" fmla="*/ 0 h 974399"/>
                  <a:gd name="connsiteX0" fmla="*/ 224488 w 777479"/>
                  <a:gd name="connsiteY0" fmla="*/ 79294 h 974399"/>
                  <a:gd name="connsiteX1" fmla="*/ 239713 w 777479"/>
                  <a:gd name="connsiteY1" fmla="*/ 381071 h 974399"/>
                  <a:gd name="connsiteX2" fmla="*/ 82550 w 777479"/>
                  <a:gd name="connsiteY2" fmla="*/ 476321 h 974399"/>
                  <a:gd name="connsiteX3" fmla="*/ 3969 w 777479"/>
                  <a:gd name="connsiteY3" fmla="*/ 614433 h 974399"/>
                  <a:gd name="connsiteX4" fmla="*/ 106363 w 777479"/>
                  <a:gd name="connsiteY4" fmla="*/ 628721 h 974399"/>
                  <a:gd name="connsiteX5" fmla="*/ 254000 w 777479"/>
                  <a:gd name="connsiteY5" fmla="*/ 526327 h 974399"/>
                  <a:gd name="connsiteX6" fmla="*/ 261144 w 777479"/>
                  <a:gd name="connsiteY6" fmla="*/ 538233 h 974399"/>
                  <a:gd name="connsiteX7" fmla="*/ 223044 w 777479"/>
                  <a:gd name="connsiteY7" fmla="*/ 673964 h 974399"/>
                  <a:gd name="connsiteX8" fmla="*/ 198834 w 777479"/>
                  <a:gd name="connsiteY8" fmla="*/ 800171 h 974399"/>
                  <a:gd name="connsiteX9" fmla="*/ 248147 w 777479"/>
                  <a:gd name="connsiteY9" fmla="*/ 890286 h 974399"/>
                  <a:gd name="connsiteX10" fmla="*/ 335682 w 777479"/>
                  <a:gd name="connsiteY10" fmla="*/ 748552 h 974399"/>
                  <a:gd name="connsiteX11" fmla="*/ 368300 w 777479"/>
                  <a:gd name="connsiteY11" fmla="*/ 628720 h 974399"/>
                  <a:gd name="connsiteX12" fmla="*/ 375444 w 777479"/>
                  <a:gd name="connsiteY12" fmla="*/ 695396 h 974399"/>
                  <a:gd name="connsiteX13" fmla="*/ 401638 w 777479"/>
                  <a:gd name="connsiteY13" fmla="*/ 907327 h 974399"/>
                  <a:gd name="connsiteX14" fmla="*/ 451644 w 777479"/>
                  <a:gd name="connsiteY14" fmla="*/ 974002 h 974399"/>
                  <a:gd name="connsiteX15" fmla="*/ 504032 w 777479"/>
                  <a:gd name="connsiteY15" fmla="*/ 909708 h 974399"/>
                  <a:gd name="connsiteX16" fmla="*/ 504032 w 777479"/>
                  <a:gd name="connsiteY16" fmla="*/ 669201 h 974399"/>
                  <a:gd name="connsiteX17" fmla="*/ 527844 w 777479"/>
                  <a:gd name="connsiteY17" fmla="*/ 783502 h 974399"/>
                  <a:gd name="connsiteX18" fmla="*/ 573088 w 777479"/>
                  <a:gd name="connsiteY18" fmla="*/ 881133 h 974399"/>
                  <a:gd name="connsiteX19" fmla="*/ 625475 w 777479"/>
                  <a:gd name="connsiteY19" fmla="*/ 902564 h 974399"/>
                  <a:gd name="connsiteX20" fmla="*/ 662013 w 777479"/>
                  <a:gd name="connsiteY20" fmla="*/ 845613 h 974399"/>
                  <a:gd name="connsiteX21" fmla="*/ 644525 w 777479"/>
                  <a:gd name="connsiteY21" fmla="*/ 723971 h 974399"/>
                  <a:gd name="connsiteX22" fmla="*/ 632619 w 777479"/>
                  <a:gd name="connsiteY22" fmla="*/ 647771 h 974399"/>
                  <a:gd name="connsiteX23" fmla="*/ 718344 w 777479"/>
                  <a:gd name="connsiteY23" fmla="*/ 797789 h 974399"/>
                  <a:gd name="connsiteX24" fmla="*/ 770732 w 777479"/>
                  <a:gd name="connsiteY24" fmla="*/ 776358 h 974399"/>
                  <a:gd name="connsiteX25" fmla="*/ 758825 w 777479"/>
                  <a:gd name="connsiteY25" fmla="*/ 635864 h 974399"/>
                  <a:gd name="connsiteX26" fmla="*/ 668338 w 777479"/>
                  <a:gd name="connsiteY26" fmla="*/ 464414 h 974399"/>
                  <a:gd name="connsiteX27" fmla="*/ 577964 w 777479"/>
                  <a:gd name="connsiteY27" fmla="*/ 0 h 974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777479" h="974399">
                    <a:moveTo>
                      <a:pt x="224488" y="79294"/>
                    </a:moveTo>
                    <a:cubicBezTo>
                      <a:pt x="238577" y="124935"/>
                      <a:pt x="263369" y="314900"/>
                      <a:pt x="239713" y="381071"/>
                    </a:cubicBezTo>
                    <a:cubicBezTo>
                      <a:pt x="216057" y="447242"/>
                      <a:pt x="121841" y="437427"/>
                      <a:pt x="82550" y="476321"/>
                    </a:cubicBezTo>
                    <a:cubicBezTo>
                      <a:pt x="43259" y="515215"/>
                      <a:pt x="0" y="589033"/>
                      <a:pt x="3969" y="614433"/>
                    </a:cubicBezTo>
                    <a:cubicBezTo>
                      <a:pt x="7938" y="639833"/>
                      <a:pt x="64691" y="643405"/>
                      <a:pt x="106363" y="628721"/>
                    </a:cubicBezTo>
                    <a:cubicBezTo>
                      <a:pt x="148035" y="614037"/>
                      <a:pt x="228203" y="541408"/>
                      <a:pt x="254000" y="526327"/>
                    </a:cubicBezTo>
                    <a:cubicBezTo>
                      <a:pt x="279797" y="511246"/>
                      <a:pt x="266303" y="513627"/>
                      <a:pt x="261144" y="538233"/>
                    </a:cubicBezTo>
                    <a:cubicBezTo>
                      <a:pt x="255985" y="562839"/>
                      <a:pt x="233429" y="630308"/>
                      <a:pt x="223044" y="673964"/>
                    </a:cubicBezTo>
                    <a:cubicBezTo>
                      <a:pt x="212659" y="717620"/>
                      <a:pt x="194650" y="764117"/>
                      <a:pt x="198834" y="800171"/>
                    </a:cubicBezTo>
                    <a:cubicBezTo>
                      <a:pt x="203018" y="836225"/>
                      <a:pt x="225339" y="898889"/>
                      <a:pt x="248147" y="890286"/>
                    </a:cubicBezTo>
                    <a:cubicBezTo>
                      <a:pt x="270955" y="881683"/>
                      <a:pt x="315657" y="792146"/>
                      <a:pt x="335682" y="748552"/>
                    </a:cubicBezTo>
                    <a:cubicBezTo>
                      <a:pt x="355707" y="704958"/>
                      <a:pt x="361673" y="637579"/>
                      <a:pt x="368300" y="628720"/>
                    </a:cubicBezTo>
                    <a:cubicBezTo>
                      <a:pt x="374927" y="619861"/>
                      <a:pt x="369888" y="648962"/>
                      <a:pt x="375444" y="695396"/>
                    </a:cubicBezTo>
                    <a:cubicBezTo>
                      <a:pt x="381000" y="741831"/>
                      <a:pt x="388938" y="860893"/>
                      <a:pt x="401638" y="907327"/>
                    </a:cubicBezTo>
                    <a:cubicBezTo>
                      <a:pt x="414338" y="953761"/>
                      <a:pt x="434578" y="973605"/>
                      <a:pt x="451644" y="974002"/>
                    </a:cubicBezTo>
                    <a:cubicBezTo>
                      <a:pt x="468710" y="974399"/>
                      <a:pt x="495301" y="960508"/>
                      <a:pt x="504032" y="909708"/>
                    </a:cubicBezTo>
                    <a:cubicBezTo>
                      <a:pt x="512763" y="858908"/>
                      <a:pt x="500063" y="690235"/>
                      <a:pt x="504032" y="669201"/>
                    </a:cubicBezTo>
                    <a:cubicBezTo>
                      <a:pt x="508001" y="648167"/>
                      <a:pt x="516335" y="748180"/>
                      <a:pt x="527844" y="783502"/>
                    </a:cubicBezTo>
                    <a:cubicBezTo>
                      <a:pt x="539353" y="818824"/>
                      <a:pt x="556816" y="861289"/>
                      <a:pt x="573088" y="881133"/>
                    </a:cubicBezTo>
                    <a:cubicBezTo>
                      <a:pt x="589360" y="900977"/>
                      <a:pt x="610654" y="908484"/>
                      <a:pt x="625475" y="902564"/>
                    </a:cubicBezTo>
                    <a:cubicBezTo>
                      <a:pt x="640296" y="896644"/>
                      <a:pt x="658838" y="875379"/>
                      <a:pt x="662013" y="845613"/>
                    </a:cubicBezTo>
                    <a:cubicBezTo>
                      <a:pt x="665188" y="815847"/>
                      <a:pt x="649424" y="756945"/>
                      <a:pt x="644525" y="723971"/>
                    </a:cubicBezTo>
                    <a:cubicBezTo>
                      <a:pt x="639626" y="690997"/>
                      <a:pt x="620316" y="635468"/>
                      <a:pt x="632619" y="647771"/>
                    </a:cubicBezTo>
                    <a:cubicBezTo>
                      <a:pt x="644922" y="660074"/>
                      <a:pt x="695325" y="776358"/>
                      <a:pt x="718344" y="797789"/>
                    </a:cubicBezTo>
                    <a:cubicBezTo>
                      <a:pt x="741363" y="819220"/>
                      <a:pt x="763985" y="803346"/>
                      <a:pt x="770732" y="776358"/>
                    </a:cubicBezTo>
                    <a:cubicBezTo>
                      <a:pt x="777479" y="749371"/>
                      <a:pt x="775891" y="687855"/>
                      <a:pt x="758825" y="635864"/>
                    </a:cubicBezTo>
                    <a:cubicBezTo>
                      <a:pt x="741759" y="583873"/>
                      <a:pt x="698481" y="570391"/>
                      <a:pt x="668338" y="464414"/>
                    </a:cubicBezTo>
                    <a:cubicBezTo>
                      <a:pt x="638195" y="358437"/>
                      <a:pt x="580345" y="78978"/>
                      <a:pt x="577964" y="0"/>
                    </a:cubicBezTo>
                  </a:path>
                </a:pathLst>
              </a:custGeom>
              <a:solidFill>
                <a:srgbClr val="FFFF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64" name="Group 63"/>
              <p:cNvGrpSpPr/>
              <p:nvPr/>
            </p:nvGrpSpPr>
            <p:grpSpPr>
              <a:xfrm rot="18835839">
                <a:off x="3103183" y="1019005"/>
                <a:ext cx="747713" cy="1038225"/>
                <a:chOff x="990600" y="1785938"/>
                <a:chExt cx="747713" cy="1038225"/>
              </a:xfrm>
            </p:grpSpPr>
            <p:sp>
              <p:nvSpPr>
                <p:cNvPr id="65" name="Freeform 64"/>
                <p:cNvSpPr/>
                <p:nvPr/>
              </p:nvSpPr>
              <p:spPr>
                <a:xfrm>
                  <a:off x="990600" y="1785938"/>
                  <a:ext cx="747713" cy="800100"/>
                </a:xfrm>
                <a:custGeom>
                  <a:avLst/>
                  <a:gdLst>
                    <a:gd name="connsiteX0" fmla="*/ 180975 w 747713"/>
                    <a:gd name="connsiteY0" fmla="*/ 752475 h 800100"/>
                    <a:gd name="connsiteX1" fmla="*/ 261938 w 747713"/>
                    <a:gd name="connsiteY1" fmla="*/ 766762 h 800100"/>
                    <a:gd name="connsiteX2" fmla="*/ 342900 w 747713"/>
                    <a:gd name="connsiteY2" fmla="*/ 790575 h 800100"/>
                    <a:gd name="connsiteX3" fmla="*/ 414338 w 747713"/>
                    <a:gd name="connsiteY3" fmla="*/ 800100 h 800100"/>
                    <a:gd name="connsiteX4" fmla="*/ 495300 w 747713"/>
                    <a:gd name="connsiteY4" fmla="*/ 795337 h 800100"/>
                    <a:gd name="connsiteX5" fmla="*/ 566738 w 747713"/>
                    <a:gd name="connsiteY5" fmla="*/ 790575 h 800100"/>
                    <a:gd name="connsiteX6" fmla="*/ 638175 w 747713"/>
                    <a:gd name="connsiteY6" fmla="*/ 781050 h 800100"/>
                    <a:gd name="connsiteX7" fmla="*/ 671513 w 747713"/>
                    <a:gd name="connsiteY7" fmla="*/ 762000 h 800100"/>
                    <a:gd name="connsiteX8" fmla="*/ 676275 w 747713"/>
                    <a:gd name="connsiteY8" fmla="*/ 685800 h 800100"/>
                    <a:gd name="connsiteX9" fmla="*/ 709613 w 747713"/>
                    <a:gd name="connsiteY9" fmla="*/ 552450 h 800100"/>
                    <a:gd name="connsiteX10" fmla="*/ 738188 w 747713"/>
                    <a:gd name="connsiteY10" fmla="*/ 395287 h 800100"/>
                    <a:gd name="connsiteX11" fmla="*/ 747713 w 747713"/>
                    <a:gd name="connsiteY11" fmla="*/ 238125 h 800100"/>
                    <a:gd name="connsiteX12" fmla="*/ 723900 w 747713"/>
                    <a:gd name="connsiteY12" fmla="*/ 104775 h 800100"/>
                    <a:gd name="connsiteX13" fmla="*/ 642938 w 747713"/>
                    <a:gd name="connsiteY13" fmla="*/ 38100 h 800100"/>
                    <a:gd name="connsiteX14" fmla="*/ 523875 w 747713"/>
                    <a:gd name="connsiteY14" fmla="*/ 9525 h 800100"/>
                    <a:gd name="connsiteX15" fmla="*/ 419100 w 747713"/>
                    <a:gd name="connsiteY15" fmla="*/ 0 h 800100"/>
                    <a:gd name="connsiteX16" fmla="*/ 333375 w 747713"/>
                    <a:gd name="connsiteY16" fmla="*/ 9525 h 800100"/>
                    <a:gd name="connsiteX17" fmla="*/ 247650 w 747713"/>
                    <a:gd name="connsiteY17" fmla="*/ 47625 h 800100"/>
                    <a:gd name="connsiteX18" fmla="*/ 180975 w 747713"/>
                    <a:gd name="connsiteY18" fmla="*/ 90487 h 800100"/>
                    <a:gd name="connsiteX19" fmla="*/ 161925 w 747713"/>
                    <a:gd name="connsiteY19" fmla="*/ 128587 h 800100"/>
                    <a:gd name="connsiteX20" fmla="*/ 166688 w 747713"/>
                    <a:gd name="connsiteY20" fmla="*/ 176212 h 800100"/>
                    <a:gd name="connsiteX21" fmla="*/ 185738 w 747713"/>
                    <a:gd name="connsiteY21" fmla="*/ 238125 h 800100"/>
                    <a:gd name="connsiteX22" fmla="*/ 209550 w 747713"/>
                    <a:gd name="connsiteY22" fmla="*/ 309562 h 800100"/>
                    <a:gd name="connsiteX23" fmla="*/ 247650 w 747713"/>
                    <a:gd name="connsiteY23" fmla="*/ 428625 h 800100"/>
                    <a:gd name="connsiteX24" fmla="*/ 257175 w 747713"/>
                    <a:gd name="connsiteY24" fmla="*/ 438150 h 800100"/>
                    <a:gd name="connsiteX25" fmla="*/ 176213 w 747713"/>
                    <a:gd name="connsiteY25" fmla="*/ 204787 h 800100"/>
                    <a:gd name="connsiteX26" fmla="*/ 114300 w 747713"/>
                    <a:gd name="connsiteY26" fmla="*/ 200025 h 800100"/>
                    <a:gd name="connsiteX27" fmla="*/ 57150 w 747713"/>
                    <a:gd name="connsiteY27" fmla="*/ 214312 h 800100"/>
                    <a:gd name="connsiteX28" fmla="*/ 23813 w 747713"/>
                    <a:gd name="connsiteY28" fmla="*/ 271462 h 800100"/>
                    <a:gd name="connsiteX29" fmla="*/ 0 w 747713"/>
                    <a:gd name="connsiteY29" fmla="*/ 347662 h 800100"/>
                    <a:gd name="connsiteX30" fmla="*/ 0 w 747713"/>
                    <a:gd name="connsiteY30" fmla="*/ 428625 h 800100"/>
                    <a:gd name="connsiteX31" fmla="*/ 42863 w 747713"/>
                    <a:gd name="connsiteY31" fmla="*/ 504825 h 800100"/>
                    <a:gd name="connsiteX32" fmla="*/ 100013 w 747713"/>
                    <a:gd name="connsiteY32" fmla="*/ 600075 h 800100"/>
                    <a:gd name="connsiteX33" fmla="*/ 180975 w 747713"/>
                    <a:gd name="connsiteY33" fmla="*/ 752475 h 800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747713" h="800100">
                      <a:moveTo>
                        <a:pt x="180975" y="752475"/>
                      </a:moveTo>
                      <a:lnTo>
                        <a:pt x="261938" y="766762"/>
                      </a:lnTo>
                      <a:lnTo>
                        <a:pt x="342900" y="790575"/>
                      </a:lnTo>
                      <a:lnTo>
                        <a:pt x="414338" y="800100"/>
                      </a:lnTo>
                      <a:lnTo>
                        <a:pt x="495300" y="795337"/>
                      </a:lnTo>
                      <a:lnTo>
                        <a:pt x="566738" y="790575"/>
                      </a:lnTo>
                      <a:lnTo>
                        <a:pt x="638175" y="781050"/>
                      </a:lnTo>
                      <a:lnTo>
                        <a:pt x="671513" y="762000"/>
                      </a:lnTo>
                      <a:lnTo>
                        <a:pt x="676275" y="685800"/>
                      </a:lnTo>
                      <a:lnTo>
                        <a:pt x="709613" y="552450"/>
                      </a:lnTo>
                      <a:lnTo>
                        <a:pt x="738188" y="395287"/>
                      </a:lnTo>
                      <a:lnTo>
                        <a:pt x="747713" y="238125"/>
                      </a:lnTo>
                      <a:lnTo>
                        <a:pt x="723900" y="104775"/>
                      </a:lnTo>
                      <a:lnTo>
                        <a:pt x="642938" y="38100"/>
                      </a:lnTo>
                      <a:lnTo>
                        <a:pt x="523875" y="9525"/>
                      </a:lnTo>
                      <a:lnTo>
                        <a:pt x="419100" y="0"/>
                      </a:lnTo>
                      <a:lnTo>
                        <a:pt x="333375" y="9525"/>
                      </a:lnTo>
                      <a:lnTo>
                        <a:pt x="247650" y="47625"/>
                      </a:lnTo>
                      <a:lnTo>
                        <a:pt x="180975" y="90487"/>
                      </a:lnTo>
                      <a:lnTo>
                        <a:pt x="161925" y="128587"/>
                      </a:lnTo>
                      <a:lnTo>
                        <a:pt x="166688" y="176212"/>
                      </a:lnTo>
                      <a:lnTo>
                        <a:pt x="185738" y="238125"/>
                      </a:lnTo>
                      <a:lnTo>
                        <a:pt x="209550" y="309562"/>
                      </a:lnTo>
                      <a:lnTo>
                        <a:pt x="247650" y="428625"/>
                      </a:lnTo>
                      <a:lnTo>
                        <a:pt x="257175" y="438150"/>
                      </a:lnTo>
                      <a:lnTo>
                        <a:pt x="176213" y="204787"/>
                      </a:lnTo>
                      <a:lnTo>
                        <a:pt x="114300" y="200025"/>
                      </a:lnTo>
                      <a:lnTo>
                        <a:pt x="57150" y="214312"/>
                      </a:lnTo>
                      <a:lnTo>
                        <a:pt x="23813" y="271462"/>
                      </a:lnTo>
                      <a:lnTo>
                        <a:pt x="0" y="347662"/>
                      </a:lnTo>
                      <a:lnTo>
                        <a:pt x="0" y="428625"/>
                      </a:lnTo>
                      <a:lnTo>
                        <a:pt x="42863" y="504825"/>
                      </a:lnTo>
                      <a:lnTo>
                        <a:pt x="100013" y="600075"/>
                      </a:lnTo>
                      <a:lnTo>
                        <a:pt x="180975" y="752475"/>
                      </a:lnTo>
                      <a:close/>
                    </a:path>
                  </a:pathLst>
                </a:custGeom>
                <a:solidFill>
                  <a:srgbClr val="C00000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6" name="Freeform 65"/>
                <p:cNvSpPr/>
                <p:nvPr/>
              </p:nvSpPr>
              <p:spPr>
                <a:xfrm>
                  <a:off x="1176338" y="2552700"/>
                  <a:ext cx="500062" cy="90488"/>
                </a:xfrm>
                <a:custGeom>
                  <a:avLst/>
                  <a:gdLst>
                    <a:gd name="connsiteX0" fmla="*/ 0 w 500062"/>
                    <a:gd name="connsiteY0" fmla="*/ 0 h 90488"/>
                    <a:gd name="connsiteX1" fmla="*/ 9525 w 500062"/>
                    <a:gd name="connsiteY1" fmla="*/ 57150 h 90488"/>
                    <a:gd name="connsiteX2" fmla="*/ 195262 w 500062"/>
                    <a:gd name="connsiteY2" fmla="*/ 85725 h 90488"/>
                    <a:gd name="connsiteX3" fmla="*/ 333375 w 500062"/>
                    <a:gd name="connsiteY3" fmla="*/ 90488 h 90488"/>
                    <a:gd name="connsiteX4" fmla="*/ 442912 w 500062"/>
                    <a:gd name="connsiteY4" fmla="*/ 80963 h 90488"/>
                    <a:gd name="connsiteX5" fmla="*/ 500062 w 500062"/>
                    <a:gd name="connsiteY5" fmla="*/ 71438 h 90488"/>
                    <a:gd name="connsiteX6" fmla="*/ 485775 w 500062"/>
                    <a:gd name="connsiteY6" fmla="*/ 4763 h 90488"/>
                    <a:gd name="connsiteX7" fmla="*/ 433387 w 500062"/>
                    <a:gd name="connsiteY7" fmla="*/ 23813 h 90488"/>
                    <a:gd name="connsiteX8" fmla="*/ 223837 w 500062"/>
                    <a:gd name="connsiteY8" fmla="*/ 42863 h 90488"/>
                    <a:gd name="connsiteX9" fmla="*/ 95250 w 500062"/>
                    <a:gd name="connsiteY9" fmla="*/ 19050 h 90488"/>
                    <a:gd name="connsiteX10" fmla="*/ 0 w 500062"/>
                    <a:gd name="connsiteY10" fmla="*/ 0 h 904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500062" h="90488">
                      <a:moveTo>
                        <a:pt x="0" y="0"/>
                      </a:moveTo>
                      <a:lnTo>
                        <a:pt x="9525" y="57150"/>
                      </a:lnTo>
                      <a:lnTo>
                        <a:pt x="195262" y="85725"/>
                      </a:lnTo>
                      <a:lnTo>
                        <a:pt x="333375" y="90488"/>
                      </a:lnTo>
                      <a:lnTo>
                        <a:pt x="442912" y="80963"/>
                      </a:lnTo>
                      <a:lnTo>
                        <a:pt x="500062" y="71438"/>
                      </a:lnTo>
                      <a:lnTo>
                        <a:pt x="485775" y="4763"/>
                      </a:lnTo>
                      <a:lnTo>
                        <a:pt x="433387" y="23813"/>
                      </a:lnTo>
                      <a:lnTo>
                        <a:pt x="223837" y="42863"/>
                      </a:lnTo>
                      <a:lnTo>
                        <a:pt x="95250" y="1905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7" name="Freeform 66"/>
                <p:cNvSpPr/>
                <p:nvPr/>
              </p:nvSpPr>
              <p:spPr>
                <a:xfrm>
                  <a:off x="1185863" y="2628900"/>
                  <a:ext cx="495300" cy="195263"/>
                </a:xfrm>
                <a:custGeom>
                  <a:avLst/>
                  <a:gdLst>
                    <a:gd name="connsiteX0" fmla="*/ 0 w 495300"/>
                    <a:gd name="connsiteY0" fmla="*/ 9525 h 195263"/>
                    <a:gd name="connsiteX1" fmla="*/ 0 w 495300"/>
                    <a:gd name="connsiteY1" fmla="*/ 90488 h 195263"/>
                    <a:gd name="connsiteX2" fmla="*/ 23812 w 495300"/>
                    <a:gd name="connsiteY2" fmla="*/ 147638 h 195263"/>
                    <a:gd name="connsiteX3" fmla="*/ 95250 w 495300"/>
                    <a:gd name="connsiteY3" fmla="*/ 185738 h 195263"/>
                    <a:gd name="connsiteX4" fmla="*/ 219075 w 495300"/>
                    <a:gd name="connsiteY4" fmla="*/ 195263 h 195263"/>
                    <a:gd name="connsiteX5" fmla="*/ 323850 w 495300"/>
                    <a:gd name="connsiteY5" fmla="*/ 195263 h 195263"/>
                    <a:gd name="connsiteX6" fmla="*/ 400050 w 495300"/>
                    <a:gd name="connsiteY6" fmla="*/ 185738 h 195263"/>
                    <a:gd name="connsiteX7" fmla="*/ 457200 w 495300"/>
                    <a:gd name="connsiteY7" fmla="*/ 171450 h 195263"/>
                    <a:gd name="connsiteX8" fmla="*/ 476250 w 495300"/>
                    <a:gd name="connsiteY8" fmla="*/ 104775 h 195263"/>
                    <a:gd name="connsiteX9" fmla="*/ 476250 w 495300"/>
                    <a:gd name="connsiteY9" fmla="*/ 52388 h 195263"/>
                    <a:gd name="connsiteX10" fmla="*/ 495300 w 495300"/>
                    <a:gd name="connsiteY10" fmla="*/ 0 h 195263"/>
                    <a:gd name="connsiteX11" fmla="*/ 361950 w 495300"/>
                    <a:gd name="connsiteY11" fmla="*/ 19050 h 195263"/>
                    <a:gd name="connsiteX12" fmla="*/ 252412 w 495300"/>
                    <a:gd name="connsiteY12" fmla="*/ 19050 h 195263"/>
                    <a:gd name="connsiteX13" fmla="*/ 142875 w 495300"/>
                    <a:gd name="connsiteY13" fmla="*/ 19050 h 195263"/>
                    <a:gd name="connsiteX14" fmla="*/ 0 w 495300"/>
                    <a:gd name="connsiteY14" fmla="*/ 9525 h 1952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495300" h="195263">
                      <a:moveTo>
                        <a:pt x="0" y="9525"/>
                      </a:moveTo>
                      <a:lnTo>
                        <a:pt x="0" y="90488"/>
                      </a:lnTo>
                      <a:lnTo>
                        <a:pt x="23812" y="147638"/>
                      </a:lnTo>
                      <a:lnTo>
                        <a:pt x="95250" y="185738"/>
                      </a:lnTo>
                      <a:lnTo>
                        <a:pt x="219075" y="195263"/>
                      </a:lnTo>
                      <a:lnTo>
                        <a:pt x="323850" y="195263"/>
                      </a:lnTo>
                      <a:lnTo>
                        <a:pt x="400050" y="185738"/>
                      </a:lnTo>
                      <a:lnTo>
                        <a:pt x="457200" y="171450"/>
                      </a:lnTo>
                      <a:lnTo>
                        <a:pt x="476250" y="104775"/>
                      </a:lnTo>
                      <a:lnTo>
                        <a:pt x="476250" y="52388"/>
                      </a:lnTo>
                      <a:lnTo>
                        <a:pt x="495300" y="0"/>
                      </a:lnTo>
                      <a:lnTo>
                        <a:pt x="361950" y="19050"/>
                      </a:lnTo>
                      <a:lnTo>
                        <a:pt x="252412" y="19050"/>
                      </a:lnTo>
                      <a:lnTo>
                        <a:pt x="142875" y="19050"/>
                      </a:lnTo>
                      <a:lnTo>
                        <a:pt x="0" y="9525"/>
                      </a:lnTo>
                      <a:close/>
                    </a:path>
                  </a:pathLst>
                </a:custGeom>
                <a:solidFill>
                  <a:srgbClr val="C00000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grpSp>
          <p:nvGrpSpPr>
            <p:cNvPr id="68" name="Group 67"/>
            <p:cNvGrpSpPr/>
            <p:nvPr/>
          </p:nvGrpSpPr>
          <p:grpSpPr>
            <a:xfrm rot="5160503">
              <a:off x="5299199" y="5124945"/>
              <a:ext cx="864096" cy="531440"/>
              <a:chOff x="5172936" y="1154416"/>
              <a:chExt cx="1262370" cy="747464"/>
            </a:xfrm>
          </p:grpSpPr>
          <p:sp>
            <p:nvSpPr>
              <p:cNvPr id="69" name="Freeform 68"/>
              <p:cNvSpPr/>
              <p:nvPr/>
            </p:nvSpPr>
            <p:spPr>
              <a:xfrm rot="14781198" flipH="1">
                <a:off x="5453544" y="968119"/>
                <a:ext cx="591556" cy="1152772"/>
              </a:xfrm>
              <a:custGeom>
                <a:avLst/>
                <a:gdLst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37332 w 777479"/>
                  <a:gd name="connsiteY7" fmla="*/ 433387 h 733822"/>
                  <a:gd name="connsiteX8" fmla="*/ 275432 w 777479"/>
                  <a:gd name="connsiteY8" fmla="*/ 659606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37332 w 777479"/>
                  <a:gd name="connsiteY7" fmla="*/ 433387 h 733822"/>
                  <a:gd name="connsiteX8" fmla="*/ 248147 w 777479"/>
                  <a:gd name="connsiteY8" fmla="*/ 649709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248147 w 777479"/>
                  <a:gd name="connsiteY8" fmla="*/ 649709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65919 w 777479"/>
                  <a:gd name="connsiteY10" fmla="*/ 516731 h 733822"/>
                  <a:gd name="connsiteX11" fmla="*/ 384969 w 777479"/>
                  <a:gd name="connsiteY11" fmla="*/ 423862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84969 w 777479"/>
                  <a:gd name="connsiteY11" fmla="*/ 423862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32619 w 777479"/>
                  <a:gd name="connsiteY22" fmla="*/ 4071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62013 w 777479"/>
                  <a:gd name="connsiteY20" fmla="*/ 605036 h 733822"/>
                  <a:gd name="connsiteX21" fmla="*/ 644525 w 777479"/>
                  <a:gd name="connsiteY21" fmla="*/ 483394 h 733822"/>
                  <a:gd name="connsiteX22" fmla="*/ 632619 w 777479"/>
                  <a:gd name="connsiteY22" fmla="*/ 4071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2397 h 834313"/>
                  <a:gd name="connsiteX1" fmla="*/ 239713 w 777479"/>
                  <a:gd name="connsiteY1" fmla="*/ 240985 h 834313"/>
                  <a:gd name="connsiteX2" fmla="*/ 82550 w 777479"/>
                  <a:gd name="connsiteY2" fmla="*/ 336235 h 834313"/>
                  <a:gd name="connsiteX3" fmla="*/ 3969 w 777479"/>
                  <a:gd name="connsiteY3" fmla="*/ 474347 h 834313"/>
                  <a:gd name="connsiteX4" fmla="*/ 106363 w 777479"/>
                  <a:gd name="connsiteY4" fmla="*/ 488635 h 834313"/>
                  <a:gd name="connsiteX5" fmla="*/ 254000 w 777479"/>
                  <a:gd name="connsiteY5" fmla="*/ 386241 h 834313"/>
                  <a:gd name="connsiteX6" fmla="*/ 261144 w 777479"/>
                  <a:gd name="connsiteY6" fmla="*/ 398147 h 834313"/>
                  <a:gd name="connsiteX7" fmla="*/ 223044 w 777479"/>
                  <a:gd name="connsiteY7" fmla="*/ 533878 h 834313"/>
                  <a:gd name="connsiteX8" fmla="*/ 198834 w 777479"/>
                  <a:gd name="connsiteY8" fmla="*/ 660085 h 834313"/>
                  <a:gd name="connsiteX9" fmla="*/ 248147 w 777479"/>
                  <a:gd name="connsiteY9" fmla="*/ 750200 h 834313"/>
                  <a:gd name="connsiteX10" fmla="*/ 335682 w 777479"/>
                  <a:gd name="connsiteY10" fmla="*/ 608466 h 834313"/>
                  <a:gd name="connsiteX11" fmla="*/ 368300 w 777479"/>
                  <a:gd name="connsiteY11" fmla="*/ 488634 h 834313"/>
                  <a:gd name="connsiteX12" fmla="*/ 375444 w 777479"/>
                  <a:gd name="connsiteY12" fmla="*/ 555310 h 834313"/>
                  <a:gd name="connsiteX13" fmla="*/ 401638 w 777479"/>
                  <a:gd name="connsiteY13" fmla="*/ 767241 h 834313"/>
                  <a:gd name="connsiteX14" fmla="*/ 451644 w 777479"/>
                  <a:gd name="connsiteY14" fmla="*/ 833916 h 834313"/>
                  <a:gd name="connsiteX15" fmla="*/ 504032 w 777479"/>
                  <a:gd name="connsiteY15" fmla="*/ 769622 h 834313"/>
                  <a:gd name="connsiteX16" fmla="*/ 504032 w 777479"/>
                  <a:gd name="connsiteY16" fmla="*/ 529115 h 834313"/>
                  <a:gd name="connsiteX17" fmla="*/ 527844 w 777479"/>
                  <a:gd name="connsiteY17" fmla="*/ 643416 h 834313"/>
                  <a:gd name="connsiteX18" fmla="*/ 573088 w 777479"/>
                  <a:gd name="connsiteY18" fmla="*/ 741047 h 834313"/>
                  <a:gd name="connsiteX19" fmla="*/ 625475 w 777479"/>
                  <a:gd name="connsiteY19" fmla="*/ 762478 h 834313"/>
                  <a:gd name="connsiteX20" fmla="*/ 662013 w 777479"/>
                  <a:gd name="connsiteY20" fmla="*/ 705527 h 834313"/>
                  <a:gd name="connsiteX21" fmla="*/ 644525 w 777479"/>
                  <a:gd name="connsiteY21" fmla="*/ 583885 h 834313"/>
                  <a:gd name="connsiteX22" fmla="*/ 632619 w 777479"/>
                  <a:gd name="connsiteY22" fmla="*/ 507685 h 834313"/>
                  <a:gd name="connsiteX23" fmla="*/ 718344 w 777479"/>
                  <a:gd name="connsiteY23" fmla="*/ 657703 h 834313"/>
                  <a:gd name="connsiteX24" fmla="*/ 770732 w 777479"/>
                  <a:gd name="connsiteY24" fmla="*/ 636272 h 834313"/>
                  <a:gd name="connsiteX25" fmla="*/ 758825 w 777479"/>
                  <a:gd name="connsiteY25" fmla="*/ 495778 h 834313"/>
                  <a:gd name="connsiteX26" fmla="*/ 668338 w 777479"/>
                  <a:gd name="connsiteY26" fmla="*/ 324328 h 834313"/>
                  <a:gd name="connsiteX27" fmla="*/ 668239 w 777479"/>
                  <a:gd name="connsiteY27" fmla="*/ 0 h 834313"/>
                  <a:gd name="connsiteX0" fmla="*/ 240017 w 777479"/>
                  <a:gd name="connsiteY0" fmla="*/ 24652 h 834313"/>
                  <a:gd name="connsiteX1" fmla="*/ 239713 w 777479"/>
                  <a:gd name="connsiteY1" fmla="*/ 240985 h 834313"/>
                  <a:gd name="connsiteX2" fmla="*/ 82550 w 777479"/>
                  <a:gd name="connsiteY2" fmla="*/ 336235 h 834313"/>
                  <a:gd name="connsiteX3" fmla="*/ 3969 w 777479"/>
                  <a:gd name="connsiteY3" fmla="*/ 474347 h 834313"/>
                  <a:gd name="connsiteX4" fmla="*/ 106363 w 777479"/>
                  <a:gd name="connsiteY4" fmla="*/ 488635 h 834313"/>
                  <a:gd name="connsiteX5" fmla="*/ 254000 w 777479"/>
                  <a:gd name="connsiteY5" fmla="*/ 386241 h 834313"/>
                  <a:gd name="connsiteX6" fmla="*/ 261144 w 777479"/>
                  <a:gd name="connsiteY6" fmla="*/ 398147 h 834313"/>
                  <a:gd name="connsiteX7" fmla="*/ 223044 w 777479"/>
                  <a:gd name="connsiteY7" fmla="*/ 533878 h 834313"/>
                  <a:gd name="connsiteX8" fmla="*/ 198834 w 777479"/>
                  <a:gd name="connsiteY8" fmla="*/ 660085 h 834313"/>
                  <a:gd name="connsiteX9" fmla="*/ 248147 w 777479"/>
                  <a:gd name="connsiteY9" fmla="*/ 750200 h 834313"/>
                  <a:gd name="connsiteX10" fmla="*/ 335682 w 777479"/>
                  <a:gd name="connsiteY10" fmla="*/ 608466 h 834313"/>
                  <a:gd name="connsiteX11" fmla="*/ 368300 w 777479"/>
                  <a:gd name="connsiteY11" fmla="*/ 488634 h 834313"/>
                  <a:gd name="connsiteX12" fmla="*/ 375444 w 777479"/>
                  <a:gd name="connsiteY12" fmla="*/ 555310 h 834313"/>
                  <a:gd name="connsiteX13" fmla="*/ 401638 w 777479"/>
                  <a:gd name="connsiteY13" fmla="*/ 767241 h 834313"/>
                  <a:gd name="connsiteX14" fmla="*/ 451644 w 777479"/>
                  <a:gd name="connsiteY14" fmla="*/ 833916 h 834313"/>
                  <a:gd name="connsiteX15" fmla="*/ 504032 w 777479"/>
                  <a:gd name="connsiteY15" fmla="*/ 769622 h 834313"/>
                  <a:gd name="connsiteX16" fmla="*/ 504032 w 777479"/>
                  <a:gd name="connsiteY16" fmla="*/ 529115 h 834313"/>
                  <a:gd name="connsiteX17" fmla="*/ 527844 w 777479"/>
                  <a:gd name="connsiteY17" fmla="*/ 643416 h 834313"/>
                  <a:gd name="connsiteX18" fmla="*/ 573088 w 777479"/>
                  <a:gd name="connsiteY18" fmla="*/ 741047 h 834313"/>
                  <a:gd name="connsiteX19" fmla="*/ 625475 w 777479"/>
                  <a:gd name="connsiteY19" fmla="*/ 762478 h 834313"/>
                  <a:gd name="connsiteX20" fmla="*/ 662013 w 777479"/>
                  <a:gd name="connsiteY20" fmla="*/ 705527 h 834313"/>
                  <a:gd name="connsiteX21" fmla="*/ 644525 w 777479"/>
                  <a:gd name="connsiteY21" fmla="*/ 583885 h 834313"/>
                  <a:gd name="connsiteX22" fmla="*/ 632619 w 777479"/>
                  <a:gd name="connsiteY22" fmla="*/ 507685 h 834313"/>
                  <a:gd name="connsiteX23" fmla="*/ 718344 w 777479"/>
                  <a:gd name="connsiteY23" fmla="*/ 657703 h 834313"/>
                  <a:gd name="connsiteX24" fmla="*/ 770732 w 777479"/>
                  <a:gd name="connsiteY24" fmla="*/ 636272 h 834313"/>
                  <a:gd name="connsiteX25" fmla="*/ 758825 w 777479"/>
                  <a:gd name="connsiteY25" fmla="*/ 495778 h 834313"/>
                  <a:gd name="connsiteX26" fmla="*/ 668338 w 777479"/>
                  <a:gd name="connsiteY26" fmla="*/ 324328 h 834313"/>
                  <a:gd name="connsiteX27" fmla="*/ 668239 w 777479"/>
                  <a:gd name="connsiteY27" fmla="*/ 0 h 834313"/>
                  <a:gd name="connsiteX0" fmla="*/ 240017 w 777479"/>
                  <a:gd name="connsiteY0" fmla="*/ 164738 h 974399"/>
                  <a:gd name="connsiteX1" fmla="*/ 239713 w 777479"/>
                  <a:gd name="connsiteY1" fmla="*/ 381071 h 974399"/>
                  <a:gd name="connsiteX2" fmla="*/ 82550 w 777479"/>
                  <a:gd name="connsiteY2" fmla="*/ 476321 h 974399"/>
                  <a:gd name="connsiteX3" fmla="*/ 3969 w 777479"/>
                  <a:gd name="connsiteY3" fmla="*/ 614433 h 974399"/>
                  <a:gd name="connsiteX4" fmla="*/ 106363 w 777479"/>
                  <a:gd name="connsiteY4" fmla="*/ 628721 h 974399"/>
                  <a:gd name="connsiteX5" fmla="*/ 254000 w 777479"/>
                  <a:gd name="connsiteY5" fmla="*/ 526327 h 974399"/>
                  <a:gd name="connsiteX6" fmla="*/ 261144 w 777479"/>
                  <a:gd name="connsiteY6" fmla="*/ 538233 h 974399"/>
                  <a:gd name="connsiteX7" fmla="*/ 223044 w 777479"/>
                  <a:gd name="connsiteY7" fmla="*/ 673964 h 974399"/>
                  <a:gd name="connsiteX8" fmla="*/ 198834 w 777479"/>
                  <a:gd name="connsiteY8" fmla="*/ 800171 h 974399"/>
                  <a:gd name="connsiteX9" fmla="*/ 248147 w 777479"/>
                  <a:gd name="connsiteY9" fmla="*/ 890286 h 974399"/>
                  <a:gd name="connsiteX10" fmla="*/ 335682 w 777479"/>
                  <a:gd name="connsiteY10" fmla="*/ 748552 h 974399"/>
                  <a:gd name="connsiteX11" fmla="*/ 368300 w 777479"/>
                  <a:gd name="connsiteY11" fmla="*/ 628720 h 974399"/>
                  <a:gd name="connsiteX12" fmla="*/ 375444 w 777479"/>
                  <a:gd name="connsiteY12" fmla="*/ 695396 h 974399"/>
                  <a:gd name="connsiteX13" fmla="*/ 401638 w 777479"/>
                  <a:gd name="connsiteY13" fmla="*/ 907327 h 974399"/>
                  <a:gd name="connsiteX14" fmla="*/ 451644 w 777479"/>
                  <a:gd name="connsiteY14" fmla="*/ 974002 h 974399"/>
                  <a:gd name="connsiteX15" fmla="*/ 504032 w 777479"/>
                  <a:gd name="connsiteY15" fmla="*/ 909708 h 974399"/>
                  <a:gd name="connsiteX16" fmla="*/ 504032 w 777479"/>
                  <a:gd name="connsiteY16" fmla="*/ 669201 h 974399"/>
                  <a:gd name="connsiteX17" fmla="*/ 527844 w 777479"/>
                  <a:gd name="connsiteY17" fmla="*/ 783502 h 974399"/>
                  <a:gd name="connsiteX18" fmla="*/ 573088 w 777479"/>
                  <a:gd name="connsiteY18" fmla="*/ 881133 h 974399"/>
                  <a:gd name="connsiteX19" fmla="*/ 625475 w 777479"/>
                  <a:gd name="connsiteY19" fmla="*/ 902564 h 974399"/>
                  <a:gd name="connsiteX20" fmla="*/ 662013 w 777479"/>
                  <a:gd name="connsiteY20" fmla="*/ 845613 h 974399"/>
                  <a:gd name="connsiteX21" fmla="*/ 644525 w 777479"/>
                  <a:gd name="connsiteY21" fmla="*/ 723971 h 974399"/>
                  <a:gd name="connsiteX22" fmla="*/ 632619 w 777479"/>
                  <a:gd name="connsiteY22" fmla="*/ 647771 h 974399"/>
                  <a:gd name="connsiteX23" fmla="*/ 718344 w 777479"/>
                  <a:gd name="connsiteY23" fmla="*/ 797789 h 974399"/>
                  <a:gd name="connsiteX24" fmla="*/ 770732 w 777479"/>
                  <a:gd name="connsiteY24" fmla="*/ 776358 h 974399"/>
                  <a:gd name="connsiteX25" fmla="*/ 758825 w 777479"/>
                  <a:gd name="connsiteY25" fmla="*/ 635864 h 974399"/>
                  <a:gd name="connsiteX26" fmla="*/ 668338 w 777479"/>
                  <a:gd name="connsiteY26" fmla="*/ 464414 h 974399"/>
                  <a:gd name="connsiteX27" fmla="*/ 577964 w 777479"/>
                  <a:gd name="connsiteY27" fmla="*/ 0 h 974399"/>
                  <a:gd name="connsiteX0" fmla="*/ 224488 w 777479"/>
                  <a:gd name="connsiteY0" fmla="*/ 79294 h 974399"/>
                  <a:gd name="connsiteX1" fmla="*/ 239713 w 777479"/>
                  <a:gd name="connsiteY1" fmla="*/ 381071 h 974399"/>
                  <a:gd name="connsiteX2" fmla="*/ 82550 w 777479"/>
                  <a:gd name="connsiteY2" fmla="*/ 476321 h 974399"/>
                  <a:gd name="connsiteX3" fmla="*/ 3969 w 777479"/>
                  <a:gd name="connsiteY3" fmla="*/ 614433 h 974399"/>
                  <a:gd name="connsiteX4" fmla="*/ 106363 w 777479"/>
                  <a:gd name="connsiteY4" fmla="*/ 628721 h 974399"/>
                  <a:gd name="connsiteX5" fmla="*/ 254000 w 777479"/>
                  <a:gd name="connsiteY5" fmla="*/ 526327 h 974399"/>
                  <a:gd name="connsiteX6" fmla="*/ 261144 w 777479"/>
                  <a:gd name="connsiteY6" fmla="*/ 538233 h 974399"/>
                  <a:gd name="connsiteX7" fmla="*/ 223044 w 777479"/>
                  <a:gd name="connsiteY7" fmla="*/ 673964 h 974399"/>
                  <a:gd name="connsiteX8" fmla="*/ 198834 w 777479"/>
                  <a:gd name="connsiteY8" fmla="*/ 800171 h 974399"/>
                  <a:gd name="connsiteX9" fmla="*/ 248147 w 777479"/>
                  <a:gd name="connsiteY9" fmla="*/ 890286 h 974399"/>
                  <a:gd name="connsiteX10" fmla="*/ 335682 w 777479"/>
                  <a:gd name="connsiteY10" fmla="*/ 748552 h 974399"/>
                  <a:gd name="connsiteX11" fmla="*/ 368300 w 777479"/>
                  <a:gd name="connsiteY11" fmla="*/ 628720 h 974399"/>
                  <a:gd name="connsiteX12" fmla="*/ 375444 w 777479"/>
                  <a:gd name="connsiteY12" fmla="*/ 695396 h 974399"/>
                  <a:gd name="connsiteX13" fmla="*/ 401638 w 777479"/>
                  <a:gd name="connsiteY13" fmla="*/ 907327 h 974399"/>
                  <a:gd name="connsiteX14" fmla="*/ 451644 w 777479"/>
                  <a:gd name="connsiteY14" fmla="*/ 974002 h 974399"/>
                  <a:gd name="connsiteX15" fmla="*/ 504032 w 777479"/>
                  <a:gd name="connsiteY15" fmla="*/ 909708 h 974399"/>
                  <a:gd name="connsiteX16" fmla="*/ 504032 w 777479"/>
                  <a:gd name="connsiteY16" fmla="*/ 669201 h 974399"/>
                  <a:gd name="connsiteX17" fmla="*/ 527844 w 777479"/>
                  <a:gd name="connsiteY17" fmla="*/ 783502 h 974399"/>
                  <a:gd name="connsiteX18" fmla="*/ 573088 w 777479"/>
                  <a:gd name="connsiteY18" fmla="*/ 881133 h 974399"/>
                  <a:gd name="connsiteX19" fmla="*/ 625475 w 777479"/>
                  <a:gd name="connsiteY19" fmla="*/ 902564 h 974399"/>
                  <a:gd name="connsiteX20" fmla="*/ 662013 w 777479"/>
                  <a:gd name="connsiteY20" fmla="*/ 845613 h 974399"/>
                  <a:gd name="connsiteX21" fmla="*/ 644525 w 777479"/>
                  <a:gd name="connsiteY21" fmla="*/ 723971 h 974399"/>
                  <a:gd name="connsiteX22" fmla="*/ 632619 w 777479"/>
                  <a:gd name="connsiteY22" fmla="*/ 647771 h 974399"/>
                  <a:gd name="connsiteX23" fmla="*/ 718344 w 777479"/>
                  <a:gd name="connsiteY23" fmla="*/ 797789 h 974399"/>
                  <a:gd name="connsiteX24" fmla="*/ 770732 w 777479"/>
                  <a:gd name="connsiteY24" fmla="*/ 776358 h 974399"/>
                  <a:gd name="connsiteX25" fmla="*/ 758825 w 777479"/>
                  <a:gd name="connsiteY25" fmla="*/ 635864 h 974399"/>
                  <a:gd name="connsiteX26" fmla="*/ 668338 w 777479"/>
                  <a:gd name="connsiteY26" fmla="*/ 464414 h 974399"/>
                  <a:gd name="connsiteX27" fmla="*/ 577964 w 777479"/>
                  <a:gd name="connsiteY27" fmla="*/ 0 h 974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777479" h="974399">
                    <a:moveTo>
                      <a:pt x="224488" y="79294"/>
                    </a:moveTo>
                    <a:cubicBezTo>
                      <a:pt x="238577" y="124935"/>
                      <a:pt x="263369" y="314900"/>
                      <a:pt x="239713" y="381071"/>
                    </a:cubicBezTo>
                    <a:cubicBezTo>
                      <a:pt x="216057" y="447242"/>
                      <a:pt x="121841" y="437427"/>
                      <a:pt x="82550" y="476321"/>
                    </a:cubicBezTo>
                    <a:cubicBezTo>
                      <a:pt x="43259" y="515215"/>
                      <a:pt x="0" y="589033"/>
                      <a:pt x="3969" y="614433"/>
                    </a:cubicBezTo>
                    <a:cubicBezTo>
                      <a:pt x="7938" y="639833"/>
                      <a:pt x="64691" y="643405"/>
                      <a:pt x="106363" y="628721"/>
                    </a:cubicBezTo>
                    <a:cubicBezTo>
                      <a:pt x="148035" y="614037"/>
                      <a:pt x="228203" y="541408"/>
                      <a:pt x="254000" y="526327"/>
                    </a:cubicBezTo>
                    <a:cubicBezTo>
                      <a:pt x="279797" y="511246"/>
                      <a:pt x="266303" y="513627"/>
                      <a:pt x="261144" y="538233"/>
                    </a:cubicBezTo>
                    <a:cubicBezTo>
                      <a:pt x="255985" y="562839"/>
                      <a:pt x="233429" y="630308"/>
                      <a:pt x="223044" y="673964"/>
                    </a:cubicBezTo>
                    <a:cubicBezTo>
                      <a:pt x="212659" y="717620"/>
                      <a:pt x="194650" y="764117"/>
                      <a:pt x="198834" y="800171"/>
                    </a:cubicBezTo>
                    <a:cubicBezTo>
                      <a:pt x="203018" y="836225"/>
                      <a:pt x="225339" y="898889"/>
                      <a:pt x="248147" y="890286"/>
                    </a:cubicBezTo>
                    <a:cubicBezTo>
                      <a:pt x="270955" y="881683"/>
                      <a:pt x="315657" y="792146"/>
                      <a:pt x="335682" y="748552"/>
                    </a:cubicBezTo>
                    <a:cubicBezTo>
                      <a:pt x="355707" y="704958"/>
                      <a:pt x="361673" y="637579"/>
                      <a:pt x="368300" y="628720"/>
                    </a:cubicBezTo>
                    <a:cubicBezTo>
                      <a:pt x="374927" y="619861"/>
                      <a:pt x="369888" y="648962"/>
                      <a:pt x="375444" y="695396"/>
                    </a:cubicBezTo>
                    <a:cubicBezTo>
                      <a:pt x="381000" y="741831"/>
                      <a:pt x="388938" y="860893"/>
                      <a:pt x="401638" y="907327"/>
                    </a:cubicBezTo>
                    <a:cubicBezTo>
                      <a:pt x="414338" y="953761"/>
                      <a:pt x="434578" y="973605"/>
                      <a:pt x="451644" y="974002"/>
                    </a:cubicBezTo>
                    <a:cubicBezTo>
                      <a:pt x="468710" y="974399"/>
                      <a:pt x="495301" y="960508"/>
                      <a:pt x="504032" y="909708"/>
                    </a:cubicBezTo>
                    <a:cubicBezTo>
                      <a:pt x="512763" y="858908"/>
                      <a:pt x="500063" y="690235"/>
                      <a:pt x="504032" y="669201"/>
                    </a:cubicBezTo>
                    <a:cubicBezTo>
                      <a:pt x="508001" y="648167"/>
                      <a:pt x="516335" y="748180"/>
                      <a:pt x="527844" y="783502"/>
                    </a:cubicBezTo>
                    <a:cubicBezTo>
                      <a:pt x="539353" y="818824"/>
                      <a:pt x="556816" y="861289"/>
                      <a:pt x="573088" y="881133"/>
                    </a:cubicBezTo>
                    <a:cubicBezTo>
                      <a:pt x="589360" y="900977"/>
                      <a:pt x="610654" y="908484"/>
                      <a:pt x="625475" y="902564"/>
                    </a:cubicBezTo>
                    <a:cubicBezTo>
                      <a:pt x="640296" y="896644"/>
                      <a:pt x="658838" y="875379"/>
                      <a:pt x="662013" y="845613"/>
                    </a:cubicBezTo>
                    <a:cubicBezTo>
                      <a:pt x="665188" y="815847"/>
                      <a:pt x="649424" y="756945"/>
                      <a:pt x="644525" y="723971"/>
                    </a:cubicBezTo>
                    <a:cubicBezTo>
                      <a:pt x="639626" y="690997"/>
                      <a:pt x="620316" y="635468"/>
                      <a:pt x="632619" y="647771"/>
                    </a:cubicBezTo>
                    <a:cubicBezTo>
                      <a:pt x="644922" y="660074"/>
                      <a:pt x="695325" y="776358"/>
                      <a:pt x="718344" y="797789"/>
                    </a:cubicBezTo>
                    <a:cubicBezTo>
                      <a:pt x="741363" y="819220"/>
                      <a:pt x="763985" y="803346"/>
                      <a:pt x="770732" y="776358"/>
                    </a:cubicBezTo>
                    <a:cubicBezTo>
                      <a:pt x="777479" y="749371"/>
                      <a:pt x="775891" y="687855"/>
                      <a:pt x="758825" y="635864"/>
                    </a:cubicBezTo>
                    <a:cubicBezTo>
                      <a:pt x="741759" y="583873"/>
                      <a:pt x="698481" y="570391"/>
                      <a:pt x="668338" y="464414"/>
                    </a:cubicBezTo>
                    <a:cubicBezTo>
                      <a:pt x="638195" y="358437"/>
                      <a:pt x="580345" y="78978"/>
                      <a:pt x="577964" y="0"/>
                    </a:cubicBezTo>
                  </a:path>
                </a:pathLst>
              </a:custGeom>
              <a:solidFill>
                <a:srgbClr val="FFFF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70" name="Group 69"/>
              <p:cNvGrpSpPr/>
              <p:nvPr/>
            </p:nvGrpSpPr>
            <p:grpSpPr>
              <a:xfrm rot="3711774" flipH="1">
                <a:off x="5542462" y="1009035"/>
                <a:ext cx="747464" cy="1038225"/>
                <a:chOff x="990600" y="1785938"/>
                <a:chExt cx="747713" cy="1038225"/>
              </a:xfrm>
            </p:grpSpPr>
            <p:sp>
              <p:nvSpPr>
                <p:cNvPr id="71" name="Freeform 70"/>
                <p:cNvSpPr/>
                <p:nvPr/>
              </p:nvSpPr>
              <p:spPr>
                <a:xfrm>
                  <a:off x="990600" y="1785938"/>
                  <a:ext cx="747713" cy="800100"/>
                </a:xfrm>
                <a:custGeom>
                  <a:avLst/>
                  <a:gdLst>
                    <a:gd name="connsiteX0" fmla="*/ 180975 w 747713"/>
                    <a:gd name="connsiteY0" fmla="*/ 752475 h 800100"/>
                    <a:gd name="connsiteX1" fmla="*/ 261938 w 747713"/>
                    <a:gd name="connsiteY1" fmla="*/ 766762 h 800100"/>
                    <a:gd name="connsiteX2" fmla="*/ 342900 w 747713"/>
                    <a:gd name="connsiteY2" fmla="*/ 790575 h 800100"/>
                    <a:gd name="connsiteX3" fmla="*/ 414338 w 747713"/>
                    <a:gd name="connsiteY3" fmla="*/ 800100 h 800100"/>
                    <a:gd name="connsiteX4" fmla="*/ 495300 w 747713"/>
                    <a:gd name="connsiteY4" fmla="*/ 795337 h 800100"/>
                    <a:gd name="connsiteX5" fmla="*/ 566738 w 747713"/>
                    <a:gd name="connsiteY5" fmla="*/ 790575 h 800100"/>
                    <a:gd name="connsiteX6" fmla="*/ 638175 w 747713"/>
                    <a:gd name="connsiteY6" fmla="*/ 781050 h 800100"/>
                    <a:gd name="connsiteX7" fmla="*/ 671513 w 747713"/>
                    <a:gd name="connsiteY7" fmla="*/ 762000 h 800100"/>
                    <a:gd name="connsiteX8" fmla="*/ 676275 w 747713"/>
                    <a:gd name="connsiteY8" fmla="*/ 685800 h 800100"/>
                    <a:gd name="connsiteX9" fmla="*/ 709613 w 747713"/>
                    <a:gd name="connsiteY9" fmla="*/ 552450 h 800100"/>
                    <a:gd name="connsiteX10" fmla="*/ 738188 w 747713"/>
                    <a:gd name="connsiteY10" fmla="*/ 395287 h 800100"/>
                    <a:gd name="connsiteX11" fmla="*/ 747713 w 747713"/>
                    <a:gd name="connsiteY11" fmla="*/ 238125 h 800100"/>
                    <a:gd name="connsiteX12" fmla="*/ 723900 w 747713"/>
                    <a:gd name="connsiteY12" fmla="*/ 104775 h 800100"/>
                    <a:gd name="connsiteX13" fmla="*/ 642938 w 747713"/>
                    <a:gd name="connsiteY13" fmla="*/ 38100 h 800100"/>
                    <a:gd name="connsiteX14" fmla="*/ 523875 w 747713"/>
                    <a:gd name="connsiteY14" fmla="*/ 9525 h 800100"/>
                    <a:gd name="connsiteX15" fmla="*/ 419100 w 747713"/>
                    <a:gd name="connsiteY15" fmla="*/ 0 h 800100"/>
                    <a:gd name="connsiteX16" fmla="*/ 333375 w 747713"/>
                    <a:gd name="connsiteY16" fmla="*/ 9525 h 800100"/>
                    <a:gd name="connsiteX17" fmla="*/ 247650 w 747713"/>
                    <a:gd name="connsiteY17" fmla="*/ 47625 h 800100"/>
                    <a:gd name="connsiteX18" fmla="*/ 180975 w 747713"/>
                    <a:gd name="connsiteY18" fmla="*/ 90487 h 800100"/>
                    <a:gd name="connsiteX19" fmla="*/ 161925 w 747713"/>
                    <a:gd name="connsiteY19" fmla="*/ 128587 h 800100"/>
                    <a:gd name="connsiteX20" fmla="*/ 166688 w 747713"/>
                    <a:gd name="connsiteY20" fmla="*/ 176212 h 800100"/>
                    <a:gd name="connsiteX21" fmla="*/ 185738 w 747713"/>
                    <a:gd name="connsiteY21" fmla="*/ 238125 h 800100"/>
                    <a:gd name="connsiteX22" fmla="*/ 209550 w 747713"/>
                    <a:gd name="connsiteY22" fmla="*/ 309562 h 800100"/>
                    <a:gd name="connsiteX23" fmla="*/ 247650 w 747713"/>
                    <a:gd name="connsiteY23" fmla="*/ 428625 h 800100"/>
                    <a:gd name="connsiteX24" fmla="*/ 257175 w 747713"/>
                    <a:gd name="connsiteY24" fmla="*/ 438150 h 800100"/>
                    <a:gd name="connsiteX25" fmla="*/ 176213 w 747713"/>
                    <a:gd name="connsiteY25" fmla="*/ 204787 h 800100"/>
                    <a:gd name="connsiteX26" fmla="*/ 114300 w 747713"/>
                    <a:gd name="connsiteY26" fmla="*/ 200025 h 800100"/>
                    <a:gd name="connsiteX27" fmla="*/ 57150 w 747713"/>
                    <a:gd name="connsiteY27" fmla="*/ 214312 h 800100"/>
                    <a:gd name="connsiteX28" fmla="*/ 23813 w 747713"/>
                    <a:gd name="connsiteY28" fmla="*/ 271462 h 800100"/>
                    <a:gd name="connsiteX29" fmla="*/ 0 w 747713"/>
                    <a:gd name="connsiteY29" fmla="*/ 347662 h 800100"/>
                    <a:gd name="connsiteX30" fmla="*/ 0 w 747713"/>
                    <a:gd name="connsiteY30" fmla="*/ 428625 h 800100"/>
                    <a:gd name="connsiteX31" fmla="*/ 42863 w 747713"/>
                    <a:gd name="connsiteY31" fmla="*/ 504825 h 800100"/>
                    <a:gd name="connsiteX32" fmla="*/ 100013 w 747713"/>
                    <a:gd name="connsiteY32" fmla="*/ 600075 h 800100"/>
                    <a:gd name="connsiteX33" fmla="*/ 180975 w 747713"/>
                    <a:gd name="connsiteY33" fmla="*/ 752475 h 800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747713" h="800100">
                      <a:moveTo>
                        <a:pt x="180975" y="752475"/>
                      </a:moveTo>
                      <a:lnTo>
                        <a:pt x="261938" y="766762"/>
                      </a:lnTo>
                      <a:lnTo>
                        <a:pt x="342900" y="790575"/>
                      </a:lnTo>
                      <a:lnTo>
                        <a:pt x="414338" y="800100"/>
                      </a:lnTo>
                      <a:lnTo>
                        <a:pt x="495300" y="795337"/>
                      </a:lnTo>
                      <a:lnTo>
                        <a:pt x="566738" y="790575"/>
                      </a:lnTo>
                      <a:lnTo>
                        <a:pt x="638175" y="781050"/>
                      </a:lnTo>
                      <a:lnTo>
                        <a:pt x="671513" y="762000"/>
                      </a:lnTo>
                      <a:lnTo>
                        <a:pt x="676275" y="685800"/>
                      </a:lnTo>
                      <a:lnTo>
                        <a:pt x="709613" y="552450"/>
                      </a:lnTo>
                      <a:lnTo>
                        <a:pt x="738188" y="395287"/>
                      </a:lnTo>
                      <a:lnTo>
                        <a:pt x="747713" y="238125"/>
                      </a:lnTo>
                      <a:lnTo>
                        <a:pt x="723900" y="104775"/>
                      </a:lnTo>
                      <a:lnTo>
                        <a:pt x="642938" y="38100"/>
                      </a:lnTo>
                      <a:lnTo>
                        <a:pt x="523875" y="9525"/>
                      </a:lnTo>
                      <a:lnTo>
                        <a:pt x="419100" y="0"/>
                      </a:lnTo>
                      <a:lnTo>
                        <a:pt x="333375" y="9525"/>
                      </a:lnTo>
                      <a:lnTo>
                        <a:pt x="247650" y="47625"/>
                      </a:lnTo>
                      <a:lnTo>
                        <a:pt x="180975" y="90487"/>
                      </a:lnTo>
                      <a:lnTo>
                        <a:pt x="161925" y="128587"/>
                      </a:lnTo>
                      <a:lnTo>
                        <a:pt x="166688" y="176212"/>
                      </a:lnTo>
                      <a:lnTo>
                        <a:pt x="185738" y="238125"/>
                      </a:lnTo>
                      <a:lnTo>
                        <a:pt x="209550" y="309562"/>
                      </a:lnTo>
                      <a:lnTo>
                        <a:pt x="247650" y="428625"/>
                      </a:lnTo>
                      <a:lnTo>
                        <a:pt x="257175" y="438150"/>
                      </a:lnTo>
                      <a:lnTo>
                        <a:pt x="176213" y="204787"/>
                      </a:lnTo>
                      <a:lnTo>
                        <a:pt x="114300" y="200025"/>
                      </a:lnTo>
                      <a:lnTo>
                        <a:pt x="57150" y="214312"/>
                      </a:lnTo>
                      <a:lnTo>
                        <a:pt x="23813" y="271462"/>
                      </a:lnTo>
                      <a:lnTo>
                        <a:pt x="0" y="347662"/>
                      </a:lnTo>
                      <a:lnTo>
                        <a:pt x="0" y="428625"/>
                      </a:lnTo>
                      <a:lnTo>
                        <a:pt x="42863" y="504825"/>
                      </a:lnTo>
                      <a:lnTo>
                        <a:pt x="100013" y="600075"/>
                      </a:lnTo>
                      <a:lnTo>
                        <a:pt x="180975" y="752475"/>
                      </a:lnTo>
                      <a:close/>
                    </a:path>
                  </a:pathLst>
                </a:custGeom>
                <a:solidFill>
                  <a:srgbClr val="C00000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2" name="Freeform 71"/>
                <p:cNvSpPr/>
                <p:nvPr/>
              </p:nvSpPr>
              <p:spPr>
                <a:xfrm>
                  <a:off x="1176338" y="2552700"/>
                  <a:ext cx="500062" cy="90488"/>
                </a:xfrm>
                <a:custGeom>
                  <a:avLst/>
                  <a:gdLst>
                    <a:gd name="connsiteX0" fmla="*/ 0 w 500062"/>
                    <a:gd name="connsiteY0" fmla="*/ 0 h 90488"/>
                    <a:gd name="connsiteX1" fmla="*/ 9525 w 500062"/>
                    <a:gd name="connsiteY1" fmla="*/ 57150 h 90488"/>
                    <a:gd name="connsiteX2" fmla="*/ 195262 w 500062"/>
                    <a:gd name="connsiteY2" fmla="*/ 85725 h 90488"/>
                    <a:gd name="connsiteX3" fmla="*/ 333375 w 500062"/>
                    <a:gd name="connsiteY3" fmla="*/ 90488 h 90488"/>
                    <a:gd name="connsiteX4" fmla="*/ 442912 w 500062"/>
                    <a:gd name="connsiteY4" fmla="*/ 80963 h 90488"/>
                    <a:gd name="connsiteX5" fmla="*/ 500062 w 500062"/>
                    <a:gd name="connsiteY5" fmla="*/ 71438 h 90488"/>
                    <a:gd name="connsiteX6" fmla="*/ 485775 w 500062"/>
                    <a:gd name="connsiteY6" fmla="*/ 4763 h 90488"/>
                    <a:gd name="connsiteX7" fmla="*/ 433387 w 500062"/>
                    <a:gd name="connsiteY7" fmla="*/ 23813 h 90488"/>
                    <a:gd name="connsiteX8" fmla="*/ 223837 w 500062"/>
                    <a:gd name="connsiteY8" fmla="*/ 42863 h 90488"/>
                    <a:gd name="connsiteX9" fmla="*/ 95250 w 500062"/>
                    <a:gd name="connsiteY9" fmla="*/ 19050 h 90488"/>
                    <a:gd name="connsiteX10" fmla="*/ 0 w 500062"/>
                    <a:gd name="connsiteY10" fmla="*/ 0 h 904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500062" h="90488">
                      <a:moveTo>
                        <a:pt x="0" y="0"/>
                      </a:moveTo>
                      <a:lnTo>
                        <a:pt x="9525" y="57150"/>
                      </a:lnTo>
                      <a:lnTo>
                        <a:pt x="195262" y="85725"/>
                      </a:lnTo>
                      <a:lnTo>
                        <a:pt x="333375" y="90488"/>
                      </a:lnTo>
                      <a:lnTo>
                        <a:pt x="442912" y="80963"/>
                      </a:lnTo>
                      <a:lnTo>
                        <a:pt x="500062" y="71438"/>
                      </a:lnTo>
                      <a:lnTo>
                        <a:pt x="485775" y="4763"/>
                      </a:lnTo>
                      <a:lnTo>
                        <a:pt x="433387" y="23813"/>
                      </a:lnTo>
                      <a:lnTo>
                        <a:pt x="223837" y="42863"/>
                      </a:lnTo>
                      <a:lnTo>
                        <a:pt x="95250" y="1905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3" name="Freeform 72"/>
                <p:cNvSpPr/>
                <p:nvPr/>
              </p:nvSpPr>
              <p:spPr>
                <a:xfrm>
                  <a:off x="1185863" y="2628900"/>
                  <a:ext cx="495300" cy="195263"/>
                </a:xfrm>
                <a:custGeom>
                  <a:avLst/>
                  <a:gdLst>
                    <a:gd name="connsiteX0" fmla="*/ 0 w 495300"/>
                    <a:gd name="connsiteY0" fmla="*/ 9525 h 195263"/>
                    <a:gd name="connsiteX1" fmla="*/ 0 w 495300"/>
                    <a:gd name="connsiteY1" fmla="*/ 90488 h 195263"/>
                    <a:gd name="connsiteX2" fmla="*/ 23812 w 495300"/>
                    <a:gd name="connsiteY2" fmla="*/ 147638 h 195263"/>
                    <a:gd name="connsiteX3" fmla="*/ 95250 w 495300"/>
                    <a:gd name="connsiteY3" fmla="*/ 185738 h 195263"/>
                    <a:gd name="connsiteX4" fmla="*/ 219075 w 495300"/>
                    <a:gd name="connsiteY4" fmla="*/ 195263 h 195263"/>
                    <a:gd name="connsiteX5" fmla="*/ 323850 w 495300"/>
                    <a:gd name="connsiteY5" fmla="*/ 195263 h 195263"/>
                    <a:gd name="connsiteX6" fmla="*/ 400050 w 495300"/>
                    <a:gd name="connsiteY6" fmla="*/ 185738 h 195263"/>
                    <a:gd name="connsiteX7" fmla="*/ 457200 w 495300"/>
                    <a:gd name="connsiteY7" fmla="*/ 171450 h 195263"/>
                    <a:gd name="connsiteX8" fmla="*/ 476250 w 495300"/>
                    <a:gd name="connsiteY8" fmla="*/ 104775 h 195263"/>
                    <a:gd name="connsiteX9" fmla="*/ 476250 w 495300"/>
                    <a:gd name="connsiteY9" fmla="*/ 52388 h 195263"/>
                    <a:gd name="connsiteX10" fmla="*/ 495300 w 495300"/>
                    <a:gd name="connsiteY10" fmla="*/ 0 h 195263"/>
                    <a:gd name="connsiteX11" fmla="*/ 361950 w 495300"/>
                    <a:gd name="connsiteY11" fmla="*/ 19050 h 195263"/>
                    <a:gd name="connsiteX12" fmla="*/ 252412 w 495300"/>
                    <a:gd name="connsiteY12" fmla="*/ 19050 h 195263"/>
                    <a:gd name="connsiteX13" fmla="*/ 142875 w 495300"/>
                    <a:gd name="connsiteY13" fmla="*/ 19050 h 195263"/>
                    <a:gd name="connsiteX14" fmla="*/ 0 w 495300"/>
                    <a:gd name="connsiteY14" fmla="*/ 9525 h 1952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495300" h="195263">
                      <a:moveTo>
                        <a:pt x="0" y="9525"/>
                      </a:moveTo>
                      <a:lnTo>
                        <a:pt x="0" y="90488"/>
                      </a:lnTo>
                      <a:lnTo>
                        <a:pt x="23812" y="147638"/>
                      </a:lnTo>
                      <a:lnTo>
                        <a:pt x="95250" y="185738"/>
                      </a:lnTo>
                      <a:lnTo>
                        <a:pt x="219075" y="195263"/>
                      </a:lnTo>
                      <a:lnTo>
                        <a:pt x="323850" y="195263"/>
                      </a:lnTo>
                      <a:lnTo>
                        <a:pt x="400050" y="185738"/>
                      </a:lnTo>
                      <a:lnTo>
                        <a:pt x="457200" y="171450"/>
                      </a:lnTo>
                      <a:lnTo>
                        <a:pt x="476250" y="104775"/>
                      </a:lnTo>
                      <a:lnTo>
                        <a:pt x="476250" y="52388"/>
                      </a:lnTo>
                      <a:lnTo>
                        <a:pt x="495300" y="0"/>
                      </a:lnTo>
                      <a:lnTo>
                        <a:pt x="361950" y="19050"/>
                      </a:lnTo>
                      <a:lnTo>
                        <a:pt x="252412" y="19050"/>
                      </a:lnTo>
                      <a:lnTo>
                        <a:pt x="142875" y="19050"/>
                      </a:lnTo>
                      <a:lnTo>
                        <a:pt x="0" y="9525"/>
                      </a:lnTo>
                      <a:close/>
                    </a:path>
                  </a:pathLst>
                </a:custGeom>
                <a:solidFill>
                  <a:srgbClr val="C00000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sp>
          <p:nvSpPr>
            <p:cNvPr id="74" name="Oval 73"/>
            <p:cNvSpPr/>
            <p:nvPr/>
          </p:nvSpPr>
          <p:spPr>
            <a:xfrm>
              <a:off x="4735570" y="4437112"/>
              <a:ext cx="72008" cy="1760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5" name="Oval 74"/>
            <p:cNvSpPr/>
            <p:nvPr/>
          </p:nvSpPr>
          <p:spPr>
            <a:xfrm>
              <a:off x="5148064" y="4437112"/>
              <a:ext cx="72008" cy="1760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043608" y="2996952"/>
            <a:ext cx="2511896" cy="3143914"/>
            <a:chOff x="1043608" y="2996952"/>
            <a:chExt cx="2511896" cy="3143914"/>
          </a:xfrm>
        </p:grpSpPr>
        <p:sp>
          <p:nvSpPr>
            <p:cNvPr id="98" name="Freeform 97"/>
            <p:cNvSpPr/>
            <p:nvPr/>
          </p:nvSpPr>
          <p:spPr>
            <a:xfrm flipH="1">
              <a:off x="2411760" y="5373216"/>
              <a:ext cx="703193" cy="767650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CC00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9" name="Freeform 98"/>
            <p:cNvSpPr/>
            <p:nvPr/>
          </p:nvSpPr>
          <p:spPr>
            <a:xfrm>
              <a:off x="1619672" y="5373216"/>
              <a:ext cx="610124" cy="767650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CC00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1043608" y="2996952"/>
              <a:ext cx="2511896" cy="2480098"/>
              <a:chOff x="1043608" y="2996952"/>
              <a:chExt cx="2511896" cy="2480098"/>
            </a:xfrm>
          </p:grpSpPr>
          <p:sp>
            <p:nvSpPr>
              <p:cNvPr id="76" name="Freeform 75"/>
              <p:cNvSpPr/>
              <p:nvPr/>
            </p:nvSpPr>
            <p:spPr>
              <a:xfrm>
                <a:off x="1043608" y="4005064"/>
                <a:ext cx="432048" cy="906811"/>
              </a:xfrm>
              <a:custGeom>
                <a:avLst/>
                <a:gdLst>
                  <a:gd name="connsiteX0" fmla="*/ 452907 w 646090"/>
                  <a:gd name="connsiteY0" fmla="*/ 92298 h 1092558"/>
                  <a:gd name="connsiteX1" fmla="*/ 15025 w 646090"/>
                  <a:gd name="connsiteY1" fmla="*/ 581695 h 1092558"/>
                  <a:gd name="connsiteX2" fmla="*/ 543059 w 646090"/>
                  <a:gd name="connsiteY2" fmla="*/ 1032456 h 1092558"/>
                  <a:gd name="connsiteX3" fmla="*/ 633211 w 646090"/>
                  <a:gd name="connsiteY3" fmla="*/ 942304 h 1092558"/>
                  <a:gd name="connsiteX4" fmla="*/ 581696 w 646090"/>
                  <a:gd name="connsiteY4" fmla="*/ 143814 h 1092558"/>
                  <a:gd name="connsiteX5" fmla="*/ 452907 w 646090"/>
                  <a:gd name="connsiteY5" fmla="*/ 92298 h 1092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6090" h="1092558">
                    <a:moveTo>
                      <a:pt x="452907" y="92298"/>
                    </a:moveTo>
                    <a:cubicBezTo>
                      <a:pt x="358462" y="165278"/>
                      <a:pt x="0" y="425002"/>
                      <a:pt x="15025" y="581695"/>
                    </a:cubicBezTo>
                    <a:cubicBezTo>
                      <a:pt x="30050" y="738388"/>
                      <a:pt x="440028" y="972354"/>
                      <a:pt x="543059" y="1032456"/>
                    </a:cubicBezTo>
                    <a:cubicBezTo>
                      <a:pt x="646090" y="1092558"/>
                      <a:pt x="626772" y="1090411"/>
                      <a:pt x="633211" y="942304"/>
                    </a:cubicBezTo>
                    <a:cubicBezTo>
                      <a:pt x="639650" y="794197"/>
                      <a:pt x="607454" y="287628"/>
                      <a:pt x="581696" y="143814"/>
                    </a:cubicBezTo>
                    <a:cubicBezTo>
                      <a:pt x="555938" y="0"/>
                      <a:pt x="547352" y="19318"/>
                      <a:pt x="452907" y="92298"/>
                    </a:cubicBezTo>
                    <a:close/>
                  </a:path>
                </a:pathLst>
              </a:custGeom>
              <a:solidFill>
                <a:srgbClr val="CC00FF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0" name="Freeform 89"/>
              <p:cNvSpPr/>
              <p:nvPr/>
            </p:nvSpPr>
            <p:spPr>
              <a:xfrm flipH="1">
                <a:off x="3131840" y="4005064"/>
                <a:ext cx="423664" cy="906811"/>
              </a:xfrm>
              <a:custGeom>
                <a:avLst/>
                <a:gdLst>
                  <a:gd name="connsiteX0" fmla="*/ 452907 w 646090"/>
                  <a:gd name="connsiteY0" fmla="*/ 92298 h 1092558"/>
                  <a:gd name="connsiteX1" fmla="*/ 15025 w 646090"/>
                  <a:gd name="connsiteY1" fmla="*/ 581695 h 1092558"/>
                  <a:gd name="connsiteX2" fmla="*/ 543059 w 646090"/>
                  <a:gd name="connsiteY2" fmla="*/ 1032456 h 1092558"/>
                  <a:gd name="connsiteX3" fmla="*/ 633211 w 646090"/>
                  <a:gd name="connsiteY3" fmla="*/ 942304 h 1092558"/>
                  <a:gd name="connsiteX4" fmla="*/ 581696 w 646090"/>
                  <a:gd name="connsiteY4" fmla="*/ 143814 h 1092558"/>
                  <a:gd name="connsiteX5" fmla="*/ 452907 w 646090"/>
                  <a:gd name="connsiteY5" fmla="*/ 92298 h 1092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6090" h="1092558">
                    <a:moveTo>
                      <a:pt x="452907" y="92298"/>
                    </a:moveTo>
                    <a:cubicBezTo>
                      <a:pt x="358462" y="165278"/>
                      <a:pt x="0" y="425002"/>
                      <a:pt x="15025" y="581695"/>
                    </a:cubicBezTo>
                    <a:cubicBezTo>
                      <a:pt x="30050" y="738388"/>
                      <a:pt x="440028" y="972354"/>
                      <a:pt x="543059" y="1032456"/>
                    </a:cubicBezTo>
                    <a:cubicBezTo>
                      <a:pt x="646090" y="1092558"/>
                      <a:pt x="626772" y="1090411"/>
                      <a:pt x="633211" y="942304"/>
                    </a:cubicBezTo>
                    <a:cubicBezTo>
                      <a:pt x="639650" y="794197"/>
                      <a:pt x="607454" y="287628"/>
                      <a:pt x="581696" y="143814"/>
                    </a:cubicBezTo>
                    <a:cubicBezTo>
                      <a:pt x="555938" y="0"/>
                      <a:pt x="547352" y="19318"/>
                      <a:pt x="452907" y="92298"/>
                    </a:cubicBezTo>
                    <a:close/>
                  </a:path>
                </a:pathLst>
              </a:custGeom>
              <a:solidFill>
                <a:srgbClr val="CC00FF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6" name="Oval 115"/>
              <p:cNvSpPr/>
              <p:nvPr/>
            </p:nvSpPr>
            <p:spPr>
              <a:xfrm flipH="1">
                <a:off x="1331640" y="3368967"/>
                <a:ext cx="1917799" cy="2108083"/>
              </a:xfrm>
              <a:prstGeom prst="ellipse">
                <a:avLst/>
              </a:prstGeom>
              <a:solidFill>
                <a:srgbClr val="CC00FF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FFFF66"/>
                  </a:solidFill>
                </a:endParaRPr>
              </a:p>
            </p:txBody>
          </p:sp>
          <p:sp>
            <p:nvSpPr>
              <p:cNvPr id="117" name="Oval 116"/>
              <p:cNvSpPr/>
              <p:nvPr/>
            </p:nvSpPr>
            <p:spPr>
              <a:xfrm>
                <a:off x="2127857" y="3748497"/>
                <a:ext cx="93786" cy="24800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9" name="Oval 118"/>
              <p:cNvSpPr/>
              <p:nvPr/>
            </p:nvSpPr>
            <p:spPr>
              <a:xfrm flipH="1">
                <a:off x="2049233" y="4154904"/>
                <a:ext cx="434448" cy="317231"/>
              </a:xfrm>
              <a:prstGeom prst="ellipse">
                <a:avLst/>
              </a:prstGeom>
              <a:solidFill>
                <a:srgbClr val="FFFF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FFFF66"/>
                  </a:solidFill>
                </a:endParaRPr>
              </a:p>
            </p:txBody>
          </p:sp>
          <p:sp>
            <p:nvSpPr>
              <p:cNvPr id="120" name="Chord 11"/>
              <p:cNvSpPr/>
              <p:nvPr/>
            </p:nvSpPr>
            <p:spPr>
              <a:xfrm flipH="1">
                <a:off x="1923736" y="2996952"/>
                <a:ext cx="708610" cy="874449"/>
              </a:xfrm>
              <a:prstGeom prst="chord">
                <a:avLst>
                  <a:gd name="adj1" fmla="val 10765082"/>
                  <a:gd name="adj2" fmla="val 108958"/>
                </a:avLst>
              </a:prstGeom>
              <a:solidFill>
                <a:srgbClr val="00FFFF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5" name="Freeform 10"/>
              <p:cNvSpPr/>
              <p:nvPr/>
            </p:nvSpPr>
            <p:spPr>
              <a:xfrm flipH="1">
                <a:off x="1628371" y="3293813"/>
                <a:ext cx="1275498" cy="160481"/>
              </a:xfrm>
              <a:custGeom>
                <a:avLst/>
                <a:gdLst>
                  <a:gd name="connsiteX0" fmla="*/ 0 w 1209821"/>
                  <a:gd name="connsiteY0" fmla="*/ 0 h 138332"/>
                  <a:gd name="connsiteX1" fmla="*/ 337625 w 1209821"/>
                  <a:gd name="connsiteY1" fmla="*/ 112541 h 138332"/>
                  <a:gd name="connsiteX2" fmla="*/ 928468 w 1209821"/>
                  <a:gd name="connsiteY2" fmla="*/ 126609 h 138332"/>
                  <a:gd name="connsiteX3" fmla="*/ 1209821 w 1209821"/>
                  <a:gd name="connsiteY3" fmla="*/ 42203 h 138332"/>
                  <a:gd name="connsiteX0" fmla="*/ 0 w 1296144"/>
                  <a:gd name="connsiteY0" fmla="*/ 0 h 145366"/>
                  <a:gd name="connsiteX1" fmla="*/ 337625 w 1296144"/>
                  <a:gd name="connsiteY1" fmla="*/ 112541 h 145366"/>
                  <a:gd name="connsiteX2" fmla="*/ 928468 w 1296144"/>
                  <a:gd name="connsiteY2" fmla="*/ 126609 h 145366"/>
                  <a:gd name="connsiteX3" fmla="*/ 1296144 w 1296144"/>
                  <a:gd name="connsiteY3" fmla="*/ 0 h 145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96144" h="145366">
                    <a:moveTo>
                      <a:pt x="0" y="0"/>
                    </a:moveTo>
                    <a:cubicBezTo>
                      <a:pt x="91440" y="45719"/>
                      <a:pt x="182880" y="91439"/>
                      <a:pt x="337625" y="112541"/>
                    </a:cubicBezTo>
                    <a:cubicBezTo>
                      <a:pt x="492370" y="133643"/>
                      <a:pt x="768715" y="145366"/>
                      <a:pt x="928468" y="126609"/>
                    </a:cubicBezTo>
                    <a:cubicBezTo>
                      <a:pt x="1088221" y="107852"/>
                      <a:pt x="1228150" y="36341"/>
                      <a:pt x="1296144" y="0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21" name="Oval 120"/>
              <p:cNvSpPr/>
              <p:nvPr/>
            </p:nvSpPr>
            <p:spPr>
              <a:xfrm>
                <a:off x="2396335" y="3748497"/>
                <a:ext cx="93786" cy="24800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118" name="Arc 117"/>
          <p:cNvSpPr/>
          <p:nvPr/>
        </p:nvSpPr>
        <p:spPr>
          <a:xfrm flipH="1">
            <a:off x="1749120" y="4011197"/>
            <a:ext cx="1114168" cy="839001"/>
          </a:xfrm>
          <a:prstGeom prst="arc">
            <a:avLst>
              <a:gd name="adj1" fmla="val 296521"/>
              <a:gd name="adj2" fmla="val 10426613"/>
            </a:avLst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1" name="Arc 60"/>
          <p:cNvSpPr/>
          <p:nvPr/>
        </p:nvSpPr>
        <p:spPr>
          <a:xfrm rot="10800000" flipV="1">
            <a:off x="4572000" y="4365104"/>
            <a:ext cx="792090" cy="792087"/>
          </a:xfrm>
          <a:prstGeom prst="arc">
            <a:avLst>
              <a:gd name="adj1" fmla="val 430388"/>
              <a:gd name="adj2" fmla="val 10457216"/>
            </a:avLst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1" name="Oval 90"/>
          <p:cNvSpPr/>
          <p:nvPr/>
        </p:nvSpPr>
        <p:spPr>
          <a:xfrm>
            <a:off x="2195736" y="4653136"/>
            <a:ext cx="238149" cy="39149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5" name="Oval 94"/>
          <p:cNvSpPr/>
          <p:nvPr/>
        </p:nvSpPr>
        <p:spPr>
          <a:xfrm>
            <a:off x="4860032" y="4869160"/>
            <a:ext cx="238149" cy="39149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96" name="Group 95"/>
          <p:cNvGrpSpPr/>
          <p:nvPr/>
        </p:nvGrpSpPr>
        <p:grpSpPr>
          <a:xfrm rot="20593831">
            <a:off x="3422830" y="1141503"/>
            <a:ext cx="2538825" cy="2890476"/>
            <a:chOff x="323528" y="4293096"/>
            <a:chExt cx="2088232" cy="2349400"/>
          </a:xfrm>
        </p:grpSpPr>
        <p:grpSp>
          <p:nvGrpSpPr>
            <p:cNvPr id="97" name="Group 96"/>
            <p:cNvGrpSpPr/>
            <p:nvPr/>
          </p:nvGrpSpPr>
          <p:grpSpPr>
            <a:xfrm>
              <a:off x="323528" y="4293096"/>
              <a:ext cx="2088232" cy="576064"/>
              <a:chOff x="323528" y="5085184"/>
              <a:chExt cx="2088232" cy="576064"/>
            </a:xfrm>
          </p:grpSpPr>
          <p:sp>
            <p:nvSpPr>
              <p:cNvPr id="139" name="Isosceles Triangle 138"/>
              <p:cNvSpPr/>
              <p:nvPr/>
            </p:nvSpPr>
            <p:spPr>
              <a:xfrm>
                <a:off x="539552" y="5373216"/>
                <a:ext cx="288032" cy="288032"/>
              </a:xfrm>
              <a:prstGeom prst="triangle">
                <a:avLst/>
              </a:prstGeom>
              <a:solidFill>
                <a:srgbClr val="C000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40" name="Straight Connector 139"/>
              <p:cNvCxnSpPr/>
              <p:nvPr/>
            </p:nvCxnSpPr>
            <p:spPr>
              <a:xfrm>
                <a:off x="323528" y="5085184"/>
                <a:ext cx="72008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/>
              <p:cNvCxnSpPr/>
              <p:nvPr/>
            </p:nvCxnSpPr>
            <p:spPr>
              <a:xfrm>
                <a:off x="1691680" y="5085184"/>
                <a:ext cx="72008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/>
              <p:cNvCxnSpPr/>
              <p:nvPr/>
            </p:nvCxnSpPr>
            <p:spPr>
              <a:xfrm flipV="1">
                <a:off x="2051720" y="5085184"/>
                <a:ext cx="0" cy="28803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3" name="Isosceles Triangle 142"/>
              <p:cNvSpPr/>
              <p:nvPr/>
            </p:nvSpPr>
            <p:spPr>
              <a:xfrm>
                <a:off x="1907704" y="5373216"/>
                <a:ext cx="288032" cy="288032"/>
              </a:xfrm>
              <a:prstGeom prst="triangle">
                <a:avLst/>
              </a:prstGeom>
              <a:solidFill>
                <a:srgbClr val="C000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44" name="Straight Connector 143"/>
              <p:cNvCxnSpPr/>
              <p:nvPr/>
            </p:nvCxnSpPr>
            <p:spPr>
              <a:xfrm flipV="1">
                <a:off x="683568" y="5085184"/>
                <a:ext cx="0" cy="28803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5" name="Rounded Rectangle 144"/>
              <p:cNvSpPr/>
              <p:nvPr/>
            </p:nvSpPr>
            <p:spPr>
              <a:xfrm>
                <a:off x="395536" y="5229200"/>
                <a:ext cx="1944216" cy="288032"/>
              </a:xfrm>
              <a:prstGeom prst="roundRect">
                <a:avLst/>
              </a:prstGeom>
              <a:solidFill>
                <a:srgbClr val="FF00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05" name="Group 104"/>
            <p:cNvGrpSpPr/>
            <p:nvPr/>
          </p:nvGrpSpPr>
          <p:grpSpPr>
            <a:xfrm rot="20656476">
              <a:off x="607527" y="5362612"/>
              <a:ext cx="1293251" cy="1279884"/>
              <a:chOff x="4427984" y="1196752"/>
              <a:chExt cx="1382441" cy="1368152"/>
            </a:xfrm>
          </p:grpSpPr>
          <p:cxnSp>
            <p:nvCxnSpPr>
              <p:cNvPr id="107" name="Straight Connector 106"/>
              <p:cNvCxnSpPr/>
              <p:nvPr/>
            </p:nvCxnSpPr>
            <p:spPr>
              <a:xfrm flipV="1">
                <a:off x="5148064" y="1412776"/>
                <a:ext cx="0" cy="1152128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/>
              <p:nvPr/>
            </p:nvCxnSpPr>
            <p:spPr>
              <a:xfrm flipV="1">
                <a:off x="4499992" y="1844824"/>
                <a:ext cx="1296144" cy="43204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/>
              <p:nvPr/>
            </p:nvCxnSpPr>
            <p:spPr>
              <a:xfrm>
                <a:off x="4499992" y="1916832"/>
                <a:ext cx="1296144" cy="28803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0" name="Oval 109"/>
              <p:cNvSpPr/>
              <p:nvPr/>
            </p:nvSpPr>
            <p:spPr>
              <a:xfrm>
                <a:off x="4427984" y="1196752"/>
                <a:ext cx="504056" cy="504056"/>
              </a:xfrm>
              <a:prstGeom prst="ellips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11" name="Straight Connector 110"/>
              <p:cNvCxnSpPr/>
              <p:nvPr/>
            </p:nvCxnSpPr>
            <p:spPr>
              <a:xfrm flipV="1">
                <a:off x="4946329" y="1412776"/>
                <a:ext cx="864096" cy="36004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/>
              <p:cNvCxnSpPr/>
              <p:nvPr/>
            </p:nvCxnSpPr>
            <p:spPr>
              <a:xfrm flipH="1">
                <a:off x="5724128" y="1412776"/>
                <a:ext cx="72008" cy="21602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/>
              <p:nvPr/>
            </p:nvCxnSpPr>
            <p:spPr>
              <a:xfrm flipH="1">
                <a:off x="5652120" y="1412776"/>
                <a:ext cx="72008" cy="21602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>
              <a:xfrm flipH="1">
                <a:off x="5580112" y="1412776"/>
                <a:ext cx="72008" cy="21602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8" name="Pie 137"/>
              <p:cNvSpPr/>
              <p:nvPr/>
            </p:nvSpPr>
            <p:spPr>
              <a:xfrm rot="21404860">
                <a:off x="4427984" y="1196752"/>
                <a:ext cx="504056" cy="504056"/>
              </a:xfrm>
              <a:prstGeom prst="pi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106" name="Straight Connector 105"/>
            <p:cNvCxnSpPr>
              <a:endCxn id="145" idx="2"/>
            </p:cNvCxnSpPr>
            <p:nvPr/>
          </p:nvCxnSpPr>
          <p:spPr>
            <a:xfrm flipV="1">
              <a:off x="1326994" y="4725144"/>
              <a:ext cx="40650" cy="132866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7" name="sci-fi-engine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9612560" y="234888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76686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7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5.0307E-17 L -0.00538 -0.25625 C -0.00729 -0.31366 0.00399 -0.35116 0.0243 -0.36204 C 0.04739 -0.37454 0.07413 -0.35741 0.10243 -0.31435 L 0.23177 -0.12523 " pathEditMode="relative" rAng="20280000" ptsTypes="AAAAA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49" y="-2125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37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1.48148E-6 L -0.00539 -0.25625 C -0.00712 -0.31366 0.00416 -0.35116 0.0243 -0.36227 C 0.04757 -0.37477 0.0743 -0.35764 0.1026 -0.31435 L 0.23194 -0.12546 " pathEditMode="relative" rAng="20280000" ptsTypes="AAAAA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49" y="-2125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81000" y="81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81000" y="8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10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7"/>
                </p:tgtEl>
              </p:cMediaNode>
            </p:audio>
          </p:childTnLst>
        </p:cTn>
      </p:par>
    </p:tnLst>
    <p:bldLst>
      <p:bldP spid="118" grpId="0" animBg="1"/>
      <p:bldP spid="61" grpId="0" animBg="1"/>
      <p:bldP spid="91" grpId="0" animBg="1"/>
      <p:bldP spid="91" grpId="1" animBg="1"/>
      <p:bldP spid="95" grpId="0" animBg="1"/>
      <p:bldP spid="95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54"/>
          <p:cNvGrpSpPr/>
          <p:nvPr/>
        </p:nvGrpSpPr>
        <p:grpSpPr>
          <a:xfrm rot="1091704">
            <a:off x="3158406" y="455933"/>
            <a:ext cx="2088232" cy="2349400"/>
            <a:chOff x="323528" y="4293096"/>
            <a:chExt cx="2088232" cy="2349400"/>
          </a:xfrm>
        </p:grpSpPr>
        <p:grpSp>
          <p:nvGrpSpPr>
            <p:cNvPr id="39" name="Group 38"/>
            <p:cNvGrpSpPr/>
            <p:nvPr/>
          </p:nvGrpSpPr>
          <p:grpSpPr>
            <a:xfrm>
              <a:off x="323528" y="4293096"/>
              <a:ext cx="2088232" cy="576064"/>
              <a:chOff x="323528" y="5085184"/>
              <a:chExt cx="2088232" cy="576064"/>
            </a:xfrm>
          </p:grpSpPr>
          <p:sp>
            <p:nvSpPr>
              <p:cNvPr id="24" name="Isosceles Triangle 23"/>
              <p:cNvSpPr/>
              <p:nvPr/>
            </p:nvSpPr>
            <p:spPr>
              <a:xfrm>
                <a:off x="539552" y="5373216"/>
                <a:ext cx="288032" cy="288032"/>
              </a:xfrm>
              <a:prstGeom prst="triangle">
                <a:avLst/>
              </a:prstGeom>
              <a:solidFill>
                <a:srgbClr val="C000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27" name="Straight Connector 26"/>
              <p:cNvCxnSpPr/>
              <p:nvPr/>
            </p:nvCxnSpPr>
            <p:spPr>
              <a:xfrm>
                <a:off x="323528" y="5085184"/>
                <a:ext cx="72008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1691680" y="5085184"/>
                <a:ext cx="72008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flipV="1">
                <a:off x="2051720" y="5085184"/>
                <a:ext cx="0" cy="28803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Isosceles Triangle 34"/>
              <p:cNvSpPr/>
              <p:nvPr/>
            </p:nvSpPr>
            <p:spPr>
              <a:xfrm>
                <a:off x="1907704" y="5373216"/>
                <a:ext cx="288032" cy="288032"/>
              </a:xfrm>
              <a:prstGeom prst="triangle">
                <a:avLst/>
              </a:prstGeom>
              <a:solidFill>
                <a:srgbClr val="C000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37" name="Straight Connector 36"/>
              <p:cNvCxnSpPr/>
              <p:nvPr/>
            </p:nvCxnSpPr>
            <p:spPr>
              <a:xfrm flipV="1">
                <a:off x="683568" y="5085184"/>
                <a:ext cx="0" cy="28803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Rounded Rectangle 22"/>
              <p:cNvSpPr/>
              <p:nvPr/>
            </p:nvSpPr>
            <p:spPr>
              <a:xfrm>
                <a:off x="395536" y="5229200"/>
                <a:ext cx="1944216" cy="288032"/>
              </a:xfrm>
              <a:prstGeom prst="roundRect">
                <a:avLst/>
              </a:prstGeom>
              <a:solidFill>
                <a:srgbClr val="FF00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42" name="Group 41"/>
            <p:cNvGrpSpPr/>
            <p:nvPr/>
          </p:nvGrpSpPr>
          <p:grpSpPr>
            <a:xfrm rot="20656476">
              <a:off x="607527" y="5362612"/>
              <a:ext cx="1293251" cy="1279884"/>
              <a:chOff x="4427984" y="1196752"/>
              <a:chExt cx="1382441" cy="1368152"/>
            </a:xfrm>
          </p:grpSpPr>
          <p:cxnSp>
            <p:nvCxnSpPr>
              <p:cNvPr id="45" name="Straight Connector 44"/>
              <p:cNvCxnSpPr/>
              <p:nvPr/>
            </p:nvCxnSpPr>
            <p:spPr>
              <a:xfrm flipV="1">
                <a:off x="5148064" y="1412776"/>
                <a:ext cx="0" cy="1152128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flipV="1">
                <a:off x="4499992" y="1844824"/>
                <a:ext cx="1296144" cy="43204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>
                <a:off x="4499992" y="1916832"/>
                <a:ext cx="1296144" cy="28803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Oval 47"/>
              <p:cNvSpPr/>
              <p:nvPr/>
            </p:nvSpPr>
            <p:spPr>
              <a:xfrm>
                <a:off x="4427984" y="1196752"/>
                <a:ext cx="504056" cy="504056"/>
              </a:xfrm>
              <a:prstGeom prst="ellips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49" name="Straight Connector 48"/>
              <p:cNvCxnSpPr/>
              <p:nvPr/>
            </p:nvCxnSpPr>
            <p:spPr>
              <a:xfrm flipV="1">
                <a:off x="4946329" y="1412776"/>
                <a:ext cx="864096" cy="36004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 flipH="1">
                <a:off x="5724128" y="1412776"/>
                <a:ext cx="72008" cy="21602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 flipH="1">
                <a:off x="5652120" y="1412776"/>
                <a:ext cx="72008" cy="21602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 flipH="1">
                <a:off x="5580112" y="1412776"/>
                <a:ext cx="72008" cy="21602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Pie 52"/>
              <p:cNvSpPr/>
              <p:nvPr/>
            </p:nvSpPr>
            <p:spPr>
              <a:xfrm rot="21404860">
                <a:off x="4427984" y="1196752"/>
                <a:ext cx="504056" cy="504056"/>
              </a:xfrm>
              <a:prstGeom prst="pi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44" name="Straight Connector 43"/>
            <p:cNvCxnSpPr>
              <a:endCxn id="23" idx="2"/>
            </p:cNvCxnSpPr>
            <p:nvPr/>
          </p:nvCxnSpPr>
          <p:spPr>
            <a:xfrm flipV="1">
              <a:off x="1326994" y="4725144"/>
              <a:ext cx="40650" cy="132866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ctangle 1"/>
          <p:cNvSpPr/>
          <p:nvPr/>
        </p:nvSpPr>
        <p:spPr>
          <a:xfrm>
            <a:off x="3779912" y="4509120"/>
            <a:ext cx="5654302" cy="2952328"/>
          </a:xfrm>
          <a:prstGeom prst="rect">
            <a:avLst/>
          </a:prstGeom>
          <a:solidFill>
            <a:srgbClr val="CC66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6228184" y="5229200"/>
            <a:ext cx="4015843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Mete</a:t>
            </a:r>
            <a:endParaRPr lang="en-GB" sz="13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796136" y="2924944"/>
            <a:ext cx="216024" cy="3528392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1" name="Group 20"/>
          <p:cNvGrpSpPr/>
          <p:nvPr/>
        </p:nvGrpSpPr>
        <p:grpSpPr>
          <a:xfrm>
            <a:off x="3059832" y="1124744"/>
            <a:ext cx="1914348" cy="3415800"/>
            <a:chOff x="3020616" y="1089618"/>
            <a:chExt cx="1914348" cy="3415800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31840" y="2780928"/>
              <a:ext cx="755970" cy="865707"/>
            </a:xfrm>
            <a:prstGeom prst="rect">
              <a:avLst/>
            </a:prstGeom>
          </p:spPr>
        </p:pic>
        <p:sp>
          <p:nvSpPr>
            <p:cNvPr id="6" name="Freeform 5"/>
            <p:cNvSpPr/>
            <p:nvPr/>
          </p:nvSpPr>
          <p:spPr>
            <a:xfrm>
              <a:off x="3885631" y="3845153"/>
              <a:ext cx="578476" cy="660265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9900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Isosceles Triangle 6"/>
            <p:cNvSpPr/>
            <p:nvPr/>
          </p:nvSpPr>
          <p:spPr>
            <a:xfrm rot="16200000">
              <a:off x="2533232" y="2139505"/>
              <a:ext cx="2781393" cy="1296145"/>
            </a:xfrm>
            <a:prstGeom prst="triangle">
              <a:avLst/>
            </a:prstGeom>
            <a:solidFill>
              <a:srgbClr val="9900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8" name="Group 51"/>
            <p:cNvGrpSpPr/>
            <p:nvPr/>
          </p:nvGrpSpPr>
          <p:grpSpPr>
            <a:xfrm rot="731531" flipH="1">
              <a:off x="4043870" y="1356663"/>
              <a:ext cx="891094" cy="549104"/>
              <a:chOff x="2195736" y="1196752"/>
              <a:chExt cx="1296144" cy="792088"/>
            </a:xfrm>
            <a:solidFill>
              <a:srgbClr val="FFFF00"/>
            </a:solidFill>
          </p:grpSpPr>
          <p:sp>
            <p:nvSpPr>
              <p:cNvPr id="14" name="Freeform 13"/>
              <p:cNvSpPr/>
              <p:nvPr/>
            </p:nvSpPr>
            <p:spPr>
              <a:xfrm>
                <a:off x="2195736" y="1484784"/>
                <a:ext cx="1296144" cy="145366"/>
              </a:xfrm>
              <a:custGeom>
                <a:avLst/>
                <a:gdLst>
                  <a:gd name="connsiteX0" fmla="*/ 0 w 1209821"/>
                  <a:gd name="connsiteY0" fmla="*/ 0 h 138332"/>
                  <a:gd name="connsiteX1" fmla="*/ 337625 w 1209821"/>
                  <a:gd name="connsiteY1" fmla="*/ 112541 h 138332"/>
                  <a:gd name="connsiteX2" fmla="*/ 928468 w 1209821"/>
                  <a:gd name="connsiteY2" fmla="*/ 126609 h 138332"/>
                  <a:gd name="connsiteX3" fmla="*/ 1209821 w 1209821"/>
                  <a:gd name="connsiteY3" fmla="*/ 42203 h 138332"/>
                  <a:gd name="connsiteX0" fmla="*/ 0 w 1296144"/>
                  <a:gd name="connsiteY0" fmla="*/ 0 h 145366"/>
                  <a:gd name="connsiteX1" fmla="*/ 337625 w 1296144"/>
                  <a:gd name="connsiteY1" fmla="*/ 112541 h 145366"/>
                  <a:gd name="connsiteX2" fmla="*/ 928468 w 1296144"/>
                  <a:gd name="connsiteY2" fmla="*/ 126609 h 145366"/>
                  <a:gd name="connsiteX3" fmla="*/ 1296144 w 1296144"/>
                  <a:gd name="connsiteY3" fmla="*/ 0 h 145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96144" h="145366">
                    <a:moveTo>
                      <a:pt x="0" y="0"/>
                    </a:moveTo>
                    <a:cubicBezTo>
                      <a:pt x="91440" y="45719"/>
                      <a:pt x="182880" y="91439"/>
                      <a:pt x="337625" y="112541"/>
                    </a:cubicBezTo>
                    <a:cubicBezTo>
                      <a:pt x="492370" y="133643"/>
                      <a:pt x="768715" y="145366"/>
                      <a:pt x="928468" y="126609"/>
                    </a:cubicBezTo>
                    <a:cubicBezTo>
                      <a:pt x="1088221" y="107852"/>
                      <a:pt x="1228150" y="36341"/>
                      <a:pt x="1296144" y="0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5" name="Chord 14"/>
              <p:cNvSpPr/>
              <p:nvPr/>
            </p:nvSpPr>
            <p:spPr>
              <a:xfrm>
                <a:off x="2483768" y="1196752"/>
                <a:ext cx="720080" cy="792088"/>
              </a:xfrm>
              <a:prstGeom prst="chord">
                <a:avLst>
                  <a:gd name="adj1" fmla="val 10765082"/>
                  <a:gd name="adj2" fmla="val 108958"/>
                </a:avLst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0" name="Freeform 9"/>
            <p:cNvSpPr/>
            <p:nvPr/>
          </p:nvSpPr>
          <p:spPr>
            <a:xfrm>
              <a:off x="4054123" y="3845153"/>
              <a:ext cx="578476" cy="660265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9900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 10"/>
            <p:cNvSpPr/>
            <p:nvPr/>
          </p:nvSpPr>
          <p:spPr>
            <a:xfrm flipH="1">
              <a:off x="4101655" y="2332985"/>
              <a:ext cx="56502" cy="17829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Oval 11"/>
            <p:cNvSpPr/>
            <p:nvPr/>
          </p:nvSpPr>
          <p:spPr>
            <a:xfrm flipH="1">
              <a:off x="3764684" y="2343529"/>
              <a:ext cx="56502" cy="17829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0" name="Group 19"/>
            <p:cNvGrpSpPr/>
            <p:nvPr/>
          </p:nvGrpSpPr>
          <p:grpSpPr>
            <a:xfrm rot="20947756">
              <a:off x="3020616" y="1089618"/>
              <a:ext cx="648072" cy="2700299"/>
              <a:chOff x="1378024" y="1052736"/>
              <a:chExt cx="648072" cy="2700299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1378024" y="3104963"/>
                <a:ext cx="648072" cy="648072"/>
              </a:xfrm>
              <a:prstGeom prst="rect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9" name="Straight Connector 18"/>
              <p:cNvCxnSpPr>
                <a:stCxn id="16" idx="0"/>
              </p:cNvCxnSpPr>
              <p:nvPr/>
            </p:nvCxnSpPr>
            <p:spPr>
              <a:xfrm flipH="1" flipV="1">
                <a:off x="1691680" y="1052736"/>
                <a:ext cx="10380" cy="205222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Freeform 8"/>
            <p:cNvSpPr/>
            <p:nvPr/>
          </p:nvSpPr>
          <p:spPr>
            <a:xfrm rot="12921753" flipH="1" flipV="1">
              <a:off x="3762950" y="2718737"/>
              <a:ext cx="587016" cy="954421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  <a:gd name="connsiteX0" fmla="*/ 224488 w 777479"/>
                <a:gd name="connsiteY0" fmla="*/ 79294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74399">
                  <a:moveTo>
                    <a:pt x="224488" y="79294"/>
                  </a:moveTo>
                  <a:cubicBezTo>
                    <a:pt x="238577" y="124935"/>
                    <a:pt x="263369" y="314900"/>
                    <a:pt x="239713" y="381071"/>
                  </a:cubicBezTo>
                  <a:cubicBezTo>
                    <a:pt x="216057" y="44724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1673" y="637579"/>
                    <a:pt x="368300" y="628720"/>
                  </a:cubicBezTo>
                  <a:cubicBezTo>
                    <a:pt x="374927" y="619861"/>
                    <a:pt x="369888" y="648962"/>
                    <a:pt x="375444" y="695396"/>
                  </a:cubicBezTo>
                  <a:cubicBezTo>
                    <a:pt x="381000" y="741831"/>
                    <a:pt x="388938" y="860893"/>
                    <a:pt x="401638" y="907327"/>
                  </a:cubicBezTo>
                  <a:cubicBezTo>
                    <a:pt x="414338" y="953761"/>
                    <a:pt x="434578" y="973605"/>
                    <a:pt x="451644" y="974002"/>
                  </a:cubicBezTo>
                  <a:cubicBezTo>
                    <a:pt x="468710" y="974399"/>
                    <a:pt x="495301" y="960508"/>
                    <a:pt x="504032" y="909708"/>
                  </a:cubicBezTo>
                  <a:cubicBezTo>
                    <a:pt x="512763" y="858908"/>
                    <a:pt x="500063" y="690235"/>
                    <a:pt x="504032" y="669201"/>
                  </a:cubicBezTo>
                  <a:cubicBezTo>
                    <a:pt x="508001" y="648167"/>
                    <a:pt x="516335" y="748180"/>
                    <a:pt x="527844" y="783502"/>
                  </a:cubicBezTo>
                  <a:cubicBezTo>
                    <a:pt x="539353" y="818824"/>
                    <a:pt x="556816" y="861289"/>
                    <a:pt x="573088" y="881133"/>
                  </a:cubicBezTo>
                  <a:cubicBezTo>
                    <a:pt x="589360" y="900977"/>
                    <a:pt x="610654" y="908484"/>
                    <a:pt x="625475" y="902564"/>
                  </a:cubicBezTo>
                  <a:cubicBezTo>
                    <a:pt x="640296" y="896644"/>
                    <a:pt x="658838" y="875379"/>
                    <a:pt x="662013" y="845613"/>
                  </a:cubicBezTo>
                  <a:cubicBezTo>
                    <a:pt x="665188" y="815847"/>
                    <a:pt x="649424" y="756945"/>
                    <a:pt x="644525" y="723971"/>
                  </a:cubicBezTo>
                  <a:cubicBezTo>
                    <a:pt x="639626" y="690997"/>
                    <a:pt x="620316" y="635468"/>
                    <a:pt x="632619" y="647771"/>
                  </a:cubicBezTo>
                  <a:cubicBezTo>
                    <a:pt x="644922" y="660074"/>
                    <a:pt x="695325" y="776358"/>
                    <a:pt x="718344" y="797789"/>
                  </a:cubicBezTo>
                  <a:cubicBezTo>
                    <a:pt x="741363" y="819220"/>
                    <a:pt x="763985" y="803346"/>
                    <a:pt x="770732" y="776358"/>
                  </a:cubicBezTo>
                  <a:cubicBezTo>
                    <a:pt x="777479" y="749371"/>
                    <a:pt x="775891" y="687855"/>
                    <a:pt x="758825" y="635864"/>
                  </a:cubicBezTo>
                  <a:cubicBezTo>
                    <a:pt x="741759" y="583873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solidFill>
              <a:srgbClr val="9900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3635896" y="1124744"/>
            <a:ext cx="1872208" cy="3414056"/>
          </a:xfrm>
          <a:prstGeom prst="rect">
            <a:avLst/>
          </a:prstGeom>
        </p:spPr>
      </p:pic>
      <p:grpSp>
        <p:nvGrpSpPr>
          <p:cNvPr id="104" name="Group 103"/>
          <p:cNvGrpSpPr/>
          <p:nvPr/>
        </p:nvGrpSpPr>
        <p:grpSpPr>
          <a:xfrm>
            <a:off x="3074766" y="1124744"/>
            <a:ext cx="2994468" cy="6800176"/>
            <a:chOff x="6444208" y="-243408"/>
            <a:chExt cx="2994468" cy="6800176"/>
          </a:xfrm>
        </p:grpSpPr>
        <p:grpSp>
          <p:nvGrpSpPr>
            <p:cNvPr id="76" name="Group 75"/>
            <p:cNvGrpSpPr/>
            <p:nvPr/>
          </p:nvGrpSpPr>
          <p:grpSpPr>
            <a:xfrm>
              <a:off x="6444208" y="-243408"/>
              <a:ext cx="1914348" cy="3415800"/>
              <a:chOff x="3020616" y="1089618"/>
              <a:chExt cx="1914348" cy="3415800"/>
            </a:xfrm>
          </p:grpSpPr>
          <p:pic>
            <p:nvPicPr>
              <p:cNvPr id="77" name="Picture 76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3131840" y="2780928"/>
                <a:ext cx="755970" cy="865707"/>
              </a:xfrm>
              <a:prstGeom prst="rect">
                <a:avLst/>
              </a:prstGeom>
            </p:spPr>
          </p:pic>
          <p:sp>
            <p:nvSpPr>
              <p:cNvPr id="78" name="Freeform 77"/>
              <p:cNvSpPr/>
              <p:nvPr/>
            </p:nvSpPr>
            <p:spPr>
              <a:xfrm>
                <a:off x="3885631" y="3845153"/>
                <a:ext cx="578476" cy="660265"/>
              </a:xfrm>
              <a:custGeom>
                <a:avLst/>
                <a:gdLst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98859 w 625872"/>
                  <a:gd name="connsiteY6" fmla="*/ 576262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86581 w 625872"/>
                  <a:gd name="connsiteY6" fmla="*/ 600620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52338"/>
                  <a:gd name="connsiteX1" fmla="*/ 586978 w 629778"/>
                  <a:gd name="connsiteY1" fmla="*/ 707231 h 852338"/>
                  <a:gd name="connsiteX2" fmla="*/ 332557 w 629778"/>
                  <a:gd name="connsiteY2" fmla="*/ 850230 h 852338"/>
                  <a:gd name="connsiteX3" fmla="*/ 65484 w 629778"/>
                  <a:gd name="connsiteY3" fmla="*/ 809625 h 852338"/>
                  <a:gd name="connsiteX4" fmla="*/ 15478 w 629778"/>
                  <a:gd name="connsiteY4" fmla="*/ 671512 h 852338"/>
                  <a:gd name="connsiteX5" fmla="*/ 158353 w 629778"/>
                  <a:gd name="connsiteY5" fmla="*/ 540543 h 852338"/>
                  <a:gd name="connsiteX6" fmla="*/ 386581 w 629778"/>
                  <a:gd name="connsiteY6" fmla="*/ 600620 h 852338"/>
                  <a:gd name="connsiteX7" fmla="*/ 408384 w 629778"/>
                  <a:gd name="connsiteY7" fmla="*/ 554831 h 852338"/>
                  <a:gd name="connsiteX8" fmla="*/ 403622 w 629778"/>
                  <a:gd name="connsiteY8" fmla="*/ 0 h 852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9778" h="852338">
                    <a:moveTo>
                      <a:pt x="589359" y="40481"/>
                    </a:moveTo>
                    <a:cubicBezTo>
                      <a:pt x="607615" y="308570"/>
                      <a:pt x="629778" y="572273"/>
                      <a:pt x="586978" y="707231"/>
                    </a:cubicBezTo>
                    <a:cubicBezTo>
                      <a:pt x="544178" y="842189"/>
                      <a:pt x="393081" y="852338"/>
                      <a:pt x="332557" y="850230"/>
                    </a:cubicBezTo>
                    <a:cubicBezTo>
                      <a:pt x="247154" y="847800"/>
                      <a:pt x="118330" y="839411"/>
                      <a:pt x="65484" y="809625"/>
                    </a:cubicBezTo>
                    <a:cubicBezTo>
                      <a:pt x="12638" y="779839"/>
                      <a:pt x="0" y="716359"/>
                      <a:pt x="15478" y="671512"/>
                    </a:cubicBezTo>
                    <a:cubicBezTo>
                      <a:pt x="30956" y="626665"/>
                      <a:pt x="96503" y="552358"/>
                      <a:pt x="158353" y="540543"/>
                    </a:cubicBezTo>
                    <a:cubicBezTo>
                      <a:pt x="220203" y="528728"/>
                      <a:pt x="344909" y="598239"/>
                      <a:pt x="386581" y="600620"/>
                    </a:cubicBezTo>
                    <a:cubicBezTo>
                      <a:pt x="428253" y="603001"/>
                      <a:pt x="405544" y="654934"/>
                      <a:pt x="408384" y="554831"/>
                    </a:cubicBezTo>
                    <a:cubicBezTo>
                      <a:pt x="411224" y="454728"/>
                      <a:pt x="406400" y="229393"/>
                      <a:pt x="403622" y="0"/>
                    </a:cubicBezTo>
                  </a:path>
                </a:pathLst>
              </a:custGeom>
              <a:solidFill>
                <a:srgbClr val="9900FF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9" name="Isosceles Triangle 78"/>
              <p:cNvSpPr/>
              <p:nvPr/>
            </p:nvSpPr>
            <p:spPr>
              <a:xfrm rot="16200000">
                <a:off x="2533232" y="2139505"/>
                <a:ext cx="2781393" cy="1296145"/>
              </a:xfrm>
              <a:prstGeom prst="triangle">
                <a:avLst/>
              </a:prstGeom>
              <a:solidFill>
                <a:srgbClr val="9900FF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grpSp>
            <p:nvGrpSpPr>
              <p:cNvPr id="80" name="Group 51"/>
              <p:cNvGrpSpPr/>
              <p:nvPr/>
            </p:nvGrpSpPr>
            <p:grpSpPr>
              <a:xfrm rot="731531" flipH="1">
                <a:off x="4043870" y="1356663"/>
                <a:ext cx="891094" cy="549104"/>
                <a:chOff x="2195736" y="1196752"/>
                <a:chExt cx="1296144" cy="792088"/>
              </a:xfrm>
              <a:solidFill>
                <a:srgbClr val="FFFF00"/>
              </a:solidFill>
            </p:grpSpPr>
            <p:sp>
              <p:nvSpPr>
                <p:cNvPr id="88" name="Freeform 87"/>
                <p:cNvSpPr/>
                <p:nvPr/>
              </p:nvSpPr>
              <p:spPr>
                <a:xfrm>
                  <a:off x="2195736" y="1484784"/>
                  <a:ext cx="1296144" cy="145366"/>
                </a:xfrm>
                <a:custGeom>
                  <a:avLst/>
                  <a:gdLst>
                    <a:gd name="connsiteX0" fmla="*/ 0 w 1209821"/>
                    <a:gd name="connsiteY0" fmla="*/ 0 h 138332"/>
                    <a:gd name="connsiteX1" fmla="*/ 337625 w 1209821"/>
                    <a:gd name="connsiteY1" fmla="*/ 112541 h 138332"/>
                    <a:gd name="connsiteX2" fmla="*/ 928468 w 1209821"/>
                    <a:gd name="connsiteY2" fmla="*/ 126609 h 138332"/>
                    <a:gd name="connsiteX3" fmla="*/ 1209821 w 1209821"/>
                    <a:gd name="connsiteY3" fmla="*/ 42203 h 138332"/>
                    <a:gd name="connsiteX0" fmla="*/ 0 w 1296144"/>
                    <a:gd name="connsiteY0" fmla="*/ 0 h 145366"/>
                    <a:gd name="connsiteX1" fmla="*/ 337625 w 1296144"/>
                    <a:gd name="connsiteY1" fmla="*/ 112541 h 145366"/>
                    <a:gd name="connsiteX2" fmla="*/ 928468 w 1296144"/>
                    <a:gd name="connsiteY2" fmla="*/ 126609 h 145366"/>
                    <a:gd name="connsiteX3" fmla="*/ 1296144 w 1296144"/>
                    <a:gd name="connsiteY3" fmla="*/ 0 h 1453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96144" h="145366">
                      <a:moveTo>
                        <a:pt x="0" y="0"/>
                      </a:moveTo>
                      <a:cubicBezTo>
                        <a:pt x="91440" y="45719"/>
                        <a:pt x="182880" y="91439"/>
                        <a:pt x="337625" y="112541"/>
                      </a:cubicBezTo>
                      <a:cubicBezTo>
                        <a:pt x="492370" y="133643"/>
                        <a:pt x="768715" y="145366"/>
                        <a:pt x="928468" y="126609"/>
                      </a:cubicBezTo>
                      <a:cubicBezTo>
                        <a:pt x="1088221" y="107852"/>
                        <a:pt x="1228150" y="36341"/>
                        <a:pt x="1296144" y="0"/>
                      </a:cubicBez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89" name="Chord 88"/>
                <p:cNvSpPr/>
                <p:nvPr/>
              </p:nvSpPr>
              <p:spPr>
                <a:xfrm>
                  <a:off x="2483768" y="1196752"/>
                  <a:ext cx="720080" cy="792088"/>
                </a:xfrm>
                <a:prstGeom prst="chord">
                  <a:avLst>
                    <a:gd name="adj1" fmla="val 10765082"/>
                    <a:gd name="adj2" fmla="val 108958"/>
                  </a:avLst>
                </a:prstGeom>
                <a:grp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81" name="Freeform 80"/>
              <p:cNvSpPr/>
              <p:nvPr/>
            </p:nvSpPr>
            <p:spPr>
              <a:xfrm>
                <a:off x="4054123" y="3845153"/>
                <a:ext cx="578476" cy="660265"/>
              </a:xfrm>
              <a:custGeom>
                <a:avLst/>
                <a:gdLst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98859 w 625872"/>
                  <a:gd name="connsiteY6" fmla="*/ 576262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86581 w 625872"/>
                  <a:gd name="connsiteY6" fmla="*/ 600620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52338"/>
                  <a:gd name="connsiteX1" fmla="*/ 586978 w 629778"/>
                  <a:gd name="connsiteY1" fmla="*/ 707231 h 852338"/>
                  <a:gd name="connsiteX2" fmla="*/ 332557 w 629778"/>
                  <a:gd name="connsiteY2" fmla="*/ 850230 h 852338"/>
                  <a:gd name="connsiteX3" fmla="*/ 65484 w 629778"/>
                  <a:gd name="connsiteY3" fmla="*/ 809625 h 852338"/>
                  <a:gd name="connsiteX4" fmla="*/ 15478 w 629778"/>
                  <a:gd name="connsiteY4" fmla="*/ 671512 h 852338"/>
                  <a:gd name="connsiteX5" fmla="*/ 158353 w 629778"/>
                  <a:gd name="connsiteY5" fmla="*/ 540543 h 852338"/>
                  <a:gd name="connsiteX6" fmla="*/ 386581 w 629778"/>
                  <a:gd name="connsiteY6" fmla="*/ 600620 h 852338"/>
                  <a:gd name="connsiteX7" fmla="*/ 408384 w 629778"/>
                  <a:gd name="connsiteY7" fmla="*/ 554831 h 852338"/>
                  <a:gd name="connsiteX8" fmla="*/ 403622 w 629778"/>
                  <a:gd name="connsiteY8" fmla="*/ 0 h 852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9778" h="852338">
                    <a:moveTo>
                      <a:pt x="589359" y="40481"/>
                    </a:moveTo>
                    <a:cubicBezTo>
                      <a:pt x="607615" y="308570"/>
                      <a:pt x="629778" y="572273"/>
                      <a:pt x="586978" y="707231"/>
                    </a:cubicBezTo>
                    <a:cubicBezTo>
                      <a:pt x="544178" y="842189"/>
                      <a:pt x="393081" y="852338"/>
                      <a:pt x="332557" y="850230"/>
                    </a:cubicBezTo>
                    <a:cubicBezTo>
                      <a:pt x="247154" y="847800"/>
                      <a:pt x="118330" y="839411"/>
                      <a:pt x="65484" y="809625"/>
                    </a:cubicBezTo>
                    <a:cubicBezTo>
                      <a:pt x="12638" y="779839"/>
                      <a:pt x="0" y="716359"/>
                      <a:pt x="15478" y="671512"/>
                    </a:cubicBezTo>
                    <a:cubicBezTo>
                      <a:pt x="30956" y="626665"/>
                      <a:pt x="96503" y="552358"/>
                      <a:pt x="158353" y="540543"/>
                    </a:cubicBezTo>
                    <a:cubicBezTo>
                      <a:pt x="220203" y="528728"/>
                      <a:pt x="344909" y="598239"/>
                      <a:pt x="386581" y="600620"/>
                    </a:cubicBezTo>
                    <a:cubicBezTo>
                      <a:pt x="428253" y="603001"/>
                      <a:pt x="405544" y="654934"/>
                      <a:pt x="408384" y="554831"/>
                    </a:cubicBezTo>
                    <a:cubicBezTo>
                      <a:pt x="411224" y="454728"/>
                      <a:pt x="406400" y="229393"/>
                      <a:pt x="403622" y="0"/>
                    </a:cubicBezTo>
                  </a:path>
                </a:pathLst>
              </a:custGeom>
              <a:solidFill>
                <a:srgbClr val="9900FF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2" name="Oval 81"/>
              <p:cNvSpPr/>
              <p:nvPr/>
            </p:nvSpPr>
            <p:spPr>
              <a:xfrm flipH="1">
                <a:off x="4101655" y="2332985"/>
                <a:ext cx="56502" cy="17829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3" name="Oval 82"/>
              <p:cNvSpPr/>
              <p:nvPr/>
            </p:nvSpPr>
            <p:spPr>
              <a:xfrm flipH="1">
                <a:off x="3764684" y="2343529"/>
                <a:ext cx="56502" cy="17829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84" name="Group 83"/>
              <p:cNvGrpSpPr/>
              <p:nvPr/>
            </p:nvGrpSpPr>
            <p:grpSpPr>
              <a:xfrm rot="20947756">
                <a:off x="3020616" y="1089618"/>
                <a:ext cx="648072" cy="2700299"/>
                <a:chOff x="1378024" y="1052736"/>
                <a:chExt cx="648072" cy="2700299"/>
              </a:xfrm>
            </p:grpSpPr>
            <p:sp>
              <p:nvSpPr>
                <p:cNvPr id="86" name="Rectangle 85"/>
                <p:cNvSpPr/>
                <p:nvPr/>
              </p:nvSpPr>
              <p:spPr>
                <a:xfrm>
                  <a:off x="1378024" y="3104963"/>
                  <a:ext cx="648072" cy="648072"/>
                </a:xfrm>
                <a:prstGeom prst="rect">
                  <a:avLst/>
                </a:prstGeom>
                <a:solidFill>
                  <a:schemeClr val="tx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cxnSp>
              <p:nvCxnSpPr>
                <p:cNvPr id="87" name="Straight Connector 86"/>
                <p:cNvCxnSpPr>
                  <a:stCxn id="86" idx="0"/>
                </p:cNvCxnSpPr>
                <p:nvPr/>
              </p:nvCxnSpPr>
              <p:spPr>
                <a:xfrm flipH="1" flipV="1">
                  <a:off x="1691680" y="1052736"/>
                  <a:ext cx="10380" cy="205222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5" name="Freeform 84"/>
              <p:cNvSpPr/>
              <p:nvPr/>
            </p:nvSpPr>
            <p:spPr>
              <a:xfrm rot="12921753" flipH="1" flipV="1">
                <a:off x="3762950" y="2718737"/>
                <a:ext cx="587016" cy="954421"/>
              </a:xfrm>
              <a:custGeom>
                <a:avLst/>
                <a:gdLst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37332 w 777479"/>
                  <a:gd name="connsiteY7" fmla="*/ 433387 h 733822"/>
                  <a:gd name="connsiteX8" fmla="*/ 275432 w 777479"/>
                  <a:gd name="connsiteY8" fmla="*/ 659606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37332 w 777479"/>
                  <a:gd name="connsiteY7" fmla="*/ 433387 h 733822"/>
                  <a:gd name="connsiteX8" fmla="*/ 248147 w 777479"/>
                  <a:gd name="connsiteY8" fmla="*/ 649709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248147 w 777479"/>
                  <a:gd name="connsiteY8" fmla="*/ 649709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65919 w 777479"/>
                  <a:gd name="connsiteY10" fmla="*/ 516731 h 733822"/>
                  <a:gd name="connsiteX11" fmla="*/ 384969 w 777479"/>
                  <a:gd name="connsiteY11" fmla="*/ 423862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84969 w 777479"/>
                  <a:gd name="connsiteY11" fmla="*/ 423862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32619 w 777479"/>
                  <a:gd name="connsiteY22" fmla="*/ 4071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62013 w 777479"/>
                  <a:gd name="connsiteY20" fmla="*/ 605036 h 733822"/>
                  <a:gd name="connsiteX21" fmla="*/ 644525 w 777479"/>
                  <a:gd name="connsiteY21" fmla="*/ 483394 h 733822"/>
                  <a:gd name="connsiteX22" fmla="*/ 632619 w 777479"/>
                  <a:gd name="connsiteY22" fmla="*/ 4071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2397 h 834313"/>
                  <a:gd name="connsiteX1" fmla="*/ 239713 w 777479"/>
                  <a:gd name="connsiteY1" fmla="*/ 240985 h 834313"/>
                  <a:gd name="connsiteX2" fmla="*/ 82550 w 777479"/>
                  <a:gd name="connsiteY2" fmla="*/ 336235 h 834313"/>
                  <a:gd name="connsiteX3" fmla="*/ 3969 w 777479"/>
                  <a:gd name="connsiteY3" fmla="*/ 474347 h 834313"/>
                  <a:gd name="connsiteX4" fmla="*/ 106363 w 777479"/>
                  <a:gd name="connsiteY4" fmla="*/ 488635 h 834313"/>
                  <a:gd name="connsiteX5" fmla="*/ 254000 w 777479"/>
                  <a:gd name="connsiteY5" fmla="*/ 386241 h 834313"/>
                  <a:gd name="connsiteX6" fmla="*/ 261144 w 777479"/>
                  <a:gd name="connsiteY6" fmla="*/ 398147 h 834313"/>
                  <a:gd name="connsiteX7" fmla="*/ 223044 w 777479"/>
                  <a:gd name="connsiteY7" fmla="*/ 533878 h 834313"/>
                  <a:gd name="connsiteX8" fmla="*/ 198834 w 777479"/>
                  <a:gd name="connsiteY8" fmla="*/ 660085 h 834313"/>
                  <a:gd name="connsiteX9" fmla="*/ 248147 w 777479"/>
                  <a:gd name="connsiteY9" fmla="*/ 750200 h 834313"/>
                  <a:gd name="connsiteX10" fmla="*/ 335682 w 777479"/>
                  <a:gd name="connsiteY10" fmla="*/ 608466 h 834313"/>
                  <a:gd name="connsiteX11" fmla="*/ 368300 w 777479"/>
                  <a:gd name="connsiteY11" fmla="*/ 488634 h 834313"/>
                  <a:gd name="connsiteX12" fmla="*/ 375444 w 777479"/>
                  <a:gd name="connsiteY12" fmla="*/ 555310 h 834313"/>
                  <a:gd name="connsiteX13" fmla="*/ 401638 w 777479"/>
                  <a:gd name="connsiteY13" fmla="*/ 767241 h 834313"/>
                  <a:gd name="connsiteX14" fmla="*/ 451644 w 777479"/>
                  <a:gd name="connsiteY14" fmla="*/ 833916 h 834313"/>
                  <a:gd name="connsiteX15" fmla="*/ 504032 w 777479"/>
                  <a:gd name="connsiteY15" fmla="*/ 769622 h 834313"/>
                  <a:gd name="connsiteX16" fmla="*/ 504032 w 777479"/>
                  <a:gd name="connsiteY16" fmla="*/ 529115 h 834313"/>
                  <a:gd name="connsiteX17" fmla="*/ 527844 w 777479"/>
                  <a:gd name="connsiteY17" fmla="*/ 643416 h 834313"/>
                  <a:gd name="connsiteX18" fmla="*/ 573088 w 777479"/>
                  <a:gd name="connsiteY18" fmla="*/ 741047 h 834313"/>
                  <a:gd name="connsiteX19" fmla="*/ 625475 w 777479"/>
                  <a:gd name="connsiteY19" fmla="*/ 762478 h 834313"/>
                  <a:gd name="connsiteX20" fmla="*/ 662013 w 777479"/>
                  <a:gd name="connsiteY20" fmla="*/ 705527 h 834313"/>
                  <a:gd name="connsiteX21" fmla="*/ 644525 w 777479"/>
                  <a:gd name="connsiteY21" fmla="*/ 583885 h 834313"/>
                  <a:gd name="connsiteX22" fmla="*/ 632619 w 777479"/>
                  <a:gd name="connsiteY22" fmla="*/ 507685 h 834313"/>
                  <a:gd name="connsiteX23" fmla="*/ 718344 w 777479"/>
                  <a:gd name="connsiteY23" fmla="*/ 657703 h 834313"/>
                  <a:gd name="connsiteX24" fmla="*/ 770732 w 777479"/>
                  <a:gd name="connsiteY24" fmla="*/ 636272 h 834313"/>
                  <a:gd name="connsiteX25" fmla="*/ 758825 w 777479"/>
                  <a:gd name="connsiteY25" fmla="*/ 495778 h 834313"/>
                  <a:gd name="connsiteX26" fmla="*/ 668338 w 777479"/>
                  <a:gd name="connsiteY26" fmla="*/ 324328 h 834313"/>
                  <a:gd name="connsiteX27" fmla="*/ 668239 w 777479"/>
                  <a:gd name="connsiteY27" fmla="*/ 0 h 834313"/>
                  <a:gd name="connsiteX0" fmla="*/ 240017 w 777479"/>
                  <a:gd name="connsiteY0" fmla="*/ 24652 h 834313"/>
                  <a:gd name="connsiteX1" fmla="*/ 239713 w 777479"/>
                  <a:gd name="connsiteY1" fmla="*/ 240985 h 834313"/>
                  <a:gd name="connsiteX2" fmla="*/ 82550 w 777479"/>
                  <a:gd name="connsiteY2" fmla="*/ 336235 h 834313"/>
                  <a:gd name="connsiteX3" fmla="*/ 3969 w 777479"/>
                  <a:gd name="connsiteY3" fmla="*/ 474347 h 834313"/>
                  <a:gd name="connsiteX4" fmla="*/ 106363 w 777479"/>
                  <a:gd name="connsiteY4" fmla="*/ 488635 h 834313"/>
                  <a:gd name="connsiteX5" fmla="*/ 254000 w 777479"/>
                  <a:gd name="connsiteY5" fmla="*/ 386241 h 834313"/>
                  <a:gd name="connsiteX6" fmla="*/ 261144 w 777479"/>
                  <a:gd name="connsiteY6" fmla="*/ 398147 h 834313"/>
                  <a:gd name="connsiteX7" fmla="*/ 223044 w 777479"/>
                  <a:gd name="connsiteY7" fmla="*/ 533878 h 834313"/>
                  <a:gd name="connsiteX8" fmla="*/ 198834 w 777479"/>
                  <a:gd name="connsiteY8" fmla="*/ 660085 h 834313"/>
                  <a:gd name="connsiteX9" fmla="*/ 248147 w 777479"/>
                  <a:gd name="connsiteY9" fmla="*/ 750200 h 834313"/>
                  <a:gd name="connsiteX10" fmla="*/ 335682 w 777479"/>
                  <a:gd name="connsiteY10" fmla="*/ 608466 h 834313"/>
                  <a:gd name="connsiteX11" fmla="*/ 368300 w 777479"/>
                  <a:gd name="connsiteY11" fmla="*/ 488634 h 834313"/>
                  <a:gd name="connsiteX12" fmla="*/ 375444 w 777479"/>
                  <a:gd name="connsiteY12" fmla="*/ 555310 h 834313"/>
                  <a:gd name="connsiteX13" fmla="*/ 401638 w 777479"/>
                  <a:gd name="connsiteY13" fmla="*/ 767241 h 834313"/>
                  <a:gd name="connsiteX14" fmla="*/ 451644 w 777479"/>
                  <a:gd name="connsiteY14" fmla="*/ 833916 h 834313"/>
                  <a:gd name="connsiteX15" fmla="*/ 504032 w 777479"/>
                  <a:gd name="connsiteY15" fmla="*/ 769622 h 834313"/>
                  <a:gd name="connsiteX16" fmla="*/ 504032 w 777479"/>
                  <a:gd name="connsiteY16" fmla="*/ 529115 h 834313"/>
                  <a:gd name="connsiteX17" fmla="*/ 527844 w 777479"/>
                  <a:gd name="connsiteY17" fmla="*/ 643416 h 834313"/>
                  <a:gd name="connsiteX18" fmla="*/ 573088 w 777479"/>
                  <a:gd name="connsiteY18" fmla="*/ 741047 h 834313"/>
                  <a:gd name="connsiteX19" fmla="*/ 625475 w 777479"/>
                  <a:gd name="connsiteY19" fmla="*/ 762478 h 834313"/>
                  <a:gd name="connsiteX20" fmla="*/ 662013 w 777479"/>
                  <a:gd name="connsiteY20" fmla="*/ 705527 h 834313"/>
                  <a:gd name="connsiteX21" fmla="*/ 644525 w 777479"/>
                  <a:gd name="connsiteY21" fmla="*/ 583885 h 834313"/>
                  <a:gd name="connsiteX22" fmla="*/ 632619 w 777479"/>
                  <a:gd name="connsiteY22" fmla="*/ 507685 h 834313"/>
                  <a:gd name="connsiteX23" fmla="*/ 718344 w 777479"/>
                  <a:gd name="connsiteY23" fmla="*/ 657703 h 834313"/>
                  <a:gd name="connsiteX24" fmla="*/ 770732 w 777479"/>
                  <a:gd name="connsiteY24" fmla="*/ 636272 h 834313"/>
                  <a:gd name="connsiteX25" fmla="*/ 758825 w 777479"/>
                  <a:gd name="connsiteY25" fmla="*/ 495778 h 834313"/>
                  <a:gd name="connsiteX26" fmla="*/ 668338 w 777479"/>
                  <a:gd name="connsiteY26" fmla="*/ 324328 h 834313"/>
                  <a:gd name="connsiteX27" fmla="*/ 668239 w 777479"/>
                  <a:gd name="connsiteY27" fmla="*/ 0 h 834313"/>
                  <a:gd name="connsiteX0" fmla="*/ 240017 w 777479"/>
                  <a:gd name="connsiteY0" fmla="*/ 164738 h 974399"/>
                  <a:gd name="connsiteX1" fmla="*/ 239713 w 777479"/>
                  <a:gd name="connsiteY1" fmla="*/ 381071 h 974399"/>
                  <a:gd name="connsiteX2" fmla="*/ 82550 w 777479"/>
                  <a:gd name="connsiteY2" fmla="*/ 476321 h 974399"/>
                  <a:gd name="connsiteX3" fmla="*/ 3969 w 777479"/>
                  <a:gd name="connsiteY3" fmla="*/ 614433 h 974399"/>
                  <a:gd name="connsiteX4" fmla="*/ 106363 w 777479"/>
                  <a:gd name="connsiteY4" fmla="*/ 628721 h 974399"/>
                  <a:gd name="connsiteX5" fmla="*/ 254000 w 777479"/>
                  <a:gd name="connsiteY5" fmla="*/ 526327 h 974399"/>
                  <a:gd name="connsiteX6" fmla="*/ 261144 w 777479"/>
                  <a:gd name="connsiteY6" fmla="*/ 538233 h 974399"/>
                  <a:gd name="connsiteX7" fmla="*/ 223044 w 777479"/>
                  <a:gd name="connsiteY7" fmla="*/ 673964 h 974399"/>
                  <a:gd name="connsiteX8" fmla="*/ 198834 w 777479"/>
                  <a:gd name="connsiteY8" fmla="*/ 800171 h 974399"/>
                  <a:gd name="connsiteX9" fmla="*/ 248147 w 777479"/>
                  <a:gd name="connsiteY9" fmla="*/ 890286 h 974399"/>
                  <a:gd name="connsiteX10" fmla="*/ 335682 w 777479"/>
                  <a:gd name="connsiteY10" fmla="*/ 748552 h 974399"/>
                  <a:gd name="connsiteX11" fmla="*/ 368300 w 777479"/>
                  <a:gd name="connsiteY11" fmla="*/ 628720 h 974399"/>
                  <a:gd name="connsiteX12" fmla="*/ 375444 w 777479"/>
                  <a:gd name="connsiteY12" fmla="*/ 695396 h 974399"/>
                  <a:gd name="connsiteX13" fmla="*/ 401638 w 777479"/>
                  <a:gd name="connsiteY13" fmla="*/ 907327 h 974399"/>
                  <a:gd name="connsiteX14" fmla="*/ 451644 w 777479"/>
                  <a:gd name="connsiteY14" fmla="*/ 974002 h 974399"/>
                  <a:gd name="connsiteX15" fmla="*/ 504032 w 777479"/>
                  <a:gd name="connsiteY15" fmla="*/ 909708 h 974399"/>
                  <a:gd name="connsiteX16" fmla="*/ 504032 w 777479"/>
                  <a:gd name="connsiteY16" fmla="*/ 669201 h 974399"/>
                  <a:gd name="connsiteX17" fmla="*/ 527844 w 777479"/>
                  <a:gd name="connsiteY17" fmla="*/ 783502 h 974399"/>
                  <a:gd name="connsiteX18" fmla="*/ 573088 w 777479"/>
                  <a:gd name="connsiteY18" fmla="*/ 881133 h 974399"/>
                  <a:gd name="connsiteX19" fmla="*/ 625475 w 777479"/>
                  <a:gd name="connsiteY19" fmla="*/ 902564 h 974399"/>
                  <a:gd name="connsiteX20" fmla="*/ 662013 w 777479"/>
                  <a:gd name="connsiteY20" fmla="*/ 845613 h 974399"/>
                  <a:gd name="connsiteX21" fmla="*/ 644525 w 777479"/>
                  <a:gd name="connsiteY21" fmla="*/ 723971 h 974399"/>
                  <a:gd name="connsiteX22" fmla="*/ 632619 w 777479"/>
                  <a:gd name="connsiteY22" fmla="*/ 647771 h 974399"/>
                  <a:gd name="connsiteX23" fmla="*/ 718344 w 777479"/>
                  <a:gd name="connsiteY23" fmla="*/ 797789 h 974399"/>
                  <a:gd name="connsiteX24" fmla="*/ 770732 w 777479"/>
                  <a:gd name="connsiteY24" fmla="*/ 776358 h 974399"/>
                  <a:gd name="connsiteX25" fmla="*/ 758825 w 777479"/>
                  <a:gd name="connsiteY25" fmla="*/ 635864 h 974399"/>
                  <a:gd name="connsiteX26" fmla="*/ 668338 w 777479"/>
                  <a:gd name="connsiteY26" fmla="*/ 464414 h 974399"/>
                  <a:gd name="connsiteX27" fmla="*/ 577964 w 777479"/>
                  <a:gd name="connsiteY27" fmla="*/ 0 h 974399"/>
                  <a:gd name="connsiteX0" fmla="*/ 224488 w 777479"/>
                  <a:gd name="connsiteY0" fmla="*/ 79294 h 974399"/>
                  <a:gd name="connsiteX1" fmla="*/ 239713 w 777479"/>
                  <a:gd name="connsiteY1" fmla="*/ 381071 h 974399"/>
                  <a:gd name="connsiteX2" fmla="*/ 82550 w 777479"/>
                  <a:gd name="connsiteY2" fmla="*/ 476321 h 974399"/>
                  <a:gd name="connsiteX3" fmla="*/ 3969 w 777479"/>
                  <a:gd name="connsiteY3" fmla="*/ 614433 h 974399"/>
                  <a:gd name="connsiteX4" fmla="*/ 106363 w 777479"/>
                  <a:gd name="connsiteY4" fmla="*/ 628721 h 974399"/>
                  <a:gd name="connsiteX5" fmla="*/ 254000 w 777479"/>
                  <a:gd name="connsiteY5" fmla="*/ 526327 h 974399"/>
                  <a:gd name="connsiteX6" fmla="*/ 261144 w 777479"/>
                  <a:gd name="connsiteY6" fmla="*/ 538233 h 974399"/>
                  <a:gd name="connsiteX7" fmla="*/ 223044 w 777479"/>
                  <a:gd name="connsiteY7" fmla="*/ 673964 h 974399"/>
                  <a:gd name="connsiteX8" fmla="*/ 198834 w 777479"/>
                  <a:gd name="connsiteY8" fmla="*/ 800171 h 974399"/>
                  <a:gd name="connsiteX9" fmla="*/ 248147 w 777479"/>
                  <a:gd name="connsiteY9" fmla="*/ 890286 h 974399"/>
                  <a:gd name="connsiteX10" fmla="*/ 335682 w 777479"/>
                  <a:gd name="connsiteY10" fmla="*/ 748552 h 974399"/>
                  <a:gd name="connsiteX11" fmla="*/ 368300 w 777479"/>
                  <a:gd name="connsiteY11" fmla="*/ 628720 h 974399"/>
                  <a:gd name="connsiteX12" fmla="*/ 375444 w 777479"/>
                  <a:gd name="connsiteY12" fmla="*/ 695396 h 974399"/>
                  <a:gd name="connsiteX13" fmla="*/ 401638 w 777479"/>
                  <a:gd name="connsiteY13" fmla="*/ 907327 h 974399"/>
                  <a:gd name="connsiteX14" fmla="*/ 451644 w 777479"/>
                  <a:gd name="connsiteY14" fmla="*/ 974002 h 974399"/>
                  <a:gd name="connsiteX15" fmla="*/ 504032 w 777479"/>
                  <a:gd name="connsiteY15" fmla="*/ 909708 h 974399"/>
                  <a:gd name="connsiteX16" fmla="*/ 504032 w 777479"/>
                  <a:gd name="connsiteY16" fmla="*/ 669201 h 974399"/>
                  <a:gd name="connsiteX17" fmla="*/ 527844 w 777479"/>
                  <a:gd name="connsiteY17" fmla="*/ 783502 h 974399"/>
                  <a:gd name="connsiteX18" fmla="*/ 573088 w 777479"/>
                  <a:gd name="connsiteY18" fmla="*/ 881133 h 974399"/>
                  <a:gd name="connsiteX19" fmla="*/ 625475 w 777479"/>
                  <a:gd name="connsiteY19" fmla="*/ 902564 h 974399"/>
                  <a:gd name="connsiteX20" fmla="*/ 662013 w 777479"/>
                  <a:gd name="connsiteY20" fmla="*/ 845613 h 974399"/>
                  <a:gd name="connsiteX21" fmla="*/ 644525 w 777479"/>
                  <a:gd name="connsiteY21" fmla="*/ 723971 h 974399"/>
                  <a:gd name="connsiteX22" fmla="*/ 632619 w 777479"/>
                  <a:gd name="connsiteY22" fmla="*/ 647771 h 974399"/>
                  <a:gd name="connsiteX23" fmla="*/ 718344 w 777479"/>
                  <a:gd name="connsiteY23" fmla="*/ 797789 h 974399"/>
                  <a:gd name="connsiteX24" fmla="*/ 770732 w 777479"/>
                  <a:gd name="connsiteY24" fmla="*/ 776358 h 974399"/>
                  <a:gd name="connsiteX25" fmla="*/ 758825 w 777479"/>
                  <a:gd name="connsiteY25" fmla="*/ 635864 h 974399"/>
                  <a:gd name="connsiteX26" fmla="*/ 668338 w 777479"/>
                  <a:gd name="connsiteY26" fmla="*/ 464414 h 974399"/>
                  <a:gd name="connsiteX27" fmla="*/ 577964 w 777479"/>
                  <a:gd name="connsiteY27" fmla="*/ 0 h 974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777479" h="974399">
                    <a:moveTo>
                      <a:pt x="224488" y="79294"/>
                    </a:moveTo>
                    <a:cubicBezTo>
                      <a:pt x="238577" y="124935"/>
                      <a:pt x="263369" y="314900"/>
                      <a:pt x="239713" y="381071"/>
                    </a:cubicBezTo>
                    <a:cubicBezTo>
                      <a:pt x="216057" y="447242"/>
                      <a:pt x="121841" y="437427"/>
                      <a:pt x="82550" y="476321"/>
                    </a:cubicBezTo>
                    <a:cubicBezTo>
                      <a:pt x="43259" y="515215"/>
                      <a:pt x="0" y="589033"/>
                      <a:pt x="3969" y="614433"/>
                    </a:cubicBezTo>
                    <a:cubicBezTo>
                      <a:pt x="7938" y="639833"/>
                      <a:pt x="64691" y="643405"/>
                      <a:pt x="106363" y="628721"/>
                    </a:cubicBezTo>
                    <a:cubicBezTo>
                      <a:pt x="148035" y="614037"/>
                      <a:pt x="228203" y="541408"/>
                      <a:pt x="254000" y="526327"/>
                    </a:cubicBezTo>
                    <a:cubicBezTo>
                      <a:pt x="279797" y="511246"/>
                      <a:pt x="266303" y="513627"/>
                      <a:pt x="261144" y="538233"/>
                    </a:cubicBezTo>
                    <a:cubicBezTo>
                      <a:pt x="255985" y="562839"/>
                      <a:pt x="233429" y="630308"/>
                      <a:pt x="223044" y="673964"/>
                    </a:cubicBezTo>
                    <a:cubicBezTo>
                      <a:pt x="212659" y="717620"/>
                      <a:pt x="194650" y="764117"/>
                      <a:pt x="198834" y="800171"/>
                    </a:cubicBezTo>
                    <a:cubicBezTo>
                      <a:pt x="203018" y="836225"/>
                      <a:pt x="225339" y="898889"/>
                      <a:pt x="248147" y="890286"/>
                    </a:cubicBezTo>
                    <a:cubicBezTo>
                      <a:pt x="270955" y="881683"/>
                      <a:pt x="315657" y="792146"/>
                      <a:pt x="335682" y="748552"/>
                    </a:cubicBezTo>
                    <a:cubicBezTo>
                      <a:pt x="355707" y="704958"/>
                      <a:pt x="361673" y="637579"/>
                      <a:pt x="368300" y="628720"/>
                    </a:cubicBezTo>
                    <a:cubicBezTo>
                      <a:pt x="374927" y="619861"/>
                      <a:pt x="369888" y="648962"/>
                      <a:pt x="375444" y="695396"/>
                    </a:cubicBezTo>
                    <a:cubicBezTo>
                      <a:pt x="381000" y="741831"/>
                      <a:pt x="388938" y="860893"/>
                      <a:pt x="401638" y="907327"/>
                    </a:cubicBezTo>
                    <a:cubicBezTo>
                      <a:pt x="414338" y="953761"/>
                      <a:pt x="434578" y="973605"/>
                      <a:pt x="451644" y="974002"/>
                    </a:cubicBezTo>
                    <a:cubicBezTo>
                      <a:pt x="468710" y="974399"/>
                      <a:pt x="495301" y="960508"/>
                      <a:pt x="504032" y="909708"/>
                    </a:cubicBezTo>
                    <a:cubicBezTo>
                      <a:pt x="512763" y="858908"/>
                      <a:pt x="500063" y="690235"/>
                      <a:pt x="504032" y="669201"/>
                    </a:cubicBezTo>
                    <a:cubicBezTo>
                      <a:pt x="508001" y="648167"/>
                      <a:pt x="516335" y="748180"/>
                      <a:pt x="527844" y="783502"/>
                    </a:cubicBezTo>
                    <a:cubicBezTo>
                      <a:pt x="539353" y="818824"/>
                      <a:pt x="556816" y="861289"/>
                      <a:pt x="573088" y="881133"/>
                    </a:cubicBezTo>
                    <a:cubicBezTo>
                      <a:pt x="589360" y="900977"/>
                      <a:pt x="610654" y="908484"/>
                      <a:pt x="625475" y="902564"/>
                    </a:cubicBezTo>
                    <a:cubicBezTo>
                      <a:pt x="640296" y="896644"/>
                      <a:pt x="658838" y="875379"/>
                      <a:pt x="662013" y="845613"/>
                    </a:cubicBezTo>
                    <a:cubicBezTo>
                      <a:pt x="665188" y="815847"/>
                      <a:pt x="649424" y="756945"/>
                      <a:pt x="644525" y="723971"/>
                    </a:cubicBezTo>
                    <a:cubicBezTo>
                      <a:pt x="639626" y="690997"/>
                      <a:pt x="620316" y="635468"/>
                      <a:pt x="632619" y="647771"/>
                    </a:cubicBezTo>
                    <a:cubicBezTo>
                      <a:pt x="644922" y="660074"/>
                      <a:pt x="695325" y="776358"/>
                      <a:pt x="718344" y="797789"/>
                    </a:cubicBezTo>
                    <a:cubicBezTo>
                      <a:pt x="741363" y="819220"/>
                      <a:pt x="763985" y="803346"/>
                      <a:pt x="770732" y="776358"/>
                    </a:cubicBezTo>
                    <a:cubicBezTo>
                      <a:pt x="777479" y="749371"/>
                      <a:pt x="775891" y="687855"/>
                      <a:pt x="758825" y="635864"/>
                    </a:cubicBezTo>
                    <a:cubicBezTo>
                      <a:pt x="741759" y="583873"/>
                      <a:pt x="698481" y="570391"/>
                      <a:pt x="668338" y="464414"/>
                    </a:cubicBezTo>
                    <a:cubicBezTo>
                      <a:pt x="638195" y="358437"/>
                      <a:pt x="580345" y="78978"/>
                      <a:pt x="577964" y="0"/>
                    </a:cubicBezTo>
                  </a:path>
                </a:pathLst>
              </a:custGeom>
              <a:solidFill>
                <a:srgbClr val="9900FF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90" name="Group 89"/>
            <p:cNvGrpSpPr/>
            <p:nvPr/>
          </p:nvGrpSpPr>
          <p:grpSpPr>
            <a:xfrm rot="10800000">
              <a:off x="7524328" y="3140968"/>
              <a:ext cx="1914348" cy="3415800"/>
              <a:chOff x="3020616" y="1089618"/>
              <a:chExt cx="1914348" cy="3415800"/>
            </a:xfrm>
            <a:noFill/>
          </p:grpSpPr>
          <p:sp>
            <p:nvSpPr>
              <p:cNvPr id="92" name="Freeform 91"/>
              <p:cNvSpPr/>
              <p:nvPr/>
            </p:nvSpPr>
            <p:spPr>
              <a:xfrm>
                <a:off x="3885631" y="3845153"/>
                <a:ext cx="578476" cy="660265"/>
              </a:xfrm>
              <a:custGeom>
                <a:avLst/>
                <a:gdLst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98859 w 625872"/>
                  <a:gd name="connsiteY6" fmla="*/ 576262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86581 w 625872"/>
                  <a:gd name="connsiteY6" fmla="*/ 600620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52338"/>
                  <a:gd name="connsiteX1" fmla="*/ 586978 w 629778"/>
                  <a:gd name="connsiteY1" fmla="*/ 707231 h 852338"/>
                  <a:gd name="connsiteX2" fmla="*/ 332557 w 629778"/>
                  <a:gd name="connsiteY2" fmla="*/ 850230 h 852338"/>
                  <a:gd name="connsiteX3" fmla="*/ 65484 w 629778"/>
                  <a:gd name="connsiteY3" fmla="*/ 809625 h 852338"/>
                  <a:gd name="connsiteX4" fmla="*/ 15478 w 629778"/>
                  <a:gd name="connsiteY4" fmla="*/ 671512 h 852338"/>
                  <a:gd name="connsiteX5" fmla="*/ 158353 w 629778"/>
                  <a:gd name="connsiteY5" fmla="*/ 540543 h 852338"/>
                  <a:gd name="connsiteX6" fmla="*/ 386581 w 629778"/>
                  <a:gd name="connsiteY6" fmla="*/ 600620 h 852338"/>
                  <a:gd name="connsiteX7" fmla="*/ 408384 w 629778"/>
                  <a:gd name="connsiteY7" fmla="*/ 554831 h 852338"/>
                  <a:gd name="connsiteX8" fmla="*/ 403622 w 629778"/>
                  <a:gd name="connsiteY8" fmla="*/ 0 h 852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9778" h="852338">
                    <a:moveTo>
                      <a:pt x="589359" y="40481"/>
                    </a:moveTo>
                    <a:cubicBezTo>
                      <a:pt x="607615" y="308570"/>
                      <a:pt x="629778" y="572273"/>
                      <a:pt x="586978" y="707231"/>
                    </a:cubicBezTo>
                    <a:cubicBezTo>
                      <a:pt x="544178" y="842189"/>
                      <a:pt x="393081" y="852338"/>
                      <a:pt x="332557" y="850230"/>
                    </a:cubicBezTo>
                    <a:cubicBezTo>
                      <a:pt x="247154" y="847800"/>
                      <a:pt x="118330" y="839411"/>
                      <a:pt x="65484" y="809625"/>
                    </a:cubicBezTo>
                    <a:cubicBezTo>
                      <a:pt x="12638" y="779839"/>
                      <a:pt x="0" y="716359"/>
                      <a:pt x="15478" y="671512"/>
                    </a:cubicBezTo>
                    <a:cubicBezTo>
                      <a:pt x="30956" y="626665"/>
                      <a:pt x="96503" y="552358"/>
                      <a:pt x="158353" y="540543"/>
                    </a:cubicBezTo>
                    <a:cubicBezTo>
                      <a:pt x="220203" y="528728"/>
                      <a:pt x="344909" y="598239"/>
                      <a:pt x="386581" y="600620"/>
                    </a:cubicBezTo>
                    <a:cubicBezTo>
                      <a:pt x="428253" y="603001"/>
                      <a:pt x="405544" y="654934"/>
                      <a:pt x="408384" y="554831"/>
                    </a:cubicBezTo>
                    <a:cubicBezTo>
                      <a:pt x="411224" y="454728"/>
                      <a:pt x="406400" y="229393"/>
                      <a:pt x="403622" y="0"/>
                    </a:cubicBezTo>
                  </a:path>
                </a:pathLst>
              </a:custGeom>
              <a:grpFill/>
              <a:ln w="3810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3" name="Isosceles Triangle 92"/>
              <p:cNvSpPr/>
              <p:nvPr/>
            </p:nvSpPr>
            <p:spPr>
              <a:xfrm rot="16200000">
                <a:off x="2533232" y="2139505"/>
                <a:ext cx="2781393" cy="1296145"/>
              </a:xfrm>
              <a:prstGeom prst="triangle">
                <a:avLst/>
              </a:prstGeom>
              <a:grp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grpSp>
            <p:nvGrpSpPr>
              <p:cNvPr id="94" name="Group 51"/>
              <p:cNvGrpSpPr/>
              <p:nvPr/>
            </p:nvGrpSpPr>
            <p:grpSpPr>
              <a:xfrm rot="731531" flipH="1">
                <a:off x="4043870" y="1356663"/>
                <a:ext cx="891094" cy="549104"/>
                <a:chOff x="2195736" y="1196752"/>
                <a:chExt cx="1296144" cy="792088"/>
              </a:xfrm>
              <a:grpFill/>
            </p:grpSpPr>
            <p:sp>
              <p:nvSpPr>
                <p:cNvPr id="102" name="Freeform 101"/>
                <p:cNvSpPr/>
                <p:nvPr/>
              </p:nvSpPr>
              <p:spPr>
                <a:xfrm>
                  <a:off x="2195736" y="1484784"/>
                  <a:ext cx="1296144" cy="145366"/>
                </a:xfrm>
                <a:custGeom>
                  <a:avLst/>
                  <a:gdLst>
                    <a:gd name="connsiteX0" fmla="*/ 0 w 1209821"/>
                    <a:gd name="connsiteY0" fmla="*/ 0 h 138332"/>
                    <a:gd name="connsiteX1" fmla="*/ 337625 w 1209821"/>
                    <a:gd name="connsiteY1" fmla="*/ 112541 h 138332"/>
                    <a:gd name="connsiteX2" fmla="*/ 928468 w 1209821"/>
                    <a:gd name="connsiteY2" fmla="*/ 126609 h 138332"/>
                    <a:gd name="connsiteX3" fmla="*/ 1209821 w 1209821"/>
                    <a:gd name="connsiteY3" fmla="*/ 42203 h 138332"/>
                    <a:gd name="connsiteX0" fmla="*/ 0 w 1296144"/>
                    <a:gd name="connsiteY0" fmla="*/ 0 h 145366"/>
                    <a:gd name="connsiteX1" fmla="*/ 337625 w 1296144"/>
                    <a:gd name="connsiteY1" fmla="*/ 112541 h 145366"/>
                    <a:gd name="connsiteX2" fmla="*/ 928468 w 1296144"/>
                    <a:gd name="connsiteY2" fmla="*/ 126609 h 145366"/>
                    <a:gd name="connsiteX3" fmla="*/ 1296144 w 1296144"/>
                    <a:gd name="connsiteY3" fmla="*/ 0 h 1453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96144" h="145366">
                      <a:moveTo>
                        <a:pt x="0" y="0"/>
                      </a:moveTo>
                      <a:cubicBezTo>
                        <a:pt x="91440" y="45719"/>
                        <a:pt x="182880" y="91439"/>
                        <a:pt x="337625" y="112541"/>
                      </a:cubicBezTo>
                      <a:cubicBezTo>
                        <a:pt x="492370" y="133643"/>
                        <a:pt x="768715" y="145366"/>
                        <a:pt x="928468" y="126609"/>
                      </a:cubicBezTo>
                      <a:cubicBezTo>
                        <a:pt x="1088221" y="107852"/>
                        <a:pt x="1228150" y="36341"/>
                        <a:pt x="1296144" y="0"/>
                      </a:cubicBezTo>
                    </a:path>
                  </a:pathLst>
                </a:custGeom>
                <a:grpFill/>
                <a:ln w="38100">
                  <a:noFil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103" name="Chord 102"/>
                <p:cNvSpPr/>
                <p:nvPr/>
              </p:nvSpPr>
              <p:spPr>
                <a:xfrm>
                  <a:off x="2483768" y="1196752"/>
                  <a:ext cx="720080" cy="792088"/>
                </a:xfrm>
                <a:prstGeom prst="chord">
                  <a:avLst>
                    <a:gd name="adj1" fmla="val 10765082"/>
                    <a:gd name="adj2" fmla="val 108958"/>
                  </a:avLst>
                </a:prstGeom>
                <a:grp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95" name="Freeform 94"/>
              <p:cNvSpPr/>
              <p:nvPr/>
            </p:nvSpPr>
            <p:spPr>
              <a:xfrm>
                <a:off x="4054123" y="3845153"/>
                <a:ext cx="578476" cy="660265"/>
              </a:xfrm>
              <a:custGeom>
                <a:avLst/>
                <a:gdLst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98859 w 625872"/>
                  <a:gd name="connsiteY6" fmla="*/ 576262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86581 w 625872"/>
                  <a:gd name="connsiteY6" fmla="*/ 600620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52338"/>
                  <a:gd name="connsiteX1" fmla="*/ 586978 w 629778"/>
                  <a:gd name="connsiteY1" fmla="*/ 707231 h 852338"/>
                  <a:gd name="connsiteX2" fmla="*/ 332557 w 629778"/>
                  <a:gd name="connsiteY2" fmla="*/ 850230 h 852338"/>
                  <a:gd name="connsiteX3" fmla="*/ 65484 w 629778"/>
                  <a:gd name="connsiteY3" fmla="*/ 809625 h 852338"/>
                  <a:gd name="connsiteX4" fmla="*/ 15478 w 629778"/>
                  <a:gd name="connsiteY4" fmla="*/ 671512 h 852338"/>
                  <a:gd name="connsiteX5" fmla="*/ 158353 w 629778"/>
                  <a:gd name="connsiteY5" fmla="*/ 540543 h 852338"/>
                  <a:gd name="connsiteX6" fmla="*/ 386581 w 629778"/>
                  <a:gd name="connsiteY6" fmla="*/ 600620 h 852338"/>
                  <a:gd name="connsiteX7" fmla="*/ 408384 w 629778"/>
                  <a:gd name="connsiteY7" fmla="*/ 554831 h 852338"/>
                  <a:gd name="connsiteX8" fmla="*/ 403622 w 629778"/>
                  <a:gd name="connsiteY8" fmla="*/ 0 h 852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9778" h="852338">
                    <a:moveTo>
                      <a:pt x="589359" y="40481"/>
                    </a:moveTo>
                    <a:cubicBezTo>
                      <a:pt x="607615" y="308570"/>
                      <a:pt x="629778" y="572273"/>
                      <a:pt x="586978" y="707231"/>
                    </a:cubicBezTo>
                    <a:cubicBezTo>
                      <a:pt x="544178" y="842189"/>
                      <a:pt x="393081" y="852338"/>
                      <a:pt x="332557" y="850230"/>
                    </a:cubicBezTo>
                    <a:cubicBezTo>
                      <a:pt x="247154" y="847800"/>
                      <a:pt x="118330" y="839411"/>
                      <a:pt x="65484" y="809625"/>
                    </a:cubicBezTo>
                    <a:cubicBezTo>
                      <a:pt x="12638" y="779839"/>
                      <a:pt x="0" y="716359"/>
                      <a:pt x="15478" y="671512"/>
                    </a:cubicBezTo>
                    <a:cubicBezTo>
                      <a:pt x="30956" y="626665"/>
                      <a:pt x="96503" y="552358"/>
                      <a:pt x="158353" y="540543"/>
                    </a:cubicBezTo>
                    <a:cubicBezTo>
                      <a:pt x="220203" y="528728"/>
                      <a:pt x="344909" y="598239"/>
                      <a:pt x="386581" y="600620"/>
                    </a:cubicBezTo>
                    <a:cubicBezTo>
                      <a:pt x="428253" y="603001"/>
                      <a:pt x="405544" y="654934"/>
                      <a:pt x="408384" y="554831"/>
                    </a:cubicBezTo>
                    <a:cubicBezTo>
                      <a:pt x="411224" y="454728"/>
                      <a:pt x="406400" y="229393"/>
                      <a:pt x="403622" y="0"/>
                    </a:cubicBezTo>
                  </a:path>
                </a:pathLst>
              </a:custGeom>
              <a:grpFill/>
              <a:ln w="3810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6" name="Oval 95"/>
              <p:cNvSpPr/>
              <p:nvPr/>
            </p:nvSpPr>
            <p:spPr>
              <a:xfrm flipH="1">
                <a:off x="4101655" y="2332985"/>
                <a:ext cx="56502" cy="17829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7" name="Oval 96"/>
              <p:cNvSpPr/>
              <p:nvPr/>
            </p:nvSpPr>
            <p:spPr>
              <a:xfrm flipH="1">
                <a:off x="3764684" y="2343529"/>
                <a:ext cx="56502" cy="17829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98" name="Group 97"/>
              <p:cNvGrpSpPr/>
              <p:nvPr/>
            </p:nvGrpSpPr>
            <p:grpSpPr>
              <a:xfrm rot="20947756">
                <a:off x="3020616" y="1089618"/>
                <a:ext cx="648072" cy="2700299"/>
                <a:chOff x="1378024" y="1052736"/>
                <a:chExt cx="648072" cy="2700299"/>
              </a:xfrm>
              <a:grpFill/>
            </p:grpSpPr>
            <p:sp>
              <p:nvSpPr>
                <p:cNvPr id="100" name="Rectangle 99"/>
                <p:cNvSpPr/>
                <p:nvPr/>
              </p:nvSpPr>
              <p:spPr>
                <a:xfrm>
                  <a:off x="1378024" y="3104963"/>
                  <a:ext cx="648072" cy="648072"/>
                </a:xfrm>
                <a:prstGeom prst="rect">
                  <a:avLst/>
                </a:prstGeom>
                <a:grpFill/>
                <a:ln w="38100">
                  <a:noFil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cxnSp>
              <p:nvCxnSpPr>
                <p:cNvPr id="101" name="Straight Connector 100"/>
                <p:cNvCxnSpPr>
                  <a:stCxn id="100" idx="0"/>
                </p:cNvCxnSpPr>
                <p:nvPr/>
              </p:nvCxnSpPr>
              <p:spPr>
                <a:xfrm flipH="1" flipV="1">
                  <a:off x="1691680" y="1052736"/>
                  <a:ext cx="10380" cy="2052227"/>
                </a:xfrm>
                <a:prstGeom prst="lin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9" name="Freeform 98"/>
              <p:cNvSpPr/>
              <p:nvPr/>
            </p:nvSpPr>
            <p:spPr>
              <a:xfrm rot="12921753" flipH="1" flipV="1">
                <a:off x="3762950" y="2718737"/>
                <a:ext cx="587016" cy="954421"/>
              </a:xfrm>
              <a:custGeom>
                <a:avLst/>
                <a:gdLst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37332 w 777479"/>
                  <a:gd name="connsiteY7" fmla="*/ 433387 h 733822"/>
                  <a:gd name="connsiteX8" fmla="*/ 275432 w 777479"/>
                  <a:gd name="connsiteY8" fmla="*/ 659606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37332 w 777479"/>
                  <a:gd name="connsiteY7" fmla="*/ 433387 h 733822"/>
                  <a:gd name="connsiteX8" fmla="*/ 248147 w 777479"/>
                  <a:gd name="connsiteY8" fmla="*/ 649709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248147 w 777479"/>
                  <a:gd name="connsiteY8" fmla="*/ 649709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65919 w 777479"/>
                  <a:gd name="connsiteY10" fmla="*/ 516731 h 733822"/>
                  <a:gd name="connsiteX11" fmla="*/ 384969 w 777479"/>
                  <a:gd name="connsiteY11" fmla="*/ 423862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84969 w 777479"/>
                  <a:gd name="connsiteY11" fmla="*/ 423862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32619 w 777479"/>
                  <a:gd name="connsiteY22" fmla="*/ 4071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62013 w 777479"/>
                  <a:gd name="connsiteY20" fmla="*/ 605036 h 733822"/>
                  <a:gd name="connsiteX21" fmla="*/ 644525 w 777479"/>
                  <a:gd name="connsiteY21" fmla="*/ 483394 h 733822"/>
                  <a:gd name="connsiteX22" fmla="*/ 632619 w 777479"/>
                  <a:gd name="connsiteY22" fmla="*/ 4071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2397 h 834313"/>
                  <a:gd name="connsiteX1" fmla="*/ 239713 w 777479"/>
                  <a:gd name="connsiteY1" fmla="*/ 240985 h 834313"/>
                  <a:gd name="connsiteX2" fmla="*/ 82550 w 777479"/>
                  <a:gd name="connsiteY2" fmla="*/ 336235 h 834313"/>
                  <a:gd name="connsiteX3" fmla="*/ 3969 w 777479"/>
                  <a:gd name="connsiteY3" fmla="*/ 474347 h 834313"/>
                  <a:gd name="connsiteX4" fmla="*/ 106363 w 777479"/>
                  <a:gd name="connsiteY4" fmla="*/ 488635 h 834313"/>
                  <a:gd name="connsiteX5" fmla="*/ 254000 w 777479"/>
                  <a:gd name="connsiteY5" fmla="*/ 386241 h 834313"/>
                  <a:gd name="connsiteX6" fmla="*/ 261144 w 777479"/>
                  <a:gd name="connsiteY6" fmla="*/ 398147 h 834313"/>
                  <a:gd name="connsiteX7" fmla="*/ 223044 w 777479"/>
                  <a:gd name="connsiteY7" fmla="*/ 533878 h 834313"/>
                  <a:gd name="connsiteX8" fmla="*/ 198834 w 777479"/>
                  <a:gd name="connsiteY8" fmla="*/ 660085 h 834313"/>
                  <a:gd name="connsiteX9" fmla="*/ 248147 w 777479"/>
                  <a:gd name="connsiteY9" fmla="*/ 750200 h 834313"/>
                  <a:gd name="connsiteX10" fmla="*/ 335682 w 777479"/>
                  <a:gd name="connsiteY10" fmla="*/ 608466 h 834313"/>
                  <a:gd name="connsiteX11" fmla="*/ 368300 w 777479"/>
                  <a:gd name="connsiteY11" fmla="*/ 488634 h 834313"/>
                  <a:gd name="connsiteX12" fmla="*/ 375444 w 777479"/>
                  <a:gd name="connsiteY12" fmla="*/ 555310 h 834313"/>
                  <a:gd name="connsiteX13" fmla="*/ 401638 w 777479"/>
                  <a:gd name="connsiteY13" fmla="*/ 767241 h 834313"/>
                  <a:gd name="connsiteX14" fmla="*/ 451644 w 777479"/>
                  <a:gd name="connsiteY14" fmla="*/ 833916 h 834313"/>
                  <a:gd name="connsiteX15" fmla="*/ 504032 w 777479"/>
                  <a:gd name="connsiteY15" fmla="*/ 769622 h 834313"/>
                  <a:gd name="connsiteX16" fmla="*/ 504032 w 777479"/>
                  <a:gd name="connsiteY16" fmla="*/ 529115 h 834313"/>
                  <a:gd name="connsiteX17" fmla="*/ 527844 w 777479"/>
                  <a:gd name="connsiteY17" fmla="*/ 643416 h 834313"/>
                  <a:gd name="connsiteX18" fmla="*/ 573088 w 777479"/>
                  <a:gd name="connsiteY18" fmla="*/ 741047 h 834313"/>
                  <a:gd name="connsiteX19" fmla="*/ 625475 w 777479"/>
                  <a:gd name="connsiteY19" fmla="*/ 762478 h 834313"/>
                  <a:gd name="connsiteX20" fmla="*/ 662013 w 777479"/>
                  <a:gd name="connsiteY20" fmla="*/ 705527 h 834313"/>
                  <a:gd name="connsiteX21" fmla="*/ 644525 w 777479"/>
                  <a:gd name="connsiteY21" fmla="*/ 583885 h 834313"/>
                  <a:gd name="connsiteX22" fmla="*/ 632619 w 777479"/>
                  <a:gd name="connsiteY22" fmla="*/ 507685 h 834313"/>
                  <a:gd name="connsiteX23" fmla="*/ 718344 w 777479"/>
                  <a:gd name="connsiteY23" fmla="*/ 657703 h 834313"/>
                  <a:gd name="connsiteX24" fmla="*/ 770732 w 777479"/>
                  <a:gd name="connsiteY24" fmla="*/ 636272 h 834313"/>
                  <a:gd name="connsiteX25" fmla="*/ 758825 w 777479"/>
                  <a:gd name="connsiteY25" fmla="*/ 495778 h 834313"/>
                  <a:gd name="connsiteX26" fmla="*/ 668338 w 777479"/>
                  <a:gd name="connsiteY26" fmla="*/ 324328 h 834313"/>
                  <a:gd name="connsiteX27" fmla="*/ 668239 w 777479"/>
                  <a:gd name="connsiteY27" fmla="*/ 0 h 834313"/>
                  <a:gd name="connsiteX0" fmla="*/ 240017 w 777479"/>
                  <a:gd name="connsiteY0" fmla="*/ 24652 h 834313"/>
                  <a:gd name="connsiteX1" fmla="*/ 239713 w 777479"/>
                  <a:gd name="connsiteY1" fmla="*/ 240985 h 834313"/>
                  <a:gd name="connsiteX2" fmla="*/ 82550 w 777479"/>
                  <a:gd name="connsiteY2" fmla="*/ 336235 h 834313"/>
                  <a:gd name="connsiteX3" fmla="*/ 3969 w 777479"/>
                  <a:gd name="connsiteY3" fmla="*/ 474347 h 834313"/>
                  <a:gd name="connsiteX4" fmla="*/ 106363 w 777479"/>
                  <a:gd name="connsiteY4" fmla="*/ 488635 h 834313"/>
                  <a:gd name="connsiteX5" fmla="*/ 254000 w 777479"/>
                  <a:gd name="connsiteY5" fmla="*/ 386241 h 834313"/>
                  <a:gd name="connsiteX6" fmla="*/ 261144 w 777479"/>
                  <a:gd name="connsiteY6" fmla="*/ 398147 h 834313"/>
                  <a:gd name="connsiteX7" fmla="*/ 223044 w 777479"/>
                  <a:gd name="connsiteY7" fmla="*/ 533878 h 834313"/>
                  <a:gd name="connsiteX8" fmla="*/ 198834 w 777479"/>
                  <a:gd name="connsiteY8" fmla="*/ 660085 h 834313"/>
                  <a:gd name="connsiteX9" fmla="*/ 248147 w 777479"/>
                  <a:gd name="connsiteY9" fmla="*/ 750200 h 834313"/>
                  <a:gd name="connsiteX10" fmla="*/ 335682 w 777479"/>
                  <a:gd name="connsiteY10" fmla="*/ 608466 h 834313"/>
                  <a:gd name="connsiteX11" fmla="*/ 368300 w 777479"/>
                  <a:gd name="connsiteY11" fmla="*/ 488634 h 834313"/>
                  <a:gd name="connsiteX12" fmla="*/ 375444 w 777479"/>
                  <a:gd name="connsiteY12" fmla="*/ 555310 h 834313"/>
                  <a:gd name="connsiteX13" fmla="*/ 401638 w 777479"/>
                  <a:gd name="connsiteY13" fmla="*/ 767241 h 834313"/>
                  <a:gd name="connsiteX14" fmla="*/ 451644 w 777479"/>
                  <a:gd name="connsiteY14" fmla="*/ 833916 h 834313"/>
                  <a:gd name="connsiteX15" fmla="*/ 504032 w 777479"/>
                  <a:gd name="connsiteY15" fmla="*/ 769622 h 834313"/>
                  <a:gd name="connsiteX16" fmla="*/ 504032 w 777479"/>
                  <a:gd name="connsiteY16" fmla="*/ 529115 h 834313"/>
                  <a:gd name="connsiteX17" fmla="*/ 527844 w 777479"/>
                  <a:gd name="connsiteY17" fmla="*/ 643416 h 834313"/>
                  <a:gd name="connsiteX18" fmla="*/ 573088 w 777479"/>
                  <a:gd name="connsiteY18" fmla="*/ 741047 h 834313"/>
                  <a:gd name="connsiteX19" fmla="*/ 625475 w 777479"/>
                  <a:gd name="connsiteY19" fmla="*/ 762478 h 834313"/>
                  <a:gd name="connsiteX20" fmla="*/ 662013 w 777479"/>
                  <a:gd name="connsiteY20" fmla="*/ 705527 h 834313"/>
                  <a:gd name="connsiteX21" fmla="*/ 644525 w 777479"/>
                  <a:gd name="connsiteY21" fmla="*/ 583885 h 834313"/>
                  <a:gd name="connsiteX22" fmla="*/ 632619 w 777479"/>
                  <a:gd name="connsiteY22" fmla="*/ 507685 h 834313"/>
                  <a:gd name="connsiteX23" fmla="*/ 718344 w 777479"/>
                  <a:gd name="connsiteY23" fmla="*/ 657703 h 834313"/>
                  <a:gd name="connsiteX24" fmla="*/ 770732 w 777479"/>
                  <a:gd name="connsiteY24" fmla="*/ 636272 h 834313"/>
                  <a:gd name="connsiteX25" fmla="*/ 758825 w 777479"/>
                  <a:gd name="connsiteY25" fmla="*/ 495778 h 834313"/>
                  <a:gd name="connsiteX26" fmla="*/ 668338 w 777479"/>
                  <a:gd name="connsiteY26" fmla="*/ 324328 h 834313"/>
                  <a:gd name="connsiteX27" fmla="*/ 668239 w 777479"/>
                  <a:gd name="connsiteY27" fmla="*/ 0 h 834313"/>
                  <a:gd name="connsiteX0" fmla="*/ 240017 w 777479"/>
                  <a:gd name="connsiteY0" fmla="*/ 164738 h 974399"/>
                  <a:gd name="connsiteX1" fmla="*/ 239713 w 777479"/>
                  <a:gd name="connsiteY1" fmla="*/ 381071 h 974399"/>
                  <a:gd name="connsiteX2" fmla="*/ 82550 w 777479"/>
                  <a:gd name="connsiteY2" fmla="*/ 476321 h 974399"/>
                  <a:gd name="connsiteX3" fmla="*/ 3969 w 777479"/>
                  <a:gd name="connsiteY3" fmla="*/ 614433 h 974399"/>
                  <a:gd name="connsiteX4" fmla="*/ 106363 w 777479"/>
                  <a:gd name="connsiteY4" fmla="*/ 628721 h 974399"/>
                  <a:gd name="connsiteX5" fmla="*/ 254000 w 777479"/>
                  <a:gd name="connsiteY5" fmla="*/ 526327 h 974399"/>
                  <a:gd name="connsiteX6" fmla="*/ 261144 w 777479"/>
                  <a:gd name="connsiteY6" fmla="*/ 538233 h 974399"/>
                  <a:gd name="connsiteX7" fmla="*/ 223044 w 777479"/>
                  <a:gd name="connsiteY7" fmla="*/ 673964 h 974399"/>
                  <a:gd name="connsiteX8" fmla="*/ 198834 w 777479"/>
                  <a:gd name="connsiteY8" fmla="*/ 800171 h 974399"/>
                  <a:gd name="connsiteX9" fmla="*/ 248147 w 777479"/>
                  <a:gd name="connsiteY9" fmla="*/ 890286 h 974399"/>
                  <a:gd name="connsiteX10" fmla="*/ 335682 w 777479"/>
                  <a:gd name="connsiteY10" fmla="*/ 748552 h 974399"/>
                  <a:gd name="connsiteX11" fmla="*/ 368300 w 777479"/>
                  <a:gd name="connsiteY11" fmla="*/ 628720 h 974399"/>
                  <a:gd name="connsiteX12" fmla="*/ 375444 w 777479"/>
                  <a:gd name="connsiteY12" fmla="*/ 695396 h 974399"/>
                  <a:gd name="connsiteX13" fmla="*/ 401638 w 777479"/>
                  <a:gd name="connsiteY13" fmla="*/ 907327 h 974399"/>
                  <a:gd name="connsiteX14" fmla="*/ 451644 w 777479"/>
                  <a:gd name="connsiteY14" fmla="*/ 974002 h 974399"/>
                  <a:gd name="connsiteX15" fmla="*/ 504032 w 777479"/>
                  <a:gd name="connsiteY15" fmla="*/ 909708 h 974399"/>
                  <a:gd name="connsiteX16" fmla="*/ 504032 w 777479"/>
                  <a:gd name="connsiteY16" fmla="*/ 669201 h 974399"/>
                  <a:gd name="connsiteX17" fmla="*/ 527844 w 777479"/>
                  <a:gd name="connsiteY17" fmla="*/ 783502 h 974399"/>
                  <a:gd name="connsiteX18" fmla="*/ 573088 w 777479"/>
                  <a:gd name="connsiteY18" fmla="*/ 881133 h 974399"/>
                  <a:gd name="connsiteX19" fmla="*/ 625475 w 777479"/>
                  <a:gd name="connsiteY19" fmla="*/ 902564 h 974399"/>
                  <a:gd name="connsiteX20" fmla="*/ 662013 w 777479"/>
                  <a:gd name="connsiteY20" fmla="*/ 845613 h 974399"/>
                  <a:gd name="connsiteX21" fmla="*/ 644525 w 777479"/>
                  <a:gd name="connsiteY21" fmla="*/ 723971 h 974399"/>
                  <a:gd name="connsiteX22" fmla="*/ 632619 w 777479"/>
                  <a:gd name="connsiteY22" fmla="*/ 647771 h 974399"/>
                  <a:gd name="connsiteX23" fmla="*/ 718344 w 777479"/>
                  <a:gd name="connsiteY23" fmla="*/ 797789 h 974399"/>
                  <a:gd name="connsiteX24" fmla="*/ 770732 w 777479"/>
                  <a:gd name="connsiteY24" fmla="*/ 776358 h 974399"/>
                  <a:gd name="connsiteX25" fmla="*/ 758825 w 777479"/>
                  <a:gd name="connsiteY25" fmla="*/ 635864 h 974399"/>
                  <a:gd name="connsiteX26" fmla="*/ 668338 w 777479"/>
                  <a:gd name="connsiteY26" fmla="*/ 464414 h 974399"/>
                  <a:gd name="connsiteX27" fmla="*/ 577964 w 777479"/>
                  <a:gd name="connsiteY27" fmla="*/ 0 h 974399"/>
                  <a:gd name="connsiteX0" fmla="*/ 224488 w 777479"/>
                  <a:gd name="connsiteY0" fmla="*/ 79294 h 974399"/>
                  <a:gd name="connsiteX1" fmla="*/ 239713 w 777479"/>
                  <a:gd name="connsiteY1" fmla="*/ 381071 h 974399"/>
                  <a:gd name="connsiteX2" fmla="*/ 82550 w 777479"/>
                  <a:gd name="connsiteY2" fmla="*/ 476321 h 974399"/>
                  <a:gd name="connsiteX3" fmla="*/ 3969 w 777479"/>
                  <a:gd name="connsiteY3" fmla="*/ 614433 h 974399"/>
                  <a:gd name="connsiteX4" fmla="*/ 106363 w 777479"/>
                  <a:gd name="connsiteY4" fmla="*/ 628721 h 974399"/>
                  <a:gd name="connsiteX5" fmla="*/ 254000 w 777479"/>
                  <a:gd name="connsiteY5" fmla="*/ 526327 h 974399"/>
                  <a:gd name="connsiteX6" fmla="*/ 261144 w 777479"/>
                  <a:gd name="connsiteY6" fmla="*/ 538233 h 974399"/>
                  <a:gd name="connsiteX7" fmla="*/ 223044 w 777479"/>
                  <a:gd name="connsiteY7" fmla="*/ 673964 h 974399"/>
                  <a:gd name="connsiteX8" fmla="*/ 198834 w 777479"/>
                  <a:gd name="connsiteY8" fmla="*/ 800171 h 974399"/>
                  <a:gd name="connsiteX9" fmla="*/ 248147 w 777479"/>
                  <a:gd name="connsiteY9" fmla="*/ 890286 h 974399"/>
                  <a:gd name="connsiteX10" fmla="*/ 335682 w 777479"/>
                  <a:gd name="connsiteY10" fmla="*/ 748552 h 974399"/>
                  <a:gd name="connsiteX11" fmla="*/ 368300 w 777479"/>
                  <a:gd name="connsiteY11" fmla="*/ 628720 h 974399"/>
                  <a:gd name="connsiteX12" fmla="*/ 375444 w 777479"/>
                  <a:gd name="connsiteY12" fmla="*/ 695396 h 974399"/>
                  <a:gd name="connsiteX13" fmla="*/ 401638 w 777479"/>
                  <a:gd name="connsiteY13" fmla="*/ 907327 h 974399"/>
                  <a:gd name="connsiteX14" fmla="*/ 451644 w 777479"/>
                  <a:gd name="connsiteY14" fmla="*/ 974002 h 974399"/>
                  <a:gd name="connsiteX15" fmla="*/ 504032 w 777479"/>
                  <a:gd name="connsiteY15" fmla="*/ 909708 h 974399"/>
                  <a:gd name="connsiteX16" fmla="*/ 504032 w 777479"/>
                  <a:gd name="connsiteY16" fmla="*/ 669201 h 974399"/>
                  <a:gd name="connsiteX17" fmla="*/ 527844 w 777479"/>
                  <a:gd name="connsiteY17" fmla="*/ 783502 h 974399"/>
                  <a:gd name="connsiteX18" fmla="*/ 573088 w 777479"/>
                  <a:gd name="connsiteY18" fmla="*/ 881133 h 974399"/>
                  <a:gd name="connsiteX19" fmla="*/ 625475 w 777479"/>
                  <a:gd name="connsiteY19" fmla="*/ 902564 h 974399"/>
                  <a:gd name="connsiteX20" fmla="*/ 662013 w 777479"/>
                  <a:gd name="connsiteY20" fmla="*/ 845613 h 974399"/>
                  <a:gd name="connsiteX21" fmla="*/ 644525 w 777479"/>
                  <a:gd name="connsiteY21" fmla="*/ 723971 h 974399"/>
                  <a:gd name="connsiteX22" fmla="*/ 632619 w 777479"/>
                  <a:gd name="connsiteY22" fmla="*/ 647771 h 974399"/>
                  <a:gd name="connsiteX23" fmla="*/ 718344 w 777479"/>
                  <a:gd name="connsiteY23" fmla="*/ 797789 h 974399"/>
                  <a:gd name="connsiteX24" fmla="*/ 770732 w 777479"/>
                  <a:gd name="connsiteY24" fmla="*/ 776358 h 974399"/>
                  <a:gd name="connsiteX25" fmla="*/ 758825 w 777479"/>
                  <a:gd name="connsiteY25" fmla="*/ 635864 h 974399"/>
                  <a:gd name="connsiteX26" fmla="*/ 668338 w 777479"/>
                  <a:gd name="connsiteY26" fmla="*/ 464414 h 974399"/>
                  <a:gd name="connsiteX27" fmla="*/ 577964 w 777479"/>
                  <a:gd name="connsiteY27" fmla="*/ 0 h 974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777479" h="974399">
                    <a:moveTo>
                      <a:pt x="224488" y="79294"/>
                    </a:moveTo>
                    <a:cubicBezTo>
                      <a:pt x="238577" y="124935"/>
                      <a:pt x="263369" y="314900"/>
                      <a:pt x="239713" y="381071"/>
                    </a:cubicBezTo>
                    <a:cubicBezTo>
                      <a:pt x="216057" y="447242"/>
                      <a:pt x="121841" y="437427"/>
                      <a:pt x="82550" y="476321"/>
                    </a:cubicBezTo>
                    <a:cubicBezTo>
                      <a:pt x="43259" y="515215"/>
                      <a:pt x="0" y="589033"/>
                      <a:pt x="3969" y="614433"/>
                    </a:cubicBezTo>
                    <a:cubicBezTo>
                      <a:pt x="7938" y="639833"/>
                      <a:pt x="64691" y="643405"/>
                      <a:pt x="106363" y="628721"/>
                    </a:cubicBezTo>
                    <a:cubicBezTo>
                      <a:pt x="148035" y="614037"/>
                      <a:pt x="228203" y="541408"/>
                      <a:pt x="254000" y="526327"/>
                    </a:cubicBezTo>
                    <a:cubicBezTo>
                      <a:pt x="279797" y="511246"/>
                      <a:pt x="266303" y="513627"/>
                      <a:pt x="261144" y="538233"/>
                    </a:cubicBezTo>
                    <a:cubicBezTo>
                      <a:pt x="255985" y="562839"/>
                      <a:pt x="233429" y="630308"/>
                      <a:pt x="223044" y="673964"/>
                    </a:cubicBezTo>
                    <a:cubicBezTo>
                      <a:pt x="212659" y="717620"/>
                      <a:pt x="194650" y="764117"/>
                      <a:pt x="198834" y="800171"/>
                    </a:cubicBezTo>
                    <a:cubicBezTo>
                      <a:pt x="203018" y="836225"/>
                      <a:pt x="225339" y="898889"/>
                      <a:pt x="248147" y="890286"/>
                    </a:cubicBezTo>
                    <a:cubicBezTo>
                      <a:pt x="270955" y="881683"/>
                      <a:pt x="315657" y="792146"/>
                      <a:pt x="335682" y="748552"/>
                    </a:cubicBezTo>
                    <a:cubicBezTo>
                      <a:pt x="355707" y="704958"/>
                      <a:pt x="361673" y="637579"/>
                      <a:pt x="368300" y="628720"/>
                    </a:cubicBezTo>
                    <a:cubicBezTo>
                      <a:pt x="374927" y="619861"/>
                      <a:pt x="369888" y="648962"/>
                      <a:pt x="375444" y="695396"/>
                    </a:cubicBezTo>
                    <a:cubicBezTo>
                      <a:pt x="381000" y="741831"/>
                      <a:pt x="388938" y="860893"/>
                      <a:pt x="401638" y="907327"/>
                    </a:cubicBezTo>
                    <a:cubicBezTo>
                      <a:pt x="414338" y="953761"/>
                      <a:pt x="434578" y="973605"/>
                      <a:pt x="451644" y="974002"/>
                    </a:cubicBezTo>
                    <a:cubicBezTo>
                      <a:pt x="468710" y="974399"/>
                      <a:pt x="495301" y="960508"/>
                      <a:pt x="504032" y="909708"/>
                    </a:cubicBezTo>
                    <a:cubicBezTo>
                      <a:pt x="512763" y="858908"/>
                      <a:pt x="500063" y="690235"/>
                      <a:pt x="504032" y="669201"/>
                    </a:cubicBezTo>
                    <a:cubicBezTo>
                      <a:pt x="508001" y="648167"/>
                      <a:pt x="516335" y="748180"/>
                      <a:pt x="527844" y="783502"/>
                    </a:cubicBezTo>
                    <a:cubicBezTo>
                      <a:pt x="539353" y="818824"/>
                      <a:pt x="556816" y="861289"/>
                      <a:pt x="573088" y="881133"/>
                    </a:cubicBezTo>
                    <a:cubicBezTo>
                      <a:pt x="589360" y="900977"/>
                      <a:pt x="610654" y="908484"/>
                      <a:pt x="625475" y="902564"/>
                    </a:cubicBezTo>
                    <a:cubicBezTo>
                      <a:pt x="640296" y="896644"/>
                      <a:pt x="658838" y="875379"/>
                      <a:pt x="662013" y="845613"/>
                    </a:cubicBezTo>
                    <a:cubicBezTo>
                      <a:pt x="665188" y="815847"/>
                      <a:pt x="649424" y="756945"/>
                      <a:pt x="644525" y="723971"/>
                    </a:cubicBezTo>
                    <a:cubicBezTo>
                      <a:pt x="639626" y="690997"/>
                      <a:pt x="620316" y="635468"/>
                      <a:pt x="632619" y="647771"/>
                    </a:cubicBezTo>
                    <a:cubicBezTo>
                      <a:pt x="644922" y="660074"/>
                      <a:pt x="695325" y="776358"/>
                      <a:pt x="718344" y="797789"/>
                    </a:cubicBezTo>
                    <a:cubicBezTo>
                      <a:pt x="741363" y="819220"/>
                      <a:pt x="763985" y="803346"/>
                      <a:pt x="770732" y="776358"/>
                    </a:cubicBezTo>
                    <a:cubicBezTo>
                      <a:pt x="777479" y="749371"/>
                      <a:pt x="775891" y="687855"/>
                      <a:pt x="758825" y="635864"/>
                    </a:cubicBezTo>
                    <a:cubicBezTo>
                      <a:pt x="741759" y="583873"/>
                      <a:pt x="698481" y="570391"/>
                      <a:pt x="668338" y="464414"/>
                    </a:cubicBezTo>
                    <a:cubicBezTo>
                      <a:pt x="638195" y="358437"/>
                      <a:pt x="580345" y="78978"/>
                      <a:pt x="577964" y="0"/>
                    </a:cubicBezTo>
                  </a:path>
                </a:pathLst>
              </a:custGeom>
              <a:grpFill/>
              <a:ln w="3810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56" name="Group 55"/>
          <p:cNvGrpSpPr/>
          <p:nvPr/>
        </p:nvGrpSpPr>
        <p:grpSpPr>
          <a:xfrm rot="20593831">
            <a:off x="3527883" y="655958"/>
            <a:ext cx="2088232" cy="2349400"/>
            <a:chOff x="323528" y="4293096"/>
            <a:chExt cx="2088232" cy="2349400"/>
          </a:xfrm>
        </p:grpSpPr>
        <p:grpSp>
          <p:nvGrpSpPr>
            <p:cNvPr id="57" name="Group 56"/>
            <p:cNvGrpSpPr/>
            <p:nvPr/>
          </p:nvGrpSpPr>
          <p:grpSpPr>
            <a:xfrm>
              <a:off x="323528" y="4293096"/>
              <a:ext cx="2088232" cy="576064"/>
              <a:chOff x="323528" y="5085184"/>
              <a:chExt cx="2088232" cy="576064"/>
            </a:xfrm>
          </p:grpSpPr>
          <p:sp>
            <p:nvSpPr>
              <p:cNvPr id="69" name="Isosceles Triangle 68"/>
              <p:cNvSpPr/>
              <p:nvPr/>
            </p:nvSpPr>
            <p:spPr>
              <a:xfrm>
                <a:off x="539552" y="5373216"/>
                <a:ext cx="288032" cy="288032"/>
              </a:xfrm>
              <a:prstGeom prst="triangle">
                <a:avLst/>
              </a:prstGeom>
              <a:solidFill>
                <a:srgbClr val="C000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70" name="Straight Connector 69"/>
              <p:cNvCxnSpPr/>
              <p:nvPr/>
            </p:nvCxnSpPr>
            <p:spPr>
              <a:xfrm>
                <a:off x="323528" y="5085184"/>
                <a:ext cx="72008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>
                <a:off x="1691680" y="5085184"/>
                <a:ext cx="72008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 flipV="1">
                <a:off x="2051720" y="5085184"/>
                <a:ext cx="0" cy="28803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" name="Isosceles Triangle 72"/>
              <p:cNvSpPr/>
              <p:nvPr/>
            </p:nvSpPr>
            <p:spPr>
              <a:xfrm>
                <a:off x="1907704" y="5373216"/>
                <a:ext cx="288032" cy="288032"/>
              </a:xfrm>
              <a:prstGeom prst="triangle">
                <a:avLst/>
              </a:prstGeom>
              <a:solidFill>
                <a:srgbClr val="C000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74" name="Straight Connector 73"/>
              <p:cNvCxnSpPr/>
              <p:nvPr/>
            </p:nvCxnSpPr>
            <p:spPr>
              <a:xfrm flipV="1">
                <a:off x="683568" y="5085184"/>
                <a:ext cx="0" cy="28803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5" name="Rounded Rectangle 74"/>
              <p:cNvSpPr/>
              <p:nvPr/>
            </p:nvSpPr>
            <p:spPr>
              <a:xfrm>
                <a:off x="395536" y="5229200"/>
                <a:ext cx="1944216" cy="288032"/>
              </a:xfrm>
              <a:prstGeom prst="roundRect">
                <a:avLst/>
              </a:prstGeom>
              <a:solidFill>
                <a:srgbClr val="FF00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58" name="Group 57"/>
            <p:cNvGrpSpPr/>
            <p:nvPr/>
          </p:nvGrpSpPr>
          <p:grpSpPr>
            <a:xfrm rot="20656476">
              <a:off x="607527" y="5362612"/>
              <a:ext cx="1293251" cy="1279884"/>
              <a:chOff x="4427984" y="1196752"/>
              <a:chExt cx="1382441" cy="1368152"/>
            </a:xfrm>
          </p:grpSpPr>
          <p:cxnSp>
            <p:nvCxnSpPr>
              <p:cNvPr id="60" name="Straight Connector 59"/>
              <p:cNvCxnSpPr/>
              <p:nvPr/>
            </p:nvCxnSpPr>
            <p:spPr>
              <a:xfrm flipV="1">
                <a:off x="5148064" y="1412776"/>
                <a:ext cx="0" cy="1152128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 flipV="1">
                <a:off x="4499992" y="1844824"/>
                <a:ext cx="1296144" cy="43204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>
                <a:off x="4499992" y="1916832"/>
                <a:ext cx="1296144" cy="28803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" name="Oval 62"/>
              <p:cNvSpPr/>
              <p:nvPr/>
            </p:nvSpPr>
            <p:spPr>
              <a:xfrm>
                <a:off x="4427984" y="1196752"/>
                <a:ext cx="504056" cy="504056"/>
              </a:xfrm>
              <a:prstGeom prst="ellips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64" name="Straight Connector 63"/>
              <p:cNvCxnSpPr/>
              <p:nvPr/>
            </p:nvCxnSpPr>
            <p:spPr>
              <a:xfrm flipV="1">
                <a:off x="4946329" y="1412776"/>
                <a:ext cx="864096" cy="36004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 flipH="1">
                <a:off x="5724128" y="1412776"/>
                <a:ext cx="72008" cy="21602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 flipH="1">
                <a:off x="5652120" y="1412776"/>
                <a:ext cx="72008" cy="21602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 flipH="1">
                <a:off x="5580112" y="1412776"/>
                <a:ext cx="72008" cy="21602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8" name="Pie 67"/>
              <p:cNvSpPr/>
              <p:nvPr/>
            </p:nvSpPr>
            <p:spPr>
              <a:xfrm rot="21404860">
                <a:off x="4427984" y="1196752"/>
                <a:ext cx="504056" cy="504056"/>
              </a:xfrm>
              <a:prstGeom prst="pi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59" name="Straight Connector 58"/>
            <p:cNvCxnSpPr>
              <a:endCxn id="75" idx="2"/>
            </p:cNvCxnSpPr>
            <p:nvPr/>
          </p:nvCxnSpPr>
          <p:spPr>
            <a:xfrm flipV="1">
              <a:off x="1326994" y="4725144"/>
              <a:ext cx="40650" cy="132866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5" name="Group 104"/>
          <p:cNvGrpSpPr/>
          <p:nvPr/>
        </p:nvGrpSpPr>
        <p:grpSpPr>
          <a:xfrm rot="20593831">
            <a:off x="690060" y="7208686"/>
            <a:ext cx="2088232" cy="2349400"/>
            <a:chOff x="323528" y="4293096"/>
            <a:chExt cx="2088232" cy="2349400"/>
          </a:xfrm>
        </p:grpSpPr>
        <p:grpSp>
          <p:nvGrpSpPr>
            <p:cNvPr id="106" name="Group 105"/>
            <p:cNvGrpSpPr/>
            <p:nvPr/>
          </p:nvGrpSpPr>
          <p:grpSpPr>
            <a:xfrm>
              <a:off x="323528" y="4293096"/>
              <a:ext cx="2088232" cy="576064"/>
              <a:chOff x="323528" y="5085184"/>
              <a:chExt cx="2088232" cy="576064"/>
            </a:xfrm>
          </p:grpSpPr>
          <p:sp>
            <p:nvSpPr>
              <p:cNvPr id="118" name="Isosceles Triangle 117"/>
              <p:cNvSpPr/>
              <p:nvPr/>
            </p:nvSpPr>
            <p:spPr>
              <a:xfrm>
                <a:off x="539552" y="5373216"/>
                <a:ext cx="288032" cy="288032"/>
              </a:xfrm>
              <a:prstGeom prst="triangle">
                <a:avLst/>
              </a:prstGeom>
              <a:solidFill>
                <a:srgbClr val="C000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19" name="Straight Connector 118"/>
              <p:cNvCxnSpPr/>
              <p:nvPr/>
            </p:nvCxnSpPr>
            <p:spPr>
              <a:xfrm>
                <a:off x="323528" y="5085184"/>
                <a:ext cx="72008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/>
              <p:cNvCxnSpPr/>
              <p:nvPr/>
            </p:nvCxnSpPr>
            <p:spPr>
              <a:xfrm>
                <a:off x="1691680" y="5085184"/>
                <a:ext cx="72008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/>
              <p:cNvCxnSpPr/>
              <p:nvPr/>
            </p:nvCxnSpPr>
            <p:spPr>
              <a:xfrm flipV="1">
                <a:off x="2051720" y="5085184"/>
                <a:ext cx="0" cy="28803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2" name="Isosceles Triangle 121"/>
              <p:cNvSpPr/>
              <p:nvPr/>
            </p:nvSpPr>
            <p:spPr>
              <a:xfrm>
                <a:off x="1907704" y="5373216"/>
                <a:ext cx="288032" cy="288032"/>
              </a:xfrm>
              <a:prstGeom prst="triangle">
                <a:avLst/>
              </a:prstGeom>
              <a:solidFill>
                <a:srgbClr val="C000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23" name="Straight Connector 122"/>
              <p:cNvCxnSpPr/>
              <p:nvPr/>
            </p:nvCxnSpPr>
            <p:spPr>
              <a:xfrm flipV="1">
                <a:off x="683568" y="5085184"/>
                <a:ext cx="0" cy="28803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4" name="Rounded Rectangle 123"/>
              <p:cNvSpPr/>
              <p:nvPr/>
            </p:nvSpPr>
            <p:spPr>
              <a:xfrm>
                <a:off x="395536" y="5229200"/>
                <a:ext cx="1944216" cy="288032"/>
              </a:xfrm>
              <a:prstGeom prst="roundRect">
                <a:avLst/>
              </a:prstGeom>
              <a:solidFill>
                <a:srgbClr val="FF00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07" name="Group 106"/>
            <p:cNvGrpSpPr/>
            <p:nvPr/>
          </p:nvGrpSpPr>
          <p:grpSpPr>
            <a:xfrm rot="20656476">
              <a:off x="607527" y="5362612"/>
              <a:ext cx="1293251" cy="1279884"/>
              <a:chOff x="4427984" y="1196752"/>
              <a:chExt cx="1382441" cy="1368152"/>
            </a:xfrm>
          </p:grpSpPr>
          <p:cxnSp>
            <p:nvCxnSpPr>
              <p:cNvPr id="109" name="Straight Connector 108"/>
              <p:cNvCxnSpPr/>
              <p:nvPr/>
            </p:nvCxnSpPr>
            <p:spPr>
              <a:xfrm flipV="1">
                <a:off x="5148064" y="1412776"/>
                <a:ext cx="0" cy="1152128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/>
              <p:cNvCxnSpPr/>
              <p:nvPr/>
            </p:nvCxnSpPr>
            <p:spPr>
              <a:xfrm flipV="1">
                <a:off x="4499992" y="1844824"/>
                <a:ext cx="1296144" cy="43204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/>
              <p:cNvCxnSpPr/>
              <p:nvPr/>
            </p:nvCxnSpPr>
            <p:spPr>
              <a:xfrm>
                <a:off x="4499992" y="1916832"/>
                <a:ext cx="1296144" cy="28803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2" name="Oval 111"/>
              <p:cNvSpPr/>
              <p:nvPr/>
            </p:nvSpPr>
            <p:spPr>
              <a:xfrm>
                <a:off x="4427984" y="1196752"/>
                <a:ext cx="504056" cy="504056"/>
              </a:xfrm>
              <a:prstGeom prst="ellips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13" name="Straight Connector 112"/>
              <p:cNvCxnSpPr/>
              <p:nvPr/>
            </p:nvCxnSpPr>
            <p:spPr>
              <a:xfrm flipV="1">
                <a:off x="4946329" y="1412776"/>
                <a:ext cx="864096" cy="36004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13"/>
              <p:cNvCxnSpPr/>
              <p:nvPr/>
            </p:nvCxnSpPr>
            <p:spPr>
              <a:xfrm flipH="1">
                <a:off x="5724128" y="1412776"/>
                <a:ext cx="72008" cy="21602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/>
              <p:cNvCxnSpPr/>
              <p:nvPr/>
            </p:nvCxnSpPr>
            <p:spPr>
              <a:xfrm flipH="1">
                <a:off x="5652120" y="1412776"/>
                <a:ext cx="72008" cy="21602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/>
              <p:nvPr/>
            </p:nvCxnSpPr>
            <p:spPr>
              <a:xfrm flipH="1">
                <a:off x="5580112" y="1412776"/>
                <a:ext cx="72008" cy="21602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7" name="Pie 116"/>
              <p:cNvSpPr/>
              <p:nvPr/>
            </p:nvSpPr>
            <p:spPr>
              <a:xfrm rot="21404860">
                <a:off x="4427984" y="1196752"/>
                <a:ext cx="504056" cy="504056"/>
              </a:xfrm>
              <a:prstGeom prst="pi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108" name="Straight Connector 107"/>
            <p:cNvCxnSpPr>
              <a:endCxn id="124" idx="2"/>
            </p:cNvCxnSpPr>
            <p:nvPr/>
          </p:nvCxnSpPr>
          <p:spPr>
            <a:xfrm flipV="1">
              <a:off x="1326994" y="4725144"/>
              <a:ext cx="40650" cy="132866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5" name="sci-fi-engine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9612560" y="2348880"/>
            <a:ext cx="304800" cy="304800"/>
          </a:xfrm>
          <a:prstGeom prst="rect">
            <a:avLst/>
          </a:prstGeom>
        </p:spPr>
      </p:pic>
      <p:pic>
        <p:nvPicPr>
          <p:cNvPr id="126" name="sci-fi-engine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9764960" y="2501280"/>
            <a:ext cx="304800" cy="304800"/>
          </a:xfrm>
          <a:prstGeom prst="rect">
            <a:avLst/>
          </a:prstGeom>
        </p:spPr>
      </p:pic>
      <p:pic>
        <p:nvPicPr>
          <p:cNvPr id="127" name="sci-fi-engine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9917360" y="2653680"/>
            <a:ext cx="304800" cy="304800"/>
          </a:xfrm>
          <a:prstGeom prst="rect">
            <a:avLst/>
          </a:prstGeom>
        </p:spPr>
      </p:pic>
      <p:pic>
        <p:nvPicPr>
          <p:cNvPr id="128" name="sci-fi-engine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10069760" y="2806080"/>
            <a:ext cx="304800" cy="304800"/>
          </a:xfrm>
          <a:prstGeom prst="rect">
            <a:avLst/>
          </a:prstGeom>
        </p:spPr>
      </p:pic>
      <p:pic>
        <p:nvPicPr>
          <p:cNvPr id="129" name="sci-fi-engine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10222160" y="295848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94472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" fill="hold"/>
                                        <p:tgtEl>
                                          <p:spTgt spid="1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" fill="hold"/>
                                        <p:tgtEl>
                                          <p:spTgt spid="1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1" fill="hold"/>
                                        <p:tgtEl>
                                          <p:spTgt spid="1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1" fill="hold"/>
                                        <p:tgtEl>
                                          <p:spTgt spid="1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10860000">
                                      <p:cBhvr>
                                        <p:cTn id="85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6" presetID="2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7" dur="20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20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1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5"/>
                </p:tgtEl>
              </p:cMediaNode>
            </p:audio>
            <p:audio>
              <p:cMediaNode>
                <p:cTn id="10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6"/>
                </p:tgtEl>
              </p:cMediaNode>
            </p:audio>
            <p:audio>
              <p:cMediaNode>
                <p:cTn id="10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7"/>
                </p:tgtEl>
              </p:cMediaNode>
            </p:audio>
            <p:audio>
              <p:cMediaNode>
                <p:cTn id="10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8"/>
                </p:tgtEl>
              </p:cMediaNode>
            </p:audio>
            <p:audio>
              <p:cMediaNode>
                <p:cTn id="10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9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88024" y="476672"/>
            <a:ext cx="4752528" cy="4464496"/>
          </a:xfrm>
          <a:prstGeom prst="rect">
            <a:avLst/>
          </a:prstGeom>
          <a:solidFill>
            <a:srgbClr val="CC66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Isosceles Triangle 2"/>
          <p:cNvSpPr/>
          <p:nvPr/>
        </p:nvSpPr>
        <p:spPr>
          <a:xfrm>
            <a:off x="611560" y="1340768"/>
            <a:ext cx="8928992" cy="5589240"/>
          </a:xfrm>
          <a:prstGeom prst="triangle">
            <a:avLst>
              <a:gd name="adj" fmla="val 100000"/>
            </a:avLst>
          </a:prstGeom>
          <a:solidFill>
            <a:srgbClr val="DDDDDD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" name="Group 4"/>
          <p:cNvGrpSpPr/>
          <p:nvPr/>
        </p:nvGrpSpPr>
        <p:grpSpPr>
          <a:xfrm rot="3257111">
            <a:off x="10232109" y="-915642"/>
            <a:ext cx="1356743" cy="3108537"/>
            <a:chOff x="3203848" y="1396881"/>
            <a:chExt cx="1356743" cy="3108537"/>
          </a:xfrm>
        </p:grpSpPr>
        <p:sp>
          <p:nvSpPr>
            <p:cNvPr id="6" name="Freeform 5"/>
            <p:cNvSpPr/>
            <p:nvPr/>
          </p:nvSpPr>
          <p:spPr>
            <a:xfrm>
              <a:off x="3813623" y="3845153"/>
              <a:ext cx="578476" cy="660265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9900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Isosceles Triangle 6"/>
            <p:cNvSpPr/>
            <p:nvPr/>
          </p:nvSpPr>
          <p:spPr>
            <a:xfrm rot="16200000">
              <a:off x="2461224" y="2139505"/>
              <a:ext cx="2781393" cy="1296145"/>
            </a:xfrm>
            <a:prstGeom prst="triangle">
              <a:avLst/>
            </a:prstGeom>
            <a:solidFill>
              <a:srgbClr val="9900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Freeform 7"/>
            <p:cNvSpPr/>
            <p:nvPr/>
          </p:nvSpPr>
          <p:spPr>
            <a:xfrm rot="10522713" flipH="1">
              <a:off x="3958496" y="1806100"/>
              <a:ext cx="587016" cy="883440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  <a:gd name="connsiteX0" fmla="*/ 224488 w 777479"/>
                <a:gd name="connsiteY0" fmla="*/ 79294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74399">
                  <a:moveTo>
                    <a:pt x="224488" y="79294"/>
                  </a:moveTo>
                  <a:cubicBezTo>
                    <a:pt x="238577" y="124935"/>
                    <a:pt x="263369" y="314900"/>
                    <a:pt x="239713" y="381071"/>
                  </a:cubicBezTo>
                  <a:cubicBezTo>
                    <a:pt x="216057" y="44724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1673" y="637579"/>
                    <a:pt x="368300" y="628720"/>
                  </a:cubicBezTo>
                  <a:cubicBezTo>
                    <a:pt x="374927" y="619861"/>
                    <a:pt x="369888" y="648962"/>
                    <a:pt x="375444" y="695396"/>
                  </a:cubicBezTo>
                  <a:cubicBezTo>
                    <a:pt x="381000" y="741831"/>
                    <a:pt x="388938" y="860893"/>
                    <a:pt x="401638" y="907327"/>
                  </a:cubicBezTo>
                  <a:cubicBezTo>
                    <a:pt x="414338" y="953761"/>
                    <a:pt x="434578" y="973605"/>
                    <a:pt x="451644" y="974002"/>
                  </a:cubicBezTo>
                  <a:cubicBezTo>
                    <a:pt x="468710" y="974399"/>
                    <a:pt x="495301" y="960508"/>
                    <a:pt x="504032" y="909708"/>
                  </a:cubicBezTo>
                  <a:cubicBezTo>
                    <a:pt x="512763" y="858908"/>
                    <a:pt x="500063" y="690235"/>
                    <a:pt x="504032" y="669201"/>
                  </a:cubicBezTo>
                  <a:cubicBezTo>
                    <a:pt x="508001" y="648167"/>
                    <a:pt x="516335" y="748180"/>
                    <a:pt x="527844" y="783502"/>
                  </a:cubicBezTo>
                  <a:cubicBezTo>
                    <a:pt x="539353" y="818824"/>
                    <a:pt x="556816" y="861289"/>
                    <a:pt x="573088" y="881133"/>
                  </a:cubicBezTo>
                  <a:cubicBezTo>
                    <a:pt x="589360" y="900977"/>
                    <a:pt x="610654" y="908484"/>
                    <a:pt x="625475" y="902564"/>
                  </a:cubicBezTo>
                  <a:cubicBezTo>
                    <a:pt x="640296" y="896644"/>
                    <a:pt x="658838" y="875379"/>
                    <a:pt x="662013" y="845613"/>
                  </a:cubicBezTo>
                  <a:cubicBezTo>
                    <a:pt x="665188" y="815847"/>
                    <a:pt x="649424" y="756945"/>
                    <a:pt x="644525" y="723971"/>
                  </a:cubicBezTo>
                  <a:cubicBezTo>
                    <a:pt x="639626" y="690997"/>
                    <a:pt x="620316" y="635468"/>
                    <a:pt x="632619" y="647771"/>
                  </a:cubicBezTo>
                  <a:cubicBezTo>
                    <a:pt x="644922" y="660074"/>
                    <a:pt x="695325" y="776358"/>
                    <a:pt x="718344" y="797789"/>
                  </a:cubicBezTo>
                  <a:cubicBezTo>
                    <a:pt x="741363" y="819220"/>
                    <a:pt x="763985" y="803346"/>
                    <a:pt x="770732" y="776358"/>
                  </a:cubicBezTo>
                  <a:cubicBezTo>
                    <a:pt x="777479" y="749371"/>
                    <a:pt x="775891" y="687855"/>
                    <a:pt x="758825" y="635864"/>
                  </a:cubicBezTo>
                  <a:cubicBezTo>
                    <a:pt x="741759" y="583873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solidFill>
              <a:srgbClr val="9900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Freeform 8"/>
            <p:cNvSpPr/>
            <p:nvPr/>
          </p:nvSpPr>
          <p:spPr>
            <a:xfrm>
              <a:off x="3982115" y="3845153"/>
              <a:ext cx="578476" cy="660265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9900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9"/>
            <p:cNvSpPr/>
            <p:nvPr/>
          </p:nvSpPr>
          <p:spPr>
            <a:xfrm flipH="1">
              <a:off x="4029647" y="2332985"/>
              <a:ext cx="56502" cy="17829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Oval 10"/>
            <p:cNvSpPr/>
            <p:nvPr/>
          </p:nvSpPr>
          <p:spPr>
            <a:xfrm flipH="1">
              <a:off x="3692676" y="2343529"/>
              <a:ext cx="56502" cy="17829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Oval 11"/>
            <p:cNvSpPr/>
            <p:nvPr/>
          </p:nvSpPr>
          <p:spPr>
            <a:xfrm flipH="1">
              <a:off x="3707904" y="2845425"/>
              <a:ext cx="279125" cy="36755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13" name="Group 12"/>
          <p:cNvGrpSpPr/>
          <p:nvPr/>
        </p:nvGrpSpPr>
        <p:grpSpPr>
          <a:xfrm rot="20548985">
            <a:off x="9228618" y="532025"/>
            <a:ext cx="1558435" cy="1516714"/>
            <a:chOff x="4574586" y="3080694"/>
            <a:chExt cx="1558435" cy="1516714"/>
          </a:xfrm>
        </p:grpSpPr>
        <p:cxnSp>
          <p:nvCxnSpPr>
            <p:cNvPr id="14" name="Straight Connector 13"/>
            <p:cNvCxnSpPr/>
            <p:nvPr/>
          </p:nvCxnSpPr>
          <p:spPr>
            <a:xfrm rot="1524040" flipV="1">
              <a:off x="5253546" y="3445280"/>
              <a:ext cx="0" cy="115212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524040" flipV="1">
              <a:off x="4574586" y="3870367"/>
              <a:ext cx="1296144" cy="43204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524040">
              <a:off x="4574586" y="3942375"/>
              <a:ext cx="1296144" cy="28803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16"/>
            <p:cNvSpPr/>
            <p:nvPr/>
          </p:nvSpPr>
          <p:spPr>
            <a:xfrm rot="1524040">
              <a:off x="4810369" y="3080694"/>
              <a:ext cx="504056" cy="504056"/>
            </a:xfrm>
            <a:prstGeom prst="ellips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8" name="Straight Connector 17"/>
            <p:cNvCxnSpPr/>
            <p:nvPr/>
          </p:nvCxnSpPr>
          <p:spPr>
            <a:xfrm rot="1524040" flipV="1">
              <a:off x="5268925" y="3598019"/>
              <a:ext cx="864096" cy="36004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Pie 18"/>
            <p:cNvSpPr/>
            <p:nvPr/>
          </p:nvSpPr>
          <p:spPr>
            <a:xfrm rot="1328900">
              <a:off x="4810369" y="3080694"/>
              <a:ext cx="504056" cy="504056"/>
            </a:xfrm>
            <a:prstGeom prst="pi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cxnSp>
          <p:nvCxnSpPr>
            <p:cNvPr id="20" name="Straight Connector 19"/>
            <p:cNvCxnSpPr/>
            <p:nvPr/>
          </p:nvCxnSpPr>
          <p:spPr>
            <a:xfrm rot="1524040" flipH="1">
              <a:off x="5971210" y="3753070"/>
              <a:ext cx="72008" cy="2160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1524040" flipH="1">
              <a:off x="5906163" y="3722182"/>
              <a:ext cx="72008" cy="2160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1524040" flipH="1">
              <a:off x="5841116" y="3691295"/>
              <a:ext cx="72008" cy="2160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 rot="18822035">
            <a:off x="10177383" y="713918"/>
            <a:ext cx="891094" cy="549104"/>
            <a:chOff x="4226768" y="1268760"/>
            <a:chExt cx="891094" cy="549104"/>
          </a:xfrm>
        </p:grpSpPr>
        <p:sp>
          <p:nvSpPr>
            <p:cNvPr id="24" name="Freeform 23"/>
            <p:cNvSpPr/>
            <p:nvPr/>
          </p:nvSpPr>
          <p:spPr>
            <a:xfrm rot="731531" flipH="1">
              <a:off x="4226768" y="1468987"/>
              <a:ext cx="891094" cy="100773"/>
            </a:xfrm>
            <a:custGeom>
              <a:avLst/>
              <a:gdLst>
                <a:gd name="connsiteX0" fmla="*/ 0 w 1209821"/>
                <a:gd name="connsiteY0" fmla="*/ 0 h 138332"/>
                <a:gd name="connsiteX1" fmla="*/ 337625 w 1209821"/>
                <a:gd name="connsiteY1" fmla="*/ 112541 h 138332"/>
                <a:gd name="connsiteX2" fmla="*/ 928468 w 1209821"/>
                <a:gd name="connsiteY2" fmla="*/ 126609 h 138332"/>
                <a:gd name="connsiteX3" fmla="*/ 1209821 w 1209821"/>
                <a:gd name="connsiteY3" fmla="*/ 42203 h 138332"/>
                <a:gd name="connsiteX0" fmla="*/ 0 w 1296144"/>
                <a:gd name="connsiteY0" fmla="*/ 0 h 145366"/>
                <a:gd name="connsiteX1" fmla="*/ 337625 w 1296144"/>
                <a:gd name="connsiteY1" fmla="*/ 112541 h 145366"/>
                <a:gd name="connsiteX2" fmla="*/ 928468 w 1296144"/>
                <a:gd name="connsiteY2" fmla="*/ 126609 h 145366"/>
                <a:gd name="connsiteX3" fmla="*/ 1296144 w 1296144"/>
                <a:gd name="connsiteY3" fmla="*/ 0 h 145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96144" h="145366">
                  <a:moveTo>
                    <a:pt x="0" y="0"/>
                  </a:moveTo>
                  <a:cubicBezTo>
                    <a:pt x="91440" y="45719"/>
                    <a:pt x="182880" y="91439"/>
                    <a:pt x="337625" y="112541"/>
                  </a:cubicBezTo>
                  <a:cubicBezTo>
                    <a:pt x="492370" y="133643"/>
                    <a:pt x="768715" y="145366"/>
                    <a:pt x="928468" y="126609"/>
                  </a:cubicBezTo>
                  <a:cubicBezTo>
                    <a:pt x="1088221" y="107852"/>
                    <a:pt x="1228150" y="36341"/>
                    <a:pt x="1296144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5" name="Chord 24"/>
            <p:cNvSpPr/>
            <p:nvPr/>
          </p:nvSpPr>
          <p:spPr>
            <a:xfrm rot="731531" flipH="1">
              <a:off x="4419617" y="1268760"/>
              <a:ext cx="495052" cy="549104"/>
            </a:xfrm>
            <a:prstGeom prst="chord">
              <a:avLst>
                <a:gd name="adj1" fmla="val 10765082"/>
                <a:gd name="adj2" fmla="val 108958"/>
              </a:avLst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7" name="Group 26"/>
          <p:cNvGrpSpPr/>
          <p:nvPr/>
        </p:nvGrpSpPr>
        <p:grpSpPr>
          <a:xfrm rot="9534132">
            <a:off x="9358218" y="545173"/>
            <a:ext cx="2088232" cy="576064"/>
            <a:chOff x="323528" y="5085184"/>
            <a:chExt cx="2088232" cy="576064"/>
          </a:xfrm>
        </p:grpSpPr>
        <p:sp>
          <p:nvSpPr>
            <p:cNvPr id="39" name="Isosceles Triangle 38"/>
            <p:cNvSpPr/>
            <p:nvPr/>
          </p:nvSpPr>
          <p:spPr>
            <a:xfrm>
              <a:off x="539552" y="5373216"/>
              <a:ext cx="288032" cy="288032"/>
            </a:xfrm>
            <a:prstGeom prst="triangle">
              <a:avLst/>
            </a:prstGeom>
            <a:solidFill>
              <a:srgbClr val="C000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0" name="Straight Connector 39"/>
            <p:cNvCxnSpPr/>
            <p:nvPr/>
          </p:nvCxnSpPr>
          <p:spPr>
            <a:xfrm>
              <a:off x="323528" y="5085184"/>
              <a:ext cx="72008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1691680" y="5085184"/>
              <a:ext cx="72008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V="1">
              <a:off x="2051720" y="5085184"/>
              <a:ext cx="0" cy="28803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Isosceles Triangle 42"/>
            <p:cNvSpPr/>
            <p:nvPr/>
          </p:nvSpPr>
          <p:spPr>
            <a:xfrm>
              <a:off x="1907704" y="5373216"/>
              <a:ext cx="288032" cy="288032"/>
            </a:xfrm>
            <a:prstGeom prst="triangle">
              <a:avLst/>
            </a:prstGeom>
            <a:solidFill>
              <a:srgbClr val="C000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4" name="Straight Connector 43"/>
            <p:cNvCxnSpPr/>
            <p:nvPr/>
          </p:nvCxnSpPr>
          <p:spPr>
            <a:xfrm flipV="1">
              <a:off x="683568" y="5085184"/>
              <a:ext cx="0" cy="28803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Rounded Rectangle 44"/>
            <p:cNvSpPr/>
            <p:nvPr/>
          </p:nvSpPr>
          <p:spPr>
            <a:xfrm>
              <a:off x="395536" y="5229200"/>
              <a:ext cx="1944216" cy="288032"/>
            </a:xfrm>
            <a:prstGeom prst="roundRect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33" name="slidewhistle.wav">
            <a:hlinkClick r:id="" action="ppaction://media"/>
          </p:cNvPr>
          <p:cNvPicPr>
            <a:picLocks noRot="1" noChangeAspect="1"/>
          </p:cNvPicPr>
          <p:nvPr>
            <a:wavAudioFile r:embed="rId1" name="slidewhistle.wav"/>
          </p:nvPr>
        </p:nvPicPr>
        <p:blipFill>
          <a:blip r:embed="rId3" cstate="print"/>
          <a:stretch>
            <a:fillRect/>
          </a:stretch>
        </p:blipFill>
        <p:spPr>
          <a:xfrm>
            <a:off x="10341024" y="2861320"/>
            <a:ext cx="304800" cy="304800"/>
          </a:xfrm>
          <a:prstGeom prst="rect">
            <a:avLst/>
          </a:prstGeom>
        </p:spPr>
      </p:pic>
      <p:pic>
        <p:nvPicPr>
          <p:cNvPr id="34" name="slidewhistle.wav">
            <a:hlinkClick r:id="" action="ppaction://media"/>
          </p:cNvPr>
          <p:cNvPicPr>
            <a:picLocks noRot="1" noChangeAspect="1"/>
          </p:cNvPicPr>
          <p:nvPr>
            <a:wavAudioFile r:embed="rId1" name="slidewhistle.wav"/>
          </p:nvPr>
        </p:nvPicPr>
        <p:blipFill>
          <a:blip r:embed="rId3" cstate="print"/>
          <a:stretch>
            <a:fillRect/>
          </a:stretch>
        </p:blipFill>
        <p:spPr>
          <a:xfrm>
            <a:off x="10493424" y="3013720"/>
            <a:ext cx="304800" cy="304800"/>
          </a:xfrm>
          <a:prstGeom prst="rect">
            <a:avLst/>
          </a:prstGeom>
        </p:spPr>
      </p:pic>
      <p:pic>
        <p:nvPicPr>
          <p:cNvPr id="35" name="slidewhistle.wav">
            <a:hlinkClick r:id="" action="ppaction://media"/>
          </p:cNvPr>
          <p:cNvPicPr>
            <a:picLocks noRot="1" noChangeAspect="1"/>
          </p:cNvPicPr>
          <p:nvPr>
            <a:wavAudioFile r:embed="rId1" name="slidewhistle.wav"/>
          </p:nvPr>
        </p:nvPicPr>
        <p:blipFill>
          <a:blip r:embed="rId3" cstate="print"/>
          <a:stretch>
            <a:fillRect/>
          </a:stretch>
        </p:blipFill>
        <p:spPr>
          <a:xfrm>
            <a:off x="10645824" y="3166120"/>
            <a:ext cx="304800" cy="304800"/>
          </a:xfrm>
          <a:prstGeom prst="rect">
            <a:avLst/>
          </a:prstGeom>
        </p:spPr>
      </p:pic>
      <p:pic>
        <p:nvPicPr>
          <p:cNvPr id="36" name="slidewhistle.wav">
            <a:hlinkClick r:id="" action="ppaction://media"/>
          </p:cNvPr>
          <p:cNvPicPr>
            <a:picLocks noRot="1" noChangeAspect="1"/>
          </p:cNvPicPr>
          <p:nvPr>
            <a:wavAudioFile r:embed="rId1" name="slidewhistle.wav"/>
          </p:nvPr>
        </p:nvPicPr>
        <p:blipFill>
          <a:blip r:embed="rId3" cstate="print"/>
          <a:stretch>
            <a:fillRect/>
          </a:stretch>
        </p:blipFill>
        <p:spPr>
          <a:xfrm>
            <a:off x="10798224" y="331852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18414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44444E-6 L -1.06701 0.92084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351" y="4604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44444E-6 L -1.23646 1.02638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823" y="5131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6 L -1.1375 0.98773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875" y="49375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96296E-6 L -1.12621 0.93334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319" y="46667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>
                <p:cTn id="2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audio>
              <p:cMediaNode>
                <p:cTn id="2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audio>
              <p:cMediaNode>
                <p:cTn id="3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Group 111"/>
          <p:cNvGrpSpPr/>
          <p:nvPr/>
        </p:nvGrpSpPr>
        <p:grpSpPr>
          <a:xfrm>
            <a:off x="323528" y="-2547664"/>
            <a:ext cx="9433049" cy="6161249"/>
            <a:chOff x="683567" y="-3254053"/>
            <a:chExt cx="9433049" cy="6161249"/>
          </a:xfrm>
        </p:grpSpPr>
        <p:sp>
          <p:nvSpPr>
            <p:cNvPr id="113" name="Rectangle 112"/>
            <p:cNvSpPr/>
            <p:nvPr/>
          </p:nvSpPr>
          <p:spPr>
            <a:xfrm>
              <a:off x="683568" y="-1656692"/>
              <a:ext cx="9433048" cy="4563888"/>
            </a:xfrm>
            <a:prstGeom prst="rect">
              <a:avLst/>
            </a:prstGeom>
            <a:solidFill>
              <a:srgbClr val="CC66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683567" y="-3254053"/>
              <a:ext cx="1524533" cy="6161249"/>
            </a:xfrm>
            <a:prstGeom prst="rect">
              <a:avLst/>
            </a:prstGeom>
            <a:solidFill>
              <a:srgbClr val="CC66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2523409" y="188640"/>
              <a:ext cx="4097182" cy="342292"/>
            </a:xfrm>
            <a:prstGeom prst="rect">
              <a:avLst/>
            </a:prstGeom>
            <a:solidFill>
              <a:srgbClr val="00FF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1403648" y="3212976"/>
            <a:ext cx="7529983" cy="1656184"/>
            <a:chOff x="1619672" y="3118123"/>
            <a:chExt cx="7529983" cy="1656184"/>
          </a:xfrm>
        </p:grpSpPr>
        <p:sp>
          <p:nvSpPr>
            <p:cNvPr id="2" name="Cloud 1"/>
            <p:cNvSpPr/>
            <p:nvPr/>
          </p:nvSpPr>
          <p:spPr>
            <a:xfrm>
              <a:off x="2771800" y="3118123"/>
              <a:ext cx="1440160" cy="1080120"/>
            </a:xfrm>
            <a:prstGeom prst="cloud">
              <a:avLst/>
            </a:prstGeom>
            <a:solidFill>
              <a:srgbClr val="00B05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" name="Cloud 2"/>
            <p:cNvSpPr/>
            <p:nvPr/>
          </p:nvSpPr>
          <p:spPr>
            <a:xfrm>
              <a:off x="1619672" y="3336429"/>
              <a:ext cx="1440160" cy="1080120"/>
            </a:xfrm>
            <a:prstGeom prst="cloud">
              <a:avLst/>
            </a:prstGeom>
            <a:solidFill>
              <a:srgbClr val="00B05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" name="Cloud 3"/>
            <p:cNvSpPr/>
            <p:nvPr/>
          </p:nvSpPr>
          <p:spPr>
            <a:xfrm>
              <a:off x="4644008" y="3334147"/>
              <a:ext cx="1440160" cy="1080120"/>
            </a:xfrm>
            <a:prstGeom prst="cloud">
              <a:avLst/>
            </a:prstGeom>
            <a:solidFill>
              <a:srgbClr val="00B05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" name="Cloud 4"/>
            <p:cNvSpPr/>
            <p:nvPr/>
          </p:nvSpPr>
          <p:spPr>
            <a:xfrm>
              <a:off x="3633639" y="3327276"/>
              <a:ext cx="1440160" cy="1080120"/>
            </a:xfrm>
            <a:prstGeom prst="cloud">
              <a:avLst/>
            </a:prstGeom>
            <a:solidFill>
              <a:srgbClr val="00B05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" name="Cloud 5"/>
            <p:cNvSpPr/>
            <p:nvPr/>
          </p:nvSpPr>
          <p:spPr>
            <a:xfrm>
              <a:off x="6516216" y="3356992"/>
              <a:ext cx="1440160" cy="1080120"/>
            </a:xfrm>
            <a:prstGeom prst="cloud">
              <a:avLst/>
            </a:prstGeom>
            <a:solidFill>
              <a:srgbClr val="00B05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" name="Cloud 6"/>
            <p:cNvSpPr/>
            <p:nvPr/>
          </p:nvSpPr>
          <p:spPr>
            <a:xfrm>
              <a:off x="2483768" y="3358703"/>
              <a:ext cx="1440160" cy="1080120"/>
            </a:xfrm>
            <a:prstGeom prst="cloud">
              <a:avLst/>
            </a:prstGeom>
            <a:solidFill>
              <a:srgbClr val="00B05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Cloud 7"/>
            <p:cNvSpPr/>
            <p:nvPr/>
          </p:nvSpPr>
          <p:spPr>
            <a:xfrm>
              <a:off x="4283968" y="3694187"/>
              <a:ext cx="1440160" cy="1080120"/>
            </a:xfrm>
            <a:prstGeom prst="cloud">
              <a:avLst/>
            </a:prstGeom>
            <a:solidFill>
              <a:srgbClr val="00B05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Cloud 8"/>
            <p:cNvSpPr/>
            <p:nvPr/>
          </p:nvSpPr>
          <p:spPr>
            <a:xfrm>
              <a:off x="3419872" y="3622179"/>
              <a:ext cx="1440160" cy="1080120"/>
            </a:xfrm>
            <a:prstGeom prst="cloud">
              <a:avLst/>
            </a:prstGeom>
            <a:solidFill>
              <a:srgbClr val="00B05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Cloud 9"/>
            <p:cNvSpPr/>
            <p:nvPr/>
          </p:nvSpPr>
          <p:spPr>
            <a:xfrm>
              <a:off x="5436096" y="3478163"/>
              <a:ext cx="1440160" cy="1080120"/>
            </a:xfrm>
            <a:prstGeom prst="cloud">
              <a:avLst/>
            </a:prstGeom>
            <a:solidFill>
              <a:srgbClr val="00B05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Cloud 10"/>
            <p:cNvSpPr/>
            <p:nvPr/>
          </p:nvSpPr>
          <p:spPr>
            <a:xfrm>
              <a:off x="1619672" y="3622179"/>
              <a:ext cx="1440160" cy="1080120"/>
            </a:xfrm>
            <a:prstGeom prst="cloud">
              <a:avLst/>
            </a:prstGeom>
            <a:solidFill>
              <a:srgbClr val="00B05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" name="Cloud 11"/>
            <p:cNvSpPr/>
            <p:nvPr/>
          </p:nvSpPr>
          <p:spPr>
            <a:xfrm>
              <a:off x="2267744" y="3622179"/>
              <a:ext cx="1440160" cy="1080120"/>
            </a:xfrm>
            <a:prstGeom prst="cloud">
              <a:avLst/>
            </a:prstGeom>
            <a:solidFill>
              <a:srgbClr val="00B05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2" name="Cloud 21"/>
            <p:cNvSpPr/>
            <p:nvPr/>
          </p:nvSpPr>
          <p:spPr>
            <a:xfrm>
              <a:off x="5652120" y="3645024"/>
              <a:ext cx="1440160" cy="1080120"/>
            </a:xfrm>
            <a:prstGeom prst="cloud">
              <a:avLst/>
            </a:prstGeom>
            <a:solidFill>
              <a:srgbClr val="00B05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" name="Cloud 22"/>
            <p:cNvSpPr/>
            <p:nvPr/>
          </p:nvSpPr>
          <p:spPr>
            <a:xfrm>
              <a:off x="7452320" y="3428404"/>
              <a:ext cx="1440160" cy="1080120"/>
            </a:xfrm>
            <a:prstGeom prst="cloud">
              <a:avLst/>
            </a:prstGeom>
            <a:solidFill>
              <a:srgbClr val="00B05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4" name="Cloud 23"/>
            <p:cNvSpPr/>
            <p:nvPr/>
          </p:nvSpPr>
          <p:spPr>
            <a:xfrm>
              <a:off x="6732240" y="3645024"/>
              <a:ext cx="1440160" cy="1080120"/>
            </a:xfrm>
            <a:prstGeom prst="cloud">
              <a:avLst/>
            </a:prstGeom>
            <a:solidFill>
              <a:srgbClr val="00B05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5" name="Cloud 24"/>
            <p:cNvSpPr/>
            <p:nvPr/>
          </p:nvSpPr>
          <p:spPr>
            <a:xfrm>
              <a:off x="7709495" y="3645024"/>
              <a:ext cx="1440160" cy="1080120"/>
            </a:xfrm>
            <a:prstGeom prst="cloud">
              <a:avLst/>
            </a:prstGeom>
            <a:solidFill>
              <a:srgbClr val="00B05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07" name="Oval 106"/>
          <p:cNvSpPr/>
          <p:nvPr/>
        </p:nvSpPr>
        <p:spPr>
          <a:xfrm rot="17903670">
            <a:off x="6142285" y="4305053"/>
            <a:ext cx="288032" cy="144016"/>
          </a:xfrm>
          <a:prstGeom prst="ellipse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8" name="Oval 107"/>
          <p:cNvSpPr/>
          <p:nvPr/>
        </p:nvSpPr>
        <p:spPr>
          <a:xfrm>
            <a:off x="6134428" y="4249962"/>
            <a:ext cx="288032" cy="144016"/>
          </a:xfrm>
          <a:prstGeom prst="ellipse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9" name="Oval 108"/>
          <p:cNvSpPr/>
          <p:nvPr/>
        </p:nvSpPr>
        <p:spPr>
          <a:xfrm rot="16200000">
            <a:off x="6065297" y="4321970"/>
            <a:ext cx="288032" cy="144016"/>
          </a:xfrm>
          <a:prstGeom prst="ellipse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0" name="Oval 109"/>
          <p:cNvSpPr/>
          <p:nvPr/>
        </p:nvSpPr>
        <p:spPr>
          <a:xfrm rot="2468663">
            <a:off x="6129052" y="4317003"/>
            <a:ext cx="288032" cy="144016"/>
          </a:xfrm>
          <a:prstGeom prst="ellipse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1" name="Oval 110"/>
          <p:cNvSpPr/>
          <p:nvPr/>
        </p:nvSpPr>
        <p:spPr>
          <a:xfrm rot="20866177">
            <a:off x="6168162" y="4249962"/>
            <a:ext cx="288032" cy="144016"/>
          </a:xfrm>
          <a:prstGeom prst="ellipse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99" name="Group 98"/>
          <p:cNvGrpSpPr/>
          <p:nvPr/>
        </p:nvGrpSpPr>
        <p:grpSpPr>
          <a:xfrm rot="9534132">
            <a:off x="5109747" y="4145573"/>
            <a:ext cx="2088232" cy="576064"/>
            <a:chOff x="323528" y="5085184"/>
            <a:chExt cx="2088232" cy="576064"/>
          </a:xfrm>
        </p:grpSpPr>
        <p:sp>
          <p:nvSpPr>
            <p:cNvPr id="100" name="Isosceles Triangle 99"/>
            <p:cNvSpPr/>
            <p:nvPr/>
          </p:nvSpPr>
          <p:spPr>
            <a:xfrm>
              <a:off x="539552" y="5373216"/>
              <a:ext cx="288032" cy="288032"/>
            </a:xfrm>
            <a:prstGeom prst="triangle">
              <a:avLst/>
            </a:prstGeom>
            <a:solidFill>
              <a:srgbClr val="C000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01" name="Straight Connector 100"/>
            <p:cNvCxnSpPr/>
            <p:nvPr/>
          </p:nvCxnSpPr>
          <p:spPr>
            <a:xfrm>
              <a:off x="323528" y="5085184"/>
              <a:ext cx="72008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>
              <a:off x="1691680" y="5085184"/>
              <a:ext cx="72008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 flipV="1">
              <a:off x="2051720" y="5085184"/>
              <a:ext cx="0" cy="28803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Isosceles Triangle 103"/>
            <p:cNvSpPr/>
            <p:nvPr/>
          </p:nvSpPr>
          <p:spPr>
            <a:xfrm>
              <a:off x="1907704" y="5373216"/>
              <a:ext cx="288032" cy="288032"/>
            </a:xfrm>
            <a:prstGeom prst="triangle">
              <a:avLst/>
            </a:prstGeom>
            <a:solidFill>
              <a:srgbClr val="C000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05" name="Straight Connector 104"/>
            <p:cNvCxnSpPr/>
            <p:nvPr/>
          </p:nvCxnSpPr>
          <p:spPr>
            <a:xfrm flipV="1">
              <a:off x="683568" y="5085184"/>
              <a:ext cx="0" cy="28803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Rounded Rectangle 105"/>
            <p:cNvSpPr/>
            <p:nvPr/>
          </p:nvSpPr>
          <p:spPr>
            <a:xfrm>
              <a:off x="395536" y="5229200"/>
              <a:ext cx="1944216" cy="288032"/>
            </a:xfrm>
            <a:prstGeom prst="roundRect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3" name="Oval 62"/>
          <p:cNvSpPr/>
          <p:nvPr/>
        </p:nvSpPr>
        <p:spPr>
          <a:xfrm rot="17903670">
            <a:off x="2469877" y="4161038"/>
            <a:ext cx="288032" cy="144016"/>
          </a:xfrm>
          <a:prstGeom prst="ellipse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Oval 63"/>
          <p:cNvSpPr/>
          <p:nvPr/>
        </p:nvSpPr>
        <p:spPr>
          <a:xfrm>
            <a:off x="2462020" y="4105947"/>
            <a:ext cx="288032" cy="144016"/>
          </a:xfrm>
          <a:prstGeom prst="ellipse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Oval 64"/>
          <p:cNvSpPr/>
          <p:nvPr/>
        </p:nvSpPr>
        <p:spPr>
          <a:xfrm rot="16200000">
            <a:off x="2392889" y="4177955"/>
            <a:ext cx="288032" cy="144016"/>
          </a:xfrm>
          <a:prstGeom prst="ellipse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Oval 65"/>
          <p:cNvSpPr/>
          <p:nvPr/>
        </p:nvSpPr>
        <p:spPr>
          <a:xfrm rot="2468663">
            <a:off x="2456644" y="4172988"/>
            <a:ext cx="288032" cy="144016"/>
          </a:xfrm>
          <a:prstGeom prst="ellipse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Oval 66"/>
          <p:cNvSpPr/>
          <p:nvPr/>
        </p:nvSpPr>
        <p:spPr>
          <a:xfrm rot="20866177">
            <a:off x="2495754" y="4105947"/>
            <a:ext cx="288032" cy="144016"/>
          </a:xfrm>
          <a:prstGeom prst="ellipse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8" name="Group 67"/>
          <p:cNvGrpSpPr/>
          <p:nvPr/>
        </p:nvGrpSpPr>
        <p:grpSpPr>
          <a:xfrm rot="6112875">
            <a:off x="3583988" y="3154177"/>
            <a:ext cx="1167457" cy="2674850"/>
            <a:chOff x="3203848" y="1396881"/>
            <a:chExt cx="1356743" cy="3108537"/>
          </a:xfrm>
        </p:grpSpPr>
        <p:sp>
          <p:nvSpPr>
            <p:cNvPr id="69" name="Freeform 68"/>
            <p:cNvSpPr/>
            <p:nvPr/>
          </p:nvSpPr>
          <p:spPr>
            <a:xfrm>
              <a:off x="3813623" y="3845153"/>
              <a:ext cx="578476" cy="660265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9900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" name="Isosceles Triangle 69"/>
            <p:cNvSpPr/>
            <p:nvPr/>
          </p:nvSpPr>
          <p:spPr>
            <a:xfrm rot="16200000">
              <a:off x="2461224" y="2139505"/>
              <a:ext cx="2781393" cy="1296145"/>
            </a:xfrm>
            <a:prstGeom prst="triangle">
              <a:avLst/>
            </a:prstGeom>
            <a:solidFill>
              <a:srgbClr val="9900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1" name="Freeform 70"/>
            <p:cNvSpPr/>
            <p:nvPr/>
          </p:nvSpPr>
          <p:spPr>
            <a:xfrm rot="10522713" flipH="1">
              <a:off x="3958496" y="1806100"/>
              <a:ext cx="587016" cy="883440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  <a:gd name="connsiteX0" fmla="*/ 224488 w 777479"/>
                <a:gd name="connsiteY0" fmla="*/ 79294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74399">
                  <a:moveTo>
                    <a:pt x="224488" y="79294"/>
                  </a:moveTo>
                  <a:cubicBezTo>
                    <a:pt x="238577" y="124935"/>
                    <a:pt x="263369" y="314900"/>
                    <a:pt x="239713" y="381071"/>
                  </a:cubicBezTo>
                  <a:cubicBezTo>
                    <a:pt x="216057" y="44724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1673" y="637579"/>
                    <a:pt x="368300" y="628720"/>
                  </a:cubicBezTo>
                  <a:cubicBezTo>
                    <a:pt x="374927" y="619861"/>
                    <a:pt x="369888" y="648962"/>
                    <a:pt x="375444" y="695396"/>
                  </a:cubicBezTo>
                  <a:cubicBezTo>
                    <a:pt x="381000" y="741831"/>
                    <a:pt x="388938" y="860893"/>
                    <a:pt x="401638" y="907327"/>
                  </a:cubicBezTo>
                  <a:cubicBezTo>
                    <a:pt x="414338" y="953761"/>
                    <a:pt x="434578" y="973605"/>
                    <a:pt x="451644" y="974002"/>
                  </a:cubicBezTo>
                  <a:cubicBezTo>
                    <a:pt x="468710" y="974399"/>
                    <a:pt x="495301" y="960508"/>
                    <a:pt x="504032" y="909708"/>
                  </a:cubicBezTo>
                  <a:cubicBezTo>
                    <a:pt x="512763" y="858908"/>
                    <a:pt x="500063" y="690235"/>
                    <a:pt x="504032" y="669201"/>
                  </a:cubicBezTo>
                  <a:cubicBezTo>
                    <a:pt x="508001" y="648167"/>
                    <a:pt x="516335" y="748180"/>
                    <a:pt x="527844" y="783502"/>
                  </a:cubicBezTo>
                  <a:cubicBezTo>
                    <a:pt x="539353" y="818824"/>
                    <a:pt x="556816" y="861289"/>
                    <a:pt x="573088" y="881133"/>
                  </a:cubicBezTo>
                  <a:cubicBezTo>
                    <a:pt x="589360" y="900977"/>
                    <a:pt x="610654" y="908484"/>
                    <a:pt x="625475" y="902564"/>
                  </a:cubicBezTo>
                  <a:cubicBezTo>
                    <a:pt x="640296" y="896644"/>
                    <a:pt x="658838" y="875379"/>
                    <a:pt x="662013" y="845613"/>
                  </a:cubicBezTo>
                  <a:cubicBezTo>
                    <a:pt x="665188" y="815847"/>
                    <a:pt x="649424" y="756945"/>
                    <a:pt x="644525" y="723971"/>
                  </a:cubicBezTo>
                  <a:cubicBezTo>
                    <a:pt x="639626" y="690997"/>
                    <a:pt x="620316" y="635468"/>
                    <a:pt x="632619" y="647771"/>
                  </a:cubicBezTo>
                  <a:cubicBezTo>
                    <a:pt x="644922" y="660074"/>
                    <a:pt x="695325" y="776358"/>
                    <a:pt x="718344" y="797789"/>
                  </a:cubicBezTo>
                  <a:cubicBezTo>
                    <a:pt x="741363" y="819220"/>
                    <a:pt x="763985" y="803346"/>
                    <a:pt x="770732" y="776358"/>
                  </a:cubicBezTo>
                  <a:cubicBezTo>
                    <a:pt x="777479" y="749371"/>
                    <a:pt x="775891" y="687855"/>
                    <a:pt x="758825" y="635864"/>
                  </a:cubicBezTo>
                  <a:cubicBezTo>
                    <a:pt x="741759" y="583873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solidFill>
              <a:srgbClr val="9900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2" name="Freeform 71"/>
            <p:cNvSpPr/>
            <p:nvPr/>
          </p:nvSpPr>
          <p:spPr>
            <a:xfrm>
              <a:off x="3982115" y="3845153"/>
              <a:ext cx="578476" cy="660265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9900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3" name="Oval 72"/>
            <p:cNvSpPr/>
            <p:nvPr/>
          </p:nvSpPr>
          <p:spPr>
            <a:xfrm flipH="1">
              <a:off x="4029647" y="2332985"/>
              <a:ext cx="56502" cy="17829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4" name="Oval 73"/>
            <p:cNvSpPr/>
            <p:nvPr/>
          </p:nvSpPr>
          <p:spPr>
            <a:xfrm flipH="1">
              <a:off x="3692676" y="2343529"/>
              <a:ext cx="56502" cy="17829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5" name="Oval 74"/>
            <p:cNvSpPr/>
            <p:nvPr/>
          </p:nvSpPr>
          <p:spPr>
            <a:xfrm flipH="1">
              <a:off x="3707904" y="2845425"/>
              <a:ext cx="279125" cy="36755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76" name="Group 75"/>
          <p:cNvGrpSpPr/>
          <p:nvPr/>
        </p:nvGrpSpPr>
        <p:grpSpPr>
          <a:xfrm rot="20548985">
            <a:off x="1917003" y="3876130"/>
            <a:ext cx="1243647" cy="1210353"/>
            <a:chOff x="4574586" y="3080694"/>
            <a:chExt cx="1558435" cy="1516714"/>
          </a:xfrm>
        </p:grpSpPr>
        <p:cxnSp>
          <p:nvCxnSpPr>
            <p:cNvPr id="77" name="Straight Connector 76"/>
            <p:cNvCxnSpPr/>
            <p:nvPr/>
          </p:nvCxnSpPr>
          <p:spPr>
            <a:xfrm rot="1524040" flipV="1">
              <a:off x="5253546" y="3445280"/>
              <a:ext cx="0" cy="115212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524040" flipV="1">
              <a:off x="4574586" y="3870367"/>
              <a:ext cx="1296144" cy="43204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1524040">
              <a:off x="4574586" y="3942375"/>
              <a:ext cx="1296144" cy="28803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Oval 79"/>
            <p:cNvSpPr/>
            <p:nvPr/>
          </p:nvSpPr>
          <p:spPr>
            <a:xfrm rot="1524040">
              <a:off x="4810369" y="3080694"/>
              <a:ext cx="504056" cy="504056"/>
            </a:xfrm>
            <a:prstGeom prst="ellips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81" name="Straight Connector 80"/>
            <p:cNvCxnSpPr/>
            <p:nvPr/>
          </p:nvCxnSpPr>
          <p:spPr>
            <a:xfrm rot="1524040" flipV="1">
              <a:off x="5268925" y="3598019"/>
              <a:ext cx="864096" cy="36004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Pie 81"/>
            <p:cNvSpPr/>
            <p:nvPr/>
          </p:nvSpPr>
          <p:spPr>
            <a:xfrm rot="1328900">
              <a:off x="4810369" y="3080694"/>
              <a:ext cx="504056" cy="504056"/>
            </a:xfrm>
            <a:prstGeom prst="pi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cxnSp>
          <p:nvCxnSpPr>
            <p:cNvPr id="83" name="Straight Connector 82"/>
            <p:cNvCxnSpPr/>
            <p:nvPr/>
          </p:nvCxnSpPr>
          <p:spPr>
            <a:xfrm rot="1524040" flipH="1">
              <a:off x="5971210" y="3753070"/>
              <a:ext cx="72008" cy="2160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524040" flipH="1">
              <a:off x="5906163" y="3722182"/>
              <a:ext cx="72008" cy="2160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524040" flipH="1">
              <a:off x="5841116" y="3691295"/>
              <a:ext cx="72008" cy="2160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9" name="Oval 88"/>
          <p:cNvSpPr/>
          <p:nvPr/>
        </p:nvSpPr>
        <p:spPr>
          <a:xfrm rot="17903670">
            <a:off x="3910037" y="4233045"/>
            <a:ext cx="288032" cy="144016"/>
          </a:xfrm>
          <a:prstGeom prst="ellipse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0" name="Oval 89"/>
          <p:cNvSpPr/>
          <p:nvPr/>
        </p:nvSpPr>
        <p:spPr>
          <a:xfrm>
            <a:off x="3902180" y="4177954"/>
            <a:ext cx="288032" cy="144016"/>
          </a:xfrm>
          <a:prstGeom prst="ellipse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1" name="Oval 90"/>
          <p:cNvSpPr/>
          <p:nvPr/>
        </p:nvSpPr>
        <p:spPr>
          <a:xfrm rot="16200000">
            <a:off x="3833049" y="4249962"/>
            <a:ext cx="288032" cy="144016"/>
          </a:xfrm>
          <a:prstGeom prst="ellipse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2" name="Oval 91"/>
          <p:cNvSpPr/>
          <p:nvPr/>
        </p:nvSpPr>
        <p:spPr>
          <a:xfrm rot="2468663">
            <a:off x="3896804" y="4244995"/>
            <a:ext cx="288032" cy="144016"/>
          </a:xfrm>
          <a:prstGeom prst="ellipse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3" name="Oval 92"/>
          <p:cNvSpPr/>
          <p:nvPr/>
        </p:nvSpPr>
        <p:spPr>
          <a:xfrm rot="20866177">
            <a:off x="3935914" y="4177954"/>
            <a:ext cx="288032" cy="144016"/>
          </a:xfrm>
          <a:prstGeom prst="ellipse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4" name="Oval 93"/>
          <p:cNvSpPr/>
          <p:nvPr/>
        </p:nvSpPr>
        <p:spPr>
          <a:xfrm rot="17903670">
            <a:off x="4214380" y="4233046"/>
            <a:ext cx="288032" cy="144016"/>
          </a:xfrm>
          <a:prstGeom prst="ellipse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5" name="Oval 94"/>
          <p:cNvSpPr/>
          <p:nvPr/>
        </p:nvSpPr>
        <p:spPr>
          <a:xfrm>
            <a:off x="4206523" y="4177955"/>
            <a:ext cx="288032" cy="144016"/>
          </a:xfrm>
          <a:prstGeom prst="ellipse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6" name="Oval 95"/>
          <p:cNvSpPr/>
          <p:nvPr/>
        </p:nvSpPr>
        <p:spPr>
          <a:xfrm rot="16200000">
            <a:off x="4137392" y="4249963"/>
            <a:ext cx="288032" cy="144016"/>
          </a:xfrm>
          <a:prstGeom prst="ellipse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7" name="Oval 96"/>
          <p:cNvSpPr/>
          <p:nvPr/>
        </p:nvSpPr>
        <p:spPr>
          <a:xfrm rot="2468663">
            <a:off x="4201147" y="4244996"/>
            <a:ext cx="288032" cy="144016"/>
          </a:xfrm>
          <a:prstGeom prst="ellipse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8" name="Oval 97"/>
          <p:cNvSpPr/>
          <p:nvPr/>
        </p:nvSpPr>
        <p:spPr>
          <a:xfrm rot="20866177">
            <a:off x="4240257" y="4177955"/>
            <a:ext cx="288032" cy="144016"/>
          </a:xfrm>
          <a:prstGeom prst="ellipse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2" name="Group 61"/>
          <p:cNvGrpSpPr/>
          <p:nvPr/>
        </p:nvGrpSpPr>
        <p:grpSpPr>
          <a:xfrm>
            <a:off x="755576" y="3831332"/>
            <a:ext cx="8640960" cy="2045940"/>
            <a:chOff x="755576" y="3831332"/>
            <a:chExt cx="8640960" cy="2045940"/>
          </a:xfrm>
        </p:grpSpPr>
        <p:sp>
          <p:nvSpPr>
            <p:cNvPr id="13" name="Cloud 12"/>
            <p:cNvSpPr/>
            <p:nvPr/>
          </p:nvSpPr>
          <p:spPr>
            <a:xfrm>
              <a:off x="1115616" y="3840485"/>
              <a:ext cx="1440160" cy="1080120"/>
            </a:xfrm>
            <a:prstGeom prst="cloud">
              <a:avLst/>
            </a:prstGeom>
            <a:solidFill>
              <a:srgbClr val="00B05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Cloud 13"/>
            <p:cNvSpPr/>
            <p:nvPr/>
          </p:nvSpPr>
          <p:spPr>
            <a:xfrm>
              <a:off x="4139952" y="3838203"/>
              <a:ext cx="1440160" cy="1080120"/>
            </a:xfrm>
            <a:prstGeom prst="cloud">
              <a:avLst/>
            </a:prstGeom>
            <a:solidFill>
              <a:srgbClr val="00B05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Cloud 14"/>
            <p:cNvSpPr/>
            <p:nvPr/>
          </p:nvSpPr>
          <p:spPr>
            <a:xfrm>
              <a:off x="3129583" y="3831332"/>
              <a:ext cx="1440160" cy="1080120"/>
            </a:xfrm>
            <a:prstGeom prst="cloud">
              <a:avLst/>
            </a:prstGeom>
            <a:solidFill>
              <a:srgbClr val="00B05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" name="Cloud 15"/>
            <p:cNvSpPr/>
            <p:nvPr/>
          </p:nvSpPr>
          <p:spPr>
            <a:xfrm>
              <a:off x="6012160" y="3861048"/>
              <a:ext cx="1440160" cy="1080120"/>
            </a:xfrm>
            <a:prstGeom prst="cloud">
              <a:avLst/>
            </a:prstGeom>
            <a:solidFill>
              <a:srgbClr val="00B05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" name="Cloud 16"/>
            <p:cNvSpPr/>
            <p:nvPr/>
          </p:nvSpPr>
          <p:spPr>
            <a:xfrm>
              <a:off x="1979712" y="3862759"/>
              <a:ext cx="1440160" cy="1080120"/>
            </a:xfrm>
            <a:prstGeom prst="cloud">
              <a:avLst/>
            </a:prstGeom>
            <a:solidFill>
              <a:srgbClr val="00B05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8" name="Cloud 17"/>
            <p:cNvSpPr/>
            <p:nvPr/>
          </p:nvSpPr>
          <p:spPr>
            <a:xfrm>
              <a:off x="3779912" y="4198243"/>
              <a:ext cx="1440160" cy="1080120"/>
            </a:xfrm>
            <a:prstGeom prst="cloud">
              <a:avLst/>
            </a:prstGeom>
            <a:solidFill>
              <a:srgbClr val="00B05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9" name="Cloud 18"/>
            <p:cNvSpPr/>
            <p:nvPr/>
          </p:nvSpPr>
          <p:spPr>
            <a:xfrm>
              <a:off x="2915816" y="4126235"/>
              <a:ext cx="1440160" cy="1080120"/>
            </a:xfrm>
            <a:prstGeom prst="cloud">
              <a:avLst/>
            </a:prstGeom>
            <a:solidFill>
              <a:srgbClr val="00B05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" name="Cloud 19"/>
            <p:cNvSpPr/>
            <p:nvPr/>
          </p:nvSpPr>
          <p:spPr>
            <a:xfrm>
              <a:off x="4932040" y="3982219"/>
              <a:ext cx="1440160" cy="1080120"/>
            </a:xfrm>
            <a:prstGeom prst="cloud">
              <a:avLst/>
            </a:prstGeom>
            <a:solidFill>
              <a:srgbClr val="00B05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" name="Cloud 20"/>
            <p:cNvSpPr/>
            <p:nvPr/>
          </p:nvSpPr>
          <p:spPr>
            <a:xfrm>
              <a:off x="1115616" y="4126235"/>
              <a:ext cx="1440160" cy="1080120"/>
            </a:xfrm>
            <a:prstGeom prst="cloud">
              <a:avLst/>
            </a:prstGeom>
            <a:solidFill>
              <a:srgbClr val="00B05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6" name="Cloud 25"/>
            <p:cNvSpPr/>
            <p:nvPr/>
          </p:nvSpPr>
          <p:spPr>
            <a:xfrm>
              <a:off x="6012160" y="3861048"/>
              <a:ext cx="1440160" cy="1080120"/>
            </a:xfrm>
            <a:prstGeom prst="cloud">
              <a:avLst/>
            </a:prstGeom>
            <a:solidFill>
              <a:srgbClr val="00B05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" name="Cloud 26"/>
            <p:cNvSpPr/>
            <p:nvPr/>
          </p:nvSpPr>
          <p:spPr>
            <a:xfrm>
              <a:off x="7092280" y="4293096"/>
              <a:ext cx="1440160" cy="1080120"/>
            </a:xfrm>
            <a:prstGeom prst="cloud">
              <a:avLst/>
            </a:prstGeom>
            <a:solidFill>
              <a:srgbClr val="00B05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8" name="Cloud 27"/>
            <p:cNvSpPr/>
            <p:nvPr/>
          </p:nvSpPr>
          <p:spPr>
            <a:xfrm>
              <a:off x="5868144" y="4149080"/>
              <a:ext cx="1440160" cy="1080120"/>
            </a:xfrm>
            <a:prstGeom prst="cloud">
              <a:avLst/>
            </a:prstGeom>
            <a:solidFill>
              <a:srgbClr val="00B05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9" name="Cloud 28"/>
            <p:cNvSpPr/>
            <p:nvPr/>
          </p:nvSpPr>
          <p:spPr>
            <a:xfrm>
              <a:off x="5148064" y="4077072"/>
              <a:ext cx="1440160" cy="1080120"/>
            </a:xfrm>
            <a:prstGeom prst="cloud">
              <a:avLst/>
            </a:prstGeom>
            <a:solidFill>
              <a:srgbClr val="00B05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0" name="Cloud 29"/>
            <p:cNvSpPr/>
            <p:nvPr/>
          </p:nvSpPr>
          <p:spPr>
            <a:xfrm>
              <a:off x="5508104" y="4293096"/>
              <a:ext cx="1440160" cy="1080120"/>
            </a:xfrm>
            <a:prstGeom prst="cloud">
              <a:avLst/>
            </a:prstGeom>
            <a:solidFill>
              <a:srgbClr val="00B05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1" name="Cloud 30"/>
            <p:cNvSpPr/>
            <p:nvPr/>
          </p:nvSpPr>
          <p:spPr>
            <a:xfrm>
              <a:off x="4283968" y="4365104"/>
              <a:ext cx="1440160" cy="1080120"/>
            </a:xfrm>
            <a:prstGeom prst="cloud">
              <a:avLst/>
            </a:prstGeom>
            <a:solidFill>
              <a:srgbClr val="00B05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2" name="Cloud 31"/>
            <p:cNvSpPr/>
            <p:nvPr/>
          </p:nvSpPr>
          <p:spPr>
            <a:xfrm>
              <a:off x="2123728" y="4437112"/>
              <a:ext cx="1440160" cy="1080120"/>
            </a:xfrm>
            <a:prstGeom prst="cloud">
              <a:avLst/>
            </a:prstGeom>
            <a:solidFill>
              <a:srgbClr val="00B05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35" name="Group 34"/>
            <p:cNvGrpSpPr/>
            <p:nvPr/>
          </p:nvGrpSpPr>
          <p:grpSpPr>
            <a:xfrm>
              <a:off x="755576" y="4437112"/>
              <a:ext cx="1440160" cy="1224136"/>
              <a:chOff x="539552" y="1124744"/>
              <a:chExt cx="1440160" cy="1224136"/>
            </a:xfrm>
          </p:grpSpPr>
          <p:sp>
            <p:nvSpPr>
              <p:cNvPr id="33" name="Rectangle 32"/>
              <p:cNvSpPr/>
              <p:nvPr/>
            </p:nvSpPr>
            <p:spPr>
              <a:xfrm>
                <a:off x="1187624" y="1988840"/>
                <a:ext cx="216024" cy="360040"/>
              </a:xfrm>
              <a:prstGeom prst="rect">
                <a:avLst/>
              </a:prstGeom>
              <a:solidFill>
                <a:srgbClr val="CC66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" name="Cloud 33"/>
              <p:cNvSpPr/>
              <p:nvPr/>
            </p:nvSpPr>
            <p:spPr>
              <a:xfrm>
                <a:off x="539552" y="1124744"/>
                <a:ext cx="1440160" cy="1080120"/>
              </a:xfrm>
              <a:prstGeom prst="cloud">
                <a:avLst/>
              </a:prstGeom>
              <a:solidFill>
                <a:srgbClr val="00B05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36" name="Group 35"/>
            <p:cNvGrpSpPr/>
            <p:nvPr/>
          </p:nvGrpSpPr>
          <p:grpSpPr>
            <a:xfrm>
              <a:off x="6084168" y="4509120"/>
              <a:ext cx="1440160" cy="1224136"/>
              <a:chOff x="539552" y="1124744"/>
              <a:chExt cx="1440160" cy="1224136"/>
            </a:xfrm>
          </p:grpSpPr>
          <p:sp>
            <p:nvSpPr>
              <p:cNvPr id="37" name="Rectangle 36"/>
              <p:cNvSpPr/>
              <p:nvPr/>
            </p:nvSpPr>
            <p:spPr>
              <a:xfrm>
                <a:off x="1187624" y="1988840"/>
                <a:ext cx="216024" cy="360040"/>
              </a:xfrm>
              <a:prstGeom prst="rect">
                <a:avLst/>
              </a:prstGeom>
              <a:solidFill>
                <a:srgbClr val="CC66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8" name="Cloud 37"/>
              <p:cNvSpPr/>
              <p:nvPr/>
            </p:nvSpPr>
            <p:spPr>
              <a:xfrm>
                <a:off x="539552" y="1124744"/>
                <a:ext cx="1440160" cy="1080120"/>
              </a:xfrm>
              <a:prstGeom prst="cloud">
                <a:avLst/>
              </a:prstGeom>
              <a:solidFill>
                <a:srgbClr val="00B05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39" name="Group 38"/>
            <p:cNvGrpSpPr/>
            <p:nvPr/>
          </p:nvGrpSpPr>
          <p:grpSpPr>
            <a:xfrm>
              <a:off x="7956376" y="4149080"/>
              <a:ext cx="1440160" cy="1224136"/>
              <a:chOff x="539552" y="1124744"/>
              <a:chExt cx="1440160" cy="1224136"/>
            </a:xfrm>
          </p:grpSpPr>
          <p:sp>
            <p:nvSpPr>
              <p:cNvPr id="40" name="Rectangle 39"/>
              <p:cNvSpPr/>
              <p:nvPr/>
            </p:nvSpPr>
            <p:spPr>
              <a:xfrm>
                <a:off x="1187624" y="1988840"/>
                <a:ext cx="216024" cy="360040"/>
              </a:xfrm>
              <a:prstGeom prst="rect">
                <a:avLst/>
              </a:prstGeom>
              <a:solidFill>
                <a:srgbClr val="CC66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1" name="Cloud 40"/>
              <p:cNvSpPr/>
              <p:nvPr/>
            </p:nvSpPr>
            <p:spPr>
              <a:xfrm>
                <a:off x="539552" y="1124744"/>
                <a:ext cx="1440160" cy="1080120"/>
              </a:xfrm>
              <a:prstGeom prst="cloud">
                <a:avLst/>
              </a:prstGeom>
              <a:solidFill>
                <a:srgbClr val="00B05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42" name="Group 41"/>
            <p:cNvGrpSpPr/>
            <p:nvPr/>
          </p:nvGrpSpPr>
          <p:grpSpPr>
            <a:xfrm>
              <a:off x="7164288" y="4509120"/>
              <a:ext cx="1440160" cy="1224136"/>
              <a:chOff x="539552" y="1124744"/>
              <a:chExt cx="1440160" cy="1224136"/>
            </a:xfrm>
          </p:grpSpPr>
          <p:sp>
            <p:nvSpPr>
              <p:cNvPr id="43" name="Rectangle 42"/>
              <p:cNvSpPr/>
              <p:nvPr/>
            </p:nvSpPr>
            <p:spPr>
              <a:xfrm>
                <a:off x="1187624" y="1988840"/>
                <a:ext cx="216024" cy="360040"/>
              </a:xfrm>
              <a:prstGeom prst="rect">
                <a:avLst/>
              </a:prstGeom>
              <a:solidFill>
                <a:srgbClr val="CC66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4" name="Cloud 43"/>
              <p:cNvSpPr/>
              <p:nvPr/>
            </p:nvSpPr>
            <p:spPr>
              <a:xfrm>
                <a:off x="539552" y="1124744"/>
                <a:ext cx="1440160" cy="1080120"/>
              </a:xfrm>
              <a:prstGeom prst="cloud">
                <a:avLst/>
              </a:prstGeom>
              <a:solidFill>
                <a:srgbClr val="00B05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45" name="Group 44"/>
            <p:cNvGrpSpPr/>
            <p:nvPr/>
          </p:nvGrpSpPr>
          <p:grpSpPr>
            <a:xfrm>
              <a:off x="3097014" y="4509120"/>
              <a:ext cx="1440160" cy="1224136"/>
              <a:chOff x="539552" y="1124744"/>
              <a:chExt cx="1440160" cy="1224136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1187624" y="1988840"/>
                <a:ext cx="216024" cy="360040"/>
              </a:xfrm>
              <a:prstGeom prst="rect">
                <a:avLst/>
              </a:prstGeom>
              <a:solidFill>
                <a:srgbClr val="CC66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7" name="Cloud 46"/>
              <p:cNvSpPr/>
              <p:nvPr/>
            </p:nvSpPr>
            <p:spPr>
              <a:xfrm>
                <a:off x="539552" y="1124744"/>
                <a:ext cx="1440160" cy="1080120"/>
              </a:xfrm>
              <a:prstGeom prst="cloud">
                <a:avLst/>
              </a:prstGeom>
              <a:solidFill>
                <a:srgbClr val="00B05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48" name="Group 47"/>
            <p:cNvGrpSpPr/>
            <p:nvPr/>
          </p:nvGrpSpPr>
          <p:grpSpPr>
            <a:xfrm>
              <a:off x="4860032" y="4509120"/>
              <a:ext cx="1440160" cy="1224136"/>
              <a:chOff x="539552" y="1124744"/>
              <a:chExt cx="1440160" cy="1224136"/>
            </a:xfrm>
          </p:grpSpPr>
          <p:sp>
            <p:nvSpPr>
              <p:cNvPr id="49" name="Rectangle 48"/>
              <p:cNvSpPr/>
              <p:nvPr/>
            </p:nvSpPr>
            <p:spPr>
              <a:xfrm>
                <a:off x="1187624" y="1988840"/>
                <a:ext cx="216024" cy="360040"/>
              </a:xfrm>
              <a:prstGeom prst="rect">
                <a:avLst/>
              </a:prstGeom>
              <a:solidFill>
                <a:srgbClr val="CC66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0" name="Cloud 49"/>
              <p:cNvSpPr/>
              <p:nvPr/>
            </p:nvSpPr>
            <p:spPr>
              <a:xfrm>
                <a:off x="539552" y="1124744"/>
                <a:ext cx="1440160" cy="1080120"/>
              </a:xfrm>
              <a:prstGeom prst="cloud">
                <a:avLst/>
              </a:prstGeom>
              <a:solidFill>
                <a:srgbClr val="00B05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51" name="Group 50"/>
            <p:cNvGrpSpPr/>
            <p:nvPr/>
          </p:nvGrpSpPr>
          <p:grpSpPr>
            <a:xfrm>
              <a:off x="3995936" y="4653136"/>
              <a:ext cx="1440160" cy="1224136"/>
              <a:chOff x="539552" y="1124744"/>
              <a:chExt cx="1440160" cy="1224136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1187624" y="1988840"/>
                <a:ext cx="216024" cy="360040"/>
              </a:xfrm>
              <a:prstGeom prst="rect">
                <a:avLst/>
              </a:prstGeom>
              <a:solidFill>
                <a:srgbClr val="CC66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3" name="Cloud 52"/>
              <p:cNvSpPr/>
              <p:nvPr/>
            </p:nvSpPr>
            <p:spPr>
              <a:xfrm>
                <a:off x="539552" y="1124744"/>
                <a:ext cx="1440160" cy="1080120"/>
              </a:xfrm>
              <a:prstGeom prst="cloud">
                <a:avLst/>
              </a:prstGeom>
              <a:solidFill>
                <a:srgbClr val="00B05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55" name="Group 54"/>
            <p:cNvGrpSpPr/>
            <p:nvPr/>
          </p:nvGrpSpPr>
          <p:grpSpPr>
            <a:xfrm>
              <a:off x="1547664" y="4581128"/>
              <a:ext cx="1440160" cy="1224136"/>
              <a:chOff x="539552" y="1124744"/>
              <a:chExt cx="1440160" cy="1224136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1187624" y="1988840"/>
                <a:ext cx="216024" cy="360040"/>
              </a:xfrm>
              <a:prstGeom prst="rect">
                <a:avLst/>
              </a:prstGeom>
              <a:solidFill>
                <a:srgbClr val="CC66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7" name="Cloud 56"/>
              <p:cNvSpPr/>
              <p:nvPr/>
            </p:nvSpPr>
            <p:spPr>
              <a:xfrm>
                <a:off x="539552" y="1124744"/>
                <a:ext cx="1440160" cy="1080120"/>
              </a:xfrm>
              <a:prstGeom prst="cloud">
                <a:avLst/>
              </a:prstGeom>
              <a:solidFill>
                <a:srgbClr val="00B05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58" name="Group 57"/>
            <p:cNvGrpSpPr/>
            <p:nvPr/>
          </p:nvGrpSpPr>
          <p:grpSpPr>
            <a:xfrm>
              <a:off x="2483768" y="4653136"/>
              <a:ext cx="1440160" cy="1224136"/>
              <a:chOff x="539552" y="1124744"/>
              <a:chExt cx="1440160" cy="1224136"/>
            </a:xfrm>
          </p:grpSpPr>
          <p:sp>
            <p:nvSpPr>
              <p:cNvPr id="59" name="Rectangle 58"/>
              <p:cNvSpPr/>
              <p:nvPr/>
            </p:nvSpPr>
            <p:spPr>
              <a:xfrm>
                <a:off x="1187624" y="1988840"/>
                <a:ext cx="216024" cy="360040"/>
              </a:xfrm>
              <a:prstGeom prst="rect">
                <a:avLst/>
              </a:prstGeom>
              <a:solidFill>
                <a:srgbClr val="CC66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0" name="Cloud 59"/>
              <p:cNvSpPr/>
              <p:nvPr/>
            </p:nvSpPr>
            <p:spPr>
              <a:xfrm>
                <a:off x="539552" y="1124744"/>
                <a:ext cx="1440160" cy="1080120"/>
              </a:xfrm>
              <a:prstGeom prst="cloud">
                <a:avLst/>
              </a:prstGeom>
              <a:solidFill>
                <a:srgbClr val="00B05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</p:grpSp>
      <p:grpSp>
        <p:nvGrpSpPr>
          <p:cNvPr id="86" name="Group 85"/>
          <p:cNvGrpSpPr/>
          <p:nvPr/>
        </p:nvGrpSpPr>
        <p:grpSpPr>
          <a:xfrm rot="212999">
            <a:off x="6746779" y="3669393"/>
            <a:ext cx="802449" cy="494480"/>
            <a:chOff x="4226768" y="1268760"/>
            <a:chExt cx="891094" cy="549104"/>
          </a:xfrm>
        </p:grpSpPr>
        <p:sp>
          <p:nvSpPr>
            <p:cNvPr id="87" name="Freeform 86"/>
            <p:cNvSpPr/>
            <p:nvPr/>
          </p:nvSpPr>
          <p:spPr>
            <a:xfrm rot="731531" flipH="1">
              <a:off x="4226768" y="1468987"/>
              <a:ext cx="891094" cy="100773"/>
            </a:xfrm>
            <a:custGeom>
              <a:avLst/>
              <a:gdLst>
                <a:gd name="connsiteX0" fmla="*/ 0 w 1209821"/>
                <a:gd name="connsiteY0" fmla="*/ 0 h 138332"/>
                <a:gd name="connsiteX1" fmla="*/ 337625 w 1209821"/>
                <a:gd name="connsiteY1" fmla="*/ 112541 h 138332"/>
                <a:gd name="connsiteX2" fmla="*/ 928468 w 1209821"/>
                <a:gd name="connsiteY2" fmla="*/ 126609 h 138332"/>
                <a:gd name="connsiteX3" fmla="*/ 1209821 w 1209821"/>
                <a:gd name="connsiteY3" fmla="*/ 42203 h 138332"/>
                <a:gd name="connsiteX0" fmla="*/ 0 w 1296144"/>
                <a:gd name="connsiteY0" fmla="*/ 0 h 145366"/>
                <a:gd name="connsiteX1" fmla="*/ 337625 w 1296144"/>
                <a:gd name="connsiteY1" fmla="*/ 112541 h 145366"/>
                <a:gd name="connsiteX2" fmla="*/ 928468 w 1296144"/>
                <a:gd name="connsiteY2" fmla="*/ 126609 h 145366"/>
                <a:gd name="connsiteX3" fmla="*/ 1296144 w 1296144"/>
                <a:gd name="connsiteY3" fmla="*/ 0 h 145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96144" h="145366">
                  <a:moveTo>
                    <a:pt x="0" y="0"/>
                  </a:moveTo>
                  <a:cubicBezTo>
                    <a:pt x="91440" y="45719"/>
                    <a:pt x="182880" y="91439"/>
                    <a:pt x="337625" y="112541"/>
                  </a:cubicBezTo>
                  <a:cubicBezTo>
                    <a:pt x="492370" y="133643"/>
                    <a:pt x="768715" y="145366"/>
                    <a:pt x="928468" y="126609"/>
                  </a:cubicBezTo>
                  <a:cubicBezTo>
                    <a:pt x="1088221" y="107852"/>
                    <a:pt x="1228150" y="36341"/>
                    <a:pt x="1296144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8" name="Chord 87"/>
            <p:cNvSpPr/>
            <p:nvPr/>
          </p:nvSpPr>
          <p:spPr>
            <a:xfrm rot="731531" flipH="1">
              <a:off x="4419617" y="1268760"/>
              <a:ext cx="495052" cy="549104"/>
            </a:xfrm>
            <a:prstGeom prst="chord">
              <a:avLst>
                <a:gd name="adj1" fmla="val 10765082"/>
                <a:gd name="adj2" fmla="val 108958"/>
              </a:avLst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16" name="Bump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0188624" y="2636912"/>
            <a:ext cx="304800" cy="304800"/>
          </a:xfrm>
          <a:prstGeom prst="rect">
            <a:avLst/>
          </a:prstGeom>
        </p:spPr>
      </p:pic>
      <p:pic>
        <p:nvPicPr>
          <p:cNvPr id="117" name="Bump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0493424" y="2941712"/>
            <a:ext cx="304800" cy="304800"/>
          </a:xfrm>
          <a:prstGeom prst="rect">
            <a:avLst/>
          </a:prstGeom>
        </p:spPr>
      </p:pic>
      <p:pic>
        <p:nvPicPr>
          <p:cNvPr id="118" name="wahwahwah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10188624" y="3429000"/>
            <a:ext cx="304800" cy="304800"/>
          </a:xfrm>
          <a:prstGeom prst="rect">
            <a:avLst/>
          </a:prstGeom>
        </p:spPr>
      </p:pic>
      <p:pic>
        <p:nvPicPr>
          <p:cNvPr id="119" name="Bump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0341024" y="2789312"/>
            <a:ext cx="304800" cy="304800"/>
          </a:xfrm>
          <a:prstGeom prst="rect">
            <a:avLst/>
          </a:prstGeom>
        </p:spPr>
      </p:pic>
      <p:grpSp>
        <p:nvGrpSpPr>
          <p:cNvPr id="120" name="Group 119"/>
          <p:cNvGrpSpPr/>
          <p:nvPr/>
        </p:nvGrpSpPr>
        <p:grpSpPr>
          <a:xfrm>
            <a:off x="395536" y="4653136"/>
            <a:ext cx="2736304" cy="3796676"/>
            <a:chOff x="6660232" y="3068960"/>
            <a:chExt cx="2339752" cy="3292620"/>
          </a:xfrm>
        </p:grpSpPr>
        <p:sp>
          <p:nvSpPr>
            <p:cNvPr id="121" name="Freeform 120"/>
            <p:cNvSpPr/>
            <p:nvPr/>
          </p:nvSpPr>
          <p:spPr>
            <a:xfrm rot="844739">
              <a:off x="6660232" y="3789525"/>
              <a:ext cx="503599" cy="943439"/>
            </a:xfrm>
            <a:custGeom>
              <a:avLst/>
              <a:gdLst>
                <a:gd name="connsiteX0" fmla="*/ 452907 w 646090"/>
                <a:gd name="connsiteY0" fmla="*/ 92298 h 1092558"/>
                <a:gd name="connsiteX1" fmla="*/ 15025 w 646090"/>
                <a:gd name="connsiteY1" fmla="*/ 581695 h 1092558"/>
                <a:gd name="connsiteX2" fmla="*/ 543059 w 646090"/>
                <a:gd name="connsiteY2" fmla="*/ 1032456 h 1092558"/>
                <a:gd name="connsiteX3" fmla="*/ 633211 w 646090"/>
                <a:gd name="connsiteY3" fmla="*/ 942304 h 1092558"/>
                <a:gd name="connsiteX4" fmla="*/ 581696 w 646090"/>
                <a:gd name="connsiteY4" fmla="*/ 143814 h 1092558"/>
                <a:gd name="connsiteX5" fmla="*/ 452907 w 646090"/>
                <a:gd name="connsiteY5" fmla="*/ 92298 h 109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6090" h="1092558">
                  <a:moveTo>
                    <a:pt x="452907" y="92298"/>
                  </a:moveTo>
                  <a:cubicBezTo>
                    <a:pt x="358462" y="165278"/>
                    <a:pt x="0" y="425002"/>
                    <a:pt x="15025" y="581695"/>
                  </a:cubicBezTo>
                  <a:cubicBezTo>
                    <a:pt x="30050" y="738388"/>
                    <a:pt x="440028" y="972354"/>
                    <a:pt x="543059" y="1032456"/>
                  </a:cubicBezTo>
                  <a:cubicBezTo>
                    <a:pt x="646090" y="1092558"/>
                    <a:pt x="626772" y="1090411"/>
                    <a:pt x="633211" y="942304"/>
                  </a:cubicBezTo>
                  <a:cubicBezTo>
                    <a:pt x="639650" y="794197"/>
                    <a:pt x="607454" y="287628"/>
                    <a:pt x="581696" y="143814"/>
                  </a:cubicBezTo>
                  <a:cubicBezTo>
                    <a:pt x="555938" y="0"/>
                    <a:pt x="547352" y="19318"/>
                    <a:pt x="452907" y="92298"/>
                  </a:cubicBezTo>
                  <a:close/>
                </a:path>
              </a:pathLst>
            </a:custGeom>
            <a:solidFill>
              <a:srgbClr val="FFCC99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2" name="Freeform 121"/>
            <p:cNvSpPr/>
            <p:nvPr/>
          </p:nvSpPr>
          <p:spPr>
            <a:xfrm rot="21052350" flipH="1">
              <a:off x="8510763" y="3776101"/>
              <a:ext cx="489221" cy="943439"/>
            </a:xfrm>
            <a:custGeom>
              <a:avLst/>
              <a:gdLst>
                <a:gd name="connsiteX0" fmla="*/ 452907 w 646090"/>
                <a:gd name="connsiteY0" fmla="*/ 92298 h 1092558"/>
                <a:gd name="connsiteX1" fmla="*/ 15025 w 646090"/>
                <a:gd name="connsiteY1" fmla="*/ 581695 h 1092558"/>
                <a:gd name="connsiteX2" fmla="*/ 543059 w 646090"/>
                <a:gd name="connsiteY2" fmla="*/ 1032456 h 1092558"/>
                <a:gd name="connsiteX3" fmla="*/ 633211 w 646090"/>
                <a:gd name="connsiteY3" fmla="*/ 942304 h 1092558"/>
                <a:gd name="connsiteX4" fmla="*/ 581696 w 646090"/>
                <a:gd name="connsiteY4" fmla="*/ 143814 h 1092558"/>
                <a:gd name="connsiteX5" fmla="*/ 452907 w 646090"/>
                <a:gd name="connsiteY5" fmla="*/ 92298 h 109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6090" h="1092558">
                  <a:moveTo>
                    <a:pt x="452907" y="92298"/>
                  </a:moveTo>
                  <a:cubicBezTo>
                    <a:pt x="358462" y="165278"/>
                    <a:pt x="0" y="425002"/>
                    <a:pt x="15025" y="581695"/>
                  </a:cubicBezTo>
                  <a:cubicBezTo>
                    <a:pt x="30050" y="738388"/>
                    <a:pt x="440028" y="972354"/>
                    <a:pt x="543059" y="1032456"/>
                  </a:cubicBezTo>
                  <a:cubicBezTo>
                    <a:pt x="646090" y="1092558"/>
                    <a:pt x="626772" y="1090411"/>
                    <a:pt x="633211" y="942304"/>
                  </a:cubicBezTo>
                  <a:cubicBezTo>
                    <a:pt x="639650" y="794197"/>
                    <a:pt x="607454" y="287628"/>
                    <a:pt x="581696" y="143814"/>
                  </a:cubicBezTo>
                  <a:cubicBezTo>
                    <a:pt x="555938" y="0"/>
                    <a:pt x="547352" y="19318"/>
                    <a:pt x="452907" y="92298"/>
                  </a:cubicBezTo>
                  <a:close/>
                </a:path>
              </a:pathLst>
            </a:custGeom>
            <a:solidFill>
              <a:srgbClr val="FFCC99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123" name="Group 106"/>
            <p:cNvGrpSpPr/>
            <p:nvPr/>
          </p:nvGrpSpPr>
          <p:grpSpPr>
            <a:xfrm>
              <a:off x="6879344" y="3068960"/>
              <a:ext cx="1978297" cy="3292620"/>
              <a:chOff x="467544" y="1700808"/>
              <a:chExt cx="3312368" cy="5655140"/>
            </a:xfrm>
          </p:grpSpPr>
          <p:sp>
            <p:nvSpPr>
              <p:cNvPr id="124" name="Freeform 123"/>
              <p:cNvSpPr/>
              <p:nvPr/>
            </p:nvSpPr>
            <p:spPr>
              <a:xfrm flipH="1">
                <a:off x="2229811" y="5066565"/>
                <a:ext cx="1045845" cy="1227105"/>
              </a:xfrm>
              <a:custGeom>
                <a:avLst/>
                <a:gdLst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98859 w 625872"/>
                  <a:gd name="connsiteY6" fmla="*/ 576262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86581 w 625872"/>
                  <a:gd name="connsiteY6" fmla="*/ 600620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52338"/>
                  <a:gd name="connsiteX1" fmla="*/ 586978 w 629778"/>
                  <a:gd name="connsiteY1" fmla="*/ 707231 h 852338"/>
                  <a:gd name="connsiteX2" fmla="*/ 332557 w 629778"/>
                  <a:gd name="connsiteY2" fmla="*/ 850230 h 852338"/>
                  <a:gd name="connsiteX3" fmla="*/ 65484 w 629778"/>
                  <a:gd name="connsiteY3" fmla="*/ 809625 h 852338"/>
                  <a:gd name="connsiteX4" fmla="*/ 15478 w 629778"/>
                  <a:gd name="connsiteY4" fmla="*/ 671512 h 852338"/>
                  <a:gd name="connsiteX5" fmla="*/ 158353 w 629778"/>
                  <a:gd name="connsiteY5" fmla="*/ 540543 h 852338"/>
                  <a:gd name="connsiteX6" fmla="*/ 386581 w 629778"/>
                  <a:gd name="connsiteY6" fmla="*/ 600620 h 852338"/>
                  <a:gd name="connsiteX7" fmla="*/ 408384 w 629778"/>
                  <a:gd name="connsiteY7" fmla="*/ 554831 h 852338"/>
                  <a:gd name="connsiteX8" fmla="*/ 403622 w 629778"/>
                  <a:gd name="connsiteY8" fmla="*/ 0 h 852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9778" h="852338">
                    <a:moveTo>
                      <a:pt x="589359" y="40481"/>
                    </a:moveTo>
                    <a:cubicBezTo>
                      <a:pt x="607615" y="308570"/>
                      <a:pt x="629778" y="572273"/>
                      <a:pt x="586978" y="707231"/>
                    </a:cubicBezTo>
                    <a:cubicBezTo>
                      <a:pt x="544178" y="842189"/>
                      <a:pt x="393081" y="852338"/>
                      <a:pt x="332557" y="850230"/>
                    </a:cubicBezTo>
                    <a:cubicBezTo>
                      <a:pt x="247154" y="847800"/>
                      <a:pt x="118330" y="839411"/>
                      <a:pt x="65484" y="809625"/>
                    </a:cubicBezTo>
                    <a:cubicBezTo>
                      <a:pt x="12638" y="779839"/>
                      <a:pt x="0" y="716359"/>
                      <a:pt x="15478" y="671512"/>
                    </a:cubicBezTo>
                    <a:cubicBezTo>
                      <a:pt x="30956" y="626665"/>
                      <a:pt x="96503" y="552358"/>
                      <a:pt x="158353" y="540543"/>
                    </a:cubicBezTo>
                    <a:cubicBezTo>
                      <a:pt x="220203" y="528728"/>
                      <a:pt x="344909" y="598239"/>
                      <a:pt x="386581" y="600620"/>
                    </a:cubicBezTo>
                    <a:cubicBezTo>
                      <a:pt x="428253" y="603001"/>
                      <a:pt x="405544" y="654934"/>
                      <a:pt x="408384" y="554831"/>
                    </a:cubicBezTo>
                    <a:cubicBezTo>
                      <a:pt x="411224" y="454728"/>
                      <a:pt x="406400" y="229393"/>
                      <a:pt x="403622" y="0"/>
                    </a:cubicBezTo>
                  </a:path>
                </a:pathLst>
              </a:custGeom>
              <a:solidFill>
                <a:srgbClr val="FFCC99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5" name="Freeform 124"/>
              <p:cNvSpPr/>
              <p:nvPr/>
            </p:nvSpPr>
            <p:spPr>
              <a:xfrm>
                <a:off x="937482" y="5066565"/>
                <a:ext cx="907424" cy="1227105"/>
              </a:xfrm>
              <a:custGeom>
                <a:avLst/>
                <a:gdLst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98859 w 625872"/>
                  <a:gd name="connsiteY6" fmla="*/ 576262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86581 w 625872"/>
                  <a:gd name="connsiteY6" fmla="*/ 600620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52338"/>
                  <a:gd name="connsiteX1" fmla="*/ 586978 w 629778"/>
                  <a:gd name="connsiteY1" fmla="*/ 707231 h 852338"/>
                  <a:gd name="connsiteX2" fmla="*/ 332557 w 629778"/>
                  <a:gd name="connsiteY2" fmla="*/ 850230 h 852338"/>
                  <a:gd name="connsiteX3" fmla="*/ 65484 w 629778"/>
                  <a:gd name="connsiteY3" fmla="*/ 809625 h 852338"/>
                  <a:gd name="connsiteX4" fmla="*/ 15478 w 629778"/>
                  <a:gd name="connsiteY4" fmla="*/ 671512 h 852338"/>
                  <a:gd name="connsiteX5" fmla="*/ 158353 w 629778"/>
                  <a:gd name="connsiteY5" fmla="*/ 540543 h 852338"/>
                  <a:gd name="connsiteX6" fmla="*/ 386581 w 629778"/>
                  <a:gd name="connsiteY6" fmla="*/ 600620 h 852338"/>
                  <a:gd name="connsiteX7" fmla="*/ 408384 w 629778"/>
                  <a:gd name="connsiteY7" fmla="*/ 554831 h 852338"/>
                  <a:gd name="connsiteX8" fmla="*/ 403622 w 629778"/>
                  <a:gd name="connsiteY8" fmla="*/ 0 h 852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9778" h="852338">
                    <a:moveTo>
                      <a:pt x="589359" y="40481"/>
                    </a:moveTo>
                    <a:cubicBezTo>
                      <a:pt x="607615" y="308570"/>
                      <a:pt x="629778" y="572273"/>
                      <a:pt x="586978" y="707231"/>
                    </a:cubicBezTo>
                    <a:cubicBezTo>
                      <a:pt x="544178" y="842189"/>
                      <a:pt x="393081" y="852338"/>
                      <a:pt x="332557" y="850230"/>
                    </a:cubicBezTo>
                    <a:cubicBezTo>
                      <a:pt x="247154" y="847800"/>
                      <a:pt x="118330" y="839411"/>
                      <a:pt x="65484" y="809625"/>
                    </a:cubicBezTo>
                    <a:cubicBezTo>
                      <a:pt x="12638" y="779839"/>
                      <a:pt x="0" y="716359"/>
                      <a:pt x="15478" y="671512"/>
                    </a:cubicBezTo>
                    <a:cubicBezTo>
                      <a:pt x="30956" y="626665"/>
                      <a:pt x="96503" y="552358"/>
                      <a:pt x="158353" y="540543"/>
                    </a:cubicBezTo>
                    <a:cubicBezTo>
                      <a:pt x="220203" y="528728"/>
                      <a:pt x="344909" y="598239"/>
                      <a:pt x="386581" y="600620"/>
                    </a:cubicBezTo>
                    <a:cubicBezTo>
                      <a:pt x="428253" y="603001"/>
                      <a:pt x="405544" y="654934"/>
                      <a:pt x="408384" y="554831"/>
                    </a:cubicBezTo>
                    <a:cubicBezTo>
                      <a:pt x="411224" y="454728"/>
                      <a:pt x="406400" y="229393"/>
                      <a:pt x="403622" y="0"/>
                    </a:cubicBezTo>
                  </a:path>
                </a:pathLst>
              </a:custGeom>
              <a:solidFill>
                <a:srgbClr val="FFCC99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6" name="Chord 125"/>
              <p:cNvSpPr/>
              <p:nvPr/>
            </p:nvSpPr>
            <p:spPr>
              <a:xfrm>
                <a:off x="467544" y="2348880"/>
                <a:ext cx="3312368" cy="5007068"/>
              </a:xfrm>
              <a:prstGeom prst="chord">
                <a:avLst>
                  <a:gd name="adj1" fmla="val 10135620"/>
                  <a:gd name="adj2" fmla="val 674418"/>
                </a:avLst>
              </a:prstGeom>
              <a:solidFill>
                <a:srgbClr val="FFCC99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127" name="Group 24"/>
              <p:cNvGrpSpPr/>
              <p:nvPr/>
            </p:nvGrpSpPr>
            <p:grpSpPr>
              <a:xfrm>
                <a:off x="1331640" y="1700808"/>
                <a:ext cx="1604475" cy="1496899"/>
                <a:chOff x="1239333" y="2582544"/>
                <a:chExt cx="1033010" cy="831187"/>
              </a:xfrm>
              <a:solidFill>
                <a:srgbClr val="FF3300"/>
              </a:solidFill>
            </p:grpSpPr>
            <p:sp>
              <p:nvSpPr>
                <p:cNvPr id="131" name="Freeform 10"/>
                <p:cNvSpPr/>
                <p:nvPr/>
              </p:nvSpPr>
              <p:spPr>
                <a:xfrm>
                  <a:off x="1239333" y="2884794"/>
                  <a:ext cx="1033010" cy="152541"/>
                </a:xfrm>
                <a:custGeom>
                  <a:avLst/>
                  <a:gdLst>
                    <a:gd name="connsiteX0" fmla="*/ 0 w 1209821"/>
                    <a:gd name="connsiteY0" fmla="*/ 0 h 138332"/>
                    <a:gd name="connsiteX1" fmla="*/ 337625 w 1209821"/>
                    <a:gd name="connsiteY1" fmla="*/ 112541 h 138332"/>
                    <a:gd name="connsiteX2" fmla="*/ 928468 w 1209821"/>
                    <a:gd name="connsiteY2" fmla="*/ 126609 h 138332"/>
                    <a:gd name="connsiteX3" fmla="*/ 1209821 w 1209821"/>
                    <a:gd name="connsiteY3" fmla="*/ 42203 h 138332"/>
                    <a:gd name="connsiteX0" fmla="*/ 0 w 1296144"/>
                    <a:gd name="connsiteY0" fmla="*/ 0 h 145366"/>
                    <a:gd name="connsiteX1" fmla="*/ 337625 w 1296144"/>
                    <a:gd name="connsiteY1" fmla="*/ 112541 h 145366"/>
                    <a:gd name="connsiteX2" fmla="*/ 928468 w 1296144"/>
                    <a:gd name="connsiteY2" fmla="*/ 126609 h 145366"/>
                    <a:gd name="connsiteX3" fmla="*/ 1296144 w 1296144"/>
                    <a:gd name="connsiteY3" fmla="*/ 0 h 1453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96144" h="145366">
                      <a:moveTo>
                        <a:pt x="0" y="0"/>
                      </a:moveTo>
                      <a:cubicBezTo>
                        <a:pt x="91440" y="45719"/>
                        <a:pt x="182880" y="91439"/>
                        <a:pt x="337625" y="112541"/>
                      </a:cubicBezTo>
                      <a:cubicBezTo>
                        <a:pt x="492370" y="133643"/>
                        <a:pt x="768715" y="145366"/>
                        <a:pt x="928468" y="126609"/>
                      </a:cubicBezTo>
                      <a:cubicBezTo>
                        <a:pt x="1088221" y="107852"/>
                        <a:pt x="1228150" y="36341"/>
                        <a:pt x="1296144" y="0"/>
                      </a:cubicBez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132" name="Chord 11"/>
                <p:cNvSpPr/>
                <p:nvPr/>
              </p:nvSpPr>
              <p:spPr>
                <a:xfrm>
                  <a:off x="1468890" y="2582544"/>
                  <a:ext cx="573894" cy="831187"/>
                </a:xfrm>
                <a:prstGeom prst="chord">
                  <a:avLst>
                    <a:gd name="adj1" fmla="val 10765082"/>
                    <a:gd name="adj2" fmla="val 108958"/>
                  </a:avLst>
                </a:prstGeom>
                <a:grp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xmlns="" val="1260032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1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56" presetClass="path" presetSubtype="0" decel="6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3.7037E-7 L -0.05503 -0.07338 " pathEditMode="relative" rAng="0" ptsTypes="AA">
                                      <p:cBhvr>
                                        <p:cTn id="13" dur="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0" y="-3681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56" presetClass="path" presetSubtype="0" accel="36000" decel="6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22222E-6 L -0.04723 -0.15741 " pathEditMode="relative" rAng="0" ptsTypes="AA">
                                      <p:cBhvr>
                                        <p:cTn id="15" dur="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61" y="-787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56" presetClass="path" presetSubtype="0" accel="36000" decel="6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4.07407E-6 L -5.55556E-7 -0.12593 " pathEditMode="relative" rAng="0" ptsTypes="AA">
                                      <p:cBhvr>
                                        <p:cTn id="17" dur="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296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56" presetClass="path" presetSubtype="0" accel="36000" decel="6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48148E-6 L 0.11823 -0.22037 " pathEditMode="relative" rAng="0" ptsTypes="AA">
                                      <p:cBhvr>
                                        <p:cTn id="19" dur="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3" y="-11019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56" presetClass="path" presetSubtype="0" accel="36000" decel="6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2.22222E-6 L 0.0552 -0.07384 " pathEditMode="relative" rAng="0" ptsTypes="AA">
                                      <p:cBhvr>
                                        <p:cTn id="21" dur="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0" y="-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5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723 -0.15741 C -0.08021 -0.15347 -0.10469 -0.14329 -0.10469 -0.13542 C -0.10469 -0.12801 -0.08073 -0.12246 -0.04862 -0.12246 C -0.01667 -0.12246 0.01041 -0.12801 0.01041 -0.13542 C 0.01041 -0.14329 -0.01771 -0.14537 -0.04966 -0.14005 C -0.08125 -0.13403 -0.10469 -0.12384 -0.10469 -0.11644 C -0.10469 -0.10926 -0.08021 -0.10324 -0.04862 -0.10324 C -0.01667 -0.10324 0.01041 -0.10926 0.01041 -0.11644 C 0.01041 -0.12384 -0.01771 -0.12593 -0.04914 -0.1206 C -0.08125 -0.11528 -0.10469 -0.10509 -0.10469 -0.09792 C -0.10469 -0.08982 -0.08021 -0.0838 -0.04827 -0.0838 C -0.01667 -0.0838 0.01041 -0.08982 0.01041 -0.09792 C 0.01041 -0.10463 -0.01771 -0.10648 -0.04914 -0.10185 C -0.08073 -0.09653 -0.10469 -0.08565 -0.10469 -0.07824 C -0.10469 -0.07107 -0.07969 -0.06482 -0.04827 -0.06482 C -0.01563 -0.06482 0.01041 -0.07107 0.01041 -0.07824 C 0.01041 -0.08565 -0.01719 -0.08773 -0.04862 -0.08241 C -0.08021 -0.07709 -0.10469 -0.0669 -0.10469 -0.05949 C -0.10469 -0.05139 -0.07969 -0.04607 -0.04775 -0.04607 C -0.01563 -0.04607 0.01041 -0.05209 0.01041 -0.05949 C 0.01041 -0.0669 -0.01719 -0.06898 -0.04862 -0.06343 C -0.08021 -0.05834 -0.10469 -0.04746 -0.10469 -0.04074 C -0.10469 -0.03334 -0.07917 -0.02732 -0.04775 -0.02732 C -0.01563 -0.02732 0.01041 -0.03334 0.01041 -0.04074 C 0.01041 -0.04746 -0.01667 -0.04931 -0.04862 -0.04468 C -0.08021 -0.03935 -0.10469 -0.02871 -0.10469 -0.0213 C -0.10469 -0.01459 -0.07917 -0.00787 -0.04723 -0.00787 C -0.01511 -0.00787 0.01041 -0.01389 0.01041 -0.0213 C 0.01041 -0.02871 -0.01667 -0.03079 -0.04827 -0.02523 C -0.07969 -0.01991 -0.10521 -0.00996 -0.10469 -0.00255 C -0.10434 0.00486 -0.07917 0.01041 -0.04723 0.01041 C -0.01511 0.01041 0.01041 0.00416 0.01041 -0.00301 C 0.01041 -0.00996 -0.01563 -0.01181 -0.04723 -0.00579 " pathEditMode="relative" rAng="0" ptsTypes="AAAAAAAAAAAAAAAAAAAAAAAAAAAAAAAAA">
                                      <p:cBhvr>
                                        <p:cTn id="24" dur="3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38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5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503 -0.07338 C -0.07673 -0.07107 -0.0927 -0.06458 -0.0927 -0.05949 C -0.0927 -0.05509 -0.07708 -0.05162 -0.0559 -0.05162 C -0.03507 -0.05162 -0.01718 -0.05509 -0.01718 -0.05949 C -0.01718 -0.06458 -0.03559 -0.06597 -0.05659 -0.0625 C -0.07743 -0.0588 -0.0927 -0.05255 -0.0927 -0.04792 C -0.0927 -0.04329 -0.07673 -0.03935 -0.0559 -0.03935 C -0.03507 -0.03935 -0.01718 -0.04329 -0.01718 -0.04792 C -0.01718 -0.05255 -0.03559 -0.0537 -0.05625 -0.05023 C -0.07743 -0.04699 -0.0927 -0.04074 -0.0927 -0.03611 C -0.0927 -0.03102 -0.07673 -0.02732 -0.05573 -0.02732 C -0.03507 -0.02732 -0.01718 -0.03102 -0.01718 -0.03611 C -0.01718 -0.04028 -0.03559 -0.04167 -0.05625 -0.03866 C -0.07708 -0.03519 -0.0927 -0.02847 -0.0927 -0.02384 C -0.0927 -0.01921 -0.07638 -0.01551 -0.05573 -0.01551 C -0.03437 -0.01551 -0.01718 -0.01921 -0.01718 -0.02384 C -0.01718 -0.02847 -0.03524 -0.02986 -0.0559 -0.02639 C -0.07673 -0.02315 -0.0927 -0.01667 -0.0927 -0.01204 C -0.0927 -0.00694 -0.07638 -0.0037 -0.05538 -0.0037 C -0.03437 -0.0037 -0.01718 -0.00741 -0.01718 -0.01204 C -0.01718 -0.01667 -0.03524 -0.01806 -0.0559 -0.01458 C -0.07673 -0.01134 -0.0927 -0.00463 -0.0927 -0.00023 C -0.0927 0.00417 -0.07604 0.0081 -0.05538 0.0081 C -0.03437 0.0081 -0.01718 0.00417 -0.01718 -0.00023 C -0.01718 -0.00463 -0.03507 -0.00579 -0.0559 -0.00278 C -0.07673 0.00046 -0.0927 0.00718 -0.0927 0.01181 C -0.0927 0.01597 -0.07604 0.02014 -0.05503 0.02014 C -0.03402 0.02014 -0.01718 0.01643 -0.01718 0.01181 C -0.01718 0.00718 -0.03507 0.00602 -0.05573 0.00926 C -0.07638 0.01273 -0.09305 0.01898 -0.0927 0.02361 C -0.09253 0.02824 -0.07604 0.03171 -0.05503 0.03171 C -0.03402 0.03171 -0.01718 0.02778 -0.01718 0.02315 C -0.01718 0.01898 -0.03437 0.01759 -0.05503 0.02153 " pathEditMode="relative" rAng="0" ptsTypes="AAAAAAAAAAAAAAAAAAAAAAAAAAAAAAAAA">
                                      <p:cBhvr>
                                        <p:cTn id="26" dur="3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255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5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0.12593 C -0.02621 -0.12199 -0.04566 -0.11135 -0.04566 -0.10278 C -0.04566 -0.09491 -0.02674 -0.08912 -0.00121 -0.08912 C 0.02413 -0.08912 0.04566 -0.09491 0.04566 -0.10278 C 0.04566 -0.11135 0.02344 -0.11366 -0.00208 -0.10764 C -0.02708 -0.10139 -0.04566 -0.09028 -0.04566 -0.08287 C -0.04566 -0.07477 -0.02621 -0.06852 -0.00121 -0.06852 C 0.02413 -0.06852 0.04566 -0.07477 0.04566 -0.08287 C 0.04566 -0.09028 0.02344 -0.0926 -0.00156 -0.08681 C -0.02708 -0.08149 -0.04566 -0.07061 -0.04566 -0.06274 C -0.04566 -0.05417 -0.02621 -0.04792 -0.00087 -0.04792 C 0.02413 -0.04792 0.04566 -0.05417 0.04566 -0.06274 C 0.04566 -0.06991 0.02344 -0.07199 -0.00156 -0.06713 C -0.02674 -0.06135 -0.04566 -0.04977 -0.04566 -0.04213 C -0.04566 -0.03403 -0.02587 -0.02778 -0.00087 -0.02778 C 0.025 -0.02778 0.04566 -0.03403 0.04566 -0.04213 C 0.04566 -0.04977 0.02379 -0.05209 -0.00121 -0.04607 C -0.02621 -0.04074 -0.04566 -0.0301 -0.04566 -0.02199 C -0.04566 -0.01366 -0.02587 -0.00787 -0.00052 -0.00787 C 0.025 -0.00787 0.04566 -0.01412 0.04566 -0.02199 C 0.04566 -0.0301 0.02379 -0.03195 -0.00121 -0.02616 C -0.02621 -0.02084 -0.04566 -0.00903 -0.04566 -0.00209 C -0.04566 0.00555 -0.02552 0.01226 -0.00052 0.01226 C 0.025 0.01226 0.04566 0.00555 0.04566 -0.00209 C 0.04566 -0.00903 0.02413 -0.01135 -0.00121 -0.00649 C -0.02621 -0.0007 -0.04566 0.01088 -0.04566 0.01851 C -0.04566 0.02569 -0.02552 0.03287 -5.55556E-7 0.03287 C 0.02535 0.03287 0.04566 0.02662 0.04566 0.01851 C 0.04566 0.01088 0.02413 0.00879 -0.00087 0.01458 C -0.02587 0.02037 -0.04601 0.03055 -0.04566 0.03865 C -0.04531 0.04652 -0.02552 0.05254 -5.55556E-7 0.05254 C 0.02535 0.05254 0.04566 0.04583 0.04566 0.03819 C 0.04566 0.03055 0.025 0.0287 -5.55556E-7 0.03495 " pathEditMode="relative" rAng="0" ptsTypes="AAAAAAAAAAAAAAAAAAAAAAAAAAAAAAAAA">
                                      <p:cBhvr>
                                        <p:cTn id="28" dur="3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8912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5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823 -0.22037 C 0.09202 -0.21435 0.07257 -0.1993 0.07257 -0.18704 C 0.07257 -0.17616 0.09167 -0.16805 0.11702 -0.16805 C 0.14254 -0.16805 0.16407 -0.17616 0.16407 -0.18704 C 0.16407 -0.1993 0.14167 -0.20231 0.11632 -0.19444 C 0.09115 -0.18518 0.07257 -0.17014 0.07257 -0.15879 C 0.07257 -0.14792 0.09202 -0.13889 0.11702 -0.13889 C 0.14254 -0.13889 0.16407 -0.14792 0.16407 -0.15879 C 0.16407 -0.17014 0.14167 -0.17315 0.11667 -0.16504 C 0.09115 -0.15694 0.07257 -0.1419 0.07257 -0.13079 C 0.07257 -0.11875 0.09202 -0.10972 0.11737 -0.10972 C 0.14254 -0.10972 0.16407 -0.11875 0.16407 -0.13079 C 0.16407 -0.14097 0.14167 -0.14398 0.11667 -0.1368 C 0.09167 -0.1287 0.07257 -0.11273 0.07257 -0.10139 C 0.07257 -0.09051 0.09237 -0.08148 0.11737 -0.08148 C 0.14341 -0.08148 0.16407 -0.09051 0.16407 -0.10139 C 0.16407 -0.11273 0.14219 -0.11574 0.11702 -0.10741 C 0.09202 -0.09954 0.07257 -0.08449 0.07257 -0.07315 C 0.07257 -0.06111 0.09237 -0.05324 0.11789 -0.05324 C 0.14341 -0.05324 0.16407 -0.06227 0.16407 -0.07315 C 0.16407 -0.08449 0.14219 -0.0875 0.11702 -0.07917 C 0.09202 -0.07129 0.07257 -0.05532 0.07257 -0.04491 C 0.07257 -0.03403 0.09271 -0.025 0.11789 -0.025 C 0.14341 -0.025 0.16407 -0.03403 0.16407 -0.04491 C 0.16407 -0.05532 0.14254 -0.0581 0.11702 -0.05092 C 0.09202 -0.04305 0.07257 -0.02708 0.07257 -0.01574 C 0.07257 -0.00579 0.09271 0.0044 0.11823 0.0044 C 0.14376 0.0044 0.16407 -0.00486 0.16407 -0.01574 C 0.16407 -0.02708 0.14254 -0.03009 0.11737 -0.02176 C 0.09237 -0.01366 0.07223 0.00116 0.07257 0.0125 C 0.07292 0.02338 0.09271 0.03171 0.11823 0.03171 C 0.14376 0.03171 0.16407 0.02246 0.16407 0.01158 C 0.16407 0.00116 0.14341 -0.00185 0.11823 0.00741 " pathEditMode="relative" rAng="0" ptsTypes="AAAAAAAAAAAAAAAAAAAAAAAAAAAAAAAAA">
                                      <p:cBhvr>
                                        <p:cTn id="30" dur="5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93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5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52 -0.07384 C 0.01423 -0.07153 -0.01615 -0.06505 -0.01615 -0.05996 C -0.01615 -0.05533 0.01371 -0.05209 0.05347 -0.05209 C 0.09305 -0.05209 0.12673 -0.05533 0.12673 -0.05996 C 0.12673 -0.06505 0.09184 -0.06644 0.05208 -0.06297 C 0.01302 -0.05926 -0.01615 -0.05278 -0.01615 -0.04815 C -0.01615 -0.04352 0.01423 -0.03982 0.05347 -0.03982 C 0.09305 -0.03982 0.12673 -0.04352 0.12673 -0.04815 C 0.12673 -0.05278 0.09184 -0.05417 0.05277 -0.0507 C 0.01302 -0.04746 -0.01615 -0.04121 -0.01615 -0.03658 C -0.01615 -0.03148 0.01423 -0.02755 0.05399 -0.02755 C 0.09305 -0.02755 0.12673 -0.03148 0.12673 -0.03658 C 0.12673 -0.04074 0.09184 -0.0419 0.05277 -0.03889 C 0.01371 -0.03565 -0.01615 -0.02894 -0.01615 -0.02431 C -0.01615 -0.01968 0.01493 -0.01574 0.05399 -0.01574 C 0.09444 -0.01574 0.12673 -0.01968 0.12673 -0.02431 C 0.12673 -0.02894 0.09253 -0.03009 0.05347 -0.02685 C 0.01423 -0.02338 -0.01615 -0.01713 -0.01615 -0.0125 C -0.01615 -0.00741 0.01493 -0.00394 0.05468 -0.00394 C 0.09444 -0.00394 0.12673 -0.00787 0.12673 -0.0125 C 0.12673 -0.01713 0.09253 -0.01829 0.05347 -0.01505 C 0.01423 -0.01158 -0.01615 -0.00486 -0.01615 -0.0007 C -0.01615 0.00393 0.01545 0.00787 0.05468 0.00787 C 0.09444 0.00787 0.12673 0.00393 0.12673 -0.0007 C 0.12673 -0.00486 0.09305 -0.00602 0.05347 -0.00324 C 0.01423 0.00023 -0.01615 0.00694 -0.01615 0.01157 C -0.01615 0.01574 0.01545 0.01991 0.0552 0.01991 C 0.09513 0.01991 0.12673 0.0162 0.12673 0.01157 C 0.12673 0.00694 0.09305 0.00555 0.05399 0.00903 C 0.01493 0.0125 -0.01684 0.01875 -0.01615 0.02338 C -0.01563 0.02801 0.01545 0.03148 0.0552 0.03148 C 0.09513 0.03148 0.12673 0.02754 0.12673 0.02291 C 0.12673 0.01875 0.09444 0.01736 0.0552 0.02129 " pathEditMode="relative" rAng="0" ptsTypes="AAAAAAAAAAAAAAAAAAAAAAAAAAAAAAAAA">
                                      <p:cBhvr>
                                        <p:cTn id="32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1" fill="hold"/>
                                        <p:tgtEl>
                                          <p:spTgt spid="1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2" presetID="56" presetClass="path" presetSubtype="0" decel="6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6 L -0.05504 -0.07338 " pathEditMode="relative" rAng="0" ptsTypes="AA">
                                      <p:cBhvr>
                                        <p:cTn id="43" dur="2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0" y="-3681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56" presetClass="path" presetSubtype="0" accel="36000" decel="6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4.07407E-6 L -0.04722 -0.15741 " pathEditMode="relative" rAng="0" ptsTypes="AA">
                                      <p:cBhvr>
                                        <p:cTn id="45" dur="2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61" y="-787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56" presetClass="path" presetSubtype="0" accel="36000" decel="6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59259E-6 L 4.16667E-6 -0.12592 " pathEditMode="relative" rAng="0" ptsTypes="AA">
                                      <p:cBhvr>
                                        <p:cTn id="47" dur="2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296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56" presetClass="path" presetSubtype="0" accel="36000" decel="6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85185E-6 L 0.11823 -0.22037 " pathEditMode="relative" rAng="0" ptsTypes="AA">
                                      <p:cBhvr>
                                        <p:cTn id="49" dur="2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3" y="-11019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56" presetClass="path" presetSubtype="0" accel="36000" decel="6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4.07407E-6 L 0.05521 -0.07385 " pathEditMode="relative" rAng="0" ptsTypes="AA">
                                      <p:cBhvr>
                                        <p:cTn id="51" dur="2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0" y="-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50"/>
                            </p:stCondLst>
                            <p:childTnLst>
                              <p:par>
                                <p:cTn id="53" presetID="5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722 -0.15741 C -0.0802 -0.15348 -0.10468 -0.14329 -0.10468 -0.13542 C -0.10468 -0.12801 -0.08072 -0.12246 -0.04861 -0.12246 C -0.01666 -0.12246 0.01042 -0.12801 0.01042 -0.13542 C 0.01042 -0.14329 -0.0177 -0.14537 -0.04965 -0.14005 C -0.08125 -0.13403 -0.10468 -0.12385 -0.10468 -0.11644 C -0.10468 -0.10926 -0.0802 -0.10324 -0.04861 -0.10324 C -0.01666 -0.10324 0.01042 -0.10926 0.01042 -0.11644 C 0.01042 -0.12385 -0.0177 -0.12593 -0.04913 -0.12061 C -0.08125 -0.11528 -0.10468 -0.1051 -0.10468 -0.09792 C -0.10468 -0.08982 -0.0802 -0.0838 -0.04826 -0.0838 C -0.01666 -0.0838 0.01042 -0.08982 0.01042 -0.09792 C 0.01042 -0.10463 -0.0177 -0.10649 -0.04913 -0.10186 C -0.08072 -0.09653 -0.10468 -0.08565 -0.10468 -0.07824 C -0.10468 -0.07107 -0.07968 -0.06482 -0.04826 -0.06482 C -0.01562 -0.06482 0.01042 -0.07107 0.01042 -0.07824 C 0.01042 -0.08565 -0.01718 -0.08774 -0.04861 -0.08241 C -0.0802 -0.07709 -0.10468 -0.0669 -0.10468 -0.05949 C -0.10468 -0.05139 -0.07968 -0.04607 -0.04774 -0.04607 C -0.01562 -0.04607 0.01042 -0.05209 0.01042 -0.05949 C 0.01042 -0.0669 -0.01718 -0.06899 -0.04861 -0.06343 C -0.0802 -0.05834 -0.10468 -0.04746 -0.10468 -0.04074 C -0.10468 -0.03334 -0.07916 -0.02732 -0.04774 -0.02732 C -0.01562 -0.02732 0.01042 -0.03334 0.01042 -0.04074 C 0.01042 -0.04746 -0.01666 -0.04931 -0.04861 -0.04468 C -0.0802 -0.03936 -0.10468 -0.02871 -0.10468 -0.0213 C -0.10468 -0.01459 -0.07916 -0.00787 -0.04722 -0.00787 C -0.0151 -0.00787 0.01042 -0.01389 0.01042 -0.0213 C 0.01042 -0.02871 -0.01666 -0.03079 -0.04826 -0.02524 C -0.07968 -0.01991 -0.1052 -0.00996 -0.10468 -0.00255 C -0.10434 0.00486 -0.07916 0.01041 -0.04722 0.01041 C -0.0151 0.01041 0.01042 0.00416 0.01042 -0.00301 C 0.01042 -0.00996 -0.01562 -0.01181 -0.04722 -0.00579 " pathEditMode="relative" rAng="0" ptsTypes="AAAAAAAAAAAAAAAAAAAAAAAAAAAAAAAAA">
                                      <p:cBhvr>
                                        <p:cTn id="54" dur="37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380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5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504 -0.07338 C -0.07674 -0.07107 -0.09271 -0.06459 -0.09271 -0.05949 C -0.09271 -0.0551 -0.07708 -0.05162 -0.0559 -0.05162 C -0.03507 -0.05162 -0.01719 -0.0551 -0.01719 -0.05949 C -0.01719 -0.06459 -0.03559 -0.06598 -0.0566 -0.0625 C -0.07743 -0.0588 -0.09271 -0.05255 -0.09271 -0.04792 C -0.09271 -0.04329 -0.07674 -0.03936 -0.0559 -0.03936 C -0.03507 -0.03936 -0.01719 -0.04329 -0.01719 -0.04792 C -0.01719 -0.05255 -0.03559 -0.05371 -0.05625 -0.05024 C -0.07743 -0.04699 -0.09271 -0.04074 -0.09271 -0.03611 C -0.09271 -0.03102 -0.07674 -0.02732 -0.05573 -0.02732 C -0.03507 -0.02732 -0.01719 -0.03102 -0.01719 -0.03611 C -0.01719 -0.04028 -0.03559 -0.04167 -0.05625 -0.03866 C -0.07708 -0.03519 -0.09271 -0.02848 -0.09271 -0.02385 C -0.09271 -0.01922 -0.07639 -0.01551 -0.05573 -0.01551 C -0.03438 -0.01551 -0.01719 -0.01922 -0.01719 -0.02385 C -0.01719 -0.02848 -0.03524 -0.02986 -0.0559 -0.02639 C -0.07674 -0.02315 -0.09271 -0.01667 -0.09271 -0.01204 C -0.09271 -0.00695 -0.07639 -0.00371 -0.05538 -0.00371 C -0.03438 -0.00371 -0.01719 -0.00741 -0.01719 -0.01204 C -0.01719 -0.01667 -0.03524 -0.01806 -0.0559 -0.01459 C -0.07674 -0.01135 -0.09271 -0.00463 -0.09271 -0.00024 C -0.09271 0.00416 -0.07604 0.0081 -0.05538 0.0081 C -0.03438 0.0081 -0.01719 0.00416 -0.01719 -0.00024 C -0.01719 -0.00463 -0.03507 -0.00579 -0.0559 -0.00278 C -0.07674 0.00046 -0.09271 0.00717 -0.09271 0.0118 C -0.09271 0.01597 -0.07604 0.02014 -0.05504 0.02014 C -0.03403 0.02014 -0.01719 0.01643 -0.01719 0.0118 C -0.01719 0.00717 -0.03507 0.00601 -0.05573 0.00926 C -0.07639 0.01273 -0.09306 0.01898 -0.09271 0.02361 C -0.09254 0.02824 -0.07604 0.03171 -0.05504 0.03171 C -0.03403 0.03171 -0.01719 0.02777 -0.01719 0.02314 C -0.01719 0.01898 -0.03438 0.01759 -0.05504 0.02152 " pathEditMode="relative" rAng="0" ptsTypes="AAAAAAAAAAAAAAAAAAAAAAAAAAAAAAAAA">
                                      <p:cBhvr>
                                        <p:cTn id="56" dur="3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255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5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0.12592 C -0.02622 -0.12199 -0.04566 -0.11134 -0.04566 -0.10278 C -0.04566 -0.0949 -0.02674 -0.08912 -0.00122 -0.08912 C 0.02413 -0.08912 0.04566 -0.0949 0.04566 -0.10278 C 0.04566 -0.11134 0.02343 -0.11365 -0.00209 -0.10764 C -0.02709 -0.10139 -0.04566 -0.09028 -0.04566 -0.08287 C -0.04566 -0.07477 -0.02622 -0.06852 -0.00122 -0.06852 C 0.02413 -0.06852 0.04566 -0.07477 0.04566 -0.08287 C 0.04566 -0.09028 0.02343 -0.09259 -0.00157 -0.0868 C -0.02709 -0.08148 -0.04566 -0.0706 -0.04566 -0.06273 C -0.04566 -0.05416 -0.02622 -0.04791 -0.00087 -0.04791 C 0.02413 -0.04791 0.04566 -0.05416 0.04566 -0.06273 C 0.04566 -0.0699 0.02343 -0.07199 -0.00157 -0.06713 C -0.02674 -0.06134 -0.04566 -0.04977 -0.04566 -0.04213 C -0.04566 -0.03403 -0.02587 -0.02778 -0.00087 -0.02778 C 0.025 -0.02778 0.04566 -0.03403 0.04566 -0.04213 C 0.04566 -0.04977 0.02378 -0.05208 -0.00122 -0.04606 C -0.02622 -0.04074 -0.04566 -0.03009 -0.04566 -0.02199 C -0.04566 -0.01365 -0.02587 -0.00787 -0.00052 -0.00787 C 0.025 -0.00787 0.04566 -0.01412 0.04566 -0.02199 C 0.04566 -0.03009 0.02378 -0.03194 -0.00122 -0.02615 C -0.02622 -0.02083 -0.04566 -0.00903 -0.04566 -0.00208 C -0.04566 0.00556 -0.02552 0.01227 -0.00052 0.01227 C 0.025 0.01227 0.04566 0.00556 0.04566 -0.00208 C 0.04566 -0.00903 0.02413 -0.01134 -0.00122 -0.00648 C -0.02622 -0.00069 -0.04566 0.01088 -0.04566 0.01852 C -0.04566 0.0257 -0.02552 0.03287 4.16667E-6 0.03287 C 0.02534 0.03287 0.04566 0.02662 0.04566 0.01852 C 0.04566 0.01088 0.02413 0.0088 -0.00087 0.01459 C -0.02587 0.02037 -0.04601 0.03056 -0.04566 0.03866 C -0.04532 0.04653 -0.02552 0.05255 4.16667E-6 0.05255 C 0.02534 0.05255 0.04566 0.04584 0.04566 0.0382 C 0.04566 0.03056 0.025 0.02871 4.16667E-6 0.03496 " pathEditMode="relative" rAng="0" ptsTypes="AAAAAAAAAAAAAAAAAAAAAAAAAAAAAAAAA">
                                      <p:cBhvr>
                                        <p:cTn id="58" dur="32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8912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5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823 -0.22037 C 0.09201 -0.21435 0.07257 -0.19931 0.07257 -0.18704 C 0.07257 -0.17616 0.09167 -0.16806 0.11701 -0.16806 C 0.14254 -0.16806 0.16406 -0.17616 0.16406 -0.18704 C 0.16406 -0.19931 0.14167 -0.20232 0.11632 -0.19445 C 0.09115 -0.18519 0.07257 -0.17014 0.07257 -0.1588 C 0.07257 -0.14792 0.09201 -0.13889 0.11701 -0.13889 C 0.14254 -0.13889 0.16406 -0.14792 0.16406 -0.1588 C 0.16406 -0.17014 0.14167 -0.17315 0.11667 -0.16505 C 0.09115 -0.15695 0.07257 -0.1419 0.07257 -0.13079 C 0.07257 -0.11875 0.09201 -0.10972 0.11736 -0.10972 C 0.14254 -0.10972 0.16406 -0.11875 0.16406 -0.13079 C 0.16406 -0.14097 0.14167 -0.14398 0.11667 -0.13681 C 0.09167 -0.12871 0.07257 -0.11273 0.07257 -0.10139 C 0.07257 -0.09051 0.09236 -0.08148 0.11736 -0.08148 C 0.1434 -0.08148 0.16406 -0.09051 0.16406 -0.10139 C 0.16406 -0.11273 0.14219 -0.11574 0.11701 -0.10741 C 0.09201 -0.09954 0.07257 -0.08449 0.07257 -0.07315 C 0.07257 -0.06111 0.09236 -0.05324 0.11788 -0.05324 C 0.1434 -0.05324 0.16406 -0.06227 0.16406 -0.07315 C 0.16406 -0.08449 0.14219 -0.0875 0.11701 -0.07917 C 0.09201 -0.0713 0.07257 -0.05533 0.07257 -0.04491 C 0.07257 -0.03403 0.09271 -0.025 0.11788 -0.025 C 0.1434 -0.025 0.16406 -0.03403 0.16406 -0.04491 C 0.16406 -0.05533 0.14254 -0.0581 0.11701 -0.05093 C 0.09201 -0.04306 0.07257 -0.02709 0.07257 -0.01574 C 0.07257 -0.00579 0.09271 0.0044 0.11823 0.0044 C 0.14375 0.0044 0.16406 -0.00486 0.16406 -0.01574 C 0.16406 -0.02709 0.14254 -0.03009 0.11736 -0.02176 C 0.09236 -0.01366 0.07222 0.00116 0.07257 0.0125 C 0.07292 0.02338 0.09271 0.03171 0.11823 0.03171 C 0.14375 0.03171 0.16406 0.02245 0.16406 0.01157 C 0.16406 0.00116 0.1434 -0.00185 0.11823 0.00741 " pathEditMode="relative" rAng="0" ptsTypes="AAAAAAAAAAAAAAAAAAAAAAAAAAAAAAAAA">
                                      <p:cBhvr>
                                        <p:cTn id="60" dur="52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93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5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521 -0.07385 C 0.01424 -0.07153 -0.01615 -0.06505 -0.01615 -0.05996 C -0.01615 -0.05533 0.01372 -0.05209 0.05347 -0.05209 C 0.09306 -0.05209 0.12674 -0.05533 0.12674 -0.05996 C 0.12674 -0.06505 0.09184 -0.06644 0.05208 -0.06297 C 0.01302 -0.05926 -0.01615 -0.05278 -0.01615 -0.04815 C -0.01615 -0.04352 0.01424 -0.03982 0.05347 -0.03982 C 0.09306 -0.03982 0.12674 -0.04352 0.12674 -0.04815 C 0.12674 -0.05278 0.09184 -0.05417 0.05278 -0.0507 C 0.01302 -0.04746 -0.01615 -0.04121 -0.01615 -0.03658 C -0.01615 -0.03149 0.01424 -0.02755 0.05399 -0.02755 C 0.09306 -0.02755 0.12674 -0.03149 0.12674 -0.03658 C 0.12674 -0.04074 0.09184 -0.0419 0.05278 -0.03889 C 0.01372 -0.03565 -0.01615 -0.02894 -0.01615 -0.02431 C -0.01615 -0.01968 0.01493 -0.01574 0.05399 -0.01574 C 0.09445 -0.01574 0.12674 -0.01968 0.12674 -0.02431 C 0.12674 -0.02894 0.09254 -0.0301 0.05347 -0.02686 C 0.01424 -0.02338 -0.01615 -0.01713 -0.01615 -0.0125 C -0.01615 -0.00741 0.01493 -0.00394 0.05469 -0.00394 C 0.09445 -0.00394 0.12674 -0.00787 0.12674 -0.0125 C 0.12674 -0.01713 0.09254 -0.01829 0.05347 -0.01505 C 0.01424 -0.01158 -0.01615 -0.00487 -0.01615 -0.0007 C -0.01615 0.00393 0.01545 0.00787 0.05469 0.00787 C 0.09445 0.00787 0.12674 0.00393 0.12674 -0.0007 C 0.12674 -0.00487 0.09306 -0.00602 0.05347 -0.00324 C 0.01424 0.00023 -0.01615 0.00694 -0.01615 0.01157 C -0.01615 0.01574 0.01545 0.0199 0.05521 0.0199 C 0.09514 0.0199 0.12674 0.0162 0.12674 0.01157 C 0.12674 0.00694 0.09306 0.00555 0.05399 0.00902 C 0.01493 0.0125 -0.01684 0.01875 -0.01615 0.02338 C -0.01562 0.02801 0.01545 0.03148 0.05521 0.03148 C 0.09514 0.03148 0.12674 0.02754 0.12674 0.02291 C 0.12674 0.01875 0.09445 0.01736 0.05521 0.02129 " pathEditMode="relative" rAng="0" ptsTypes="AAAAAAAAAAAAAAAAAAAAAAAAAAAAAAAAA">
                                      <p:cBhvr>
                                        <p:cTn id="62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1" fill="hold"/>
                                        <p:tgtEl>
                                          <p:spTgt spid="1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2" presetID="56" presetClass="path" presetSubtype="0" decel="6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4.44444E-6 L -0.05503 -0.07338 " pathEditMode="relative" rAng="0" ptsTypes="AA">
                                      <p:cBhvr>
                                        <p:cTn id="73" dur="25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0" y="-3681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56" presetClass="path" presetSubtype="0" accel="36000" decel="6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59259E-6 L -0.04722 -0.1574 " pathEditMode="relative" rAng="0" ptsTypes="AA">
                                      <p:cBhvr>
                                        <p:cTn id="75" dur="2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61" y="-7870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56" presetClass="path" presetSubtype="0" accel="36000" decel="6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7.40741E-7 L -3.05556E-6 -0.12593 " pathEditMode="relative" rAng="0" ptsTypes="AA">
                                      <p:cBhvr>
                                        <p:cTn id="77" dur="25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296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56" presetClass="path" presetSubtype="0" accel="36000" decel="6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81481E-6 L 0.11823 -0.22037 " pathEditMode="relative" rAng="0" ptsTypes="AA">
                                      <p:cBhvr>
                                        <p:cTn id="79" dur="25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3" y="-11019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56" presetClass="path" presetSubtype="0" accel="36000" decel="6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2.59259E-6 L 0.05521 -0.07384 " pathEditMode="relative" rAng="0" ptsTypes="AA">
                                      <p:cBhvr>
                                        <p:cTn id="81" dur="25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0" y="-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50"/>
                            </p:stCondLst>
                            <p:childTnLst>
                              <p:par>
                                <p:cTn id="83" presetID="5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722 -0.1574 C -0.08021 -0.15347 -0.10469 -0.14328 -0.10469 -0.13541 C -0.10469 -0.12801 -0.08073 -0.12245 -0.04861 -0.12245 C -0.01666 -0.12245 0.01042 -0.12801 0.01042 -0.13541 C 0.01042 -0.14328 -0.01771 -0.14537 -0.04965 -0.14004 C -0.08125 -0.13403 -0.10469 -0.12384 -0.10469 -0.11643 C -0.10469 -0.10926 -0.08021 -0.10324 -0.04861 -0.10324 C -0.01666 -0.10324 0.01042 -0.10926 0.01042 -0.11643 C 0.01042 -0.12384 -0.01771 -0.12592 -0.04913 -0.1206 C -0.08125 -0.11528 -0.10469 -0.10509 -0.10469 -0.09791 C -0.10469 -0.08981 -0.08021 -0.08379 -0.04826 -0.08379 C -0.01666 -0.08379 0.01042 -0.08981 0.01042 -0.09791 C 0.01042 -0.10463 -0.01771 -0.10648 -0.04913 -0.10185 C -0.08073 -0.09653 -0.10469 -0.08565 -0.10469 -0.07824 C -0.10469 -0.07106 -0.07969 -0.06481 -0.04826 -0.06481 C -0.01562 -0.06481 0.01042 -0.07106 0.01042 -0.07824 C 0.01042 -0.08565 -0.01719 -0.08773 -0.04861 -0.0824 C -0.08021 -0.07708 -0.10469 -0.0669 -0.10469 -0.05949 C -0.10469 -0.05139 -0.07969 -0.04606 -0.04774 -0.04606 C -0.01562 -0.04606 0.01042 -0.05208 0.01042 -0.05949 C 0.01042 -0.0669 -0.01719 -0.06898 -0.04861 -0.06342 C -0.08021 -0.05833 -0.10469 -0.04745 -0.10469 -0.04074 C -0.10469 -0.03333 -0.07916 -0.02731 -0.04774 -0.02731 C -0.01562 -0.02731 0.01042 -0.03333 0.01042 -0.04074 C 0.01042 -0.04745 -0.01666 -0.0493 -0.04861 -0.04467 C -0.08021 -0.03935 -0.10469 -0.0287 -0.10469 -0.02129 C -0.10469 -0.01458 -0.07916 -0.00787 -0.04722 -0.00787 C -0.0151 -0.00787 0.01042 -0.01389 0.01042 -0.02129 C 0.01042 -0.0287 -0.01666 -0.03078 -0.04826 -0.02523 C -0.07969 -0.0199 -0.10521 -0.00995 -0.10469 -0.00254 C -0.10434 0.00486 -0.07916 0.01042 -0.04722 0.01042 C -0.0151 0.01042 0.01042 0.00417 0.01042 -0.00301 C 0.01042 -0.00995 -0.01562 -0.0118 -0.04722 -0.00578 " pathEditMode="relative" rAng="0" ptsTypes="AAAAAAAAAAAAAAAAAAAAAAAAAAAAAAAAA">
                                      <p:cBhvr>
                                        <p:cTn id="84" dur="37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380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5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503 -0.07338 C -0.07674 -0.07106 -0.09271 -0.06458 -0.09271 -0.05949 C -0.09271 -0.05509 -0.07708 -0.05162 -0.0559 -0.05162 C -0.03507 -0.05162 -0.01719 -0.05509 -0.01719 -0.05949 C -0.01719 -0.06458 -0.03559 -0.06597 -0.0566 -0.0625 C -0.07743 -0.05879 -0.09271 -0.05254 -0.09271 -0.04791 C -0.09271 -0.04328 -0.07674 -0.03935 -0.0559 -0.03935 C -0.03507 -0.03935 -0.01719 -0.04328 -0.01719 -0.04791 C -0.01719 -0.05254 -0.03559 -0.0537 -0.05625 -0.05023 C -0.07743 -0.04699 -0.09271 -0.04074 -0.09271 -0.03611 C -0.09271 -0.03101 -0.07674 -0.02731 -0.05573 -0.02731 C -0.03507 -0.02731 -0.01719 -0.03101 -0.01719 -0.03611 C -0.01719 -0.04027 -0.03559 -0.04166 -0.05625 -0.03865 C -0.07708 -0.03518 -0.09271 -0.02847 -0.09271 -0.02384 C -0.09271 -0.01921 -0.07639 -0.0155 -0.05573 -0.0155 C -0.03437 -0.0155 -0.01719 -0.01921 -0.01719 -0.02384 C -0.01719 -0.02847 -0.03524 -0.02986 -0.0559 -0.02638 C -0.07674 -0.02314 -0.09271 -0.01666 -0.09271 -0.01203 C -0.09271 -0.00694 -0.07639 -0.0037 -0.05538 -0.0037 C -0.03437 -0.0037 -0.01719 -0.0074 -0.01719 -0.01203 C -0.01719 -0.01666 -0.03524 -0.01805 -0.0559 -0.01458 C -0.07674 -0.01134 -0.09271 -0.00463 -0.09271 -0.00023 C -0.09271 0.00417 -0.07604 0.00811 -0.05538 0.00811 C -0.03437 0.00811 -0.01719 0.00417 -0.01719 -0.00023 C -0.01719 -0.00463 -0.03507 -0.00578 -0.0559 -0.00277 C -0.07674 0.00047 -0.09271 0.00718 -0.09271 0.01181 C -0.09271 0.01598 -0.07604 0.02014 -0.05503 0.02014 C -0.03403 0.02014 -0.01719 0.01644 -0.01719 0.01181 C -0.01719 0.00718 -0.03507 0.00602 -0.05573 0.00926 C -0.07639 0.01274 -0.09306 0.01899 -0.09271 0.02362 C -0.09253 0.02825 -0.07604 0.03172 -0.05503 0.03172 C -0.03403 0.03172 -0.01719 0.02778 -0.01719 0.02315 C -0.01719 0.01899 -0.03437 0.0176 -0.05503 0.02153 " pathEditMode="relative" rAng="0" ptsTypes="AAAAAAAAAAAAAAAAAAAAAAAAAAAAAAAAA">
                                      <p:cBhvr>
                                        <p:cTn id="86" dur="3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255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5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0.12593 C -0.02621 -0.12199 -0.04566 -0.11134 -0.04566 -0.10278 C -0.04566 -0.09491 -0.02673 -0.08912 -0.00121 -0.08912 C 0.02414 -0.08912 0.04566 -0.09491 0.04566 -0.10278 C 0.04566 -0.11134 0.02344 -0.11366 -0.00208 -0.10764 C -0.02708 -0.10139 -0.04566 -0.09028 -0.04566 -0.08287 C -0.04566 -0.07477 -0.02621 -0.06852 -0.00121 -0.06852 C 0.02414 -0.06852 0.04566 -0.07477 0.04566 -0.08287 C 0.04566 -0.09028 0.02344 -0.09259 -0.00156 -0.0868 C -0.02708 -0.08148 -0.04566 -0.0706 -0.04566 -0.06273 C -0.04566 -0.05417 -0.02621 -0.04792 -0.00086 -0.04792 C 0.02414 -0.04792 0.04566 -0.05417 0.04566 -0.06273 C 0.04566 -0.06991 0.02344 -0.07199 -0.00156 -0.06713 C -0.02673 -0.06134 -0.04566 -0.04977 -0.04566 -0.04213 C -0.04566 -0.03403 -0.02586 -0.02778 -0.00086 -0.02778 C 0.025 -0.02778 0.04566 -0.03403 0.04566 -0.04213 C 0.04566 -0.04977 0.02379 -0.05208 -0.00121 -0.04606 C -0.02621 -0.04074 -0.04566 -0.03009 -0.04566 -0.02199 C -0.04566 -0.01366 -0.02586 -0.00787 -0.00052 -0.00787 C 0.025 -0.00787 0.04566 -0.01412 0.04566 -0.02199 C 0.04566 -0.03009 0.02379 -0.03194 -0.00121 -0.02616 C -0.02621 -0.02083 -0.04566 -0.00903 -0.04566 -0.00208 C -0.04566 0.00556 -0.02552 0.01227 -0.00052 0.01227 C 0.025 0.01227 0.04566 0.00556 0.04566 -0.00208 C 0.04566 -0.00903 0.02414 -0.01134 -0.00121 -0.00648 C -0.02621 -0.00069 -0.04566 0.01088 -0.04566 0.01852 C -0.04566 0.0257 -0.02552 0.03287 -3.05556E-6 0.03287 C 0.02535 0.03287 0.04566 0.02662 0.04566 0.01852 C 0.04566 0.01088 0.02414 0.0088 -0.00086 0.01458 C -0.02586 0.02037 -0.046 0.03056 -0.04566 0.03866 C -0.04531 0.04653 -0.02552 0.05255 -3.05556E-6 0.05255 C 0.02535 0.05255 0.04566 0.04583 0.04566 0.0382 C 0.04566 0.03056 0.025 0.0287 -3.05556E-6 0.03495 " pathEditMode="relative" rAng="0" ptsTypes="AAAAAAAAAAAAAAAAAAAAAAAAAAAAAAAAA">
                                      <p:cBhvr>
                                        <p:cTn id="88" dur="325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8912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5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823 -0.22037 C 0.09201 -0.21435 0.07257 -0.1993 0.07257 -0.18703 C 0.07257 -0.17615 0.09166 -0.16805 0.11701 -0.16805 C 0.14253 -0.16805 0.16406 -0.17615 0.16406 -0.18703 C 0.16406 -0.1993 0.14166 -0.20231 0.11632 -0.19444 C 0.09114 -0.18518 0.07257 -0.17013 0.07257 -0.15879 C 0.07257 -0.14791 0.09201 -0.13888 0.11701 -0.13888 C 0.14253 -0.13888 0.16406 -0.14791 0.16406 -0.15879 C 0.16406 -0.17013 0.14166 -0.17314 0.11666 -0.16504 C 0.09114 -0.15694 0.07257 -0.14189 0.07257 -0.13078 C 0.07257 -0.11875 0.09201 -0.10972 0.11736 -0.10972 C 0.14253 -0.10972 0.16406 -0.11875 0.16406 -0.13078 C 0.16406 -0.14097 0.14166 -0.14398 0.11666 -0.1368 C 0.09166 -0.1287 0.07257 -0.11273 0.07257 -0.10138 C 0.07257 -0.0905 0.09236 -0.08148 0.11736 -0.08148 C 0.1434 -0.08148 0.16406 -0.0905 0.16406 -0.10138 C 0.16406 -0.11273 0.14219 -0.11574 0.11701 -0.1074 C 0.09201 -0.09953 0.07257 -0.08449 0.07257 -0.07314 C 0.07257 -0.06111 0.09236 -0.05324 0.11788 -0.05324 C 0.1434 -0.05324 0.16406 -0.06226 0.16406 -0.07314 C 0.16406 -0.08449 0.14219 -0.0875 0.11701 -0.07916 C 0.09201 -0.07129 0.07257 -0.05532 0.07257 -0.0449 C 0.07257 -0.03402 0.09271 -0.025 0.11788 -0.025 C 0.1434 -0.025 0.16406 -0.03402 0.16406 -0.0449 C 0.16406 -0.05532 0.14253 -0.0581 0.11701 -0.05092 C 0.09201 -0.04305 0.07257 -0.02708 0.07257 -0.01574 C 0.07257 -0.00578 0.09271 0.0044 0.11823 0.0044 C 0.14375 0.0044 0.16406 -0.00486 0.16406 -0.01574 C 0.16406 -0.02708 0.14253 -0.03009 0.11736 -0.02175 C 0.09236 -0.01365 0.07222 0.00116 0.07257 0.0125 C 0.07291 0.02338 0.09271 0.03172 0.11823 0.03172 C 0.14375 0.03172 0.16406 0.02246 0.16406 0.01158 C 0.16406 0.00116 0.1434 -0.00185 0.11823 0.00741 " pathEditMode="relative" rAng="0" ptsTypes="AAAAAAAAAAAAAAAAAAAAAAAAAAAAAAAAA">
                                      <p:cBhvr>
                                        <p:cTn id="90" dur="525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93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5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521 -0.07384 C 0.01423 -0.07153 -0.01615 -0.06504 -0.01615 -0.05995 C -0.01615 -0.05532 0.01371 -0.05208 0.05347 -0.05208 C 0.09305 -0.05208 0.12673 -0.05532 0.12673 -0.05995 C 0.12673 -0.06504 0.09184 -0.06643 0.05208 -0.06296 C 0.01302 -0.05926 -0.01615 -0.05278 -0.01615 -0.04815 C -0.01615 -0.04352 0.01423 -0.03981 0.05347 -0.03981 C 0.09305 -0.03981 0.12673 -0.04352 0.12673 -0.04815 C 0.12673 -0.05278 0.09184 -0.05416 0.05278 -0.05069 C 0.01302 -0.04745 -0.01615 -0.0412 -0.01615 -0.03657 C -0.01615 -0.03148 0.01423 -0.02754 0.05399 -0.02754 C 0.09305 -0.02754 0.12673 -0.03148 0.12673 -0.03657 C 0.12673 -0.04074 0.09184 -0.0419 0.05278 -0.03889 C 0.01371 -0.03565 -0.01615 -0.02893 -0.01615 -0.0243 C -0.01615 -0.01967 0.01493 -0.01574 0.05399 -0.01574 C 0.09444 -0.01574 0.12673 -0.01967 0.12673 -0.0243 C 0.12673 -0.02893 0.09253 -0.03009 0.05347 -0.02685 C 0.01423 -0.02338 -0.01615 -0.01713 -0.01615 -0.0125 C -0.01615 -0.0074 0.01493 -0.00393 0.05469 -0.00393 C 0.09444 -0.00393 0.12673 -0.00787 0.12673 -0.0125 C 0.12673 -0.01713 0.09253 -0.01828 0.05347 -0.01504 C 0.01423 -0.01157 -0.01615 -0.00486 -0.01615 -0.00069 C -0.01615 0.00394 0.01545 0.00787 0.05469 0.00787 C 0.09444 0.00787 0.12673 0.00394 0.12673 -0.00069 C 0.12673 -0.00486 0.09305 -0.00602 0.05347 -0.00324 C 0.01423 0.00023 -0.01615 0.00695 -0.01615 0.01158 C -0.01615 0.01574 0.01545 0.01991 0.05521 0.01991 C 0.09514 0.01991 0.12673 0.01621 0.12673 0.01158 C 0.12673 0.00695 0.09305 0.00556 0.05399 0.00903 C 0.01493 0.0125 -0.01684 0.01875 -0.01615 0.02338 C -0.01563 0.02801 0.01545 0.03148 0.05521 0.03148 C 0.09514 0.03148 0.12673 0.02755 0.12673 0.02292 C 0.12673 0.01875 0.09444 0.01736 0.05521 0.0213 " pathEditMode="relative" rAng="0" ptsTypes="AAAAAAAAAAAAAAAAAAAAAAAAAAAAAAAAA">
                                      <p:cBhvr>
                                        <p:cTn id="92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0" dur="1" fill="hold"/>
                                        <p:tgtEl>
                                          <p:spTgt spid="1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6"/>
                </p:tgtEl>
              </p:cMediaNode>
            </p:audio>
            <p:audio>
              <p:cMediaNode>
                <p:cTn id="10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7"/>
                </p:tgtEl>
              </p:cMediaNode>
            </p:audio>
            <p:audio>
              <p:cMediaNode>
                <p:cTn id="10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8"/>
                </p:tgtEl>
              </p:cMediaNode>
            </p:audio>
            <p:audio>
              <p:cMediaNode>
                <p:cTn id="10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9"/>
                </p:tgtEl>
              </p:cMediaNode>
            </p:audio>
          </p:childTnLst>
        </p:cTn>
      </p:par>
    </p:tnLst>
    <p:bldLst>
      <p:bldP spid="107" grpId="0" animBg="1"/>
      <p:bldP spid="107" grpId="1" animBg="1"/>
      <p:bldP spid="108" grpId="0" animBg="1"/>
      <p:bldP spid="108" grpId="1" animBg="1"/>
      <p:bldP spid="109" grpId="0" animBg="1"/>
      <p:bldP spid="109" grpId="1" animBg="1"/>
      <p:bldP spid="110" grpId="0" animBg="1"/>
      <p:bldP spid="110" grpId="1" animBg="1"/>
      <p:bldP spid="111" grpId="0" animBg="1"/>
      <p:bldP spid="111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89" grpId="0" animBg="1"/>
      <p:bldP spid="89" grpId="1" animBg="1"/>
      <p:bldP spid="90" grpId="0" animBg="1"/>
      <p:bldP spid="90" grpId="1" animBg="1"/>
      <p:bldP spid="91" grpId="0" animBg="1"/>
      <p:bldP spid="91" grpId="1" animBg="1"/>
      <p:bldP spid="92" grpId="0" animBg="1"/>
      <p:bldP spid="92" grpId="1" animBg="1"/>
      <p:bldP spid="93" grpId="0" animBg="1"/>
      <p:bldP spid="93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Group 60"/>
          <p:cNvGrpSpPr/>
          <p:nvPr/>
        </p:nvGrpSpPr>
        <p:grpSpPr>
          <a:xfrm>
            <a:off x="-1548680" y="-2130076"/>
            <a:ext cx="10657184" cy="6063132"/>
            <a:chOff x="-756592" y="-2907704"/>
            <a:chExt cx="10657184" cy="6063132"/>
          </a:xfrm>
        </p:grpSpPr>
        <p:grpSp>
          <p:nvGrpSpPr>
            <p:cNvPr id="110" name="Group 58"/>
            <p:cNvGrpSpPr>
              <a:grpSpLocks noChangeAspect="1"/>
            </p:cNvGrpSpPr>
            <p:nvPr/>
          </p:nvGrpSpPr>
          <p:grpSpPr>
            <a:xfrm>
              <a:off x="251520" y="620688"/>
              <a:ext cx="4742284" cy="1814660"/>
              <a:chOff x="319088" y="2564904"/>
              <a:chExt cx="7339012" cy="2808312"/>
            </a:xfrm>
          </p:grpSpPr>
          <p:sp>
            <p:nvSpPr>
              <p:cNvPr id="131" name="Freeform 130"/>
              <p:cNvSpPr/>
              <p:nvPr/>
            </p:nvSpPr>
            <p:spPr>
              <a:xfrm>
                <a:off x="467544" y="2564904"/>
                <a:ext cx="7091363" cy="2345531"/>
              </a:xfrm>
              <a:custGeom>
                <a:avLst/>
                <a:gdLst>
                  <a:gd name="connsiteX0" fmla="*/ 38100 w 7091363"/>
                  <a:gd name="connsiteY0" fmla="*/ 1619250 h 2345531"/>
                  <a:gd name="connsiteX1" fmla="*/ 23813 w 7091363"/>
                  <a:gd name="connsiteY1" fmla="*/ 1319212 h 2345531"/>
                  <a:gd name="connsiteX2" fmla="*/ 52388 w 7091363"/>
                  <a:gd name="connsiteY2" fmla="*/ 1076325 h 2345531"/>
                  <a:gd name="connsiteX3" fmla="*/ 138113 w 7091363"/>
                  <a:gd name="connsiteY3" fmla="*/ 947737 h 2345531"/>
                  <a:gd name="connsiteX4" fmla="*/ 381000 w 7091363"/>
                  <a:gd name="connsiteY4" fmla="*/ 876300 h 2345531"/>
                  <a:gd name="connsiteX5" fmla="*/ 995363 w 7091363"/>
                  <a:gd name="connsiteY5" fmla="*/ 862012 h 2345531"/>
                  <a:gd name="connsiteX6" fmla="*/ 1123950 w 7091363"/>
                  <a:gd name="connsiteY6" fmla="*/ 862012 h 2345531"/>
                  <a:gd name="connsiteX7" fmla="*/ 1195388 w 7091363"/>
                  <a:gd name="connsiteY7" fmla="*/ 790575 h 2345531"/>
                  <a:gd name="connsiteX8" fmla="*/ 1866900 w 7091363"/>
                  <a:gd name="connsiteY8" fmla="*/ 233362 h 2345531"/>
                  <a:gd name="connsiteX9" fmla="*/ 2338388 w 7091363"/>
                  <a:gd name="connsiteY9" fmla="*/ 47625 h 2345531"/>
                  <a:gd name="connsiteX10" fmla="*/ 2824163 w 7091363"/>
                  <a:gd name="connsiteY10" fmla="*/ 4762 h 2345531"/>
                  <a:gd name="connsiteX11" fmla="*/ 3367088 w 7091363"/>
                  <a:gd name="connsiteY11" fmla="*/ 19050 h 2345531"/>
                  <a:gd name="connsiteX12" fmla="*/ 3867150 w 7091363"/>
                  <a:gd name="connsiteY12" fmla="*/ 90487 h 2345531"/>
                  <a:gd name="connsiteX13" fmla="*/ 4210050 w 7091363"/>
                  <a:gd name="connsiteY13" fmla="*/ 204787 h 2345531"/>
                  <a:gd name="connsiteX14" fmla="*/ 4538663 w 7091363"/>
                  <a:gd name="connsiteY14" fmla="*/ 419100 h 2345531"/>
                  <a:gd name="connsiteX15" fmla="*/ 5038725 w 7091363"/>
                  <a:gd name="connsiteY15" fmla="*/ 890587 h 2345531"/>
                  <a:gd name="connsiteX16" fmla="*/ 5110163 w 7091363"/>
                  <a:gd name="connsiteY16" fmla="*/ 976312 h 2345531"/>
                  <a:gd name="connsiteX17" fmla="*/ 5438775 w 7091363"/>
                  <a:gd name="connsiteY17" fmla="*/ 1033462 h 2345531"/>
                  <a:gd name="connsiteX18" fmla="*/ 6510338 w 7091363"/>
                  <a:gd name="connsiteY18" fmla="*/ 1219200 h 2345531"/>
                  <a:gd name="connsiteX19" fmla="*/ 6853238 w 7091363"/>
                  <a:gd name="connsiteY19" fmla="*/ 1362075 h 2345531"/>
                  <a:gd name="connsiteX20" fmla="*/ 6981825 w 7091363"/>
                  <a:gd name="connsiteY20" fmla="*/ 1562100 h 2345531"/>
                  <a:gd name="connsiteX21" fmla="*/ 7053263 w 7091363"/>
                  <a:gd name="connsiteY21" fmla="*/ 1790700 h 2345531"/>
                  <a:gd name="connsiteX22" fmla="*/ 6753225 w 7091363"/>
                  <a:gd name="connsiteY22" fmla="*/ 2062162 h 2345531"/>
                  <a:gd name="connsiteX23" fmla="*/ 5195888 w 7091363"/>
                  <a:gd name="connsiteY23" fmla="*/ 2276475 h 2345531"/>
                  <a:gd name="connsiteX24" fmla="*/ 1481138 w 7091363"/>
                  <a:gd name="connsiteY24" fmla="*/ 2290762 h 2345531"/>
                  <a:gd name="connsiteX25" fmla="*/ 252413 w 7091363"/>
                  <a:gd name="connsiteY25" fmla="*/ 1947862 h 2345531"/>
                  <a:gd name="connsiteX26" fmla="*/ 38100 w 7091363"/>
                  <a:gd name="connsiteY26" fmla="*/ 1619250 h 23455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7091363" h="2345531">
                    <a:moveTo>
                      <a:pt x="38100" y="1619250"/>
                    </a:moveTo>
                    <a:cubicBezTo>
                      <a:pt x="0" y="1514475"/>
                      <a:pt x="21432" y="1409699"/>
                      <a:pt x="23813" y="1319212"/>
                    </a:cubicBezTo>
                    <a:cubicBezTo>
                      <a:pt x="26194" y="1228725"/>
                      <a:pt x="33338" y="1138238"/>
                      <a:pt x="52388" y="1076325"/>
                    </a:cubicBezTo>
                    <a:cubicBezTo>
                      <a:pt x="71438" y="1014412"/>
                      <a:pt x="83344" y="981074"/>
                      <a:pt x="138113" y="947737"/>
                    </a:cubicBezTo>
                    <a:cubicBezTo>
                      <a:pt x="192882" y="914400"/>
                      <a:pt x="238125" y="890587"/>
                      <a:pt x="381000" y="876300"/>
                    </a:cubicBezTo>
                    <a:cubicBezTo>
                      <a:pt x="523875" y="862013"/>
                      <a:pt x="871538" y="864393"/>
                      <a:pt x="995363" y="862012"/>
                    </a:cubicBezTo>
                    <a:cubicBezTo>
                      <a:pt x="1119188" y="859631"/>
                      <a:pt x="1090612" y="873918"/>
                      <a:pt x="1123950" y="862012"/>
                    </a:cubicBezTo>
                    <a:cubicBezTo>
                      <a:pt x="1157288" y="850106"/>
                      <a:pt x="1071563" y="895350"/>
                      <a:pt x="1195388" y="790575"/>
                    </a:cubicBezTo>
                    <a:cubicBezTo>
                      <a:pt x="1319213" y="685800"/>
                      <a:pt x="1676400" y="357187"/>
                      <a:pt x="1866900" y="233362"/>
                    </a:cubicBezTo>
                    <a:cubicBezTo>
                      <a:pt x="2057400" y="109537"/>
                      <a:pt x="2178844" y="85725"/>
                      <a:pt x="2338388" y="47625"/>
                    </a:cubicBezTo>
                    <a:cubicBezTo>
                      <a:pt x="2497932" y="9525"/>
                      <a:pt x="2652713" y="9524"/>
                      <a:pt x="2824163" y="4762"/>
                    </a:cubicBezTo>
                    <a:cubicBezTo>
                      <a:pt x="2995613" y="0"/>
                      <a:pt x="3193257" y="4763"/>
                      <a:pt x="3367088" y="19050"/>
                    </a:cubicBezTo>
                    <a:cubicBezTo>
                      <a:pt x="3540919" y="33337"/>
                      <a:pt x="3726656" y="59531"/>
                      <a:pt x="3867150" y="90487"/>
                    </a:cubicBezTo>
                    <a:cubicBezTo>
                      <a:pt x="4007644" y="121443"/>
                      <a:pt x="4098131" y="150018"/>
                      <a:pt x="4210050" y="204787"/>
                    </a:cubicBezTo>
                    <a:cubicBezTo>
                      <a:pt x="4321969" y="259556"/>
                      <a:pt x="4400551" y="304800"/>
                      <a:pt x="4538663" y="419100"/>
                    </a:cubicBezTo>
                    <a:cubicBezTo>
                      <a:pt x="4676775" y="533400"/>
                      <a:pt x="4943475" y="797718"/>
                      <a:pt x="5038725" y="890587"/>
                    </a:cubicBezTo>
                    <a:cubicBezTo>
                      <a:pt x="5133975" y="983456"/>
                      <a:pt x="5043488" y="952500"/>
                      <a:pt x="5110163" y="976312"/>
                    </a:cubicBezTo>
                    <a:cubicBezTo>
                      <a:pt x="5176838" y="1000125"/>
                      <a:pt x="5438775" y="1033462"/>
                      <a:pt x="5438775" y="1033462"/>
                    </a:cubicBezTo>
                    <a:cubicBezTo>
                      <a:pt x="5672137" y="1073943"/>
                      <a:pt x="6274594" y="1164431"/>
                      <a:pt x="6510338" y="1219200"/>
                    </a:cubicBezTo>
                    <a:cubicBezTo>
                      <a:pt x="6746082" y="1273969"/>
                      <a:pt x="6774657" y="1304925"/>
                      <a:pt x="6853238" y="1362075"/>
                    </a:cubicBezTo>
                    <a:cubicBezTo>
                      <a:pt x="6931819" y="1419225"/>
                      <a:pt x="6948488" y="1490663"/>
                      <a:pt x="6981825" y="1562100"/>
                    </a:cubicBezTo>
                    <a:cubicBezTo>
                      <a:pt x="7015162" y="1633537"/>
                      <a:pt x="7091363" y="1707356"/>
                      <a:pt x="7053263" y="1790700"/>
                    </a:cubicBezTo>
                    <a:cubicBezTo>
                      <a:pt x="7015163" y="1874044"/>
                      <a:pt x="7062787" y="1981200"/>
                      <a:pt x="6753225" y="2062162"/>
                    </a:cubicBezTo>
                    <a:cubicBezTo>
                      <a:pt x="6443663" y="2143124"/>
                      <a:pt x="6074569" y="2238375"/>
                      <a:pt x="5195888" y="2276475"/>
                    </a:cubicBezTo>
                    <a:cubicBezTo>
                      <a:pt x="4317207" y="2314575"/>
                      <a:pt x="2305051" y="2345531"/>
                      <a:pt x="1481138" y="2290762"/>
                    </a:cubicBezTo>
                    <a:cubicBezTo>
                      <a:pt x="657226" y="2235993"/>
                      <a:pt x="492919" y="2059781"/>
                      <a:pt x="252413" y="1947862"/>
                    </a:cubicBezTo>
                    <a:cubicBezTo>
                      <a:pt x="11907" y="1835943"/>
                      <a:pt x="76200" y="1724025"/>
                      <a:pt x="38100" y="1619250"/>
                    </a:cubicBezTo>
                    <a:close/>
                  </a:path>
                </a:pathLst>
              </a:custGeom>
              <a:solidFill>
                <a:srgbClr val="FFFF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2" name="Freeform 131"/>
              <p:cNvSpPr/>
              <p:nvPr/>
            </p:nvSpPr>
            <p:spPr>
              <a:xfrm>
                <a:off x="319088" y="4024313"/>
                <a:ext cx="1607343" cy="835819"/>
              </a:xfrm>
              <a:custGeom>
                <a:avLst/>
                <a:gdLst>
                  <a:gd name="connsiteX0" fmla="*/ 1323975 w 1607343"/>
                  <a:gd name="connsiteY0" fmla="*/ 119062 h 835819"/>
                  <a:gd name="connsiteX1" fmla="*/ 238125 w 1607343"/>
                  <a:gd name="connsiteY1" fmla="*/ 133350 h 835819"/>
                  <a:gd name="connsiteX2" fmla="*/ 52387 w 1607343"/>
                  <a:gd name="connsiteY2" fmla="*/ 347662 h 835819"/>
                  <a:gd name="connsiteX3" fmla="*/ 66675 w 1607343"/>
                  <a:gd name="connsiteY3" fmla="*/ 661987 h 835819"/>
                  <a:gd name="connsiteX4" fmla="*/ 452437 w 1607343"/>
                  <a:gd name="connsiteY4" fmla="*/ 719137 h 835819"/>
                  <a:gd name="connsiteX5" fmla="*/ 1452562 w 1607343"/>
                  <a:gd name="connsiteY5" fmla="*/ 733425 h 835819"/>
                  <a:gd name="connsiteX6" fmla="*/ 1381125 w 1607343"/>
                  <a:gd name="connsiteY6" fmla="*/ 104775 h 835819"/>
                  <a:gd name="connsiteX7" fmla="*/ 1323975 w 1607343"/>
                  <a:gd name="connsiteY7" fmla="*/ 119062 h 835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07343" h="835819">
                    <a:moveTo>
                      <a:pt x="1323975" y="119062"/>
                    </a:moveTo>
                    <a:cubicBezTo>
                      <a:pt x="1133475" y="123824"/>
                      <a:pt x="450056" y="95250"/>
                      <a:pt x="238125" y="133350"/>
                    </a:cubicBezTo>
                    <a:cubicBezTo>
                      <a:pt x="26194" y="171450"/>
                      <a:pt x="80962" y="259556"/>
                      <a:pt x="52387" y="347662"/>
                    </a:cubicBezTo>
                    <a:cubicBezTo>
                      <a:pt x="23812" y="435768"/>
                      <a:pt x="0" y="600075"/>
                      <a:pt x="66675" y="661987"/>
                    </a:cubicBezTo>
                    <a:cubicBezTo>
                      <a:pt x="133350" y="723900"/>
                      <a:pt x="221456" y="707231"/>
                      <a:pt x="452437" y="719137"/>
                    </a:cubicBezTo>
                    <a:cubicBezTo>
                      <a:pt x="683418" y="731043"/>
                      <a:pt x="1297781" y="835819"/>
                      <a:pt x="1452562" y="733425"/>
                    </a:cubicBezTo>
                    <a:cubicBezTo>
                      <a:pt x="1607343" y="631031"/>
                      <a:pt x="1400175" y="209550"/>
                      <a:pt x="1381125" y="104775"/>
                    </a:cubicBezTo>
                    <a:cubicBezTo>
                      <a:pt x="1362075" y="0"/>
                      <a:pt x="1514475" y="114300"/>
                      <a:pt x="1323975" y="119062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3" name="Freeform 132"/>
              <p:cNvSpPr/>
              <p:nvPr/>
            </p:nvSpPr>
            <p:spPr>
              <a:xfrm>
                <a:off x="6791325" y="4131469"/>
                <a:ext cx="866775" cy="766762"/>
              </a:xfrm>
              <a:custGeom>
                <a:avLst/>
                <a:gdLst>
                  <a:gd name="connsiteX0" fmla="*/ 66675 w 866775"/>
                  <a:gd name="connsiteY0" fmla="*/ 211931 h 766762"/>
                  <a:gd name="connsiteX1" fmla="*/ 538163 w 866775"/>
                  <a:gd name="connsiteY1" fmla="*/ 140494 h 766762"/>
                  <a:gd name="connsiteX2" fmla="*/ 723900 w 866775"/>
                  <a:gd name="connsiteY2" fmla="*/ 69056 h 766762"/>
                  <a:gd name="connsiteX3" fmla="*/ 823913 w 866775"/>
                  <a:gd name="connsiteY3" fmla="*/ 554831 h 766762"/>
                  <a:gd name="connsiteX4" fmla="*/ 752475 w 866775"/>
                  <a:gd name="connsiteY4" fmla="*/ 640556 h 766762"/>
                  <a:gd name="connsiteX5" fmla="*/ 138113 w 866775"/>
                  <a:gd name="connsiteY5" fmla="*/ 697706 h 766762"/>
                  <a:gd name="connsiteX6" fmla="*/ 66675 w 866775"/>
                  <a:gd name="connsiteY6" fmla="*/ 211931 h 766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66775" h="766762">
                    <a:moveTo>
                      <a:pt x="66675" y="211931"/>
                    </a:moveTo>
                    <a:cubicBezTo>
                      <a:pt x="133350" y="119062"/>
                      <a:pt x="428626" y="164306"/>
                      <a:pt x="538163" y="140494"/>
                    </a:cubicBezTo>
                    <a:cubicBezTo>
                      <a:pt x="647700" y="116682"/>
                      <a:pt x="676275" y="0"/>
                      <a:pt x="723900" y="69056"/>
                    </a:cubicBezTo>
                    <a:cubicBezTo>
                      <a:pt x="771525" y="138112"/>
                      <a:pt x="819151" y="459581"/>
                      <a:pt x="823913" y="554831"/>
                    </a:cubicBezTo>
                    <a:cubicBezTo>
                      <a:pt x="828675" y="650081"/>
                      <a:pt x="866775" y="616744"/>
                      <a:pt x="752475" y="640556"/>
                    </a:cubicBezTo>
                    <a:cubicBezTo>
                      <a:pt x="638175" y="664368"/>
                      <a:pt x="250032" y="766762"/>
                      <a:pt x="138113" y="697706"/>
                    </a:cubicBezTo>
                    <a:cubicBezTo>
                      <a:pt x="26194" y="628650"/>
                      <a:pt x="0" y="304800"/>
                      <a:pt x="66675" y="211931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4" name="Freeform 133"/>
              <p:cNvSpPr/>
              <p:nvPr/>
            </p:nvSpPr>
            <p:spPr>
              <a:xfrm>
                <a:off x="1783556" y="2619376"/>
                <a:ext cx="1176338" cy="821530"/>
              </a:xfrm>
              <a:custGeom>
                <a:avLst/>
                <a:gdLst>
                  <a:gd name="connsiteX0" fmla="*/ 1116807 w 1176338"/>
                  <a:gd name="connsiteY0" fmla="*/ 809624 h 821530"/>
                  <a:gd name="connsiteX1" fmla="*/ 1116807 w 1176338"/>
                  <a:gd name="connsiteY1" fmla="*/ 109537 h 821530"/>
                  <a:gd name="connsiteX2" fmla="*/ 759619 w 1176338"/>
                  <a:gd name="connsiteY2" fmla="*/ 152399 h 821530"/>
                  <a:gd name="connsiteX3" fmla="*/ 488157 w 1176338"/>
                  <a:gd name="connsiteY3" fmla="*/ 380999 h 821530"/>
                  <a:gd name="connsiteX4" fmla="*/ 73819 w 1176338"/>
                  <a:gd name="connsiteY4" fmla="*/ 752474 h 821530"/>
                  <a:gd name="connsiteX5" fmla="*/ 45244 w 1176338"/>
                  <a:gd name="connsiteY5" fmla="*/ 795337 h 821530"/>
                  <a:gd name="connsiteX6" fmla="*/ 273844 w 1176338"/>
                  <a:gd name="connsiteY6" fmla="*/ 795337 h 821530"/>
                  <a:gd name="connsiteX7" fmla="*/ 1116807 w 1176338"/>
                  <a:gd name="connsiteY7" fmla="*/ 809624 h 821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6338" h="821530">
                    <a:moveTo>
                      <a:pt x="1116807" y="809624"/>
                    </a:moveTo>
                    <a:cubicBezTo>
                      <a:pt x="1146572" y="514349"/>
                      <a:pt x="1176338" y="219075"/>
                      <a:pt x="1116807" y="109537"/>
                    </a:cubicBezTo>
                    <a:cubicBezTo>
                      <a:pt x="1057276" y="0"/>
                      <a:pt x="864394" y="107155"/>
                      <a:pt x="759619" y="152399"/>
                    </a:cubicBezTo>
                    <a:cubicBezTo>
                      <a:pt x="654844" y="197643"/>
                      <a:pt x="602457" y="280987"/>
                      <a:pt x="488157" y="380999"/>
                    </a:cubicBezTo>
                    <a:cubicBezTo>
                      <a:pt x="373857" y="481012"/>
                      <a:pt x="147638" y="683418"/>
                      <a:pt x="73819" y="752474"/>
                    </a:cubicBezTo>
                    <a:cubicBezTo>
                      <a:pt x="0" y="821530"/>
                      <a:pt x="11907" y="788193"/>
                      <a:pt x="45244" y="795337"/>
                    </a:cubicBezTo>
                    <a:cubicBezTo>
                      <a:pt x="78581" y="802481"/>
                      <a:pt x="273844" y="795337"/>
                      <a:pt x="273844" y="795337"/>
                    </a:cubicBezTo>
                    <a:lnTo>
                      <a:pt x="1116807" y="809624"/>
                    </a:lnTo>
                    <a:close/>
                  </a:path>
                </a:pathLst>
              </a:custGeom>
              <a:solidFill>
                <a:srgbClr val="00FFFF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5" name="Freeform 134"/>
              <p:cNvSpPr/>
              <p:nvPr/>
            </p:nvSpPr>
            <p:spPr>
              <a:xfrm>
                <a:off x="3214688" y="2576513"/>
                <a:ext cx="2216944" cy="1014412"/>
              </a:xfrm>
              <a:custGeom>
                <a:avLst/>
                <a:gdLst>
                  <a:gd name="connsiteX0" fmla="*/ 28575 w 2216944"/>
                  <a:gd name="connsiteY0" fmla="*/ 866775 h 1014412"/>
                  <a:gd name="connsiteX1" fmla="*/ 0 w 2216944"/>
                  <a:gd name="connsiteY1" fmla="*/ 123825 h 1014412"/>
                  <a:gd name="connsiteX2" fmla="*/ 28575 w 2216944"/>
                  <a:gd name="connsiteY2" fmla="*/ 123825 h 1014412"/>
                  <a:gd name="connsiteX3" fmla="*/ 871537 w 2216944"/>
                  <a:gd name="connsiteY3" fmla="*/ 152400 h 1014412"/>
                  <a:gd name="connsiteX4" fmla="*/ 1485900 w 2216944"/>
                  <a:gd name="connsiteY4" fmla="*/ 395287 h 1014412"/>
                  <a:gd name="connsiteX5" fmla="*/ 2114550 w 2216944"/>
                  <a:gd name="connsiteY5" fmla="*/ 923925 h 1014412"/>
                  <a:gd name="connsiteX6" fmla="*/ 2100262 w 2216944"/>
                  <a:gd name="connsiteY6" fmla="*/ 938212 h 1014412"/>
                  <a:gd name="connsiteX7" fmla="*/ 28575 w 2216944"/>
                  <a:gd name="connsiteY7" fmla="*/ 866775 h 1014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16944" h="1014412">
                    <a:moveTo>
                      <a:pt x="28575" y="866775"/>
                    </a:moveTo>
                    <a:cubicBezTo>
                      <a:pt x="14287" y="557212"/>
                      <a:pt x="0" y="247650"/>
                      <a:pt x="0" y="123825"/>
                    </a:cubicBezTo>
                    <a:cubicBezTo>
                      <a:pt x="0" y="0"/>
                      <a:pt x="28575" y="123825"/>
                      <a:pt x="28575" y="123825"/>
                    </a:cubicBezTo>
                    <a:lnTo>
                      <a:pt x="871537" y="152400"/>
                    </a:lnTo>
                    <a:cubicBezTo>
                      <a:pt x="1114424" y="197644"/>
                      <a:pt x="1278731" y="266699"/>
                      <a:pt x="1485900" y="395287"/>
                    </a:cubicBezTo>
                    <a:cubicBezTo>
                      <a:pt x="1693069" y="523875"/>
                      <a:pt x="2012156" y="833438"/>
                      <a:pt x="2114550" y="923925"/>
                    </a:cubicBezTo>
                    <a:cubicBezTo>
                      <a:pt x="2216944" y="1014412"/>
                      <a:pt x="2100262" y="938212"/>
                      <a:pt x="2100262" y="938212"/>
                    </a:cubicBezTo>
                    <a:lnTo>
                      <a:pt x="28575" y="866775"/>
                    </a:lnTo>
                    <a:close/>
                  </a:path>
                </a:pathLst>
              </a:custGeom>
              <a:solidFill>
                <a:srgbClr val="00FFFF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6" name="Oval 135"/>
              <p:cNvSpPr/>
              <p:nvPr/>
            </p:nvSpPr>
            <p:spPr>
              <a:xfrm>
                <a:off x="1259632" y="4077072"/>
                <a:ext cx="1296144" cy="1296144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7" name="Oval 136"/>
              <p:cNvSpPr/>
              <p:nvPr/>
            </p:nvSpPr>
            <p:spPr>
              <a:xfrm>
                <a:off x="1403648" y="4221088"/>
                <a:ext cx="1008112" cy="100811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8" name="Oval 137"/>
              <p:cNvSpPr/>
              <p:nvPr/>
            </p:nvSpPr>
            <p:spPr>
              <a:xfrm>
                <a:off x="5724128" y="4077072"/>
                <a:ext cx="1296144" cy="1296144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9" name="Oval 138"/>
              <p:cNvSpPr/>
              <p:nvPr/>
            </p:nvSpPr>
            <p:spPr>
              <a:xfrm>
                <a:off x="5868144" y="4221088"/>
                <a:ext cx="1008112" cy="100811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40" name="Straight Connector 139"/>
              <p:cNvCxnSpPr/>
              <p:nvPr/>
            </p:nvCxnSpPr>
            <p:spPr>
              <a:xfrm>
                <a:off x="3059832" y="2564904"/>
                <a:ext cx="72008" cy="2304256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1" name="Group 71"/>
            <p:cNvGrpSpPr/>
            <p:nvPr/>
          </p:nvGrpSpPr>
          <p:grpSpPr>
            <a:xfrm>
              <a:off x="4211960" y="-2475656"/>
              <a:ext cx="2376264" cy="3897052"/>
              <a:chOff x="2195736" y="-1116124"/>
              <a:chExt cx="2376264" cy="3897052"/>
            </a:xfrm>
          </p:grpSpPr>
          <p:sp>
            <p:nvSpPr>
              <p:cNvPr id="129" name="Rectangle 128"/>
              <p:cNvSpPr/>
              <p:nvPr/>
            </p:nvSpPr>
            <p:spPr>
              <a:xfrm>
                <a:off x="3203848" y="548680"/>
                <a:ext cx="360040" cy="2232248"/>
              </a:xfrm>
              <a:prstGeom prst="rect">
                <a:avLst/>
              </a:prstGeom>
              <a:solidFill>
                <a:srgbClr val="CC66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0" name="Oval 129"/>
              <p:cNvSpPr/>
              <p:nvPr/>
            </p:nvSpPr>
            <p:spPr>
              <a:xfrm>
                <a:off x="2195736" y="-1116124"/>
                <a:ext cx="2376264" cy="2232248"/>
              </a:xfrm>
              <a:prstGeom prst="ellipse">
                <a:avLst/>
              </a:prstGeom>
              <a:solidFill>
                <a:srgbClr val="00FF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12" name="Group 72"/>
            <p:cNvGrpSpPr/>
            <p:nvPr/>
          </p:nvGrpSpPr>
          <p:grpSpPr>
            <a:xfrm>
              <a:off x="2483768" y="-2907704"/>
              <a:ext cx="2376264" cy="3897052"/>
              <a:chOff x="2195736" y="-1116124"/>
              <a:chExt cx="2376264" cy="3897052"/>
            </a:xfrm>
          </p:grpSpPr>
          <p:sp>
            <p:nvSpPr>
              <p:cNvPr id="127" name="Rectangle 126"/>
              <p:cNvSpPr/>
              <p:nvPr/>
            </p:nvSpPr>
            <p:spPr>
              <a:xfrm>
                <a:off x="3203848" y="548680"/>
                <a:ext cx="360040" cy="2232248"/>
              </a:xfrm>
              <a:prstGeom prst="rect">
                <a:avLst/>
              </a:prstGeom>
              <a:solidFill>
                <a:srgbClr val="CC66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8" name="Oval 127"/>
              <p:cNvSpPr/>
              <p:nvPr/>
            </p:nvSpPr>
            <p:spPr>
              <a:xfrm>
                <a:off x="2195736" y="-1116124"/>
                <a:ext cx="2376264" cy="2232248"/>
              </a:xfrm>
              <a:prstGeom prst="ellipse">
                <a:avLst/>
              </a:prstGeom>
              <a:solidFill>
                <a:srgbClr val="00FF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13" name="Group 75"/>
            <p:cNvGrpSpPr/>
            <p:nvPr/>
          </p:nvGrpSpPr>
          <p:grpSpPr>
            <a:xfrm>
              <a:off x="7524328" y="-2835696"/>
              <a:ext cx="2376264" cy="3897052"/>
              <a:chOff x="2195736" y="-1116124"/>
              <a:chExt cx="2376264" cy="3897052"/>
            </a:xfrm>
          </p:grpSpPr>
          <p:sp>
            <p:nvSpPr>
              <p:cNvPr id="125" name="Rectangle 124"/>
              <p:cNvSpPr/>
              <p:nvPr/>
            </p:nvSpPr>
            <p:spPr>
              <a:xfrm>
                <a:off x="3203848" y="548680"/>
                <a:ext cx="360040" cy="2232248"/>
              </a:xfrm>
              <a:prstGeom prst="rect">
                <a:avLst/>
              </a:prstGeom>
              <a:solidFill>
                <a:srgbClr val="CC66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6" name="Oval 125"/>
              <p:cNvSpPr/>
              <p:nvPr/>
            </p:nvSpPr>
            <p:spPr>
              <a:xfrm>
                <a:off x="2195736" y="-1116124"/>
                <a:ext cx="2376264" cy="2232248"/>
              </a:xfrm>
              <a:prstGeom prst="ellipse">
                <a:avLst/>
              </a:prstGeom>
              <a:solidFill>
                <a:srgbClr val="00FF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14" name="Group 47"/>
            <p:cNvGrpSpPr>
              <a:grpSpLocks noChangeAspect="1"/>
            </p:cNvGrpSpPr>
            <p:nvPr/>
          </p:nvGrpSpPr>
          <p:grpSpPr>
            <a:xfrm>
              <a:off x="-756592" y="1340768"/>
              <a:ext cx="4742284" cy="1814660"/>
              <a:chOff x="319088" y="2564904"/>
              <a:chExt cx="7339012" cy="2808312"/>
            </a:xfrm>
          </p:grpSpPr>
          <p:sp>
            <p:nvSpPr>
              <p:cNvPr id="115" name="Freeform 114"/>
              <p:cNvSpPr/>
              <p:nvPr/>
            </p:nvSpPr>
            <p:spPr>
              <a:xfrm>
                <a:off x="467544" y="2564904"/>
                <a:ext cx="7091363" cy="2345531"/>
              </a:xfrm>
              <a:custGeom>
                <a:avLst/>
                <a:gdLst>
                  <a:gd name="connsiteX0" fmla="*/ 38100 w 7091363"/>
                  <a:gd name="connsiteY0" fmla="*/ 1619250 h 2345531"/>
                  <a:gd name="connsiteX1" fmla="*/ 23813 w 7091363"/>
                  <a:gd name="connsiteY1" fmla="*/ 1319212 h 2345531"/>
                  <a:gd name="connsiteX2" fmla="*/ 52388 w 7091363"/>
                  <a:gd name="connsiteY2" fmla="*/ 1076325 h 2345531"/>
                  <a:gd name="connsiteX3" fmla="*/ 138113 w 7091363"/>
                  <a:gd name="connsiteY3" fmla="*/ 947737 h 2345531"/>
                  <a:gd name="connsiteX4" fmla="*/ 381000 w 7091363"/>
                  <a:gd name="connsiteY4" fmla="*/ 876300 h 2345531"/>
                  <a:gd name="connsiteX5" fmla="*/ 995363 w 7091363"/>
                  <a:gd name="connsiteY5" fmla="*/ 862012 h 2345531"/>
                  <a:gd name="connsiteX6" fmla="*/ 1123950 w 7091363"/>
                  <a:gd name="connsiteY6" fmla="*/ 862012 h 2345531"/>
                  <a:gd name="connsiteX7" fmla="*/ 1195388 w 7091363"/>
                  <a:gd name="connsiteY7" fmla="*/ 790575 h 2345531"/>
                  <a:gd name="connsiteX8" fmla="*/ 1866900 w 7091363"/>
                  <a:gd name="connsiteY8" fmla="*/ 233362 h 2345531"/>
                  <a:gd name="connsiteX9" fmla="*/ 2338388 w 7091363"/>
                  <a:gd name="connsiteY9" fmla="*/ 47625 h 2345531"/>
                  <a:gd name="connsiteX10" fmla="*/ 2824163 w 7091363"/>
                  <a:gd name="connsiteY10" fmla="*/ 4762 h 2345531"/>
                  <a:gd name="connsiteX11" fmla="*/ 3367088 w 7091363"/>
                  <a:gd name="connsiteY11" fmla="*/ 19050 h 2345531"/>
                  <a:gd name="connsiteX12" fmla="*/ 3867150 w 7091363"/>
                  <a:gd name="connsiteY12" fmla="*/ 90487 h 2345531"/>
                  <a:gd name="connsiteX13" fmla="*/ 4210050 w 7091363"/>
                  <a:gd name="connsiteY13" fmla="*/ 204787 h 2345531"/>
                  <a:gd name="connsiteX14" fmla="*/ 4538663 w 7091363"/>
                  <a:gd name="connsiteY14" fmla="*/ 419100 h 2345531"/>
                  <a:gd name="connsiteX15" fmla="*/ 5038725 w 7091363"/>
                  <a:gd name="connsiteY15" fmla="*/ 890587 h 2345531"/>
                  <a:gd name="connsiteX16" fmla="*/ 5110163 w 7091363"/>
                  <a:gd name="connsiteY16" fmla="*/ 976312 h 2345531"/>
                  <a:gd name="connsiteX17" fmla="*/ 5438775 w 7091363"/>
                  <a:gd name="connsiteY17" fmla="*/ 1033462 h 2345531"/>
                  <a:gd name="connsiteX18" fmla="*/ 6510338 w 7091363"/>
                  <a:gd name="connsiteY18" fmla="*/ 1219200 h 2345531"/>
                  <a:gd name="connsiteX19" fmla="*/ 6853238 w 7091363"/>
                  <a:gd name="connsiteY19" fmla="*/ 1362075 h 2345531"/>
                  <a:gd name="connsiteX20" fmla="*/ 6981825 w 7091363"/>
                  <a:gd name="connsiteY20" fmla="*/ 1562100 h 2345531"/>
                  <a:gd name="connsiteX21" fmla="*/ 7053263 w 7091363"/>
                  <a:gd name="connsiteY21" fmla="*/ 1790700 h 2345531"/>
                  <a:gd name="connsiteX22" fmla="*/ 6753225 w 7091363"/>
                  <a:gd name="connsiteY22" fmla="*/ 2062162 h 2345531"/>
                  <a:gd name="connsiteX23" fmla="*/ 5195888 w 7091363"/>
                  <a:gd name="connsiteY23" fmla="*/ 2276475 h 2345531"/>
                  <a:gd name="connsiteX24" fmla="*/ 1481138 w 7091363"/>
                  <a:gd name="connsiteY24" fmla="*/ 2290762 h 2345531"/>
                  <a:gd name="connsiteX25" fmla="*/ 252413 w 7091363"/>
                  <a:gd name="connsiteY25" fmla="*/ 1947862 h 2345531"/>
                  <a:gd name="connsiteX26" fmla="*/ 38100 w 7091363"/>
                  <a:gd name="connsiteY26" fmla="*/ 1619250 h 23455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7091363" h="2345531">
                    <a:moveTo>
                      <a:pt x="38100" y="1619250"/>
                    </a:moveTo>
                    <a:cubicBezTo>
                      <a:pt x="0" y="1514475"/>
                      <a:pt x="21432" y="1409699"/>
                      <a:pt x="23813" y="1319212"/>
                    </a:cubicBezTo>
                    <a:cubicBezTo>
                      <a:pt x="26194" y="1228725"/>
                      <a:pt x="33338" y="1138238"/>
                      <a:pt x="52388" y="1076325"/>
                    </a:cubicBezTo>
                    <a:cubicBezTo>
                      <a:pt x="71438" y="1014412"/>
                      <a:pt x="83344" y="981074"/>
                      <a:pt x="138113" y="947737"/>
                    </a:cubicBezTo>
                    <a:cubicBezTo>
                      <a:pt x="192882" y="914400"/>
                      <a:pt x="238125" y="890587"/>
                      <a:pt x="381000" y="876300"/>
                    </a:cubicBezTo>
                    <a:cubicBezTo>
                      <a:pt x="523875" y="862013"/>
                      <a:pt x="871538" y="864393"/>
                      <a:pt x="995363" y="862012"/>
                    </a:cubicBezTo>
                    <a:cubicBezTo>
                      <a:pt x="1119188" y="859631"/>
                      <a:pt x="1090612" y="873918"/>
                      <a:pt x="1123950" y="862012"/>
                    </a:cubicBezTo>
                    <a:cubicBezTo>
                      <a:pt x="1157288" y="850106"/>
                      <a:pt x="1071563" y="895350"/>
                      <a:pt x="1195388" y="790575"/>
                    </a:cubicBezTo>
                    <a:cubicBezTo>
                      <a:pt x="1319213" y="685800"/>
                      <a:pt x="1676400" y="357187"/>
                      <a:pt x="1866900" y="233362"/>
                    </a:cubicBezTo>
                    <a:cubicBezTo>
                      <a:pt x="2057400" y="109537"/>
                      <a:pt x="2178844" y="85725"/>
                      <a:pt x="2338388" y="47625"/>
                    </a:cubicBezTo>
                    <a:cubicBezTo>
                      <a:pt x="2497932" y="9525"/>
                      <a:pt x="2652713" y="9524"/>
                      <a:pt x="2824163" y="4762"/>
                    </a:cubicBezTo>
                    <a:cubicBezTo>
                      <a:pt x="2995613" y="0"/>
                      <a:pt x="3193257" y="4763"/>
                      <a:pt x="3367088" y="19050"/>
                    </a:cubicBezTo>
                    <a:cubicBezTo>
                      <a:pt x="3540919" y="33337"/>
                      <a:pt x="3726656" y="59531"/>
                      <a:pt x="3867150" y="90487"/>
                    </a:cubicBezTo>
                    <a:cubicBezTo>
                      <a:pt x="4007644" y="121443"/>
                      <a:pt x="4098131" y="150018"/>
                      <a:pt x="4210050" y="204787"/>
                    </a:cubicBezTo>
                    <a:cubicBezTo>
                      <a:pt x="4321969" y="259556"/>
                      <a:pt x="4400551" y="304800"/>
                      <a:pt x="4538663" y="419100"/>
                    </a:cubicBezTo>
                    <a:cubicBezTo>
                      <a:pt x="4676775" y="533400"/>
                      <a:pt x="4943475" y="797718"/>
                      <a:pt x="5038725" y="890587"/>
                    </a:cubicBezTo>
                    <a:cubicBezTo>
                      <a:pt x="5133975" y="983456"/>
                      <a:pt x="5043488" y="952500"/>
                      <a:pt x="5110163" y="976312"/>
                    </a:cubicBezTo>
                    <a:cubicBezTo>
                      <a:pt x="5176838" y="1000125"/>
                      <a:pt x="5438775" y="1033462"/>
                      <a:pt x="5438775" y="1033462"/>
                    </a:cubicBezTo>
                    <a:cubicBezTo>
                      <a:pt x="5672137" y="1073943"/>
                      <a:pt x="6274594" y="1164431"/>
                      <a:pt x="6510338" y="1219200"/>
                    </a:cubicBezTo>
                    <a:cubicBezTo>
                      <a:pt x="6746082" y="1273969"/>
                      <a:pt x="6774657" y="1304925"/>
                      <a:pt x="6853238" y="1362075"/>
                    </a:cubicBezTo>
                    <a:cubicBezTo>
                      <a:pt x="6931819" y="1419225"/>
                      <a:pt x="6948488" y="1490663"/>
                      <a:pt x="6981825" y="1562100"/>
                    </a:cubicBezTo>
                    <a:cubicBezTo>
                      <a:pt x="7015162" y="1633537"/>
                      <a:pt x="7091363" y="1707356"/>
                      <a:pt x="7053263" y="1790700"/>
                    </a:cubicBezTo>
                    <a:cubicBezTo>
                      <a:pt x="7015163" y="1874044"/>
                      <a:pt x="7062787" y="1981200"/>
                      <a:pt x="6753225" y="2062162"/>
                    </a:cubicBezTo>
                    <a:cubicBezTo>
                      <a:pt x="6443663" y="2143124"/>
                      <a:pt x="6074569" y="2238375"/>
                      <a:pt x="5195888" y="2276475"/>
                    </a:cubicBezTo>
                    <a:cubicBezTo>
                      <a:pt x="4317207" y="2314575"/>
                      <a:pt x="2305051" y="2345531"/>
                      <a:pt x="1481138" y="2290762"/>
                    </a:cubicBezTo>
                    <a:cubicBezTo>
                      <a:pt x="657226" y="2235993"/>
                      <a:pt x="492919" y="2059781"/>
                      <a:pt x="252413" y="1947862"/>
                    </a:cubicBezTo>
                    <a:cubicBezTo>
                      <a:pt x="11907" y="1835943"/>
                      <a:pt x="76200" y="1724025"/>
                      <a:pt x="38100" y="1619250"/>
                    </a:cubicBezTo>
                    <a:close/>
                  </a:path>
                </a:pathLst>
              </a:custGeom>
              <a:solidFill>
                <a:srgbClr val="C000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6" name="Freeform 115"/>
              <p:cNvSpPr/>
              <p:nvPr/>
            </p:nvSpPr>
            <p:spPr>
              <a:xfrm>
                <a:off x="319088" y="4024313"/>
                <a:ext cx="1607343" cy="835819"/>
              </a:xfrm>
              <a:custGeom>
                <a:avLst/>
                <a:gdLst>
                  <a:gd name="connsiteX0" fmla="*/ 1323975 w 1607343"/>
                  <a:gd name="connsiteY0" fmla="*/ 119062 h 835819"/>
                  <a:gd name="connsiteX1" fmla="*/ 238125 w 1607343"/>
                  <a:gd name="connsiteY1" fmla="*/ 133350 h 835819"/>
                  <a:gd name="connsiteX2" fmla="*/ 52387 w 1607343"/>
                  <a:gd name="connsiteY2" fmla="*/ 347662 h 835819"/>
                  <a:gd name="connsiteX3" fmla="*/ 66675 w 1607343"/>
                  <a:gd name="connsiteY3" fmla="*/ 661987 h 835819"/>
                  <a:gd name="connsiteX4" fmla="*/ 452437 w 1607343"/>
                  <a:gd name="connsiteY4" fmla="*/ 719137 h 835819"/>
                  <a:gd name="connsiteX5" fmla="*/ 1452562 w 1607343"/>
                  <a:gd name="connsiteY5" fmla="*/ 733425 h 835819"/>
                  <a:gd name="connsiteX6" fmla="*/ 1381125 w 1607343"/>
                  <a:gd name="connsiteY6" fmla="*/ 104775 h 835819"/>
                  <a:gd name="connsiteX7" fmla="*/ 1323975 w 1607343"/>
                  <a:gd name="connsiteY7" fmla="*/ 119062 h 835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07343" h="835819">
                    <a:moveTo>
                      <a:pt x="1323975" y="119062"/>
                    </a:moveTo>
                    <a:cubicBezTo>
                      <a:pt x="1133475" y="123824"/>
                      <a:pt x="450056" y="95250"/>
                      <a:pt x="238125" y="133350"/>
                    </a:cubicBezTo>
                    <a:cubicBezTo>
                      <a:pt x="26194" y="171450"/>
                      <a:pt x="80962" y="259556"/>
                      <a:pt x="52387" y="347662"/>
                    </a:cubicBezTo>
                    <a:cubicBezTo>
                      <a:pt x="23812" y="435768"/>
                      <a:pt x="0" y="600075"/>
                      <a:pt x="66675" y="661987"/>
                    </a:cubicBezTo>
                    <a:cubicBezTo>
                      <a:pt x="133350" y="723900"/>
                      <a:pt x="221456" y="707231"/>
                      <a:pt x="452437" y="719137"/>
                    </a:cubicBezTo>
                    <a:cubicBezTo>
                      <a:pt x="683418" y="731043"/>
                      <a:pt x="1297781" y="835819"/>
                      <a:pt x="1452562" y="733425"/>
                    </a:cubicBezTo>
                    <a:cubicBezTo>
                      <a:pt x="1607343" y="631031"/>
                      <a:pt x="1400175" y="209550"/>
                      <a:pt x="1381125" y="104775"/>
                    </a:cubicBezTo>
                    <a:cubicBezTo>
                      <a:pt x="1362075" y="0"/>
                      <a:pt x="1514475" y="114300"/>
                      <a:pt x="1323975" y="119062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7" name="Freeform 116"/>
              <p:cNvSpPr/>
              <p:nvPr/>
            </p:nvSpPr>
            <p:spPr>
              <a:xfrm>
                <a:off x="6791325" y="4131469"/>
                <a:ext cx="866775" cy="766762"/>
              </a:xfrm>
              <a:custGeom>
                <a:avLst/>
                <a:gdLst>
                  <a:gd name="connsiteX0" fmla="*/ 66675 w 866775"/>
                  <a:gd name="connsiteY0" fmla="*/ 211931 h 766762"/>
                  <a:gd name="connsiteX1" fmla="*/ 538163 w 866775"/>
                  <a:gd name="connsiteY1" fmla="*/ 140494 h 766762"/>
                  <a:gd name="connsiteX2" fmla="*/ 723900 w 866775"/>
                  <a:gd name="connsiteY2" fmla="*/ 69056 h 766762"/>
                  <a:gd name="connsiteX3" fmla="*/ 823913 w 866775"/>
                  <a:gd name="connsiteY3" fmla="*/ 554831 h 766762"/>
                  <a:gd name="connsiteX4" fmla="*/ 752475 w 866775"/>
                  <a:gd name="connsiteY4" fmla="*/ 640556 h 766762"/>
                  <a:gd name="connsiteX5" fmla="*/ 138113 w 866775"/>
                  <a:gd name="connsiteY5" fmla="*/ 697706 h 766762"/>
                  <a:gd name="connsiteX6" fmla="*/ 66675 w 866775"/>
                  <a:gd name="connsiteY6" fmla="*/ 211931 h 766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66775" h="766762">
                    <a:moveTo>
                      <a:pt x="66675" y="211931"/>
                    </a:moveTo>
                    <a:cubicBezTo>
                      <a:pt x="133350" y="119062"/>
                      <a:pt x="428626" y="164306"/>
                      <a:pt x="538163" y="140494"/>
                    </a:cubicBezTo>
                    <a:cubicBezTo>
                      <a:pt x="647700" y="116682"/>
                      <a:pt x="676275" y="0"/>
                      <a:pt x="723900" y="69056"/>
                    </a:cubicBezTo>
                    <a:cubicBezTo>
                      <a:pt x="771525" y="138112"/>
                      <a:pt x="819151" y="459581"/>
                      <a:pt x="823913" y="554831"/>
                    </a:cubicBezTo>
                    <a:cubicBezTo>
                      <a:pt x="828675" y="650081"/>
                      <a:pt x="866775" y="616744"/>
                      <a:pt x="752475" y="640556"/>
                    </a:cubicBezTo>
                    <a:cubicBezTo>
                      <a:pt x="638175" y="664368"/>
                      <a:pt x="250032" y="766762"/>
                      <a:pt x="138113" y="697706"/>
                    </a:cubicBezTo>
                    <a:cubicBezTo>
                      <a:pt x="26194" y="628650"/>
                      <a:pt x="0" y="304800"/>
                      <a:pt x="66675" y="211931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8" name="Freeform 117"/>
              <p:cNvSpPr/>
              <p:nvPr/>
            </p:nvSpPr>
            <p:spPr>
              <a:xfrm>
                <a:off x="1783556" y="2619376"/>
                <a:ext cx="1176338" cy="821530"/>
              </a:xfrm>
              <a:custGeom>
                <a:avLst/>
                <a:gdLst>
                  <a:gd name="connsiteX0" fmla="*/ 1116807 w 1176338"/>
                  <a:gd name="connsiteY0" fmla="*/ 809624 h 821530"/>
                  <a:gd name="connsiteX1" fmla="*/ 1116807 w 1176338"/>
                  <a:gd name="connsiteY1" fmla="*/ 109537 h 821530"/>
                  <a:gd name="connsiteX2" fmla="*/ 759619 w 1176338"/>
                  <a:gd name="connsiteY2" fmla="*/ 152399 h 821530"/>
                  <a:gd name="connsiteX3" fmla="*/ 488157 w 1176338"/>
                  <a:gd name="connsiteY3" fmla="*/ 380999 h 821530"/>
                  <a:gd name="connsiteX4" fmla="*/ 73819 w 1176338"/>
                  <a:gd name="connsiteY4" fmla="*/ 752474 h 821530"/>
                  <a:gd name="connsiteX5" fmla="*/ 45244 w 1176338"/>
                  <a:gd name="connsiteY5" fmla="*/ 795337 h 821530"/>
                  <a:gd name="connsiteX6" fmla="*/ 273844 w 1176338"/>
                  <a:gd name="connsiteY6" fmla="*/ 795337 h 821530"/>
                  <a:gd name="connsiteX7" fmla="*/ 1116807 w 1176338"/>
                  <a:gd name="connsiteY7" fmla="*/ 809624 h 821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6338" h="821530">
                    <a:moveTo>
                      <a:pt x="1116807" y="809624"/>
                    </a:moveTo>
                    <a:cubicBezTo>
                      <a:pt x="1146572" y="514349"/>
                      <a:pt x="1176338" y="219075"/>
                      <a:pt x="1116807" y="109537"/>
                    </a:cubicBezTo>
                    <a:cubicBezTo>
                      <a:pt x="1057276" y="0"/>
                      <a:pt x="864394" y="107155"/>
                      <a:pt x="759619" y="152399"/>
                    </a:cubicBezTo>
                    <a:cubicBezTo>
                      <a:pt x="654844" y="197643"/>
                      <a:pt x="602457" y="280987"/>
                      <a:pt x="488157" y="380999"/>
                    </a:cubicBezTo>
                    <a:cubicBezTo>
                      <a:pt x="373857" y="481012"/>
                      <a:pt x="147638" y="683418"/>
                      <a:pt x="73819" y="752474"/>
                    </a:cubicBezTo>
                    <a:cubicBezTo>
                      <a:pt x="0" y="821530"/>
                      <a:pt x="11907" y="788193"/>
                      <a:pt x="45244" y="795337"/>
                    </a:cubicBezTo>
                    <a:cubicBezTo>
                      <a:pt x="78581" y="802481"/>
                      <a:pt x="273844" y="795337"/>
                      <a:pt x="273844" y="795337"/>
                    </a:cubicBezTo>
                    <a:lnTo>
                      <a:pt x="1116807" y="809624"/>
                    </a:lnTo>
                    <a:close/>
                  </a:path>
                </a:pathLst>
              </a:custGeom>
              <a:solidFill>
                <a:srgbClr val="00FFFF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9" name="Freeform 118"/>
              <p:cNvSpPr/>
              <p:nvPr/>
            </p:nvSpPr>
            <p:spPr>
              <a:xfrm>
                <a:off x="3214688" y="2576513"/>
                <a:ext cx="2216944" cy="1014412"/>
              </a:xfrm>
              <a:custGeom>
                <a:avLst/>
                <a:gdLst>
                  <a:gd name="connsiteX0" fmla="*/ 28575 w 2216944"/>
                  <a:gd name="connsiteY0" fmla="*/ 866775 h 1014412"/>
                  <a:gd name="connsiteX1" fmla="*/ 0 w 2216944"/>
                  <a:gd name="connsiteY1" fmla="*/ 123825 h 1014412"/>
                  <a:gd name="connsiteX2" fmla="*/ 28575 w 2216944"/>
                  <a:gd name="connsiteY2" fmla="*/ 123825 h 1014412"/>
                  <a:gd name="connsiteX3" fmla="*/ 871537 w 2216944"/>
                  <a:gd name="connsiteY3" fmla="*/ 152400 h 1014412"/>
                  <a:gd name="connsiteX4" fmla="*/ 1485900 w 2216944"/>
                  <a:gd name="connsiteY4" fmla="*/ 395287 h 1014412"/>
                  <a:gd name="connsiteX5" fmla="*/ 2114550 w 2216944"/>
                  <a:gd name="connsiteY5" fmla="*/ 923925 h 1014412"/>
                  <a:gd name="connsiteX6" fmla="*/ 2100262 w 2216944"/>
                  <a:gd name="connsiteY6" fmla="*/ 938212 h 1014412"/>
                  <a:gd name="connsiteX7" fmla="*/ 28575 w 2216944"/>
                  <a:gd name="connsiteY7" fmla="*/ 866775 h 1014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16944" h="1014412">
                    <a:moveTo>
                      <a:pt x="28575" y="866775"/>
                    </a:moveTo>
                    <a:cubicBezTo>
                      <a:pt x="14287" y="557212"/>
                      <a:pt x="0" y="247650"/>
                      <a:pt x="0" y="123825"/>
                    </a:cubicBezTo>
                    <a:cubicBezTo>
                      <a:pt x="0" y="0"/>
                      <a:pt x="28575" y="123825"/>
                      <a:pt x="28575" y="123825"/>
                    </a:cubicBezTo>
                    <a:lnTo>
                      <a:pt x="871537" y="152400"/>
                    </a:lnTo>
                    <a:cubicBezTo>
                      <a:pt x="1114424" y="197644"/>
                      <a:pt x="1278731" y="266699"/>
                      <a:pt x="1485900" y="395287"/>
                    </a:cubicBezTo>
                    <a:cubicBezTo>
                      <a:pt x="1693069" y="523875"/>
                      <a:pt x="2012156" y="833438"/>
                      <a:pt x="2114550" y="923925"/>
                    </a:cubicBezTo>
                    <a:cubicBezTo>
                      <a:pt x="2216944" y="1014412"/>
                      <a:pt x="2100262" y="938212"/>
                      <a:pt x="2100262" y="938212"/>
                    </a:cubicBezTo>
                    <a:lnTo>
                      <a:pt x="28575" y="866775"/>
                    </a:lnTo>
                    <a:close/>
                  </a:path>
                </a:pathLst>
              </a:custGeom>
              <a:solidFill>
                <a:srgbClr val="00FFFF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0" name="Oval 119"/>
              <p:cNvSpPr/>
              <p:nvPr/>
            </p:nvSpPr>
            <p:spPr>
              <a:xfrm>
                <a:off x="1259632" y="4077072"/>
                <a:ext cx="1296144" cy="1296144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1" name="Oval 120"/>
              <p:cNvSpPr/>
              <p:nvPr/>
            </p:nvSpPr>
            <p:spPr>
              <a:xfrm>
                <a:off x="1403648" y="4221088"/>
                <a:ext cx="1008112" cy="100811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2" name="Oval 121"/>
              <p:cNvSpPr/>
              <p:nvPr/>
            </p:nvSpPr>
            <p:spPr>
              <a:xfrm>
                <a:off x="5724128" y="4077072"/>
                <a:ext cx="1296144" cy="1296144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3" name="Oval 122"/>
              <p:cNvSpPr/>
              <p:nvPr/>
            </p:nvSpPr>
            <p:spPr>
              <a:xfrm>
                <a:off x="5868144" y="4221088"/>
                <a:ext cx="1008112" cy="100811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24" name="Straight Connector 123"/>
              <p:cNvCxnSpPr/>
              <p:nvPr/>
            </p:nvCxnSpPr>
            <p:spPr>
              <a:xfrm>
                <a:off x="3059832" y="2564904"/>
                <a:ext cx="72008" cy="2304256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4" name="Oval 43"/>
          <p:cNvSpPr/>
          <p:nvPr/>
        </p:nvSpPr>
        <p:spPr>
          <a:xfrm>
            <a:off x="-1620688" y="4725144"/>
            <a:ext cx="238149" cy="39149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Oval 44"/>
          <p:cNvSpPr/>
          <p:nvPr/>
        </p:nvSpPr>
        <p:spPr>
          <a:xfrm>
            <a:off x="-1116632" y="5445224"/>
            <a:ext cx="238149" cy="39149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Oval 45"/>
          <p:cNvSpPr/>
          <p:nvPr/>
        </p:nvSpPr>
        <p:spPr>
          <a:xfrm>
            <a:off x="-1620688" y="4005064"/>
            <a:ext cx="216023" cy="3397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Freeform 60"/>
          <p:cNvSpPr/>
          <p:nvPr/>
        </p:nvSpPr>
        <p:spPr>
          <a:xfrm>
            <a:off x="4204835" y="3789040"/>
            <a:ext cx="367165" cy="762795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Freeform 61"/>
          <p:cNvSpPr/>
          <p:nvPr/>
        </p:nvSpPr>
        <p:spPr>
          <a:xfrm flipH="1">
            <a:off x="6149051" y="3789040"/>
            <a:ext cx="360040" cy="762795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3" name="Group 62"/>
          <p:cNvGrpSpPr/>
          <p:nvPr/>
        </p:nvGrpSpPr>
        <p:grpSpPr>
          <a:xfrm>
            <a:off x="4465157" y="3257274"/>
            <a:ext cx="1883400" cy="2338313"/>
            <a:chOff x="4788024" y="3250927"/>
            <a:chExt cx="1883400" cy="2338313"/>
          </a:xfrm>
        </p:grpSpPr>
        <p:grpSp>
          <p:nvGrpSpPr>
            <p:cNvPr id="64" name="Group 49"/>
            <p:cNvGrpSpPr/>
            <p:nvPr/>
          </p:nvGrpSpPr>
          <p:grpSpPr>
            <a:xfrm>
              <a:off x="4816074" y="4835103"/>
              <a:ext cx="832588" cy="754137"/>
              <a:chOff x="3083489" y="4581128"/>
              <a:chExt cx="1344495" cy="1224136"/>
            </a:xfrm>
          </p:grpSpPr>
          <p:sp>
            <p:nvSpPr>
              <p:cNvPr id="74" name="Freeform 73"/>
              <p:cNvSpPr/>
              <p:nvPr/>
            </p:nvSpPr>
            <p:spPr>
              <a:xfrm>
                <a:off x="3306586" y="4581128"/>
                <a:ext cx="1020812" cy="1144288"/>
              </a:xfrm>
              <a:custGeom>
                <a:avLst/>
                <a:gdLst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98859 w 625872"/>
                  <a:gd name="connsiteY6" fmla="*/ 576262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86581 w 625872"/>
                  <a:gd name="connsiteY6" fmla="*/ 600620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52338"/>
                  <a:gd name="connsiteX1" fmla="*/ 586978 w 629778"/>
                  <a:gd name="connsiteY1" fmla="*/ 707231 h 852338"/>
                  <a:gd name="connsiteX2" fmla="*/ 332557 w 629778"/>
                  <a:gd name="connsiteY2" fmla="*/ 850230 h 852338"/>
                  <a:gd name="connsiteX3" fmla="*/ 65484 w 629778"/>
                  <a:gd name="connsiteY3" fmla="*/ 809625 h 852338"/>
                  <a:gd name="connsiteX4" fmla="*/ 15478 w 629778"/>
                  <a:gd name="connsiteY4" fmla="*/ 671512 h 852338"/>
                  <a:gd name="connsiteX5" fmla="*/ 158353 w 629778"/>
                  <a:gd name="connsiteY5" fmla="*/ 540543 h 852338"/>
                  <a:gd name="connsiteX6" fmla="*/ 386581 w 629778"/>
                  <a:gd name="connsiteY6" fmla="*/ 600620 h 852338"/>
                  <a:gd name="connsiteX7" fmla="*/ 408384 w 629778"/>
                  <a:gd name="connsiteY7" fmla="*/ 554831 h 852338"/>
                  <a:gd name="connsiteX8" fmla="*/ 403622 w 629778"/>
                  <a:gd name="connsiteY8" fmla="*/ 0 h 852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9778" h="852338">
                    <a:moveTo>
                      <a:pt x="589359" y="40481"/>
                    </a:moveTo>
                    <a:cubicBezTo>
                      <a:pt x="607615" y="308570"/>
                      <a:pt x="629778" y="572273"/>
                      <a:pt x="586978" y="707231"/>
                    </a:cubicBezTo>
                    <a:cubicBezTo>
                      <a:pt x="544178" y="842189"/>
                      <a:pt x="393081" y="852338"/>
                      <a:pt x="332557" y="850230"/>
                    </a:cubicBezTo>
                    <a:cubicBezTo>
                      <a:pt x="247154" y="847800"/>
                      <a:pt x="118330" y="839411"/>
                      <a:pt x="65484" y="809625"/>
                    </a:cubicBezTo>
                    <a:cubicBezTo>
                      <a:pt x="12638" y="779839"/>
                      <a:pt x="0" y="716359"/>
                      <a:pt x="15478" y="671512"/>
                    </a:cubicBezTo>
                    <a:cubicBezTo>
                      <a:pt x="30956" y="626665"/>
                      <a:pt x="96503" y="552358"/>
                      <a:pt x="158353" y="540543"/>
                    </a:cubicBezTo>
                    <a:cubicBezTo>
                      <a:pt x="220203" y="528728"/>
                      <a:pt x="344909" y="598239"/>
                      <a:pt x="386581" y="600620"/>
                    </a:cubicBezTo>
                    <a:cubicBezTo>
                      <a:pt x="428253" y="603001"/>
                      <a:pt x="405544" y="654934"/>
                      <a:pt x="408384" y="554831"/>
                    </a:cubicBezTo>
                    <a:cubicBezTo>
                      <a:pt x="411224" y="454728"/>
                      <a:pt x="406400" y="229393"/>
                      <a:pt x="403622" y="0"/>
                    </a:cubicBezTo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5" name="Freeform 7"/>
              <p:cNvSpPr/>
              <p:nvPr/>
            </p:nvSpPr>
            <p:spPr>
              <a:xfrm>
                <a:off x="3083489" y="5109782"/>
                <a:ext cx="1344495" cy="695482"/>
              </a:xfrm>
              <a:custGeom>
                <a:avLst/>
                <a:gdLst>
                  <a:gd name="connsiteX0" fmla="*/ 909711 w 1444283"/>
                  <a:gd name="connsiteY0" fmla="*/ 180535 h 616633"/>
                  <a:gd name="connsiteX1" fmla="*/ 501748 w 1444283"/>
                  <a:gd name="connsiteY1" fmla="*/ 11723 h 616633"/>
                  <a:gd name="connsiteX2" fmla="*/ 192259 w 1444283"/>
                  <a:gd name="connsiteY2" fmla="*/ 250874 h 616633"/>
                  <a:gd name="connsiteX3" fmla="*/ 178191 w 1444283"/>
                  <a:gd name="connsiteY3" fmla="*/ 504092 h 616633"/>
                  <a:gd name="connsiteX4" fmla="*/ 1261403 w 1444283"/>
                  <a:gd name="connsiteY4" fmla="*/ 574430 h 616633"/>
                  <a:gd name="connsiteX5" fmla="*/ 1275471 w 1444283"/>
                  <a:gd name="connsiteY5" fmla="*/ 546295 h 616633"/>
                  <a:gd name="connsiteX6" fmla="*/ 1289539 w 1444283"/>
                  <a:gd name="connsiteY6" fmla="*/ 152400 h 616633"/>
                  <a:gd name="connsiteX7" fmla="*/ 1275471 w 1444283"/>
                  <a:gd name="connsiteY7" fmla="*/ 124264 h 616633"/>
                  <a:gd name="connsiteX8" fmla="*/ 937846 w 1444283"/>
                  <a:gd name="connsiteY8" fmla="*/ 222738 h 616633"/>
                  <a:gd name="connsiteX0" fmla="*/ 909711 w 1444283"/>
                  <a:gd name="connsiteY0" fmla="*/ 180535 h 616633"/>
                  <a:gd name="connsiteX1" fmla="*/ 501748 w 1444283"/>
                  <a:gd name="connsiteY1" fmla="*/ 11723 h 616633"/>
                  <a:gd name="connsiteX2" fmla="*/ 192259 w 1444283"/>
                  <a:gd name="connsiteY2" fmla="*/ 250874 h 616633"/>
                  <a:gd name="connsiteX3" fmla="*/ 178191 w 1444283"/>
                  <a:gd name="connsiteY3" fmla="*/ 504092 h 616633"/>
                  <a:gd name="connsiteX4" fmla="*/ 1261403 w 1444283"/>
                  <a:gd name="connsiteY4" fmla="*/ 574430 h 616633"/>
                  <a:gd name="connsiteX5" fmla="*/ 1275471 w 1444283"/>
                  <a:gd name="connsiteY5" fmla="*/ 546295 h 616633"/>
                  <a:gd name="connsiteX6" fmla="*/ 1289539 w 1444283"/>
                  <a:gd name="connsiteY6" fmla="*/ 152400 h 616633"/>
                  <a:gd name="connsiteX7" fmla="*/ 1275471 w 1444283"/>
                  <a:gd name="connsiteY7" fmla="*/ 124264 h 616633"/>
                  <a:gd name="connsiteX8" fmla="*/ 882287 w 1444283"/>
                  <a:gd name="connsiteY8" fmla="*/ 64012 h 616633"/>
                  <a:gd name="connsiteX0" fmla="*/ 909711 w 1444283"/>
                  <a:gd name="connsiteY0" fmla="*/ 180535 h 616633"/>
                  <a:gd name="connsiteX1" fmla="*/ 501748 w 1444283"/>
                  <a:gd name="connsiteY1" fmla="*/ 11723 h 616633"/>
                  <a:gd name="connsiteX2" fmla="*/ 192259 w 1444283"/>
                  <a:gd name="connsiteY2" fmla="*/ 250874 h 616633"/>
                  <a:gd name="connsiteX3" fmla="*/ 178191 w 1444283"/>
                  <a:gd name="connsiteY3" fmla="*/ 504092 h 616633"/>
                  <a:gd name="connsiteX4" fmla="*/ 1261403 w 1444283"/>
                  <a:gd name="connsiteY4" fmla="*/ 574430 h 616633"/>
                  <a:gd name="connsiteX5" fmla="*/ 1275471 w 1444283"/>
                  <a:gd name="connsiteY5" fmla="*/ 546295 h 616633"/>
                  <a:gd name="connsiteX6" fmla="*/ 1289539 w 1444283"/>
                  <a:gd name="connsiteY6" fmla="*/ 152400 h 616633"/>
                  <a:gd name="connsiteX7" fmla="*/ 1242327 w 1444283"/>
                  <a:gd name="connsiteY7" fmla="*/ 64012 h 616633"/>
                  <a:gd name="connsiteX8" fmla="*/ 882287 w 1444283"/>
                  <a:gd name="connsiteY8" fmla="*/ 64012 h 616633"/>
                  <a:gd name="connsiteX0" fmla="*/ 909711 w 1444283"/>
                  <a:gd name="connsiteY0" fmla="*/ 311317 h 747415"/>
                  <a:gd name="connsiteX1" fmla="*/ 501748 w 1444283"/>
                  <a:gd name="connsiteY1" fmla="*/ 142505 h 747415"/>
                  <a:gd name="connsiteX2" fmla="*/ 192259 w 1444283"/>
                  <a:gd name="connsiteY2" fmla="*/ 381656 h 747415"/>
                  <a:gd name="connsiteX3" fmla="*/ 178191 w 1444283"/>
                  <a:gd name="connsiteY3" fmla="*/ 634874 h 747415"/>
                  <a:gd name="connsiteX4" fmla="*/ 1261403 w 1444283"/>
                  <a:gd name="connsiteY4" fmla="*/ 705212 h 747415"/>
                  <a:gd name="connsiteX5" fmla="*/ 1275471 w 1444283"/>
                  <a:gd name="connsiteY5" fmla="*/ 677077 h 747415"/>
                  <a:gd name="connsiteX6" fmla="*/ 1289539 w 1444283"/>
                  <a:gd name="connsiteY6" fmla="*/ 283182 h 747415"/>
                  <a:gd name="connsiteX7" fmla="*/ 1242327 w 1444283"/>
                  <a:gd name="connsiteY7" fmla="*/ 194794 h 747415"/>
                  <a:gd name="connsiteX8" fmla="*/ 882287 w 1444283"/>
                  <a:gd name="connsiteY8" fmla="*/ 194794 h 747415"/>
                  <a:gd name="connsiteX0" fmla="*/ 909711 w 1444283"/>
                  <a:gd name="connsiteY0" fmla="*/ 311317 h 714141"/>
                  <a:gd name="connsiteX1" fmla="*/ 501748 w 1444283"/>
                  <a:gd name="connsiteY1" fmla="*/ 142505 h 714141"/>
                  <a:gd name="connsiteX2" fmla="*/ 192259 w 1444283"/>
                  <a:gd name="connsiteY2" fmla="*/ 381656 h 714141"/>
                  <a:gd name="connsiteX3" fmla="*/ 178191 w 1444283"/>
                  <a:gd name="connsiteY3" fmla="*/ 634874 h 714141"/>
                  <a:gd name="connsiteX4" fmla="*/ 1261403 w 1444283"/>
                  <a:gd name="connsiteY4" fmla="*/ 705212 h 714141"/>
                  <a:gd name="connsiteX5" fmla="*/ 1275471 w 1444283"/>
                  <a:gd name="connsiteY5" fmla="*/ 677077 h 714141"/>
                  <a:gd name="connsiteX6" fmla="*/ 1314335 w 1444283"/>
                  <a:gd name="connsiteY6" fmla="*/ 482826 h 714141"/>
                  <a:gd name="connsiteX7" fmla="*/ 1242327 w 1444283"/>
                  <a:gd name="connsiteY7" fmla="*/ 194794 h 714141"/>
                  <a:gd name="connsiteX8" fmla="*/ 882287 w 1444283"/>
                  <a:gd name="connsiteY8" fmla="*/ 194794 h 714141"/>
                  <a:gd name="connsiteX0" fmla="*/ 909711 w 1444283"/>
                  <a:gd name="connsiteY0" fmla="*/ 311317 h 714141"/>
                  <a:gd name="connsiteX1" fmla="*/ 501748 w 1444283"/>
                  <a:gd name="connsiteY1" fmla="*/ 142505 h 714141"/>
                  <a:gd name="connsiteX2" fmla="*/ 192259 w 1444283"/>
                  <a:gd name="connsiteY2" fmla="*/ 381656 h 714141"/>
                  <a:gd name="connsiteX3" fmla="*/ 178191 w 1444283"/>
                  <a:gd name="connsiteY3" fmla="*/ 634874 h 714141"/>
                  <a:gd name="connsiteX4" fmla="*/ 1261403 w 1444283"/>
                  <a:gd name="connsiteY4" fmla="*/ 705212 h 714141"/>
                  <a:gd name="connsiteX5" fmla="*/ 1275471 w 1444283"/>
                  <a:gd name="connsiteY5" fmla="*/ 677077 h 714141"/>
                  <a:gd name="connsiteX6" fmla="*/ 1314335 w 1444283"/>
                  <a:gd name="connsiteY6" fmla="*/ 482826 h 714141"/>
                  <a:gd name="connsiteX7" fmla="*/ 1242327 w 1444283"/>
                  <a:gd name="connsiteY7" fmla="*/ 194794 h 714141"/>
                  <a:gd name="connsiteX8" fmla="*/ 882287 w 1444283"/>
                  <a:gd name="connsiteY8" fmla="*/ 194794 h 714141"/>
                  <a:gd name="connsiteX0" fmla="*/ 909711 w 1444283"/>
                  <a:gd name="connsiteY0" fmla="*/ 180535 h 631365"/>
                  <a:gd name="connsiteX1" fmla="*/ 501748 w 1444283"/>
                  <a:gd name="connsiteY1" fmla="*/ 11723 h 631365"/>
                  <a:gd name="connsiteX2" fmla="*/ 192259 w 1444283"/>
                  <a:gd name="connsiteY2" fmla="*/ 250874 h 631365"/>
                  <a:gd name="connsiteX3" fmla="*/ 178191 w 1444283"/>
                  <a:gd name="connsiteY3" fmla="*/ 504092 h 631365"/>
                  <a:gd name="connsiteX4" fmla="*/ 1261403 w 1444283"/>
                  <a:gd name="connsiteY4" fmla="*/ 574430 h 631365"/>
                  <a:gd name="connsiteX5" fmla="*/ 1275471 w 1444283"/>
                  <a:gd name="connsiteY5" fmla="*/ 546295 h 631365"/>
                  <a:gd name="connsiteX6" fmla="*/ 1242327 w 1444283"/>
                  <a:gd name="connsiteY6" fmla="*/ 64012 h 631365"/>
                  <a:gd name="connsiteX7" fmla="*/ 882287 w 1444283"/>
                  <a:gd name="connsiteY7" fmla="*/ 64012 h 631365"/>
                  <a:gd name="connsiteX0" fmla="*/ 909711 w 1444283"/>
                  <a:gd name="connsiteY0" fmla="*/ 180535 h 631365"/>
                  <a:gd name="connsiteX1" fmla="*/ 501748 w 1444283"/>
                  <a:gd name="connsiteY1" fmla="*/ 11723 h 631365"/>
                  <a:gd name="connsiteX2" fmla="*/ 192259 w 1444283"/>
                  <a:gd name="connsiteY2" fmla="*/ 250874 h 631365"/>
                  <a:gd name="connsiteX3" fmla="*/ 178191 w 1444283"/>
                  <a:gd name="connsiteY3" fmla="*/ 504092 h 631365"/>
                  <a:gd name="connsiteX4" fmla="*/ 1261403 w 1444283"/>
                  <a:gd name="connsiteY4" fmla="*/ 574430 h 631365"/>
                  <a:gd name="connsiteX5" fmla="*/ 1275471 w 1444283"/>
                  <a:gd name="connsiteY5" fmla="*/ 546295 h 631365"/>
                  <a:gd name="connsiteX6" fmla="*/ 1242327 w 1444283"/>
                  <a:gd name="connsiteY6" fmla="*/ 64012 h 631365"/>
                  <a:gd name="connsiteX7" fmla="*/ 882287 w 1444283"/>
                  <a:gd name="connsiteY7" fmla="*/ 64012 h 631365"/>
                  <a:gd name="connsiteX0" fmla="*/ 909711 w 1444283"/>
                  <a:gd name="connsiteY0" fmla="*/ 180535 h 631365"/>
                  <a:gd name="connsiteX1" fmla="*/ 501748 w 1444283"/>
                  <a:gd name="connsiteY1" fmla="*/ 11723 h 631365"/>
                  <a:gd name="connsiteX2" fmla="*/ 192259 w 1444283"/>
                  <a:gd name="connsiteY2" fmla="*/ 250874 h 631365"/>
                  <a:gd name="connsiteX3" fmla="*/ 178191 w 1444283"/>
                  <a:gd name="connsiteY3" fmla="*/ 504092 h 631365"/>
                  <a:gd name="connsiteX4" fmla="*/ 1261403 w 1444283"/>
                  <a:gd name="connsiteY4" fmla="*/ 574430 h 631365"/>
                  <a:gd name="connsiteX5" fmla="*/ 1275471 w 1444283"/>
                  <a:gd name="connsiteY5" fmla="*/ 546295 h 631365"/>
                  <a:gd name="connsiteX6" fmla="*/ 1242327 w 1444283"/>
                  <a:gd name="connsiteY6" fmla="*/ 64012 h 631365"/>
                  <a:gd name="connsiteX7" fmla="*/ 882287 w 1444283"/>
                  <a:gd name="connsiteY7" fmla="*/ 64012 h 631365"/>
                  <a:gd name="connsiteX0" fmla="*/ 894530 w 1338018"/>
                  <a:gd name="connsiteY0" fmla="*/ 180535 h 630304"/>
                  <a:gd name="connsiteX1" fmla="*/ 486567 w 1338018"/>
                  <a:gd name="connsiteY1" fmla="*/ 11723 h 630304"/>
                  <a:gd name="connsiteX2" fmla="*/ 177078 w 1338018"/>
                  <a:gd name="connsiteY2" fmla="*/ 250874 h 630304"/>
                  <a:gd name="connsiteX3" fmla="*/ 163010 w 1338018"/>
                  <a:gd name="connsiteY3" fmla="*/ 504092 h 630304"/>
                  <a:gd name="connsiteX4" fmla="*/ 1155138 w 1338018"/>
                  <a:gd name="connsiteY4" fmla="*/ 568068 h 630304"/>
                  <a:gd name="connsiteX5" fmla="*/ 1260290 w 1338018"/>
                  <a:gd name="connsiteY5" fmla="*/ 546295 h 630304"/>
                  <a:gd name="connsiteX6" fmla="*/ 1227146 w 1338018"/>
                  <a:gd name="connsiteY6" fmla="*/ 64012 h 630304"/>
                  <a:gd name="connsiteX7" fmla="*/ 867106 w 1338018"/>
                  <a:gd name="connsiteY7" fmla="*/ 64012 h 630304"/>
                  <a:gd name="connsiteX0" fmla="*/ 894530 w 1344495"/>
                  <a:gd name="connsiteY0" fmla="*/ 180535 h 652077"/>
                  <a:gd name="connsiteX1" fmla="*/ 486567 w 1344495"/>
                  <a:gd name="connsiteY1" fmla="*/ 11723 h 652077"/>
                  <a:gd name="connsiteX2" fmla="*/ 177078 w 1344495"/>
                  <a:gd name="connsiteY2" fmla="*/ 250874 h 652077"/>
                  <a:gd name="connsiteX3" fmla="*/ 163010 w 1344495"/>
                  <a:gd name="connsiteY3" fmla="*/ 504092 h 652077"/>
                  <a:gd name="connsiteX4" fmla="*/ 1155138 w 1344495"/>
                  <a:gd name="connsiteY4" fmla="*/ 568068 h 652077"/>
                  <a:gd name="connsiteX5" fmla="*/ 1299153 w 1344495"/>
                  <a:gd name="connsiteY5" fmla="*/ 568068 h 652077"/>
                  <a:gd name="connsiteX6" fmla="*/ 1227146 w 1344495"/>
                  <a:gd name="connsiteY6" fmla="*/ 64012 h 652077"/>
                  <a:gd name="connsiteX7" fmla="*/ 867106 w 1344495"/>
                  <a:gd name="connsiteY7" fmla="*/ 64012 h 652077"/>
                  <a:gd name="connsiteX0" fmla="*/ 894530 w 1344495"/>
                  <a:gd name="connsiteY0" fmla="*/ 202909 h 674451"/>
                  <a:gd name="connsiteX1" fmla="*/ 486567 w 1344495"/>
                  <a:gd name="connsiteY1" fmla="*/ 34097 h 674451"/>
                  <a:gd name="connsiteX2" fmla="*/ 177078 w 1344495"/>
                  <a:gd name="connsiteY2" fmla="*/ 273248 h 674451"/>
                  <a:gd name="connsiteX3" fmla="*/ 163010 w 1344495"/>
                  <a:gd name="connsiteY3" fmla="*/ 526466 h 674451"/>
                  <a:gd name="connsiteX4" fmla="*/ 1155138 w 1344495"/>
                  <a:gd name="connsiteY4" fmla="*/ 590442 h 674451"/>
                  <a:gd name="connsiteX5" fmla="*/ 1299153 w 1344495"/>
                  <a:gd name="connsiteY5" fmla="*/ 590442 h 674451"/>
                  <a:gd name="connsiteX6" fmla="*/ 1227146 w 1344495"/>
                  <a:gd name="connsiteY6" fmla="*/ 86386 h 674451"/>
                  <a:gd name="connsiteX7" fmla="*/ 905007 w 1344495"/>
                  <a:gd name="connsiteY7" fmla="*/ 72124 h 674451"/>
                  <a:gd name="connsiteX8" fmla="*/ 867106 w 1344495"/>
                  <a:gd name="connsiteY8" fmla="*/ 86386 h 674451"/>
                  <a:gd name="connsiteX0" fmla="*/ 894530 w 1344495"/>
                  <a:gd name="connsiteY0" fmla="*/ 202909 h 674451"/>
                  <a:gd name="connsiteX1" fmla="*/ 486567 w 1344495"/>
                  <a:gd name="connsiteY1" fmla="*/ 34097 h 674451"/>
                  <a:gd name="connsiteX2" fmla="*/ 177078 w 1344495"/>
                  <a:gd name="connsiteY2" fmla="*/ 273248 h 674451"/>
                  <a:gd name="connsiteX3" fmla="*/ 163010 w 1344495"/>
                  <a:gd name="connsiteY3" fmla="*/ 526466 h 674451"/>
                  <a:gd name="connsiteX4" fmla="*/ 1155138 w 1344495"/>
                  <a:gd name="connsiteY4" fmla="*/ 590442 h 674451"/>
                  <a:gd name="connsiteX5" fmla="*/ 1299153 w 1344495"/>
                  <a:gd name="connsiteY5" fmla="*/ 590442 h 674451"/>
                  <a:gd name="connsiteX6" fmla="*/ 1227146 w 1344495"/>
                  <a:gd name="connsiteY6" fmla="*/ 86386 h 674451"/>
                  <a:gd name="connsiteX7" fmla="*/ 905007 w 1344495"/>
                  <a:gd name="connsiteY7" fmla="*/ 72124 h 674451"/>
                  <a:gd name="connsiteX8" fmla="*/ 867105 w 1344495"/>
                  <a:gd name="connsiteY8" fmla="*/ 158394 h 674451"/>
                  <a:gd name="connsiteX0" fmla="*/ 894530 w 1344495"/>
                  <a:gd name="connsiteY0" fmla="*/ 212534 h 684076"/>
                  <a:gd name="connsiteX1" fmla="*/ 486567 w 1344495"/>
                  <a:gd name="connsiteY1" fmla="*/ 43722 h 684076"/>
                  <a:gd name="connsiteX2" fmla="*/ 177078 w 1344495"/>
                  <a:gd name="connsiteY2" fmla="*/ 282873 h 684076"/>
                  <a:gd name="connsiteX3" fmla="*/ 163010 w 1344495"/>
                  <a:gd name="connsiteY3" fmla="*/ 536091 h 684076"/>
                  <a:gd name="connsiteX4" fmla="*/ 1155138 w 1344495"/>
                  <a:gd name="connsiteY4" fmla="*/ 600067 h 684076"/>
                  <a:gd name="connsiteX5" fmla="*/ 1299153 w 1344495"/>
                  <a:gd name="connsiteY5" fmla="*/ 600067 h 684076"/>
                  <a:gd name="connsiteX6" fmla="*/ 1227146 w 1344495"/>
                  <a:gd name="connsiteY6" fmla="*/ 96011 h 684076"/>
                  <a:gd name="connsiteX7" fmla="*/ 867105 w 1344495"/>
                  <a:gd name="connsiteY7" fmla="*/ 24003 h 684076"/>
                  <a:gd name="connsiteX8" fmla="*/ 867105 w 1344495"/>
                  <a:gd name="connsiteY8" fmla="*/ 168019 h 684076"/>
                  <a:gd name="connsiteX0" fmla="*/ 894530 w 1344495"/>
                  <a:gd name="connsiteY0" fmla="*/ 212534 h 684076"/>
                  <a:gd name="connsiteX1" fmla="*/ 486567 w 1344495"/>
                  <a:gd name="connsiteY1" fmla="*/ 43722 h 684076"/>
                  <a:gd name="connsiteX2" fmla="*/ 177078 w 1344495"/>
                  <a:gd name="connsiteY2" fmla="*/ 282873 h 684076"/>
                  <a:gd name="connsiteX3" fmla="*/ 163010 w 1344495"/>
                  <a:gd name="connsiteY3" fmla="*/ 536091 h 684076"/>
                  <a:gd name="connsiteX4" fmla="*/ 1155138 w 1344495"/>
                  <a:gd name="connsiteY4" fmla="*/ 600067 h 684076"/>
                  <a:gd name="connsiteX5" fmla="*/ 1299153 w 1344495"/>
                  <a:gd name="connsiteY5" fmla="*/ 600067 h 684076"/>
                  <a:gd name="connsiteX6" fmla="*/ 1227146 w 1344495"/>
                  <a:gd name="connsiteY6" fmla="*/ 96011 h 684076"/>
                  <a:gd name="connsiteX7" fmla="*/ 867105 w 1344495"/>
                  <a:gd name="connsiteY7" fmla="*/ 24003 h 684076"/>
                  <a:gd name="connsiteX8" fmla="*/ 867105 w 1344495"/>
                  <a:gd name="connsiteY8" fmla="*/ 168019 h 684076"/>
                  <a:gd name="connsiteX0" fmla="*/ 894530 w 1344495"/>
                  <a:gd name="connsiteY0" fmla="*/ 212534 h 684076"/>
                  <a:gd name="connsiteX1" fmla="*/ 486567 w 1344495"/>
                  <a:gd name="connsiteY1" fmla="*/ 43722 h 684076"/>
                  <a:gd name="connsiteX2" fmla="*/ 177078 w 1344495"/>
                  <a:gd name="connsiteY2" fmla="*/ 282873 h 684076"/>
                  <a:gd name="connsiteX3" fmla="*/ 163010 w 1344495"/>
                  <a:gd name="connsiteY3" fmla="*/ 536091 h 684076"/>
                  <a:gd name="connsiteX4" fmla="*/ 1155138 w 1344495"/>
                  <a:gd name="connsiteY4" fmla="*/ 600067 h 684076"/>
                  <a:gd name="connsiteX5" fmla="*/ 1299153 w 1344495"/>
                  <a:gd name="connsiteY5" fmla="*/ 600067 h 684076"/>
                  <a:gd name="connsiteX6" fmla="*/ 1227146 w 1344495"/>
                  <a:gd name="connsiteY6" fmla="*/ 96011 h 684076"/>
                  <a:gd name="connsiteX7" fmla="*/ 867105 w 1344495"/>
                  <a:gd name="connsiteY7" fmla="*/ 24003 h 684076"/>
                  <a:gd name="connsiteX8" fmla="*/ 867105 w 1344495"/>
                  <a:gd name="connsiteY8" fmla="*/ 168019 h 684076"/>
                  <a:gd name="connsiteX0" fmla="*/ 894530 w 1344495"/>
                  <a:gd name="connsiteY0" fmla="*/ 284542 h 768086"/>
                  <a:gd name="connsiteX1" fmla="*/ 486567 w 1344495"/>
                  <a:gd name="connsiteY1" fmla="*/ 115730 h 768086"/>
                  <a:gd name="connsiteX2" fmla="*/ 177078 w 1344495"/>
                  <a:gd name="connsiteY2" fmla="*/ 354881 h 768086"/>
                  <a:gd name="connsiteX3" fmla="*/ 163010 w 1344495"/>
                  <a:gd name="connsiteY3" fmla="*/ 608099 h 768086"/>
                  <a:gd name="connsiteX4" fmla="*/ 1155138 w 1344495"/>
                  <a:gd name="connsiteY4" fmla="*/ 672075 h 768086"/>
                  <a:gd name="connsiteX5" fmla="*/ 1299153 w 1344495"/>
                  <a:gd name="connsiteY5" fmla="*/ 672075 h 768086"/>
                  <a:gd name="connsiteX6" fmla="*/ 1227145 w 1344495"/>
                  <a:gd name="connsiteY6" fmla="*/ 96011 h 768086"/>
                  <a:gd name="connsiteX7" fmla="*/ 867105 w 1344495"/>
                  <a:gd name="connsiteY7" fmla="*/ 96011 h 768086"/>
                  <a:gd name="connsiteX8" fmla="*/ 867105 w 1344495"/>
                  <a:gd name="connsiteY8" fmla="*/ 240027 h 768086"/>
                  <a:gd name="connsiteX0" fmla="*/ 894530 w 1344495"/>
                  <a:gd name="connsiteY0" fmla="*/ 211938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167423 h 695482"/>
                  <a:gd name="connsiteX0" fmla="*/ 894530 w 1344495"/>
                  <a:gd name="connsiteY0" fmla="*/ 211938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167423 h 695482"/>
                  <a:gd name="connsiteX0" fmla="*/ 894530 w 1344495"/>
                  <a:gd name="connsiteY0" fmla="*/ 211938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167423 h 695482"/>
                  <a:gd name="connsiteX0" fmla="*/ 894530 w 1344495"/>
                  <a:gd name="connsiteY0" fmla="*/ 211938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239431 h 695482"/>
                  <a:gd name="connsiteX0" fmla="*/ 894530 w 1344495"/>
                  <a:gd name="connsiteY0" fmla="*/ 211938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239431 h 695482"/>
                  <a:gd name="connsiteX0" fmla="*/ 894530 w 1344495"/>
                  <a:gd name="connsiteY0" fmla="*/ 211938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239431 h 695482"/>
                  <a:gd name="connsiteX0" fmla="*/ 867105 w 1344495"/>
                  <a:gd name="connsiteY0" fmla="*/ 239431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239431 h 695482"/>
                  <a:gd name="connsiteX0" fmla="*/ 867105 w 1344495"/>
                  <a:gd name="connsiteY0" fmla="*/ 239431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167423 h 695482"/>
                  <a:gd name="connsiteX0" fmla="*/ 867105 w 1344495"/>
                  <a:gd name="connsiteY0" fmla="*/ 239431 h 695482"/>
                  <a:gd name="connsiteX1" fmla="*/ 939113 w 1344495"/>
                  <a:gd name="connsiteY1" fmla="*/ 527463 h 695482"/>
                  <a:gd name="connsiteX2" fmla="*/ 486567 w 1344495"/>
                  <a:gd name="connsiteY2" fmla="*/ 43126 h 695482"/>
                  <a:gd name="connsiteX3" fmla="*/ 177078 w 1344495"/>
                  <a:gd name="connsiteY3" fmla="*/ 282277 h 695482"/>
                  <a:gd name="connsiteX4" fmla="*/ 163010 w 1344495"/>
                  <a:gd name="connsiteY4" fmla="*/ 535495 h 695482"/>
                  <a:gd name="connsiteX5" fmla="*/ 1155138 w 1344495"/>
                  <a:gd name="connsiteY5" fmla="*/ 599471 h 695482"/>
                  <a:gd name="connsiteX6" fmla="*/ 1299153 w 1344495"/>
                  <a:gd name="connsiteY6" fmla="*/ 599471 h 695482"/>
                  <a:gd name="connsiteX7" fmla="*/ 1227145 w 1344495"/>
                  <a:gd name="connsiteY7" fmla="*/ 23407 h 695482"/>
                  <a:gd name="connsiteX8" fmla="*/ 867105 w 1344495"/>
                  <a:gd name="connsiteY8" fmla="*/ 23407 h 695482"/>
                  <a:gd name="connsiteX9" fmla="*/ 867105 w 1344495"/>
                  <a:gd name="connsiteY9" fmla="*/ 167423 h 695482"/>
                  <a:gd name="connsiteX0" fmla="*/ 867105 w 1344495"/>
                  <a:gd name="connsiteY0" fmla="*/ 239431 h 695482"/>
                  <a:gd name="connsiteX1" fmla="*/ 867105 w 1344495"/>
                  <a:gd name="connsiteY1" fmla="*/ 167423 h 695482"/>
                  <a:gd name="connsiteX2" fmla="*/ 939113 w 1344495"/>
                  <a:gd name="connsiteY2" fmla="*/ 527463 h 695482"/>
                  <a:gd name="connsiteX3" fmla="*/ 486567 w 1344495"/>
                  <a:gd name="connsiteY3" fmla="*/ 43126 h 695482"/>
                  <a:gd name="connsiteX4" fmla="*/ 177078 w 1344495"/>
                  <a:gd name="connsiteY4" fmla="*/ 282277 h 695482"/>
                  <a:gd name="connsiteX5" fmla="*/ 163010 w 1344495"/>
                  <a:gd name="connsiteY5" fmla="*/ 535495 h 695482"/>
                  <a:gd name="connsiteX6" fmla="*/ 1155138 w 1344495"/>
                  <a:gd name="connsiteY6" fmla="*/ 599471 h 695482"/>
                  <a:gd name="connsiteX7" fmla="*/ 1299153 w 1344495"/>
                  <a:gd name="connsiteY7" fmla="*/ 599471 h 695482"/>
                  <a:gd name="connsiteX8" fmla="*/ 1227145 w 1344495"/>
                  <a:gd name="connsiteY8" fmla="*/ 23407 h 695482"/>
                  <a:gd name="connsiteX9" fmla="*/ 867105 w 1344495"/>
                  <a:gd name="connsiteY9" fmla="*/ 23407 h 695482"/>
                  <a:gd name="connsiteX10" fmla="*/ 867105 w 1344495"/>
                  <a:gd name="connsiteY10" fmla="*/ 167423 h 695482"/>
                  <a:gd name="connsiteX0" fmla="*/ 867105 w 1344495"/>
                  <a:gd name="connsiteY0" fmla="*/ 239431 h 695482"/>
                  <a:gd name="connsiteX1" fmla="*/ 867105 w 1344495"/>
                  <a:gd name="connsiteY1" fmla="*/ 167423 h 695482"/>
                  <a:gd name="connsiteX2" fmla="*/ 486567 w 1344495"/>
                  <a:gd name="connsiteY2" fmla="*/ 43126 h 695482"/>
                  <a:gd name="connsiteX3" fmla="*/ 177078 w 1344495"/>
                  <a:gd name="connsiteY3" fmla="*/ 282277 h 695482"/>
                  <a:gd name="connsiteX4" fmla="*/ 163010 w 1344495"/>
                  <a:gd name="connsiteY4" fmla="*/ 535495 h 695482"/>
                  <a:gd name="connsiteX5" fmla="*/ 1155138 w 1344495"/>
                  <a:gd name="connsiteY5" fmla="*/ 599471 h 695482"/>
                  <a:gd name="connsiteX6" fmla="*/ 1299153 w 1344495"/>
                  <a:gd name="connsiteY6" fmla="*/ 599471 h 695482"/>
                  <a:gd name="connsiteX7" fmla="*/ 1227145 w 1344495"/>
                  <a:gd name="connsiteY7" fmla="*/ 23407 h 695482"/>
                  <a:gd name="connsiteX8" fmla="*/ 867105 w 1344495"/>
                  <a:gd name="connsiteY8" fmla="*/ 23407 h 695482"/>
                  <a:gd name="connsiteX9" fmla="*/ 867105 w 1344495"/>
                  <a:gd name="connsiteY9" fmla="*/ 167423 h 695482"/>
                  <a:gd name="connsiteX0" fmla="*/ 867105 w 1344495"/>
                  <a:gd name="connsiteY0" fmla="*/ 239431 h 695482"/>
                  <a:gd name="connsiteX1" fmla="*/ 867105 w 1344495"/>
                  <a:gd name="connsiteY1" fmla="*/ 167423 h 695482"/>
                  <a:gd name="connsiteX2" fmla="*/ 486567 w 1344495"/>
                  <a:gd name="connsiteY2" fmla="*/ 43126 h 695482"/>
                  <a:gd name="connsiteX3" fmla="*/ 177078 w 1344495"/>
                  <a:gd name="connsiteY3" fmla="*/ 282277 h 695482"/>
                  <a:gd name="connsiteX4" fmla="*/ 163010 w 1344495"/>
                  <a:gd name="connsiteY4" fmla="*/ 535495 h 695482"/>
                  <a:gd name="connsiteX5" fmla="*/ 1155138 w 1344495"/>
                  <a:gd name="connsiteY5" fmla="*/ 599471 h 695482"/>
                  <a:gd name="connsiteX6" fmla="*/ 1299153 w 1344495"/>
                  <a:gd name="connsiteY6" fmla="*/ 599471 h 695482"/>
                  <a:gd name="connsiteX7" fmla="*/ 1227145 w 1344495"/>
                  <a:gd name="connsiteY7" fmla="*/ 23407 h 695482"/>
                  <a:gd name="connsiteX8" fmla="*/ 867105 w 1344495"/>
                  <a:gd name="connsiteY8" fmla="*/ 23407 h 695482"/>
                  <a:gd name="connsiteX9" fmla="*/ 867105 w 1344495"/>
                  <a:gd name="connsiteY9" fmla="*/ 167423 h 695482"/>
                  <a:gd name="connsiteX0" fmla="*/ 867105 w 1344495"/>
                  <a:gd name="connsiteY0" fmla="*/ 362417 h 818468"/>
                  <a:gd name="connsiteX1" fmla="*/ 867105 w 1344495"/>
                  <a:gd name="connsiteY1" fmla="*/ 290409 h 818468"/>
                  <a:gd name="connsiteX2" fmla="*/ 486567 w 1344495"/>
                  <a:gd name="connsiteY2" fmla="*/ 166112 h 818468"/>
                  <a:gd name="connsiteX3" fmla="*/ 177078 w 1344495"/>
                  <a:gd name="connsiteY3" fmla="*/ 405263 h 818468"/>
                  <a:gd name="connsiteX4" fmla="*/ 163010 w 1344495"/>
                  <a:gd name="connsiteY4" fmla="*/ 658481 h 818468"/>
                  <a:gd name="connsiteX5" fmla="*/ 1155138 w 1344495"/>
                  <a:gd name="connsiteY5" fmla="*/ 722457 h 818468"/>
                  <a:gd name="connsiteX6" fmla="*/ 1299153 w 1344495"/>
                  <a:gd name="connsiteY6" fmla="*/ 722457 h 818468"/>
                  <a:gd name="connsiteX7" fmla="*/ 1227145 w 1344495"/>
                  <a:gd name="connsiteY7" fmla="*/ 146393 h 818468"/>
                  <a:gd name="connsiteX8" fmla="*/ 867105 w 1344495"/>
                  <a:gd name="connsiteY8" fmla="*/ 146393 h 818468"/>
                  <a:gd name="connsiteX9" fmla="*/ 651081 w 1344495"/>
                  <a:gd name="connsiteY9" fmla="*/ 2377 h 818468"/>
                  <a:gd name="connsiteX0" fmla="*/ 867105 w 1344495"/>
                  <a:gd name="connsiteY0" fmla="*/ 434425 h 818468"/>
                  <a:gd name="connsiteX1" fmla="*/ 867105 w 1344495"/>
                  <a:gd name="connsiteY1" fmla="*/ 290409 h 818468"/>
                  <a:gd name="connsiteX2" fmla="*/ 486567 w 1344495"/>
                  <a:gd name="connsiteY2" fmla="*/ 166112 h 818468"/>
                  <a:gd name="connsiteX3" fmla="*/ 177078 w 1344495"/>
                  <a:gd name="connsiteY3" fmla="*/ 405263 h 818468"/>
                  <a:gd name="connsiteX4" fmla="*/ 163010 w 1344495"/>
                  <a:gd name="connsiteY4" fmla="*/ 658481 h 818468"/>
                  <a:gd name="connsiteX5" fmla="*/ 1155138 w 1344495"/>
                  <a:gd name="connsiteY5" fmla="*/ 722457 h 818468"/>
                  <a:gd name="connsiteX6" fmla="*/ 1299153 w 1344495"/>
                  <a:gd name="connsiteY6" fmla="*/ 722457 h 818468"/>
                  <a:gd name="connsiteX7" fmla="*/ 1227145 w 1344495"/>
                  <a:gd name="connsiteY7" fmla="*/ 146393 h 818468"/>
                  <a:gd name="connsiteX8" fmla="*/ 867105 w 1344495"/>
                  <a:gd name="connsiteY8" fmla="*/ 146393 h 818468"/>
                  <a:gd name="connsiteX9" fmla="*/ 651081 w 1344495"/>
                  <a:gd name="connsiteY9" fmla="*/ 2377 h 818468"/>
                  <a:gd name="connsiteX0" fmla="*/ 867105 w 1344495"/>
                  <a:gd name="connsiteY0" fmla="*/ 290409 h 818468"/>
                  <a:gd name="connsiteX1" fmla="*/ 486567 w 1344495"/>
                  <a:gd name="connsiteY1" fmla="*/ 166112 h 818468"/>
                  <a:gd name="connsiteX2" fmla="*/ 177078 w 1344495"/>
                  <a:gd name="connsiteY2" fmla="*/ 405263 h 818468"/>
                  <a:gd name="connsiteX3" fmla="*/ 163010 w 1344495"/>
                  <a:gd name="connsiteY3" fmla="*/ 658481 h 818468"/>
                  <a:gd name="connsiteX4" fmla="*/ 1155138 w 1344495"/>
                  <a:gd name="connsiteY4" fmla="*/ 722457 h 818468"/>
                  <a:gd name="connsiteX5" fmla="*/ 1299153 w 1344495"/>
                  <a:gd name="connsiteY5" fmla="*/ 722457 h 818468"/>
                  <a:gd name="connsiteX6" fmla="*/ 1227145 w 1344495"/>
                  <a:gd name="connsiteY6" fmla="*/ 146393 h 818468"/>
                  <a:gd name="connsiteX7" fmla="*/ 867105 w 1344495"/>
                  <a:gd name="connsiteY7" fmla="*/ 146393 h 818468"/>
                  <a:gd name="connsiteX8" fmla="*/ 651081 w 1344495"/>
                  <a:gd name="connsiteY8" fmla="*/ 2377 h 818468"/>
                  <a:gd name="connsiteX0" fmla="*/ 867105 w 1344495"/>
                  <a:gd name="connsiteY0" fmla="*/ 167423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167423 h 6954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44495" h="695482">
                    <a:moveTo>
                      <a:pt x="867105" y="167423"/>
                    </a:moveTo>
                    <a:cubicBezTo>
                      <a:pt x="803682" y="122704"/>
                      <a:pt x="601572" y="23984"/>
                      <a:pt x="486567" y="43126"/>
                    </a:cubicBezTo>
                    <a:cubicBezTo>
                      <a:pt x="371563" y="62268"/>
                      <a:pt x="231004" y="200216"/>
                      <a:pt x="177078" y="282277"/>
                    </a:cubicBezTo>
                    <a:cubicBezTo>
                      <a:pt x="123152" y="364338"/>
                      <a:pt x="0" y="482629"/>
                      <a:pt x="163010" y="535495"/>
                    </a:cubicBezTo>
                    <a:cubicBezTo>
                      <a:pt x="326020" y="588361"/>
                      <a:pt x="965781" y="588808"/>
                      <a:pt x="1155138" y="599471"/>
                    </a:cubicBezTo>
                    <a:cubicBezTo>
                      <a:pt x="1344495" y="610134"/>
                      <a:pt x="1287152" y="695482"/>
                      <a:pt x="1299153" y="599471"/>
                    </a:cubicBezTo>
                    <a:cubicBezTo>
                      <a:pt x="1311154" y="503460"/>
                      <a:pt x="1266957" y="99823"/>
                      <a:pt x="1227145" y="23407"/>
                    </a:cubicBezTo>
                    <a:cubicBezTo>
                      <a:pt x="1133607" y="0"/>
                      <a:pt x="954918" y="16764"/>
                      <a:pt x="867105" y="23407"/>
                    </a:cubicBezTo>
                    <a:cubicBezTo>
                      <a:pt x="864620" y="145541"/>
                      <a:pt x="873422" y="165046"/>
                      <a:pt x="867105" y="167423"/>
                    </a:cubicBezTo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6" name="Freeform 75"/>
              <p:cNvSpPr/>
              <p:nvPr/>
            </p:nvSpPr>
            <p:spPr>
              <a:xfrm>
                <a:off x="3131839" y="5589240"/>
                <a:ext cx="1259185" cy="195263"/>
              </a:xfrm>
              <a:custGeom>
                <a:avLst/>
                <a:gdLst>
                  <a:gd name="connsiteX0" fmla="*/ 9525 w 1295400"/>
                  <a:gd name="connsiteY0" fmla="*/ 0 h 195263"/>
                  <a:gd name="connsiteX1" fmla="*/ 0 w 1295400"/>
                  <a:gd name="connsiteY1" fmla="*/ 161925 h 195263"/>
                  <a:gd name="connsiteX2" fmla="*/ 1276350 w 1295400"/>
                  <a:gd name="connsiteY2" fmla="*/ 195263 h 195263"/>
                  <a:gd name="connsiteX3" fmla="*/ 1295400 w 1295400"/>
                  <a:gd name="connsiteY3" fmla="*/ 47625 h 195263"/>
                  <a:gd name="connsiteX4" fmla="*/ 9525 w 1295400"/>
                  <a:gd name="connsiteY4" fmla="*/ 0 h 195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95400" h="195263">
                    <a:moveTo>
                      <a:pt x="9525" y="0"/>
                    </a:moveTo>
                    <a:lnTo>
                      <a:pt x="0" y="161925"/>
                    </a:lnTo>
                    <a:lnTo>
                      <a:pt x="1276350" y="195263"/>
                    </a:lnTo>
                    <a:lnTo>
                      <a:pt x="1295400" y="47625"/>
                    </a:lnTo>
                    <a:lnTo>
                      <a:pt x="9525" y="0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65" name="Group 53"/>
            <p:cNvGrpSpPr/>
            <p:nvPr/>
          </p:nvGrpSpPr>
          <p:grpSpPr>
            <a:xfrm>
              <a:off x="5824186" y="4835103"/>
              <a:ext cx="847238" cy="754137"/>
              <a:chOff x="4355976" y="4581128"/>
              <a:chExt cx="1368152" cy="1224136"/>
            </a:xfrm>
          </p:grpSpPr>
          <p:sp>
            <p:nvSpPr>
              <p:cNvPr id="71" name="Freeform 70"/>
              <p:cNvSpPr/>
              <p:nvPr/>
            </p:nvSpPr>
            <p:spPr>
              <a:xfrm flipH="1">
                <a:off x="4442273" y="4581128"/>
                <a:ext cx="1080118" cy="1144288"/>
              </a:xfrm>
              <a:custGeom>
                <a:avLst/>
                <a:gdLst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98859 w 625872"/>
                  <a:gd name="connsiteY6" fmla="*/ 576262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86581 w 625872"/>
                  <a:gd name="connsiteY6" fmla="*/ 600620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52338"/>
                  <a:gd name="connsiteX1" fmla="*/ 586978 w 629778"/>
                  <a:gd name="connsiteY1" fmla="*/ 707231 h 852338"/>
                  <a:gd name="connsiteX2" fmla="*/ 332557 w 629778"/>
                  <a:gd name="connsiteY2" fmla="*/ 850230 h 852338"/>
                  <a:gd name="connsiteX3" fmla="*/ 65484 w 629778"/>
                  <a:gd name="connsiteY3" fmla="*/ 809625 h 852338"/>
                  <a:gd name="connsiteX4" fmla="*/ 15478 w 629778"/>
                  <a:gd name="connsiteY4" fmla="*/ 671512 h 852338"/>
                  <a:gd name="connsiteX5" fmla="*/ 158353 w 629778"/>
                  <a:gd name="connsiteY5" fmla="*/ 540543 h 852338"/>
                  <a:gd name="connsiteX6" fmla="*/ 386581 w 629778"/>
                  <a:gd name="connsiteY6" fmla="*/ 600620 h 852338"/>
                  <a:gd name="connsiteX7" fmla="*/ 408384 w 629778"/>
                  <a:gd name="connsiteY7" fmla="*/ 554831 h 852338"/>
                  <a:gd name="connsiteX8" fmla="*/ 403622 w 629778"/>
                  <a:gd name="connsiteY8" fmla="*/ 0 h 852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9778" h="852338">
                    <a:moveTo>
                      <a:pt x="589359" y="40481"/>
                    </a:moveTo>
                    <a:cubicBezTo>
                      <a:pt x="607615" y="308570"/>
                      <a:pt x="629778" y="572273"/>
                      <a:pt x="586978" y="707231"/>
                    </a:cubicBezTo>
                    <a:cubicBezTo>
                      <a:pt x="544178" y="842189"/>
                      <a:pt x="393081" y="852338"/>
                      <a:pt x="332557" y="850230"/>
                    </a:cubicBezTo>
                    <a:cubicBezTo>
                      <a:pt x="247154" y="847800"/>
                      <a:pt x="118330" y="839411"/>
                      <a:pt x="65484" y="809625"/>
                    </a:cubicBezTo>
                    <a:cubicBezTo>
                      <a:pt x="12638" y="779839"/>
                      <a:pt x="0" y="716359"/>
                      <a:pt x="15478" y="671512"/>
                    </a:cubicBezTo>
                    <a:cubicBezTo>
                      <a:pt x="30956" y="626665"/>
                      <a:pt x="96503" y="552358"/>
                      <a:pt x="158353" y="540543"/>
                    </a:cubicBezTo>
                    <a:cubicBezTo>
                      <a:pt x="220203" y="528728"/>
                      <a:pt x="344909" y="598239"/>
                      <a:pt x="386581" y="600620"/>
                    </a:cubicBezTo>
                    <a:cubicBezTo>
                      <a:pt x="428253" y="603001"/>
                      <a:pt x="405544" y="654934"/>
                      <a:pt x="408384" y="554831"/>
                    </a:cubicBezTo>
                    <a:cubicBezTo>
                      <a:pt x="411224" y="454728"/>
                      <a:pt x="406400" y="229393"/>
                      <a:pt x="403622" y="0"/>
                    </a:cubicBezTo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2" name="Freeform 71"/>
              <p:cNvSpPr/>
              <p:nvPr/>
            </p:nvSpPr>
            <p:spPr>
              <a:xfrm flipH="1">
                <a:off x="4355976" y="5109782"/>
                <a:ext cx="1368152" cy="695482"/>
              </a:xfrm>
              <a:custGeom>
                <a:avLst/>
                <a:gdLst>
                  <a:gd name="connsiteX0" fmla="*/ 909711 w 1444283"/>
                  <a:gd name="connsiteY0" fmla="*/ 180535 h 616633"/>
                  <a:gd name="connsiteX1" fmla="*/ 501748 w 1444283"/>
                  <a:gd name="connsiteY1" fmla="*/ 11723 h 616633"/>
                  <a:gd name="connsiteX2" fmla="*/ 192259 w 1444283"/>
                  <a:gd name="connsiteY2" fmla="*/ 250874 h 616633"/>
                  <a:gd name="connsiteX3" fmla="*/ 178191 w 1444283"/>
                  <a:gd name="connsiteY3" fmla="*/ 504092 h 616633"/>
                  <a:gd name="connsiteX4" fmla="*/ 1261403 w 1444283"/>
                  <a:gd name="connsiteY4" fmla="*/ 574430 h 616633"/>
                  <a:gd name="connsiteX5" fmla="*/ 1275471 w 1444283"/>
                  <a:gd name="connsiteY5" fmla="*/ 546295 h 616633"/>
                  <a:gd name="connsiteX6" fmla="*/ 1289539 w 1444283"/>
                  <a:gd name="connsiteY6" fmla="*/ 152400 h 616633"/>
                  <a:gd name="connsiteX7" fmla="*/ 1275471 w 1444283"/>
                  <a:gd name="connsiteY7" fmla="*/ 124264 h 616633"/>
                  <a:gd name="connsiteX8" fmla="*/ 937846 w 1444283"/>
                  <a:gd name="connsiteY8" fmla="*/ 222738 h 616633"/>
                  <a:gd name="connsiteX0" fmla="*/ 909711 w 1444283"/>
                  <a:gd name="connsiteY0" fmla="*/ 180535 h 616633"/>
                  <a:gd name="connsiteX1" fmla="*/ 501748 w 1444283"/>
                  <a:gd name="connsiteY1" fmla="*/ 11723 h 616633"/>
                  <a:gd name="connsiteX2" fmla="*/ 192259 w 1444283"/>
                  <a:gd name="connsiteY2" fmla="*/ 250874 h 616633"/>
                  <a:gd name="connsiteX3" fmla="*/ 178191 w 1444283"/>
                  <a:gd name="connsiteY3" fmla="*/ 504092 h 616633"/>
                  <a:gd name="connsiteX4" fmla="*/ 1261403 w 1444283"/>
                  <a:gd name="connsiteY4" fmla="*/ 574430 h 616633"/>
                  <a:gd name="connsiteX5" fmla="*/ 1275471 w 1444283"/>
                  <a:gd name="connsiteY5" fmla="*/ 546295 h 616633"/>
                  <a:gd name="connsiteX6" fmla="*/ 1289539 w 1444283"/>
                  <a:gd name="connsiteY6" fmla="*/ 152400 h 616633"/>
                  <a:gd name="connsiteX7" fmla="*/ 1275471 w 1444283"/>
                  <a:gd name="connsiteY7" fmla="*/ 124264 h 616633"/>
                  <a:gd name="connsiteX8" fmla="*/ 882287 w 1444283"/>
                  <a:gd name="connsiteY8" fmla="*/ 64012 h 616633"/>
                  <a:gd name="connsiteX0" fmla="*/ 909711 w 1444283"/>
                  <a:gd name="connsiteY0" fmla="*/ 180535 h 616633"/>
                  <a:gd name="connsiteX1" fmla="*/ 501748 w 1444283"/>
                  <a:gd name="connsiteY1" fmla="*/ 11723 h 616633"/>
                  <a:gd name="connsiteX2" fmla="*/ 192259 w 1444283"/>
                  <a:gd name="connsiteY2" fmla="*/ 250874 h 616633"/>
                  <a:gd name="connsiteX3" fmla="*/ 178191 w 1444283"/>
                  <a:gd name="connsiteY3" fmla="*/ 504092 h 616633"/>
                  <a:gd name="connsiteX4" fmla="*/ 1261403 w 1444283"/>
                  <a:gd name="connsiteY4" fmla="*/ 574430 h 616633"/>
                  <a:gd name="connsiteX5" fmla="*/ 1275471 w 1444283"/>
                  <a:gd name="connsiteY5" fmla="*/ 546295 h 616633"/>
                  <a:gd name="connsiteX6" fmla="*/ 1289539 w 1444283"/>
                  <a:gd name="connsiteY6" fmla="*/ 152400 h 616633"/>
                  <a:gd name="connsiteX7" fmla="*/ 1242327 w 1444283"/>
                  <a:gd name="connsiteY7" fmla="*/ 64012 h 616633"/>
                  <a:gd name="connsiteX8" fmla="*/ 882287 w 1444283"/>
                  <a:gd name="connsiteY8" fmla="*/ 64012 h 616633"/>
                  <a:gd name="connsiteX0" fmla="*/ 909711 w 1444283"/>
                  <a:gd name="connsiteY0" fmla="*/ 311317 h 747415"/>
                  <a:gd name="connsiteX1" fmla="*/ 501748 w 1444283"/>
                  <a:gd name="connsiteY1" fmla="*/ 142505 h 747415"/>
                  <a:gd name="connsiteX2" fmla="*/ 192259 w 1444283"/>
                  <a:gd name="connsiteY2" fmla="*/ 381656 h 747415"/>
                  <a:gd name="connsiteX3" fmla="*/ 178191 w 1444283"/>
                  <a:gd name="connsiteY3" fmla="*/ 634874 h 747415"/>
                  <a:gd name="connsiteX4" fmla="*/ 1261403 w 1444283"/>
                  <a:gd name="connsiteY4" fmla="*/ 705212 h 747415"/>
                  <a:gd name="connsiteX5" fmla="*/ 1275471 w 1444283"/>
                  <a:gd name="connsiteY5" fmla="*/ 677077 h 747415"/>
                  <a:gd name="connsiteX6" fmla="*/ 1289539 w 1444283"/>
                  <a:gd name="connsiteY6" fmla="*/ 283182 h 747415"/>
                  <a:gd name="connsiteX7" fmla="*/ 1242327 w 1444283"/>
                  <a:gd name="connsiteY7" fmla="*/ 194794 h 747415"/>
                  <a:gd name="connsiteX8" fmla="*/ 882287 w 1444283"/>
                  <a:gd name="connsiteY8" fmla="*/ 194794 h 747415"/>
                  <a:gd name="connsiteX0" fmla="*/ 909711 w 1444283"/>
                  <a:gd name="connsiteY0" fmla="*/ 311317 h 714141"/>
                  <a:gd name="connsiteX1" fmla="*/ 501748 w 1444283"/>
                  <a:gd name="connsiteY1" fmla="*/ 142505 h 714141"/>
                  <a:gd name="connsiteX2" fmla="*/ 192259 w 1444283"/>
                  <a:gd name="connsiteY2" fmla="*/ 381656 h 714141"/>
                  <a:gd name="connsiteX3" fmla="*/ 178191 w 1444283"/>
                  <a:gd name="connsiteY3" fmla="*/ 634874 h 714141"/>
                  <a:gd name="connsiteX4" fmla="*/ 1261403 w 1444283"/>
                  <a:gd name="connsiteY4" fmla="*/ 705212 h 714141"/>
                  <a:gd name="connsiteX5" fmla="*/ 1275471 w 1444283"/>
                  <a:gd name="connsiteY5" fmla="*/ 677077 h 714141"/>
                  <a:gd name="connsiteX6" fmla="*/ 1314335 w 1444283"/>
                  <a:gd name="connsiteY6" fmla="*/ 482826 h 714141"/>
                  <a:gd name="connsiteX7" fmla="*/ 1242327 w 1444283"/>
                  <a:gd name="connsiteY7" fmla="*/ 194794 h 714141"/>
                  <a:gd name="connsiteX8" fmla="*/ 882287 w 1444283"/>
                  <a:gd name="connsiteY8" fmla="*/ 194794 h 714141"/>
                  <a:gd name="connsiteX0" fmla="*/ 909711 w 1444283"/>
                  <a:gd name="connsiteY0" fmla="*/ 311317 h 714141"/>
                  <a:gd name="connsiteX1" fmla="*/ 501748 w 1444283"/>
                  <a:gd name="connsiteY1" fmla="*/ 142505 h 714141"/>
                  <a:gd name="connsiteX2" fmla="*/ 192259 w 1444283"/>
                  <a:gd name="connsiteY2" fmla="*/ 381656 h 714141"/>
                  <a:gd name="connsiteX3" fmla="*/ 178191 w 1444283"/>
                  <a:gd name="connsiteY3" fmla="*/ 634874 h 714141"/>
                  <a:gd name="connsiteX4" fmla="*/ 1261403 w 1444283"/>
                  <a:gd name="connsiteY4" fmla="*/ 705212 h 714141"/>
                  <a:gd name="connsiteX5" fmla="*/ 1275471 w 1444283"/>
                  <a:gd name="connsiteY5" fmla="*/ 677077 h 714141"/>
                  <a:gd name="connsiteX6" fmla="*/ 1314335 w 1444283"/>
                  <a:gd name="connsiteY6" fmla="*/ 482826 h 714141"/>
                  <a:gd name="connsiteX7" fmla="*/ 1242327 w 1444283"/>
                  <a:gd name="connsiteY7" fmla="*/ 194794 h 714141"/>
                  <a:gd name="connsiteX8" fmla="*/ 882287 w 1444283"/>
                  <a:gd name="connsiteY8" fmla="*/ 194794 h 714141"/>
                  <a:gd name="connsiteX0" fmla="*/ 909711 w 1444283"/>
                  <a:gd name="connsiteY0" fmla="*/ 180535 h 631365"/>
                  <a:gd name="connsiteX1" fmla="*/ 501748 w 1444283"/>
                  <a:gd name="connsiteY1" fmla="*/ 11723 h 631365"/>
                  <a:gd name="connsiteX2" fmla="*/ 192259 w 1444283"/>
                  <a:gd name="connsiteY2" fmla="*/ 250874 h 631365"/>
                  <a:gd name="connsiteX3" fmla="*/ 178191 w 1444283"/>
                  <a:gd name="connsiteY3" fmla="*/ 504092 h 631365"/>
                  <a:gd name="connsiteX4" fmla="*/ 1261403 w 1444283"/>
                  <a:gd name="connsiteY4" fmla="*/ 574430 h 631365"/>
                  <a:gd name="connsiteX5" fmla="*/ 1275471 w 1444283"/>
                  <a:gd name="connsiteY5" fmla="*/ 546295 h 631365"/>
                  <a:gd name="connsiteX6" fmla="*/ 1242327 w 1444283"/>
                  <a:gd name="connsiteY6" fmla="*/ 64012 h 631365"/>
                  <a:gd name="connsiteX7" fmla="*/ 882287 w 1444283"/>
                  <a:gd name="connsiteY7" fmla="*/ 64012 h 631365"/>
                  <a:gd name="connsiteX0" fmla="*/ 909711 w 1444283"/>
                  <a:gd name="connsiteY0" fmla="*/ 180535 h 631365"/>
                  <a:gd name="connsiteX1" fmla="*/ 501748 w 1444283"/>
                  <a:gd name="connsiteY1" fmla="*/ 11723 h 631365"/>
                  <a:gd name="connsiteX2" fmla="*/ 192259 w 1444283"/>
                  <a:gd name="connsiteY2" fmla="*/ 250874 h 631365"/>
                  <a:gd name="connsiteX3" fmla="*/ 178191 w 1444283"/>
                  <a:gd name="connsiteY3" fmla="*/ 504092 h 631365"/>
                  <a:gd name="connsiteX4" fmla="*/ 1261403 w 1444283"/>
                  <a:gd name="connsiteY4" fmla="*/ 574430 h 631365"/>
                  <a:gd name="connsiteX5" fmla="*/ 1275471 w 1444283"/>
                  <a:gd name="connsiteY5" fmla="*/ 546295 h 631365"/>
                  <a:gd name="connsiteX6" fmla="*/ 1242327 w 1444283"/>
                  <a:gd name="connsiteY6" fmla="*/ 64012 h 631365"/>
                  <a:gd name="connsiteX7" fmla="*/ 882287 w 1444283"/>
                  <a:gd name="connsiteY7" fmla="*/ 64012 h 631365"/>
                  <a:gd name="connsiteX0" fmla="*/ 909711 w 1444283"/>
                  <a:gd name="connsiteY0" fmla="*/ 180535 h 631365"/>
                  <a:gd name="connsiteX1" fmla="*/ 501748 w 1444283"/>
                  <a:gd name="connsiteY1" fmla="*/ 11723 h 631365"/>
                  <a:gd name="connsiteX2" fmla="*/ 192259 w 1444283"/>
                  <a:gd name="connsiteY2" fmla="*/ 250874 h 631365"/>
                  <a:gd name="connsiteX3" fmla="*/ 178191 w 1444283"/>
                  <a:gd name="connsiteY3" fmla="*/ 504092 h 631365"/>
                  <a:gd name="connsiteX4" fmla="*/ 1261403 w 1444283"/>
                  <a:gd name="connsiteY4" fmla="*/ 574430 h 631365"/>
                  <a:gd name="connsiteX5" fmla="*/ 1275471 w 1444283"/>
                  <a:gd name="connsiteY5" fmla="*/ 546295 h 631365"/>
                  <a:gd name="connsiteX6" fmla="*/ 1242327 w 1444283"/>
                  <a:gd name="connsiteY6" fmla="*/ 64012 h 631365"/>
                  <a:gd name="connsiteX7" fmla="*/ 882287 w 1444283"/>
                  <a:gd name="connsiteY7" fmla="*/ 64012 h 631365"/>
                  <a:gd name="connsiteX0" fmla="*/ 894530 w 1338018"/>
                  <a:gd name="connsiteY0" fmla="*/ 180535 h 630304"/>
                  <a:gd name="connsiteX1" fmla="*/ 486567 w 1338018"/>
                  <a:gd name="connsiteY1" fmla="*/ 11723 h 630304"/>
                  <a:gd name="connsiteX2" fmla="*/ 177078 w 1338018"/>
                  <a:gd name="connsiteY2" fmla="*/ 250874 h 630304"/>
                  <a:gd name="connsiteX3" fmla="*/ 163010 w 1338018"/>
                  <a:gd name="connsiteY3" fmla="*/ 504092 h 630304"/>
                  <a:gd name="connsiteX4" fmla="*/ 1155138 w 1338018"/>
                  <a:gd name="connsiteY4" fmla="*/ 568068 h 630304"/>
                  <a:gd name="connsiteX5" fmla="*/ 1260290 w 1338018"/>
                  <a:gd name="connsiteY5" fmla="*/ 546295 h 630304"/>
                  <a:gd name="connsiteX6" fmla="*/ 1227146 w 1338018"/>
                  <a:gd name="connsiteY6" fmla="*/ 64012 h 630304"/>
                  <a:gd name="connsiteX7" fmla="*/ 867106 w 1338018"/>
                  <a:gd name="connsiteY7" fmla="*/ 64012 h 630304"/>
                  <a:gd name="connsiteX0" fmla="*/ 894530 w 1344495"/>
                  <a:gd name="connsiteY0" fmla="*/ 180535 h 652077"/>
                  <a:gd name="connsiteX1" fmla="*/ 486567 w 1344495"/>
                  <a:gd name="connsiteY1" fmla="*/ 11723 h 652077"/>
                  <a:gd name="connsiteX2" fmla="*/ 177078 w 1344495"/>
                  <a:gd name="connsiteY2" fmla="*/ 250874 h 652077"/>
                  <a:gd name="connsiteX3" fmla="*/ 163010 w 1344495"/>
                  <a:gd name="connsiteY3" fmla="*/ 504092 h 652077"/>
                  <a:gd name="connsiteX4" fmla="*/ 1155138 w 1344495"/>
                  <a:gd name="connsiteY4" fmla="*/ 568068 h 652077"/>
                  <a:gd name="connsiteX5" fmla="*/ 1299153 w 1344495"/>
                  <a:gd name="connsiteY5" fmla="*/ 568068 h 652077"/>
                  <a:gd name="connsiteX6" fmla="*/ 1227146 w 1344495"/>
                  <a:gd name="connsiteY6" fmla="*/ 64012 h 652077"/>
                  <a:gd name="connsiteX7" fmla="*/ 867106 w 1344495"/>
                  <a:gd name="connsiteY7" fmla="*/ 64012 h 652077"/>
                  <a:gd name="connsiteX0" fmla="*/ 894530 w 1344495"/>
                  <a:gd name="connsiteY0" fmla="*/ 202909 h 674451"/>
                  <a:gd name="connsiteX1" fmla="*/ 486567 w 1344495"/>
                  <a:gd name="connsiteY1" fmla="*/ 34097 h 674451"/>
                  <a:gd name="connsiteX2" fmla="*/ 177078 w 1344495"/>
                  <a:gd name="connsiteY2" fmla="*/ 273248 h 674451"/>
                  <a:gd name="connsiteX3" fmla="*/ 163010 w 1344495"/>
                  <a:gd name="connsiteY3" fmla="*/ 526466 h 674451"/>
                  <a:gd name="connsiteX4" fmla="*/ 1155138 w 1344495"/>
                  <a:gd name="connsiteY4" fmla="*/ 590442 h 674451"/>
                  <a:gd name="connsiteX5" fmla="*/ 1299153 w 1344495"/>
                  <a:gd name="connsiteY5" fmla="*/ 590442 h 674451"/>
                  <a:gd name="connsiteX6" fmla="*/ 1227146 w 1344495"/>
                  <a:gd name="connsiteY6" fmla="*/ 86386 h 674451"/>
                  <a:gd name="connsiteX7" fmla="*/ 905007 w 1344495"/>
                  <a:gd name="connsiteY7" fmla="*/ 72124 h 674451"/>
                  <a:gd name="connsiteX8" fmla="*/ 867106 w 1344495"/>
                  <a:gd name="connsiteY8" fmla="*/ 86386 h 674451"/>
                  <a:gd name="connsiteX0" fmla="*/ 894530 w 1344495"/>
                  <a:gd name="connsiteY0" fmla="*/ 202909 h 674451"/>
                  <a:gd name="connsiteX1" fmla="*/ 486567 w 1344495"/>
                  <a:gd name="connsiteY1" fmla="*/ 34097 h 674451"/>
                  <a:gd name="connsiteX2" fmla="*/ 177078 w 1344495"/>
                  <a:gd name="connsiteY2" fmla="*/ 273248 h 674451"/>
                  <a:gd name="connsiteX3" fmla="*/ 163010 w 1344495"/>
                  <a:gd name="connsiteY3" fmla="*/ 526466 h 674451"/>
                  <a:gd name="connsiteX4" fmla="*/ 1155138 w 1344495"/>
                  <a:gd name="connsiteY4" fmla="*/ 590442 h 674451"/>
                  <a:gd name="connsiteX5" fmla="*/ 1299153 w 1344495"/>
                  <a:gd name="connsiteY5" fmla="*/ 590442 h 674451"/>
                  <a:gd name="connsiteX6" fmla="*/ 1227146 w 1344495"/>
                  <a:gd name="connsiteY6" fmla="*/ 86386 h 674451"/>
                  <a:gd name="connsiteX7" fmla="*/ 905007 w 1344495"/>
                  <a:gd name="connsiteY7" fmla="*/ 72124 h 674451"/>
                  <a:gd name="connsiteX8" fmla="*/ 867105 w 1344495"/>
                  <a:gd name="connsiteY8" fmla="*/ 158394 h 674451"/>
                  <a:gd name="connsiteX0" fmla="*/ 894530 w 1344495"/>
                  <a:gd name="connsiteY0" fmla="*/ 212534 h 684076"/>
                  <a:gd name="connsiteX1" fmla="*/ 486567 w 1344495"/>
                  <a:gd name="connsiteY1" fmla="*/ 43722 h 684076"/>
                  <a:gd name="connsiteX2" fmla="*/ 177078 w 1344495"/>
                  <a:gd name="connsiteY2" fmla="*/ 282873 h 684076"/>
                  <a:gd name="connsiteX3" fmla="*/ 163010 w 1344495"/>
                  <a:gd name="connsiteY3" fmla="*/ 536091 h 684076"/>
                  <a:gd name="connsiteX4" fmla="*/ 1155138 w 1344495"/>
                  <a:gd name="connsiteY4" fmla="*/ 600067 h 684076"/>
                  <a:gd name="connsiteX5" fmla="*/ 1299153 w 1344495"/>
                  <a:gd name="connsiteY5" fmla="*/ 600067 h 684076"/>
                  <a:gd name="connsiteX6" fmla="*/ 1227146 w 1344495"/>
                  <a:gd name="connsiteY6" fmla="*/ 96011 h 684076"/>
                  <a:gd name="connsiteX7" fmla="*/ 867105 w 1344495"/>
                  <a:gd name="connsiteY7" fmla="*/ 24003 h 684076"/>
                  <a:gd name="connsiteX8" fmla="*/ 867105 w 1344495"/>
                  <a:gd name="connsiteY8" fmla="*/ 168019 h 684076"/>
                  <a:gd name="connsiteX0" fmla="*/ 894530 w 1344495"/>
                  <a:gd name="connsiteY0" fmla="*/ 212534 h 684076"/>
                  <a:gd name="connsiteX1" fmla="*/ 486567 w 1344495"/>
                  <a:gd name="connsiteY1" fmla="*/ 43722 h 684076"/>
                  <a:gd name="connsiteX2" fmla="*/ 177078 w 1344495"/>
                  <a:gd name="connsiteY2" fmla="*/ 282873 h 684076"/>
                  <a:gd name="connsiteX3" fmla="*/ 163010 w 1344495"/>
                  <a:gd name="connsiteY3" fmla="*/ 536091 h 684076"/>
                  <a:gd name="connsiteX4" fmla="*/ 1155138 w 1344495"/>
                  <a:gd name="connsiteY4" fmla="*/ 600067 h 684076"/>
                  <a:gd name="connsiteX5" fmla="*/ 1299153 w 1344495"/>
                  <a:gd name="connsiteY5" fmla="*/ 600067 h 684076"/>
                  <a:gd name="connsiteX6" fmla="*/ 1227146 w 1344495"/>
                  <a:gd name="connsiteY6" fmla="*/ 96011 h 684076"/>
                  <a:gd name="connsiteX7" fmla="*/ 867105 w 1344495"/>
                  <a:gd name="connsiteY7" fmla="*/ 24003 h 684076"/>
                  <a:gd name="connsiteX8" fmla="*/ 867105 w 1344495"/>
                  <a:gd name="connsiteY8" fmla="*/ 168019 h 684076"/>
                  <a:gd name="connsiteX0" fmla="*/ 894530 w 1344495"/>
                  <a:gd name="connsiteY0" fmla="*/ 212534 h 684076"/>
                  <a:gd name="connsiteX1" fmla="*/ 486567 w 1344495"/>
                  <a:gd name="connsiteY1" fmla="*/ 43722 h 684076"/>
                  <a:gd name="connsiteX2" fmla="*/ 177078 w 1344495"/>
                  <a:gd name="connsiteY2" fmla="*/ 282873 h 684076"/>
                  <a:gd name="connsiteX3" fmla="*/ 163010 w 1344495"/>
                  <a:gd name="connsiteY3" fmla="*/ 536091 h 684076"/>
                  <a:gd name="connsiteX4" fmla="*/ 1155138 w 1344495"/>
                  <a:gd name="connsiteY4" fmla="*/ 600067 h 684076"/>
                  <a:gd name="connsiteX5" fmla="*/ 1299153 w 1344495"/>
                  <a:gd name="connsiteY5" fmla="*/ 600067 h 684076"/>
                  <a:gd name="connsiteX6" fmla="*/ 1227146 w 1344495"/>
                  <a:gd name="connsiteY6" fmla="*/ 96011 h 684076"/>
                  <a:gd name="connsiteX7" fmla="*/ 867105 w 1344495"/>
                  <a:gd name="connsiteY7" fmla="*/ 24003 h 684076"/>
                  <a:gd name="connsiteX8" fmla="*/ 867105 w 1344495"/>
                  <a:gd name="connsiteY8" fmla="*/ 168019 h 684076"/>
                  <a:gd name="connsiteX0" fmla="*/ 894530 w 1344495"/>
                  <a:gd name="connsiteY0" fmla="*/ 284542 h 768086"/>
                  <a:gd name="connsiteX1" fmla="*/ 486567 w 1344495"/>
                  <a:gd name="connsiteY1" fmla="*/ 115730 h 768086"/>
                  <a:gd name="connsiteX2" fmla="*/ 177078 w 1344495"/>
                  <a:gd name="connsiteY2" fmla="*/ 354881 h 768086"/>
                  <a:gd name="connsiteX3" fmla="*/ 163010 w 1344495"/>
                  <a:gd name="connsiteY3" fmla="*/ 608099 h 768086"/>
                  <a:gd name="connsiteX4" fmla="*/ 1155138 w 1344495"/>
                  <a:gd name="connsiteY4" fmla="*/ 672075 h 768086"/>
                  <a:gd name="connsiteX5" fmla="*/ 1299153 w 1344495"/>
                  <a:gd name="connsiteY5" fmla="*/ 672075 h 768086"/>
                  <a:gd name="connsiteX6" fmla="*/ 1227145 w 1344495"/>
                  <a:gd name="connsiteY6" fmla="*/ 96011 h 768086"/>
                  <a:gd name="connsiteX7" fmla="*/ 867105 w 1344495"/>
                  <a:gd name="connsiteY7" fmla="*/ 96011 h 768086"/>
                  <a:gd name="connsiteX8" fmla="*/ 867105 w 1344495"/>
                  <a:gd name="connsiteY8" fmla="*/ 240027 h 768086"/>
                  <a:gd name="connsiteX0" fmla="*/ 894530 w 1344495"/>
                  <a:gd name="connsiteY0" fmla="*/ 211938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167423 h 695482"/>
                  <a:gd name="connsiteX0" fmla="*/ 894530 w 1344495"/>
                  <a:gd name="connsiteY0" fmla="*/ 211938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167423 h 695482"/>
                  <a:gd name="connsiteX0" fmla="*/ 894530 w 1344495"/>
                  <a:gd name="connsiteY0" fmla="*/ 211938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167423 h 695482"/>
                  <a:gd name="connsiteX0" fmla="*/ 894530 w 1344495"/>
                  <a:gd name="connsiteY0" fmla="*/ 211938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239431 h 695482"/>
                  <a:gd name="connsiteX0" fmla="*/ 894530 w 1344495"/>
                  <a:gd name="connsiteY0" fmla="*/ 211938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239431 h 695482"/>
                  <a:gd name="connsiteX0" fmla="*/ 894530 w 1344495"/>
                  <a:gd name="connsiteY0" fmla="*/ 211938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239431 h 695482"/>
                  <a:gd name="connsiteX0" fmla="*/ 867105 w 1344495"/>
                  <a:gd name="connsiteY0" fmla="*/ 239431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239431 h 695482"/>
                  <a:gd name="connsiteX0" fmla="*/ 867105 w 1344495"/>
                  <a:gd name="connsiteY0" fmla="*/ 239431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167423 h 695482"/>
                  <a:gd name="connsiteX0" fmla="*/ 867105 w 1344495"/>
                  <a:gd name="connsiteY0" fmla="*/ 239431 h 695482"/>
                  <a:gd name="connsiteX1" fmla="*/ 939113 w 1344495"/>
                  <a:gd name="connsiteY1" fmla="*/ 527463 h 695482"/>
                  <a:gd name="connsiteX2" fmla="*/ 486567 w 1344495"/>
                  <a:gd name="connsiteY2" fmla="*/ 43126 h 695482"/>
                  <a:gd name="connsiteX3" fmla="*/ 177078 w 1344495"/>
                  <a:gd name="connsiteY3" fmla="*/ 282277 h 695482"/>
                  <a:gd name="connsiteX4" fmla="*/ 163010 w 1344495"/>
                  <a:gd name="connsiteY4" fmla="*/ 535495 h 695482"/>
                  <a:gd name="connsiteX5" fmla="*/ 1155138 w 1344495"/>
                  <a:gd name="connsiteY5" fmla="*/ 599471 h 695482"/>
                  <a:gd name="connsiteX6" fmla="*/ 1299153 w 1344495"/>
                  <a:gd name="connsiteY6" fmla="*/ 599471 h 695482"/>
                  <a:gd name="connsiteX7" fmla="*/ 1227145 w 1344495"/>
                  <a:gd name="connsiteY7" fmla="*/ 23407 h 695482"/>
                  <a:gd name="connsiteX8" fmla="*/ 867105 w 1344495"/>
                  <a:gd name="connsiteY8" fmla="*/ 23407 h 695482"/>
                  <a:gd name="connsiteX9" fmla="*/ 867105 w 1344495"/>
                  <a:gd name="connsiteY9" fmla="*/ 167423 h 695482"/>
                  <a:gd name="connsiteX0" fmla="*/ 867105 w 1344495"/>
                  <a:gd name="connsiteY0" fmla="*/ 239431 h 695482"/>
                  <a:gd name="connsiteX1" fmla="*/ 867105 w 1344495"/>
                  <a:gd name="connsiteY1" fmla="*/ 167423 h 695482"/>
                  <a:gd name="connsiteX2" fmla="*/ 939113 w 1344495"/>
                  <a:gd name="connsiteY2" fmla="*/ 527463 h 695482"/>
                  <a:gd name="connsiteX3" fmla="*/ 486567 w 1344495"/>
                  <a:gd name="connsiteY3" fmla="*/ 43126 h 695482"/>
                  <a:gd name="connsiteX4" fmla="*/ 177078 w 1344495"/>
                  <a:gd name="connsiteY4" fmla="*/ 282277 h 695482"/>
                  <a:gd name="connsiteX5" fmla="*/ 163010 w 1344495"/>
                  <a:gd name="connsiteY5" fmla="*/ 535495 h 695482"/>
                  <a:gd name="connsiteX6" fmla="*/ 1155138 w 1344495"/>
                  <a:gd name="connsiteY6" fmla="*/ 599471 h 695482"/>
                  <a:gd name="connsiteX7" fmla="*/ 1299153 w 1344495"/>
                  <a:gd name="connsiteY7" fmla="*/ 599471 h 695482"/>
                  <a:gd name="connsiteX8" fmla="*/ 1227145 w 1344495"/>
                  <a:gd name="connsiteY8" fmla="*/ 23407 h 695482"/>
                  <a:gd name="connsiteX9" fmla="*/ 867105 w 1344495"/>
                  <a:gd name="connsiteY9" fmla="*/ 23407 h 695482"/>
                  <a:gd name="connsiteX10" fmla="*/ 867105 w 1344495"/>
                  <a:gd name="connsiteY10" fmla="*/ 167423 h 695482"/>
                  <a:gd name="connsiteX0" fmla="*/ 867105 w 1344495"/>
                  <a:gd name="connsiteY0" fmla="*/ 239431 h 695482"/>
                  <a:gd name="connsiteX1" fmla="*/ 867105 w 1344495"/>
                  <a:gd name="connsiteY1" fmla="*/ 167423 h 695482"/>
                  <a:gd name="connsiteX2" fmla="*/ 486567 w 1344495"/>
                  <a:gd name="connsiteY2" fmla="*/ 43126 h 695482"/>
                  <a:gd name="connsiteX3" fmla="*/ 177078 w 1344495"/>
                  <a:gd name="connsiteY3" fmla="*/ 282277 h 695482"/>
                  <a:gd name="connsiteX4" fmla="*/ 163010 w 1344495"/>
                  <a:gd name="connsiteY4" fmla="*/ 535495 h 695482"/>
                  <a:gd name="connsiteX5" fmla="*/ 1155138 w 1344495"/>
                  <a:gd name="connsiteY5" fmla="*/ 599471 h 695482"/>
                  <a:gd name="connsiteX6" fmla="*/ 1299153 w 1344495"/>
                  <a:gd name="connsiteY6" fmla="*/ 599471 h 695482"/>
                  <a:gd name="connsiteX7" fmla="*/ 1227145 w 1344495"/>
                  <a:gd name="connsiteY7" fmla="*/ 23407 h 695482"/>
                  <a:gd name="connsiteX8" fmla="*/ 867105 w 1344495"/>
                  <a:gd name="connsiteY8" fmla="*/ 23407 h 695482"/>
                  <a:gd name="connsiteX9" fmla="*/ 867105 w 1344495"/>
                  <a:gd name="connsiteY9" fmla="*/ 167423 h 695482"/>
                  <a:gd name="connsiteX0" fmla="*/ 867105 w 1344495"/>
                  <a:gd name="connsiteY0" fmla="*/ 239431 h 695482"/>
                  <a:gd name="connsiteX1" fmla="*/ 867105 w 1344495"/>
                  <a:gd name="connsiteY1" fmla="*/ 167423 h 695482"/>
                  <a:gd name="connsiteX2" fmla="*/ 486567 w 1344495"/>
                  <a:gd name="connsiteY2" fmla="*/ 43126 h 695482"/>
                  <a:gd name="connsiteX3" fmla="*/ 177078 w 1344495"/>
                  <a:gd name="connsiteY3" fmla="*/ 282277 h 695482"/>
                  <a:gd name="connsiteX4" fmla="*/ 163010 w 1344495"/>
                  <a:gd name="connsiteY4" fmla="*/ 535495 h 695482"/>
                  <a:gd name="connsiteX5" fmla="*/ 1155138 w 1344495"/>
                  <a:gd name="connsiteY5" fmla="*/ 599471 h 695482"/>
                  <a:gd name="connsiteX6" fmla="*/ 1299153 w 1344495"/>
                  <a:gd name="connsiteY6" fmla="*/ 599471 h 695482"/>
                  <a:gd name="connsiteX7" fmla="*/ 1227145 w 1344495"/>
                  <a:gd name="connsiteY7" fmla="*/ 23407 h 695482"/>
                  <a:gd name="connsiteX8" fmla="*/ 867105 w 1344495"/>
                  <a:gd name="connsiteY8" fmla="*/ 23407 h 695482"/>
                  <a:gd name="connsiteX9" fmla="*/ 867105 w 1344495"/>
                  <a:gd name="connsiteY9" fmla="*/ 167423 h 695482"/>
                  <a:gd name="connsiteX0" fmla="*/ 867105 w 1344495"/>
                  <a:gd name="connsiteY0" fmla="*/ 362417 h 818468"/>
                  <a:gd name="connsiteX1" fmla="*/ 867105 w 1344495"/>
                  <a:gd name="connsiteY1" fmla="*/ 290409 h 818468"/>
                  <a:gd name="connsiteX2" fmla="*/ 486567 w 1344495"/>
                  <a:gd name="connsiteY2" fmla="*/ 166112 h 818468"/>
                  <a:gd name="connsiteX3" fmla="*/ 177078 w 1344495"/>
                  <a:gd name="connsiteY3" fmla="*/ 405263 h 818468"/>
                  <a:gd name="connsiteX4" fmla="*/ 163010 w 1344495"/>
                  <a:gd name="connsiteY4" fmla="*/ 658481 h 818468"/>
                  <a:gd name="connsiteX5" fmla="*/ 1155138 w 1344495"/>
                  <a:gd name="connsiteY5" fmla="*/ 722457 h 818468"/>
                  <a:gd name="connsiteX6" fmla="*/ 1299153 w 1344495"/>
                  <a:gd name="connsiteY6" fmla="*/ 722457 h 818468"/>
                  <a:gd name="connsiteX7" fmla="*/ 1227145 w 1344495"/>
                  <a:gd name="connsiteY7" fmla="*/ 146393 h 818468"/>
                  <a:gd name="connsiteX8" fmla="*/ 867105 w 1344495"/>
                  <a:gd name="connsiteY8" fmla="*/ 146393 h 818468"/>
                  <a:gd name="connsiteX9" fmla="*/ 651081 w 1344495"/>
                  <a:gd name="connsiteY9" fmla="*/ 2377 h 818468"/>
                  <a:gd name="connsiteX0" fmla="*/ 867105 w 1344495"/>
                  <a:gd name="connsiteY0" fmla="*/ 434425 h 818468"/>
                  <a:gd name="connsiteX1" fmla="*/ 867105 w 1344495"/>
                  <a:gd name="connsiteY1" fmla="*/ 290409 h 818468"/>
                  <a:gd name="connsiteX2" fmla="*/ 486567 w 1344495"/>
                  <a:gd name="connsiteY2" fmla="*/ 166112 h 818468"/>
                  <a:gd name="connsiteX3" fmla="*/ 177078 w 1344495"/>
                  <a:gd name="connsiteY3" fmla="*/ 405263 h 818468"/>
                  <a:gd name="connsiteX4" fmla="*/ 163010 w 1344495"/>
                  <a:gd name="connsiteY4" fmla="*/ 658481 h 818468"/>
                  <a:gd name="connsiteX5" fmla="*/ 1155138 w 1344495"/>
                  <a:gd name="connsiteY5" fmla="*/ 722457 h 818468"/>
                  <a:gd name="connsiteX6" fmla="*/ 1299153 w 1344495"/>
                  <a:gd name="connsiteY6" fmla="*/ 722457 h 818468"/>
                  <a:gd name="connsiteX7" fmla="*/ 1227145 w 1344495"/>
                  <a:gd name="connsiteY7" fmla="*/ 146393 h 818468"/>
                  <a:gd name="connsiteX8" fmla="*/ 867105 w 1344495"/>
                  <a:gd name="connsiteY8" fmla="*/ 146393 h 818468"/>
                  <a:gd name="connsiteX9" fmla="*/ 651081 w 1344495"/>
                  <a:gd name="connsiteY9" fmla="*/ 2377 h 818468"/>
                  <a:gd name="connsiteX0" fmla="*/ 867105 w 1344495"/>
                  <a:gd name="connsiteY0" fmla="*/ 290409 h 818468"/>
                  <a:gd name="connsiteX1" fmla="*/ 486567 w 1344495"/>
                  <a:gd name="connsiteY1" fmla="*/ 166112 h 818468"/>
                  <a:gd name="connsiteX2" fmla="*/ 177078 w 1344495"/>
                  <a:gd name="connsiteY2" fmla="*/ 405263 h 818468"/>
                  <a:gd name="connsiteX3" fmla="*/ 163010 w 1344495"/>
                  <a:gd name="connsiteY3" fmla="*/ 658481 h 818468"/>
                  <a:gd name="connsiteX4" fmla="*/ 1155138 w 1344495"/>
                  <a:gd name="connsiteY4" fmla="*/ 722457 h 818468"/>
                  <a:gd name="connsiteX5" fmla="*/ 1299153 w 1344495"/>
                  <a:gd name="connsiteY5" fmla="*/ 722457 h 818468"/>
                  <a:gd name="connsiteX6" fmla="*/ 1227145 w 1344495"/>
                  <a:gd name="connsiteY6" fmla="*/ 146393 h 818468"/>
                  <a:gd name="connsiteX7" fmla="*/ 867105 w 1344495"/>
                  <a:gd name="connsiteY7" fmla="*/ 146393 h 818468"/>
                  <a:gd name="connsiteX8" fmla="*/ 651081 w 1344495"/>
                  <a:gd name="connsiteY8" fmla="*/ 2377 h 818468"/>
                  <a:gd name="connsiteX0" fmla="*/ 867105 w 1344495"/>
                  <a:gd name="connsiteY0" fmla="*/ 167423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167423 h 6954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44495" h="695482">
                    <a:moveTo>
                      <a:pt x="867105" y="167423"/>
                    </a:moveTo>
                    <a:cubicBezTo>
                      <a:pt x="803682" y="122704"/>
                      <a:pt x="601572" y="23984"/>
                      <a:pt x="486567" y="43126"/>
                    </a:cubicBezTo>
                    <a:cubicBezTo>
                      <a:pt x="371563" y="62268"/>
                      <a:pt x="231004" y="200216"/>
                      <a:pt x="177078" y="282277"/>
                    </a:cubicBezTo>
                    <a:cubicBezTo>
                      <a:pt x="123152" y="364338"/>
                      <a:pt x="0" y="482629"/>
                      <a:pt x="163010" y="535495"/>
                    </a:cubicBezTo>
                    <a:cubicBezTo>
                      <a:pt x="326020" y="588361"/>
                      <a:pt x="965781" y="588808"/>
                      <a:pt x="1155138" y="599471"/>
                    </a:cubicBezTo>
                    <a:cubicBezTo>
                      <a:pt x="1344495" y="610134"/>
                      <a:pt x="1287152" y="695482"/>
                      <a:pt x="1299153" y="599471"/>
                    </a:cubicBezTo>
                    <a:cubicBezTo>
                      <a:pt x="1311154" y="503460"/>
                      <a:pt x="1266957" y="99823"/>
                      <a:pt x="1227145" y="23407"/>
                    </a:cubicBezTo>
                    <a:cubicBezTo>
                      <a:pt x="1133607" y="0"/>
                      <a:pt x="954918" y="16764"/>
                      <a:pt x="867105" y="23407"/>
                    </a:cubicBezTo>
                    <a:cubicBezTo>
                      <a:pt x="864620" y="145541"/>
                      <a:pt x="873422" y="165046"/>
                      <a:pt x="867105" y="167423"/>
                    </a:cubicBezTo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3" name="Freeform 72"/>
              <p:cNvSpPr/>
              <p:nvPr/>
            </p:nvSpPr>
            <p:spPr>
              <a:xfrm flipH="1">
                <a:off x="4407202" y="5589240"/>
                <a:ext cx="1244918" cy="195263"/>
              </a:xfrm>
              <a:custGeom>
                <a:avLst/>
                <a:gdLst>
                  <a:gd name="connsiteX0" fmla="*/ 9525 w 1295400"/>
                  <a:gd name="connsiteY0" fmla="*/ 0 h 195263"/>
                  <a:gd name="connsiteX1" fmla="*/ 0 w 1295400"/>
                  <a:gd name="connsiteY1" fmla="*/ 161925 h 195263"/>
                  <a:gd name="connsiteX2" fmla="*/ 1276350 w 1295400"/>
                  <a:gd name="connsiteY2" fmla="*/ 195263 h 195263"/>
                  <a:gd name="connsiteX3" fmla="*/ 1295400 w 1295400"/>
                  <a:gd name="connsiteY3" fmla="*/ 47625 h 195263"/>
                  <a:gd name="connsiteX4" fmla="*/ 9525 w 1295400"/>
                  <a:gd name="connsiteY4" fmla="*/ 0 h 195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95400" h="195263">
                    <a:moveTo>
                      <a:pt x="9525" y="0"/>
                    </a:moveTo>
                    <a:lnTo>
                      <a:pt x="0" y="161925"/>
                    </a:lnTo>
                    <a:lnTo>
                      <a:pt x="1276350" y="195263"/>
                    </a:lnTo>
                    <a:lnTo>
                      <a:pt x="1295400" y="47625"/>
                    </a:lnTo>
                    <a:lnTo>
                      <a:pt x="9525" y="0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66" name="Oval 65"/>
            <p:cNvSpPr/>
            <p:nvPr/>
          </p:nvSpPr>
          <p:spPr>
            <a:xfrm>
              <a:off x="4788024" y="3250927"/>
              <a:ext cx="1828250" cy="1730080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67" name="Group 42"/>
            <p:cNvGrpSpPr/>
            <p:nvPr/>
          </p:nvGrpSpPr>
          <p:grpSpPr>
            <a:xfrm>
              <a:off x="5172642" y="3466951"/>
              <a:ext cx="1155600" cy="1191118"/>
              <a:chOff x="7452320" y="1256199"/>
              <a:chExt cx="1152128" cy="1139274"/>
            </a:xfrm>
            <a:noFill/>
          </p:grpSpPr>
          <p:sp>
            <p:nvSpPr>
              <p:cNvPr id="68" name="Rectangle 67"/>
              <p:cNvSpPr/>
              <p:nvPr/>
            </p:nvSpPr>
            <p:spPr>
              <a:xfrm>
                <a:off x="7452320" y="1256199"/>
                <a:ext cx="1152128" cy="113927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9" name="Oval 68"/>
              <p:cNvSpPr/>
              <p:nvPr/>
            </p:nvSpPr>
            <p:spPr>
              <a:xfrm>
                <a:off x="8143597" y="1279047"/>
                <a:ext cx="89710" cy="21325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0" name="Oval 69"/>
              <p:cNvSpPr/>
              <p:nvPr/>
            </p:nvSpPr>
            <p:spPr>
              <a:xfrm>
                <a:off x="7797958" y="1279047"/>
                <a:ext cx="89710" cy="21325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77" name="Moon 76"/>
          <p:cNvSpPr/>
          <p:nvPr/>
        </p:nvSpPr>
        <p:spPr>
          <a:xfrm rot="16200000">
            <a:off x="4938475" y="3676102"/>
            <a:ext cx="939186" cy="1253657"/>
          </a:xfrm>
          <a:prstGeom prst="moon">
            <a:avLst>
              <a:gd name="adj" fmla="val 81142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9" name="Freeform 3"/>
          <p:cNvSpPr/>
          <p:nvPr/>
        </p:nvSpPr>
        <p:spPr>
          <a:xfrm>
            <a:off x="1612547" y="3212976"/>
            <a:ext cx="432048" cy="906811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Freeform 4"/>
          <p:cNvSpPr/>
          <p:nvPr/>
        </p:nvSpPr>
        <p:spPr>
          <a:xfrm flipH="1">
            <a:off x="2980699" y="3212976"/>
            <a:ext cx="423664" cy="906811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1" name="Group 3"/>
          <p:cNvGrpSpPr/>
          <p:nvPr/>
        </p:nvGrpSpPr>
        <p:grpSpPr>
          <a:xfrm>
            <a:off x="1828571" y="2103563"/>
            <a:ext cx="1430681" cy="3456385"/>
            <a:chOff x="5351209" y="980728"/>
            <a:chExt cx="1529330" cy="3963854"/>
          </a:xfrm>
        </p:grpSpPr>
        <p:sp>
          <p:nvSpPr>
            <p:cNvPr id="82" name="Freeform 14"/>
            <p:cNvSpPr/>
            <p:nvPr/>
          </p:nvSpPr>
          <p:spPr>
            <a:xfrm flipH="1">
              <a:off x="6243500" y="4136175"/>
              <a:ext cx="637039" cy="808407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3399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3" name="Freeform 15"/>
            <p:cNvSpPr/>
            <p:nvPr/>
          </p:nvSpPr>
          <p:spPr>
            <a:xfrm>
              <a:off x="5351209" y="4136174"/>
              <a:ext cx="602061" cy="808407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3399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4" name="Rounded Rectangle 16"/>
            <p:cNvSpPr/>
            <p:nvPr/>
          </p:nvSpPr>
          <p:spPr>
            <a:xfrm>
              <a:off x="5508104" y="980728"/>
              <a:ext cx="1155744" cy="3295425"/>
            </a:xfrm>
            <a:prstGeom prst="roundRect">
              <a:avLst>
                <a:gd name="adj" fmla="val 50000"/>
              </a:avLst>
            </a:prstGeom>
            <a:solidFill>
              <a:srgbClr val="3399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5" name="Chord 7"/>
            <p:cNvSpPr/>
            <p:nvPr/>
          </p:nvSpPr>
          <p:spPr>
            <a:xfrm>
              <a:off x="5876067" y="1845356"/>
              <a:ext cx="399516" cy="299584"/>
            </a:xfrm>
            <a:prstGeom prst="chord">
              <a:avLst>
                <a:gd name="adj1" fmla="val 5430208"/>
                <a:gd name="adj2" fmla="val 5345722"/>
              </a:avLst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6" name="Oval 18"/>
            <p:cNvSpPr/>
            <p:nvPr/>
          </p:nvSpPr>
          <p:spPr>
            <a:xfrm>
              <a:off x="6193177" y="1579375"/>
              <a:ext cx="57074" cy="2246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7" name="Oval 19"/>
            <p:cNvSpPr/>
            <p:nvPr/>
          </p:nvSpPr>
          <p:spPr>
            <a:xfrm>
              <a:off x="5892707" y="1579375"/>
              <a:ext cx="57074" cy="2246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8" name="Arc 20"/>
          <p:cNvSpPr/>
          <p:nvPr/>
        </p:nvSpPr>
        <p:spPr>
          <a:xfrm>
            <a:off x="2175747" y="3291014"/>
            <a:ext cx="660936" cy="528415"/>
          </a:xfrm>
          <a:prstGeom prst="arc">
            <a:avLst>
              <a:gd name="adj1" fmla="val 11045684"/>
              <a:gd name="adj2" fmla="val 21237176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0" name="Oval 89"/>
          <p:cNvSpPr/>
          <p:nvPr/>
        </p:nvSpPr>
        <p:spPr>
          <a:xfrm>
            <a:off x="5292080" y="3933056"/>
            <a:ext cx="216024" cy="2880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91" name="Group 90"/>
          <p:cNvGrpSpPr/>
          <p:nvPr/>
        </p:nvGrpSpPr>
        <p:grpSpPr>
          <a:xfrm>
            <a:off x="4139951" y="1949221"/>
            <a:ext cx="904287" cy="2086923"/>
            <a:chOff x="4589449" y="767965"/>
            <a:chExt cx="904287" cy="2086923"/>
          </a:xfrm>
        </p:grpSpPr>
        <p:sp>
          <p:nvSpPr>
            <p:cNvPr id="92" name="Freeform 91"/>
            <p:cNvSpPr/>
            <p:nvPr/>
          </p:nvSpPr>
          <p:spPr>
            <a:xfrm rot="8446818">
              <a:off x="4589449" y="1881633"/>
              <a:ext cx="549660" cy="855253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74399">
                  <a:moveTo>
                    <a:pt x="240017" y="164738"/>
                  </a:moveTo>
                  <a:cubicBezTo>
                    <a:pt x="254106" y="210379"/>
                    <a:pt x="265958" y="329141"/>
                    <a:pt x="239713" y="381071"/>
                  </a:cubicBezTo>
                  <a:cubicBezTo>
                    <a:pt x="213469" y="43300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1673" y="637579"/>
                    <a:pt x="368300" y="628720"/>
                  </a:cubicBezTo>
                  <a:cubicBezTo>
                    <a:pt x="374927" y="619861"/>
                    <a:pt x="369888" y="648962"/>
                    <a:pt x="375444" y="695396"/>
                  </a:cubicBezTo>
                  <a:cubicBezTo>
                    <a:pt x="381000" y="741831"/>
                    <a:pt x="388938" y="860893"/>
                    <a:pt x="401638" y="907327"/>
                  </a:cubicBezTo>
                  <a:cubicBezTo>
                    <a:pt x="414338" y="953761"/>
                    <a:pt x="434578" y="973605"/>
                    <a:pt x="451644" y="974002"/>
                  </a:cubicBezTo>
                  <a:cubicBezTo>
                    <a:pt x="468710" y="974399"/>
                    <a:pt x="495301" y="960508"/>
                    <a:pt x="504032" y="909708"/>
                  </a:cubicBezTo>
                  <a:cubicBezTo>
                    <a:pt x="512763" y="858908"/>
                    <a:pt x="500063" y="690235"/>
                    <a:pt x="504032" y="669201"/>
                  </a:cubicBezTo>
                  <a:cubicBezTo>
                    <a:pt x="508001" y="648167"/>
                    <a:pt x="516335" y="748180"/>
                    <a:pt x="527844" y="783502"/>
                  </a:cubicBezTo>
                  <a:cubicBezTo>
                    <a:pt x="539353" y="818824"/>
                    <a:pt x="556816" y="861289"/>
                    <a:pt x="573088" y="881133"/>
                  </a:cubicBezTo>
                  <a:cubicBezTo>
                    <a:pt x="589360" y="900977"/>
                    <a:pt x="610654" y="908484"/>
                    <a:pt x="625475" y="902564"/>
                  </a:cubicBezTo>
                  <a:cubicBezTo>
                    <a:pt x="640296" y="896644"/>
                    <a:pt x="658838" y="875379"/>
                    <a:pt x="662013" y="845613"/>
                  </a:cubicBezTo>
                  <a:cubicBezTo>
                    <a:pt x="665188" y="815847"/>
                    <a:pt x="649424" y="756945"/>
                    <a:pt x="644525" y="723971"/>
                  </a:cubicBezTo>
                  <a:cubicBezTo>
                    <a:pt x="639626" y="690997"/>
                    <a:pt x="620316" y="635468"/>
                    <a:pt x="632619" y="647771"/>
                  </a:cubicBezTo>
                  <a:cubicBezTo>
                    <a:pt x="644922" y="660074"/>
                    <a:pt x="695325" y="776358"/>
                    <a:pt x="718344" y="797789"/>
                  </a:cubicBezTo>
                  <a:cubicBezTo>
                    <a:pt x="741363" y="819220"/>
                    <a:pt x="763985" y="803346"/>
                    <a:pt x="770732" y="776358"/>
                  </a:cubicBezTo>
                  <a:cubicBezTo>
                    <a:pt x="777479" y="749371"/>
                    <a:pt x="775891" y="687855"/>
                    <a:pt x="758825" y="635864"/>
                  </a:cubicBezTo>
                  <a:cubicBezTo>
                    <a:pt x="741759" y="583873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93" name="Group 64"/>
            <p:cNvGrpSpPr/>
            <p:nvPr/>
          </p:nvGrpSpPr>
          <p:grpSpPr>
            <a:xfrm rot="12904910">
              <a:off x="4822745" y="767965"/>
              <a:ext cx="670991" cy="2086923"/>
              <a:chOff x="467544" y="2492896"/>
              <a:chExt cx="1152128" cy="3168352"/>
            </a:xfrm>
          </p:grpSpPr>
          <p:grpSp>
            <p:nvGrpSpPr>
              <p:cNvPr id="94" name="Group 21"/>
              <p:cNvGrpSpPr/>
              <p:nvPr/>
            </p:nvGrpSpPr>
            <p:grpSpPr>
              <a:xfrm>
                <a:off x="467544" y="2492896"/>
                <a:ext cx="1152128" cy="3168352"/>
                <a:chOff x="467544" y="2492896"/>
                <a:chExt cx="1152128" cy="3168352"/>
              </a:xfrm>
            </p:grpSpPr>
            <p:sp>
              <p:nvSpPr>
                <p:cNvPr id="105" name="Rectangle 104"/>
                <p:cNvSpPr/>
                <p:nvPr/>
              </p:nvSpPr>
              <p:spPr>
                <a:xfrm>
                  <a:off x="971600" y="2492896"/>
                  <a:ext cx="144016" cy="2808312"/>
                </a:xfrm>
                <a:prstGeom prst="rect">
                  <a:avLst/>
                </a:prstGeom>
                <a:solidFill>
                  <a:schemeClr val="accent6">
                    <a:lumMod val="75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6" name="Rectangle 105"/>
                <p:cNvSpPr/>
                <p:nvPr/>
              </p:nvSpPr>
              <p:spPr>
                <a:xfrm>
                  <a:off x="467544" y="5229200"/>
                  <a:ext cx="1152128" cy="432048"/>
                </a:xfrm>
                <a:prstGeom prst="rect">
                  <a:avLst/>
                </a:prstGeom>
                <a:solidFill>
                  <a:schemeClr val="accent6">
                    <a:lumMod val="75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95" name="Group 30"/>
              <p:cNvGrpSpPr/>
              <p:nvPr/>
            </p:nvGrpSpPr>
            <p:grpSpPr>
              <a:xfrm>
                <a:off x="827584" y="5229200"/>
                <a:ext cx="432048" cy="432048"/>
                <a:chOff x="827584" y="5229200"/>
                <a:chExt cx="432048" cy="432048"/>
              </a:xfrm>
            </p:grpSpPr>
            <p:cxnSp>
              <p:nvCxnSpPr>
                <p:cNvPr id="96" name="Straight Connector 95"/>
                <p:cNvCxnSpPr/>
                <p:nvPr/>
              </p:nvCxnSpPr>
              <p:spPr>
                <a:xfrm rot="5400000">
                  <a:off x="611560" y="5445224"/>
                  <a:ext cx="43204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Straight Connector 96"/>
                <p:cNvCxnSpPr/>
                <p:nvPr/>
              </p:nvCxnSpPr>
              <p:spPr>
                <a:xfrm rot="5400000">
                  <a:off x="683568" y="5445224"/>
                  <a:ext cx="43204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Straight Connector 97"/>
                <p:cNvCxnSpPr/>
                <p:nvPr/>
              </p:nvCxnSpPr>
              <p:spPr>
                <a:xfrm rot="5400000">
                  <a:off x="755576" y="5445224"/>
                  <a:ext cx="43204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Straight Connector 100"/>
                <p:cNvCxnSpPr/>
                <p:nvPr/>
              </p:nvCxnSpPr>
              <p:spPr>
                <a:xfrm rot="5400000">
                  <a:off x="827584" y="5445224"/>
                  <a:ext cx="43204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Straight Connector 101"/>
                <p:cNvCxnSpPr/>
                <p:nvPr/>
              </p:nvCxnSpPr>
              <p:spPr>
                <a:xfrm rot="5400000">
                  <a:off x="899592" y="5445224"/>
                  <a:ext cx="43204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Straight Connector 102"/>
                <p:cNvCxnSpPr/>
                <p:nvPr/>
              </p:nvCxnSpPr>
              <p:spPr>
                <a:xfrm rot="5400000">
                  <a:off x="971600" y="5445224"/>
                  <a:ext cx="43204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Straight Connector 103"/>
                <p:cNvCxnSpPr/>
                <p:nvPr/>
              </p:nvCxnSpPr>
              <p:spPr>
                <a:xfrm rot="5400000">
                  <a:off x="1043608" y="5445224"/>
                  <a:ext cx="43204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107" name="Freeform 106"/>
          <p:cNvSpPr/>
          <p:nvPr/>
        </p:nvSpPr>
        <p:spPr>
          <a:xfrm rot="7397231">
            <a:off x="4085392" y="3177778"/>
            <a:ext cx="549660" cy="855253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40017" y="164738"/>
                </a:moveTo>
                <a:cubicBezTo>
                  <a:pt x="254106" y="210379"/>
                  <a:pt x="265958" y="329141"/>
                  <a:pt x="239713" y="381071"/>
                </a:cubicBezTo>
                <a:cubicBezTo>
                  <a:pt x="213469" y="43300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8" name="Freeform 107"/>
          <p:cNvSpPr/>
          <p:nvPr/>
        </p:nvSpPr>
        <p:spPr>
          <a:xfrm rot="3288674" flipV="1">
            <a:off x="6127494" y="3139560"/>
            <a:ext cx="572844" cy="931690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40017" y="164738"/>
                </a:moveTo>
                <a:cubicBezTo>
                  <a:pt x="254106" y="210379"/>
                  <a:pt x="265958" y="329141"/>
                  <a:pt x="239713" y="381071"/>
                </a:cubicBezTo>
                <a:cubicBezTo>
                  <a:pt x="213469" y="43300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1" name="tada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9980984" y="2069232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98581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1939" fill="hold"/>
                                        <p:tgtEl>
                                          <p:spTgt spid="1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1"/>
                </p:tgtEl>
              </p:cMediaNode>
            </p:audio>
          </p:childTnLst>
        </p:cTn>
      </p:par>
    </p:tnLst>
    <p:bldLst>
      <p:bldP spid="61" grpId="0" animBg="1"/>
      <p:bldP spid="61" grpId="1" animBg="1"/>
      <p:bldP spid="61" grpId="2" animBg="1"/>
      <p:bldP spid="62" grpId="0" animBg="1"/>
      <p:bldP spid="77" grpId="0" animBg="1"/>
      <p:bldP spid="90" grpId="0" animBg="1"/>
      <p:bldP spid="107" grpId="0" animBg="1"/>
      <p:bldP spid="107" grpId="1" animBg="1"/>
      <p:bldP spid="10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/>
          <p:cNvGrpSpPr/>
          <p:nvPr/>
        </p:nvGrpSpPr>
        <p:grpSpPr>
          <a:xfrm>
            <a:off x="-1404664" y="-2331640"/>
            <a:ext cx="11428784" cy="6135140"/>
            <a:chOff x="-170284" y="-1251520"/>
            <a:chExt cx="9772600" cy="4911004"/>
          </a:xfrm>
        </p:grpSpPr>
        <p:grpSp>
          <p:nvGrpSpPr>
            <p:cNvPr id="49" name="Group 71"/>
            <p:cNvGrpSpPr/>
            <p:nvPr/>
          </p:nvGrpSpPr>
          <p:grpSpPr>
            <a:xfrm>
              <a:off x="1187624" y="-1179512"/>
              <a:ext cx="2376264" cy="3897052"/>
              <a:chOff x="2195736" y="-1116124"/>
              <a:chExt cx="2376264" cy="3897052"/>
            </a:xfrm>
          </p:grpSpPr>
          <p:sp>
            <p:nvSpPr>
              <p:cNvPr id="103" name="Rectangle 102"/>
              <p:cNvSpPr/>
              <p:nvPr/>
            </p:nvSpPr>
            <p:spPr>
              <a:xfrm>
                <a:off x="3203848" y="548680"/>
                <a:ext cx="360040" cy="2232248"/>
              </a:xfrm>
              <a:prstGeom prst="rect">
                <a:avLst/>
              </a:prstGeom>
              <a:solidFill>
                <a:srgbClr val="CC66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4" name="Oval 103"/>
              <p:cNvSpPr/>
              <p:nvPr/>
            </p:nvSpPr>
            <p:spPr>
              <a:xfrm>
                <a:off x="2195736" y="-1116124"/>
                <a:ext cx="2376264" cy="2232248"/>
              </a:xfrm>
              <a:prstGeom prst="ellipse">
                <a:avLst/>
              </a:prstGeom>
              <a:solidFill>
                <a:srgbClr val="00FF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50" name="Group 72"/>
            <p:cNvGrpSpPr/>
            <p:nvPr/>
          </p:nvGrpSpPr>
          <p:grpSpPr>
            <a:xfrm>
              <a:off x="3995936" y="-1251520"/>
              <a:ext cx="2376264" cy="3897052"/>
              <a:chOff x="2195736" y="-1116124"/>
              <a:chExt cx="2376264" cy="3897052"/>
            </a:xfrm>
          </p:grpSpPr>
          <p:sp>
            <p:nvSpPr>
              <p:cNvPr id="101" name="Rectangle 100"/>
              <p:cNvSpPr/>
              <p:nvPr/>
            </p:nvSpPr>
            <p:spPr>
              <a:xfrm>
                <a:off x="3203848" y="548680"/>
                <a:ext cx="360040" cy="2232248"/>
              </a:xfrm>
              <a:prstGeom prst="rect">
                <a:avLst/>
              </a:prstGeom>
              <a:solidFill>
                <a:srgbClr val="CC66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2" name="Oval 101"/>
              <p:cNvSpPr/>
              <p:nvPr/>
            </p:nvSpPr>
            <p:spPr>
              <a:xfrm>
                <a:off x="2195736" y="-1116124"/>
                <a:ext cx="2376264" cy="2232248"/>
              </a:xfrm>
              <a:prstGeom prst="ellipse">
                <a:avLst/>
              </a:prstGeom>
              <a:solidFill>
                <a:srgbClr val="00FF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51" name="Group 75"/>
            <p:cNvGrpSpPr/>
            <p:nvPr/>
          </p:nvGrpSpPr>
          <p:grpSpPr>
            <a:xfrm>
              <a:off x="5868144" y="-1035496"/>
              <a:ext cx="2376264" cy="3897052"/>
              <a:chOff x="2195736" y="-1116124"/>
              <a:chExt cx="2376264" cy="3897052"/>
            </a:xfrm>
          </p:grpSpPr>
          <p:sp>
            <p:nvSpPr>
              <p:cNvPr id="97" name="Rectangle 96"/>
              <p:cNvSpPr/>
              <p:nvPr/>
            </p:nvSpPr>
            <p:spPr>
              <a:xfrm>
                <a:off x="3203848" y="548680"/>
                <a:ext cx="360040" cy="2232248"/>
              </a:xfrm>
              <a:prstGeom prst="rect">
                <a:avLst/>
              </a:prstGeom>
              <a:solidFill>
                <a:srgbClr val="CC66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0" name="Oval 99"/>
              <p:cNvSpPr/>
              <p:nvPr/>
            </p:nvSpPr>
            <p:spPr>
              <a:xfrm>
                <a:off x="2195736" y="-1116124"/>
                <a:ext cx="2376264" cy="2232248"/>
              </a:xfrm>
              <a:prstGeom prst="ellipse">
                <a:avLst/>
              </a:prstGeom>
              <a:solidFill>
                <a:srgbClr val="00FF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52" name="Group 47"/>
            <p:cNvGrpSpPr>
              <a:grpSpLocks noChangeAspect="1"/>
            </p:cNvGrpSpPr>
            <p:nvPr/>
          </p:nvGrpSpPr>
          <p:grpSpPr>
            <a:xfrm>
              <a:off x="-170284" y="1844824"/>
              <a:ext cx="4742284" cy="1814660"/>
              <a:chOff x="319088" y="2564904"/>
              <a:chExt cx="7339012" cy="2808312"/>
            </a:xfrm>
          </p:grpSpPr>
          <p:sp>
            <p:nvSpPr>
              <p:cNvPr id="84" name="Freeform 83"/>
              <p:cNvSpPr/>
              <p:nvPr/>
            </p:nvSpPr>
            <p:spPr>
              <a:xfrm>
                <a:off x="467544" y="2564904"/>
                <a:ext cx="7091363" cy="2345531"/>
              </a:xfrm>
              <a:custGeom>
                <a:avLst/>
                <a:gdLst>
                  <a:gd name="connsiteX0" fmla="*/ 38100 w 7091363"/>
                  <a:gd name="connsiteY0" fmla="*/ 1619250 h 2345531"/>
                  <a:gd name="connsiteX1" fmla="*/ 23813 w 7091363"/>
                  <a:gd name="connsiteY1" fmla="*/ 1319212 h 2345531"/>
                  <a:gd name="connsiteX2" fmla="*/ 52388 w 7091363"/>
                  <a:gd name="connsiteY2" fmla="*/ 1076325 h 2345531"/>
                  <a:gd name="connsiteX3" fmla="*/ 138113 w 7091363"/>
                  <a:gd name="connsiteY3" fmla="*/ 947737 h 2345531"/>
                  <a:gd name="connsiteX4" fmla="*/ 381000 w 7091363"/>
                  <a:gd name="connsiteY4" fmla="*/ 876300 h 2345531"/>
                  <a:gd name="connsiteX5" fmla="*/ 995363 w 7091363"/>
                  <a:gd name="connsiteY5" fmla="*/ 862012 h 2345531"/>
                  <a:gd name="connsiteX6" fmla="*/ 1123950 w 7091363"/>
                  <a:gd name="connsiteY6" fmla="*/ 862012 h 2345531"/>
                  <a:gd name="connsiteX7" fmla="*/ 1195388 w 7091363"/>
                  <a:gd name="connsiteY7" fmla="*/ 790575 h 2345531"/>
                  <a:gd name="connsiteX8" fmla="*/ 1866900 w 7091363"/>
                  <a:gd name="connsiteY8" fmla="*/ 233362 h 2345531"/>
                  <a:gd name="connsiteX9" fmla="*/ 2338388 w 7091363"/>
                  <a:gd name="connsiteY9" fmla="*/ 47625 h 2345531"/>
                  <a:gd name="connsiteX10" fmla="*/ 2824163 w 7091363"/>
                  <a:gd name="connsiteY10" fmla="*/ 4762 h 2345531"/>
                  <a:gd name="connsiteX11" fmla="*/ 3367088 w 7091363"/>
                  <a:gd name="connsiteY11" fmla="*/ 19050 h 2345531"/>
                  <a:gd name="connsiteX12" fmla="*/ 3867150 w 7091363"/>
                  <a:gd name="connsiteY12" fmla="*/ 90487 h 2345531"/>
                  <a:gd name="connsiteX13" fmla="*/ 4210050 w 7091363"/>
                  <a:gd name="connsiteY13" fmla="*/ 204787 h 2345531"/>
                  <a:gd name="connsiteX14" fmla="*/ 4538663 w 7091363"/>
                  <a:gd name="connsiteY14" fmla="*/ 419100 h 2345531"/>
                  <a:gd name="connsiteX15" fmla="*/ 5038725 w 7091363"/>
                  <a:gd name="connsiteY15" fmla="*/ 890587 h 2345531"/>
                  <a:gd name="connsiteX16" fmla="*/ 5110163 w 7091363"/>
                  <a:gd name="connsiteY16" fmla="*/ 976312 h 2345531"/>
                  <a:gd name="connsiteX17" fmla="*/ 5438775 w 7091363"/>
                  <a:gd name="connsiteY17" fmla="*/ 1033462 h 2345531"/>
                  <a:gd name="connsiteX18" fmla="*/ 6510338 w 7091363"/>
                  <a:gd name="connsiteY18" fmla="*/ 1219200 h 2345531"/>
                  <a:gd name="connsiteX19" fmla="*/ 6853238 w 7091363"/>
                  <a:gd name="connsiteY19" fmla="*/ 1362075 h 2345531"/>
                  <a:gd name="connsiteX20" fmla="*/ 6981825 w 7091363"/>
                  <a:gd name="connsiteY20" fmla="*/ 1562100 h 2345531"/>
                  <a:gd name="connsiteX21" fmla="*/ 7053263 w 7091363"/>
                  <a:gd name="connsiteY21" fmla="*/ 1790700 h 2345531"/>
                  <a:gd name="connsiteX22" fmla="*/ 6753225 w 7091363"/>
                  <a:gd name="connsiteY22" fmla="*/ 2062162 h 2345531"/>
                  <a:gd name="connsiteX23" fmla="*/ 5195888 w 7091363"/>
                  <a:gd name="connsiteY23" fmla="*/ 2276475 h 2345531"/>
                  <a:gd name="connsiteX24" fmla="*/ 1481138 w 7091363"/>
                  <a:gd name="connsiteY24" fmla="*/ 2290762 h 2345531"/>
                  <a:gd name="connsiteX25" fmla="*/ 252413 w 7091363"/>
                  <a:gd name="connsiteY25" fmla="*/ 1947862 h 2345531"/>
                  <a:gd name="connsiteX26" fmla="*/ 38100 w 7091363"/>
                  <a:gd name="connsiteY26" fmla="*/ 1619250 h 23455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7091363" h="2345531">
                    <a:moveTo>
                      <a:pt x="38100" y="1619250"/>
                    </a:moveTo>
                    <a:cubicBezTo>
                      <a:pt x="0" y="1514475"/>
                      <a:pt x="21432" y="1409699"/>
                      <a:pt x="23813" y="1319212"/>
                    </a:cubicBezTo>
                    <a:cubicBezTo>
                      <a:pt x="26194" y="1228725"/>
                      <a:pt x="33338" y="1138238"/>
                      <a:pt x="52388" y="1076325"/>
                    </a:cubicBezTo>
                    <a:cubicBezTo>
                      <a:pt x="71438" y="1014412"/>
                      <a:pt x="83344" y="981074"/>
                      <a:pt x="138113" y="947737"/>
                    </a:cubicBezTo>
                    <a:cubicBezTo>
                      <a:pt x="192882" y="914400"/>
                      <a:pt x="238125" y="890587"/>
                      <a:pt x="381000" y="876300"/>
                    </a:cubicBezTo>
                    <a:cubicBezTo>
                      <a:pt x="523875" y="862013"/>
                      <a:pt x="871538" y="864393"/>
                      <a:pt x="995363" y="862012"/>
                    </a:cubicBezTo>
                    <a:cubicBezTo>
                      <a:pt x="1119188" y="859631"/>
                      <a:pt x="1090612" y="873918"/>
                      <a:pt x="1123950" y="862012"/>
                    </a:cubicBezTo>
                    <a:cubicBezTo>
                      <a:pt x="1157288" y="850106"/>
                      <a:pt x="1071563" y="895350"/>
                      <a:pt x="1195388" y="790575"/>
                    </a:cubicBezTo>
                    <a:cubicBezTo>
                      <a:pt x="1319213" y="685800"/>
                      <a:pt x="1676400" y="357187"/>
                      <a:pt x="1866900" y="233362"/>
                    </a:cubicBezTo>
                    <a:cubicBezTo>
                      <a:pt x="2057400" y="109537"/>
                      <a:pt x="2178844" y="85725"/>
                      <a:pt x="2338388" y="47625"/>
                    </a:cubicBezTo>
                    <a:cubicBezTo>
                      <a:pt x="2497932" y="9525"/>
                      <a:pt x="2652713" y="9524"/>
                      <a:pt x="2824163" y="4762"/>
                    </a:cubicBezTo>
                    <a:cubicBezTo>
                      <a:pt x="2995613" y="0"/>
                      <a:pt x="3193257" y="4763"/>
                      <a:pt x="3367088" y="19050"/>
                    </a:cubicBezTo>
                    <a:cubicBezTo>
                      <a:pt x="3540919" y="33337"/>
                      <a:pt x="3726656" y="59531"/>
                      <a:pt x="3867150" y="90487"/>
                    </a:cubicBezTo>
                    <a:cubicBezTo>
                      <a:pt x="4007644" y="121443"/>
                      <a:pt x="4098131" y="150018"/>
                      <a:pt x="4210050" y="204787"/>
                    </a:cubicBezTo>
                    <a:cubicBezTo>
                      <a:pt x="4321969" y="259556"/>
                      <a:pt x="4400551" y="304800"/>
                      <a:pt x="4538663" y="419100"/>
                    </a:cubicBezTo>
                    <a:cubicBezTo>
                      <a:pt x="4676775" y="533400"/>
                      <a:pt x="4943475" y="797718"/>
                      <a:pt x="5038725" y="890587"/>
                    </a:cubicBezTo>
                    <a:cubicBezTo>
                      <a:pt x="5133975" y="983456"/>
                      <a:pt x="5043488" y="952500"/>
                      <a:pt x="5110163" y="976312"/>
                    </a:cubicBezTo>
                    <a:cubicBezTo>
                      <a:pt x="5176838" y="1000125"/>
                      <a:pt x="5438775" y="1033462"/>
                      <a:pt x="5438775" y="1033462"/>
                    </a:cubicBezTo>
                    <a:cubicBezTo>
                      <a:pt x="5672137" y="1073943"/>
                      <a:pt x="6274594" y="1164431"/>
                      <a:pt x="6510338" y="1219200"/>
                    </a:cubicBezTo>
                    <a:cubicBezTo>
                      <a:pt x="6746082" y="1273969"/>
                      <a:pt x="6774657" y="1304925"/>
                      <a:pt x="6853238" y="1362075"/>
                    </a:cubicBezTo>
                    <a:cubicBezTo>
                      <a:pt x="6931819" y="1419225"/>
                      <a:pt x="6948488" y="1490663"/>
                      <a:pt x="6981825" y="1562100"/>
                    </a:cubicBezTo>
                    <a:cubicBezTo>
                      <a:pt x="7015162" y="1633537"/>
                      <a:pt x="7091363" y="1707356"/>
                      <a:pt x="7053263" y="1790700"/>
                    </a:cubicBezTo>
                    <a:cubicBezTo>
                      <a:pt x="7015163" y="1874044"/>
                      <a:pt x="7062787" y="1981200"/>
                      <a:pt x="6753225" y="2062162"/>
                    </a:cubicBezTo>
                    <a:cubicBezTo>
                      <a:pt x="6443663" y="2143124"/>
                      <a:pt x="6074569" y="2238375"/>
                      <a:pt x="5195888" y="2276475"/>
                    </a:cubicBezTo>
                    <a:cubicBezTo>
                      <a:pt x="4317207" y="2314575"/>
                      <a:pt x="2305051" y="2345531"/>
                      <a:pt x="1481138" y="2290762"/>
                    </a:cubicBezTo>
                    <a:cubicBezTo>
                      <a:pt x="657226" y="2235993"/>
                      <a:pt x="492919" y="2059781"/>
                      <a:pt x="252413" y="1947862"/>
                    </a:cubicBezTo>
                    <a:cubicBezTo>
                      <a:pt x="11907" y="1835943"/>
                      <a:pt x="76200" y="1724025"/>
                      <a:pt x="38100" y="1619250"/>
                    </a:cubicBezTo>
                    <a:close/>
                  </a:path>
                </a:pathLst>
              </a:custGeom>
              <a:solidFill>
                <a:srgbClr val="C000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5" name="Freeform 84"/>
              <p:cNvSpPr/>
              <p:nvPr/>
            </p:nvSpPr>
            <p:spPr>
              <a:xfrm>
                <a:off x="319088" y="4024313"/>
                <a:ext cx="1607343" cy="835819"/>
              </a:xfrm>
              <a:custGeom>
                <a:avLst/>
                <a:gdLst>
                  <a:gd name="connsiteX0" fmla="*/ 1323975 w 1607343"/>
                  <a:gd name="connsiteY0" fmla="*/ 119062 h 835819"/>
                  <a:gd name="connsiteX1" fmla="*/ 238125 w 1607343"/>
                  <a:gd name="connsiteY1" fmla="*/ 133350 h 835819"/>
                  <a:gd name="connsiteX2" fmla="*/ 52387 w 1607343"/>
                  <a:gd name="connsiteY2" fmla="*/ 347662 h 835819"/>
                  <a:gd name="connsiteX3" fmla="*/ 66675 w 1607343"/>
                  <a:gd name="connsiteY3" fmla="*/ 661987 h 835819"/>
                  <a:gd name="connsiteX4" fmla="*/ 452437 w 1607343"/>
                  <a:gd name="connsiteY4" fmla="*/ 719137 h 835819"/>
                  <a:gd name="connsiteX5" fmla="*/ 1452562 w 1607343"/>
                  <a:gd name="connsiteY5" fmla="*/ 733425 h 835819"/>
                  <a:gd name="connsiteX6" fmla="*/ 1381125 w 1607343"/>
                  <a:gd name="connsiteY6" fmla="*/ 104775 h 835819"/>
                  <a:gd name="connsiteX7" fmla="*/ 1323975 w 1607343"/>
                  <a:gd name="connsiteY7" fmla="*/ 119062 h 835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07343" h="835819">
                    <a:moveTo>
                      <a:pt x="1323975" y="119062"/>
                    </a:moveTo>
                    <a:cubicBezTo>
                      <a:pt x="1133475" y="123824"/>
                      <a:pt x="450056" y="95250"/>
                      <a:pt x="238125" y="133350"/>
                    </a:cubicBezTo>
                    <a:cubicBezTo>
                      <a:pt x="26194" y="171450"/>
                      <a:pt x="80962" y="259556"/>
                      <a:pt x="52387" y="347662"/>
                    </a:cubicBezTo>
                    <a:cubicBezTo>
                      <a:pt x="23812" y="435768"/>
                      <a:pt x="0" y="600075"/>
                      <a:pt x="66675" y="661987"/>
                    </a:cubicBezTo>
                    <a:cubicBezTo>
                      <a:pt x="133350" y="723900"/>
                      <a:pt x="221456" y="707231"/>
                      <a:pt x="452437" y="719137"/>
                    </a:cubicBezTo>
                    <a:cubicBezTo>
                      <a:pt x="683418" y="731043"/>
                      <a:pt x="1297781" y="835819"/>
                      <a:pt x="1452562" y="733425"/>
                    </a:cubicBezTo>
                    <a:cubicBezTo>
                      <a:pt x="1607343" y="631031"/>
                      <a:pt x="1400175" y="209550"/>
                      <a:pt x="1381125" y="104775"/>
                    </a:cubicBezTo>
                    <a:cubicBezTo>
                      <a:pt x="1362075" y="0"/>
                      <a:pt x="1514475" y="114300"/>
                      <a:pt x="1323975" y="119062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6" name="Freeform 85"/>
              <p:cNvSpPr/>
              <p:nvPr/>
            </p:nvSpPr>
            <p:spPr>
              <a:xfrm>
                <a:off x="6791325" y="4131469"/>
                <a:ext cx="866775" cy="766762"/>
              </a:xfrm>
              <a:custGeom>
                <a:avLst/>
                <a:gdLst>
                  <a:gd name="connsiteX0" fmla="*/ 66675 w 866775"/>
                  <a:gd name="connsiteY0" fmla="*/ 211931 h 766762"/>
                  <a:gd name="connsiteX1" fmla="*/ 538163 w 866775"/>
                  <a:gd name="connsiteY1" fmla="*/ 140494 h 766762"/>
                  <a:gd name="connsiteX2" fmla="*/ 723900 w 866775"/>
                  <a:gd name="connsiteY2" fmla="*/ 69056 h 766762"/>
                  <a:gd name="connsiteX3" fmla="*/ 823913 w 866775"/>
                  <a:gd name="connsiteY3" fmla="*/ 554831 h 766762"/>
                  <a:gd name="connsiteX4" fmla="*/ 752475 w 866775"/>
                  <a:gd name="connsiteY4" fmla="*/ 640556 h 766762"/>
                  <a:gd name="connsiteX5" fmla="*/ 138113 w 866775"/>
                  <a:gd name="connsiteY5" fmla="*/ 697706 h 766762"/>
                  <a:gd name="connsiteX6" fmla="*/ 66675 w 866775"/>
                  <a:gd name="connsiteY6" fmla="*/ 211931 h 766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66775" h="766762">
                    <a:moveTo>
                      <a:pt x="66675" y="211931"/>
                    </a:moveTo>
                    <a:cubicBezTo>
                      <a:pt x="133350" y="119062"/>
                      <a:pt x="428626" y="164306"/>
                      <a:pt x="538163" y="140494"/>
                    </a:cubicBezTo>
                    <a:cubicBezTo>
                      <a:pt x="647700" y="116682"/>
                      <a:pt x="676275" y="0"/>
                      <a:pt x="723900" y="69056"/>
                    </a:cubicBezTo>
                    <a:cubicBezTo>
                      <a:pt x="771525" y="138112"/>
                      <a:pt x="819151" y="459581"/>
                      <a:pt x="823913" y="554831"/>
                    </a:cubicBezTo>
                    <a:cubicBezTo>
                      <a:pt x="828675" y="650081"/>
                      <a:pt x="866775" y="616744"/>
                      <a:pt x="752475" y="640556"/>
                    </a:cubicBezTo>
                    <a:cubicBezTo>
                      <a:pt x="638175" y="664368"/>
                      <a:pt x="250032" y="766762"/>
                      <a:pt x="138113" y="697706"/>
                    </a:cubicBezTo>
                    <a:cubicBezTo>
                      <a:pt x="26194" y="628650"/>
                      <a:pt x="0" y="304800"/>
                      <a:pt x="66675" y="211931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7" name="Freeform 86"/>
              <p:cNvSpPr/>
              <p:nvPr/>
            </p:nvSpPr>
            <p:spPr>
              <a:xfrm>
                <a:off x="1783556" y="2619376"/>
                <a:ext cx="1176338" cy="821530"/>
              </a:xfrm>
              <a:custGeom>
                <a:avLst/>
                <a:gdLst>
                  <a:gd name="connsiteX0" fmla="*/ 1116807 w 1176338"/>
                  <a:gd name="connsiteY0" fmla="*/ 809624 h 821530"/>
                  <a:gd name="connsiteX1" fmla="*/ 1116807 w 1176338"/>
                  <a:gd name="connsiteY1" fmla="*/ 109537 h 821530"/>
                  <a:gd name="connsiteX2" fmla="*/ 759619 w 1176338"/>
                  <a:gd name="connsiteY2" fmla="*/ 152399 h 821530"/>
                  <a:gd name="connsiteX3" fmla="*/ 488157 w 1176338"/>
                  <a:gd name="connsiteY3" fmla="*/ 380999 h 821530"/>
                  <a:gd name="connsiteX4" fmla="*/ 73819 w 1176338"/>
                  <a:gd name="connsiteY4" fmla="*/ 752474 h 821530"/>
                  <a:gd name="connsiteX5" fmla="*/ 45244 w 1176338"/>
                  <a:gd name="connsiteY5" fmla="*/ 795337 h 821530"/>
                  <a:gd name="connsiteX6" fmla="*/ 273844 w 1176338"/>
                  <a:gd name="connsiteY6" fmla="*/ 795337 h 821530"/>
                  <a:gd name="connsiteX7" fmla="*/ 1116807 w 1176338"/>
                  <a:gd name="connsiteY7" fmla="*/ 809624 h 821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6338" h="821530">
                    <a:moveTo>
                      <a:pt x="1116807" y="809624"/>
                    </a:moveTo>
                    <a:cubicBezTo>
                      <a:pt x="1146572" y="514349"/>
                      <a:pt x="1176338" y="219075"/>
                      <a:pt x="1116807" y="109537"/>
                    </a:cubicBezTo>
                    <a:cubicBezTo>
                      <a:pt x="1057276" y="0"/>
                      <a:pt x="864394" y="107155"/>
                      <a:pt x="759619" y="152399"/>
                    </a:cubicBezTo>
                    <a:cubicBezTo>
                      <a:pt x="654844" y="197643"/>
                      <a:pt x="602457" y="280987"/>
                      <a:pt x="488157" y="380999"/>
                    </a:cubicBezTo>
                    <a:cubicBezTo>
                      <a:pt x="373857" y="481012"/>
                      <a:pt x="147638" y="683418"/>
                      <a:pt x="73819" y="752474"/>
                    </a:cubicBezTo>
                    <a:cubicBezTo>
                      <a:pt x="0" y="821530"/>
                      <a:pt x="11907" y="788193"/>
                      <a:pt x="45244" y="795337"/>
                    </a:cubicBezTo>
                    <a:cubicBezTo>
                      <a:pt x="78581" y="802481"/>
                      <a:pt x="273844" y="795337"/>
                      <a:pt x="273844" y="795337"/>
                    </a:cubicBezTo>
                    <a:lnTo>
                      <a:pt x="1116807" y="809624"/>
                    </a:lnTo>
                    <a:close/>
                  </a:path>
                </a:pathLst>
              </a:custGeom>
              <a:solidFill>
                <a:srgbClr val="00FFFF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8" name="Freeform 87"/>
              <p:cNvSpPr/>
              <p:nvPr/>
            </p:nvSpPr>
            <p:spPr>
              <a:xfrm>
                <a:off x="3214688" y="2576513"/>
                <a:ext cx="2216944" cy="1014412"/>
              </a:xfrm>
              <a:custGeom>
                <a:avLst/>
                <a:gdLst>
                  <a:gd name="connsiteX0" fmla="*/ 28575 w 2216944"/>
                  <a:gd name="connsiteY0" fmla="*/ 866775 h 1014412"/>
                  <a:gd name="connsiteX1" fmla="*/ 0 w 2216944"/>
                  <a:gd name="connsiteY1" fmla="*/ 123825 h 1014412"/>
                  <a:gd name="connsiteX2" fmla="*/ 28575 w 2216944"/>
                  <a:gd name="connsiteY2" fmla="*/ 123825 h 1014412"/>
                  <a:gd name="connsiteX3" fmla="*/ 871537 w 2216944"/>
                  <a:gd name="connsiteY3" fmla="*/ 152400 h 1014412"/>
                  <a:gd name="connsiteX4" fmla="*/ 1485900 w 2216944"/>
                  <a:gd name="connsiteY4" fmla="*/ 395287 h 1014412"/>
                  <a:gd name="connsiteX5" fmla="*/ 2114550 w 2216944"/>
                  <a:gd name="connsiteY5" fmla="*/ 923925 h 1014412"/>
                  <a:gd name="connsiteX6" fmla="*/ 2100262 w 2216944"/>
                  <a:gd name="connsiteY6" fmla="*/ 938212 h 1014412"/>
                  <a:gd name="connsiteX7" fmla="*/ 28575 w 2216944"/>
                  <a:gd name="connsiteY7" fmla="*/ 866775 h 1014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16944" h="1014412">
                    <a:moveTo>
                      <a:pt x="28575" y="866775"/>
                    </a:moveTo>
                    <a:cubicBezTo>
                      <a:pt x="14287" y="557212"/>
                      <a:pt x="0" y="247650"/>
                      <a:pt x="0" y="123825"/>
                    </a:cubicBezTo>
                    <a:cubicBezTo>
                      <a:pt x="0" y="0"/>
                      <a:pt x="28575" y="123825"/>
                      <a:pt x="28575" y="123825"/>
                    </a:cubicBezTo>
                    <a:lnTo>
                      <a:pt x="871537" y="152400"/>
                    </a:lnTo>
                    <a:cubicBezTo>
                      <a:pt x="1114424" y="197644"/>
                      <a:pt x="1278731" y="266699"/>
                      <a:pt x="1485900" y="395287"/>
                    </a:cubicBezTo>
                    <a:cubicBezTo>
                      <a:pt x="1693069" y="523875"/>
                      <a:pt x="2012156" y="833438"/>
                      <a:pt x="2114550" y="923925"/>
                    </a:cubicBezTo>
                    <a:cubicBezTo>
                      <a:pt x="2216944" y="1014412"/>
                      <a:pt x="2100262" y="938212"/>
                      <a:pt x="2100262" y="938212"/>
                    </a:cubicBezTo>
                    <a:lnTo>
                      <a:pt x="28575" y="866775"/>
                    </a:lnTo>
                    <a:close/>
                  </a:path>
                </a:pathLst>
              </a:custGeom>
              <a:solidFill>
                <a:srgbClr val="00FFFF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9" name="Oval 88"/>
              <p:cNvSpPr/>
              <p:nvPr/>
            </p:nvSpPr>
            <p:spPr>
              <a:xfrm>
                <a:off x="1259632" y="4077072"/>
                <a:ext cx="1296144" cy="1296144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2" name="Oval 91"/>
              <p:cNvSpPr/>
              <p:nvPr/>
            </p:nvSpPr>
            <p:spPr>
              <a:xfrm>
                <a:off x="1403648" y="4221088"/>
                <a:ext cx="1008112" cy="100811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3" name="Oval 92"/>
              <p:cNvSpPr/>
              <p:nvPr/>
            </p:nvSpPr>
            <p:spPr>
              <a:xfrm>
                <a:off x="5724128" y="4077072"/>
                <a:ext cx="1296144" cy="1296144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4" name="Oval 93"/>
              <p:cNvSpPr/>
              <p:nvPr/>
            </p:nvSpPr>
            <p:spPr>
              <a:xfrm>
                <a:off x="5868144" y="4221088"/>
                <a:ext cx="1008112" cy="100811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96" name="Straight Connector 95"/>
              <p:cNvCxnSpPr/>
              <p:nvPr/>
            </p:nvCxnSpPr>
            <p:spPr>
              <a:xfrm>
                <a:off x="3059832" y="2564904"/>
                <a:ext cx="72008" cy="2304256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3" name="Group 58"/>
            <p:cNvGrpSpPr>
              <a:grpSpLocks noChangeAspect="1"/>
            </p:cNvGrpSpPr>
            <p:nvPr/>
          </p:nvGrpSpPr>
          <p:grpSpPr>
            <a:xfrm>
              <a:off x="4860032" y="1844824"/>
              <a:ext cx="4742284" cy="1814660"/>
              <a:chOff x="319088" y="2564904"/>
              <a:chExt cx="7339012" cy="2808312"/>
            </a:xfrm>
          </p:grpSpPr>
          <p:sp>
            <p:nvSpPr>
              <p:cNvPr id="54" name="Freeform 53"/>
              <p:cNvSpPr/>
              <p:nvPr/>
            </p:nvSpPr>
            <p:spPr>
              <a:xfrm>
                <a:off x="467544" y="2564904"/>
                <a:ext cx="7091363" cy="2345531"/>
              </a:xfrm>
              <a:custGeom>
                <a:avLst/>
                <a:gdLst>
                  <a:gd name="connsiteX0" fmla="*/ 38100 w 7091363"/>
                  <a:gd name="connsiteY0" fmla="*/ 1619250 h 2345531"/>
                  <a:gd name="connsiteX1" fmla="*/ 23813 w 7091363"/>
                  <a:gd name="connsiteY1" fmla="*/ 1319212 h 2345531"/>
                  <a:gd name="connsiteX2" fmla="*/ 52388 w 7091363"/>
                  <a:gd name="connsiteY2" fmla="*/ 1076325 h 2345531"/>
                  <a:gd name="connsiteX3" fmla="*/ 138113 w 7091363"/>
                  <a:gd name="connsiteY3" fmla="*/ 947737 h 2345531"/>
                  <a:gd name="connsiteX4" fmla="*/ 381000 w 7091363"/>
                  <a:gd name="connsiteY4" fmla="*/ 876300 h 2345531"/>
                  <a:gd name="connsiteX5" fmla="*/ 995363 w 7091363"/>
                  <a:gd name="connsiteY5" fmla="*/ 862012 h 2345531"/>
                  <a:gd name="connsiteX6" fmla="*/ 1123950 w 7091363"/>
                  <a:gd name="connsiteY6" fmla="*/ 862012 h 2345531"/>
                  <a:gd name="connsiteX7" fmla="*/ 1195388 w 7091363"/>
                  <a:gd name="connsiteY7" fmla="*/ 790575 h 2345531"/>
                  <a:gd name="connsiteX8" fmla="*/ 1866900 w 7091363"/>
                  <a:gd name="connsiteY8" fmla="*/ 233362 h 2345531"/>
                  <a:gd name="connsiteX9" fmla="*/ 2338388 w 7091363"/>
                  <a:gd name="connsiteY9" fmla="*/ 47625 h 2345531"/>
                  <a:gd name="connsiteX10" fmla="*/ 2824163 w 7091363"/>
                  <a:gd name="connsiteY10" fmla="*/ 4762 h 2345531"/>
                  <a:gd name="connsiteX11" fmla="*/ 3367088 w 7091363"/>
                  <a:gd name="connsiteY11" fmla="*/ 19050 h 2345531"/>
                  <a:gd name="connsiteX12" fmla="*/ 3867150 w 7091363"/>
                  <a:gd name="connsiteY12" fmla="*/ 90487 h 2345531"/>
                  <a:gd name="connsiteX13" fmla="*/ 4210050 w 7091363"/>
                  <a:gd name="connsiteY13" fmla="*/ 204787 h 2345531"/>
                  <a:gd name="connsiteX14" fmla="*/ 4538663 w 7091363"/>
                  <a:gd name="connsiteY14" fmla="*/ 419100 h 2345531"/>
                  <a:gd name="connsiteX15" fmla="*/ 5038725 w 7091363"/>
                  <a:gd name="connsiteY15" fmla="*/ 890587 h 2345531"/>
                  <a:gd name="connsiteX16" fmla="*/ 5110163 w 7091363"/>
                  <a:gd name="connsiteY16" fmla="*/ 976312 h 2345531"/>
                  <a:gd name="connsiteX17" fmla="*/ 5438775 w 7091363"/>
                  <a:gd name="connsiteY17" fmla="*/ 1033462 h 2345531"/>
                  <a:gd name="connsiteX18" fmla="*/ 6510338 w 7091363"/>
                  <a:gd name="connsiteY18" fmla="*/ 1219200 h 2345531"/>
                  <a:gd name="connsiteX19" fmla="*/ 6853238 w 7091363"/>
                  <a:gd name="connsiteY19" fmla="*/ 1362075 h 2345531"/>
                  <a:gd name="connsiteX20" fmla="*/ 6981825 w 7091363"/>
                  <a:gd name="connsiteY20" fmla="*/ 1562100 h 2345531"/>
                  <a:gd name="connsiteX21" fmla="*/ 7053263 w 7091363"/>
                  <a:gd name="connsiteY21" fmla="*/ 1790700 h 2345531"/>
                  <a:gd name="connsiteX22" fmla="*/ 6753225 w 7091363"/>
                  <a:gd name="connsiteY22" fmla="*/ 2062162 h 2345531"/>
                  <a:gd name="connsiteX23" fmla="*/ 5195888 w 7091363"/>
                  <a:gd name="connsiteY23" fmla="*/ 2276475 h 2345531"/>
                  <a:gd name="connsiteX24" fmla="*/ 1481138 w 7091363"/>
                  <a:gd name="connsiteY24" fmla="*/ 2290762 h 2345531"/>
                  <a:gd name="connsiteX25" fmla="*/ 252413 w 7091363"/>
                  <a:gd name="connsiteY25" fmla="*/ 1947862 h 2345531"/>
                  <a:gd name="connsiteX26" fmla="*/ 38100 w 7091363"/>
                  <a:gd name="connsiteY26" fmla="*/ 1619250 h 23455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7091363" h="2345531">
                    <a:moveTo>
                      <a:pt x="38100" y="1619250"/>
                    </a:moveTo>
                    <a:cubicBezTo>
                      <a:pt x="0" y="1514475"/>
                      <a:pt x="21432" y="1409699"/>
                      <a:pt x="23813" y="1319212"/>
                    </a:cubicBezTo>
                    <a:cubicBezTo>
                      <a:pt x="26194" y="1228725"/>
                      <a:pt x="33338" y="1138238"/>
                      <a:pt x="52388" y="1076325"/>
                    </a:cubicBezTo>
                    <a:cubicBezTo>
                      <a:pt x="71438" y="1014412"/>
                      <a:pt x="83344" y="981074"/>
                      <a:pt x="138113" y="947737"/>
                    </a:cubicBezTo>
                    <a:cubicBezTo>
                      <a:pt x="192882" y="914400"/>
                      <a:pt x="238125" y="890587"/>
                      <a:pt x="381000" y="876300"/>
                    </a:cubicBezTo>
                    <a:cubicBezTo>
                      <a:pt x="523875" y="862013"/>
                      <a:pt x="871538" y="864393"/>
                      <a:pt x="995363" y="862012"/>
                    </a:cubicBezTo>
                    <a:cubicBezTo>
                      <a:pt x="1119188" y="859631"/>
                      <a:pt x="1090612" y="873918"/>
                      <a:pt x="1123950" y="862012"/>
                    </a:cubicBezTo>
                    <a:cubicBezTo>
                      <a:pt x="1157288" y="850106"/>
                      <a:pt x="1071563" y="895350"/>
                      <a:pt x="1195388" y="790575"/>
                    </a:cubicBezTo>
                    <a:cubicBezTo>
                      <a:pt x="1319213" y="685800"/>
                      <a:pt x="1676400" y="357187"/>
                      <a:pt x="1866900" y="233362"/>
                    </a:cubicBezTo>
                    <a:cubicBezTo>
                      <a:pt x="2057400" y="109537"/>
                      <a:pt x="2178844" y="85725"/>
                      <a:pt x="2338388" y="47625"/>
                    </a:cubicBezTo>
                    <a:cubicBezTo>
                      <a:pt x="2497932" y="9525"/>
                      <a:pt x="2652713" y="9524"/>
                      <a:pt x="2824163" y="4762"/>
                    </a:cubicBezTo>
                    <a:cubicBezTo>
                      <a:pt x="2995613" y="0"/>
                      <a:pt x="3193257" y="4763"/>
                      <a:pt x="3367088" y="19050"/>
                    </a:cubicBezTo>
                    <a:cubicBezTo>
                      <a:pt x="3540919" y="33337"/>
                      <a:pt x="3726656" y="59531"/>
                      <a:pt x="3867150" y="90487"/>
                    </a:cubicBezTo>
                    <a:cubicBezTo>
                      <a:pt x="4007644" y="121443"/>
                      <a:pt x="4098131" y="150018"/>
                      <a:pt x="4210050" y="204787"/>
                    </a:cubicBezTo>
                    <a:cubicBezTo>
                      <a:pt x="4321969" y="259556"/>
                      <a:pt x="4400551" y="304800"/>
                      <a:pt x="4538663" y="419100"/>
                    </a:cubicBezTo>
                    <a:cubicBezTo>
                      <a:pt x="4676775" y="533400"/>
                      <a:pt x="4943475" y="797718"/>
                      <a:pt x="5038725" y="890587"/>
                    </a:cubicBezTo>
                    <a:cubicBezTo>
                      <a:pt x="5133975" y="983456"/>
                      <a:pt x="5043488" y="952500"/>
                      <a:pt x="5110163" y="976312"/>
                    </a:cubicBezTo>
                    <a:cubicBezTo>
                      <a:pt x="5176838" y="1000125"/>
                      <a:pt x="5438775" y="1033462"/>
                      <a:pt x="5438775" y="1033462"/>
                    </a:cubicBezTo>
                    <a:cubicBezTo>
                      <a:pt x="5672137" y="1073943"/>
                      <a:pt x="6274594" y="1164431"/>
                      <a:pt x="6510338" y="1219200"/>
                    </a:cubicBezTo>
                    <a:cubicBezTo>
                      <a:pt x="6746082" y="1273969"/>
                      <a:pt x="6774657" y="1304925"/>
                      <a:pt x="6853238" y="1362075"/>
                    </a:cubicBezTo>
                    <a:cubicBezTo>
                      <a:pt x="6931819" y="1419225"/>
                      <a:pt x="6948488" y="1490663"/>
                      <a:pt x="6981825" y="1562100"/>
                    </a:cubicBezTo>
                    <a:cubicBezTo>
                      <a:pt x="7015162" y="1633537"/>
                      <a:pt x="7091363" y="1707356"/>
                      <a:pt x="7053263" y="1790700"/>
                    </a:cubicBezTo>
                    <a:cubicBezTo>
                      <a:pt x="7015163" y="1874044"/>
                      <a:pt x="7062787" y="1981200"/>
                      <a:pt x="6753225" y="2062162"/>
                    </a:cubicBezTo>
                    <a:cubicBezTo>
                      <a:pt x="6443663" y="2143124"/>
                      <a:pt x="6074569" y="2238375"/>
                      <a:pt x="5195888" y="2276475"/>
                    </a:cubicBezTo>
                    <a:cubicBezTo>
                      <a:pt x="4317207" y="2314575"/>
                      <a:pt x="2305051" y="2345531"/>
                      <a:pt x="1481138" y="2290762"/>
                    </a:cubicBezTo>
                    <a:cubicBezTo>
                      <a:pt x="657226" y="2235993"/>
                      <a:pt x="492919" y="2059781"/>
                      <a:pt x="252413" y="1947862"/>
                    </a:cubicBezTo>
                    <a:cubicBezTo>
                      <a:pt x="11907" y="1835943"/>
                      <a:pt x="76200" y="1724025"/>
                      <a:pt x="38100" y="161925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5" name="Freeform 54"/>
              <p:cNvSpPr/>
              <p:nvPr/>
            </p:nvSpPr>
            <p:spPr>
              <a:xfrm>
                <a:off x="319088" y="4024313"/>
                <a:ext cx="1607343" cy="835819"/>
              </a:xfrm>
              <a:custGeom>
                <a:avLst/>
                <a:gdLst>
                  <a:gd name="connsiteX0" fmla="*/ 1323975 w 1607343"/>
                  <a:gd name="connsiteY0" fmla="*/ 119062 h 835819"/>
                  <a:gd name="connsiteX1" fmla="*/ 238125 w 1607343"/>
                  <a:gd name="connsiteY1" fmla="*/ 133350 h 835819"/>
                  <a:gd name="connsiteX2" fmla="*/ 52387 w 1607343"/>
                  <a:gd name="connsiteY2" fmla="*/ 347662 h 835819"/>
                  <a:gd name="connsiteX3" fmla="*/ 66675 w 1607343"/>
                  <a:gd name="connsiteY3" fmla="*/ 661987 h 835819"/>
                  <a:gd name="connsiteX4" fmla="*/ 452437 w 1607343"/>
                  <a:gd name="connsiteY4" fmla="*/ 719137 h 835819"/>
                  <a:gd name="connsiteX5" fmla="*/ 1452562 w 1607343"/>
                  <a:gd name="connsiteY5" fmla="*/ 733425 h 835819"/>
                  <a:gd name="connsiteX6" fmla="*/ 1381125 w 1607343"/>
                  <a:gd name="connsiteY6" fmla="*/ 104775 h 835819"/>
                  <a:gd name="connsiteX7" fmla="*/ 1323975 w 1607343"/>
                  <a:gd name="connsiteY7" fmla="*/ 119062 h 835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07343" h="835819">
                    <a:moveTo>
                      <a:pt x="1323975" y="119062"/>
                    </a:moveTo>
                    <a:cubicBezTo>
                      <a:pt x="1133475" y="123824"/>
                      <a:pt x="450056" y="95250"/>
                      <a:pt x="238125" y="133350"/>
                    </a:cubicBezTo>
                    <a:cubicBezTo>
                      <a:pt x="26194" y="171450"/>
                      <a:pt x="80962" y="259556"/>
                      <a:pt x="52387" y="347662"/>
                    </a:cubicBezTo>
                    <a:cubicBezTo>
                      <a:pt x="23812" y="435768"/>
                      <a:pt x="0" y="600075"/>
                      <a:pt x="66675" y="661987"/>
                    </a:cubicBezTo>
                    <a:cubicBezTo>
                      <a:pt x="133350" y="723900"/>
                      <a:pt x="221456" y="707231"/>
                      <a:pt x="452437" y="719137"/>
                    </a:cubicBezTo>
                    <a:cubicBezTo>
                      <a:pt x="683418" y="731043"/>
                      <a:pt x="1297781" y="835819"/>
                      <a:pt x="1452562" y="733425"/>
                    </a:cubicBezTo>
                    <a:cubicBezTo>
                      <a:pt x="1607343" y="631031"/>
                      <a:pt x="1400175" y="209550"/>
                      <a:pt x="1381125" y="104775"/>
                    </a:cubicBezTo>
                    <a:cubicBezTo>
                      <a:pt x="1362075" y="0"/>
                      <a:pt x="1514475" y="114300"/>
                      <a:pt x="1323975" y="119062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6" name="Freeform 55"/>
              <p:cNvSpPr/>
              <p:nvPr/>
            </p:nvSpPr>
            <p:spPr>
              <a:xfrm>
                <a:off x="6791325" y="4131469"/>
                <a:ext cx="866775" cy="766762"/>
              </a:xfrm>
              <a:custGeom>
                <a:avLst/>
                <a:gdLst>
                  <a:gd name="connsiteX0" fmla="*/ 66675 w 866775"/>
                  <a:gd name="connsiteY0" fmla="*/ 211931 h 766762"/>
                  <a:gd name="connsiteX1" fmla="*/ 538163 w 866775"/>
                  <a:gd name="connsiteY1" fmla="*/ 140494 h 766762"/>
                  <a:gd name="connsiteX2" fmla="*/ 723900 w 866775"/>
                  <a:gd name="connsiteY2" fmla="*/ 69056 h 766762"/>
                  <a:gd name="connsiteX3" fmla="*/ 823913 w 866775"/>
                  <a:gd name="connsiteY3" fmla="*/ 554831 h 766762"/>
                  <a:gd name="connsiteX4" fmla="*/ 752475 w 866775"/>
                  <a:gd name="connsiteY4" fmla="*/ 640556 h 766762"/>
                  <a:gd name="connsiteX5" fmla="*/ 138113 w 866775"/>
                  <a:gd name="connsiteY5" fmla="*/ 697706 h 766762"/>
                  <a:gd name="connsiteX6" fmla="*/ 66675 w 866775"/>
                  <a:gd name="connsiteY6" fmla="*/ 211931 h 766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66775" h="766762">
                    <a:moveTo>
                      <a:pt x="66675" y="211931"/>
                    </a:moveTo>
                    <a:cubicBezTo>
                      <a:pt x="133350" y="119062"/>
                      <a:pt x="428626" y="164306"/>
                      <a:pt x="538163" y="140494"/>
                    </a:cubicBezTo>
                    <a:cubicBezTo>
                      <a:pt x="647700" y="116682"/>
                      <a:pt x="676275" y="0"/>
                      <a:pt x="723900" y="69056"/>
                    </a:cubicBezTo>
                    <a:cubicBezTo>
                      <a:pt x="771525" y="138112"/>
                      <a:pt x="819151" y="459581"/>
                      <a:pt x="823913" y="554831"/>
                    </a:cubicBezTo>
                    <a:cubicBezTo>
                      <a:pt x="828675" y="650081"/>
                      <a:pt x="866775" y="616744"/>
                      <a:pt x="752475" y="640556"/>
                    </a:cubicBezTo>
                    <a:cubicBezTo>
                      <a:pt x="638175" y="664368"/>
                      <a:pt x="250032" y="766762"/>
                      <a:pt x="138113" y="697706"/>
                    </a:cubicBezTo>
                    <a:cubicBezTo>
                      <a:pt x="26194" y="628650"/>
                      <a:pt x="0" y="304800"/>
                      <a:pt x="66675" y="211931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7" name="Freeform 76"/>
              <p:cNvSpPr/>
              <p:nvPr/>
            </p:nvSpPr>
            <p:spPr>
              <a:xfrm>
                <a:off x="1783556" y="2619376"/>
                <a:ext cx="1176338" cy="821530"/>
              </a:xfrm>
              <a:custGeom>
                <a:avLst/>
                <a:gdLst>
                  <a:gd name="connsiteX0" fmla="*/ 1116807 w 1176338"/>
                  <a:gd name="connsiteY0" fmla="*/ 809624 h 821530"/>
                  <a:gd name="connsiteX1" fmla="*/ 1116807 w 1176338"/>
                  <a:gd name="connsiteY1" fmla="*/ 109537 h 821530"/>
                  <a:gd name="connsiteX2" fmla="*/ 759619 w 1176338"/>
                  <a:gd name="connsiteY2" fmla="*/ 152399 h 821530"/>
                  <a:gd name="connsiteX3" fmla="*/ 488157 w 1176338"/>
                  <a:gd name="connsiteY3" fmla="*/ 380999 h 821530"/>
                  <a:gd name="connsiteX4" fmla="*/ 73819 w 1176338"/>
                  <a:gd name="connsiteY4" fmla="*/ 752474 h 821530"/>
                  <a:gd name="connsiteX5" fmla="*/ 45244 w 1176338"/>
                  <a:gd name="connsiteY5" fmla="*/ 795337 h 821530"/>
                  <a:gd name="connsiteX6" fmla="*/ 273844 w 1176338"/>
                  <a:gd name="connsiteY6" fmla="*/ 795337 h 821530"/>
                  <a:gd name="connsiteX7" fmla="*/ 1116807 w 1176338"/>
                  <a:gd name="connsiteY7" fmla="*/ 809624 h 821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6338" h="821530">
                    <a:moveTo>
                      <a:pt x="1116807" y="809624"/>
                    </a:moveTo>
                    <a:cubicBezTo>
                      <a:pt x="1146572" y="514349"/>
                      <a:pt x="1176338" y="219075"/>
                      <a:pt x="1116807" y="109537"/>
                    </a:cubicBezTo>
                    <a:cubicBezTo>
                      <a:pt x="1057276" y="0"/>
                      <a:pt x="864394" y="107155"/>
                      <a:pt x="759619" y="152399"/>
                    </a:cubicBezTo>
                    <a:cubicBezTo>
                      <a:pt x="654844" y="197643"/>
                      <a:pt x="602457" y="280987"/>
                      <a:pt x="488157" y="380999"/>
                    </a:cubicBezTo>
                    <a:cubicBezTo>
                      <a:pt x="373857" y="481012"/>
                      <a:pt x="147638" y="683418"/>
                      <a:pt x="73819" y="752474"/>
                    </a:cubicBezTo>
                    <a:cubicBezTo>
                      <a:pt x="0" y="821530"/>
                      <a:pt x="11907" y="788193"/>
                      <a:pt x="45244" y="795337"/>
                    </a:cubicBezTo>
                    <a:cubicBezTo>
                      <a:pt x="78581" y="802481"/>
                      <a:pt x="273844" y="795337"/>
                      <a:pt x="273844" y="795337"/>
                    </a:cubicBezTo>
                    <a:lnTo>
                      <a:pt x="1116807" y="809624"/>
                    </a:lnTo>
                    <a:close/>
                  </a:path>
                </a:pathLst>
              </a:custGeom>
              <a:solidFill>
                <a:srgbClr val="00FFFF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8" name="Freeform 77"/>
              <p:cNvSpPr/>
              <p:nvPr/>
            </p:nvSpPr>
            <p:spPr>
              <a:xfrm>
                <a:off x="3214688" y="2576513"/>
                <a:ext cx="2216944" cy="1014412"/>
              </a:xfrm>
              <a:custGeom>
                <a:avLst/>
                <a:gdLst>
                  <a:gd name="connsiteX0" fmla="*/ 28575 w 2216944"/>
                  <a:gd name="connsiteY0" fmla="*/ 866775 h 1014412"/>
                  <a:gd name="connsiteX1" fmla="*/ 0 w 2216944"/>
                  <a:gd name="connsiteY1" fmla="*/ 123825 h 1014412"/>
                  <a:gd name="connsiteX2" fmla="*/ 28575 w 2216944"/>
                  <a:gd name="connsiteY2" fmla="*/ 123825 h 1014412"/>
                  <a:gd name="connsiteX3" fmla="*/ 871537 w 2216944"/>
                  <a:gd name="connsiteY3" fmla="*/ 152400 h 1014412"/>
                  <a:gd name="connsiteX4" fmla="*/ 1485900 w 2216944"/>
                  <a:gd name="connsiteY4" fmla="*/ 395287 h 1014412"/>
                  <a:gd name="connsiteX5" fmla="*/ 2114550 w 2216944"/>
                  <a:gd name="connsiteY5" fmla="*/ 923925 h 1014412"/>
                  <a:gd name="connsiteX6" fmla="*/ 2100262 w 2216944"/>
                  <a:gd name="connsiteY6" fmla="*/ 938212 h 1014412"/>
                  <a:gd name="connsiteX7" fmla="*/ 28575 w 2216944"/>
                  <a:gd name="connsiteY7" fmla="*/ 866775 h 1014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16944" h="1014412">
                    <a:moveTo>
                      <a:pt x="28575" y="866775"/>
                    </a:moveTo>
                    <a:cubicBezTo>
                      <a:pt x="14287" y="557212"/>
                      <a:pt x="0" y="247650"/>
                      <a:pt x="0" y="123825"/>
                    </a:cubicBezTo>
                    <a:cubicBezTo>
                      <a:pt x="0" y="0"/>
                      <a:pt x="28575" y="123825"/>
                      <a:pt x="28575" y="123825"/>
                    </a:cubicBezTo>
                    <a:lnTo>
                      <a:pt x="871537" y="152400"/>
                    </a:lnTo>
                    <a:cubicBezTo>
                      <a:pt x="1114424" y="197644"/>
                      <a:pt x="1278731" y="266699"/>
                      <a:pt x="1485900" y="395287"/>
                    </a:cubicBezTo>
                    <a:cubicBezTo>
                      <a:pt x="1693069" y="523875"/>
                      <a:pt x="2012156" y="833438"/>
                      <a:pt x="2114550" y="923925"/>
                    </a:cubicBezTo>
                    <a:cubicBezTo>
                      <a:pt x="2216944" y="1014412"/>
                      <a:pt x="2100262" y="938212"/>
                      <a:pt x="2100262" y="938212"/>
                    </a:cubicBezTo>
                    <a:lnTo>
                      <a:pt x="28575" y="866775"/>
                    </a:lnTo>
                    <a:close/>
                  </a:path>
                </a:pathLst>
              </a:custGeom>
              <a:solidFill>
                <a:srgbClr val="00FFFF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1259632" y="4077072"/>
                <a:ext cx="1296144" cy="1296144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0" name="Oval 79"/>
              <p:cNvSpPr/>
              <p:nvPr/>
            </p:nvSpPr>
            <p:spPr>
              <a:xfrm>
                <a:off x="1403648" y="4221088"/>
                <a:ext cx="1008112" cy="100811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1" name="Oval 80"/>
              <p:cNvSpPr/>
              <p:nvPr/>
            </p:nvSpPr>
            <p:spPr>
              <a:xfrm>
                <a:off x="5724128" y="4077072"/>
                <a:ext cx="1296144" cy="1296144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5868144" y="4221088"/>
                <a:ext cx="1008112" cy="100811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83" name="Straight Connector 82"/>
              <p:cNvCxnSpPr/>
              <p:nvPr/>
            </p:nvCxnSpPr>
            <p:spPr>
              <a:xfrm>
                <a:off x="3059832" y="2564904"/>
                <a:ext cx="72008" cy="2304256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1" name="Freeform 40"/>
          <p:cNvSpPr/>
          <p:nvPr/>
        </p:nvSpPr>
        <p:spPr>
          <a:xfrm rot="2253243" flipV="1">
            <a:off x="4516148" y="2164930"/>
            <a:ext cx="639266" cy="889849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40017" y="164738"/>
                </a:moveTo>
                <a:cubicBezTo>
                  <a:pt x="254106" y="210379"/>
                  <a:pt x="265958" y="329141"/>
                  <a:pt x="239713" y="381071"/>
                </a:cubicBezTo>
                <a:cubicBezTo>
                  <a:pt x="213469" y="43300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CC00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Freeform 41"/>
          <p:cNvSpPr/>
          <p:nvPr/>
        </p:nvSpPr>
        <p:spPr>
          <a:xfrm rot="19078822" flipH="1" flipV="1">
            <a:off x="2483397" y="2160423"/>
            <a:ext cx="639266" cy="889849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40017" y="164738"/>
                </a:moveTo>
                <a:cubicBezTo>
                  <a:pt x="254106" y="210379"/>
                  <a:pt x="265958" y="329141"/>
                  <a:pt x="239713" y="381071"/>
                </a:cubicBezTo>
                <a:cubicBezTo>
                  <a:pt x="213469" y="43300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CC00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6" name="Rectangle 145"/>
          <p:cNvSpPr/>
          <p:nvPr/>
        </p:nvSpPr>
        <p:spPr>
          <a:xfrm>
            <a:off x="-684584" y="2708920"/>
            <a:ext cx="2304256" cy="2232248"/>
          </a:xfrm>
          <a:prstGeom prst="rect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6" name="Group 5"/>
          <p:cNvGrpSpPr/>
          <p:nvPr/>
        </p:nvGrpSpPr>
        <p:grpSpPr>
          <a:xfrm>
            <a:off x="5292080" y="2492896"/>
            <a:ext cx="2448272" cy="2483846"/>
            <a:chOff x="3779912" y="3573016"/>
            <a:chExt cx="2448272" cy="2483846"/>
          </a:xfrm>
        </p:grpSpPr>
        <p:grpSp>
          <p:nvGrpSpPr>
            <p:cNvPr id="57" name="Group 56"/>
            <p:cNvGrpSpPr/>
            <p:nvPr/>
          </p:nvGrpSpPr>
          <p:grpSpPr>
            <a:xfrm>
              <a:off x="3779912" y="3573016"/>
              <a:ext cx="2448272" cy="2483846"/>
              <a:chOff x="3203848" y="1700808"/>
              <a:chExt cx="3168352" cy="3419950"/>
            </a:xfrm>
          </p:grpSpPr>
          <p:sp>
            <p:nvSpPr>
              <p:cNvPr id="58" name="Freeform 57"/>
              <p:cNvSpPr/>
              <p:nvPr/>
            </p:nvSpPr>
            <p:spPr>
              <a:xfrm flipH="1">
                <a:off x="4932040" y="4149080"/>
                <a:ext cx="583644" cy="936104"/>
              </a:xfrm>
              <a:custGeom>
                <a:avLst/>
                <a:gdLst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98859 w 625872"/>
                  <a:gd name="connsiteY6" fmla="*/ 576262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86581 w 625872"/>
                  <a:gd name="connsiteY6" fmla="*/ 600620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52338"/>
                  <a:gd name="connsiteX1" fmla="*/ 586978 w 629778"/>
                  <a:gd name="connsiteY1" fmla="*/ 707231 h 852338"/>
                  <a:gd name="connsiteX2" fmla="*/ 332557 w 629778"/>
                  <a:gd name="connsiteY2" fmla="*/ 850230 h 852338"/>
                  <a:gd name="connsiteX3" fmla="*/ 65484 w 629778"/>
                  <a:gd name="connsiteY3" fmla="*/ 809625 h 852338"/>
                  <a:gd name="connsiteX4" fmla="*/ 15478 w 629778"/>
                  <a:gd name="connsiteY4" fmla="*/ 671512 h 852338"/>
                  <a:gd name="connsiteX5" fmla="*/ 158353 w 629778"/>
                  <a:gd name="connsiteY5" fmla="*/ 540543 h 852338"/>
                  <a:gd name="connsiteX6" fmla="*/ 386581 w 629778"/>
                  <a:gd name="connsiteY6" fmla="*/ 600620 h 852338"/>
                  <a:gd name="connsiteX7" fmla="*/ 408384 w 629778"/>
                  <a:gd name="connsiteY7" fmla="*/ 554831 h 852338"/>
                  <a:gd name="connsiteX8" fmla="*/ 403622 w 629778"/>
                  <a:gd name="connsiteY8" fmla="*/ 0 h 852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9778" h="852338">
                    <a:moveTo>
                      <a:pt x="589359" y="40481"/>
                    </a:moveTo>
                    <a:cubicBezTo>
                      <a:pt x="607615" y="308570"/>
                      <a:pt x="629778" y="572273"/>
                      <a:pt x="586978" y="707231"/>
                    </a:cubicBezTo>
                    <a:cubicBezTo>
                      <a:pt x="544178" y="842189"/>
                      <a:pt x="393081" y="852338"/>
                      <a:pt x="332557" y="850230"/>
                    </a:cubicBezTo>
                    <a:cubicBezTo>
                      <a:pt x="247154" y="847800"/>
                      <a:pt x="118330" y="839411"/>
                      <a:pt x="65484" y="809625"/>
                    </a:cubicBezTo>
                    <a:cubicBezTo>
                      <a:pt x="12638" y="779839"/>
                      <a:pt x="0" y="716359"/>
                      <a:pt x="15478" y="671512"/>
                    </a:cubicBezTo>
                    <a:cubicBezTo>
                      <a:pt x="30956" y="626665"/>
                      <a:pt x="96503" y="552358"/>
                      <a:pt x="158353" y="540543"/>
                    </a:cubicBezTo>
                    <a:cubicBezTo>
                      <a:pt x="220203" y="528728"/>
                      <a:pt x="344909" y="598239"/>
                      <a:pt x="386581" y="600620"/>
                    </a:cubicBezTo>
                    <a:cubicBezTo>
                      <a:pt x="428253" y="603001"/>
                      <a:pt x="405544" y="654934"/>
                      <a:pt x="408384" y="554831"/>
                    </a:cubicBezTo>
                    <a:cubicBezTo>
                      <a:pt x="411224" y="454728"/>
                      <a:pt x="406400" y="229393"/>
                      <a:pt x="403622" y="0"/>
                    </a:cubicBezTo>
                  </a:path>
                </a:pathLst>
              </a:custGeom>
              <a:solidFill>
                <a:srgbClr val="FFFF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9" name="Freeform 58"/>
              <p:cNvSpPr/>
              <p:nvPr/>
            </p:nvSpPr>
            <p:spPr>
              <a:xfrm>
                <a:off x="4139952" y="4184654"/>
                <a:ext cx="504056" cy="936104"/>
              </a:xfrm>
              <a:custGeom>
                <a:avLst/>
                <a:gdLst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98859 w 625872"/>
                  <a:gd name="connsiteY6" fmla="*/ 576262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86581 w 625872"/>
                  <a:gd name="connsiteY6" fmla="*/ 600620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52338"/>
                  <a:gd name="connsiteX1" fmla="*/ 586978 w 629778"/>
                  <a:gd name="connsiteY1" fmla="*/ 707231 h 852338"/>
                  <a:gd name="connsiteX2" fmla="*/ 332557 w 629778"/>
                  <a:gd name="connsiteY2" fmla="*/ 850230 h 852338"/>
                  <a:gd name="connsiteX3" fmla="*/ 65484 w 629778"/>
                  <a:gd name="connsiteY3" fmla="*/ 809625 h 852338"/>
                  <a:gd name="connsiteX4" fmla="*/ 15478 w 629778"/>
                  <a:gd name="connsiteY4" fmla="*/ 671512 h 852338"/>
                  <a:gd name="connsiteX5" fmla="*/ 158353 w 629778"/>
                  <a:gd name="connsiteY5" fmla="*/ 540543 h 852338"/>
                  <a:gd name="connsiteX6" fmla="*/ 386581 w 629778"/>
                  <a:gd name="connsiteY6" fmla="*/ 600620 h 852338"/>
                  <a:gd name="connsiteX7" fmla="*/ 408384 w 629778"/>
                  <a:gd name="connsiteY7" fmla="*/ 554831 h 852338"/>
                  <a:gd name="connsiteX8" fmla="*/ 403622 w 629778"/>
                  <a:gd name="connsiteY8" fmla="*/ 0 h 852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9778" h="852338">
                    <a:moveTo>
                      <a:pt x="589359" y="40481"/>
                    </a:moveTo>
                    <a:cubicBezTo>
                      <a:pt x="607615" y="308570"/>
                      <a:pt x="629778" y="572273"/>
                      <a:pt x="586978" y="707231"/>
                    </a:cubicBezTo>
                    <a:cubicBezTo>
                      <a:pt x="544178" y="842189"/>
                      <a:pt x="393081" y="852338"/>
                      <a:pt x="332557" y="850230"/>
                    </a:cubicBezTo>
                    <a:cubicBezTo>
                      <a:pt x="247154" y="847800"/>
                      <a:pt x="118330" y="839411"/>
                      <a:pt x="65484" y="809625"/>
                    </a:cubicBezTo>
                    <a:cubicBezTo>
                      <a:pt x="12638" y="779839"/>
                      <a:pt x="0" y="716359"/>
                      <a:pt x="15478" y="671512"/>
                    </a:cubicBezTo>
                    <a:cubicBezTo>
                      <a:pt x="30956" y="626665"/>
                      <a:pt x="96503" y="552358"/>
                      <a:pt x="158353" y="540543"/>
                    </a:cubicBezTo>
                    <a:cubicBezTo>
                      <a:pt x="220203" y="528728"/>
                      <a:pt x="344909" y="598239"/>
                      <a:pt x="386581" y="600620"/>
                    </a:cubicBezTo>
                    <a:cubicBezTo>
                      <a:pt x="428253" y="603001"/>
                      <a:pt x="405544" y="654934"/>
                      <a:pt x="408384" y="554831"/>
                    </a:cubicBezTo>
                    <a:cubicBezTo>
                      <a:pt x="411224" y="454728"/>
                      <a:pt x="406400" y="229393"/>
                      <a:pt x="403622" y="0"/>
                    </a:cubicBezTo>
                  </a:path>
                </a:pathLst>
              </a:custGeom>
              <a:solidFill>
                <a:srgbClr val="FFFF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0" name="Sun 59"/>
              <p:cNvSpPr/>
              <p:nvPr/>
            </p:nvSpPr>
            <p:spPr>
              <a:xfrm>
                <a:off x="3203848" y="1700808"/>
                <a:ext cx="3168352" cy="3348372"/>
              </a:xfrm>
              <a:prstGeom prst="sun">
                <a:avLst>
                  <a:gd name="adj" fmla="val 21511"/>
                </a:avLst>
              </a:prstGeom>
              <a:solidFill>
                <a:srgbClr val="FFFF0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62" name="Group 61"/>
            <p:cNvGrpSpPr/>
            <p:nvPr/>
          </p:nvGrpSpPr>
          <p:grpSpPr>
            <a:xfrm rot="14463637">
              <a:off x="3912303" y="5208536"/>
              <a:ext cx="912879" cy="511812"/>
              <a:chOff x="2957927" y="1164261"/>
              <a:chExt cx="1283954" cy="747713"/>
            </a:xfrm>
          </p:grpSpPr>
          <p:sp>
            <p:nvSpPr>
              <p:cNvPr id="63" name="Freeform 62"/>
              <p:cNvSpPr/>
              <p:nvPr/>
            </p:nvSpPr>
            <p:spPr>
              <a:xfrm rot="18456042" flipH="1" flipV="1">
                <a:off x="3347098" y="981548"/>
                <a:ext cx="591556" cy="1198011"/>
              </a:xfrm>
              <a:custGeom>
                <a:avLst/>
                <a:gdLst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37332 w 777479"/>
                  <a:gd name="connsiteY7" fmla="*/ 433387 h 733822"/>
                  <a:gd name="connsiteX8" fmla="*/ 275432 w 777479"/>
                  <a:gd name="connsiteY8" fmla="*/ 659606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37332 w 777479"/>
                  <a:gd name="connsiteY7" fmla="*/ 433387 h 733822"/>
                  <a:gd name="connsiteX8" fmla="*/ 248147 w 777479"/>
                  <a:gd name="connsiteY8" fmla="*/ 649709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248147 w 777479"/>
                  <a:gd name="connsiteY8" fmla="*/ 649709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65919 w 777479"/>
                  <a:gd name="connsiteY10" fmla="*/ 516731 h 733822"/>
                  <a:gd name="connsiteX11" fmla="*/ 384969 w 777479"/>
                  <a:gd name="connsiteY11" fmla="*/ 423862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84969 w 777479"/>
                  <a:gd name="connsiteY11" fmla="*/ 423862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32619 w 777479"/>
                  <a:gd name="connsiteY22" fmla="*/ 4071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62013 w 777479"/>
                  <a:gd name="connsiteY20" fmla="*/ 605036 h 733822"/>
                  <a:gd name="connsiteX21" fmla="*/ 644525 w 777479"/>
                  <a:gd name="connsiteY21" fmla="*/ 483394 h 733822"/>
                  <a:gd name="connsiteX22" fmla="*/ 632619 w 777479"/>
                  <a:gd name="connsiteY22" fmla="*/ 4071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2397 h 834313"/>
                  <a:gd name="connsiteX1" fmla="*/ 239713 w 777479"/>
                  <a:gd name="connsiteY1" fmla="*/ 240985 h 834313"/>
                  <a:gd name="connsiteX2" fmla="*/ 82550 w 777479"/>
                  <a:gd name="connsiteY2" fmla="*/ 336235 h 834313"/>
                  <a:gd name="connsiteX3" fmla="*/ 3969 w 777479"/>
                  <a:gd name="connsiteY3" fmla="*/ 474347 h 834313"/>
                  <a:gd name="connsiteX4" fmla="*/ 106363 w 777479"/>
                  <a:gd name="connsiteY4" fmla="*/ 488635 h 834313"/>
                  <a:gd name="connsiteX5" fmla="*/ 254000 w 777479"/>
                  <a:gd name="connsiteY5" fmla="*/ 386241 h 834313"/>
                  <a:gd name="connsiteX6" fmla="*/ 261144 w 777479"/>
                  <a:gd name="connsiteY6" fmla="*/ 398147 h 834313"/>
                  <a:gd name="connsiteX7" fmla="*/ 223044 w 777479"/>
                  <a:gd name="connsiteY7" fmla="*/ 533878 h 834313"/>
                  <a:gd name="connsiteX8" fmla="*/ 198834 w 777479"/>
                  <a:gd name="connsiteY8" fmla="*/ 660085 h 834313"/>
                  <a:gd name="connsiteX9" fmla="*/ 248147 w 777479"/>
                  <a:gd name="connsiteY9" fmla="*/ 750200 h 834313"/>
                  <a:gd name="connsiteX10" fmla="*/ 335682 w 777479"/>
                  <a:gd name="connsiteY10" fmla="*/ 608466 h 834313"/>
                  <a:gd name="connsiteX11" fmla="*/ 368300 w 777479"/>
                  <a:gd name="connsiteY11" fmla="*/ 488634 h 834313"/>
                  <a:gd name="connsiteX12" fmla="*/ 375444 w 777479"/>
                  <a:gd name="connsiteY12" fmla="*/ 555310 h 834313"/>
                  <a:gd name="connsiteX13" fmla="*/ 401638 w 777479"/>
                  <a:gd name="connsiteY13" fmla="*/ 767241 h 834313"/>
                  <a:gd name="connsiteX14" fmla="*/ 451644 w 777479"/>
                  <a:gd name="connsiteY14" fmla="*/ 833916 h 834313"/>
                  <a:gd name="connsiteX15" fmla="*/ 504032 w 777479"/>
                  <a:gd name="connsiteY15" fmla="*/ 769622 h 834313"/>
                  <a:gd name="connsiteX16" fmla="*/ 504032 w 777479"/>
                  <a:gd name="connsiteY16" fmla="*/ 529115 h 834313"/>
                  <a:gd name="connsiteX17" fmla="*/ 527844 w 777479"/>
                  <a:gd name="connsiteY17" fmla="*/ 643416 h 834313"/>
                  <a:gd name="connsiteX18" fmla="*/ 573088 w 777479"/>
                  <a:gd name="connsiteY18" fmla="*/ 741047 h 834313"/>
                  <a:gd name="connsiteX19" fmla="*/ 625475 w 777479"/>
                  <a:gd name="connsiteY19" fmla="*/ 762478 h 834313"/>
                  <a:gd name="connsiteX20" fmla="*/ 662013 w 777479"/>
                  <a:gd name="connsiteY20" fmla="*/ 705527 h 834313"/>
                  <a:gd name="connsiteX21" fmla="*/ 644525 w 777479"/>
                  <a:gd name="connsiteY21" fmla="*/ 583885 h 834313"/>
                  <a:gd name="connsiteX22" fmla="*/ 632619 w 777479"/>
                  <a:gd name="connsiteY22" fmla="*/ 507685 h 834313"/>
                  <a:gd name="connsiteX23" fmla="*/ 718344 w 777479"/>
                  <a:gd name="connsiteY23" fmla="*/ 657703 h 834313"/>
                  <a:gd name="connsiteX24" fmla="*/ 770732 w 777479"/>
                  <a:gd name="connsiteY24" fmla="*/ 636272 h 834313"/>
                  <a:gd name="connsiteX25" fmla="*/ 758825 w 777479"/>
                  <a:gd name="connsiteY25" fmla="*/ 495778 h 834313"/>
                  <a:gd name="connsiteX26" fmla="*/ 668338 w 777479"/>
                  <a:gd name="connsiteY26" fmla="*/ 324328 h 834313"/>
                  <a:gd name="connsiteX27" fmla="*/ 668239 w 777479"/>
                  <a:gd name="connsiteY27" fmla="*/ 0 h 834313"/>
                  <a:gd name="connsiteX0" fmla="*/ 240017 w 777479"/>
                  <a:gd name="connsiteY0" fmla="*/ 24652 h 834313"/>
                  <a:gd name="connsiteX1" fmla="*/ 239713 w 777479"/>
                  <a:gd name="connsiteY1" fmla="*/ 240985 h 834313"/>
                  <a:gd name="connsiteX2" fmla="*/ 82550 w 777479"/>
                  <a:gd name="connsiteY2" fmla="*/ 336235 h 834313"/>
                  <a:gd name="connsiteX3" fmla="*/ 3969 w 777479"/>
                  <a:gd name="connsiteY3" fmla="*/ 474347 h 834313"/>
                  <a:gd name="connsiteX4" fmla="*/ 106363 w 777479"/>
                  <a:gd name="connsiteY4" fmla="*/ 488635 h 834313"/>
                  <a:gd name="connsiteX5" fmla="*/ 254000 w 777479"/>
                  <a:gd name="connsiteY5" fmla="*/ 386241 h 834313"/>
                  <a:gd name="connsiteX6" fmla="*/ 261144 w 777479"/>
                  <a:gd name="connsiteY6" fmla="*/ 398147 h 834313"/>
                  <a:gd name="connsiteX7" fmla="*/ 223044 w 777479"/>
                  <a:gd name="connsiteY7" fmla="*/ 533878 h 834313"/>
                  <a:gd name="connsiteX8" fmla="*/ 198834 w 777479"/>
                  <a:gd name="connsiteY8" fmla="*/ 660085 h 834313"/>
                  <a:gd name="connsiteX9" fmla="*/ 248147 w 777479"/>
                  <a:gd name="connsiteY9" fmla="*/ 750200 h 834313"/>
                  <a:gd name="connsiteX10" fmla="*/ 335682 w 777479"/>
                  <a:gd name="connsiteY10" fmla="*/ 608466 h 834313"/>
                  <a:gd name="connsiteX11" fmla="*/ 368300 w 777479"/>
                  <a:gd name="connsiteY11" fmla="*/ 488634 h 834313"/>
                  <a:gd name="connsiteX12" fmla="*/ 375444 w 777479"/>
                  <a:gd name="connsiteY12" fmla="*/ 555310 h 834313"/>
                  <a:gd name="connsiteX13" fmla="*/ 401638 w 777479"/>
                  <a:gd name="connsiteY13" fmla="*/ 767241 h 834313"/>
                  <a:gd name="connsiteX14" fmla="*/ 451644 w 777479"/>
                  <a:gd name="connsiteY14" fmla="*/ 833916 h 834313"/>
                  <a:gd name="connsiteX15" fmla="*/ 504032 w 777479"/>
                  <a:gd name="connsiteY15" fmla="*/ 769622 h 834313"/>
                  <a:gd name="connsiteX16" fmla="*/ 504032 w 777479"/>
                  <a:gd name="connsiteY16" fmla="*/ 529115 h 834313"/>
                  <a:gd name="connsiteX17" fmla="*/ 527844 w 777479"/>
                  <a:gd name="connsiteY17" fmla="*/ 643416 h 834313"/>
                  <a:gd name="connsiteX18" fmla="*/ 573088 w 777479"/>
                  <a:gd name="connsiteY18" fmla="*/ 741047 h 834313"/>
                  <a:gd name="connsiteX19" fmla="*/ 625475 w 777479"/>
                  <a:gd name="connsiteY19" fmla="*/ 762478 h 834313"/>
                  <a:gd name="connsiteX20" fmla="*/ 662013 w 777479"/>
                  <a:gd name="connsiteY20" fmla="*/ 705527 h 834313"/>
                  <a:gd name="connsiteX21" fmla="*/ 644525 w 777479"/>
                  <a:gd name="connsiteY21" fmla="*/ 583885 h 834313"/>
                  <a:gd name="connsiteX22" fmla="*/ 632619 w 777479"/>
                  <a:gd name="connsiteY22" fmla="*/ 507685 h 834313"/>
                  <a:gd name="connsiteX23" fmla="*/ 718344 w 777479"/>
                  <a:gd name="connsiteY23" fmla="*/ 657703 h 834313"/>
                  <a:gd name="connsiteX24" fmla="*/ 770732 w 777479"/>
                  <a:gd name="connsiteY24" fmla="*/ 636272 h 834313"/>
                  <a:gd name="connsiteX25" fmla="*/ 758825 w 777479"/>
                  <a:gd name="connsiteY25" fmla="*/ 495778 h 834313"/>
                  <a:gd name="connsiteX26" fmla="*/ 668338 w 777479"/>
                  <a:gd name="connsiteY26" fmla="*/ 324328 h 834313"/>
                  <a:gd name="connsiteX27" fmla="*/ 668239 w 777479"/>
                  <a:gd name="connsiteY27" fmla="*/ 0 h 834313"/>
                  <a:gd name="connsiteX0" fmla="*/ 240017 w 777479"/>
                  <a:gd name="connsiteY0" fmla="*/ 164738 h 974399"/>
                  <a:gd name="connsiteX1" fmla="*/ 239713 w 777479"/>
                  <a:gd name="connsiteY1" fmla="*/ 381071 h 974399"/>
                  <a:gd name="connsiteX2" fmla="*/ 82550 w 777479"/>
                  <a:gd name="connsiteY2" fmla="*/ 476321 h 974399"/>
                  <a:gd name="connsiteX3" fmla="*/ 3969 w 777479"/>
                  <a:gd name="connsiteY3" fmla="*/ 614433 h 974399"/>
                  <a:gd name="connsiteX4" fmla="*/ 106363 w 777479"/>
                  <a:gd name="connsiteY4" fmla="*/ 628721 h 974399"/>
                  <a:gd name="connsiteX5" fmla="*/ 254000 w 777479"/>
                  <a:gd name="connsiteY5" fmla="*/ 526327 h 974399"/>
                  <a:gd name="connsiteX6" fmla="*/ 261144 w 777479"/>
                  <a:gd name="connsiteY6" fmla="*/ 538233 h 974399"/>
                  <a:gd name="connsiteX7" fmla="*/ 223044 w 777479"/>
                  <a:gd name="connsiteY7" fmla="*/ 673964 h 974399"/>
                  <a:gd name="connsiteX8" fmla="*/ 198834 w 777479"/>
                  <a:gd name="connsiteY8" fmla="*/ 800171 h 974399"/>
                  <a:gd name="connsiteX9" fmla="*/ 248147 w 777479"/>
                  <a:gd name="connsiteY9" fmla="*/ 890286 h 974399"/>
                  <a:gd name="connsiteX10" fmla="*/ 335682 w 777479"/>
                  <a:gd name="connsiteY10" fmla="*/ 748552 h 974399"/>
                  <a:gd name="connsiteX11" fmla="*/ 368300 w 777479"/>
                  <a:gd name="connsiteY11" fmla="*/ 628720 h 974399"/>
                  <a:gd name="connsiteX12" fmla="*/ 375444 w 777479"/>
                  <a:gd name="connsiteY12" fmla="*/ 695396 h 974399"/>
                  <a:gd name="connsiteX13" fmla="*/ 401638 w 777479"/>
                  <a:gd name="connsiteY13" fmla="*/ 907327 h 974399"/>
                  <a:gd name="connsiteX14" fmla="*/ 451644 w 777479"/>
                  <a:gd name="connsiteY14" fmla="*/ 974002 h 974399"/>
                  <a:gd name="connsiteX15" fmla="*/ 504032 w 777479"/>
                  <a:gd name="connsiteY15" fmla="*/ 909708 h 974399"/>
                  <a:gd name="connsiteX16" fmla="*/ 504032 w 777479"/>
                  <a:gd name="connsiteY16" fmla="*/ 669201 h 974399"/>
                  <a:gd name="connsiteX17" fmla="*/ 527844 w 777479"/>
                  <a:gd name="connsiteY17" fmla="*/ 783502 h 974399"/>
                  <a:gd name="connsiteX18" fmla="*/ 573088 w 777479"/>
                  <a:gd name="connsiteY18" fmla="*/ 881133 h 974399"/>
                  <a:gd name="connsiteX19" fmla="*/ 625475 w 777479"/>
                  <a:gd name="connsiteY19" fmla="*/ 902564 h 974399"/>
                  <a:gd name="connsiteX20" fmla="*/ 662013 w 777479"/>
                  <a:gd name="connsiteY20" fmla="*/ 845613 h 974399"/>
                  <a:gd name="connsiteX21" fmla="*/ 644525 w 777479"/>
                  <a:gd name="connsiteY21" fmla="*/ 723971 h 974399"/>
                  <a:gd name="connsiteX22" fmla="*/ 632619 w 777479"/>
                  <a:gd name="connsiteY22" fmla="*/ 647771 h 974399"/>
                  <a:gd name="connsiteX23" fmla="*/ 718344 w 777479"/>
                  <a:gd name="connsiteY23" fmla="*/ 797789 h 974399"/>
                  <a:gd name="connsiteX24" fmla="*/ 770732 w 777479"/>
                  <a:gd name="connsiteY24" fmla="*/ 776358 h 974399"/>
                  <a:gd name="connsiteX25" fmla="*/ 758825 w 777479"/>
                  <a:gd name="connsiteY25" fmla="*/ 635864 h 974399"/>
                  <a:gd name="connsiteX26" fmla="*/ 668338 w 777479"/>
                  <a:gd name="connsiteY26" fmla="*/ 464414 h 974399"/>
                  <a:gd name="connsiteX27" fmla="*/ 577964 w 777479"/>
                  <a:gd name="connsiteY27" fmla="*/ 0 h 974399"/>
                  <a:gd name="connsiteX0" fmla="*/ 224488 w 777479"/>
                  <a:gd name="connsiteY0" fmla="*/ 79294 h 974399"/>
                  <a:gd name="connsiteX1" fmla="*/ 239713 w 777479"/>
                  <a:gd name="connsiteY1" fmla="*/ 381071 h 974399"/>
                  <a:gd name="connsiteX2" fmla="*/ 82550 w 777479"/>
                  <a:gd name="connsiteY2" fmla="*/ 476321 h 974399"/>
                  <a:gd name="connsiteX3" fmla="*/ 3969 w 777479"/>
                  <a:gd name="connsiteY3" fmla="*/ 614433 h 974399"/>
                  <a:gd name="connsiteX4" fmla="*/ 106363 w 777479"/>
                  <a:gd name="connsiteY4" fmla="*/ 628721 h 974399"/>
                  <a:gd name="connsiteX5" fmla="*/ 254000 w 777479"/>
                  <a:gd name="connsiteY5" fmla="*/ 526327 h 974399"/>
                  <a:gd name="connsiteX6" fmla="*/ 261144 w 777479"/>
                  <a:gd name="connsiteY6" fmla="*/ 538233 h 974399"/>
                  <a:gd name="connsiteX7" fmla="*/ 223044 w 777479"/>
                  <a:gd name="connsiteY7" fmla="*/ 673964 h 974399"/>
                  <a:gd name="connsiteX8" fmla="*/ 198834 w 777479"/>
                  <a:gd name="connsiteY8" fmla="*/ 800171 h 974399"/>
                  <a:gd name="connsiteX9" fmla="*/ 248147 w 777479"/>
                  <a:gd name="connsiteY9" fmla="*/ 890286 h 974399"/>
                  <a:gd name="connsiteX10" fmla="*/ 335682 w 777479"/>
                  <a:gd name="connsiteY10" fmla="*/ 748552 h 974399"/>
                  <a:gd name="connsiteX11" fmla="*/ 368300 w 777479"/>
                  <a:gd name="connsiteY11" fmla="*/ 628720 h 974399"/>
                  <a:gd name="connsiteX12" fmla="*/ 375444 w 777479"/>
                  <a:gd name="connsiteY12" fmla="*/ 695396 h 974399"/>
                  <a:gd name="connsiteX13" fmla="*/ 401638 w 777479"/>
                  <a:gd name="connsiteY13" fmla="*/ 907327 h 974399"/>
                  <a:gd name="connsiteX14" fmla="*/ 451644 w 777479"/>
                  <a:gd name="connsiteY14" fmla="*/ 974002 h 974399"/>
                  <a:gd name="connsiteX15" fmla="*/ 504032 w 777479"/>
                  <a:gd name="connsiteY15" fmla="*/ 909708 h 974399"/>
                  <a:gd name="connsiteX16" fmla="*/ 504032 w 777479"/>
                  <a:gd name="connsiteY16" fmla="*/ 669201 h 974399"/>
                  <a:gd name="connsiteX17" fmla="*/ 527844 w 777479"/>
                  <a:gd name="connsiteY17" fmla="*/ 783502 h 974399"/>
                  <a:gd name="connsiteX18" fmla="*/ 573088 w 777479"/>
                  <a:gd name="connsiteY18" fmla="*/ 881133 h 974399"/>
                  <a:gd name="connsiteX19" fmla="*/ 625475 w 777479"/>
                  <a:gd name="connsiteY19" fmla="*/ 902564 h 974399"/>
                  <a:gd name="connsiteX20" fmla="*/ 662013 w 777479"/>
                  <a:gd name="connsiteY20" fmla="*/ 845613 h 974399"/>
                  <a:gd name="connsiteX21" fmla="*/ 644525 w 777479"/>
                  <a:gd name="connsiteY21" fmla="*/ 723971 h 974399"/>
                  <a:gd name="connsiteX22" fmla="*/ 632619 w 777479"/>
                  <a:gd name="connsiteY22" fmla="*/ 647771 h 974399"/>
                  <a:gd name="connsiteX23" fmla="*/ 718344 w 777479"/>
                  <a:gd name="connsiteY23" fmla="*/ 797789 h 974399"/>
                  <a:gd name="connsiteX24" fmla="*/ 770732 w 777479"/>
                  <a:gd name="connsiteY24" fmla="*/ 776358 h 974399"/>
                  <a:gd name="connsiteX25" fmla="*/ 758825 w 777479"/>
                  <a:gd name="connsiteY25" fmla="*/ 635864 h 974399"/>
                  <a:gd name="connsiteX26" fmla="*/ 668338 w 777479"/>
                  <a:gd name="connsiteY26" fmla="*/ 464414 h 974399"/>
                  <a:gd name="connsiteX27" fmla="*/ 577964 w 777479"/>
                  <a:gd name="connsiteY27" fmla="*/ 0 h 974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777479" h="974399">
                    <a:moveTo>
                      <a:pt x="224488" y="79294"/>
                    </a:moveTo>
                    <a:cubicBezTo>
                      <a:pt x="238577" y="124935"/>
                      <a:pt x="263369" y="314900"/>
                      <a:pt x="239713" y="381071"/>
                    </a:cubicBezTo>
                    <a:cubicBezTo>
                      <a:pt x="216057" y="447242"/>
                      <a:pt x="121841" y="437427"/>
                      <a:pt x="82550" y="476321"/>
                    </a:cubicBezTo>
                    <a:cubicBezTo>
                      <a:pt x="43259" y="515215"/>
                      <a:pt x="0" y="589033"/>
                      <a:pt x="3969" y="614433"/>
                    </a:cubicBezTo>
                    <a:cubicBezTo>
                      <a:pt x="7938" y="639833"/>
                      <a:pt x="64691" y="643405"/>
                      <a:pt x="106363" y="628721"/>
                    </a:cubicBezTo>
                    <a:cubicBezTo>
                      <a:pt x="148035" y="614037"/>
                      <a:pt x="228203" y="541408"/>
                      <a:pt x="254000" y="526327"/>
                    </a:cubicBezTo>
                    <a:cubicBezTo>
                      <a:pt x="279797" y="511246"/>
                      <a:pt x="266303" y="513627"/>
                      <a:pt x="261144" y="538233"/>
                    </a:cubicBezTo>
                    <a:cubicBezTo>
                      <a:pt x="255985" y="562839"/>
                      <a:pt x="233429" y="630308"/>
                      <a:pt x="223044" y="673964"/>
                    </a:cubicBezTo>
                    <a:cubicBezTo>
                      <a:pt x="212659" y="717620"/>
                      <a:pt x="194650" y="764117"/>
                      <a:pt x="198834" y="800171"/>
                    </a:cubicBezTo>
                    <a:cubicBezTo>
                      <a:pt x="203018" y="836225"/>
                      <a:pt x="225339" y="898889"/>
                      <a:pt x="248147" y="890286"/>
                    </a:cubicBezTo>
                    <a:cubicBezTo>
                      <a:pt x="270955" y="881683"/>
                      <a:pt x="315657" y="792146"/>
                      <a:pt x="335682" y="748552"/>
                    </a:cubicBezTo>
                    <a:cubicBezTo>
                      <a:pt x="355707" y="704958"/>
                      <a:pt x="361673" y="637579"/>
                      <a:pt x="368300" y="628720"/>
                    </a:cubicBezTo>
                    <a:cubicBezTo>
                      <a:pt x="374927" y="619861"/>
                      <a:pt x="369888" y="648962"/>
                      <a:pt x="375444" y="695396"/>
                    </a:cubicBezTo>
                    <a:cubicBezTo>
                      <a:pt x="381000" y="741831"/>
                      <a:pt x="388938" y="860893"/>
                      <a:pt x="401638" y="907327"/>
                    </a:cubicBezTo>
                    <a:cubicBezTo>
                      <a:pt x="414338" y="953761"/>
                      <a:pt x="434578" y="973605"/>
                      <a:pt x="451644" y="974002"/>
                    </a:cubicBezTo>
                    <a:cubicBezTo>
                      <a:pt x="468710" y="974399"/>
                      <a:pt x="495301" y="960508"/>
                      <a:pt x="504032" y="909708"/>
                    </a:cubicBezTo>
                    <a:cubicBezTo>
                      <a:pt x="512763" y="858908"/>
                      <a:pt x="500063" y="690235"/>
                      <a:pt x="504032" y="669201"/>
                    </a:cubicBezTo>
                    <a:cubicBezTo>
                      <a:pt x="508001" y="648167"/>
                      <a:pt x="516335" y="748180"/>
                      <a:pt x="527844" y="783502"/>
                    </a:cubicBezTo>
                    <a:cubicBezTo>
                      <a:pt x="539353" y="818824"/>
                      <a:pt x="556816" y="861289"/>
                      <a:pt x="573088" y="881133"/>
                    </a:cubicBezTo>
                    <a:cubicBezTo>
                      <a:pt x="589360" y="900977"/>
                      <a:pt x="610654" y="908484"/>
                      <a:pt x="625475" y="902564"/>
                    </a:cubicBezTo>
                    <a:cubicBezTo>
                      <a:pt x="640296" y="896644"/>
                      <a:pt x="658838" y="875379"/>
                      <a:pt x="662013" y="845613"/>
                    </a:cubicBezTo>
                    <a:cubicBezTo>
                      <a:pt x="665188" y="815847"/>
                      <a:pt x="649424" y="756945"/>
                      <a:pt x="644525" y="723971"/>
                    </a:cubicBezTo>
                    <a:cubicBezTo>
                      <a:pt x="639626" y="690997"/>
                      <a:pt x="620316" y="635468"/>
                      <a:pt x="632619" y="647771"/>
                    </a:cubicBezTo>
                    <a:cubicBezTo>
                      <a:pt x="644922" y="660074"/>
                      <a:pt x="695325" y="776358"/>
                      <a:pt x="718344" y="797789"/>
                    </a:cubicBezTo>
                    <a:cubicBezTo>
                      <a:pt x="741363" y="819220"/>
                      <a:pt x="763985" y="803346"/>
                      <a:pt x="770732" y="776358"/>
                    </a:cubicBezTo>
                    <a:cubicBezTo>
                      <a:pt x="777479" y="749371"/>
                      <a:pt x="775891" y="687855"/>
                      <a:pt x="758825" y="635864"/>
                    </a:cubicBezTo>
                    <a:cubicBezTo>
                      <a:pt x="741759" y="583873"/>
                      <a:pt x="698481" y="570391"/>
                      <a:pt x="668338" y="464414"/>
                    </a:cubicBezTo>
                    <a:cubicBezTo>
                      <a:pt x="638195" y="358437"/>
                      <a:pt x="580345" y="78978"/>
                      <a:pt x="577964" y="0"/>
                    </a:cubicBezTo>
                  </a:path>
                </a:pathLst>
              </a:custGeom>
              <a:solidFill>
                <a:srgbClr val="FFFF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64" name="Group 63"/>
              <p:cNvGrpSpPr/>
              <p:nvPr/>
            </p:nvGrpSpPr>
            <p:grpSpPr>
              <a:xfrm rot="18835839">
                <a:off x="3103183" y="1019005"/>
                <a:ext cx="747713" cy="1038225"/>
                <a:chOff x="990600" y="1785938"/>
                <a:chExt cx="747713" cy="1038225"/>
              </a:xfrm>
            </p:grpSpPr>
            <p:sp>
              <p:nvSpPr>
                <p:cNvPr id="65" name="Freeform 64"/>
                <p:cNvSpPr/>
                <p:nvPr/>
              </p:nvSpPr>
              <p:spPr>
                <a:xfrm>
                  <a:off x="990600" y="1785938"/>
                  <a:ext cx="747713" cy="800100"/>
                </a:xfrm>
                <a:custGeom>
                  <a:avLst/>
                  <a:gdLst>
                    <a:gd name="connsiteX0" fmla="*/ 180975 w 747713"/>
                    <a:gd name="connsiteY0" fmla="*/ 752475 h 800100"/>
                    <a:gd name="connsiteX1" fmla="*/ 261938 w 747713"/>
                    <a:gd name="connsiteY1" fmla="*/ 766762 h 800100"/>
                    <a:gd name="connsiteX2" fmla="*/ 342900 w 747713"/>
                    <a:gd name="connsiteY2" fmla="*/ 790575 h 800100"/>
                    <a:gd name="connsiteX3" fmla="*/ 414338 w 747713"/>
                    <a:gd name="connsiteY3" fmla="*/ 800100 h 800100"/>
                    <a:gd name="connsiteX4" fmla="*/ 495300 w 747713"/>
                    <a:gd name="connsiteY4" fmla="*/ 795337 h 800100"/>
                    <a:gd name="connsiteX5" fmla="*/ 566738 w 747713"/>
                    <a:gd name="connsiteY5" fmla="*/ 790575 h 800100"/>
                    <a:gd name="connsiteX6" fmla="*/ 638175 w 747713"/>
                    <a:gd name="connsiteY6" fmla="*/ 781050 h 800100"/>
                    <a:gd name="connsiteX7" fmla="*/ 671513 w 747713"/>
                    <a:gd name="connsiteY7" fmla="*/ 762000 h 800100"/>
                    <a:gd name="connsiteX8" fmla="*/ 676275 w 747713"/>
                    <a:gd name="connsiteY8" fmla="*/ 685800 h 800100"/>
                    <a:gd name="connsiteX9" fmla="*/ 709613 w 747713"/>
                    <a:gd name="connsiteY9" fmla="*/ 552450 h 800100"/>
                    <a:gd name="connsiteX10" fmla="*/ 738188 w 747713"/>
                    <a:gd name="connsiteY10" fmla="*/ 395287 h 800100"/>
                    <a:gd name="connsiteX11" fmla="*/ 747713 w 747713"/>
                    <a:gd name="connsiteY11" fmla="*/ 238125 h 800100"/>
                    <a:gd name="connsiteX12" fmla="*/ 723900 w 747713"/>
                    <a:gd name="connsiteY12" fmla="*/ 104775 h 800100"/>
                    <a:gd name="connsiteX13" fmla="*/ 642938 w 747713"/>
                    <a:gd name="connsiteY13" fmla="*/ 38100 h 800100"/>
                    <a:gd name="connsiteX14" fmla="*/ 523875 w 747713"/>
                    <a:gd name="connsiteY14" fmla="*/ 9525 h 800100"/>
                    <a:gd name="connsiteX15" fmla="*/ 419100 w 747713"/>
                    <a:gd name="connsiteY15" fmla="*/ 0 h 800100"/>
                    <a:gd name="connsiteX16" fmla="*/ 333375 w 747713"/>
                    <a:gd name="connsiteY16" fmla="*/ 9525 h 800100"/>
                    <a:gd name="connsiteX17" fmla="*/ 247650 w 747713"/>
                    <a:gd name="connsiteY17" fmla="*/ 47625 h 800100"/>
                    <a:gd name="connsiteX18" fmla="*/ 180975 w 747713"/>
                    <a:gd name="connsiteY18" fmla="*/ 90487 h 800100"/>
                    <a:gd name="connsiteX19" fmla="*/ 161925 w 747713"/>
                    <a:gd name="connsiteY19" fmla="*/ 128587 h 800100"/>
                    <a:gd name="connsiteX20" fmla="*/ 166688 w 747713"/>
                    <a:gd name="connsiteY20" fmla="*/ 176212 h 800100"/>
                    <a:gd name="connsiteX21" fmla="*/ 185738 w 747713"/>
                    <a:gd name="connsiteY21" fmla="*/ 238125 h 800100"/>
                    <a:gd name="connsiteX22" fmla="*/ 209550 w 747713"/>
                    <a:gd name="connsiteY22" fmla="*/ 309562 h 800100"/>
                    <a:gd name="connsiteX23" fmla="*/ 247650 w 747713"/>
                    <a:gd name="connsiteY23" fmla="*/ 428625 h 800100"/>
                    <a:gd name="connsiteX24" fmla="*/ 257175 w 747713"/>
                    <a:gd name="connsiteY24" fmla="*/ 438150 h 800100"/>
                    <a:gd name="connsiteX25" fmla="*/ 176213 w 747713"/>
                    <a:gd name="connsiteY25" fmla="*/ 204787 h 800100"/>
                    <a:gd name="connsiteX26" fmla="*/ 114300 w 747713"/>
                    <a:gd name="connsiteY26" fmla="*/ 200025 h 800100"/>
                    <a:gd name="connsiteX27" fmla="*/ 57150 w 747713"/>
                    <a:gd name="connsiteY27" fmla="*/ 214312 h 800100"/>
                    <a:gd name="connsiteX28" fmla="*/ 23813 w 747713"/>
                    <a:gd name="connsiteY28" fmla="*/ 271462 h 800100"/>
                    <a:gd name="connsiteX29" fmla="*/ 0 w 747713"/>
                    <a:gd name="connsiteY29" fmla="*/ 347662 h 800100"/>
                    <a:gd name="connsiteX30" fmla="*/ 0 w 747713"/>
                    <a:gd name="connsiteY30" fmla="*/ 428625 h 800100"/>
                    <a:gd name="connsiteX31" fmla="*/ 42863 w 747713"/>
                    <a:gd name="connsiteY31" fmla="*/ 504825 h 800100"/>
                    <a:gd name="connsiteX32" fmla="*/ 100013 w 747713"/>
                    <a:gd name="connsiteY32" fmla="*/ 600075 h 800100"/>
                    <a:gd name="connsiteX33" fmla="*/ 180975 w 747713"/>
                    <a:gd name="connsiteY33" fmla="*/ 752475 h 800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747713" h="800100">
                      <a:moveTo>
                        <a:pt x="180975" y="752475"/>
                      </a:moveTo>
                      <a:lnTo>
                        <a:pt x="261938" y="766762"/>
                      </a:lnTo>
                      <a:lnTo>
                        <a:pt x="342900" y="790575"/>
                      </a:lnTo>
                      <a:lnTo>
                        <a:pt x="414338" y="800100"/>
                      </a:lnTo>
                      <a:lnTo>
                        <a:pt x="495300" y="795337"/>
                      </a:lnTo>
                      <a:lnTo>
                        <a:pt x="566738" y="790575"/>
                      </a:lnTo>
                      <a:lnTo>
                        <a:pt x="638175" y="781050"/>
                      </a:lnTo>
                      <a:lnTo>
                        <a:pt x="671513" y="762000"/>
                      </a:lnTo>
                      <a:lnTo>
                        <a:pt x="676275" y="685800"/>
                      </a:lnTo>
                      <a:lnTo>
                        <a:pt x="709613" y="552450"/>
                      </a:lnTo>
                      <a:lnTo>
                        <a:pt x="738188" y="395287"/>
                      </a:lnTo>
                      <a:lnTo>
                        <a:pt x="747713" y="238125"/>
                      </a:lnTo>
                      <a:lnTo>
                        <a:pt x="723900" y="104775"/>
                      </a:lnTo>
                      <a:lnTo>
                        <a:pt x="642938" y="38100"/>
                      </a:lnTo>
                      <a:lnTo>
                        <a:pt x="523875" y="9525"/>
                      </a:lnTo>
                      <a:lnTo>
                        <a:pt x="419100" y="0"/>
                      </a:lnTo>
                      <a:lnTo>
                        <a:pt x="333375" y="9525"/>
                      </a:lnTo>
                      <a:lnTo>
                        <a:pt x="247650" y="47625"/>
                      </a:lnTo>
                      <a:lnTo>
                        <a:pt x="180975" y="90487"/>
                      </a:lnTo>
                      <a:lnTo>
                        <a:pt x="161925" y="128587"/>
                      </a:lnTo>
                      <a:lnTo>
                        <a:pt x="166688" y="176212"/>
                      </a:lnTo>
                      <a:lnTo>
                        <a:pt x="185738" y="238125"/>
                      </a:lnTo>
                      <a:lnTo>
                        <a:pt x="209550" y="309562"/>
                      </a:lnTo>
                      <a:lnTo>
                        <a:pt x="247650" y="428625"/>
                      </a:lnTo>
                      <a:lnTo>
                        <a:pt x="257175" y="438150"/>
                      </a:lnTo>
                      <a:lnTo>
                        <a:pt x="176213" y="204787"/>
                      </a:lnTo>
                      <a:lnTo>
                        <a:pt x="114300" y="200025"/>
                      </a:lnTo>
                      <a:lnTo>
                        <a:pt x="57150" y="214312"/>
                      </a:lnTo>
                      <a:lnTo>
                        <a:pt x="23813" y="271462"/>
                      </a:lnTo>
                      <a:lnTo>
                        <a:pt x="0" y="347662"/>
                      </a:lnTo>
                      <a:lnTo>
                        <a:pt x="0" y="428625"/>
                      </a:lnTo>
                      <a:lnTo>
                        <a:pt x="42863" y="504825"/>
                      </a:lnTo>
                      <a:lnTo>
                        <a:pt x="100013" y="600075"/>
                      </a:lnTo>
                      <a:lnTo>
                        <a:pt x="180975" y="752475"/>
                      </a:lnTo>
                      <a:close/>
                    </a:path>
                  </a:pathLst>
                </a:custGeom>
                <a:solidFill>
                  <a:srgbClr val="C00000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6" name="Freeform 65"/>
                <p:cNvSpPr/>
                <p:nvPr/>
              </p:nvSpPr>
              <p:spPr>
                <a:xfrm>
                  <a:off x="1176338" y="2552700"/>
                  <a:ext cx="500062" cy="90488"/>
                </a:xfrm>
                <a:custGeom>
                  <a:avLst/>
                  <a:gdLst>
                    <a:gd name="connsiteX0" fmla="*/ 0 w 500062"/>
                    <a:gd name="connsiteY0" fmla="*/ 0 h 90488"/>
                    <a:gd name="connsiteX1" fmla="*/ 9525 w 500062"/>
                    <a:gd name="connsiteY1" fmla="*/ 57150 h 90488"/>
                    <a:gd name="connsiteX2" fmla="*/ 195262 w 500062"/>
                    <a:gd name="connsiteY2" fmla="*/ 85725 h 90488"/>
                    <a:gd name="connsiteX3" fmla="*/ 333375 w 500062"/>
                    <a:gd name="connsiteY3" fmla="*/ 90488 h 90488"/>
                    <a:gd name="connsiteX4" fmla="*/ 442912 w 500062"/>
                    <a:gd name="connsiteY4" fmla="*/ 80963 h 90488"/>
                    <a:gd name="connsiteX5" fmla="*/ 500062 w 500062"/>
                    <a:gd name="connsiteY5" fmla="*/ 71438 h 90488"/>
                    <a:gd name="connsiteX6" fmla="*/ 485775 w 500062"/>
                    <a:gd name="connsiteY6" fmla="*/ 4763 h 90488"/>
                    <a:gd name="connsiteX7" fmla="*/ 433387 w 500062"/>
                    <a:gd name="connsiteY7" fmla="*/ 23813 h 90488"/>
                    <a:gd name="connsiteX8" fmla="*/ 223837 w 500062"/>
                    <a:gd name="connsiteY8" fmla="*/ 42863 h 90488"/>
                    <a:gd name="connsiteX9" fmla="*/ 95250 w 500062"/>
                    <a:gd name="connsiteY9" fmla="*/ 19050 h 90488"/>
                    <a:gd name="connsiteX10" fmla="*/ 0 w 500062"/>
                    <a:gd name="connsiteY10" fmla="*/ 0 h 904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500062" h="90488">
                      <a:moveTo>
                        <a:pt x="0" y="0"/>
                      </a:moveTo>
                      <a:lnTo>
                        <a:pt x="9525" y="57150"/>
                      </a:lnTo>
                      <a:lnTo>
                        <a:pt x="195262" y="85725"/>
                      </a:lnTo>
                      <a:lnTo>
                        <a:pt x="333375" y="90488"/>
                      </a:lnTo>
                      <a:lnTo>
                        <a:pt x="442912" y="80963"/>
                      </a:lnTo>
                      <a:lnTo>
                        <a:pt x="500062" y="71438"/>
                      </a:lnTo>
                      <a:lnTo>
                        <a:pt x="485775" y="4763"/>
                      </a:lnTo>
                      <a:lnTo>
                        <a:pt x="433387" y="23813"/>
                      </a:lnTo>
                      <a:lnTo>
                        <a:pt x="223837" y="42863"/>
                      </a:lnTo>
                      <a:lnTo>
                        <a:pt x="95250" y="1905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7" name="Freeform 66"/>
                <p:cNvSpPr/>
                <p:nvPr/>
              </p:nvSpPr>
              <p:spPr>
                <a:xfrm>
                  <a:off x="1185863" y="2628900"/>
                  <a:ext cx="495300" cy="195263"/>
                </a:xfrm>
                <a:custGeom>
                  <a:avLst/>
                  <a:gdLst>
                    <a:gd name="connsiteX0" fmla="*/ 0 w 495300"/>
                    <a:gd name="connsiteY0" fmla="*/ 9525 h 195263"/>
                    <a:gd name="connsiteX1" fmla="*/ 0 w 495300"/>
                    <a:gd name="connsiteY1" fmla="*/ 90488 h 195263"/>
                    <a:gd name="connsiteX2" fmla="*/ 23812 w 495300"/>
                    <a:gd name="connsiteY2" fmla="*/ 147638 h 195263"/>
                    <a:gd name="connsiteX3" fmla="*/ 95250 w 495300"/>
                    <a:gd name="connsiteY3" fmla="*/ 185738 h 195263"/>
                    <a:gd name="connsiteX4" fmla="*/ 219075 w 495300"/>
                    <a:gd name="connsiteY4" fmla="*/ 195263 h 195263"/>
                    <a:gd name="connsiteX5" fmla="*/ 323850 w 495300"/>
                    <a:gd name="connsiteY5" fmla="*/ 195263 h 195263"/>
                    <a:gd name="connsiteX6" fmla="*/ 400050 w 495300"/>
                    <a:gd name="connsiteY6" fmla="*/ 185738 h 195263"/>
                    <a:gd name="connsiteX7" fmla="*/ 457200 w 495300"/>
                    <a:gd name="connsiteY7" fmla="*/ 171450 h 195263"/>
                    <a:gd name="connsiteX8" fmla="*/ 476250 w 495300"/>
                    <a:gd name="connsiteY8" fmla="*/ 104775 h 195263"/>
                    <a:gd name="connsiteX9" fmla="*/ 476250 w 495300"/>
                    <a:gd name="connsiteY9" fmla="*/ 52388 h 195263"/>
                    <a:gd name="connsiteX10" fmla="*/ 495300 w 495300"/>
                    <a:gd name="connsiteY10" fmla="*/ 0 h 195263"/>
                    <a:gd name="connsiteX11" fmla="*/ 361950 w 495300"/>
                    <a:gd name="connsiteY11" fmla="*/ 19050 h 195263"/>
                    <a:gd name="connsiteX12" fmla="*/ 252412 w 495300"/>
                    <a:gd name="connsiteY12" fmla="*/ 19050 h 195263"/>
                    <a:gd name="connsiteX13" fmla="*/ 142875 w 495300"/>
                    <a:gd name="connsiteY13" fmla="*/ 19050 h 195263"/>
                    <a:gd name="connsiteX14" fmla="*/ 0 w 495300"/>
                    <a:gd name="connsiteY14" fmla="*/ 9525 h 1952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495300" h="195263">
                      <a:moveTo>
                        <a:pt x="0" y="9525"/>
                      </a:moveTo>
                      <a:lnTo>
                        <a:pt x="0" y="90488"/>
                      </a:lnTo>
                      <a:lnTo>
                        <a:pt x="23812" y="147638"/>
                      </a:lnTo>
                      <a:lnTo>
                        <a:pt x="95250" y="185738"/>
                      </a:lnTo>
                      <a:lnTo>
                        <a:pt x="219075" y="195263"/>
                      </a:lnTo>
                      <a:lnTo>
                        <a:pt x="323850" y="195263"/>
                      </a:lnTo>
                      <a:lnTo>
                        <a:pt x="400050" y="185738"/>
                      </a:lnTo>
                      <a:lnTo>
                        <a:pt x="457200" y="171450"/>
                      </a:lnTo>
                      <a:lnTo>
                        <a:pt x="476250" y="104775"/>
                      </a:lnTo>
                      <a:lnTo>
                        <a:pt x="476250" y="52388"/>
                      </a:lnTo>
                      <a:lnTo>
                        <a:pt x="495300" y="0"/>
                      </a:lnTo>
                      <a:lnTo>
                        <a:pt x="361950" y="19050"/>
                      </a:lnTo>
                      <a:lnTo>
                        <a:pt x="252412" y="19050"/>
                      </a:lnTo>
                      <a:lnTo>
                        <a:pt x="142875" y="19050"/>
                      </a:lnTo>
                      <a:lnTo>
                        <a:pt x="0" y="9525"/>
                      </a:lnTo>
                      <a:close/>
                    </a:path>
                  </a:pathLst>
                </a:custGeom>
                <a:solidFill>
                  <a:srgbClr val="C00000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grpSp>
          <p:nvGrpSpPr>
            <p:cNvPr id="68" name="Group 67"/>
            <p:cNvGrpSpPr/>
            <p:nvPr/>
          </p:nvGrpSpPr>
          <p:grpSpPr>
            <a:xfrm rot="5160503">
              <a:off x="5299199" y="5124945"/>
              <a:ext cx="864096" cy="531440"/>
              <a:chOff x="5172936" y="1154416"/>
              <a:chExt cx="1262370" cy="747464"/>
            </a:xfrm>
          </p:grpSpPr>
          <p:sp>
            <p:nvSpPr>
              <p:cNvPr id="69" name="Freeform 68"/>
              <p:cNvSpPr/>
              <p:nvPr/>
            </p:nvSpPr>
            <p:spPr>
              <a:xfrm rot="14781198" flipH="1">
                <a:off x="5453544" y="968119"/>
                <a:ext cx="591556" cy="1152772"/>
              </a:xfrm>
              <a:custGeom>
                <a:avLst/>
                <a:gdLst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37332 w 777479"/>
                  <a:gd name="connsiteY7" fmla="*/ 433387 h 733822"/>
                  <a:gd name="connsiteX8" fmla="*/ 275432 w 777479"/>
                  <a:gd name="connsiteY8" fmla="*/ 659606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37332 w 777479"/>
                  <a:gd name="connsiteY7" fmla="*/ 433387 h 733822"/>
                  <a:gd name="connsiteX8" fmla="*/ 248147 w 777479"/>
                  <a:gd name="connsiteY8" fmla="*/ 649709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248147 w 777479"/>
                  <a:gd name="connsiteY8" fmla="*/ 649709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65919 w 777479"/>
                  <a:gd name="connsiteY10" fmla="*/ 516731 h 733822"/>
                  <a:gd name="connsiteX11" fmla="*/ 384969 w 777479"/>
                  <a:gd name="connsiteY11" fmla="*/ 423862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84969 w 777479"/>
                  <a:gd name="connsiteY11" fmla="*/ 423862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32619 w 777479"/>
                  <a:gd name="connsiteY22" fmla="*/ 4071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62013 w 777479"/>
                  <a:gd name="connsiteY20" fmla="*/ 605036 h 733822"/>
                  <a:gd name="connsiteX21" fmla="*/ 644525 w 777479"/>
                  <a:gd name="connsiteY21" fmla="*/ 483394 h 733822"/>
                  <a:gd name="connsiteX22" fmla="*/ 632619 w 777479"/>
                  <a:gd name="connsiteY22" fmla="*/ 4071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2397 h 834313"/>
                  <a:gd name="connsiteX1" fmla="*/ 239713 w 777479"/>
                  <a:gd name="connsiteY1" fmla="*/ 240985 h 834313"/>
                  <a:gd name="connsiteX2" fmla="*/ 82550 w 777479"/>
                  <a:gd name="connsiteY2" fmla="*/ 336235 h 834313"/>
                  <a:gd name="connsiteX3" fmla="*/ 3969 w 777479"/>
                  <a:gd name="connsiteY3" fmla="*/ 474347 h 834313"/>
                  <a:gd name="connsiteX4" fmla="*/ 106363 w 777479"/>
                  <a:gd name="connsiteY4" fmla="*/ 488635 h 834313"/>
                  <a:gd name="connsiteX5" fmla="*/ 254000 w 777479"/>
                  <a:gd name="connsiteY5" fmla="*/ 386241 h 834313"/>
                  <a:gd name="connsiteX6" fmla="*/ 261144 w 777479"/>
                  <a:gd name="connsiteY6" fmla="*/ 398147 h 834313"/>
                  <a:gd name="connsiteX7" fmla="*/ 223044 w 777479"/>
                  <a:gd name="connsiteY7" fmla="*/ 533878 h 834313"/>
                  <a:gd name="connsiteX8" fmla="*/ 198834 w 777479"/>
                  <a:gd name="connsiteY8" fmla="*/ 660085 h 834313"/>
                  <a:gd name="connsiteX9" fmla="*/ 248147 w 777479"/>
                  <a:gd name="connsiteY9" fmla="*/ 750200 h 834313"/>
                  <a:gd name="connsiteX10" fmla="*/ 335682 w 777479"/>
                  <a:gd name="connsiteY10" fmla="*/ 608466 h 834313"/>
                  <a:gd name="connsiteX11" fmla="*/ 368300 w 777479"/>
                  <a:gd name="connsiteY11" fmla="*/ 488634 h 834313"/>
                  <a:gd name="connsiteX12" fmla="*/ 375444 w 777479"/>
                  <a:gd name="connsiteY12" fmla="*/ 555310 h 834313"/>
                  <a:gd name="connsiteX13" fmla="*/ 401638 w 777479"/>
                  <a:gd name="connsiteY13" fmla="*/ 767241 h 834313"/>
                  <a:gd name="connsiteX14" fmla="*/ 451644 w 777479"/>
                  <a:gd name="connsiteY14" fmla="*/ 833916 h 834313"/>
                  <a:gd name="connsiteX15" fmla="*/ 504032 w 777479"/>
                  <a:gd name="connsiteY15" fmla="*/ 769622 h 834313"/>
                  <a:gd name="connsiteX16" fmla="*/ 504032 w 777479"/>
                  <a:gd name="connsiteY16" fmla="*/ 529115 h 834313"/>
                  <a:gd name="connsiteX17" fmla="*/ 527844 w 777479"/>
                  <a:gd name="connsiteY17" fmla="*/ 643416 h 834313"/>
                  <a:gd name="connsiteX18" fmla="*/ 573088 w 777479"/>
                  <a:gd name="connsiteY18" fmla="*/ 741047 h 834313"/>
                  <a:gd name="connsiteX19" fmla="*/ 625475 w 777479"/>
                  <a:gd name="connsiteY19" fmla="*/ 762478 h 834313"/>
                  <a:gd name="connsiteX20" fmla="*/ 662013 w 777479"/>
                  <a:gd name="connsiteY20" fmla="*/ 705527 h 834313"/>
                  <a:gd name="connsiteX21" fmla="*/ 644525 w 777479"/>
                  <a:gd name="connsiteY21" fmla="*/ 583885 h 834313"/>
                  <a:gd name="connsiteX22" fmla="*/ 632619 w 777479"/>
                  <a:gd name="connsiteY22" fmla="*/ 507685 h 834313"/>
                  <a:gd name="connsiteX23" fmla="*/ 718344 w 777479"/>
                  <a:gd name="connsiteY23" fmla="*/ 657703 h 834313"/>
                  <a:gd name="connsiteX24" fmla="*/ 770732 w 777479"/>
                  <a:gd name="connsiteY24" fmla="*/ 636272 h 834313"/>
                  <a:gd name="connsiteX25" fmla="*/ 758825 w 777479"/>
                  <a:gd name="connsiteY25" fmla="*/ 495778 h 834313"/>
                  <a:gd name="connsiteX26" fmla="*/ 668338 w 777479"/>
                  <a:gd name="connsiteY26" fmla="*/ 324328 h 834313"/>
                  <a:gd name="connsiteX27" fmla="*/ 668239 w 777479"/>
                  <a:gd name="connsiteY27" fmla="*/ 0 h 834313"/>
                  <a:gd name="connsiteX0" fmla="*/ 240017 w 777479"/>
                  <a:gd name="connsiteY0" fmla="*/ 24652 h 834313"/>
                  <a:gd name="connsiteX1" fmla="*/ 239713 w 777479"/>
                  <a:gd name="connsiteY1" fmla="*/ 240985 h 834313"/>
                  <a:gd name="connsiteX2" fmla="*/ 82550 w 777479"/>
                  <a:gd name="connsiteY2" fmla="*/ 336235 h 834313"/>
                  <a:gd name="connsiteX3" fmla="*/ 3969 w 777479"/>
                  <a:gd name="connsiteY3" fmla="*/ 474347 h 834313"/>
                  <a:gd name="connsiteX4" fmla="*/ 106363 w 777479"/>
                  <a:gd name="connsiteY4" fmla="*/ 488635 h 834313"/>
                  <a:gd name="connsiteX5" fmla="*/ 254000 w 777479"/>
                  <a:gd name="connsiteY5" fmla="*/ 386241 h 834313"/>
                  <a:gd name="connsiteX6" fmla="*/ 261144 w 777479"/>
                  <a:gd name="connsiteY6" fmla="*/ 398147 h 834313"/>
                  <a:gd name="connsiteX7" fmla="*/ 223044 w 777479"/>
                  <a:gd name="connsiteY7" fmla="*/ 533878 h 834313"/>
                  <a:gd name="connsiteX8" fmla="*/ 198834 w 777479"/>
                  <a:gd name="connsiteY8" fmla="*/ 660085 h 834313"/>
                  <a:gd name="connsiteX9" fmla="*/ 248147 w 777479"/>
                  <a:gd name="connsiteY9" fmla="*/ 750200 h 834313"/>
                  <a:gd name="connsiteX10" fmla="*/ 335682 w 777479"/>
                  <a:gd name="connsiteY10" fmla="*/ 608466 h 834313"/>
                  <a:gd name="connsiteX11" fmla="*/ 368300 w 777479"/>
                  <a:gd name="connsiteY11" fmla="*/ 488634 h 834313"/>
                  <a:gd name="connsiteX12" fmla="*/ 375444 w 777479"/>
                  <a:gd name="connsiteY12" fmla="*/ 555310 h 834313"/>
                  <a:gd name="connsiteX13" fmla="*/ 401638 w 777479"/>
                  <a:gd name="connsiteY13" fmla="*/ 767241 h 834313"/>
                  <a:gd name="connsiteX14" fmla="*/ 451644 w 777479"/>
                  <a:gd name="connsiteY14" fmla="*/ 833916 h 834313"/>
                  <a:gd name="connsiteX15" fmla="*/ 504032 w 777479"/>
                  <a:gd name="connsiteY15" fmla="*/ 769622 h 834313"/>
                  <a:gd name="connsiteX16" fmla="*/ 504032 w 777479"/>
                  <a:gd name="connsiteY16" fmla="*/ 529115 h 834313"/>
                  <a:gd name="connsiteX17" fmla="*/ 527844 w 777479"/>
                  <a:gd name="connsiteY17" fmla="*/ 643416 h 834313"/>
                  <a:gd name="connsiteX18" fmla="*/ 573088 w 777479"/>
                  <a:gd name="connsiteY18" fmla="*/ 741047 h 834313"/>
                  <a:gd name="connsiteX19" fmla="*/ 625475 w 777479"/>
                  <a:gd name="connsiteY19" fmla="*/ 762478 h 834313"/>
                  <a:gd name="connsiteX20" fmla="*/ 662013 w 777479"/>
                  <a:gd name="connsiteY20" fmla="*/ 705527 h 834313"/>
                  <a:gd name="connsiteX21" fmla="*/ 644525 w 777479"/>
                  <a:gd name="connsiteY21" fmla="*/ 583885 h 834313"/>
                  <a:gd name="connsiteX22" fmla="*/ 632619 w 777479"/>
                  <a:gd name="connsiteY22" fmla="*/ 507685 h 834313"/>
                  <a:gd name="connsiteX23" fmla="*/ 718344 w 777479"/>
                  <a:gd name="connsiteY23" fmla="*/ 657703 h 834313"/>
                  <a:gd name="connsiteX24" fmla="*/ 770732 w 777479"/>
                  <a:gd name="connsiteY24" fmla="*/ 636272 h 834313"/>
                  <a:gd name="connsiteX25" fmla="*/ 758825 w 777479"/>
                  <a:gd name="connsiteY25" fmla="*/ 495778 h 834313"/>
                  <a:gd name="connsiteX26" fmla="*/ 668338 w 777479"/>
                  <a:gd name="connsiteY26" fmla="*/ 324328 h 834313"/>
                  <a:gd name="connsiteX27" fmla="*/ 668239 w 777479"/>
                  <a:gd name="connsiteY27" fmla="*/ 0 h 834313"/>
                  <a:gd name="connsiteX0" fmla="*/ 240017 w 777479"/>
                  <a:gd name="connsiteY0" fmla="*/ 164738 h 974399"/>
                  <a:gd name="connsiteX1" fmla="*/ 239713 w 777479"/>
                  <a:gd name="connsiteY1" fmla="*/ 381071 h 974399"/>
                  <a:gd name="connsiteX2" fmla="*/ 82550 w 777479"/>
                  <a:gd name="connsiteY2" fmla="*/ 476321 h 974399"/>
                  <a:gd name="connsiteX3" fmla="*/ 3969 w 777479"/>
                  <a:gd name="connsiteY3" fmla="*/ 614433 h 974399"/>
                  <a:gd name="connsiteX4" fmla="*/ 106363 w 777479"/>
                  <a:gd name="connsiteY4" fmla="*/ 628721 h 974399"/>
                  <a:gd name="connsiteX5" fmla="*/ 254000 w 777479"/>
                  <a:gd name="connsiteY5" fmla="*/ 526327 h 974399"/>
                  <a:gd name="connsiteX6" fmla="*/ 261144 w 777479"/>
                  <a:gd name="connsiteY6" fmla="*/ 538233 h 974399"/>
                  <a:gd name="connsiteX7" fmla="*/ 223044 w 777479"/>
                  <a:gd name="connsiteY7" fmla="*/ 673964 h 974399"/>
                  <a:gd name="connsiteX8" fmla="*/ 198834 w 777479"/>
                  <a:gd name="connsiteY8" fmla="*/ 800171 h 974399"/>
                  <a:gd name="connsiteX9" fmla="*/ 248147 w 777479"/>
                  <a:gd name="connsiteY9" fmla="*/ 890286 h 974399"/>
                  <a:gd name="connsiteX10" fmla="*/ 335682 w 777479"/>
                  <a:gd name="connsiteY10" fmla="*/ 748552 h 974399"/>
                  <a:gd name="connsiteX11" fmla="*/ 368300 w 777479"/>
                  <a:gd name="connsiteY11" fmla="*/ 628720 h 974399"/>
                  <a:gd name="connsiteX12" fmla="*/ 375444 w 777479"/>
                  <a:gd name="connsiteY12" fmla="*/ 695396 h 974399"/>
                  <a:gd name="connsiteX13" fmla="*/ 401638 w 777479"/>
                  <a:gd name="connsiteY13" fmla="*/ 907327 h 974399"/>
                  <a:gd name="connsiteX14" fmla="*/ 451644 w 777479"/>
                  <a:gd name="connsiteY14" fmla="*/ 974002 h 974399"/>
                  <a:gd name="connsiteX15" fmla="*/ 504032 w 777479"/>
                  <a:gd name="connsiteY15" fmla="*/ 909708 h 974399"/>
                  <a:gd name="connsiteX16" fmla="*/ 504032 w 777479"/>
                  <a:gd name="connsiteY16" fmla="*/ 669201 h 974399"/>
                  <a:gd name="connsiteX17" fmla="*/ 527844 w 777479"/>
                  <a:gd name="connsiteY17" fmla="*/ 783502 h 974399"/>
                  <a:gd name="connsiteX18" fmla="*/ 573088 w 777479"/>
                  <a:gd name="connsiteY18" fmla="*/ 881133 h 974399"/>
                  <a:gd name="connsiteX19" fmla="*/ 625475 w 777479"/>
                  <a:gd name="connsiteY19" fmla="*/ 902564 h 974399"/>
                  <a:gd name="connsiteX20" fmla="*/ 662013 w 777479"/>
                  <a:gd name="connsiteY20" fmla="*/ 845613 h 974399"/>
                  <a:gd name="connsiteX21" fmla="*/ 644525 w 777479"/>
                  <a:gd name="connsiteY21" fmla="*/ 723971 h 974399"/>
                  <a:gd name="connsiteX22" fmla="*/ 632619 w 777479"/>
                  <a:gd name="connsiteY22" fmla="*/ 647771 h 974399"/>
                  <a:gd name="connsiteX23" fmla="*/ 718344 w 777479"/>
                  <a:gd name="connsiteY23" fmla="*/ 797789 h 974399"/>
                  <a:gd name="connsiteX24" fmla="*/ 770732 w 777479"/>
                  <a:gd name="connsiteY24" fmla="*/ 776358 h 974399"/>
                  <a:gd name="connsiteX25" fmla="*/ 758825 w 777479"/>
                  <a:gd name="connsiteY25" fmla="*/ 635864 h 974399"/>
                  <a:gd name="connsiteX26" fmla="*/ 668338 w 777479"/>
                  <a:gd name="connsiteY26" fmla="*/ 464414 h 974399"/>
                  <a:gd name="connsiteX27" fmla="*/ 577964 w 777479"/>
                  <a:gd name="connsiteY27" fmla="*/ 0 h 974399"/>
                  <a:gd name="connsiteX0" fmla="*/ 224488 w 777479"/>
                  <a:gd name="connsiteY0" fmla="*/ 79294 h 974399"/>
                  <a:gd name="connsiteX1" fmla="*/ 239713 w 777479"/>
                  <a:gd name="connsiteY1" fmla="*/ 381071 h 974399"/>
                  <a:gd name="connsiteX2" fmla="*/ 82550 w 777479"/>
                  <a:gd name="connsiteY2" fmla="*/ 476321 h 974399"/>
                  <a:gd name="connsiteX3" fmla="*/ 3969 w 777479"/>
                  <a:gd name="connsiteY3" fmla="*/ 614433 h 974399"/>
                  <a:gd name="connsiteX4" fmla="*/ 106363 w 777479"/>
                  <a:gd name="connsiteY4" fmla="*/ 628721 h 974399"/>
                  <a:gd name="connsiteX5" fmla="*/ 254000 w 777479"/>
                  <a:gd name="connsiteY5" fmla="*/ 526327 h 974399"/>
                  <a:gd name="connsiteX6" fmla="*/ 261144 w 777479"/>
                  <a:gd name="connsiteY6" fmla="*/ 538233 h 974399"/>
                  <a:gd name="connsiteX7" fmla="*/ 223044 w 777479"/>
                  <a:gd name="connsiteY7" fmla="*/ 673964 h 974399"/>
                  <a:gd name="connsiteX8" fmla="*/ 198834 w 777479"/>
                  <a:gd name="connsiteY8" fmla="*/ 800171 h 974399"/>
                  <a:gd name="connsiteX9" fmla="*/ 248147 w 777479"/>
                  <a:gd name="connsiteY9" fmla="*/ 890286 h 974399"/>
                  <a:gd name="connsiteX10" fmla="*/ 335682 w 777479"/>
                  <a:gd name="connsiteY10" fmla="*/ 748552 h 974399"/>
                  <a:gd name="connsiteX11" fmla="*/ 368300 w 777479"/>
                  <a:gd name="connsiteY11" fmla="*/ 628720 h 974399"/>
                  <a:gd name="connsiteX12" fmla="*/ 375444 w 777479"/>
                  <a:gd name="connsiteY12" fmla="*/ 695396 h 974399"/>
                  <a:gd name="connsiteX13" fmla="*/ 401638 w 777479"/>
                  <a:gd name="connsiteY13" fmla="*/ 907327 h 974399"/>
                  <a:gd name="connsiteX14" fmla="*/ 451644 w 777479"/>
                  <a:gd name="connsiteY14" fmla="*/ 974002 h 974399"/>
                  <a:gd name="connsiteX15" fmla="*/ 504032 w 777479"/>
                  <a:gd name="connsiteY15" fmla="*/ 909708 h 974399"/>
                  <a:gd name="connsiteX16" fmla="*/ 504032 w 777479"/>
                  <a:gd name="connsiteY16" fmla="*/ 669201 h 974399"/>
                  <a:gd name="connsiteX17" fmla="*/ 527844 w 777479"/>
                  <a:gd name="connsiteY17" fmla="*/ 783502 h 974399"/>
                  <a:gd name="connsiteX18" fmla="*/ 573088 w 777479"/>
                  <a:gd name="connsiteY18" fmla="*/ 881133 h 974399"/>
                  <a:gd name="connsiteX19" fmla="*/ 625475 w 777479"/>
                  <a:gd name="connsiteY19" fmla="*/ 902564 h 974399"/>
                  <a:gd name="connsiteX20" fmla="*/ 662013 w 777479"/>
                  <a:gd name="connsiteY20" fmla="*/ 845613 h 974399"/>
                  <a:gd name="connsiteX21" fmla="*/ 644525 w 777479"/>
                  <a:gd name="connsiteY21" fmla="*/ 723971 h 974399"/>
                  <a:gd name="connsiteX22" fmla="*/ 632619 w 777479"/>
                  <a:gd name="connsiteY22" fmla="*/ 647771 h 974399"/>
                  <a:gd name="connsiteX23" fmla="*/ 718344 w 777479"/>
                  <a:gd name="connsiteY23" fmla="*/ 797789 h 974399"/>
                  <a:gd name="connsiteX24" fmla="*/ 770732 w 777479"/>
                  <a:gd name="connsiteY24" fmla="*/ 776358 h 974399"/>
                  <a:gd name="connsiteX25" fmla="*/ 758825 w 777479"/>
                  <a:gd name="connsiteY25" fmla="*/ 635864 h 974399"/>
                  <a:gd name="connsiteX26" fmla="*/ 668338 w 777479"/>
                  <a:gd name="connsiteY26" fmla="*/ 464414 h 974399"/>
                  <a:gd name="connsiteX27" fmla="*/ 577964 w 777479"/>
                  <a:gd name="connsiteY27" fmla="*/ 0 h 974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777479" h="974399">
                    <a:moveTo>
                      <a:pt x="224488" y="79294"/>
                    </a:moveTo>
                    <a:cubicBezTo>
                      <a:pt x="238577" y="124935"/>
                      <a:pt x="263369" y="314900"/>
                      <a:pt x="239713" y="381071"/>
                    </a:cubicBezTo>
                    <a:cubicBezTo>
                      <a:pt x="216057" y="447242"/>
                      <a:pt x="121841" y="437427"/>
                      <a:pt x="82550" y="476321"/>
                    </a:cubicBezTo>
                    <a:cubicBezTo>
                      <a:pt x="43259" y="515215"/>
                      <a:pt x="0" y="589033"/>
                      <a:pt x="3969" y="614433"/>
                    </a:cubicBezTo>
                    <a:cubicBezTo>
                      <a:pt x="7938" y="639833"/>
                      <a:pt x="64691" y="643405"/>
                      <a:pt x="106363" y="628721"/>
                    </a:cubicBezTo>
                    <a:cubicBezTo>
                      <a:pt x="148035" y="614037"/>
                      <a:pt x="228203" y="541408"/>
                      <a:pt x="254000" y="526327"/>
                    </a:cubicBezTo>
                    <a:cubicBezTo>
                      <a:pt x="279797" y="511246"/>
                      <a:pt x="266303" y="513627"/>
                      <a:pt x="261144" y="538233"/>
                    </a:cubicBezTo>
                    <a:cubicBezTo>
                      <a:pt x="255985" y="562839"/>
                      <a:pt x="233429" y="630308"/>
                      <a:pt x="223044" y="673964"/>
                    </a:cubicBezTo>
                    <a:cubicBezTo>
                      <a:pt x="212659" y="717620"/>
                      <a:pt x="194650" y="764117"/>
                      <a:pt x="198834" y="800171"/>
                    </a:cubicBezTo>
                    <a:cubicBezTo>
                      <a:pt x="203018" y="836225"/>
                      <a:pt x="225339" y="898889"/>
                      <a:pt x="248147" y="890286"/>
                    </a:cubicBezTo>
                    <a:cubicBezTo>
                      <a:pt x="270955" y="881683"/>
                      <a:pt x="315657" y="792146"/>
                      <a:pt x="335682" y="748552"/>
                    </a:cubicBezTo>
                    <a:cubicBezTo>
                      <a:pt x="355707" y="704958"/>
                      <a:pt x="361673" y="637579"/>
                      <a:pt x="368300" y="628720"/>
                    </a:cubicBezTo>
                    <a:cubicBezTo>
                      <a:pt x="374927" y="619861"/>
                      <a:pt x="369888" y="648962"/>
                      <a:pt x="375444" y="695396"/>
                    </a:cubicBezTo>
                    <a:cubicBezTo>
                      <a:pt x="381000" y="741831"/>
                      <a:pt x="388938" y="860893"/>
                      <a:pt x="401638" y="907327"/>
                    </a:cubicBezTo>
                    <a:cubicBezTo>
                      <a:pt x="414338" y="953761"/>
                      <a:pt x="434578" y="973605"/>
                      <a:pt x="451644" y="974002"/>
                    </a:cubicBezTo>
                    <a:cubicBezTo>
                      <a:pt x="468710" y="974399"/>
                      <a:pt x="495301" y="960508"/>
                      <a:pt x="504032" y="909708"/>
                    </a:cubicBezTo>
                    <a:cubicBezTo>
                      <a:pt x="512763" y="858908"/>
                      <a:pt x="500063" y="690235"/>
                      <a:pt x="504032" y="669201"/>
                    </a:cubicBezTo>
                    <a:cubicBezTo>
                      <a:pt x="508001" y="648167"/>
                      <a:pt x="516335" y="748180"/>
                      <a:pt x="527844" y="783502"/>
                    </a:cubicBezTo>
                    <a:cubicBezTo>
                      <a:pt x="539353" y="818824"/>
                      <a:pt x="556816" y="861289"/>
                      <a:pt x="573088" y="881133"/>
                    </a:cubicBezTo>
                    <a:cubicBezTo>
                      <a:pt x="589360" y="900977"/>
                      <a:pt x="610654" y="908484"/>
                      <a:pt x="625475" y="902564"/>
                    </a:cubicBezTo>
                    <a:cubicBezTo>
                      <a:pt x="640296" y="896644"/>
                      <a:pt x="658838" y="875379"/>
                      <a:pt x="662013" y="845613"/>
                    </a:cubicBezTo>
                    <a:cubicBezTo>
                      <a:pt x="665188" y="815847"/>
                      <a:pt x="649424" y="756945"/>
                      <a:pt x="644525" y="723971"/>
                    </a:cubicBezTo>
                    <a:cubicBezTo>
                      <a:pt x="639626" y="690997"/>
                      <a:pt x="620316" y="635468"/>
                      <a:pt x="632619" y="647771"/>
                    </a:cubicBezTo>
                    <a:cubicBezTo>
                      <a:pt x="644922" y="660074"/>
                      <a:pt x="695325" y="776358"/>
                      <a:pt x="718344" y="797789"/>
                    </a:cubicBezTo>
                    <a:cubicBezTo>
                      <a:pt x="741363" y="819220"/>
                      <a:pt x="763985" y="803346"/>
                      <a:pt x="770732" y="776358"/>
                    </a:cubicBezTo>
                    <a:cubicBezTo>
                      <a:pt x="777479" y="749371"/>
                      <a:pt x="775891" y="687855"/>
                      <a:pt x="758825" y="635864"/>
                    </a:cubicBezTo>
                    <a:cubicBezTo>
                      <a:pt x="741759" y="583873"/>
                      <a:pt x="698481" y="570391"/>
                      <a:pt x="668338" y="464414"/>
                    </a:cubicBezTo>
                    <a:cubicBezTo>
                      <a:pt x="638195" y="358437"/>
                      <a:pt x="580345" y="78978"/>
                      <a:pt x="577964" y="0"/>
                    </a:cubicBezTo>
                  </a:path>
                </a:pathLst>
              </a:custGeom>
              <a:solidFill>
                <a:srgbClr val="FFFF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70" name="Group 69"/>
              <p:cNvGrpSpPr/>
              <p:nvPr/>
            </p:nvGrpSpPr>
            <p:grpSpPr>
              <a:xfrm rot="3711774" flipH="1">
                <a:off x="5542462" y="1009035"/>
                <a:ext cx="747464" cy="1038225"/>
                <a:chOff x="990600" y="1785938"/>
                <a:chExt cx="747713" cy="1038225"/>
              </a:xfrm>
            </p:grpSpPr>
            <p:sp>
              <p:nvSpPr>
                <p:cNvPr id="71" name="Freeform 70"/>
                <p:cNvSpPr/>
                <p:nvPr/>
              </p:nvSpPr>
              <p:spPr>
                <a:xfrm>
                  <a:off x="990600" y="1785938"/>
                  <a:ext cx="747713" cy="800100"/>
                </a:xfrm>
                <a:custGeom>
                  <a:avLst/>
                  <a:gdLst>
                    <a:gd name="connsiteX0" fmla="*/ 180975 w 747713"/>
                    <a:gd name="connsiteY0" fmla="*/ 752475 h 800100"/>
                    <a:gd name="connsiteX1" fmla="*/ 261938 w 747713"/>
                    <a:gd name="connsiteY1" fmla="*/ 766762 h 800100"/>
                    <a:gd name="connsiteX2" fmla="*/ 342900 w 747713"/>
                    <a:gd name="connsiteY2" fmla="*/ 790575 h 800100"/>
                    <a:gd name="connsiteX3" fmla="*/ 414338 w 747713"/>
                    <a:gd name="connsiteY3" fmla="*/ 800100 h 800100"/>
                    <a:gd name="connsiteX4" fmla="*/ 495300 w 747713"/>
                    <a:gd name="connsiteY4" fmla="*/ 795337 h 800100"/>
                    <a:gd name="connsiteX5" fmla="*/ 566738 w 747713"/>
                    <a:gd name="connsiteY5" fmla="*/ 790575 h 800100"/>
                    <a:gd name="connsiteX6" fmla="*/ 638175 w 747713"/>
                    <a:gd name="connsiteY6" fmla="*/ 781050 h 800100"/>
                    <a:gd name="connsiteX7" fmla="*/ 671513 w 747713"/>
                    <a:gd name="connsiteY7" fmla="*/ 762000 h 800100"/>
                    <a:gd name="connsiteX8" fmla="*/ 676275 w 747713"/>
                    <a:gd name="connsiteY8" fmla="*/ 685800 h 800100"/>
                    <a:gd name="connsiteX9" fmla="*/ 709613 w 747713"/>
                    <a:gd name="connsiteY9" fmla="*/ 552450 h 800100"/>
                    <a:gd name="connsiteX10" fmla="*/ 738188 w 747713"/>
                    <a:gd name="connsiteY10" fmla="*/ 395287 h 800100"/>
                    <a:gd name="connsiteX11" fmla="*/ 747713 w 747713"/>
                    <a:gd name="connsiteY11" fmla="*/ 238125 h 800100"/>
                    <a:gd name="connsiteX12" fmla="*/ 723900 w 747713"/>
                    <a:gd name="connsiteY12" fmla="*/ 104775 h 800100"/>
                    <a:gd name="connsiteX13" fmla="*/ 642938 w 747713"/>
                    <a:gd name="connsiteY13" fmla="*/ 38100 h 800100"/>
                    <a:gd name="connsiteX14" fmla="*/ 523875 w 747713"/>
                    <a:gd name="connsiteY14" fmla="*/ 9525 h 800100"/>
                    <a:gd name="connsiteX15" fmla="*/ 419100 w 747713"/>
                    <a:gd name="connsiteY15" fmla="*/ 0 h 800100"/>
                    <a:gd name="connsiteX16" fmla="*/ 333375 w 747713"/>
                    <a:gd name="connsiteY16" fmla="*/ 9525 h 800100"/>
                    <a:gd name="connsiteX17" fmla="*/ 247650 w 747713"/>
                    <a:gd name="connsiteY17" fmla="*/ 47625 h 800100"/>
                    <a:gd name="connsiteX18" fmla="*/ 180975 w 747713"/>
                    <a:gd name="connsiteY18" fmla="*/ 90487 h 800100"/>
                    <a:gd name="connsiteX19" fmla="*/ 161925 w 747713"/>
                    <a:gd name="connsiteY19" fmla="*/ 128587 h 800100"/>
                    <a:gd name="connsiteX20" fmla="*/ 166688 w 747713"/>
                    <a:gd name="connsiteY20" fmla="*/ 176212 h 800100"/>
                    <a:gd name="connsiteX21" fmla="*/ 185738 w 747713"/>
                    <a:gd name="connsiteY21" fmla="*/ 238125 h 800100"/>
                    <a:gd name="connsiteX22" fmla="*/ 209550 w 747713"/>
                    <a:gd name="connsiteY22" fmla="*/ 309562 h 800100"/>
                    <a:gd name="connsiteX23" fmla="*/ 247650 w 747713"/>
                    <a:gd name="connsiteY23" fmla="*/ 428625 h 800100"/>
                    <a:gd name="connsiteX24" fmla="*/ 257175 w 747713"/>
                    <a:gd name="connsiteY24" fmla="*/ 438150 h 800100"/>
                    <a:gd name="connsiteX25" fmla="*/ 176213 w 747713"/>
                    <a:gd name="connsiteY25" fmla="*/ 204787 h 800100"/>
                    <a:gd name="connsiteX26" fmla="*/ 114300 w 747713"/>
                    <a:gd name="connsiteY26" fmla="*/ 200025 h 800100"/>
                    <a:gd name="connsiteX27" fmla="*/ 57150 w 747713"/>
                    <a:gd name="connsiteY27" fmla="*/ 214312 h 800100"/>
                    <a:gd name="connsiteX28" fmla="*/ 23813 w 747713"/>
                    <a:gd name="connsiteY28" fmla="*/ 271462 h 800100"/>
                    <a:gd name="connsiteX29" fmla="*/ 0 w 747713"/>
                    <a:gd name="connsiteY29" fmla="*/ 347662 h 800100"/>
                    <a:gd name="connsiteX30" fmla="*/ 0 w 747713"/>
                    <a:gd name="connsiteY30" fmla="*/ 428625 h 800100"/>
                    <a:gd name="connsiteX31" fmla="*/ 42863 w 747713"/>
                    <a:gd name="connsiteY31" fmla="*/ 504825 h 800100"/>
                    <a:gd name="connsiteX32" fmla="*/ 100013 w 747713"/>
                    <a:gd name="connsiteY32" fmla="*/ 600075 h 800100"/>
                    <a:gd name="connsiteX33" fmla="*/ 180975 w 747713"/>
                    <a:gd name="connsiteY33" fmla="*/ 752475 h 800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747713" h="800100">
                      <a:moveTo>
                        <a:pt x="180975" y="752475"/>
                      </a:moveTo>
                      <a:lnTo>
                        <a:pt x="261938" y="766762"/>
                      </a:lnTo>
                      <a:lnTo>
                        <a:pt x="342900" y="790575"/>
                      </a:lnTo>
                      <a:lnTo>
                        <a:pt x="414338" y="800100"/>
                      </a:lnTo>
                      <a:lnTo>
                        <a:pt x="495300" y="795337"/>
                      </a:lnTo>
                      <a:lnTo>
                        <a:pt x="566738" y="790575"/>
                      </a:lnTo>
                      <a:lnTo>
                        <a:pt x="638175" y="781050"/>
                      </a:lnTo>
                      <a:lnTo>
                        <a:pt x="671513" y="762000"/>
                      </a:lnTo>
                      <a:lnTo>
                        <a:pt x="676275" y="685800"/>
                      </a:lnTo>
                      <a:lnTo>
                        <a:pt x="709613" y="552450"/>
                      </a:lnTo>
                      <a:lnTo>
                        <a:pt x="738188" y="395287"/>
                      </a:lnTo>
                      <a:lnTo>
                        <a:pt x="747713" y="238125"/>
                      </a:lnTo>
                      <a:lnTo>
                        <a:pt x="723900" y="104775"/>
                      </a:lnTo>
                      <a:lnTo>
                        <a:pt x="642938" y="38100"/>
                      </a:lnTo>
                      <a:lnTo>
                        <a:pt x="523875" y="9525"/>
                      </a:lnTo>
                      <a:lnTo>
                        <a:pt x="419100" y="0"/>
                      </a:lnTo>
                      <a:lnTo>
                        <a:pt x="333375" y="9525"/>
                      </a:lnTo>
                      <a:lnTo>
                        <a:pt x="247650" y="47625"/>
                      </a:lnTo>
                      <a:lnTo>
                        <a:pt x="180975" y="90487"/>
                      </a:lnTo>
                      <a:lnTo>
                        <a:pt x="161925" y="128587"/>
                      </a:lnTo>
                      <a:lnTo>
                        <a:pt x="166688" y="176212"/>
                      </a:lnTo>
                      <a:lnTo>
                        <a:pt x="185738" y="238125"/>
                      </a:lnTo>
                      <a:lnTo>
                        <a:pt x="209550" y="309562"/>
                      </a:lnTo>
                      <a:lnTo>
                        <a:pt x="247650" y="428625"/>
                      </a:lnTo>
                      <a:lnTo>
                        <a:pt x="257175" y="438150"/>
                      </a:lnTo>
                      <a:lnTo>
                        <a:pt x="176213" y="204787"/>
                      </a:lnTo>
                      <a:lnTo>
                        <a:pt x="114300" y="200025"/>
                      </a:lnTo>
                      <a:lnTo>
                        <a:pt x="57150" y="214312"/>
                      </a:lnTo>
                      <a:lnTo>
                        <a:pt x="23813" y="271462"/>
                      </a:lnTo>
                      <a:lnTo>
                        <a:pt x="0" y="347662"/>
                      </a:lnTo>
                      <a:lnTo>
                        <a:pt x="0" y="428625"/>
                      </a:lnTo>
                      <a:lnTo>
                        <a:pt x="42863" y="504825"/>
                      </a:lnTo>
                      <a:lnTo>
                        <a:pt x="100013" y="600075"/>
                      </a:lnTo>
                      <a:lnTo>
                        <a:pt x="180975" y="752475"/>
                      </a:lnTo>
                      <a:close/>
                    </a:path>
                  </a:pathLst>
                </a:custGeom>
                <a:solidFill>
                  <a:srgbClr val="C00000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2" name="Freeform 71"/>
                <p:cNvSpPr/>
                <p:nvPr/>
              </p:nvSpPr>
              <p:spPr>
                <a:xfrm>
                  <a:off x="1176338" y="2552700"/>
                  <a:ext cx="500062" cy="90488"/>
                </a:xfrm>
                <a:custGeom>
                  <a:avLst/>
                  <a:gdLst>
                    <a:gd name="connsiteX0" fmla="*/ 0 w 500062"/>
                    <a:gd name="connsiteY0" fmla="*/ 0 h 90488"/>
                    <a:gd name="connsiteX1" fmla="*/ 9525 w 500062"/>
                    <a:gd name="connsiteY1" fmla="*/ 57150 h 90488"/>
                    <a:gd name="connsiteX2" fmla="*/ 195262 w 500062"/>
                    <a:gd name="connsiteY2" fmla="*/ 85725 h 90488"/>
                    <a:gd name="connsiteX3" fmla="*/ 333375 w 500062"/>
                    <a:gd name="connsiteY3" fmla="*/ 90488 h 90488"/>
                    <a:gd name="connsiteX4" fmla="*/ 442912 w 500062"/>
                    <a:gd name="connsiteY4" fmla="*/ 80963 h 90488"/>
                    <a:gd name="connsiteX5" fmla="*/ 500062 w 500062"/>
                    <a:gd name="connsiteY5" fmla="*/ 71438 h 90488"/>
                    <a:gd name="connsiteX6" fmla="*/ 485775 w 500062"/>
                    <a:gd name="connsiteY6" fmla="*/ 4763 h 90488"/>
                    <a:gd name="connsiteX7" fmla="*/ 433387 w 500062"/>
                    <a:gd name="connsiteY7" fmla="*/ 23813 h 90488"/>
                    <a:gd name="connsiteX8" fmla="*/ 223837 w 500062"/>
                    <a:gd name="connsiteY8" fmla="*/ 42863 h 90488"/>
                    <a:gd name="connsiteX9" fmla="*/ 95250 w 500062"/>
                    <a:gd name="connsiteY9" fmla="*/ 19050 h 90488"/>
                    <a:gd name="connsiteX10" fmla="*/ 0 w 500062"/>
                    <a:gd name="connsiteY10" fmla="*/ 0 h 904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500062" h="90488">
                      <a:moveTo>
                        <a:pt x="0" y="0"/>
                      </a:moveTo>
                      <a:lnTo>
                        <a:pt x="9525" y="57150"/>
                      </a:lnTo>
                      <a:lnTo>
                        <a:pt x="195262" y="85725"/>
                      </a:lnTo>
                      <a:lnTo>
                        <a:pt x="333375" y="90488"/>
                      </a:lnTo>
                      <a:lnTo>
                        <a:pt x="442912" y="80963"/>
                      </a:lnTo>
                      <a:lnTo>
                        <a:pt x="500062" y="71438"/>
                      </a:lnTo>
                      <a:lnTo>
                        <a:pt x="485775" y="4763"/>
                      </a:lnTo>
                      <a:lnTo>
                        <a:pt x="433387" y="23813"/>
                      </a:lnTo>
                      <a:lnTo>
                        <a:pt x="223837" y="42863"/>
                      </a:lnTo>
                      <a:lnTo>
                        <a:pt x="95250" y="1905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3" name="Freeform 72"/>
                <p:cNvSpPr/>
                <p:nvPr/>
              </p:nvSpPr>
              <p:spPr>
                <a:xfrm>
                  <a:off x="1185863" y="2628900"/>
                  <a:ext cx="495300" cy="195263"/>
                </a:xfrm>
                <a:custGeom>
                  <a:avLst/>
                  <a:gdLst>
                    <a:gd name="connsiteX0" fmla="*/ 0 w 495300"/>
                    <a:gd name="connsiteY0" fmla="*/ 9525 h 195263"/>
                    <a:gd name="connsiteX1" fmla="*/ 0 w 495300"/>
                    <a:gd name="connsiteY1" fmla="*/ 90488 h 195263"/>
                    <a:gd name="connsiteX2" fmla="*/ 23812 w 495300"/>
                    <a:gd name="connsiteY2" fmla="*/ 147638 h 195263"/>
                    <a:gd name="connsiteX3" fmla="*/ 95250 w 495300"/>
                    <a:gd name="connsiteY3" fmla="*/ 185738 h 195263"/>
                    <a:gd name="connsiteX4" fmla="*/ 219075 w 495300"/>
                    <a:gd name="connsiteY4" fmla="*/ 195263 h 195263"/>
                    <a:gd name="connsiteX5" fmla="*/ 323850 w 495300"/>
                    <a:gd name="connsiteY5" fmla="*/ 195263 h 195263"/>
                    <a:gd name="connsiteX6" fmla="*/ 400050 w 495300"/>
                    <a:gd name="connsiteY6" fmla="*/ 185738 h 195263"/>
                    <a:gd name="connsiteX7" fmla="*/ 457200 w 495300"/>
                    <a:gd name="connsiteY7" fmla="*/ 171450 h 195263"/>
                    <a:gd name="connsiteX8" fmla="*/ 476250 w 495300"/>
                    <a:gd name="connsiteY8" fmla="*/ 104775 h 195263"/>
                    <a:gd name="connsiteX9" fmla="*/ 476250 w 495300"/>
                    <a:gd name="connsiteY9" fmla="*/ 52388 h 195263"/>
                    <a:gd name="connsiteX10" fmla="*/ 495300 w 495300"/>
                    <a:gd name="connsiteY10" fmla="*/ 0 h 195263"/>
                    <a:gd name="connsiteX11" fmla="*/ 361950 w 495300"/>
                    <a:gd name="connsiteY11" fmla="*/ 19050 h 195263"/>
                    <a:gd name="connsiteX12" fmla="*/ 252412 w 495300"/>
                    <a:gd name="connsiteY12" fmla="*/ 19050 h 195263"/>
                    <a:gd name="connsiteX13" fmla="*/ 142875 w 495300"/>
                    <a:gd name="connsiteY13" fmla="*/ 19050 h 195263"/>
                    <a:gd name="connsiteX14" fmla="*/ 0 w 495300"/>
                    <a:gd name="connsiteY14" fmla="*/ 9525 h 1952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495300" h="195263">
                      <a:moveTo>
                        <a:pt x="0" y="9525"/>
                      </a:moveTo>
                      <a:lnTo>
                        <a:pt x="0" y="90488"/>
                      </a:lnTo>
                      <a:lnTo>
                        <a:pt x="23812" y="147638"/>
                      </a:lnTo>
                      <a:lnTo>
                        <a:pt x="95250" y="185738"/>
                      </a:lnTo>
                      <a:lnTo>
                        <a:pt x="219075" y="195263"/>
                      </a:lnTo>
                      <a:lnTo>
                        <a:pt x="323850" y="195263"/>
                      </a:lnTo>
                      <a:lnTo>
                        <a:pt x="400050" y="185738"/>
                      </a:lnTo>
                      <a:lnTo>
                        <a:pt x="457200" y="171450"/>
                      </a:lnTo>
                      <a:lnTo>
                        <a:pt x="476250" y="104775"/>
                      </a:lnTo>
                      <a:lnTo>
                        <a:pt x="476250" y="52388"/>
                      </a:lnTo>
                      <a:lnTo>
                        <a:pt x="495300" y="0"/>
                      </a:lnTo>
                      <a:lnTo>
                        <a:pt x="361950" y="19050"/>
                      </a:lnTo>
                      <a:lnTo>
                        <a:pt x="252412" y="19050"/>
                      </a:lnTo>
                      <a:lnTo>
                        <a:pt x="142875" y="19050"/>
                      </a:lnTo>
                      <a:lnTo>
                        <a:pt x="0" y="9525"/>
                      </a:lnTo>
                      <a:close/>
                    </a:path>
                  </a:pathLst>
                </a:custGeom>
                <a:solidFill>
                  <a:srgbClr val="C00000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sp>
          <p:nvSpPr>
            <p:cNvPr id="74" name="Oval 73"/>
            <p:cNvSpPr/>
            <p:nvPr/>
          </p:nvSpPr>
          <p:spPr>
            <a:xfrm>
              <a:off x="4735570" y="4437112"/>
              <a:ext cx="72008" cy="1760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5" name="Oval 74"/>
            <p:cNvSpPr/>
            <p:nvPr/>
          </p:nvSpPr>
          <p:spPr>
            <a:xfrm>
              <a:off x="5148064" y="4437112"/>
              <a:ext cx="72008" cy="1760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6" name="Freeform 75"/>
          <p:cNvSpPr/>
          <p:nvPr/>
        </p:nvSpPr>
        <p:spPr>
          <a:xfrm>
            <a:off x="2555776" y="2924944"/>
            <a:ext cx="432048" cy="906811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CC00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0" name="Freeform 89"/>
          <p:cNvSpPr/>
          <p:nvPr/>
        </p:nvSpPr>
        <p:spPr>
          <a:xfrm flipH="1">
            <a:off x="4644008" y="2924944"/>
            <a:ext cx="423664" cy="906811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CC00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9" name="Group 38"/>
          <p:cNvGrpSpPr/>
          <p:nvPr/>
        </p:nvGrpSpPr>
        <p:grpSpPr>
          <a:xfrm>
            <a:off x="2843808" y="1916832"/>
            <a:ext cx="1917799" cy="3143914"/>
            <a:chOff x="2843808" y="1916832"/>
            <a:chExt cx="1917799" cy="3143914"/>
          </a:xfrm>
        </p:grpSpPr>
        <p:sp>
          <p:nvSpPr>
            <p:cNvPr id="98" name="Freeform 97"/>
            <p:cNvSpPr/>
            <p:nvPr/>
          </p:nvSpPr>
          <p:spPr>
            <a:xfrm flipH="1">
              <a:off x="3923928" y="4293096"/>
              <a:ext cx="703193" cy="767650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CC00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9" name="Freeform 98"/>
            <p:cNvSpPr/>
            <p:nvPr/>
          </p:nvSpPr>
          <p:spPr>
            <a:xfrm>
              <a:off x="3131840" y="4293096"/>
              <a:ext cx="610124" cy="767650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CC00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6" name="Oval 115"/>
            <p:cNvSpPr/>
            <p:nvPr/>
          </p:nvSpPr>
          <p:spPr>
            <a:xfrm flipH="1">
              <a:off x="2843808" y="2288847"/>
              <a:ext cx="1917799" cy="2108083"/>
            </a:xfrm>
            <a:prstGeom prst="ellipse">
              <a:avLst/>
            </a:prstGeom>
            <a:solidFill>
              <a:srgbClr val="CC00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66"/>
                </a:solidFill>
              </a:endParaRPr>
            </a:p>
          </p:txBody>
        </p:sp>
        <p:sp>
          <p:nvSpPr>
            <p:cNvPr id="117" name="Oval 116"/>
            <p:cNvSpPr/>
            <p:nvPr/>
          </p:nvSpPr>
          <p:spPr>
            <a:xfrm>
              <a:off x="3640025" y="2668377"/>
              <a:ext cx="93786" cy="2480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9" name="Oval 118"/>
            <p:cNvSpPr/>
            <p:nvPr/>
          </p:nvSpPr>
          <p:spPr>
            <a:xfrm flipH="1">
              <a:off x="3561401" y="3074784"/>
              <a:ext cx="434448" cy="317231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66"/>
                </a:solidFill>
              </a:endParaRPr>
            </a:p>
          </p:txBody>
        </p:sp>
        <p:sp>
          <p:nvSpPr>
            <p:cNvPr id="120" name="Chord 11"/>
            <p:cNvSpPr/>
            <p:nvPr/>
          </p:nvSpPr>
          <p:spPr>
            <a:xfrm flipH="1">
              <a:off x="3435904" y="1916832"/>
              <a:ext cx="708610" cy="874449"/>
            </a:xfrm>
            <a:prstGeom prst="chord">
              <a:avLst>
                <a:gd name="adj1" fmla="val 10765082"/>
                <a:gd name="adj2" fmla="val 108958"/>
              </a:avLst>
            </a:prstGeom>
            <a:solidFill>
              <a:srgbClr val="00FF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5" name="Freeform 10"/>
            <p:cNvSpPr/>
            <p:nvPr/>
          </p:nvSpPr>
          <p:spPr>
            <a:xfrm flipH="1">
              <a:off x="3140539" y="2213693"/>
              <a:ext cx="1275498" cy="160481"/>
            </a:xfrm>
            <a:custGeom>
              <a:avLst/>
              <a:gdLst>
                <a:gd name="connsiteX0" fmla="*/ 0 w 1209821"/>
                <a:gd name="connsiteY0" fmla="*/ 0 h 138332"/>
                <a:gd name="connsiteX1" fmla="*/ 337625 w 1209821"/>
                <a:gd name="connsiteY1" fmla="*/ 112541 h 138332"/>
                <a:gd name="connsiteX2" fmla="*/ 928468 w 1209821"/>
                <a:gd name="connsiteY2" fmla="*/ 126609 h 138332"/>
                <a:gd name="connsiteX3" fmla="*/ 1209821 w 1209821"/>
                <a:gd name="connsiteY3" fmla="*/ 42203 h 138332"/>
                <a:gd name="connsiteX0" fmla="*/ 0 w 1296144"/>
                <a:gd name="connsiteY0" fmla="*/ 0 h 145366"/>
                <a:gd name="connsiteX1" fmla="*/ 337625 w 1296144"/>
                <a:gd name="connsiteY1" fmla="*/ 112541 h 145366"/>
                <a:gd name="connsiteX2" fmla="*/ 928468 w 1296144"/>
                <a:gd name="connsiteY2" fmla="*/ 126609 h 145366"/>
                <a:gd name="connsiteX3" fmla="*/ 1296144 w 1296144"/>
                <a:gd name="connsiteY3" fmla="*/ 0 h 145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96144" h="145366">
                  <a:moveTo>
                    <a:pt x="0" y="0"/>
                  </a:moveTo>
                  <a:cubicBezTo>
                    <a:pt x="91440" y="45719"/>
                    <a:pt x="182880" y="91439"/>
                    <a:pt x="337625" y="112541"/>
                  </a:cubicBezTo>
                  <a:cubicBezTo>
                    <a:pt x="492370" y="133643"/>
                    <a:pt x="768715" y="145366"/>
                    <a:pt x="928468" y="126609"/>
                  </a:cubicBezTo>
                  <a:cubicBezTo>
                    <a:pt x="1088221" y="107852"/>
                    <a:pt x="1228150" y="36341"/>
                    <a:pt x="1296144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1" name="Oval 120"/>
            <p:cNvSpPr/>
            <p:nvPr/>
          </p:nvSpPr>
          <p:spPr>
            <a:xfrm>
              <a:off x="3908503" y="2668377"/>
              <a:ext cx="93786" cy="2480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1" name="Arc 60"/>
          <p:cNvSpPr/>
          <p:nvPr/>
        </p:nvSpPr>
        <p:spPr>
          <a:xfrm rot="10800000" flipV="1">
            <a:off x="6084168" y="3284984"/>
            <a:ext cx="792090" cy="792087"/>
          </a:xfrm>
          <a:prstGeom prst="arc">
            <a:avLst>
              <a:gd name="adj1" fmla="val 430388"/>
              <a:gd name="adj2" fmla="val 10457216"/>
            </a:avLst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5" name="Oval 94"/>
          <p:cNvSpPr/>
          <p:nvPr/>
        </p:nvSpPr>
        <p:spPr>
          <a:xfrm>
            <a:off x="6372200" y="3789040"/>
            <a:ext cx="238149" cy="39149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Moon 37"/>
          <p:cNvSpPr/>
          <p:nvPr/>
        </p:nvSpPr>
        <p:spPr>
          <a:xfrm rot="5400000">
            <a:off x="3476232" y="3156616"/>
            <a:ext cx="648071" cy="1192841"/>
          </a:xfrm>
          <a:prstGeom prst="moon">
            <a:avLst>
              <a:gd name="adj" fmla="val 67843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Arc 39"/>
          <p:cNvSpPr/>
          <p:nvPr/>
        </p:nvSpPr>
        <p:spPr>
          <a:xfrm flipH="1">
            <a:off x="3261288" y="2931077"/>
            <a:ext cx="1114168" cy="839001"/>
          </a:xfrm>
          <a:prstGeom prst="arc">
            <a:avLst>
              <a:gd name="adj1" fmla="val 296521"/>
              <a:gd name="adj2" fmla="val 10426613"/>
            </a:avLst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101862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76" grpId="0" animBg="1"/>
      <p:bldP spid="90" grpId="0" animBg="1"/>
      <p:bldP spid="61" grpId="0" animBg="1"/>
      <p:bldP spid="95" grpId="0" animBg="1"/>
      <p:bldP spid="38" grpId="0" animBg="1"/>
      <p:bldP spid="4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60"/>
          <p:cNvGrpSpPr/>
          <p:nvPr/>
        </p:nvGrpSpPr>
        <p:grpSpPr>
          <a:xfrm>
            <a:off x="-1548680" y="-2130076"/>
            <a:ext cx="10657184" cy="6063132"/>
            <a:chOff x="-756592" y="-2907704"/>
            <a:chExt cx="10657184" cy="6063132"/>
          </a:xfrm>
        </p:grpSpPr>
        <p:grpSp>
          <p:nvGrpSpPr>
            <p:cNvPr id="58" name="Group 58"/>
            <p:cNvGrpSpPr>
              <a:grpSpLocks noChangeAspect="1"/>
            </p:cNvGrpSpPr>
            <p:nvPr/>
          </p:nvGrpSpPr>
          <p:grpSpPr>
            <a:xfrm>
              <a:off x="251520" y="620688"/>
              <a:ext cx="4742284" cy="1814660"/>
              <a:chOff x="319088" y="2564904"/>
              <a:chExt cx="7339012" cy="2808312"/>
            </a:xfrm>
          </p:grpSpPr>
          <p:sp>
            <p:nvSpPr>
              <p:cNvPr id="116" name="Freeform 115"/>
              <p:cNvSpPr/>
              <p:nvPr/>
            </p:nvSpPr>
            <p:spPr>
              <a:xfrm>
                <a:off x="467544" y="2564904"/>
                <a:ext cx="7091363" cy="2345531"/>
              </a:xfrm>
              <a:custGeom>
                <a:avLst/>
                <a:gdLst>
                  <a:gd name="connsiteX0" fmla="*/ 38100 w 7091363"/>
                  <a:gd name="connsiteY0" fmla="*/ 1619250 h 2345531"/>
                  <a:gd name="connsiteX1" fmla="*/ 23813 w 7091363"/>
                  <a:gd name="connsiteY1" fmla="*/ 1319212 h 2345531"/>
                  <a:gd name="connsiteX2" fmla="*/ 52388 w 7091363"/>
                  <a:gd name="connsiteY2" fmla="*/ 1076325 h 2345531"/>
                  <a:gd name="connsiteX3" fmla="*/ 138113 w 7091363"/>
                  <a:gd name="connsiteY3" fmla="*/ 947737 h 2345531"/>
                  <a:gd name="connsiteX4" fmla="*/ 381000 w 7091363"/>
                  <a:gd name="connsiteY4" fmla="*/ 876300 h 2345531"/>
                  <a:gd name="connsiteX5" fmla="*/ 995363 w 7091363"/>
                  <a:gd name="connsiteY5" fmla="*/ 862012 h 2345531"/>
                  <a:gd name="connsiteX6" fmla="*/ 1123950 w 7091363"/>
                  <a:gd name="connsiteY6" fmla="*/ 862012 h 2345531"/>
                  <a:gd name="connsiteX7" fmla="*/ 1195388 w 7091363"/>
                  <a:gd name="connsiteY7" fmla="*/ 790575 h 2345531"/>
                  <a:gd name="connsiteX8" fmla="*/ 1866900 w 7091363"/>
                  <a:gd name="connsiteY8" fmla="*/ 233362 h 2345531"/>
                  <a:gd name="connsiteX9" fmla="*/ 2338388 w 7091363"/>
                  <a:gd name="connsiteY9" fmla="*/ 47625 h 2345531"/>
                  <a:gd name="connsiteX10" fmla="*/ 2824163 w 7091363"/>
                  <a:gd name="connsiteY10" fmla="*/ 4762 h 2345531"/>
                  <a:gd name="connsiteX11" fmla="*/ 3367088 w 7091363"/>
                  <a:gd name="connsiteY11" fmla="*/ 19050 h 2345531"/>
                  <a:gd name="connsiteX12" fmla="*/ 3867150 w 7091363"/>
                  <a:gd name="connsiteY12" fmla="*/ 90487 h 2345531"/>
                  <a:gd name="connsiteX13" fmla="*/ 4210050 w 7091363"/>
                  <a:gd name="connsiteY13" fmla="*/ 204787 h 2345531"/>
                  <a:gd name="connsiteX14" fmla="*/ 4538663 w 7091363"/>
                  <a:gd name="connsiteY14" fmla="*/ 419100 h 2345531"/>
                  <a:gd name="connsiteX15" fmla="*/ 5038725 w 7091363"/>
                  <a:gd name="connsiteY15" fmla="*/ 890587 h 2345531"/>
                  <a:gd name="connsiteX16" fmla="*/ 5110163 w 7091363"/>
                  <a:gd name="connsiteY16" fmla="*/ 976312 h 2345531"/>
                  <a:gd name="connsiteX17" fmla="*/ 5438775 w 7091363"/>
                  <a:gd name="connsiteY17" fmla="*/ 1033462 h 2345531"/>
                  <a:gd name="connsiteX18" fmla="*/ 6510338 w 7091363"/>
                  <a:gd name="connsiteY18" fmla="*/ 1219200 h 2345531"/>
                  <a:gd name="connsiteX19" fmla="*/ 6853238 w 7091363"/>
                  <a:gd name="connsiteY19" fmla="*/ 1362075 h 2345531"/>
                  <a:gd name="connsiteX20" fmla="*/ 6981825 w 7091363"/>
                  <a:gd name="connsiteY20" fmla="*/ 1562100 h 2345531"/>
                  <a:gd name="connsiteX21" fmla="*/ 7053263 w 7091363"/>
                  <a:gd name="connsiteY21" fmla="*/ 1790700 h 2345531"/>
                  <a:gd name="connsiteX22" fmla="*/ 6753225 w 7091363"/>
                  <a:gd name="connsiteY22" fmla="*/ 2062162 h 2345531"/>
                  <a:gd name="connsiteX23" fmla="*/ 5195888 w 7091363"/>
                  <a:gd name="connsiteY23" fmla="*/ 2276475 h 2345531"/>
                  <a:gd name="connsiteX24" fmla="*/ 1481138 w 7091363"/>
                  <a:gd name="connsiteY24" fmla="*/ 2290762 h 2345531"/>
                  <a:gd name="connsiteX25" fmla="*/ 252413 w 7091363"/>
                  <a:gd name="connsiteY25" fmla="*/ 1947862 h 2345531"/>
                  <a:gd name="connsiteX26" fmla="*/ 38100 w 7091363"/>
                  <a:gd name="connsiteY26" fmla="*/ 1619250 h 23455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7091363" h="2345531">
                    <a:moveTo>
                      <a:pt x="38100" y="1619250"/>
                    </a:moveTo>
                    <a:cubicBezTo>
                      <a:pt x="0" y="1514475"/>
                      <a:pt x="21432" y="1409699"/>
                      <a:pt x="23813" y="1319212"/>
                    </a:cubicBezTo>
                    <a:cubicBezTo>
                      <a:pt x="26194" y="1228725"/>
                      <a:pt x="33338" y="1138238"/>
                      <a:pt x="52388" y="1076325"/>
                    </a:cubicBezTo>
                    <a:cubicBezTo>
                      <a:pt x="71438" y="1014412"/>
                      <a:pt x="83344" y="981074"/>
                      <a:pt x="138113" y="947737"/>
                    </a:cubicBezTo>
                    <a:cubicBezTo>
                      <a:pt x="192882" y="914400"/>
                      <a:pt x="238125" y="890587"/>
                      <a:pt x="381000" y="876300"/>
                    </a:cubicBezTo>
                    <a:cubicBezTo>
                      <a:pt x="523875" y="862013"/>
                      <a:pt x="871538" y="864393"/>
                      <a:pt x="995363" y="862012"/>
                    </a:cubicBezTo>
                    <a:cubicBezTo>
                      <a:pt x="1119188" y="859631"/>
                      <a:pt x="1090612" y="873918"/>
                      <a:pt x="1123950" y="862012"/>
                    </a:cubicBezTo>
                    <a:cubicBezTo>
                      <a:pt x="1157288" y="850106"/>
                      <a:pt x="1071563" y="895350"/>
                      <a:pt x="1195388" y="790575"/>
                    </a:cubicBezTo>
                    <a:cubicBezTo>
                      <a:pt x="1319213" y="685800"/>
                      <a:pt x="1676400" y="357187"/>
                      <a:pt x="1866900" y="233362"/>
                    </a:cubicBezTo>
                    <a:cubicBezTo>
                      <a:pt x="2057400" y="109537"/>
                      <a:pt x="2178844" y="85725"/>
                      <a:pt x="2338388" y="47625"/>
                    </a:cubicBezTo>
                    <a:cubicBezTo>
                      <a:pt x="2497932" y="9525"/>
                      <a:pt x="2652713" y="9524"/>
                      <a:pt x="2824163" y="4762"/>
                    </a:cubicBezTo>
                    <a:cubicBezTo>
                      <a:pt x="2995613" y="0"/>
                      <a:pt x="3193257" y="4763"/>
                      <a:pt x="3367088" y="19050"/>
                    </a:cubicBezTo>
                    <a:cubicBezTo>
                      <a:pt x="3540919" y="33337"/>
                      <a:pt x="3726656" y="59531"/>
                      <a:pt x="3867150" y="90487"/>
                    </a:cubicBezTo>
                    <a:cubicBezTo>
                      <a:pt x="4007644" y="121443"/>
                      <a:pt x="4098131" y="150018"/>
                      <a:pt x="4210050" y="204787"/>
                    </a:cubicBezTo>
                    <a:cubicBezTo>
                      <a:pt x="4321969" y="259556"/>
                      <a:pt x="4400551" y="304800"/>
                      <a:pt x="4538663" y="419100"/>
                    </a:cubicBezTo>
                    <a:cubicBezTo>
                      <a:pt x="4676775" y="533400"/>
                      <a:pt x="4943475" y="797718"/>
                      <a:pt x="5038725" y="890587"/>
                    </a:cubicBezTo>
                    <a:cubicBezTo>
                      <a:pt x="5133975" y="983456"/>
                      <a:pt x="5043488" y="952500"/>
                      <a:pt x="5110163" y="976312"/>
                    </a:cubicBezTo>
                    <a:cubicBezTo>
                      <a:pt x="5176838" y="1000125"/>
                      <a:pt x="5438775" y="1033462"/>
                      <a:pt x="5438775" y="1033462"/>
                    </a:cubicBezTo>
                    <a:cubicBezTo>
                      <a:pt x="5672137" y="1073943"/>
                      <a:pt x="6274594" y="1164431"/>
                      <a:pt x="6510338" y="1219200"/>
                    </a:cubicBezTo>
                    <a:cubicBezTo>
                      <a:pt x="6746082" y="1273969"/>
                      <a:pt x="6774657" y="1304925"/>
                      <a:pt x="6853238" y="1362075"/>
                    </a:cubicBezTo>
                    <a:cubicBezTo>
                      <a:pt x="6931819" y="1419225"/>
                      <a:pt x="6948488" y="1490663"/>
                      <a:pt x="6981825" y="1562100"/>
                    </a:cubicBezTo>
                    <a:cubicBezTo>
                      <a:pt x="7015162" y="1633537"/>
                      <a:pt x="7091363" y="1707356"/>
                      <a:pt x="7053263" y="1790700"/>
                    </a:cubicBezTo>
                    <a:cubicBezTo>
                      <a:pt x="7015163" y="1874044"/>
                      <a:pt x="7062787" y="1981200"/>
                      <a:pt x="6753225" y="2062162"/>
                    </a:cubicBezTo>
                    <a:cubicBezTo>
                      <a:pt x="6443663" y="2143124"/>
                      <a:pt x="6074569" y="2238375"/>
                      <a:pt x="5195888" y="2276475"/>
                    </a:cubicBezTo>
                    <a:cubicBezTo>
                      <a:pt x="4317207" y="2314575"/>
                      <a:pt x="2305051" y="2345531"/>
                      <a:pt x="1481138" y="2290762"/>
                    </a:cubicBezTo>
                    <a:cubicBezTo>
                      <a:pt x="657226" y="2235993"/>
                      <a:pt x="492919" y="2059781"/>
                      <a:pt x="252413" y="1947862"/>
                    </a:cubicBezTo>
                    <a:cubicBezTo>
                      <a:pt x="11907" y="1835943"/>
                      <a:pt x="76200" y="1724025"/>
                      <a:pt x="38100" y="1619250"/>
                    </a:cubicBezTo>
                    <a:close/>
                  </a:path>
                </a:pathLst>
              </a:custGeom>
              <a:solidFill>
                <a:srgbClr val="FFFF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7" name="Freeform 116"/>
              <p:cNvSpPr/>
              <p:nvPr/>
            </p:nvSpPr>
            <p:spPr>
              <a:xfrm>
                <a:off x="319088" y="4024313"/>
                <a:ext cx="1607343" cy="835819"/>
              </a:xfrm>
              <a:custGeom>
                <a:avLst/>
                <a:gdLst>
                  <a:gd name="connsiteX0" fmla="*/ 1323975 w 1607343"/>
                  <a:gd name="connsiteY0" fmla="*/ 119062 h 835819"/>
                  <a:gd name="connsiteX1" fmla="*/ 238125 w 1607343"/>
                  <a:gd name="connsiteY1" fmla="*/ 133350 h 835819"/>
                  <a:gd name="connsiteX2" fmla="*/ 52387 w 1607343"/>
                  <a:gd name="connsiteY2" fmla="*/ 347662 h 835819"/>
                  <a:gd name="connsiteX3" fmla="*/ 66675 w 1607343"/>
                  <a:gd name="connsiteY3" fmla="*/ 661987 h 835819"/>
                  <a:gd name="connsiteX4" fmla="*/ 452437 w 1607343"/>
                  <a:gd name="connsiteY4" fmla="*/ 719137 h 835819"/>
                  <a:gd name="connsiteX5" fmla="*/ 1452562 w 1607343"/>
                  <a:gd name="connsiteY5" fmla="*/ 733425 h 835819"/>
                  <a:gd name="connsiteX6" fmla="*/ 1381125 w 1607343"/>
                  <a:gd name="connsiteY6" fmla="*/ 104775 h 835819"/>
                  <a:gd name="connsiteX7" fmla="*/ 1323975 w 1607343"/>
                  <a:gd name="connsiteY7" fmla="*/ 119062 h 835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07343" h="835819">
                    <a:moveTo>
                      <a:pt x="1323975" y="119062"/>
                    </a:moveTo>
                    <a:cubicBezTo>
                      <a:pt x="1133475" y="123824"/>
                      <a:pt x="450056" y="95250"/>
                      <a:pt x="238125" y="133350"/>
                    </a:cubicBezTo>
                    <a:cubicBezTo>
                      <a:pt x="26194" y="171450"/>
                      <a:pt x="80962" y="259556"/>
                      <a:pt x="52387" y="347662"/>
                    </a:cubicBezTo>
                    <a:cubicBezTo>
                      <a:pt x="23812" y="435768"/>
                      <a:pt x="0" y="600075"/>
                      <a:pt x="66675" y="661987"/>
                    </a:cubicBezTo>
                    <a:cubicBezTo>
                      <a:pt x="133350" y="723900"/>
                      <a:pt x="221456" y="707231"/>
                      <a:pt x="452437" y="719137"/>
                    </a:cubicBezTo>
                    <a:cubicBezTo>
                      <a:pt x="683418" y="731043"/>
                      <a:pt x="1297781" y="835819"/>
                      <a:pt x="1452562" y="733425"/>
                    </a:cubicBezTo>
                    <a:cubicBezTo>
                      <a:pt x="1607343" y="631031"/>
                      <a:pt x="1400175" y="209550"/>
                      <a:pt x="1381125" y="104775"/>
                    </a:cubicBezTo>
                    <a:cubicBezTo>
                      <a:pt x="1362075" y="0"/>
                      <a:pt x="1514475" y="114300"/>
                      <a:pt x="1323975" y="119062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8" name="Freeform 117"/>
              <p:cNvSpPr/>
              <p:nvPr/>
            </p:nvSpPr>
            <p:spPr>
              <a:xfrm>
                <a:off x="6791325" y="4131469"/>
                <a:ext cx="866775" cy="766762"/>
              </a:xfrm>
              <a:custGeom>
                <a:avLst/>
                <a:gdLst>
                  <a:gd name="connsiteX0" fmla="*/ 66675 w 866775"/>
                  <a:gd name="connsiteY0" fmla="*/ 211931 h 766762"/>
                  <a:gd name="connsiteX1" fmla="*/ 538163 w 866775"/>
                  <a:gd name="connsiteY1" fmla="*/ 140494 h 766762"/>
                  <a:gd name="connsiteX2" fmla="*/ 723900 w 866775"/>
                  <a:gd name="connsiteY2" fmla="*/ 69056 h 766762"/>
                  <a:gd name="connsiteX3" fmla="*/ 823913 w 866775"/>
                  <a:gd name="connsiteY3" fmla="*/ 554831 h 766762"/>
                  <a:gd name="connsiteX4" fmla="*/ 752475 w 866775"/>
                  <a:gd name="connsiteY4" fmla="*/ 640556 h 766762"/>
                  <a:gd name="connsiteX5" fmla="*/ 138113 w 866775"/>
                  <a:gd name="connsiteY5" fmla="*/ 697706 h 766762"/>
                  <a:gd name="connsiteX6" fmla="*/ 66675 w 866775"/>
                  <a:gd name="connsiteY6" fmla="*/ 211931 h 766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66775" h="766762">
                    <a:moveTo>
                      <a:pt x="66675" y="211931"/>
                    </a:moveTo>
                    <a:cubicBezTo>
                      <a:pt x="133350" y="119062"/>
                      <a:pt x="428626" y="164306"/>
                      <a:pt x="538163" y="140494"/>
                    </a:cubicBezTo>
                    <a:cubicBezTo>
                      <a:pt x="647700" y="116682"/>
                      <a:pt x="676275" y="0"/>
                      <a:pt x="723900" y="69056"/>
                    </a:cubicBezTo>
                    <a:cubicBezTo>
                      <a:pt x="771525" y="138112"/>
                      <a:pt x="819151" y="459581"/>
                      <a:pt x="823913" y="554831"/>
                    </a:cubicBezTo>
                    <a:cubicBezTo>
                      <a:pt x="828675" y="650081"/>
                      <a:pt x="866775" y="616744"/>
                      <a:pt x="752475" y="640556"/>
                    </a:cubicBezTo>
                    <a:cubicBezTo>
                      <a:pt x="638175" y="664368"/>
                      <a:pt x="250032" y="766762"/>
                      <a:pt x="138113" y="697706"/>
                    </a:cubicBezTo>
                    <a:cubicBezTo>
                      <a:pt x="26194" y="628650"/>
                      <a:pt x="0" y="304800"/>
                      <a:pt x="66675" y="211931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9" name="Freeform 118"/>
              <p:cNvSpPr/>
              <p:nvPr/>
            </p:nvSpPr>
            <p:spPr>
              <a:xfrm>
                <a:off x="1783556" y="2619376"/>
                <a:ext cx="1176338" cy="821530"/>
              </a:xfrm>
              <a:custGeom>
                <a:avLst/>
                <a:gdLst>
                  <a:gd name="connsiteX0" fmla="*/ 1116807 w 1176338"/>
                  <a:gd name="connsiteY0" fmla="*/ 809624 h 821530"/>
                  <a:gd name="connsiteX1" fmla="*/ 1116807 w 1176338"/>
                  <a:gd name="connsiteY1" fmla="*/ 109537 h 821530"/>
                  <a:gd name="connsiteX2" fmla="*/ 759619 w 1176338"/>
                  <a:gd name="connsiteY2" fmla="*/ 152399 h 821530"/>
                  <a:gd name="connsiteX3" fmla="*/ 488157 w 1176338"/>
                  <a:gd name="connsiteY3" fmla="*/ 380999 h 821530"/>
                  <a:gd name="connsiteX4" fmla="*/ 73819 w 1176338"/>
                  <a:gd name="connsiteY4" fmla="*/ 752474 h 821530"/>
                  <a:gd name="connsiteX5" fmla="*/ 45244 w 1176338"/>
                  <a:gd name="connsiteY5" fmla="*/ 795337 h 821530"/>
                  <a:gd name="connsiteX6" fmla="*/ 273844 w 1176338"/>
                  <a:gd name="connsiteY6" fmla="*/ 795337 h 821530"/>
                  <a:gd name="connsiteX7" fmla="*/ 1116807 w 1176338"/>
                  <a:gd name="connsiteY7" fmla="*/ 809624 h 821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6338" h="821530">
                    <a:moveTo>
                      <a:pt x="1116807" y="809624"/>
                    </a:moveTo>
                    <a:cubicBezTo>
                      <a:pt x="1146572" y="514349"/>
                      <a:pt x="1176338" y="219075"/>
                      <a:pt x="1116807" y="109537"/>
                    </a:cubicBezTo>
                    <a:cubicBezTo>
                      <a:pt x="1057276" y="0"/>
                      <a:pt x="864394" y="107155"/>
                      <a:pt x="759619" y="152399"/>
                    </a:cubicBezTo>
                    <a:cubicBezTo>
                      <a:pt x="654844" y="197643"/>
                      <a:pt x="602457" y="280987"/>
                      <a:pt x="488157" y="380999"/>
                    </a:cubicBezTo>
                    <a:cubicBezTo>
                      <a:pt x="373857" y="481012"/>
                      <a:pt x="147638" y="683418"/>
                      <a:pt x="73819" y="752474"/>
                    </a:cubicBezTo>
                    <a:cubicBezTo>
                      <a:pt x="0" y="821530"/>
                      <a:pt x="11907" y="788193"/>
                      <a:pt x="45244" y="795337"/>
                    </a:cubicBezTo>
                    <a:cubicBezTo>
                      <a:pt x="78581" y="802481"/>
                      <a:pt x="273844" y="795337"/>
                      <a:pt x="273844" y="795337"/>
                    </a:cubicBezTo>
                    <a:lnTo>
                      <a:pt x="1116807" y="809624"/>
                    </a:lnTo>
                    <a:close/>
                  </a:path>
                </a:pathLst>
              </a:custGeom>
              <a:solidFill>
                <a:srgbClr val="00FFFF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0" name="Freeform 119"/>
              <p:cNvSpPr/>
              <p:nvPr/>
            </p:nvSpPr>
            <p:spPr>
              <a:xfrm>
                <a:off x="3214688" y="2576513"/>
                <a:ext cx="2216944" cy="1014412"/>
              </a:xfrm>
              <a:custGeom>
                <a:avLst/>
                <a:gdLst>
                  <a:gd name="connsiteX0" fmla="*/ 28575 w 2216944"/>
                  <a:gd name="connsiteY0" fmla="*/ 866775 h 1014412"/>
                  <a:gd name="connsiteX1" fmla="*/ 0 w 2216944"/>
                  <a:gd name="connsiteY1" fmla="*/ 123825 h 1014412"/>
                  <a:gd name="connsiteX2" fmla="*/ 28575 w 2216944"/>
                  <a:gd name="connsiteY2" fmla="*/ 123825 h 1014412"/>
                  <a:gd name="connsiteX3" fmla="*/ 871537 w 2216944"/>
                  <a:gd name="connsiteY3" fmla="*/ 152400 h 1014412"/>
                  <a:gd name="connsiteX4" fmla="*/ 1485900 w 2216944"/>
                  <a:gd name="connsiteY4" fmla="*/ 395287 h 1014412"/>
                  <a:gd name="connsiteX5" fmla="*/ 2114550 w 2216944"/>
                  <a:gd name="connsiteY5" fmla="*/ 923925 h 1014412"/>
                  <a:gd name="connsiteX6" fmla="*/ 2100262 w 2216944"/>
                  <a:gd name="connsiteY6" fmla="*/ 938212 h 1014412"/>
                  <a:gd name="connsiteX7" fmla="*/ 28575 w 2216944"/>
                  <a:gd name="connsiteY7" fmla="*/ 866775 h 1014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16944" h="1014412">
                    <a:moveTo>
                      <a:pt x="28575" y="866775"/>
                    </a:moveTo>
                    <a:cubicBezTo>
                      <a:pt x="14287" y="557212"/>
                      <a:pt x="0" y="247650"/>
                      <a:pt x="0" y="123825"/>
                    </a:cubicBezTo>
                    <a:cubicBezTo>
                      <a:pt x="0" y="0"/>
                      <a:pt x="28575" y="123825"/>
                      <a:pt x="28575" y="123825"/>
                    </a:cubicBezTo>
                    <a:lnTo>
                      <a:pt x="871537" y="152400"/>
                    </a:lnTo>
                    <a:cubicBezTo>
                      <a:pt x="1114424" y="197644"/>
                      <a:pt x="1278731" y="266699"/>
                      <a:pt x="1485900" y="395287"/>
                    </a:cubicBezTo>
                    <a:cubicBezTo>
                      <a:pt x="1693069" y="523875"/>
                      <a:pt x="2012156" y="833438"/>
                      <a:pt x="2114550" y="923925"/>
                    </a:cubicBezTo>
                    <a:cubicBezTo>
                      <a:pt x="2216944" y="1014412"/>
                      <a:pt x="2100262" y="938212"/>
                      <a:pt x="2100262" y="938212"/>
                    </a:cubicBezTo>
                    <a:lnTo>
                      <a:pt x="28575" y="866775"/>
                    </a:lnTo>
                    <a:close/>
                  </a:path>
                </a:pathLst>
              </a:custGeom>
              <a:solidFill>
                <a:srgbClr val="00FFFF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1" name="Oval 120"/>
              <p:cNvSpPr/>
              <p:nvPr/>
            </p:nvSpPr>
            <p:spPr>
              <a:xfrm>
                <a:off x="1259632" y="4077072"/>
                <a:ext cx="1296144" cy="1296144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2" name="Oval 121"/>
              <p:cNvSpPr/>
              <p:nvPr/>
            </p:nvSpPr>
            <p:spPr>
              <a:xfrm>
                <a:off x="1403648" y="4221088"/>
                <a:ext cx="1008112" cy="100811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3" name="Oval 122"/>
              <p:cNvSpPr/>
              <p:nvPr/>
            </p:nvSpPr>
            <p:spPr>
              <a:xfrm>
                <a:off x="5724128" y="4077072"/>
                <a:ext cx="1296144" cy="1296144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4" name="Oval 123"/>
              <p:cNvSpPr/>
              <p:nvPr/>
            </p:nvSpPr>
            <p:spPr>
              <a:xfrm>
                <a:off x="5868144" y="4221088"/>
                <a:ext cx="1008112" cy="100811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25" name="Straight Connector 124"/>
              <p:cNvCxnSpPr/>
              <p:nvPr/>
            </p:nvCxnSpPr>
            <p:spPr>
              <a:xfrm>
                <a:off x="3059832" y="2564904"/>
                <a:ext cx="72008" cy="2304256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9" name="Group 71"/>
            <p:cNvGrpSpPr/>
            <p:nvPr/>
          </p:nvGrpSpPr>
          <p:grpSpPr>
            <a:xfrm>
              <a:off x="4211960" y="-2475656"/>
              <a:ext cx="2376264" cy="3897052"/>
              <a:chOff x="2195736" y="-1116124"/>
              <a:chExt cx="2376264" cy="3897052"/>
            </a:xfrm>
          </p:grpSpPr>
          <p:sp>
            <p:nvSpPr>
              <p:cNvPr id="114" name="Rectangle 113"/>
              <p:cNvSpPr/>
              <p:nvPr/>
            </p:nvSpPr>
            <p:spPr>
              <a:xfrm>
                <a:off x="3203848" y="548680"/>
                <a:ext cx="360040" cy="2232248"/>
              </a:xfrm>
              <a:prstGeom prst="rect">
                <a:avLst/>
              </a:prstGeom>
              <a:solidFill>
                <a:srgbClr val="CC66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5" name="Oval 114"/>
              <p:cNvSpPr/>
              <p:nvPr/>
            </p:nvSpPr>
            <p:spPr>
              <a:xfrm>
                <a:off x="2195736" y="-1116124"/>
                <a:ext cx="2376264" cy="2232248"/>
              </a:xfrm>
              <a:prstGeom prst="ellipse">
                <a:avLst/>
              </a:prstGeom>
              <a:solidFill>
                <a:srgbClr val="00FF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60" name="Group 72"/>
            <p:cNvGrpSpPr/>
            <p:nvPr/>
          </p:nvGrpSpPr>
          <p:grpSpPr>
            <a:xfrm>
              <a:off x="2483768" y="-2907704"/>
              <a:ext cx="2376264" cy="3897052"/>
              <a:chOff x="2195736" y="-1116124"/>
              <a:chExt cx="2376264" cy="3897052"/>
            </a:xfrm>
          </p:grpSpPr>
          <p:sp>
            <p:nvSpPr>
              <p:cNvPr id="112" name="Rectangle 111"/>
              <p:cNvSpPr/>
              <p:nvPr/>
            </p:nvSpPr>
            <p:spPr>
              <a:xfrm>
                <a:off x="3203848" y="548680"/>
                <a:ext cx="360040" cy="2232248"/>
              </a:xfrm>
              <a:prstGeom prst="rect">
                <a:avLst/>
              </a:prstGeom>
              <a:solidFill>
                <a:srgbClr val="CC66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3" name="Oval 112"/>
              <p:cNvSpPr/>
              <p:nvPr/>
            </p:nvSpPr>
            <p:spPr>
              <a:xfrm>
                <a:off x="2195736" y="-1116124"/>
                <a:ext cx="2376264" cy="2232248"/>
              </a:xfrm>
              <a:prstGeom prst="ellipse">
                <a:avLst/>
              </a:prstGeom>
              <a:solidFill>
                <a:srgbClr val="00FF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63" name="Group 75"/>
            <p:cNvGrpSpPr/>
            <p:nvPr/>
          </p:nvGrpSpPr>
          <p:grpSpPr>
            <a:xfrm>
              <a:off x="7524328" y="-2835696"/>
              <a:ext cx="2376264" cy="3897052"/>
              <a:chOff x="2195736" y="-1116124"/>
              <a:chExt cx="2376264" cy="3897052"/>
            </a:xfrm>
          </p:grpSpPr>
          <p:sp>
            <p:nvSpPr>
              <p:cNvPr id="110" name="Rectangle 109"/>
              <p:cNvSpPr/>
              <p:nvPr/>
            </p:nvSpPr>
            <p:spPr>
              <a:xfrm>
                <a:off x="3203848" y="548680"/>
                <a:ext cx="360040" cy="2232248"/>
              </a:xfrm>
              <a:prstGeom prst="rect">
                <a:avLst/>
              </a:prstGeom>
              <a:solidFill>
                <a:srgbClr val="CC66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1" name="Oval 110"/>
              <p:cNvSpPr/>
              <p:nvPr/>
            </p:nvSpPr>
            <p:spPr>
              <a:xfrm>
                <a:off x="2195736" y="-1116124"/>
                <a:ext cx="2376264" cy="2232248"/>
              </a:xfrm>
              <a:prstGeom prst="ellipse">
                <a:avLst/>
              </a:prstGeom>
              <a:solidFill>
                <a:srgbClr val="00FF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64" name="Group 47"/>
            <p:cNvGrpSpPr>
              <a:grpSpLocks noChangeAspect="1"/>
            </p:cNvGrpSpPr>
            <p:nvPr/>
          </p:nvGrpSpPr>
          <p:grpSpPr>
            <a:xfrm>
              <a:off x="-756592" y="1340768"/>
              <a:ext cx="4742284" cy="1814660"/>
              <a:chOff x="319088" y="2564904"/>
              <a:chExt cx="7339012" cy="2808312"/>
            </a:xfrm>
          </p:grpSpPr>
          <p:sp>
            <p:nvSpPr>
              <p:cNvPr id="65" name="Freeform 64"/>
              <p:cNvSpPr/>
              <p:nvPr/>
            </p:nvSpPr>
            <p:spPr>
              <a:xfrm>
                <a:off x="467544" y="2564904"/>
                <a:ext cx="7091363" cy="2345531"/>
              </a:xfrm>
              <a:custGeom>
                <a:avLst/>
                <a:gdLst>
                  <a:gd name="connsiteX0" fmla="*/ 38100 w 7091363"/>
                  <a:gd name="connsiteY0" fmla="*/ 1619250 h 2345531"/>
                  <a:gd name="connsiteX1" fmla="*/ 23813 w 7091363"/>
                  <a:gd name="connsiteY1" fmla="*/ 1319212 h 2345531"/>
                  <a:gd name="connsiteX2" fmla="*/ 52388 w 7091363"/>
                  <a:gd name="connsiteY2" fmla="*/ 1076325 h 2345531"/>
                  <a:gd name="connsiteX3" fmla="*/ 138113 w 7091363"/>
                  <a:gd name="connsiteY3" fmla="*/ 947737 h 2345531"/>
                  <a:gd name="connsiteX4" fmla="*/ 381000 w 7091363"/>
                  <a:gd name="connsiteY4" fmla="*/ 876300 h 2345531"/>
                  <a:gd name="connsiteX5" fmla="*/ 995363 w 7091363"/>
                  <a:gd name="connsiteY5" fmla="*/ 862012 h 2345531"/>
                  <a:gd name="connsiteX6" fmla="*/ 1123950 w 7091363"/>
                  <a:gd name="connsiteY6" fmla="*/ 862012 h 2345531"/>
                  <a:gd name="connsiteX7" fmla="*/ 1195388 w 7091363"/>
                  <a:gd name="connsiteY7" fmla="*/ 790575 h 2345531"/>
                  <a:gd name="connsiteX8" fmla="*/ 1866900 w 7091363"/>
                  <a:gd name="connsiteY8" fmla="*/ 233362 h 2345531"/>
                  <a:gd name="connsiteX9" fmla="*/ 2338388 w 7091363"/>
                  <a:gd name="connsiteY9" fmla="*/ 47625 h 2345531"/>
                  <a:gd name="connsiteX10" fmla="*/ 2824163 w 7091363"/>
                  <a:gd name="connsiteY10" fmla="*/ 4762 h 2345531"/>
                  <a:gd name="connsiteX11" fmla="*/ 3367088 w 7091363"/>
                  <a:gd name="connsiteY11" fmla="*/ 19050 h 2345531"/>
                  <a:gd name="connsiteX12" fmla="*/ 3867150 w 7091363"/>
                  <a:gd name="connsiteY12" fmla="*/ 90487 h 2345531"/>
                  <a:gd name="connsiteX13" fmla="*/ 4210050 w 7091363"/>
                  <a:gd name="connsiteY13" fmla="*/ 204787 h 2345531"/>
                  <a:gd name="connsiteX14" fmla="*/ 4538663 w 7091363"/>
                  <a:gd name="connsiteY14" fmla="*/ 419100 h 2345531"/>
                  <a:gd name="connsiteX15" fmla="*/ 5038725 w 7091363"/>
                  <a:gd name="connsiteY15" fmla="*/ 890587 h 2345531"/>
                  <a:gd name="connsiteX16" fmla="*/ 5110163 w 7091363"/>
                  <a:gd name="connsiteY16" fmla="*/ 976312 h 2345531"/>
                  <a:gd name="connsiteX17" fmla="*/ 5438775 w 7091363"/>
                  <a:gd name="connsiteY17" fmla="*/ 1033462 h 2345531"/>
                  <a:gd name="connsiteX18" fmla="*/ 6510338 w 7091363"/>
                  <a:gd name="connsiteY18" fmla="*/ 1219200 h 2345531"/>
                  <a:gd name="connsiteX19" fmla="*/ 6853238 w 7091363"/>
                  <a:gd name="connsiteY19" fmla="*/ 1362075 h 2345531"/>
                  <a:gd name="connsiteX20" fmla="*/ 6981825 w 7091363"/>
                  <a:gd name="connsiteY20" fmla="*/ 1562100 h 2345531"/>
                  <a:gd name="connsiteX21" fmla="*/ 7053263 w 7091363"/>
                  <a:gd name="connsiteY21" fmla="*/ 1790700 h 2345531"/>
                  <a:gd name="connsiteX22" fmla="*/ 6753225 w 7091363"/>
                  <a:gd name="connsiteY22" fmla="*/ 2062162 h 2345531"/>
                  <a:gd name="connsiteX23" fmla="*/ 5195888 w 7091363"/>
                  <a:gd name="connsiteY23" fmla="*/ 2276475 h 2345531"/>
                  <a:gd name="connsiteX24" fmla="*/ 1481138 w 7091363"/>
                  <a:gd name="connsiteY24" fmla="*/ 2290762 h 2345531"/>
                  <a:gd name="connsiteX25" fmla="*/ 252413 w 7091363"/>
                  <a:gd name="connsiteY25" fmla="*/ 1947862 h 2345531"/>
                  <a:gd name="connsiteX26" fmla="*/ 38100 w 7091363"/>
                  <a:gd name="connsiteY26" fmla="*/ 1619250 h 23455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7091363" h="2345531">
                    <a:moveTo>
                      <a:pt x="38100" y="1619250"/>
                    </a:moveTo>
                    <a:cubicBezTo>
                      <a:pt x="0" y="1514475"/>
                      <a:pt x="21432" y="1409699"/>
                      <a:pt x="23813" y="1319212"/>
                    </a:cubicBezTo>
                    <a:cubicBezTo>
                      <a:pt x="26194" y="1228725"/>
                      <a:pt x="33338" y="1138238"/>
                      <a:pt x="52388" y="1076325"/>
                    </a:cubicBezTo>
                    <a:cubicBezTo>
                      <a:pt x="71438" y="1014412"/>
                      <a:pt x="83344" y="981074"/>
                      <a:pt x="138113" y="947737"/>
                    </a:cubicBezTo>
                    <a:cubicBezTo>
                      <a:pt x="192882" y="914400"/>
                      <a:pt x="238125" y="890587"/>
                      <a:pt x="381000" y="876300"/>
                    </a:cubicBezTo>
                    <a:cubicBezTo>
                      <a:pt x="523875" y="862013"/>
                      <a:pt x="871538" y="864393"/>
                      <a:pt x="995363" y="862012"/>
                    </a:cubicBezTo>
                    <a:cubicBezTo>
                      <a:pt x="1119188" y="859631"/>
                      <a:pt x="1090612" y="873918"/>
                      <a:pt x="1123950" y="862012"/>
                    </a:cubicBezTo>
                    <a:cubicBezTo>
                      <a:pt x="1157288" y="850106"/>
                      <a:pt x="1071563" y="895350"/>
                      <a:pt x="1195388" y="790575"/>
                    </a:cubicBezTo>
                    <a:cubicBezTo>
                      <a:pt x="1319213" y="685800"/>
                      <a:pt x="1676400" y="357187"/>
                      <a:pt x="1866900" y="233362"/>
                    </a:cubicBezTo>
                    <a:cubicBezTo>
                      <a:pt x="2057400" y="109537"/>
                      <a:pt x="2178844" y="85725"/>
                      <a:pt x="2338388" y="47625"/>
                    </a:cubicBezTo>
                    <a:cubicBezTo>
                      <a:pt x="2497932" y="9525"/>
                      <a:pt x="2652713" y="9524"/>
                      <a:pt x="2824163" y="4762"/>
                    </a:cubicBezTo>
                    <a:cubicBezTo>
                      <a:pt x="2995613" y="0"/>
                      <a:pt x="3193257" y="4763"/>
                      <a:pt x="3367088" y="19050"/>
                    </a:cubicBezTo>
                    <a:cubicBezTo>
                      <a:pt x="3540919" y="33337"/>
                      <a:pt x="3726656" y="59531"/>
                      <a:pt x="3867150" y="90487"/>
                    </a:cubicBezTo>
                    <a:cubicBezTo>
                      <a:pt x="4007644" y="121443"/>
                      <a:pt x="4098131" y="150018"/>
                      <a:pt x="4210050" y="204787"/>
                    </a:cubicBezTo>
                    <a:cubicBezTo>
                      <a:pt x="4321969" y="259556"/>
                      <a:pt x="4400551" y="304800"/>
                      <a:pt x="4538663" y="419100"/>
                    </a:cubicBezTo>
                    <a:cubicBezTo>
                      <a:pt x="4676775" y="533400"/>
                      <a:pt x="4943475" y="797718"/>
                      <a:pt x="5038725" y="890587"/>
                    </a:cubicBezTo>
                    <a:cubicBezTo>
                      <a:pt x="5133975" y="983456"/>
                      <a:pt x="5043488" y="952500"/>
                      <a:pt x="5110163" y="976312"/>
                    </a:cubicBezTo>
                    <a:cubicBezTo>
                      <a:pt x="5176838" y="1000125"/>
                      <a:pt x="5438775" y="1033462"/>
                      <a:pt x="5438775" y="1033462"/>
                    </a:cubicBezTo>
                    <a:cubicBezTo>
                      <a:pt x="5672137" y="1073943"/>
                      <a:pt x="6274594" y="1164431"/>
                      <a:pt x="6510338" y="1219200"/>
                    </a:cubicBezTo>
                    <a:cubicBezTo>
                      <a:pt x="6746082" y="1273969"/>
                      <a:pt x="6774657" y="1304925"/>
                      <a:pt x="6853238" y="1362075"/>
                    </a:cubicBezTo>
                    <a:cubicBezTo>
                      <a:pt x="6931819" y="1419225"/>
                      <a:pt x="6948488" y="1490663"/>
                      <a:pt x="6981825" y="1562100"/>
                    </a:cubicBezTo>
                    <a:cubicBezTo>
                      <a:pt x="7015162" y="1633537"/>
                      <a:pt x="7091363" y="1707356"/>
                      <a:pt x="7053263" y="1790700"/>
                    </a:cubicBezTo>
                    <a:cubicBezTo>
                      <a:pt x="7015163" y="1874044"/>
                      <a:pt x="7062787" y="1981200"/>
                      <a:pt x="6753225" y="2062162"/>
                    </a:cubicBezTo>
                    <a:cubicBezTo>
                      <a:pt x="6443663" y="2143124"/>
                      <a:pt x="6074569" y="2238375"/>
                      <a:pt x="5195888" y="2276475"/>
                    </a:cubicBezTo>
                    <a:cubicBezTo>
                      <a:pt x="4317207" y="2314575"/>
                      <a:pt x="2305051" y="2345531"/>
                      <a:pt x="1481138" y="2290762"/>
                    </a:cubicBezTo>
                    <a:cubicBezTo>
                      <a:pt x="657226" y="2235993"/>
                      <a:pt x="492919" y="2059781"/>
                      <a:pt x="252413" y="1947862"/>
                    </a:cubicBezTo>
                    <a:cubicBezTo>
                      <a:pt x="11907" y="1835943"/>
                      <a:pt x="76200" y="1724025"/>
                      <a:pt x="38100" y="1619250"/>
                    </a:cubicBezTo>
                    <a:close/>
                  </a:path>
                </a:pathLst>
              </a:custGeom>
              <a:solidFill>
                <a:srgbClr val="C000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7" name="Freeform 66"/>
              <p:cNvSpPr/>
              <p:nvPr/>
            </p:nvSpPr>
            <p:spPr>
              <a:xfrm>
                <a:off x="319088" y="4024313"/>
                <a:ext cx="1607343" cy="835819"/>
              </a:xfrm>
              <a:custGeom>
                <a:avLst/>
                <a:gdLst>
                  <a:gd name="connsiteX0" fmla="*/ 1323975 w 1607343"/>
                  <a:gd name="connsiteY0" fmla="*/ 119062 h 835819"/>
                  <a:gd name="connsiteX1" fmla="*/ 238125 w 1607343"/>
                  <a:gd name="connsiteY1" fmla="*/ 133350 h 835819"/>
                  <a:gd name="connsiteX2" fmla="*/ 52387 w 1607343"/>
                  <a:gd name="connsiteY2" fmla="*/ 347662 h 835819"/>
                  <a:gd name="connsiteX3" fmla="*/ 66675 w 1607343"/>
                  <a:gd name="connsiteY3" fmla="*/ 661987 h 835819"/>
                  <a:gd name="connsiteX4" fmla="*/ 452437 w 1607343"/>
                  <a:gd name="connsiteY4" fmla="*/ 719137 h 835819"/>
                  <a:gd name="connsiteX5" fmla="*/ 1452562 w 1607343"/>
                  <a:gd name="connsiteY5" fmla="*/ 733425 h 835819"/>
                  <a:gd name="connsiteX6" fmla="*/ 1381125 w 1607343"/>
                  <a:gd name="connsiteY6" fmla="*/ 104775 h 835819"/>
                  <a:gd name="connsiteX7" fmla="*/ 1323975 w 1607343"/>
                  <a:gd name="connsiteY7" fmla="*/ 119062 h 835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07343" h="835819">
                    <a:moveTo>
                      <a:pt x="1323975" y="119062"/>
                    </a:moveTo>
                    <a:cubicBezTo>
                      <a:pt x="1133475" y="123824"/>
                      <a:pt x="450056" y="95250"/>
                      <a:pt x="238125" y="133350"/>
                    </a:cubicBezTo>
                    <a:cubicBezTo>
                      <a:pt x="26194" y="171450"/>
                      <a:pt x="80962" y="259556"/>
                      <a:pt x="52387" y="347662"/>
                    </a:cubicBezTo>
                    <a:cubicBezTo>
                      <a:pt x="23812" y="435768"/>
                      <a:pt x="0" y="600075"/>
                      <a:pt x="66675" y="661987"/>
                    </a:cubicBezTo>
                    <a:cubicBezTo>
                      <a:pt x="133350" y="723900"/>
                      <a:pt x="221456" y="707231"/>
                      <a:pt x="452437" y="719137"/>
                    </a:cubicBezTo>
                    <a:cubicBezTo>
                      <a:pt x="683418" y="731043"/>
                      <a:pt x="1297781" y="835819"/>
                      <a:pt x="1452562" y="733425"/>
                    </a:cubicBezTo>
                    <a:cubicBezTo>
                      <a:pt x="1607343" y="631031"/>
                      <a:pt x="1400175" y="209550"/>
                      <a:pt x="1381125" y="104775"/>
                    </a:cubicBezTo>
                    <a:cubicBezTo>
                      <a:pt x="1362075" y="0"/>
                      <a:pt x="1514475" y="114300"/>
                      <a:pt x="1323975" y="119062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1" name="Freeform 80"/>
              <p:cNvSpPr/>
              <p:nvPr/>
            </p:nvSpPr>
            <p:spPr>
              <a:xfrm>
                <a:off x="6791325" y="4131469"/>
                <a:ext cx="866775" cy="766762"/>
              </a:xfrm>
              <a:custGeom>
                <a:avLst/>
                <a:gdLst>
                  <a:gd name="connsiteX0" fmla="*/ 66675 w 866775"/>
                  <a:gd name="connsiteY0" fmla="*/ 211931 h 766762"/>
                  <a:gd name="connsiteX1" fmla="*/ 538163 w 866775"/>
                  <a:gd name="connsiteY1" fmla="*/ 140494 h 766762"/>
                  <a:gd name="connsiteX2" fmla="*/ 723900 w 866775"/>
                  <a:gd name="connsiteY2" fmla="*/ 69056 h 766762"/>
                  <a:gd name="connsiteX3" fmla="*/ 823913 w 866775"/>
                  <a:gd name="connsiteY3" fmla="*/ 554831 h 766762"/>
                  <a:gd name="connsiteX4" fmla="*/ 752475 w 866775"/>
                  <a:gd name="connsiteY4" fmla="*/ 640556 h 766762"/>
                  <a:gd name="connsiteX5" fmla="*/ 138113 w 866775"/>
                  <a:gd name="connsiteY5" fmla="*/ 697706 h 766762"/>
                  <a:gd name="connsiteX6" fmla="*/ 66675 w 866775"/>
                  <a:gd name="connsiteY6" fmla="*/ 211931 h 766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66775" h="766762">
                    <a:moveTo>
                      <a:pt x="66675" y="211931"/>
                    </a:moveTo>
                    <a:cubicBezTo>
                      <a:pt x="133350" y="119062"/>
                      <a:pt x="428626" y="164306"/>
                      <a:pt x="538163" y="140494"/>
                    </a:cubicBezTo>
                    <a:cubicBezTo>
                      <a:pt x="647700" y="116682"/>
                      <a:pt x="676275" y="0"/>
                      <a:pt x="723900" y="69056"/>
                    </a:cubicBezTo>
                    <a:cubicBezTo>
                      <a:pt x="771525" y="138112"/>
                      <a:pt x="819151" y="459581"/>
                      <a:pt x="823913" y="554831"/>
                    </a:cubicBezTo>
                    <a:cubicBezTo>
                      <a:pt x="828675" y="650081"/>
                      <a:pt x="866775" y="616744"/>
                      <a:pt x="752475" y="640556"/>
                    </a:cubicBezTo>
                    <a:cubicBezTo>
                      <a:pt x="638175" y="664368"/>
                      <a:pt x="250032" y="766762"/>
                      <a:pt x="138113" y="697706"/>
                    </a:cubicBezTo>
                    <a:cubicBezTo>
                      <a:pt x="26194" y="628650"/>
                      <a:pt x="0" y="304800"/>
                      <a:pt x="66675" y="211931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1" name="Freeform 90"/>
              <p:cNvSpPr/>
              <p:nvPr/>
            </p:nvSpPr>
            <p:spPr>
              <a:xfrm>
                <a:off x="1783556" y="2619376"/>
                <a:ext cx="1176338" cy="821530"/>
              </a:xfrm>
              <a:custGeom>
                <a:avLst/>
                <a:gdLst>
                  <a:gd name="connsiteX0" fmla="*/ 1116807 w 1176338"/>
                  <a:gd name="connsiteY0" fmla="*/ 809624 h 821530"/>
                  <a:gd name="connsiteX1" fmla="*/ 1116807 w 1176338"/>
                  <a:gd name="connsiteY1" fmla="*/ 109537 h 821530"/>
                  <a:gd name="connsiteX2" fmla="*/ 759619 w 1176338"/>
                  <a:gd name="connsiteY2" fmla="*/ 152399 h 821530"/>
                  <a:gd name="connsiteX3" fmla="*/ 488157 w 1176338"/>
                  <a:gd name="connsiteY3" fmla="*/ 380999 h 821530"/>
                  <a:gd name="connsiteX4" fmla="*/ 73819 w 1176338"/>
                  <a:gd name="connsiteY4" fmla="*/ 752474 h 821530"/>
                  <a:gd name="connsiteX5" fmla="*/ 45244 w 1176338"/>
                  <a:gd name="connsiteY5" fmla="*/ 795337 h 821530"/>
                  <a:gd name="connsiteX6" fmla="*/ 273844 w 1176338"/>
                  <a:gd name="connsiteY6" fmla="*/ 795337 h 821530"/>
                  <a:gd name="connsiteX7" fmla="*/ 1116807 w 1176338"/>
                  <a:gd name="connsiteY7" fmla="*/ 809624 h 821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6338" h="821530">
                    <a:moveTo>
                      <a:pt x="1116807" y="809624"/>
                    </a:moveTo>
                    <a:cubicBezTo>
                      <a:pt x="1146572" y="514349"/>
                      <a:pt x="1176338" y="219075"/>
                      <a:pt x="1116807" y="109537"/>
                    </a:cubicBezTo>
                    <a:cubicBezTo>
                      <a:pt x="1057276" y="0"/>
                      <a:pt x="864394" y="107155"/>
                      <a:pt x="759619" y="152399"/>
                    </a:cubicBezTo>
                    <a:cubicBezTo>
                      <a:pt x="654844" y="197643"/>
                      <a:pt x="602457" y="280987"/>
                      <a:pt x="488157" y="380999"/>
                    </a:cubicBezTo>
                    <a:cubicBezTo>
                      <a:pt x="373857" y="481012"/>
                      <a:pt x="147638" y="683418"/>
                      <a:pt x="73819" y="752474"/>
                    </a:cubicBezTo>
                    <a:cubicBezTo>
                      <a:pt x="0" y="821530"/>
                      <a:pt x="11907" y="788193"/>
                      <a:pt x="45244" y="795337"/>
                    </a:cubicBezTo>
                    <a:cubicBezTo>
                      <a:pt x="78581" y="802481"/>
                      <a:pt x="273844" y="795337"/>
                      <a:pt x="273844" y="795337"/>
                    </a:cubicBezTo>
                    <a:lnTo>
                      <a:pt x="1116807" y="809624"/>
                    </a:lnTo>
                    <a:close/>
                  </a:path>
                </a:pathLst>
              </a:custGeom>
              <a:solidFill>
                <a:srgbClr val="00FFFF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3" name="Freeform 92"/>
              <p:cNvSpPr/>
              <p:nvPr/>
            </p:nvSpPr>
            <p:spPr>
              <a:xfrm>
                <a:off x="3214688" y="2576513"/>
                <a:ext cx="2216944" cy="1014412"/>
              </a:xfrm>
              <a:custGeom>
                <a:avLst/>
                <a:gdLst>
                  <a:gd name="connsiteX0" fmla="*/ 28575 w 2216944"/>
                  <a:gd name="connsiteY0" fmla="*/ 866775 h 1014412"/>
                  <a:gd name="connsiteX1" fmla="*/ 0 w 2216944"/>
                  <a:gd name="connsiteY1" fmla="*/ 123825 h 1014412"/>
                  <a:gd name="connsiteX2" fmla="*/ 28575 w 2216944"/>
                  <a:gd name="connsiteY2" fmla="*/ 123825 h 1014412"/>
                  <a:gd name="connsiteX3" fmla="*/ 871537 w 2216944"/>
                  <a:gd name="connsiteY3" fmla="*/ 152400 h 1014412"/>
                  <a:gd name="connsiteX4" fmla="*/ 1485900 w 2216944"/>
                  <a:gd name="connsiteY4" fmla="*/ 395287 h 1014412"/>
                  <a:gd name="connsiteX5" fmla="*/ 2114550 w 2216944"/>
                  <a:gd name="connsiteY5" fmla="*/ 923925 h 1014412"/>
                  <a:gd name="connsiteX6" fmla="*/ 2100262 w 2216944"/>
                  <a:gd name="connsiteY6" fmla="*/ 938212 h 1014412"/>
                  <a:gd name="connsiteX7" fmla="*/ 28575 w 2216944"/>
                  <a:gd name="connsiteY7" fmla="*/ 866775 h 1014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16944" h="1014412">
                    <a:moveTo>
                      <a:pt x="28575" y="866775"/>
                    </a:moveTo>
                    <a:cubicBezTo>
                      <a:pt x="14287" y="557212"/>
                      <a:pt x="0" y="247650"/>
                      <a:pt x="0" y="123825"/>
                    </a:cubicBezTo>
                    <a:cubicBezTo>
                      <a:pt x="0" y="0"/>
                      <a:pt x="28575" y="123825"/>
                      <a:pt x="28575" y="123825"/>
                    </a:cubicBezTo>
                    <a:lnTo>
                      <a:pt x="871537" y="152400"/>
                    </a:lnTo>
                    <a:cubicBezTo>
                      <a:pt x="1114424" y="197644"/>
                      <a:pt x="1278731" y="266699"/>
                      <a:pt x="1485900" y="395287"/>
                    </a:cubicBezTo>
                    <a:cubicBezTo>
                      <a:pt x="1693069" y="523875"/>
                      <a:pt x="2012156" y="833438"/>
                      <a:pt x="2114550" y="923925"/>
                    </a:cubicBezTo>
                    <a:cubicBezTo>
                      <a:pt x="2216944" y="1014412"/>
                      <a:pt x="2100262" y="938212"/>
                      <a:pt x="2100262" y="938212"/>
                    </a:cubicBezTo>
                    <a:lnTo>
                      <a:pt x="28575" y="866775"/>
                    </a:lnTo>
                    <a:close/>
                  </a:path>
                </a:pathLst>
              </a:custGeom>
              <a:solidFill>
                <a:srgbClr val="00FFFF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4" name="Oval 93"/>
              <p:cNvSpPr/>
              <p:nvPr/>
            </p:nvSpPr>
            <p:spPr>
              <a:xfrm>
                <a:off x="1259632" y="4077072"/>
                <a:ext cx="1296144" cy="1296144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5" name="Oval 94"/>
              <p:cNvSpPr/>
              <p:nvPr/>
            </p:nvSpPr>
            <p:spPr>
              <a:xfrm>
                <a:off x="1403648" y="4221088"/>
                <a:ext cx="1008112" cy="100811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9" name="Oval 98"/>
              <p:cNvSpPr/>
              <p:nvPr/>
            </p:nvSpPr>
            <p:spPr>
              <a:xfrm>
                <a:off x="5724128" y="4077072"/>
                <a:ext cx="1296144" cy="1296144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0" name="Oval 99"/>
              <p:cNvSpPr/>
              <p:nvPr/>
            </p:nvSpPr>
            <p:spPr>
              <a:xfrm>
                <a:off x="5868144" y="4221088"/>
                <a:ext cx="1008112" cy="100811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09" name="Straight Connector 108"/>
              <p:cNvCxnSpPr/>
              <p:nvPr/>
            </p:nvCxnSpPr>
            <p:spPr>
              <a:xfrm>
                <a:off x="3059832" y="2564904"/>
                <a:ext cx="72008" cy="2304256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6" name="Freeform 55"/>
          <p:cNvSpPr/>
          <p:nvPr/>
        </p:nvSpPr>
        <p:spPr>
          <a:xfrm rot="7051054">
            <a:off x="1428705" y="2675033"/>
            <a:ext cx="657816" cy="942704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40017" y="164738"/>
                </a:moveTo>
                <a:cubicBezTo>
                  <a:pt x="254106" y="210379"/>
                  <a:pt x="265958" y="329141"/>
                  <a:pt x="239713" y="381071"/>
                </a:cubicBezTo>
                <a:cubicBezTo>
                  <a:pt x="213469" y="43300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1" name="Group 50"/>
          <p:cNvGrpSpPr/>
          <p:nvPr/>
        </p:nvGrpSpPr>
        <p:grpSpPr>
          <a:xfrm rot="15232087" flipV="1">
            <a:off x="5741227" y="3077029"/>
            <a:ext cx="1088475" cy="703942"/>
            <a:chOff x="-333721" y="835738"/>
            <a:chExt cx="2836640" cy="1893885"/>
          </a:xfrm>
          <a:solidFill>
            <a:srgbClr val="FF0000"/>
          </a:solidFill>
        </p:grpSpPr>
        <p:sp>
          <p:nvSpPr>
            <p:cNvPr id="52" name="Freeform 51"/>
            <p:cNvSpPr/>
            <p:nvPr/>
          </p:nvSpPr>
          <p:spPr>
            <a:xfrm rot="13838807" flipH="1">
              <a:off x="137656" y="364361"/>
              <a:ext cx="1893885" cy="2836640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  <a:gd name="connsiteX0" fmla="*/ 224488 w 777479"/>
                <a:gd name="connsiteY0" fmla="*/ 79294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  <a:gd name="connsiteX0" fmla="*/ 224488 w 777479"/>
                <a:gd name="connsiteY0" fmla="*/ 79294 h 1000416"/>
                <a:gd name="connsiteX1" fmla="*/ 239713 w 777479"/>
                <a:gd name="connsiteY1" fmla="*/ 381071 h 1000416"/>
                <a:gd name="connsiteX2" fmla="*/ 82550 w 777479"/>
                <a:gd name="connsiteY2" fmla="*/ 476321 h 1000416"/>
                <a:gd name="connsiteX3" fmla="*/ 3969 w 777479"/>
                <a:gd name="connsiteY3" fmla="*/ 614433 h 1000416"/>
                <a:gd name="connsiteX4" fmla="*/ 106363 w 777479"/>
                <a:gd name="connsiteY4" fmla="*/ 628721 h 1000416"/>
                <a:gd name="connsiteX5" fmla="*/ 254000 w 777479"/>
                <a:gd name="connsiteY5" fmla="*/ 526327 h 1000416"/>
                <a:gd name="connsiteX6" fmla="*/ 261144 w 777479"/>
                <a:gd name="connsiteY6" fmla="*/ 538233 h 1000416"/>
                <a:gd name="connsiteX7" fmla="*/ 223044 w 777479"/>
                <a:gd name="connsiteY7" fmla="*/ 673964 h 1000416"/>
                <a:gd name="connsiteX8" fmla="*/ 198834 w 777479"/>
                <a:gd name="connsiteY8" fmla="*/ 800171 h 1000416"/>
                <a:gd name="connsiteX9" fmla="*/ 248147 w 777479"/>
                <a:gd name="connsiteY9" fmla="*/ 890286 h 1000416"/>
                <a:gd name="connsiteX10" fmla="*/ 335682 w 777479"/>
                <a:gd name="connsiteY10" fmla="*/ 748552 h 1000416"/>
                <a:gd name="connsiteX11" fmla="*/ 368300 w 777479"/>
                <a:gd name="connsiteY11" fmla="*/ 628720 h 1000416"/>
                <a:gd name="connsiteX12" fmla="*/ 375444 w 777479"/>
                <a:gd name="connsiteY12" fmla="*/ 695396 h 1000416"/>
                <a:gd name="connsiteX13" fmla="*/ 391828 w 777479"/>
                <a:gd name="connsiteY13" fmla="*/ 751222 h 1000416"/>
                <a:gd name="connsiteX14" fmla="*/ 451644 w 777479"/>
                <a:gd name="connsiteY14" fmla="*/ 974002 h 1000416"/>
                <a:gd name="connsiteX15" fmla="*/ 504032 w 777479"/>
                <a:gd name="connsiteY15" fmla="*/ 909708 h 1000416"/>
                <a:gd name="connsiteX16" fmla="*/ 504032 w 777479"/>
                <a:gd name="connsiteY16" fmla="*/ 669201 h 1000416"/>
                <a:gd name="connsiteX17" fmla="*/ 527844 w 777479"/>
                <a:gd name="connsiteY17" fmla="*/ 783502 h 1000416"/>
                <a:gd name="connsiteX18" fmla="*/ 573088 w 777479"/>
                <a:gd name="connsiteY18" fmla="*/ 881133 h 1000416"/>
                <a:gd name="connsiteX19" fmla="*/ 625475 w 777479"/>
                <a:gd name="connsiteY19" fmla="*/ 902564 h 1000416"/>
                <a:gd name="connsiteX20" fmla="*/ 662013 w 777479"/>
                <a:gd name="connsiteY20" fmla="*/ 845613 h 1000416"/>
                <a:gd name="connsiteX21" fmla="*/ 644525 w 777479"/>
                <a:gd name="connsiteY21" fmla="*/ 723971 h 1000416"/>
                <a:gd name="connsiteX22" fmla="*/ 632619 w 777479"/>
                <a:gd name="connsiteY22" fmla="*/ 647771 h 1000416"/>
                <a:gd name="connsiteX23" fmla="*/ 718344 w 777479"/>
                <a:gd name="connsiteY23" fmla="*/ 797789 h 1000416"/>
                <a:gd name="connsiteX24" fmla="*/ 770732 w 777479"/>
                <a:gd name="connsiteY24" fmla="*/ 776358 h 1000416"/>
                <a:gd name="connsiteX25" fmla="*/ 758825 w 777479"/>
                <a:gd name="connsiteY25" fmla="*/ 635864 h 1000416"/>
                <a:gd name="connsiteX26" fmla="*/ 668338 w 777479"/>
                <a:gd name="connsiteY26" fmla="*/ 464414 h 1000416"/>
                <a:gd name="connsiteX27" fmla="*/ 577964 w 777479"/>
                <a:gd name="connsiteY27" fmla="*/ 0 h 1000416"/>
                <a:gd name="connsiteX0" fmla="*/ 224488 w 777479"/>
                <a:gd name="connsiteY0" fmla="*/ 79294 h 935141"/>
                <a:gd name="connsiteX1" fmla="*/ 239713 w 777479"/>
                <a:gd name="connsiteY1" fmla="*/ 381071 h 935141"/>
                <a:gd name="connsiteX2" fmla="*/ 82550 w 777479"/>
                <a:gd name="connsiteY2" fmla="*/ 476321 h 935141"/>
                <a:gd name="connsiteX3" fmla="*/ 3969 w 777479"/>
                <a:gd name="connsiteY3" fmla="*/ 614433 h 935141"/>
                <a:gd name="connsiteX4" fmla="*/ 106363 w 777479"/>
                <a:gd name="connsiteY4" fmla="*/ 628721 h 935141"/>
                <a:gd name="connsiteX5" fmla="*/ 254000 w 777479"/>
                <a:gd name="connsiteY5" fmla="*/ 526327 h 935141"/>
                <a:gd name="connsiteX6" fmla="*/ 261144 w 777479"/>
                <a:gd name="connsiteY6" fmla="*/ 538233 h 935141"/>
                <a:gd name="connsiteX7" fmla="*/ 223044 w 777479"/>
                <a:gd name="connsiteY7" fmla="*/ 673964 h 935141"/>
                <a:gd name="connsiteX8" fmla="*/ 198834 w 777479"/>
                <a:gd name="connsiteY8" fmla="*/ 800171 h 935141"/>
                <a:gd name="connsiteX9" fmla="*/ 248147 w 777479"/>
                <a:gd name="connsiteY9" fmla="*/ 890286 h 935141"/>
                <a:gd name="connsiteX10" fmla="*/ 335682 w 777479"/>
                <a:gd name="connsiteY10" fmla="*/ 748552 h 935141"/>
                <a:gd name="connsiteX11" fmla="*/ 368300 w 777479"/>
                <a:gd name="connsiteY11" fmla="*/ 628720 h 935141"/>
                <a:gd name="connsiteX12" fmla="*/ 375444 w 777479"/>
                <a:gd name="connsiteY12" fmla="*/ 695396 h 935141"/>
                <a:gd name="connsiteX13" fmla="*/ 391828 w 777479"/>
                <a:gd name="connsiteY13" fmla="*/ 751222 h 935141"/>
                <a:gd name="connsiteX14" fmla="*/ 465593 w 777479"/>
                <a:gd name="connsiteY14" fmla="*/ 821799 h 935141"/>
                <a:gd name="connsiteX15" fmla="*/ 504032 w 777479"/>
                <a:gd name="connsiteY15" fmla="*/ 909708 h 935141"/>
                <a:gd name="connsiteX16" fmla="*/ 504032 w 777479"/>
                <a:gd name="connsiteY16" fmla="*/ 669201 h 935141"/>
                <a:gd name="connsiteX17" fmla="*/ 527844 w 777479"/>
                <a:gd name="connsiteY17" fmla="*/ 783502 h 935141"/>
                <a:gd name="connsiteX18" fmla="*/ 573088 w 777479"/>
                <a:gd name="connsiteY18" fmla="*/ 881133 h 935141"/>
                <a:gd name="connsiteX19" fmla="*/ 625475 w 777479"/>
                <a:gd name="connsiteY19" fmla="*/ 902564 h 935141"/>
                <a:gd name="connsiteX20" fmla="*/ 662013 w 777479"/>
                <a:gd name="connsiteY20" fmla="*/ 845613 h 935141"/>
                <a:gd name="connsiteX21" fmla="*/ 644525 w 777479"/>
                <a:gd name="connsiteY21" fmla="*/ 723971 h 935141"/>
                <a:gd name="connsiteX22" fmla="*/ 632619 w 777479"/>
                <a:gd name="connsiteY22" fmla="*/ 647771 h 935141"/>
                <a:gd name="connsiteX23" fmla="*/ 718344 w 777479"/>
                <a:gd name="connsiteY23" fmla="*/ 797789 h 935141"/>
                <a:gd name="connsiteX24" fmla="*/ 770732 w 777479"/>
                <a:gd name="connsiteY24" fmla="*/ 776358 h 935141"/>
                <a:gd name="connsiteX25" fmla="*/ 758825 w 777479"/>
                <a:gd name="connsiteY25" fmla="*/ 635864 h 935141"/>
                <a:gd name="connsiteX26" fmla="*/ 668338 w 777479"/>
                <a:gd name="connsiteY26" fmla="*/ 464414 h 935141"/>
                <a:gd name="connsiteX27" fmla="*/ 577964 w 777479"/>
                <a:gd name="connsiteY27" fmla="*/ 0 h 935141"/>
                <a:gd name="connsiteX0" fmla="*/ 224488 w 777479"/>
                <a:gd name="connsiteY0" fmla="*/ 79294 h 908484"/>
                <a:gd name="connsiteX1" fmla="*/ 239713 w 777479"/>
                <a:gd name="connsiteY1" fmla="*/ 381071 h 908484"/>
                <a:gd name="connsiteX2" fmla="*/ 82550 w 777479"/>
                <a:gd name="connsiteY2" fmla="*/ 476321 h 908484"/>
                <a:gd name="connsiteX3" fmla="*/ 3969 w 777479"/>
                <a:gd name="connsiteY3" fmla="*/ 614433 h 908484"/>
                <a:gd name="connsiteX4" fmla="*/ 106363 w 777479"/>
                <a:gd name="connsiteY4" fmla="*/ 628721 h 908484"/>
                <a:gd name="connsiteX5" fmla="*/ 254000 w 777479"/>
                <a:gd name="connsiteY5" fmla="*/ 526327 h 908484"/>
                <a:gd name="connsiteX6" fmla="*/ 261144 w 777479"/>
                <a:gd name="connsiteY6" fmla="*/ 538233 h 908484"/>
                <a:gd name="connsiteX7" fmla="*/ 223044 w 777479"/>
                <a:gd name="connsiteY7" fmla="*/ 673964 h 908484"/>
                <a:gd name="connsiteX8" fmla="*/ 198834 w 777479"/>
                <a:gd name="connsiteY8" fmla="*/ 800171 h 908484"/>
                <a:gd name="connsiteX9" fmla="*/ 248147 w 777479"/>
                <a:gd name="connsiteY9" fmla="*/ 890286 h 908484"/>
                <a:gd name="connsiteX10" fmla="*/ 335682 w 777479"/>
                <a:gd name="connsiteY10" fmla="*/ 748552 h 908484"/>
                <a:gd name="connsiteX11" fmla="*/ 368300 w 777479"/>
                <a:gd name="connsiteY11" fmla="*/ 628720 h 908484"/>
                <a:gd name="connsiteX12" fmla="*/ 375444 w 777479"/>
                <a:gd name="connsiteY12" fmla="*/ 695396 h 908484"/>
                <a:gd name="connsiteX13" fmla="*/ 391828 w 777479"/>
                <a:gd name="connsiteY13" fmla="*/ 751222 h 908484"/>
                <a:gd name="connsiteX14" fmla="*/ 465593 w 777479"/>
                <a:gd name="connsiteY14" fmla="*/ 821799 h 908484"/>
                <a:gd name="connsiteX15" fmla="*/ 477734 w 777479"/>
                <a:gd name="connsiteY15" fmla="*/ 725459 h 908484"/>
                <a:gd name="connsiteX16" fmla="*/ 504032 w 777479"/>
                <a:gd name="connsiteY16" fmla="*/ 669201 h 908484"/>
                <a:gd name="connsiteX17" fmla="*/ 527844 w 777479"/>
                <a:gd name="connsiteY17" fmla="*/ 783502 h 908484"/>
                <a:gd name="connsiteX18" fmla="*/ 573088 w 777479"/>
                <a:gd name="connsiteY18" fmla="*/ 881133 h 908484"/>
                <a:gd name="connsiteX19" fmla="*/ 625475 w 777479"/>
                <a:gd name="connsiteY19" fmla="*/ 902564 h 908484"/>
                <a:gd name="connsiteX20" fmla="*/ 662013 w 777479"/>
                <a:gd name="connsiteY20" fmla="*/ 845613 h 908484"/>
                <a:gd name="connsiteX21" fmla="*/ 644525 w 777479"/>
                <a:gd name="connsiteY21" fmla="*/ 723971 h 908484"/>
                <a:gd name="connsiteX22" fmla="*/ 632619 w 777479"/>
                <a:gd name="connsiteY22" fmla="*/ 647771 h 908484"/>
                <a:gd name="connsiteX23" fmla="*/ 718344 w 777479"/>
                <a:gd name="connsiteY23" fmla="*/ 797789 h 908484"/>
                <a:gd name="connsiteX24" fmla="*/ 770732 w 777479"/>
                <a:gd name="connsiteY24" fmla="*/ 776358 h 908484"/>
                <a:gd name="connsiteX25" fmla="*/ 758825 w 777479"/>
                <a:gd name="connsiteY25" fmla="*/ 635864 h 908484"/>
                <a:gd name="connsiteX26" fmla="*/ 668338 w 777479"/>
                <a:gd name="connsiteY26" fmla="*/ 464414 h 908484"/>
                <a:gd name="connsiteX27" fmla="*/ 577964 w 777479"/>
                <a:gd name="connsiteY27" fmla="*/ 0 h 908484"/>
                <a:gd name="connsiteX0" fmla="*/ 224488 w 777479"/>
                <a:gd name="connsiteY0" fmla="*/ 79294 h 908484"/>
                <a:gd name="connsiteX1" fmla="*/ 239713 w 777479"/>
                <a:gd name="connsiteY1" fmla="*/ 381071 h 908484"/>
                <a:gd name="connsiteX2" fmla="*/ 82550 w 777479"/>
                <a:gd name="connsiteY2" fmla="*/ 476321 h 908484"/>
                <a:gd name="connsiteX3" fmla="*/ 3969 w 777479"/>
                <a:gd name="connsiteY3" fmla="*/ 614433 h 908484"/>
                <a:gd name="connsiteX4" fmla="*/ 106363 w 777479"/>
                <a:gd name="connsiteY4" fmla="*/ 628721 h 908484"/>
                <a:gd name="connsiteX5" fmla="*/ 254000 w 777479"/>
                <a:gd name="connsiteY5" fmla="*/ 526327 h 908484"/>
                <a:gd name="connsiteX6" fmla="*/ 261144 w 777479"/>
                <a:gd name="connsiteY6" fmla="*/ 538233 h 908484"/>
                <a:gd name="connsiteX7" fmla="*/ 223044 w 777479"/>
                <a:gd name="connsiteY7" fmla="*/ 673964 h 908484"/>
                <a:gd name="connsiteX8" fmla="*/ 198834 w 777479"/>
                <a:gd name="connsiteY8" fmla="*/ 800171 h 908484"/>
                <a:gd name="connsiteX9" fmla="*/ 248147 w 777479"/>
                <a:gd name="connsiteY9" fmla="*/ 890286 h 908484"/>
                <a:gd name="connsiteX10" fmla="*/ 335682 w 777479"/>
                <a:gd name="connsiteY10" fmla="*/ 748552 h 908484"/>
                <a:gd name="connsiteX11" fmla="*/ 368300 w 777479"/>
                <a:gd name="connsiteY11" fmla="*/ 628720 h 908484"/>
                <a:gd name="connsiteX12" fmla="*/ 375444 w 777479"/>
                <a:gd name="connsiteY12" fmla="*/ 695396 h 908484"/>
                <a:gd name="connsiteX13" fmla="*/ 391828 w 777479"/>
                <a:gd name="connsiteY13" fmla="*/ 751222 h 908484"/>
                <a:gd name="connsiteX14" fmla="*/ 432757 w 777479"/>
                <a:gd name="connsiteY14" fmla="*/ 754397 h 908484"/>
                <a:gd name="connsiteX15" fmla="*/ 477734 w 777479"/>
                <a:gd name="connsiteY15" fmla="*/ 725459 h 908484"/>
                <a:gd name="connsiteX16" fmla="*/ 504032 w 777479"/>
                <a:gd name="connsiteY16" fmla="*/ 669201 h 908484"/>
                <a:gd name="connsiteX17" fmla="*/ 527844 w 777479"/>
                <a:gd name="connsiteY17" fmla="*/ 783502 h 908484"/>
                <a:gd name="connsiteX18" fmla="*/ 573088 w 777479"/>
                <a:gd name="connsiteY18" fmla="*/ 881133 h 908484"/>
                <a:gd name="connsiteX19" fmla="*/ 625475 w 777479"/>
                <a:gd name="connsiteY19" fmla="*/ 902564 h 908484"/>
                <a:gd name="connsiteX20" fmla="*/ 662013 w 777479"/>
                <a:gd name="connsiteY20" fmla="*/ 845613 h 908484"/>
                <a:gd name="connsiteX21" fmla="*/ 644525 w 777479"/>
                <a:gd name="connsiteY21" fmla="*/ 723971 h 908484"/>
                <a:gd name="connsiteX22" fmla="*/ 632619 w 777479"/>
                <a:gd name="connsiteY22" fmla="*/ 647771 h 908484"/>
                <a:gd name="connsiteX23" fmla="*/ 718344 w 777479"/>
                <a:gd name="connsiteY23" fmla="*/ 797789 h 908484"/>
                <a:gd name="connsiteX24" fmla="*/ 770732 w 777479"/>
                <a:gd name="connsiteY24" fmla="*/ 776358 h 908484"/>
                <a:gd name="connsiteX25" fmla="*/ 758825 w 777479"/>
                <a:gd name="connsiteY25" fmla="*/ 635864 h 908484"/>
                <a:gd name="connsiteX26" fmla="*/ 668338 w 777479"/>
                <a:gd name="connsiteY26" fmla="*/ 464414 h 908484"/>
                <a:gd name="connsiteX27" fmla="*/ 577964 w 777479"/>
                <a:gd name="connsiteY27" fmla="*/ 0 h 908484"/>
                <a:gd name="connsiteX0" fmla="*/ 224488 w 777479"/>
                <a:gd name="connsiteY0" fmla="*/ 79294 h 908484"/>
                <a:gd name="connsiteX1" fmla="*/ 239713 w 777479"/>
                <a:gd name="connsiteY1" fmla="*/ 381071 h 908484"/>
                <a:gd name="connsiteX2" fmla="*/ 82550 w 777479"/>
                <a:gd name="connsiteY2" fmla="*/ 476321 h 908484"/>
                <a:gd name="connsiteX3" fmla="*/ 3969 w 777479"/>
                <a:gd name="connsiteY3" fmla="*/ 614433 h 908484"/>
                <a:gd name="connsiteX4" fmla="*/ 106363 w 777479"/>
                <a:gd name="connsiteY4" fmla="*/ 628721 h 908484"/>
                <a:gd name="connsiteX5" fmla="*/ 254000 w 777479"/>
                <a:gd name="connsiteY5" fmla="*/ 526327 h 908484"/>
                <a:gd name="connsiteX6" fmla="*/ 261144 w 777479"/>
                <a:gd name="connsiteY6" fmla="*/ 538233 h 908484"/>
                <a:gd name="connsiteX7" fmla="*/ 223044 w 777479"/>
                <a:gd name="connsiteY7" fmla="*/ 673964 h 908484"/>
                <a:gd name="connsiteX8" fmla="*/ 198834 w 777479"/>
                <a:gd name="connsiteY8" fmla="*/ 800171 h 908484"/>
                <a:gd name="connsiteX9" fmla="*/ 248147 w 777479"/>
                <a:gd name="connsiteY9" fmla="*/ 890286 h 908484"/>
                <a:gd name="connsiteX10" fmla="*/ 335682 w 777479"/>
                <a:gd name="connsiteY10" fmla="*/ 748552 h 908484"/>
                <a:gd name="connsiteX11" fmla="*/ 368300 w 777479"/>
                <a:gd name="connsiteY11" fmla="*/ 628720 h 908484"/>
                <a:gd name="connsiteX12" fmla="*/ 375444 w 777479"/>
                <a:gd name="connsiteY12" fmla="*/ 695396 h 908484"/>
                <a:gd name="connsiteX13" fmla="*/ 395874 w 777479"/>
                <a:gd name="connsiteY13" fmla="*/ 719109 h 908484"/>
                <a:gd name="connsiteX14" fmla="*/ 432757 w 777479"/>
                <a:gd name="connsiteY14" fmla="*/ 754397 h 908484"/>
                <a:gd name="connsiteX15" fmla="*/ 477734 w 777479"/>
                <a:gd name="connsiteY15" fmla="*/ 725459 h 908484"/>
                <a:gd name="connsiteX16" fmla="*/ 504032 w 777479"/>
                <a:gd name="connsiteY16" fmla="*/ 669201 h 908484"/>
                <a:gd name="connsiteX17" fmla="*/ 527844 w 777479"/>
                <a:gd name="connsiteY17" fmla="*/ 783502 h 908484"/>
                <a:gd name="connsiteX18" fmla="*/ 573088 w 777479"/>
                <a:gd name="connsiteY18" fmla="*/ 881133 h 908484"/>
                <a:gd name="connsiteX19" fmla="*/ 625475 w 777479"/>
                <a:gd name="connsiteY19" fmla="*/ 902564 h 908484"/>
                <a:gd name="connsiteX20" fmla="*/ 662013 w 777479"/>
                <a:gd name="connsiteY20" fmla="*/ 845613 h 908484"/>
                <a:gd name="connsiteX21" fmla="*/ 644525 w 777479"/>
                <a:gd name="connsiteY21" fmla="*/ 723971 h 908484"/>
                <a:gd name="connsiteX22" fmla="*/ 632619 w 777479"/>
                <a:gd name="connsiteY22" fmla="*/ 647771 h 908484"/>
                <a:gd name="connsiteX23" fmla="*/ 718344 w 777479"/>
                <a:gd name="connsiteY23" fmla="*/ 797789 h 908484"/>
                <a:gd name="connsiteX24" fmla="*/ 770732 w 777479"/>
                <a:gd name="connsiteY24" fmla="*/ 776358 h 908484"/>
                <a:gd name="connsiteX25" fmla="*/ 758825 w 777479"/>
                <a:gd name="connsiteY25" fmla="*/ 635864 h 908484"/>
                <a:gd name="connsiteX26" fmla="*/ 668338 w 777479"/>
                <a:gd name="connsiteY26" fmla="*/ 464414 h 908484"/>
                <a:gd name="connsiteX27" fmla="*/ 577964 w 777479"/>
                <a:gd name="connsiteY27" fmla="*/ 0 h 908484"/>
                <a:gd name="connsiteX0" fmla="*/ 224488 w 777479"/>
                <a:gd name="connsiteY0" fmla="*/ 79294 h 908484"/>
                <a:gd name="connsiteX1" fmla="*/ 239713 w 777479"/>
                <a:gd name="connsiteY1" fmla="*/ 381071 h 908484"/>
                <a:gd name="connsiteX2" fmla="*/ 82550 w 777479"/>
                <a:gd name="connsiteY2" fmla="*/ 476321 h 908484"/>
                <a:gd name="connsiteX3" fmla="*/ 3969 w 777479"/>
                <a:gd name="connsiteY3" fmla="*/ 614433 h 908484"/>
                <a:gd name="connsiteX4" fmla="*/ 106363 w 777479"/>
                <a:gd name="connsiteY4" fmla="*/ 628721 h 908484"/>
                <a:gd name="connsiteX5" fmla="*/ 254000 w 777479"/>
                <a:gd name="connsiteY5" fmla="*/ 526327 h 908484"/>
                <a:gd name="connsiteX6" fmla="*/ 261144 w 777479"/>
                <a:gd name="connsiteY6" fmla="*/ 538233 h 908484"/>
                <a:gd name="connsiteX7" fmla="*/ 223044 w 777479"/>
                <a:gd name="connsiteY7" fmla="*/ 673964 h 908484"/>
                <a:gd name="connsiteX8" fmla="*/ 198834 w 777479"/>
                <a:gd name="connsiteY8" fmla="*/ 800171 h 908484"/>
                <a:gd name="connsiteX9" fmla="*/ 248147 w 777479"/>
                <a:gd name="connsiteY9" fmla="*/ 890286 h 908484"/>
                <a:gd name="connsiteX10" fmla="*/ 335682 w 777479"/>
                <a:gd name="connsiteY10" fmla="*/ 748552 h 908484"/>
                <a:gd name="connsiteX11" fmla="*/ 368300 w 777479"/>
                <a:gd name="connsiteY11" fmla="*/ 628720 h 908484"/>
                <a:gd name="connsiteX12" fmla="*/ 381480 w 777479"/>
                <a:gd name="connsiteY12" fmla="*/ 669351 h 908484"/>
                <a:gd name="connsiteX13" fmla="*/ 395874 w 777479"/>
                <a:gd name="connsiteY13" fmla="*/ 719109 h 908484"/>
                <a:gd name="connsiteX14" fmla="*/ 432757 w 777479"/>
                <a:gd name="connsiteY14" fmla="*/ 754397 h 908484"/>
                <a:gd name="connsiteX15" fmla="*/ 477734 w 777479"/>
                <a:gd name="connsiteY15" fmla="*/ 725459 h 908484"/>
                <a:gd name="connsiteX16" fmla="*/ 504032 w 777479"/>
                <a:gd name="connsiteY16" fmla="*/ 669201 h 908484"/>
                <a:gd name="connsiteX17" fmla="*/ 527844 w 777479"/>
                <a:gd name="connsiteY17" fmla="*/ 783502 h 908484"/>
                <a:gd name="connsiteX18" fmla="*/ 573088 w 777479"/>
                <a:gd name="connsiteY18" fmla="*/ 881133 h 908484"/>
                <a:gd name="connsiteX19" fmla="*/ 625475 w 777479"/>
                <a:gd name="connsiteY19" fmla="*/ 902564 h 908484"/>
                <a:gd name="connsiteX20" fmla="*/ 662013 w 777479"/>
                <a:gd name="connsiteY20" fmla="*/ 845613 h 908484"/>
                <a:gd name="connsiteX21" fmla="*/ 644525 w 777479"/>
                <a:gd name="connsiteY21" fmla="*/ 723971 h 908484"/>
                <a:gd name="connsiteX22" fmla="*/ 632619 w 777479"/>
                <a:gd name="connsiteY22" fmla="*/ 647771 h 908484"/>
                <a:gd name="connsiteX23" fmla="*/ 718344 w 777479"/>
                <a:gd name="connsiteY23" fmla="*/ 797789 h 908484"/>
                <a:gd name="connsiteX24" fmla="*/ 770732 w 777479"/>
                <a:gd name="connsiteY24" fmla="*/ 776358 h 908484"/>
                <a:gd name="connsiteX25" fmla="*/ 758825 w 777479"/>
                <a:gd name="connsiteY25" fmla="*/ 635864 h 908484"/>
                <a:gd name="connsiteX26" fmla="*/ 668338 w 777479"/>
                <a:gd name="connsiteY26" fmla="*/ 464414 h 908484"/>
                <a:gd name="connsiteX27" fmla="*/ 577964 w 777479"/>
                <a:gd name="connsiteY27" fmla="*/ 0 h 908484"/>
                <a:gd name="connsiteX0" fmla="*/ 224488 w 777479"/>
                <a:gd name="connsiteY0" fmla="*/ 79294 h 908484"/>
                <a:gd name="connsiteX1" fmla="*/ 239713 w 777479"/>
                <a:gd name="connsiteY1" fmla="*/ 381071 h 908484"/>
                <a:gd name="connsiteX2" fmla="*/ 82550 w 777479"/>
                <a:gd name="connsiteY2" fmla="*/ 476321 h 908484"/>
                <a:gd name="connsiteX3" fmla="*/ 3969 w 777479"/>
                <a:gd name="connsiteY3" fmla="*/ 614433 h 908484"/>
                <a:gd name="connsiteX4" fmla="*/ 106363 w 777479"/>
                <a:gd name="connsiteY4" fmla="*/ 628721 h 908484"/>
                <a:gd name="connsiteX5" fmla="*/ 254000 w 777479"/>
                <a:gd name="connsiteY5" fmla="*/ 526327 h 908484"/>
                <a:gd name="connsiteX6" fmla="*/ 261144 w 777479"/>
                <a:gd name="connsiteY6" fmla="*/ 538233 h 908484"/>
                <a:gd name="connsiteX7" fmla="*/ 223044 w 777479"/>
                <a:gd name="connsiteY7" fmla="*/ 673964 h 908484"/>
                <a:gd name="connsiteX8" fmla="*/ 198834 w 777479"/>
                <a:gd name="connsiteY8" fmla="*/ 800171 h 908484"/>
                <a:gd name="connsiteX9" fmla="*/ 248147 w 777479"/>
                <a:gd name="connsiteY9" fmla="*/ 890286 h 908484"/>
                <a:gd name="connsiteX10" fmla="*/ 335682 w 777479"/>
                <a:gd name="connsiteY10" fmla="*/ 748552 h 908484"/>
                <a:gd name="connsiteX11" fmla="*/ 368300 w 777479"/>
                <a:gd name="connsiteY11" fmla="*/ 628720 h 908484"/>
                <a:gd name="connsiteX12" fmla="*/ 381480 w 777479"/>
                <a:gd name="connsiteY12" fmla="*/ 669351 h 908484"/>
                <a:gd name="connsiteX13" fmla="*/ 395874 w 777479"/>
                <a:gd name="connsiteY13" fmla="*/ 719109 h 908484"/>
                <a:gd name="connsiteX14" fmla="*/ 432757 w 777479"/>
                <a:gd name="connsiteY14" fmla="*/ 754397 h 908484"/>
                <a:gd name="connsiteX15" fmla="*/ 463340 w 777479"/>
                <a:gd name="connsiteY15" fmla="*/ 675701 h 908484"/>
                <a:gd name="connsiteX16" fmla="*/ 477734 w 777479"/>
                <a:gd name="connsiteY16" fmla="*/ 725459 h 908484"/>
                <a:gd name="connsiteX17" fmla="*/ 504032 w 777479"/>
                <a:gd name="connsiteY17" fmla="*/ 669201 h 908484"/>
                <a:gd name="connsiteX18" fmla="*/ 527844 w 777479"/>
                <a:gd name="connsiteY18" fmla="*/ 783502 h 908484"/>
                <a:gd name="connsiteX19" fmla="*/ 573088 w 777479"/>
                <a:gd name="connsiteY19" fmla="*/ 881133 h 908484"/>
                <a:gd name="connsiteX20" fmla="*/ 625475 w 777479"/>
                <a:gd name="connsiteY20" fmla="*/ 902564 h 908484"/>
                <a:gd name="connsiteX21" fmla="*/ 662013 w 777479"/>
                <a:gd name="connsiteY21" fmla="*/ 845613 h 908484"/>
                <a:gd name="connsiteX22" fmla="*/ 644525 w 777479"/>
                <a:gd name="connsiteY22" fmla="*/ 723971 h 908484"/>
                <a:gd name="connsiteX23" fmla="*/ 632619 w 777479"/>
                <a:gd name="connsiteY23" fmla="*/ 647771 h 908484"/>
                <a:gd name="connsiteX24" fmla="*/ 718344 w 777479"/>
                <a:gd name="connsiteY24" fmla="*/ 797789 h 908484"/>
                <a:gd name="connsiteX25" fmla="*/ 770732 w 777479"/>
                <a:gd name="connsiteY25" fmla="*/ 776358 h 908484"/>
                <a:gd name="connsiteX26" fmla="*/ 758825 w 777479"/>
                <a:gd name="connsiteY26" fmla="*/ 635864 h 908484"/>
                <a:gd name="connsiteX27" fmla="*/ 668338 w 777479"/>
                <a:gd name="connsiteY27" fmla="*/ 464414 h 908484"/>
                <a:gd name="connsiteX28" fmla="*/ 577964 w 777479"/>
                <a:gd name="connsiteY28" fmla="*/ 0 h 908484"/>
                <a:gd name="connsiteX0" fmla="*/ 224488 w 777479"/>
                <a:gd name="connsiteY0" fmla="*/ 79294 h 908484"/>
                <a:gd name="connsiteX1" fmla="*/ 239713 w 777479"/>
                <a:gd name="connsiteY1" fmla="*/ 381071 h 908484"/>
                <a:gd name="connsiteX2" fmla="*/ 82550 w 777479"/>
                <a:gd name="connsiteY2" fmla="*/ 476321 h 908484"/>
                <a:gd name="connsiteX3" fmla="*/ 3969 w 777479"/>
                <a:gd name="connsiteY3" fmla="*/ 614433 h 908484"/>
                <a:gd name="connsiteX4" fmla="*/ 106363 w 777479"/>
                <a:gd name="connsiteY4" fmla="*/ 628721 h 908484"/>
                <a:gd name="connsiteX5" fmla="*/ 254000 w 777479"/>
                <a:gd name="connsiteY5" fmla="*/ 526327 h 908484"/>
                <a:gd name="connsiteX6" fmla="*/ 261144 w 777479"/>
                <a:gd name="connsiteY6" fmla="*/ 538233 h 908484"/>
                <a:gd name="connsiteX7" fmla="*/ 223044 w 777479"/>
                <a:gd name="connsiteY7" fmla="*/ 673964 h 908484"/>
                <a:gd name="connsiteX8" fmla="*/ 198834 w 777479"/>
                <a:gd name="connsiteY8" fmla="*/ 800171 h 908484"/>
                <a:gd name="connsiteX9" fmla="*/ 248147 w 777479"/>
                <a:gd name="connsiteY9" fmla="*/ 890286 h 908484"/>
                <a:gd name="connsiteX10" fmla="*/ 335682 w 777479"/>
                <a:gd name="connsiteY10" fmla="*/ 748552 h 908484"/>
                <a:gd name="connsiteX11" fmla="*/ 368300 w 777479"/>
                <a:gd name="connsiteY11" fmla="*/ 628720 h 908484"/>
                <a:gd name="connsiteX12" fmla="*/ 381480 w 777479"/>
                <a:gd name="connsiteY12" fmla="*/ 669351 h 908484"/>
                <a:gd name="connsiteX13" fmla="*/ 395874 w 777479"/>
                <a:gd name="connsiteY13" fmla="*/ 719109 h 908484"/>
                <a:gd name="connsiteX14" fmla="*/ 432757 w 777479"/>
                <a:gd name="connsiteY14" fmla="*/ 754397 h 908484"/>
                <a:gd name="connsiteX15" fmla="*/ 463340 w 777479"/>
                <a:gd name="connsiteY15" fmla="*/ 675701 h 908484"/>
                <a:gd name="connsiteX16" fmla="*/ 489875 w 777479"/>
                <a:gd name="connsiteY16" fmla="*/ 629119 h 908484"/>
                <a:gd name="connsiteX17" fmla="*/ 504032 w 777479"/>
                <a:gd name="connsiteY17" fmla="*/ 669201 h 908484"/>
                <a:gd name="connsiteX18" fmla="*/ 527844 w 777479"/>
                <a:gd name="connsiteY18" fmla="*/ 783502 h 908484"/>
                <a:gd name="connsiteX19" fmla="*/ 573088 w 777479"/>
                <a:gd name="connsiteY19" fmla="*/ 881133 h 908484"/>
                <a:gd name="connsiteX20" fmla="*/ 625475 w 777479"/>
                <a:gd name="connsiteY20" fmla="*/ 902564 h 908484"/>
                <a:gd name="connsiteX21" fmla="*/ 662013 w 777479"/>
                <a:gd name="connsiteY21" fmla="*/ 845613 h 908484"/>
                <a:gd name="connsiteX22" fmla="*/ 644525 w 777479"/>
                <a:gd name="connsiteY22" fmla="*/ 723971 h 908484"/>
                <a:gd name="connsiteX23" fmla="*/ 632619 w 777479"/>
                <a:gd name="connsiteY23" fmla="*/ 647771 h 908484"/>
                <a:gd name="connsiteX24" fmla="*/ 718344 w 777479"/>
                <a:gd name="connsiteY24" fmla="*/ 797789 h 908484"/>
                <a:gd name="connsiteX25" fmla="*/ 770732 w 777479"/>
                <a:gd name="connsiteY25" fmla="*/ 776358 h 908484"/>
                <a:gd name="connsiteX26" fmla="*/ 758825 w 777479"/>
                <a:gd name="connsiteY26" fmla="*/ 635864 h 908484"/>
                <a:gd name="connsiteX27" fmla="*/ 668338 w 777479"/>
                <a:gd name="connsiteY27" fmla="*/ 464414 h 908484"/>
                <a:gd name="connsiteX28" fmla="*/ 577964 w 777479"/>
                <a:gd name="connsiteY28" fmla="*/ 0 h 908484"/>
                <a:gd name="connsiteX0" fmla="*/ 224488 w 777479"/>
                <a:gd name="connsiteY0" fmla="*/ 79294 h 910121"/>
                <a:gd name="connsiteX1" fmla="*/ 239713 w 777479"/>
                <a:gd name="connsiteY1" fmla="*/ 381071 h 910121"/>
                <a:gd name="connsiteX2" fmla="*/ 82550 w 777479"/>
                <a:gd name="connsiteY2" fmla="*/ 476321 h 910121"/>
                <a:gd name="connsiteX3" fmla="*/ 3969 w 777479"/>
                <a:gd name="connsiteY3" fmla="*/ 614433 h 910121"/>
                <a:gd name="connsiteX4" fmla="*/ 106363 w 777479"/>
                <a:gd name="connsiteY4" fmla="*/ 628721 h 910121"/>
                <a:gd name="connsiteX5" fmla="*/ 254000 w 777479"/>
                <a:gd name="connsiteY5" fmla="*/ 526327 h 910121"/>
                <a:gd name="connsiteX6" fmla="*/ 261144 w 777479"/>
                <a:gd name="connsiteY6" fmla="*/ 538233 h 910121"/>
                <a:gd name="connsiteX7" fmla="*/ 223044 w 777479"/>
                <a:gd name="connsiteY7" fmla="*/ 673964 h 910121"/>
                <a:gd name="connsiteX8" fmla="*/ 198834 w 777479"/>
                <a:gd name="connsiteY8" fmla="*/ 800171 h 910121"/>
                <a:gd name="connsiteX9" fmla="*/ 248147 w 777479"/>
                <a:gd name="connsiteY9" fmla="*/ 890286 h 910121"/>
                <a:gd name="connsiteX10" fmla="*/ 335682 w 777479"/>
                <a:gd name="connsiteY10" fmla="*/ 748552 h 910121"/>
                <a:gd name="connsiteX11" fmla="*/ 368300 w 777479"/>
                <a:gd name="connsiteY11" fmla="*/ 628720 h 910121"/>
                <a:gd name="connsiteX12" fmla="*/ 381480 w 777479"/>
                <a:gd name="connsiteY12" fmla="*/ 669351 h 910121"/>
                <a:gd name="connsiteX13" fmla="*/ 395874 w 777479"/>
                <a:gd name="connsiteY13" fmla="*/ 719109 h 910121"/>
                <a:gd name="connsiteX14" fmla="*/ 432757 w 777479"/>
                <a:gd name="connsiteY14" fmla="*/ 754397 h 910121"/>
                <a:gd name="connsiteX15" fmla="*/ 463340 w 777479"/>
                <a:gd name="connsiteY15" fmla="*/ 675701 h 910121"/>
                <a:gd name="connsiteX16" fmla="*/ 489875 w 777479"/>
                <a:gd name="connsiteY16" fmla="*/ 629119 h 910121"/>
                <a:gd name="connsiteX17" fmla="*/ 504032 w 777479"/>
                <a:gd name="connsiteY17" fmla="*/ 669201 h 910121"/>
                <a:gd name="connsiteX18" fmla="*/ 518664 w 777479"/>
                <a:gd name="connsiteY18" fmla="*/ 728634 h 910121"/>
                <a:gd name="connsiteX19" fmla="*/ 573088 w 777479"/>
                <a:gd name="connsiteY19" fmla="*/ 881133 h 910121"/>
                <a:gd name="connsiteX20" fmla="*/ 625475 w 777479"/>
                <a:gd name="connsiteY20" fmla="*/ 902564 h 910121"/>
                <a:gd name="connsiteX21" fmla="*/ 662013 w 777479"/>
                <a:gd name="connsiteY21" fmla="*/ 845613 h 910121"/>
                <a:gd name="connsiteX22" fmla="*/ 644525 w 777479"/>
                <a:gd name="connsiteY22" fmla="*/ 723971 h 910121"/>
                <a:gd name="connsiteX23" fmla="*/ 632619 w 777479"/>
                <a:gd name="connsiteY23" fmla="*/ 647771 h 910121"/>
                <a:gd name="connsiteX24" fmla="*/ 718344 w 777479"/>
                <a:gd name="connsiteY24" fmla="*/ 797789 h 910121"/>
                <a:gd name="connsiteX25" fmla="*/ 770732 w 777479"/>
                <a:gd name="connsiteY25" fmla="*/ 776358 h 910121"/>
                <a:gd name="connsiteX26" fmla="*/ 758825 w 777479"/>
                <a:gd name="connsiteY26" fmla="*/ 635864 h 910121"/>
                <a:gd name="connsiteX27" fmla="*/ 668338 w 777479"/>
                <a:gd name="connsiteY27" fmla="*/ 464414 h 910121"/>
                <a:gd name="connsiteX28" fmla="*/ 577964 w 777479"/>
                <a:gd name="connsiteY28" fmla="*/ 0 h 910121"/>
                <a:gd name="connsiteX0" fmla="*/ 224488 w 777479"/>
                <a:gd name="connsiteY0" fmla="*/ 79294 h 916179"/>
                <a:gd name="connsiteX1" fmla="*/ 239713 w 777479"/>
                <a:gd name="connsiteY1" fmla="*/ 381071 h 916179"/>
                <a:gd name="connsiteX2" fmla="*/ 82550 w 777479"/>
                <a:gd name="connsiteY2" fmla="*/ 476321 h 916179"/>
                <a:gd name="connsiteX3" fmla="*/ 3969 w 777479"/>
                <a:gd name="connsiteY3" fmla="*/ 614433 h 916179"/>
                <a:gd name="connsiteX4" fmla="*/ 106363 w 777479"/>
                <a:gd name="connsiteY4" fmla="*/ 628721 h 916179"/>
                <a:gd name="connsiteX5" fmla="*/ 254000 w 777479"/>
                <a:gd name="connsiteY5" fmla="*/ 526327 h 916179"/>
                <a:gd name="connsiteX6" fmla="*/ 261144 w 777479"/>
                <a:gd name="connsiteY6" fmla="*/ 538233 h 916179"/>
                <a:gd name="connsiteX7" fmla="*/ 223044 w 777479"/>
                <a:gd name="connsiteY7" fmla="*/ 673964 h 916179"/>
                <a:gd name="connsiteX8" fmla="*/ 198834 w 777479"/>
                <a:gd name="connsiteY8" fmla="*/ 800171 h 916179"/>
                <a:gd name="connsiteX9" fmla="*/ 248147 w 777479"/>
                <a:gd name="connsiteY9" fmla="*/ 890286 h 916179"/>
                <a:gd name="connsiteX10" fmla="*/ 335682 w 777479"/>
                <a:gd name="connsiteY10" fmla="*/ 748552 h 916179"/>
                <a:gd name="connsiteX11" fmla="*/ 368300 w 777479"/>
                <a:gd name="connsiteY11" fmla="*/ 628720 h 916179"/>
                <a:gd name="connsiteX12" fmla="*/ 381480 w 777479"/>
                <a:gd name="connsiteY12" fmla="*/ 669351 h 916179"/>
                <a:gd name="connsiteX13" fmla="*/ 395874 w 777479"/>
                <a:gd name="connsiteY13" fmla="*/ 719109 h 916179"/>
                <a:gd name="connsiteX14" fmla="*/ 432757 w 777479"/>
                <a:gd name="connsiteY14" fmla="*/ 754397 h 916179"/>
                <a:gd name="connsiteX15" fmla="*/ 463340 w 777479"/>
                <a:gd name="connsiteY15" fmla="*/ 675701 h 916179"/>
                <a:gd name="connsiteX16" fmla="*/ 489875 w 777479"/>
                <a:gd name="connsiteY16" fmla="*/ 629119 h 916179"/>
                <a:gd name="connsiteX17" fmla="*/ 504032 w 777479"/>
                <a:gd name="connsiteY17" fmla="*/ 669201 h 916179"/>
                <a:gd name="connsiteX18" fmla="*/ 518664 w 777479"/>
                <a:gd name="connsiteY18" fmla="*/ 728634 h 916179"/>
                <a:gd name="connsiteX19" fmla="*/ 555548 w 777479"/>
                <a:gd name="connsiteY19" fmla="*/ 763923 h 916179"/>
                <a:gd name="connsiteX20" fmla="*/ 625475 w 777479"/>
                <a:gd name="connsiteY20" fmla="*/ 902564 h 916179"/>
                <a:gd name="connsiteX21" fmla="*/ 662013 w 777479"/>
                <a:gd name="connsiteY21" fmla="*/ 845613 h 916179"/>
                <a:gd name="connsiteX22" fmla="*/ 644525 w 777479"/>
                <a:gd name="connsiteY22" fmla="*/ 723971 h 916179"/>
                <a:gd name="connsiteX23" fmla="*/ 632619 w 777479"/>
                <a:gd name="connsiteY23" fmla="*/ 647771 h 916179"/>
                <a:gd name="connsiteX24" fmla="*/ 718344 w 777479"/>
                <a:gd name="connsiteY24" fmla="*/ 797789 h 916179"/>
                <a:gd name="connsiteX25" fmla="*/ 770732 w 777479"/>
                <a:gd name="connsiteY25" fmla="*/ 776358 h 916179"/>
                <a:gd name="connsiteX26" fmla="*/ 758825 w 777479"/>
                <a:gd name="connsiteY26" fmla="*/ 635864 h 916179"/>
                <a:gd name="connsiteX27" fmla="*/ 668338 w 777479"/>
                <a:gd name="connsiteY27" fmla="*/ 464414 h 916179"/>
                <a:gd name="connsiteX28" fmla="*/ 577964 w 777479"/>
                <a:gd name="connsiteY28" fmla="*/ 0 h 916179"/>
                <a:gd name="connsiteX0" fmla="*/ 224488 w 777479"/>
                <a:gd name="connsiteY0" fmla="*/ 79294 h 898889"/>
                <a:gd name="connsiteX1" fmla="*/ 239713 w 777479"/>
                <a:gd name="connsiteY1" fmla="*/ 381071 h 898889"/>
                <a:gd name="connsiteX2" fmla="*/ 82550 w 777479"/>
                <a:gd name="connsiteY2" fmla="*/ 476321 h 898889"/>
                <a:gd name="connsiteX3" fmla="*/ 3969 w 777479"/>
                <a:gd name="connsiteY3" fmla="*/ 614433 h 898889"/>
                <a:gd name="connsiteX4" fmla="*/ 106363 w 777479"/>
                <a:gd name="connsiteY4" fmla="*/ 628721 h 898889"/>
                <a:gd name="connsiteX5" fmla="*/ 254000 w 777479"/>
                <a:gd name="connsiteY5" fmla="*/ 526327 h 898889"/>
                <a:gd name="connsiteX6" fmla="*/ 261144 w 777479"/>
                <a:gd name="connsiteY6" fmla="*/ 538233 h 898889"/>
                <a:gd name="connsiteX7" fmla="*/ 223044 w 777479"/>
                <a:gd name="connsiteY7" fmla="*/ 673964 h 898889"/>
                <a:gd name="connsiteX8" fmla="*/ 198834 w 777479"/>
                <a:gd name="connsiteY8" fmla="*/ 800171 h 898889"/>
                <a:gd name="connsiteX9" fmla="*/ 248147 w 777479"/>
                <a:gd name="connsiteY9" fmla="*/ 890286 h 898889"/>
                <a:gd name="connsiteX10" fmla="*/ 335682 w 777479"/>
                <a:gd name="connsiteY10" fmla="*/ 748552 h 898889"/>
                <a:gd name="connsiteX11" fmla="*/ 368300 w 777479"/>
                <a:gd name="connsiteY11" fmla="*/ 628720 h 898889"/>
                <a:gd name="connsiteX12" fmla="*/ 381480 w 777479"/>
                <a:gd name="connsiteY12" fmla="*/ 669351 h 898889"/>
                <a:gd name="connsiteX13" fmla="*/ 395874 w 777479"/>
                <a:gd name="connsiteY13" fmla="*/ 719109 h 898889"/>
                <a:gd name="connsiteX14" fmla="*/ 432757 w 777479"/>
                <a:gd name="connsiteY14" fmla="*/ 754397 h 898889"/>
                <a:gd name="connsiteX15" fmla="*/ 463340 w 777479"/>
                <a:gd name="connsiteY15" fmla="*/ 675701 h 898889"/>
                <a:gd name="connsiteX16" fmla="*/ 489875 w 777479"/>
                <a:gd name="connsiteY16" fmla="*/ 629119 h 898889"/>
                <a:gd name="connsiteX17" fmla="*/ 504032 w 777479"/>
                <a:gd name="connsiteY17" fmla="*/ 669201 h 898889"/>
                <a:gd name="connsiteX18" fmla="*/ 518664 w 777479"/>
                <a:gd name="connsiteY18" fmla="*/ 728634 h 898889"/>
                <a:gd name="connsiteX19" fmla="*/ 555548 w 777479"/>
                <a:gd name="connsiteY19" fmla="*/ 763923 h 898889"/>
                <a:gd name="connsiteX20" fmla="*/ 600524 w 777479"/>
                <a:gd name="connsiteY20" fmla="*/ 734985 h 898889"/>
                <a:gd name="connsiteX21" fmla="*/ 662013 w 777479"/>
                <a:gd name="connsiteY21" fmla="*/ 845613 h 898889"/>
                <a:gd name="connsiteX22" fmla="*/ 644525 w 777479"/>
                <a:gd name="connsiteY22" fmla="*/ 723971 h 898889"/>
                <a:gd name="connsiteX23" fmla="*/ 632619 w 777479"/>
                <a:gd name="connsiteY23" fmla="*/ 647771 h 898889"/>
                <a:gd name="connsiteX24" fmla="*/ 718344 w 777479"/>
                <a:gd name="connsiteY24" fmla="*/ 797789 h 898889"/>
                <a:gd name="connsiteX25" fmla="*/ 770732 w 777479"/>
                <a:gd name="connsiteY25" fmla="*/ 776358 h 898889"/>
                <a:gd name="connsiteX26" fmla="*/ 758825 w 777479"/>
                <a:gd name="connsiteY26" fmla="*/ 635864 h 898889"/>
                <a:gd name="connsiteX27" fmla="*/ 668338 w 777479"/>
                <a:gd name="connsiteY27" fmla="*/ 464414 h 898889"/>
                <a:gd name="connsiteX28" fmla="*/ 577964 w 777479"/>
                <a:gd name="connsiteY28" fmla="*/ 0 h 898889"/>
                <a:gd name="connsiteX0" fmla="*/ 224488 w 777479"/>
                <a:gd name="connsiteY0" fmla="*/ 79294 h 898889"/>
                <a:gd name="connsiteX1" fmla="*/ 239713 w 777479"/>
                <a:gd name="connsiteY1" fmla="*/ 381071 h 898889"/>
                <a:gd name="connsiteX2" fmla="*/ 82550 w 777479"/>
                <a:gd name="connsiteY2" fmla="*/ 476321 h 898889"/>
                <a:gd name="connsiteX3" fmla="*/ 3969 w 777479"/>
                <a:gd name="connsiteY3" fmla="*/ 614433 h 898889"/>
                <a:gd name="connsiteX4" fmla="*/ 106363 w 777479"/>
                <a:gd name="connsiteY4" fmla="*/ 628721 h 898889"/>
                <a:gd name="connsiteX5" fmla="*/ 254000 w 777479"/>
                <a:gd name="connsiteY5" fmla="*/ 526327 h 898889"/>
                <a:gd name="connsiteX6" fmla="*/ 261144 w 777479"/>
                <a:gd name="connsiteY6" fmla="*/ 538233 h 898889"/>
                <a:gd name="connsiteX7" fmla="*/ 223044 w 777479"/>
                <a:gd name="connsiteY7" fmla="*/ 673964 h 898889"/>
                <a:gd name="connsiteX8" fmla="*/ 198834 w 777479"/>
                <a:gd name="connsiteY8" fmla="*/ 800171 h 898889"/>
                <a:gd name="connsiteX9" fmla="*/ 248147 w 777479"/>
                <a:gd name="connsiteY9" fmla="*/ 890286 h 898889"/>
                <a:gd name="connsiteX10" fmla="*/ 335682 w 777479"/>
                <a:gd name="connsiteY10" fmla="*/ 748552 h 898889"/>
                <a:gd name="connsiteX11" fmla="*/ 368300 w 777479"/>
                <a:gd name="connsiteY11" fmla="*/ 628720 h 898889"/>
                <a:gd name="connsiteX12" fmla="*/ 381480 w 777479"/>
                <a:gd name="connsiteY12" fmla="*/ 669351 h 898889"/>
                <a:gd name="connsiteX13" fmla="*/ 395874 w 777479"/>
                <a:gd name="connsiteY13" fmla="*/ 719109 h 898889"/>
                <a:gd name="connsiteX14" fmla="*/ 432757 w 777479"/>
                <a:gd name="connsiteY14" fmla="*/ 754397 h 898889"/>
                <a:gd name="connsiteX15" fmla="*/ 463340 w 777479"/>
                <a:gd name="connsiteY15" fmla="*/ 675701 h 898889"/>
                <a:gd name="connsiteX16" fmla="*/ 489875 w 777479"/>
                <a:gd name="connsiteY16" fmla="*/ 629119 h 898889"/>
                <a:gd name="connsiteX17" fmla="*/ 504032 w 777479"/>
                <a:gd name="connsiteY17" fmla="*/ 669201 h 898889"/>
                <a:gd name="connsiteX18" fmla="*/ 518664 w 777479"/>
                <a:gd name="connsiteY18" fmla="*/ 728634 h 898889"/>
                <a:gd name="connsiteX19" fmla="*/ 555548 w 777479"/>
                <a:gd name="connsiteY19" fmla="*/ 763923 h 898889"/>
                <a:gd name="connsiteX20" fmla="*/ 600524 w 777479"/>
                <a:gd name="connsiteY20" fmla="*/ 734985 h 898889"/>
                <a:gd name="connsiteX21" fmla="*/ 631107 w 777479"/>
                <a:gd name="connsiteY21" fmla="*/ 656289 h 898889"/>
                <a:gd name="connsiteX22" fmla="*/ 644525 w 777479"/>
                <a:gd name="connsiteY22" fmla="*/ 723971 h 898889"/>
                <a:gd name="connsiteX23" fmla="*/ 632619 w 777479"/>
                <a:gd name="connsiteY23" fmla="*/ 647771 h 898889"/>
                <a:gd name="connsiteX24" fmla="*/ 718344 w 777479"/>
                <a:gd name="connsiteY24" fmla="*/ 797789 h 898889"/>
                <a:gd name="connsiteX25" fmla="*/ 770732 w 777479"/>
                <a:gd name="connsiteY25" fmla="*/ 776358 h 898889"/>
                <a:gd name="connsiteX26" fmla="*/ 758825 w 777479"/>
                <a:gd name="connsiteY26" fmla="*/ 635864 h 898889"/>
                <a:gd name="connsiteX27" fmla="*/ 668338 w 777479"/>
                <a:gd name="connsiteY27" fmla="*/ 464414 h 898889"/>
                <a:gd name="connsiteX28" fmla="*/ 577964 w 777479"/>
                <a:gd name="connsiteY28" fmla="*/ 0 h 898889"/>
                <a:gd name="connsiteX0" fmla="*/ 224488 w 777479"/>
                <a:gd name="connsiteY0" fmla="*/ 79294 h 898889"/>
                <a:gd name="connsiteX1" fmla="*/ 239713 w 777479"/>
                <a:gd name="connsiteY1" fmla="*/ 381071 h 898889"/>
                <a:gd name="connsiteX2" fmla="*/ 82550 w 777479"/>
                <a:gd name="connsiteY2" fmla="*/ 476321 h 898889"/>
                <a:gd name="connsiteX3" fmla="*/ 3969 w 777479"/>
                <a:gd name="connsiteY3" fmla="*/ 614433 h 898889"/>
                <a:gd name="connsiteX4" fmla="*/ 106363 w 777479"/>
                <a:gd name="connsiteY4" fmla="*/ 628721 h 898889"/>
                <a:gd name="connsiteX5" fmla="*/ 254000 w 777479"/>
                <a:gd name="connsiteY5" fmla="*/ 526327 h 898889"/>
                <a:gd name="connsiteX6" fmla="*/ 261144 w 777479"/>
                <a:gd name="connsiteY6" fmla="*/ 538233 h 898889"/>
                <a:gd name="connsiteX7" fmla="*/ 223044 w 777479"/>
                <a:gd name="connsiteY7" fmla="*/ 673964 h 898889"/>
                <a:gd name="connsiteX8" fmla="*/ 198834 w 777479"/>
                <a:gd name="connsiteY8" fmla="*/ 800171 h 898889"/>
                <a:gd name="connsiteX9" fmla="*/ 248147 w 777479"/>
                <a:gd name="connsiteY9" fmla="*/ 890286 h 898889"/>
                <a:gd name="connsiteX10" fmla="*/ 335682 w 777479"/>
                <a:gd name="connsiteY10" fmla="*/ 748552 h 898889"/>
                <a:gd name="connsiteX11" fmla="*/ 368300 w 777479"/>
                <a:gd name="connsiteY11" fmla="*/ 628720 h 898889"/>
                <a:gd name="connsiteX12" fmla="*/ 381480 w 777479"/>
                <a:gd name="connsiteY12" fmla="*/ 669351 h 898889"/>
                <a:gd name="connsiteX13" fmla="*/ 395874 w 777479"/>
                <a:gd name="connsiteY13" fmla="*/ 719109 h 898889"/>
                <a:gd name="connsiteX14" fmla="*/ 432757 w 777479"/>
                <a:gd name="connsiteY14" fmla="*/ 754397 h 898889"/>
                <a:gd name="connsiteX15" fmla="*/ 463340 w 777479"/>
                <a:gd name="connsiteY15" fmla="*/ 675701 h 898889"/>
                <a:gd name="connsiteX16" fmla="*/ 489875 w 777479"/>
                <a:gd name="connsiteY16" fmla="*/ 629119 h 898889"/>
                <a:gd name="connsiteX17" fmla="*/ 504032 w 777479"/>
                <a:gd name="connsiteY17" fmla="*/ 669201 h 898889"/>
                <a:gd name="connsiteX18" fmla="*/ 518664 w 777479"/>
                <a:gd name="connsiteY18" fmla="*/ 728634 h 898889"/>
                <a:gd name="connsiteX19" fmla="*/ 555548 w 777479"/>
                <a:gd name="connsiteY19" fmla="*/ 763923 h 898889"/>
                <a:gd name="connsiteX20" fmla="*/ 600524 w 777479"/>
                <a:gd name="connsiteY20" fmla="*/ 734985 h 898889"/>
                <a:gd name="connsiteX21" fmla="*/ 631107 w 777479"/>
                <a:gd name="connsiteY21" fmla="*/ 656289 h 898889"/>
                <a:gd name="connsiteX22" fmla="*/ 632619 w 777479"/>
                <a:gd name="connsiteY22" fmla="*/ 647771 h 898889"/>
                <a:gd name="connsiteX23" fmla="*/ 718344 w 777479"/>
                <a:gd name="connsiteY23" fmla="*/ 797789 h 898889"/>
                <a:gd name="connsiteX24" fmla="*/ 770732 w 777479"/>
                <a:gd name="connsiteY24" fmla="*/ 776358 h 898889"/>
                <a:gd name="connsiteX25" fmla="*/ 758825 w 777479"/>
                <a:gd name="connsiteY25" fmla="*/ 635864 h 898889"/>
                <a:gd name="connsiteX26" fmla="*/ 668338 w 777479"/>
                <a:gd name="connsiteY26" fmla="*/ 464414 h 898889"/>
                <a:gd name="connsiteX27" fmla="*/ 577964 w 777479"/>
                <a:gd name="connsiteY27" fmla="*/ 0 h 898889"/>
                <a:gd name="connsiteX0" fmla="*/ 224488 w 764914"/>
                <a:gd name="connsiteY0" fmla="*/ 79294 h 898889"/>
                <a:gd name="connsiteX1" fmla="*/ 239713 w 764914"/>
                <a:gd name="connsiteY1" fmla="*/ 381071 h 898889"/>
                <a:gd name="connsiteX2" fmla="*/ 82550 w 764914"/>
                <a:gd name="connsiteY2" fmla="*/ 476321 h 898889"/>
                <a:gd name="connsiteX3" fmla="*/ 3969 w 764914"/>
                <a:gd name="connsiteY3" fmla="*/ 614433 h 898889"/>
                <a:gd name="connsiteX4" fmla="*/ 106363 w 764914"/>
                <a:gd name="connsiteY4" fmla="*/ 628721 h 898889"/>
                <a:gd name="connsiteX5" fmla="*/ 254000 w 764914"/>
                <a:gd name="connsiteY5" fmla="*/ 526327 h 898889"/>
                <a:gd name="connsiteX6" fmla="*/ 261144 w 764914"/>
                <a:gd name="connsiteY6" fmla="*/ 538233 h 898889"/>
                <a:gd name="connsiteX7" fmla="*/ 223044 w 764914"/>
                <a:gd name="connsiteY7" fmla="*/ 673964 h 898889"/>
                <a:gd name="connsiteX8" fmla="*/ 198834 w 764914"/>
                <a:gd name="connsiteY8" fmla="*/ 800171 h 898889"/>
                <a:gd name="connsiteX9" fmla="*/ 248147 w 764914"/>
                <a:gd name="connsiteY9" fmla="*/ 890286 h 898889"/>
                <a:gd name="connsiteX10" fmla="*/ 335682 w 764914"/>
                <a:gd name="connsiteY10" fmla="*/ 748552 h 898889"/>
                <a:gd name="connsiteX11" fmla="*/ 368300 w 764914"/>
                <a:gd name="connsiteY11" fmla="*/ 628720 h 898889"/>
                <a:gd name="connsiteX12" fmla="*/ 381480 w 764914"/>
                <a:gd name="connsiteY12" fmla="*/ 669351 h 898889"/>
                <a:gd name="connsiteX13" fmla="*/ 395874 w 764914"/>
                <a:gd name="connsiteY13" fmla="*/ 719109 h 898889"/>
                <a:gd name="connsiteX14" fmla="*/ 432757 w 764914"/>
                <a:gd name="connsiteY14" fmla="*/ 754397 h 898889"/>
                <a:gd name="connsiteX15" fmla="*/ 463340 w 764914"/>
                <a:gd name="connsiteY15" fmla="*/ 675701 h 898889"/>
                <a:gd name="connsiteX16" fmla="*/ 489875 w 764914"/>
                <a:gd name="connsiteY16" fmla="*/ 629119 h 898889"/>
                <a:gd name="connsiteX17" fmla="*/ 504032 w 764914"/>
                <a:gd name="connsiteY17" fmla="*/ 669201 h 898889"/>
                <a:gd name="connsiteX18" fmla="*/ 518664 w 764914"/>
                <a:gd name="connsiteY18" fmla="*/ 728634 h 898889"/>
                <a:gd name="connsiteX19" fmla="*/ 555548 w 764914"/>
                <a:gd name="connsiteY19" fmla="*/ 763923 h 898889"/>
                <a:gd name="connsiteX20" fmla="*/ 600524 w 764914"/>
                <a:gd name="connsiteY20" fmla="*/ 734985 h 898889"/>
                <a:gd name="connsiteX21" fmla="*/ 631107 w 764914"/>
                <a:gd name="connsiteY21" fmla="*/ 656289 h 898889"/>
                <a:gd name="connsiteX22" fmla="*/ 632619 w 764914"/>
                <a:gd name="connsiteY22" fmla="*/ 647771 h 898889"/>
                <a:gd name="connsiteX23" fmla="*/ 718344 w 764914"/>
                <a:gd name="connsiteY23" fmla="*/ 797789 h 898889"/>
                <a:gd name="connsiteX24" fmla="*/ 704873 w 764914"/>
                <a:gd name="connsiteY24" fmla="*/ 726866 h 898889"/>
                <a:gd name="connsiteX25" fmla="*/ 758825 w 764914"/>
                <a:gd name="connsiteY25" fmla="*/ 635864 h 898889"/>
                <a:gd name="connsiteX26" fmla="*/ 668338 w 764914"/>
                <a:gd name="connsiteY26" fmla="*/ 464414 h 898889"/>
                <a:gd name="connsiteX27" fmla="*/ 577964 w 764914"/>
                <a:gd name="connsiteY27" fmla="*/ 0 h 898889"/>
                <a:gd name="connsiteX0" fmla="*/ 224488 w 764914"/>
                <a:gd name="connsiteY0" fmla="*/ 79294 h 898889"/>
                <a:gd name="connsiteX1" fmla="*/ 239713 w 764914"/>
                <a:gd name="connsiteY1" fmla="*/ 381071 h 898889"/>
                <a:gd name="connsiteX2" fmla="*/ 82550 w 764914"/>
                <a:gd name="connsiteY2" fmla="*/ 476321 h 898889"/>
                <a:gd name="connsiteX3" fmla="*/ 3969 w 764914"/>
                <a:gd name="connsiteY3" fmla="*/ 614433 h 898889"/>
                <a:gd name="connsiteX4" fmla="*/ 106363 w 764914"/>
                <a:gd name="connsiteY4" fmla="*/ 628721 h 898889"/>
                <a:gd name="connsiteX5" fmla="*/ 254000 w 764914"/>
                <a:gd name="connsiteY5" fmla="*/ 526327 h 898889"/>
                <a:gd name="connsiteX6" fmla="*/ 261144 w 764914"/>
                <a:gd name="connsiteY6" fmla="*/ 538233 h 898889"/>
                <a:gd name="connsiteX7" fmla="*/ 223044 w 764914"/>
                <a:gd name="connsiteY7" fmla="*/ 673964 h 898889"/>
                <a:gd name="connsiteX8" fmla="*/ 198834 w 764914"/>
                <a:gd name="connsiteY8" fmla="*/ 800171 h 898889"/>
                <a:gd name="connsiteX9" fmla="*/ 248147 w 764914"/>
                <a:gd name="connsiteY9" fmla="*/ 890286 h 898889"/>
                <a:gd name="connsiteX10" fmla="*/ 335682 w 764914"/>
                <a:gd name="connsiteY10" fmla="*/ 748552 h 898889"/>
                <a:gd name="connsiteX11" fmla="*/ 368300 w 764914"/>
                <a:gd name="connsiteY11" fmla="*/ 628720 h 898889"/>
                <a:gd name="connsiteX12" fmla="*/ 381480 w 764914"/>
                <a:gd name="connsiteY12" fmla="*/ 669351 h 898889"/>
                <a:gd name="connsiteX13" fmla="*/ 395874 w 764914"/>
                <a:gd name="connsiteY13" fmla="*/ 719109 h 898889"/>
                <a:gd name="connsiteX14" fmla="*/ 432757 w 764914"/>
                <a:gd name="connsiteY14" fmla="*/ 754397 h 898889"/>
                <a:gd name="connsiteX15" fmla="*/ 463340 w 764914"/>
                <a:gd name="connsiteY15" fmla="*/ 675701 h 898889"/>
                <a:gd name="connsiteX16" fmla="*/ 489875 w 764914"/>
                <a:gd name="connsiteY16" fmla="*/ 629119 h 898889"/>
                <a:gd name="connsiteX17" fmla="*/ 504032 w 764914"/>
                <a:gd name="connsiteY17" fmla="*/ 669201 h 898889"/>
                <a:gd name="connsiteX18" fmla="*/ 518664 w 764914"/>
                <a:gd name="connsiteY18" fmla="*/ 728634 h 898889"/>
                <a:gd name="connsiteX19" fmla="*/ 555548 w 764914"/>
                <a:gd name="connsiteY19" fmla="*/ 763923 h 898889"/>
                <a:gd name="connsiteX20" fmla="*/ 600524 w 764914"/>
                <a:gd name="connsiteY20" fmla="*/ 734985 h 898889"/>
                <a:gd name="connsiteX21" fmla="*/ 631107 w 764914"/>
                <a:gd name="connsiteY21" fmla="*/ 656289 h 898889"/>
                <a:gd name="connsiteX22" fmla="*/ 632619 w 764914"/>
                <a:gd name="connsiteY22" fmla="*/ 647771 h 898889"/>
                <a:gd name="connsiteX23" fmla="*/ 704873 w 764914"/>
                <a:gd name="connsiteY23" fmla="*/ 726866 h 898889"/>
                <a:gd name="connsiteX24" fmla="*/ 758825 w 764914"/>
                <a:gd name="connsiteY24" fmla="*/ 635864 h 898889"/>
                <a:gd name="connsiteX25" fmla="*/ 668338 w 764914"/>
                <a:gd name="connsiteY25" fmla="*/ 464414 h 898889"/>
                <a:gd name="connsiteX26" fmla="*/ 577964 w 764914"/>
                <a:gd name="connsiteY26" fmla="*/ 0 h 898889"/>
                <a:gd name="connsiteX0" fmla="*/ 224488 w 764914"/>
                <a:gd name="connsiteY0" fmla="*/ 79294 h 898889"/>
                <a:gd name="connsiteX1" fmla="*/ 239713 w 764914"/>
                <a:gd name="connsiteY1" fmla="*/ 381071 h 898889"/>
                <a:gd name="connsiteX2" fmla="*/ 82550 w 764914"/>
                <a:gd name="connsiteY2" fmla="*/ 476321 h 898889"/>
                <a:gd name="connsiteX3" fmla="*/ 3969 w 764914"/>
                <a:gd name="connsiteY3" fmla="*/ 614433 h 898889"/>
                <a:gd name="connsiteX4" fmla="*/ 106363 w 764914"/>
                <a:gd name="connsiteY4" fmla="*/ 628721 h 898889"/>
                <a:gd name="connsiteX5" fmla="*/ 254000 w 764914"/>
                <a:gd name="connsiteY5" fmla="*/ 526327 h 898889"/>
                <a:gd name="connsiteX6" fmla="*/ 261144 w 764914"/>
                <a:gd name="connsiteY6" fmla="*/ 538233 h 898889"/>
                <a:gd name="connsiteX7" fmla="*/ 223044 w 764914"/>
                <a:gd name="connsiteY7" fmla="*/ 673964 h 898889"/>
                <a:gd name="connsiteX8" fmla="*/ 198834 w 764914"/>
                <a:gd name="connsiteY8" fmla="*/ 800171 h 898889"/>
                <a:gd name="connsiteX9" fmla="*/ 248147 w 764914"/>
                <a:gd name="connsiteY9" fmla="*/ 890286 h 898889"/>
                <a:gd name="connsiteX10" fmla="*/ 335682 w 764914"/>
                <a:gd name="connsiteY10" fmla="*/ 748552 h 898889"/>
                <a:gd name="connsiteX11" fmla="*/ 368300 w 764914"/>
                <a:gd name="connsiteY11" fmla="*/ 628720 h 898889"/>
                <a:gd name="connsiteX12" fmla="*/ 381480 w 764914"/>
                <a:gd name="connsiteY12" fmla="*/ 669351 h 898889"/>
                <a:gd name="connsiteX13" fmla="*/ 395874 w 764914"/>
                <a:gd name="connsiteY13" fmla="*/ 719109 h 898889"/>
                <a:gd name="connsiteX14" fmla="*/ 432757 w 764914"/>
                <a:gd name="connsiteY14" fmla="*/ 754397 h 898889"/>
                <a:gd name="connsiteX15" fmla="*/ 481781 w 764914"/>
                <a:gd name="connsiteY15" fmla="*/ 693346 h 898889"/>
                <a:gd name="connsiteX16" fmla="*/ 489875 w 764914"/>
                <a:gd name="connsiteY16" fmla="*/ 629119 h 898889"/>
                <a:gd name="connsiteX17" fmla="*/ 504032 w 764914"/>
                <a:gd name="connsiteY17" fmla="*/ 669201 h 898889"/>
                <a:gd name="connsiteX18" fmla="*/ 518664 w 764914"/>
                <a:gd name="connsiteY18" fmla="*/ 728634 h 898889"/>
                <a:gd name="connsiteX19" fmla="*/ 555548 w 764914"/>
                <a:gd name="connsiteY19" fmla="*/ 763923 h 898889"/>
                <a:gd name="connsiteX20" fmla="*/ 600524 w 764914"/>
                <a:gd name="connsiteY20" fmla="*/ 734985 h 898889"/>
                <a:gd name="connsiteX21" fmla="*/ 631107 w 764914"/>
                <a:gd name="connsiteY21" fmla="*/ 656289 h 898889"/>
                <a:gd name="connsiteX22" fmla="*/ 632619 w 764914"/>
                <a:gd name="connsiteY22" fmla="*/ 647771 h 898889"/>
                <a:gd name="connsiteX23" fmla="*/ 704873 w 764914"/>
                <a:gd name="connsiteY23" fmla="*/ 726866 h 898889"/>
                <a:gd name="connsiteX24" fmla="*/ 758825 w 764914"/>
                <a:gd name="connsiteY24" fmla="*/ 635864 h 898889"/>
                <a:gd name="connsiteX25" fmla="*/ 668338 w 764914"/>
                <a:gd name="connsiteY25" fmla="*/ 464414 h 898889"/>
                <a:gd name="connsiteX26" fmla="*/ 577964 w 764914"/>
                <a:gd name="connsiteY26" fmla="*/ 0 h 898889"/>
                <a:gd name="connsiteX0" fmla="*/ 224488 w 764914"/>
                <a:gd name="connsiteY0" fmla="*/ 79294 h 898889"/>
                <a:gd name="connsiteX1" fmla="*/ 239713 w 764914"/>
                <a:gd name="connsiteY1" fmla="*/ 381071 h 898889"/>
                <a:gd name="connsiteX2" fmla="*/ 82550 w 764914"/>
                <a:gd name="connsiteY2" fmla="*/ 476321 h 898889"/>
                <a:gd name="connsiteX3" fmla="*/ 3969 w 764914"/>
                <a:gd name="connsiteY3" fmla="*/ 614433 h 898889"/>
                <a:gd name="connsiteX4" fmla="*/ 106363 w 764914"/>
                <a:gd name="connsiteY4" fmla="*/ 628721 h 898889"/>
                <a:gd name="connsiteX5" fmla="*/ 254000 w 764914"/>
                <a:gd name="connsiteY5" fmla="*/ 526327 h 898889"/>
                <a:gd name="connsiteX6" fmla="*/ 261144 w 764914"/>
                <a:gd name="connsiteY6" fmla="*/ 538233 h 898889"/>
                <a:gd name="connsiteX7" fmla="*/ 223044 w 764914"/>
                <a:gd name="connsiteY7" fmla="*/ 673964 h 898889"/>
                <a:gd name="connsiteX8" fmla="*/ 198834 w 764914"/>
                <a:gd name="connsiteY8" fmla="*/ 800171 h 898889"/>
                <a:gd name="connsiteX9" fmla="*/ 248147 w 764914"/>
                <a:gd name="connsiteY9" fmla="*/ 890286 h 898889"/>
                <a:gd name="connsiteX10" fmla="*/ 335682 w 764914"/>
                <a:gd name="connsiteY10" fmla="*/ 748552 h 898889"/>
                <a:gd name="connsiteX11" fmla="*/ 368300 w 764914"/>
                <a:gd name="connsiteY11" fmla="*/ 628720 h 898889"/>
                <a:gd name="connsiteX12" fmla="*/ 381480 w 764914"/>
                <a:gd name="connsiteY12" fmla="*/ 669351 h 898889"/>
                <a:gd name="connsiteX13" fmla="*/ 395874 w 764914"/>
                <a:gd name="connsiteY13" fmla="*/ 719109 h 898889"/>
                <a:gd name="connsiteX14" fmla="*/ 436804 w 764914"/>
                <a:gd name="connsiteY14" fmla="*/ 722284 h 898889"/>
                <a:gd name="connsiteX15" fmla="*/ 481781 w 764914"/>
                <a:gd name="connsiteY15" fmla="*/ 693346 h 898889"/>
                <a:gd name="connsiteX16" fmla="*/ 489875 w 764914"/>
                <a:gd name="connsiteY16" fmla="*/ 629119 h 898889"/>
                <a:gd name="connsiteX17" fmla="*/ 504032 w 764914"/>
                <a:gd name="connsiteY17" fmla="*/ 669201 h 898889"/>
                <a:gd name="connsiteX18" fmla="*/ 518664 w 764914"/>
                <a:gd name="connsiteY18" fmla="*/ 728634 h 898889"/>
                <a:gd name="connsiteX19" fmla="*/ 555548 w 764914"/>
                <a:gd name="connsiteY19" fmla="*/ 763923 h 898889"/>
                <a:gd name="connsiteX20" fmla="*/ 600524 w 764914"/>
                <a:gd name="connsiteY20" fmla="*/ 734985 h 898889"/>
                <a:gd name="connsiteX21" fmla="*/ 631107 w 764914"/>
                <a:gd name="connsiteY21" fmla="*/ 656289 h 898889"/>
                <a:gd name="connsiteX22" fmla="*/ 632619 w 764914"/>
                <a:gd name="connsiteY22" fmla="*/ 647771 h 898889"/>
                <a:gd name="connsiteX23" fmla="*/ 704873 w 764914"/>
                <a:gd name="connsiteY23" fmla="*/ 726866 h 898889"/>
                <a:gd name="connsiteX24" fmla="*/ 758825 w 764914"/>
                <a:gd name="connsiteY24" fmla="*/ 635864 h 898889"/>
                <a:gd name="connsiteX25" fmla="*/ 668338 w 764914"/>
                <a:gd name="connsiteY25" fmla="*/ 464414 h 898889"/>
                <a:gd name="connsiteX26" fmla="*/ 577964 w 764914"/>
                <a:gd name="connsiteY26" fmla="*/ 0 h 898889"/>
                <a:gd name="connsiteX0" fmla="*/ 224488 w 764914"/>
                <a:gd name="connsiteY0" fmla="*/ 79294 h 898889"/>
                <a:gd name="connsiteX1" fmla="*/ 239713 w 764914"/>
                <a:gd name="connsiteY1" fmla="*/ 381071 h 898889"/>
                <a:gd name="connsiteX2" fmla="*/ 82550 w 764914"/>
                <a:gd name="connsiteY2" fmla="*/ 476321 h 898889"/>
                <a:gd name="connsiteX3" fmla="*/ 3969 w 764914"/>
                <a:gd name="connsiteY3" fmla="*/ 614433 h 898889"/>
                <a:gd name="connsiteX4" fmla="*/ 106363 w 764914"/>
                <a:gd name="connsiteY4" fmla="*/ 628721 h 898889"/>
                <a:gd name="connsiteX5" fmla="*/ 254000 w 764914"/>
                <a:gd name="connsiteY5" fmla="*/ 526327 h 898889"/>
                <a:gd name="connsiteX6" fmla="*/ 261144 w 764914"/>
                <a:gd name="connsiteY6" fmla="*/ 538233 h 898889"/>
                <a:gd name="connsiteX7" fmla="*/ 223044 w 764914"/>
                <a:gd name="connsiteY7" fmla="*/ 673964 h 898889"/>
                <a:gd name="connsiteX8" fmla="*/ 198834 w 764914"/>
                <a:gd name="connsiteY8" fmla="*/ 800171 h 898889"/>
                <a:gd name="connsiteX9" fmla="*/ 248147 w 764914"/>
                <a:gd name="connsiteY9" fmla="*/ 890286 h 898889"/>
                <a:gd name="connsiteX10" fmla="*/ 335682 w 764914"/>
                <a:gd name="connsiteY10" fmla="*/ 748552 h 898889"/>
                <a:gd name="connsiteX11" fmla="*/ 368300 w 764914"/>
                <a:gd name="connsiteY11" fmla="*/ 628720 h 898889"/>
                <a:gd name="connsiteX12" fmla="*/ 381480 w 764914"/>
                <a:gd name="connsiteY12" fmla="*/ 669351 h 898889"/>
                <a:gd name="connsiteX13" fmla="*/ 395874 w 764914"/>
                <a:gd name="connsiteY13" fmla="*/ 719109 h 898889"/>
                <a:gd name="connsiteX14" fmla="*/ 436804 w 764914"/>
                <a:gd name="connsiteY14" fmla="*/ 722284 h 898889"/>
                <a:gd name="connsiteX15" fmla="*/ 481781 w 764914"/>
                <a:gd name="connsiteY15" fmla="*/ 693346 h 898889"/>
                <a:gd name="connsiteX16" fmla="*/ 489875 w 764914"/>
                <a:gd name="connsiteY16" fmla="*/ 629119 h 898889"/>
                <a:gd name="connsiteX17" fmla="*/ 504032 w 764914"/>
                <a:gd name="connsiteY17" fmla="*/ 669201 h 898889"/>
                <a:gd name="connsiteX18" fmla="*/ 518664 w 764914"/>
                <a:gd name="connsiteY18" fmla="*/ 728634 h 898889"/>
                <a:gd name="connsiteX19" fmla="*/ 559595 w 764914"/>
                <a:gd name="connsiteY19" fmla="*/ 731809 h 898889"/>
                <a:gd name="connsiteX20" fmla="*/ 600524 w 764914"/>
                <a:gd name="connsiteY20" fmla="*/ 734985 h 898889"/>
                <a:gd name="connsiteX21" fmla="*/ 631107 w 764914"/>
                <a:gd name="connsiteY21" fmla="*/ 656289 h 898889"/>
                <a:gd name="connsiteX22" fmla="*/ 632619 w 764914"/>
                <a:gd name="connsiteY22" fmla="*/ 647771 h 898889"/>
                <a:gd name="connsiteX23" fmla="*/ 704873 w 764914"/>
                <a:gd name="connsiteY23" fmla="*/ 726866 h 898889"/>
                <a:gd name="connsiteX24" fmla="*/ 758825 w 764914"/>
                <a:gd name="connsiteY24" fmla="*/ 635864 h 898889"/>
                <a:gd name="connsiteX25" fmla="*/ 668338 w 764914"/>
                <a:gd name="connsiteY25" fmla="*/ 464414 h 898889"/>
                <a:gd name="connsiteX26" fmla="*/ 577964 w 764914"/>
                <a:gd name="connsiteY26" fmla="*/ 0 h 898889"/>
                <a:gd name="connsiteX0" fmla="*/ 224488 w 764914"/>
                <a:gd name="connsiteY0" fmla="*/ 79294 h 898889"/>
                <a:gd name="connsiteX1" fmla="*/ 239713 w 764914"/>
                <a:gd name="connsiteY1" fmla="*/ 381071 h 898889"/>
                <a:gd name="connsiteX2" fmla="*/ 82550 w 764914"/>
                <a:gd name="connsiteY2" fmla="*/ 476321 h 898889"/>
                <a:gd name="connsiteX3" fmla="*/ 3969 w 764914"/>
                <a:gd name="connsiteY3" fmla="*/ 614433 h 898889"/>
                <a:gd name="connsiteX4" fmla="*/ 106363 w 764914"/>
                <a:gd name="connsiteY4" fmla="*/ 628721 h 898889"/>
                <a:gd name="connsiteX5" fmla="*/ 254000 w 764914"/>
                <a:gd name="connsiteY5" fmla="*/ 526327 h 898889"/>
                <a:gd name="connsiteX6" fmla="*/ 261144 w 764914"/>
                <a:gd name="connsiteY6" fmla="*/ 538233 h 898889"/>
                <a:gd name="connsiteX7" fmla="*/ 223044 w 764914"/>
                <a:gd name="connsiteY7" fmla="*/ 673964 h 898889"/>
                <a:gd name="connsiteX8" fmla="*/ 198834 w 764914"/>
                <a:gd name="connsiteY8" fmla="*/ 800171 h 898889"/>
                <a:gd name="connsiteX9" fmla="*/ 248147 w 764914"/>
                <a:gd name="connsiteY9" fmla="*/ 890286 h 898889"/>
                <a:gd name="connsiteX10" fmla="*/ 335682 w 764914"/>
                <a:gd name="connsiteY10" fmla="*/ 748552 h 898889"/>
                <a:gd name="connsiteX11" fmla="*/ 368300 w 764914"/>
                <a:gd name="connsiteY11" fmla="*/ 628720 h 898889"/>
                <a:gd name="connsiteX12" fmla="*/ 381480 w 764914"/>
                <a:gd name="connsiteY12" fmla="*/ 669351 h 898889"/>
                <a:gd name="connsiteX13" fmla="*/ 395874 w 764914"/>
                <a:gd name="connsiteY13" fmla="*/ 719109 h 898889"/>
                <a:gd name="connsiteX14" fmla="*/ 436804 w 764914"/>
                <a:gd name="connsiteY14" fmla="*/ 722284 h 898889"/>
                <a:gd name="connsiteX15" fmla="*/ 481781 w 764914"/>
                <a:gd name="connsiteY15" fmla="*/ 693346 h 898889"/>
                <a:gd name="connsiteX16" fmla="*/ 489875 w 764914"/>
                <a:gd name="connsiteY16" fmla="*/ 629119 h 898889"/>
                <a:gd name="connsiteX17" fmla="*/ 504032 w 764914"/>
                <a:gd name="connsiteY17" fmla="*/ 669201 h 898889"/>
                <a:gd name="connsiteX18" fmla="*/ 522711 w 764914"/>
                <a:gd name="connsiteY18" fmla="*/ 696521 h 898889"/>
                <a:gd name="connsiteX19" fmla="*/ 559595 w 764914"/>
                <a:gd name="connsiteY19" fmla="*/ 731809 h 898889"/>
                <a:gd name="connsiteX20" fmla="*/ 600524 w 764914"/>
                <a:gd name="connsiteY20" fmla="*/ 734985 h 898889"/>
                <a:gd name="connsiteX21" fmla="*/ 631107 w 764914"/>
                <a:gd name="connsiteY21" fmla="*/ 656289 h 898889"/>
                <a:gd name="connsiteX22" fmla="*/ 632619 w 764914"/>
                <a:gd name="connsiteY22" fmla="*/ 647771 h 898889"/>
                <a:gd name="connsiteX23" fmla="*/ 704873 w 764914"/>
                <a:gd name="connsiteY23" fmla="*/ 726866 h 898889"/>
                <a:gd name="connsiteX24" fmla="*/ 758825 w 764914"/>
                <a:gd name="connsiteY24" fmla="*/ 635864 h 898889"/>
                <a:gd name="connsiteX25" fmla="*/ 668338 w 764914"/>
                <a:gd name="connsiteY25" fmla="*/ 464414 h 898889"/>
                <a:gd name="connsiteX26" fmla="*/ 577964 w 764914"/>
                <a:gd name="connsiteY26" fmla="*/ 0 h 898889"/>
                <a:gd name="connsiteX0" fmla="*/ 224488 w 764914"/>
                <a:gd name="connsiteY0" fmla="*/ 79294 h 898889"/>
                <a:gd name="connsiteX1" fmla="*/ 239713 w 764914"/>
                <a:gd name="connsiteY1" fmla="*/ 381071 h 898889"/>
                <a:gd name="connsiteX2" fmla="*/ 82550 w 764914"/>
                <a:gd name="connsiteY2" fmla="*/ 476321 h 898889"/>
                <a:gd name="connsiteX3" fmla="*/ 3969 w 764914"/>
                <a:gd name="connsiteY3" fmla="*/ 614433 h 898889"/>
                <a:gd name="connsiteX4" fmla="*/ 106363 w 764914"/>
                <a:gd name="connsiteY4" fmla="*/ 628721 h 898889"/>
                <a:gd name="connsiteX5" fmla="*/ 254000 w 764914"/>
                <a:gd name="connsiteY5" fmla="*/ 526327 h 898889"/>
                <a:gd name="connsiteX6" fmla="*/ 261144 w 764914"/>
                <a:gd name="connsiteY6" fmla="*/ 538233 h 898889"/>
                <a:gd name="connsiteX7" fmla="*/ 223044 w 764914"/>
                <a:gd name="connsiteY7" fmla="*/ 673964 h 898889"/>
                <a:gd name="connsiteX8" fmla="*/ 198834 w 764914"/>
                <a:gd name="connsiteY8" fmla="*/ 800171 h 898889"/>
                <a:gd name="connsiteX9" fmla="*/ 248147 w 764914"/>
                <a:gd name="connsiteY9" fmla="*/ 890286 h 898889"/>
                <a:gd name="connsiteX10" fmla="*/ 335682 w 764914"/>
                <a:gd name="connsiteY10" fmla="*/ 748552 h 898889"/>
                <a:gd name="connsiteX11" fmla="*/ 368300 w 764914"/>
                <a:gd name="connsiteY11" fmla="*/ 628720 h 898889"/>
                <a:gd name="connsiteX12" fmla="*/ 381480 w 764914"/>
                <a:gd name="connsiteY12" fmla="*/ 669351 h 898889"/>
                <a:gd name="connsiteX13" fmla="*/ 395874 w 764914"/>
                <a:gd name="connsiteY13" fmla="*/ 719109 h 898889"/>
                <a:gd name="connsiteX14" fmla="*/ 436804 w 764914"/>
                <a:gd name="connsiteY14" fmla="*/ 722284 h 898889"/>
                <a:gd name="connsiteX15" fmla="*/ 481781 w 764914"/>
                <a:gd name="connsiteY15" fmla="*/ 693346 h 898889"/>
                <a:gd name="connsiteX16" fmla="*/ 489875 w 764914"/>
                <a:gd name="connsiteY16" fmla="*/ 629119 h 898889"/>
                <a:gd name="connsiteX17" fmla="*/ 504032 w 764914"/>
                <a:gd name="connsiteY17" fmla="*/ 669201 h 898889"/>
                <a:gd name="connsiteX18" fmla="*/ 522711 w 764914"/>
                <a:gd name="connsiteY18" fmla="*/ 696521 h 898889"/>
                <a:gd name="connsiteX19" fmla="*/ 559595 w 764914"/>
                <a:gd name="connsiteY19" fmla="*/ 731809 h 898889"/>
                <a:gd name="connsiteX20" fmla="*/ 600524 w 764914"/>
                <a:gd name="connsiteY20" fmla="*/ 734985 h 898889"/>
                <a:gd name="connsiteX21" fmla="*/ 645501 w 764914"/>
                <a:gd name="connsiteY21" fmla="*/ 706047 h 898889"/>
                <a:gd name="connsiteX22" fmla="*/ 631107 w 764914"/>
                <a:gd name="connsiteY22" fmla="*/ 656289 h 898889"/>
                <a:gd name="connsiteX23" fmla="*/ 632619 w 764914"/>
                <a:gd name="connsiteY23" fmla="*/ 647771 h 898889"/>
                <a:gd name="connsiteX24" fmla="*/ 704873 w 764914"/>
                <a:gd name="connsiteY24" fmla="*/ 726866 h 898889"/>
                <a:gd name="connsiteX25" fmla="*/ 758825 w 764914"/>
                <a:gd name="connsiteY25" fmla="*/ 635864 h 898889"/>
                <a:gd name="connsiteX26" fmla="*/ 668338 w 764914"/>
                <a:gd name="connsiteY26" fmla="*/ 464414 h 898889"/>
                <a:gd name="connsiteX27" fmla="*/ 577964 w 764914"/>
                <a:gd name="connsiteY27" fmla="*/ 0 h 898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64914" h="898889">
                  <a:moveTo>
                    <a:pt x="224488" y="79294"/>
                  </a:moveTo>
                  <a:cubicBezTo>
                    <a:pt x="238577" y="124935"/>
                    <a:pt x="263369" y="314900"/>
                    <a:pt x="239713" y="381071"/>
                  </a:cubicBezTo>
                  <a:cubicBezTo>
                    <a:pt x="216057" y="44724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0667" y="641920"/>
                    <a:pt x="368300" y="628720"/>
                  </a:cubicBezTo>
                  <a:cubicBezTo>
                    <a:pt x="375933" y="615520"/>
                    <a:pt x="376884" y="654286"/>
                    <a:pt x="381480" y="669351"/>
                  </a:cubicBezTo>
                  <a:cubicBezTo>
                    <a:pt x="386076" y="684416"/>
                    <a:pt x="386653" y="710287"/>
                    <a:pt x="395874" y="719109"/>
                  </a:cubicBezTo>
                  <a:cubicBezTo>
                    <a:pt x="405095" y="727931"/>
                    <a:pt x="422486" y="726578"/>
                    <a:pt x="436804" y="722284"/>
                  </a:cubicBezTo>
                  <a:cubicBezTo>
                    <a:pt x="451122" y="717990"/>
                    <a:pt x="472936" y="708874"/>
                    <a:pt x="481781" y="693346"/>
                  </a:cubicBezTo>
                  <a:cubicBezTo>
                    <a:pt x="490626" y="677818"/>
                    <a:pt x="486167" y="633143"/>
                    <a:pt x="489875" y="629119"/>
                  </a:cubicBezTo>
                  <a:cubicBezTo>
                    <a:pt x="493584" y="625095"/>
                    <a:pt x="498559" y="657967"/>
                    <a:pt x="504032" y="669201"/>
                  </a:cubicBezTo>
                  <a:cubicBezTo>
                    <a:pt x="509505" y="680435"/>
                    <a:pt x="513451" y="686086"/>
                    <a:pt x="522711" y="696521"/>
                  </a:cubicBezTo>
                  <a:cubicBezTo>
                    <a:pt x="531971" y="706956"/>
                    <a:pt x="546626" y="725398"/>
                    <a:pt x="559595" y="731809"/>
                  </a:cubicBezTo>
                  <a:cubicBezTo>
                    <a:pt x="572564" y="738220"/>
                    <a:pt x="586206" y="739279"/>
                    <a:pt x="600524" y="734985"/>
                  </a:cubicBezTo>
                  <a:cubicBezTo>
                    <a:pt x="614842" y="730691"/>
                    <a:pt x="640404" y="719163"/>
                    <a:pt x="645501" y="706047"/>
                  </a:cubicBezTo>
                  <a:cubicBezTo>
                    <a:pt x="650598" y="692931"/>
                    <a:pt x="633254" y="666002"/>
                    <a:pt x="631107" y="656289"/>
                  </a:cubicBezTo>
                  <a:cubicBezTo>
                    <a:pt x="628960" y="646576"/>
                    <a:pt x="620325" y="636008"/>
                    <a:pt x="632619" y="647771"/>
                  </a:cubicBezTo>
                  <a:cubicBezTo>
                    <a:pt x="644913" y="659534"/>
                    <a:pt x="683839" y="728850"/>
                    <a:pt x="704873" y="726866"/>
                  </a:cubicBezTo>
                  <a:cubicBezTo>
                    <a:pt x="725907" y="724882"/>
                    <a:pt x="764914" y="679606"/>
                    <a:pt x="758825" y="635864"/>
                  </a:cubicBezTo>
                  <a:cubicBezTo>
                    <a:pt x="752736" y="592122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Freeform 52"/>
            <p:cNvSpPr/>
            <p:nvPr/>
          </p:nvSpPr>
          <p:spPr>
            <a:xfrm>
              <a:off x="1154242" y="1394085"/>
              <a:ext cx="524656" cy="397240"/>
            </a:xfrm>
            <a:custGeom>
              <a:avLst/>
              <a:gdLst>
                <a:gd name="connsiteX0" fmla="*/ 374755 w 524656"/>
                <a:gd name="connsiteY0" fmla="*/ 0 h 397240"/>
                <a:gd name="connsiteX1" fmla="*/ 74951 w 524656"/>
                <a:gd name="connsiteY1" fmla="*/ 179882 h 397240"/>
                <a:gd name="connsiteX2" fmla="*/ 74951 w 524656"/>
                <a:gd name="connsiteY2" fmla="*/ 389745 h 397240"/>
                <a:gd name="connsiteX3" fmla="*/ 524656 w 524656"/>
                <a:gd name="connsiteY3" fmla="*/ 224853 h 397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4656" h="397240">
                  <a:moveTo>
                    <a:pt x="374755" y="0"/>
                  </a:moveTo>
                  <a:cubicBezTo>
                    <a:pt x="249836" y="57462"/>
                    <a:pt x="124918" y="114925"/>
                    <a:pt x="74951" y="179882"/>
                  </a:cubicBezTo>
                  <a:cubicBezTo>
                    <a:pt x="24984" y="244839"/>
                    <a:pt x="0" y="382250"/>
                    <a:pt x="74951" y="389745"/>
                  </a:cubicBezTo>
                  <a:cubicBezTo>
                    <a:pt x="149902" y="397240"/>
                    <a:pt x="337279" y="311046"/>
                    <a:pt x="524656" y="224853"/>
                  </a:cubicBezTo>
                </a:path>
              </a:pathLst>
            </a:cu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Freeform 53"/>
            <p:cNvSpPr/>
            <p:nvPr/>
          </p:nvSpPr>
          <p:spPr>
            <a:xfrm>
              <a:off x="1346616" y="1603948"/>
              <a:ext cx="572125" cy="389744"/>
            </a:xfrm>
            <a:custGeom>
              <a:avLst/>
              <a:gdLst>
                <a:gd name="connsiteX0" fmla="*/ 347273 w 572125"/>
                <a:gd name="connsiteY0" fmla="*/ 0 h 389744"/>
                <a:gd name="connsiteX1" fmla="*/ 32479 w 572125"/>
                <a:gd name="connsiteY1" fmla="*/ 254832 h 389744"/>
                <a:gd name="connsiteX2" fmla="*/ 152400 w 572125"/>
                <a:gd name="connsiteY2" fmla="*/ 389744 h 389744"/>
                <a:gd name="connsiteX3" fmla="*/ 572125 w 572125"/>
                <a:gd name="connsiteY3" fmla="*/ 254832 h 389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2125" h="389744">
                  <a:moveTo>
                    <a:pt x="347273" y="0"/>
                  </a:moveTo>
                  <a:cubicBezTo>
                    <a:pt x="206115" y="94937"/>
                    <a:pt x="64958" y="189875"/>
                    <a:pt x="32479" y="254832"/>
                  </a:cubicBezTo>
                  <a:cubicBezTo>
                    <a:pt x="0" y="319789"/>
                    <a:pt x="62459" y="389744"/>
                    <a:pt x="152400" y="389744"/>
                  </a:cubicBezTo>
                  <a:cubicBezTo>
                    <a:pt x="242341" y="389744"/>
                    <a:pt x="407233" y="322288"/>
                    <a:pt x="572125" y="254832"/>
                  </a:cubicBezTo>
                </a:path>
              </a:pathLst>
            </a:cu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Freeform 54"/>
            <p:cNvSpPr/>
            <p:nvPr/>
          </p:nvSpPr>
          <p:spPr>
            <a:xfrm>
              <a:off x="1638924" y="1888761"/>
              <a:ext cx="354768" cy="269822"/>
            </a:xfrm>
            <a:custGeom>
              <a:avLst/>
              <a:gdLst>
                <a:gd name="connsiteX0" fmla="*/ 294807 w 354768"/>
                <a:gd name="connsiteY0" fmla="*/ 0 h 269822"/>
                <a:gd name="connsiteX1" fmla="*/ 39974 w 354768"/>
                <a:gd name="connsiteY1" fmla="*/ 74950 h 269822"/>
                <a:gd name="connsiteX2" fmla="*/ 54965 w 354768"/>
                <a:gd name="connsiteY2" fmla="*/ 239842 h 269822"/>
                <a:gd name="connsiteX3" fmla="*/ 354768 w 354768"/>
                <a:gd name="connsiteY3" fmla="*/ 254832 h 269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4768" h="269822">
                  <a:moveTo>
                    <a:pt x="294807" y="0"/>
                  </a:moveTo>
                  <a:cubicBezTo>
                    <a:pt x="187377" y="17488"/>
                    <a:pt x="79948" y="34976"/>
                    <a:pt x="39974" y="74950"/>
                  </a:cubicBezTo>
                  <a:cubicBezTo>
                    <a:pt x="0" y="114924"/>
                    <a:pt x="2499" y="209862"/>
                    <a:pt x="54965" y="239842"/>
                  </a:cubicBezTo>
                  <a:cubicBezTo>
                    <a:pt x="107431" y="269822"/>
                    <a:pt x="231099" y="262327"/>
                    <a:pt x="354768" y="254832"/>
                  </a:cubicBezTo>
                </a:path>
              </a:pathLst>
            </a:cu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7" name="Group 90"/>
          <p:cNvGrpSpPr/>
          <p:nvPr/>
        </p:nvGrpSpPr>
        <p:grpSpPr>
          <a:xfrm>
            <a:off x="4139951" y="1949221"/>
            <a:ext cx="904287" cy="2086923"/>
            <a:chOff x="4589449" y="767965"/>
            <a:chExt cx="904287" cy="2086923"/>
          </a:xfrm>
        </p:grpSpPr>
        <p:sp>
          <p:nvSpPr>
            <p:cNvPr id="92" name="Freeform 91"/>
            <p:cNvSpPr/>
            <p:nvPr/>
          </p:nvSpPr>
          <p:spPr>
            <a:xfrm rot="8446818">
              <a:off x="4589449" y="1881633"/>
              <a:ext cx="549660" cy="855253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74399">
                  <a:moveTo>
                    <a:pt x="240017" y="164738"/>
                  </a:moveTo>
                  <a:cubicBezTo>
                    <a:pt x="254106" y="210379"/>
                    <a:pt x="265958" y="329141"/>
                    <a:pt x="239713" y="381071"/>
                  </a:cubicBezTo>
                  <a:cubicBezTo>
                    <a:pt x="213469" y="43300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1673" y="637579"/>
                    <a:pt x="368300" y="628720"/>
                  </a:cubicBezTo>
                  <a:cubicBezTo>
                    <a:pt x="374927" y="619861"/>
                    <a:pt x="369888" y="648962"/>
                    <a:pt x="375444" y="695396"/>
                  </a:cubicBezTo>
                  <a:cubicBezTo>
                    <a:pt x="381000" y="741831"/>
                    <a:pt x="388938" y="860893"/>
                    <a:pt x="401638" y="907327"/>
                  </a:cubicBezTo>
                  <a:cubicBezTo>
                    <a:pt x="414338" y="953761"/>
                    <a:pt x="434578" y="973605"/>
                    <a:pt x="451644" y="974002"/>
                  </a:cubicBezTo>
                  <a:cubicBezTo>
                    <a:pt x="468710" y="974399"/>
                    <a:pt x="495301" y="960508"/>
                    <a:pt x="504032" y="909708"/>
                  </a:cubicBezTo>
                  <a:cubicBezTo>
                    <a:pt x="512763" y="858908"/>
                    <a:pt x="500063" y="690235"/>
                    <a:pt x="504032" y="669201"/>
                  </a:cubicBezTo>
                  <a:cubicBezTo>
                    <a:pt x="508001" y="648167"/>
                    <a:pt x="516335" y="748180"/>
                    <a:pt x="527844" y="783502"/>
                  </a:cubicBezTo>
                  <a:cubicBezTo>
                    <a:pt x="539353" y="818824"/>
                    <a:pt x="556816" y="861289"/>
                    <a:pt x="573088" y="881133"/>
                  </a:cubicBezTo>
                  <a:cubicBezTo>
                    <a:pt x="589360" y="900977"/>
                    <a:pt x="610654" y="908484"/>
                    <a:pt x="625475" y="902564"/>
                  </a:cubicBezTo>
                  <a:cubicBezTo>
                    <a:pt x="640296" y="896644"/>
                    <a:pt x="658838" y="875379"/>
                    <a:pt x="662013" y="845613"/>
                  </a:cubicBezTo>
                  <a:cubicBezTo>
                    <a:pt x="665188" y="815847"/>
                    <a:pt x="649424" y="756945"/>
                    <a:pt x="644525" y="723971"/>
                  </a:cubicBezTo>
                  <a:cubicBezTo>
                    <a:pt x="639626" y="690997"/>
                    <a:pt x="620316" y="635468"/>
                    <a:pt x="632619" y="647771"/>
                  </a:cubicBezTo>
                  <a:cubicBezTo>
                    <a:pt x="644922" y="660074"/>
                    <a:pt x="695325" y="776358"/>
                    <a:pt x="718344" y="797789"/>
                  </a:cubicBezTo>
                  <a:cubicBezTo>
                    <a:pt x="741363" y="819220"/>
                    <a:pt x="763985" y="803346"/>
                    <a:pt x="770732" y="776358"/>
                  </a:cubicBezTo>
                  <a:cubicBezTo>
                    <a:pt x="777479" y="749371"/>
                    <a:pt x="775891" y="687855"/>
                    <a:pt x="758825" y="635864"/>
                  </a:cubicBezTo>
                  <a:cubicBezTo>
                    <a:pt x="741759" y="583873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8" name="Group 64"/>
            <p:cNvGrpSpPr/>
            <p:nvPr/>
          </p:nvGrpSpPr>
          <p:grpSpPr>
            <a:xfrm rot="12904910">
              <a:off x="4822745" y="767965"/>
              <a:ext cx="670991" cy="2086923"/>
              <a:chOff x="467544" y="2492896"/>
              <a:chExt cx="1152128" cy="3168352"/>
            </a:xfrm>
          </p:grpSpPr>
          <p:grpSp>
            <p:nvGrpSpPr>
              <p:cNvPr id="9" name="Group 21"/>
              <p:cNvGrpSpPr/>
              <p:nvPr/>
            </p:nvGrpSpPr>
            <p:grpSpPr>
              <a:xfrm>
                <a:off x="467544" y="2492896"/>
                <a:ext cx="1152128" cy="3168352"/>
                <a:chOff x="467544" y="2492896"/>
                <a:chExt cx="1152128" cy="3168352"/>
              </a:xfrm>
            </p:grpSpPr>
            <p:sp>
              <p:nvSpPr>
                <p:cNvPr id="105" name="Rectangle 104"/>
                <p:cNvSpPr/>
                <p:nvPr/>
              </p:nvSpPr>
              <p:spPr>
                <a:xfrm>
                  <a:off x="971600" y="2492896"/>
                  <a:ext cx="144016" cy="2808312"/>
                </a:xfrm>
                <a:prstGeom prst="rect">
                  <a:avLst/>
                </a:prstGeom>
                <a:solidFill>
                  <a:schemeClr val="accent6">
                    <a:lumMod val="75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6" name="Rectangle 105"/>
                <p:cNvSpPr/>
                <p:nvPr/>
              </p:nvSpPr>
              <p:spPr>
                <a:xfrm>
                  <a:off x="467544" y="5229200"/>
                  <a:ext cx="1152128" cy="432048"/>
                </a:xfrm>
                <a:prstGeom prst="rect">
                  <a:avLst/>
                </a:prstGeom>
                <a:solidFill>
                  <a:schemeClr val="accent6">
                    <a:lumMod val="75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10" name="Group 30"/>
              <p:cNvGrpSpPr/>
              <p:nvPr/>
            </p:nvGrpSpPr>
            <p:grpSpPr>
              <a:xfrm>
                <a:off x="827584" y="5229200"/>
                <a:ext cx="432048" cy="432048"/>
                <a:chOff x="827584" y="5229200"/>
                <a:chExt cx="432048" cy="432048"/>
              </a:xfrm>
            </p:grpSpPr>
            <p:cxnSp>
              <p:nvCxnSpPr>
                <p:cNvPr id="96" name="Straight Connector 95"/>
                <p:cNvCxnSpPr/>
                <p:nvPr/>
              </p:nvCxnSpPr>
              <p:spPr>
                <a:xfrm rot="5400000">
                  <a:off x="611560" y="5445224"/>
                  <a:ext cx="43204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Straight Connector 96"/>
                <p:cNvCxnSpPr/>
                <p:nvPr/>
              </p:nvCxnSpPr>
              <p:spPr>
                <a:xfrm rot="5400000">
                  <a:off x="683568" y="5445224"/>
                  <a:ext cx="43204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Straight Connector 97"/>
                <p:cNvCxnSpPr/>
                <p:nvPr/>
              </p:nvCxnSpPr>
              <p:spPr>
                <a:xfrm rot="5400000">
                  <a:off x="755576" y="5445224"/>
                  <a:ext cx="43204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Straight Connector 100"/>
                <p:cNvCxnSpPr/>
                <p:nvPr/>
              </p:nvCxnSpPr>
              <p:spPr>
                <a:xfrm rot="5400000">
                  <a:off x="827584" y="5445224"/>
                  <a:ext cx="43204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Straight Connector 101"/>
                <p:cNvCxnSpPr/>
                <p:nvPr/>
              </p:nvCxnSpPr>
              <p:spPr>
                <a:xfrm rot="5400000">
                  <a:off x="899592" y="5445224"/>
                  <a:ext cx="43204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Straight Connector 102"/>
                <p:cNvCxnSpPr/>
                <p:nvPr/>
              </p:nvCxnSpPr>
              <p:spPr>
                <a:xfrm rot="5400000">
                  <a:off x="971600" y="5445224"/>
                  <a:ext cx="43204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Straight Connector 103"/>
                <p:cNvCxnSpPr/>
                <p:nvPr/>
              </p:nvCxnSpPr>
              <p:spPr>
                <a:xfrm rot="5400000">
                  <a:off x="1043608" y="5445224"/>
                  <a:ext cx="43204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108" name="Freeform 107"/>
          <p:cNvSpPr/>
          <p:nvPr/>
        </p:nvSpPr>
        <p:spPr>
          <a:xfrm rot="3288674" flipV="1">
            <a:off x="6127494" y="3139560"/>
            <a:ext cx="572844" cy="931690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40017" y="164738"/>
                </a:moveTo>
                <a:cubicBezTo>
                  <a:pt x="254106" y="210379"/>
                  <a:pt x="265958" y="329141"/>
                  <a:pt x="239713" y="381071"/>
                </a:cubicBezTo>
                <a:cubicBezTo>
                  <a:pt x="213469" y="43300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Oval 43"/>
          <p:cNvSpPr/>
          <p:nvPr/>
        </p:nvSpPr>
        <p:spPr>
          <a:xfrm>
            <a:off x="-1620688" y="4725144"/>
            <a:ext cx="238149" cy="39149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Oval 44"/>
          <p:cNvSpPr/>
          <p:nvPr/>
        </p:nvSpPr>
        <p:spPr>
          <a:xfrm>
            <a:off x="-1116632" y="5445224"/>
            <a:ext cx="238149" cy="39149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Oval 45"/>
          <p:cNvSpPr/>
          <p:nvPr/>
        </p:nvSpPr>
        <p:spPr>
          <a:xfrm>
            <a:off x="-1620688" y="4005064"/>
            <a:ext cx="216023" cy="3397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62"/>
          <p:cNvGrpSpPr/>
          <p:nvPr/>
        </p:nvGrpSpPr>
        <p:grpSpPr>
          <a:xfrm>
            <a:off x="4465157" y="3257274"/>
            <a:ext cx="1883400" cy="2338313"/>
            <a:chOff x="4788024" y="3250927"/>
            <a:chExt cx="1883400" cy="2338313"/>
          </a:xfrm>
        </p:grpSpPr>
        <p:grpSp>
          <p:nvGrpSpPr>
            <p:cNvPr id="3" name="Group 49"/>
            <p:cNvGrpSpPr/>
            <p:nvPr/>
          </p:nvGrpSpPr>
          <p:grpSpPr>
            <a:xfrm>
              <a:off x="4816074" y="4835103"/>
              <a:ext cx="832588" cy="754137"/>
              <a:chOff x="3083489" y="4581128"/>
              <a:chExt cx="1344495" cy="1224136"/>
            </a:xfrm>
          </p:grpSpPr>
          <p:sp>
            <p:nvSpPr>
              <p:cNvPr id="74" name="Freeform 73"/>
              <p:cNvSpPr/>
              <p:nvPr/>
            </p:nvSpPr>
            <p:spPr>
              <a:xfrm>
                <a:off x="3306586" y="4581128"/>
                <a:ext cx="1020812" cy="1144288"/>
              </a:xfrm>
              <a:custGeom>
                <a:avLst/>
                <a:gdLst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98859 w 625872"/>
                  <a:gd name="connsiteY6" fmla="*/ 576262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86581 w 625872"/>
                  <a:gd name="connsiteY6" fmla="*/ 600620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52338"/>
                  <a:gd name="connsiteX1" fmla="*/ 586978 w 629778"/>
                  <a:gd name="connsiteY1" fmla="*/ 707231 h 852338"/>
                  <a:gd name="connsiteX2" fmla="*/ 332557 w 629778"/>
                  <a:gd name="connsiteY2" fmla="*/ 850230 h 852338"/>
                  <a:gd name="connsiteX3" fmla="*/ 65484 w 629778"/>
                  <a:gd name="connsiteY3" fmla="*/ 809625 h 852338"/>
                  <a:gd name="connsiteX4" fmla="*/ 15478 w 629778"/>
                  <a:gd name="connsiteY4" fmla="*/ 671512 h 852338"/>
                  <a:gd name="connsiteX5" fmla="*/ 158353 w 629778"/>
                  <a:gd name="connsiteY5" fmla="*/ 540543 h 852338"/>
                  <a:gd name="connsiteX6" fmla="*/ 386581 w 629778"/>
                  <a:gd name="connsiteY6" fmla="*/ 600620 h 852338"/>
                  <a:gd name="connsiteX7" fmla="*/ 408384 w 629778"/>
                  <a:gd name="connsiteY7" fmla="*/ 554831 h 852338"/>
                  <a:gd name="connsiteX8" fmla="*/ 403622 w 629778"/>
                  <a:gd name="connsiteY8" fmla="*/ 0 h 852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9778" h="852338">
                    <a:moveTo>
                      <a:pt x="589359" y="40481"/>
                    </a:moveTo>
                    <a:cubicBezTo>
                      <a:pt x="607615" y="308570"/>
                      <a:pt x="629778" y="572273"/>
                      <a:pt x="586978" y="707231"/>
                    </a:cubicBezTo>
                    <a:cubicBezTo>
                      <a:pt x="544178" y="842189"/>
                      <a:pt x="393081" y="852338"/>
                      <a:pt x="332557" y="850230"/>
                    </a:cubicBezTo>
                    <a:cubicBezTo>
                      <a:pt x="247154" y="847800"/>
                      <a:pt x="118330" y="839411"/>
                      <a:pt x="65484" y="809625"/>
                    </a:cubicBezTo>
                    <a:cubicBezTo>
                      <a:pt x="12638" y="779839"/>
                      <a:pt x="0" y="716359"/>
                      <a:pt x="15478" y="671512"/>
                    </a:cubicBezTo>
                    <a:cubicBezTo>
                      <a:pt x="30956" y="626665"/>
                      <a:pt x="96503" y="552358"/>
                      <a:pt x="158353" y="540543"/>
                    </a:cubicBezTo>
                    <a:cubicBezTo>
                      <a:pt x="220203" y="528728"/>
                      <a:pt x="344909" y="598239"/>
                      <a:pt x="386581" y="600620"/>
                    </a:cubicBezTo>
                    <a:cubicBezTo>
                      <a:pt x="428253" y="603001"/>
                      <a:pt x="405544" y="654934"/>
                      <a:pt x="408384" y="554831"/>
                    </a:cubicBezTo>
                    <a:cubicBezTo>
                      <a:pt x="411224" y="454728"/>
                      <a:pt x="406400" y="229393"/>
                      <a:pt x="403622" y="0"/>
                    </a:cubicBezTo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5" name="Freeform 7"/>
              <p:cNvSpPr/>
              <p:nvPr/>
            </p:nvSpPr>
            <p:spPr>
              <a:xfrm>
                <a:off x="3083489" y="5109782"/>
                <a:ext cx="1344495" cy="695482"/>
              </a:xfrm>
              <a:custGeom>
                <a:avLst/>
                <a:gdLst>
                  <a:gd name="connsiteX0" fmla="*/ 909711 w 1444283"/>
                  <a:gd name="connsiteY0" fmla="*/ 180535 h 616633"/>
                  <a:gd name="connsiteX1" fmla="*/ 501748 w 1444283"/>
                  <a:gd name="connsiteY1" fmla="*/ 11723 h 616633"/>
                  <a:gd name="connsiteX2" fmla="*/ 192259 w 1444283"/>
                  <a:gd name="connsiteY2" fmla="*/ 250874 h 616633"/>
                  <a:gd name="connsiteX3" fmla="*/ 178191 w 1444283"/>
                  <a:gd name="connsiteY3" fmla="*/ 504092 h 616633"/>
                  <a:gd name="connsiteX4" fmla="*/ 1261403 w 1444283"/>
                  <a:gd name="connsiteY4" fmla="*/ 574430 h 616633"/>
                  <a:gd name="connsiteX5" fmla="*/ 1275471 w 1444283"/>
                  <a:gd name="connsiteY5" fmla="*/ 546295 h 616633"/>
                  <a:gd name="connsiteX6" fmla="*/ 1289539 w 1444283"/>
                  <a:gd name="connsiteY6" fmla="*/ 152400 h 616633"/>
                  <a:gd name="connsiteX7" fmla="*/ 1275471 w 1444283"/>
                  <a:gd name="connsiteY7" fmla="*/ 124264 h 616633"/>
                  <a:gd name="connsiteX8" fmla="*/ 937846 w 1444283"/>
                  <a:gd name="connsiteY8" fmla="*/ 222738 h 616633"/>
                  <a:gd name="connsiteX0" fmla="*/ 909711 w 1444283"/>
                  <a:gd name="connsiteY0" fmla="*/ 180535 h 616633"/>
                  <a:gd name="connsiteX1" fmla="*/ 501748 w 1444283"/>
                  <a:gd name="connsiteY1" fmla="*/ 11723 h 616633"/>
                  <a:gd name="connsiteX2" fmla="*/ 192259 w 1444283"/>
                  <a:gd name="connsiteY2" fmla="*/ 250874 h 616633"/>
                  <a:gd name="connsiteX3" fmla="*/ 178191 w 1444283"/>
                  <a:gd name="connsiteY3" fmla="*/ 504092 h 616633"/>
                  <a:gd name="connsiteX4" fmla="*/ 1261403 w 1444283"/>
                  <a:gd name="connsiteY4" fmla="*/ 574430 h 616633"/>
                  <a:gd name="connsiteX5" fmla="*/ 1275471 w 1444283"/>
                  <a:gd name="connsiteY5" fmla="*/ 546295 h 616633"/>
                  <a:gd name="connsiteX6" fmla="*/ 1289539 w 1444283"/>
                  <a:gd name="connsiteY6" fmla="*/ 152400 h 616633"/>
                  <a:gd name="connsiteX7" fmla="*/ 1275471 w 1444283"/>
                  <a:gd name="connsiteY7" fmla="*/ 124264 h 616633"/>
                  <a:gd name="connsiteX8" fmla="*/ 882287 w 1444283"/>
                  <a:gd name="connsiteY8" fmla="*/ 64012 h 616633"/>
                  <a:gd name="connsiteX0" fmla="*/ 909711 w 1444283"/>
                  <a:gd name="connsiteY0" fmla="*/ 180535 h 616633"/>
                  <a:gd name="connsiteX1" fmla="*/ 501748 w 1444283"/>
                  <a:gd name="connsiteY1" fmla="*/ 11723 h 616633"/>
                  <a:gd name="connsiteX2" fmla="*/ 192259 w 1444283"/>
                  <a:gd name="connsiteY2" fmla="*/ 250874 h 616633"/>
                  <a:gd name="connsiteX3" fmla="*/ 178191 w 1444283"/>
                  <a:gd name="connsiteY3" fmla="*/ 504092 h 616633"/>
                  <a:gd name="connsiteX4" fmla="*/ 1261403 w 1444283"/>
                  <a:gd name="connsiteY4" fmla="*/ 574430 h 616633"/>
                  <a:gd name="connsiteX5" fmla="*/ 1275471 w 1444283"/>
                  <a:gd name="connsiteY5" fmla="*/ 546295 h 616633"/>
                  <a:gd name="connsiteX6" fmla="*/ 1289539 w 1444283"/>
                  <a:gd name="connsiteY6" fmla="*/ 152400 h 616633"/>
                  <a:gd name="connsiteX7" fmla="*/ 1242327 w 1444283"/>
                  <a:gd name="connsiteY7" fmla="*/ 64012 h 616633"/>
                  <a:gd name="connsiteX8" fmla="*/ 882287 w 1444283"/>
                  <a:gd name="connsiteY8" fmla="*/ 64012 h 616633"/>
                  <a:gd name="connsiteX0" fmla="*/ 909711 w 1444283"/>
                  <a:gd name="connsiteY0" fmla="*/ 311317 h 747415"/>
                  <a:gd name="connsiteX1" fmla="*/ 501748 w 1444283"/>
                  <a:gd name="connsiteY1" fmla="*/ 142505 h 747415"/>
                  <a:gd name="connsiteX2" fmla="*/ 192259 w 1444283"/>
                  <a:gd name="connsiteY2" fmla="*/ 381656 h 747415"/>
                  <a:gd name="connsiteX3" fmla="*/ 178191 w 1444283"/>
                  <a:gd name="connsiteY3" fmla="*/ 634874 h 747415"/>
                  <a:gd name="connsiteX4" fmla="*/ 1261403 w 1444283"/>
                  <a:gd name="connsiteY4" fmla="*/ 705212 h 747415"/>
                  <a:gd name="connsiteX5" fmla="*/ 1275471 w 1444283"/>
                  <a:gd name="connsiteY5" fmla="*/ 677077 h 747415"/>
                  <a:gd name="connsiteX6" fmla="*/ 1289539 w 1444283"/>
                  <a:gd name="connsiteY6" fmla="*/ 283182 h 747415"/>
                  <a:gd name="connsiteX7" fmla="*/ 1242327 w 1444283"/>
                  <a:gd name="connsiteY7" fmla="*/ 194794 h 747415"/>
                  <a:gd name="connsiteX8" fmla="*/ 882287 w 1444283"/>
                  <a:gd name="connsiteY8" fmla="*/ 194794 h 747415"/>
                  <a:gd name="connsiteX0" fmla="*/ 909711 w 1444283"/>
                  <a:gd name="connsiteY0" fmla="*/ 311317 h 714141"/>
                  <a:gd name="connsiteX1" fmla="*/ 501748 w 1444283"/>
                  <a:gd name="connsiteY1" fmla="*/ 142505 h 714141"/>
                  <a:gd name="connsiteX2" fmla="*/ 192259 w 1444283"/>
                  <a:gd name="connsiteY2" fmla="*/ 381656 h 714141"/>
                  <a:gd name="connsiteX3" fmla="*/ 178191 w 1444283"/>
                  <a:gd name="connsiteY3" fmla="*/ 634874 h 714141"/>
                  <a:gd name="connsiteX4" fmla="*/ 1261403 w 1444283"/>
                  <a:gd name="connsiteY4" fmla="*/ 705212 h 714141"/>
                  <a:gd name="connsiteX5" fmla="*/ 1275471 w 1444283"/>
                  <a:gd name="connsiteY5" fmla="*/ 677077 h 714141"/>
                  <a:gd name="connsiteX6" fmla="*/ 1314335 w 1444283"/>
                  <a:gd name="connsiteY6" fmla="*/ 482826 h 714141"/>
                  <a:gd name="connsiteX7" fmla="*/ 1242327 w 1444283"/>
                  <a:gd name="connsiteY7" fmla="*/ 194794 h 714141"/>
                  <a:gd name="connsiteX8" fmla="*/ 882287 w 1444283"/>
                  <a:gd name="connsiteY8" fmla="*/ 194794 h 714141"/>
                  <a:gd name="connsiteX0" fmla="*/ 909711 w 1444283"/>
                  <a:gd name="connsiteY0" fmla="*/ 311317 h 714141"/>
                  <a:gd name="connsiteX1" fmla="*/ 501748 w 1444283"/>
                  <a:gd name="connsiteY1" fmla="*/ 142505 h 714141"/>
                  <a:gd name="connsiteX2" fmla="*/ 192259 w 1444283"/>
                  <a:gd name="connsiteY2" fmla="*/ 381656 h 714141"/>
                  <a:gd name="connsiteX3" fmla="*/ 178191 w 1444283"/>
                  <a:gd name="connsiteY3" fmla="*/ 634874 h 714141"/>
                  <a:gd name="connsiteX4" fmla="*/ 1261403 w 1444283"/>
                  <a:gd name="connsiteY4" fmla="*/ 705212 h 714141"/>
                  <a:gd name="connsiteX5" fmla="*/ 1275471 w 1444283"/>
                  <a:gd name="connsiteY5" fmla="*/ 677077 h 714141"/>
                  <a:gd name="connsiteX6" fmla="*/ 1314335 w 1444283"/>
                  <a:gd name="connsiteY6" fmla="*/ 482826 h 714141"/>
                  <a:gd name="connsiteX7" fmla="*/ 1242327 w 1444283"/>
                  <a:gd name="connsiteY7" fmla="*/ 194794 h 714141"/>
                  <a:gd name="connsiteX8" fmla="*/ 882287 w 1444283"/>
                  <a:gd name="connsiteY8" fmla="*/ 194794 h 714141"/>
                  <a:gd name="connsiteX0" fmla="*/ 909711 w 1444283"/>
                  <a:gd name="connsiteY0" fmla="*/ 180535 h 631365"/>
                  <a:gd name="connsiteX1" fmla="*/ 501748 w 1444283"/>
                  <a:gd name="connsiteY1" fmla="*/ 11723 h 631365"/>
                  <a:gd name="connsiteX2" fmla="*/ 192259 w 1444283"/>
                  <a:gd name="connsiteY2" fmla="*/ 250874 h 631365"/>
                  <a:gd name="connsiteX3" fmla="*/ 178191 w 1444283"/>
                  <a:gd name="connsiteY3" fmla="*/ 504092 h 631365"/>
                  <a:gd name="connsiteX4" fmla="*/ 1261403 w 1444283"/>
                  <a:gd name="connsiteY4" fmla="*/ 574430 h 631365"/>
                  <a:gd name="connsiteX5" fmla="*/ 1275471 w 1444283"/>
                  <a:gd name="connsiteY5" fmla="*/ 546295 h 631365"/>
                  <a:gd name="connsiteX6" fmla="*/ 1242327 w 1444283"/>
                  <a:gd name="connsiteY6" fmla="*/ 64012 h 631365"/>
                  <a:gd name="connsiteX7" fmla="*/ 882287 w 1444283"/>
                  <a:gd name="connsiteY7" fmla="*/ 64012 h 631365"/>
                  <a:gd name="connsiteX0" fmla="*/ 909711 w 1444283"/>
                  <a:gd name="connsiteY0" fmla="*/ 180535 h 631365"/>
                  <a:gd name="connsiteX1" fmla="*/ 501748 w 1444283"/>
                  <a:gd name="connsiteY1" fmla="*/ 11723 h 631365"/>
                  <a:gd name="connsiteX2" fmla="*/ 192259 w 1444283"/>
                  <a:gd name="connsiteY2" fmla="*/ 250874 h 631365"/>
                  <a:gd name="connsiteX3" fmla="*/ 178191 w 1444283"/>
                  <a:gd name="connsiteY3" fmla="*/ 504092 h 631365"/>
                  <a:gd name="connsiteX4" fmla="*/ 1261403 w 1444283"/>
                  <a:gd name="connsiteY4" fmla="*/ 574430 h 631365"/>
                  <a:gd name="connsiteX5" fmla="*/ 1275471 w 1444283"/>
                  <a:gd name="connsiteY5" fmla="*/ 546295 h 631365"/>
                  <a:gd name="connsiteX6" fmla="*/ 1242327 w 1444283"/>
                  <a:gd name="connsiteY6" fmla="*/ 64012 h 631365"/>
                  <a:gd name="connsiteX7" fmla="*/ 882287 w 1444283"/>
                  <a:gd name="connsiteY7" fmla="*/ 64012 h 631365"/>
                  <a:gd name="connsiteX0" fmla="*/ 909711 w 1444283"/>
                  <a:gd name="connsiteY0" fmla="*/ 180535 h 631365"/>
                  <a:gd name="connsiteX1" fmla="*/ 501748 w 1444283"/>
                  <a:gd name="connsiteY1" fmla="*/ 11723 h 631365"/>
                  <a:gd name="connsiteX2" fmla="*/ 192259 w 1444283"/>
                  <a:gd name="connsiteY2" fmla="*/ 250874 h 631365"/>
                  <a:gd name="connsiteX3" fmla="*/ 178191 w 1444283"/>
                  <a:gd name="connsiteY3" fmla="*/ 504092 h 631365"/>
                  <a:gd name="connsiteX4" fmla="*/ 1261403 w 1444283"/>
                  <a:gd name="connsiteY4" fmla="*/ 574430 h 631365"/>
                  <a:gd name="connsiteX5" fmla="*/ 1275471 w 1444283"/>
                  <a:gd name="connsiteY5" fmla="*/ 546295 h 631365"/>
                  <a:gd name="connsiteX6" fmla="*/ 1242327 w 1444283"/>
                  <a:gd name="connsiteY6" fmla="*/ 64012 h 631365"/>
                  <a:gd name="connsiteX7" fmla="*/ 882287 w 1444283"/>
                  <a:gd name="connsiteY7" fmla="*/ 64012 h 631365"/>
                  <a:gd name="connsiteX0" fmla="*/ 894530 w 1338018"/>
                  <a:gd name="connsiteY0" fmla="*/ 180535 h 630304"/>
                  <a:gd name="connsiteX1" fmla="*/ 486567 w 1338018"/>
                  <a:gd name="connsiteY1" fmla="*/ 11723 h 630304"/>
                  <a:gd name="connsiteX2" fmla="*/ 177078 w 1338018"/>
                  <a:gd name="connsiteY2" fmla="*/ 250874 h 630304"/>
                  <a:gd name="connsiteX3" fmla="*/ 163010 w 1338018"/>
                  <a:gd name="connsiteY3" fmla="*/ 504092 h 630304"/>
                  <a:gd name="connsiteX4" fmla="*/ 1155138 w 1338018"/>
                  <a:gd name="connsiteY4" fmla="*/ 568068 h 630304"/>
                  <a:gd name="connsiteX5" fmla="*/ 1260290 w 1338018"/>
                  <a:gd name="connsiteY5" fmla="*/ 546295 h 630304"/>
                  <a:gd name="connsiteX6" fmla="*/ 1227146 w 1338018"/>
                  <a:gd name="connsiteY6" fmla="*/ 64012 h 630304"/>
                  <a:gd name="connsiteX7" fmla="*/ 867106 w 1338018"/>
                  <a:gd name="connsiteY7" fmla="*/ 64012 h 630304"/>
                  <a:gd name="connsiteX0" fmla="*/ 894530 w 1344495"/>
                  <a:gd name="connsiteY0" fmla="*/ 180535 h 652077"/>
                  <a:gd name="connsiteX1" fmla="*/ 486567 w 1344495"/>
                  <a:gd name="connsiteY1" fmla="*/ 11723 h 652077"/>
                  <a:gd name="connsiteX2" fmla="*/ 177078 w 1344495"/>
                  <a:gd name="connsiteY2" fmla="*/ 250874 h 652077"/>
                  <a:gd name="connsiteX3" fmla="*/ 163010 w 1344495"/>
                  <a:gd name="connsiteY3" fmla="*/ 504092 h 652077"/>
                  <a:gd name="connsiteX4" fmla="*/ 1155138 w 1344495"/>
                  <a:gd name="connsiteY4" fmla="*/ 568068 h 652077"/>
                  <a:gd name="connsiteX5" fmla="*/ 1299153 w 1344495"/>
                  <a:gd name="connsiteY5" fmla="*/ 568068 h 652077"/>
                  <a:gd name="connsiteX6" fmla="*/ 1227146 w 1344495"/>
                  <a:gd name="connsiteY6" fmla="*/ 64012 h 652077"/>
                  <a:gd name="connsiteX7" fmla="*/ 867106 w 1344495"/>
                  <a:gd name="connsiteY7" fmla="*/ 64012 h 652077"/>
                  <a:gd name="connsiteX0" fmla="*/ 894530 w 1344495"/>
                  <a:gd name="connsiteY0" fmla="*/ 202909 h 674451"/>
                  <a:gd name="connsiteX1" fmla="*/ 486567 w 1344495"/>
                  <a:gd name="connsiteY1" fmla="*/ 34097 h 674451"/>
                  <a:gd name="connsiteX2" fmla="*/ 177078 w 1344495"/>
                  <a:gd name="connsiteY2" fmla="*/ 273248 h 674451"/>
                  <a:gd name="connsiteX3" fmla="*/ 163010 w 1344495"/>
                  <a:gd name="connsiteY3" fmla="*/ 526466 h 674451"/>
                  <a:gd name="connsiteX4" fmla="*/ 1155138 w 1344495"/>
                  <a:gd name="connsiteY4" fmla="*/ 590442 h 674451"/>
                  <a:gd name="connsiteX5" fmla="*/ 1299153 w 1344495"/>
                  <a:gd name="connsiteY5" fmla="*/ 590442 h 674451"/>
                  <a:gd name="connsiteX6" fmla="*/ 1227146 w 1344495"/>
                  <a:gd name="connsiteY6" fmla="*/ 86386 h 674451"/>
                  <a:gd name="connsiteX7" fmla="*/ 905007 w 1344495"/>
                  <a:gd name="connsiteY7" fmla="*/ 72124 h 674451"/>
                  <a:gd name="connsiteX8" fmla="*/ 867106 w 1344495"/>
                  <a:gd name="connsiteY8" fmla="*/ 86386 h 674451"/>
                  <a:gd name="connsiteX0" fmla="*/ 894530 w 1344495"/>
                  <a:gd name="connsiteY0" fmla="*/ 202909 h 674451"/>
                  <a:gd name="connsiteX1" fmla="*/ 486567 w 1344495"/>
                  <a:gd name="connsiteY1" fmla="*/ 34097 h 674451"/>
                  <a:gd name="connsiteX2" fmla="*/ 177078 w 1344495"/>
                  <a:gd name="connsiteY2" fmla="*/ 273248 h 674451"/>
                  <a:gd name="connsiteX3" fmla="*/ 163010 w 1344495"/>
                  <a:gd name="connsiteY3" fmla="*/ 526466 h 674451"/>
                  <a:gd name="connsiteX4" fmla="*/ 1155138 w 1344495"/>
                  <a:gd name="connsiteY4" fmla="*/ 590442 h 674451"/>
                  <a:gd name="connsiteX5" fmla="*/ 1299153 w 1344495"/>
                  <a:gd name="connsiteY5" fmla="*/ 590442 h 674451"/>
                  <a:gd name="connsiteX6" fmla="*/ 1227146 w 1344495"/>
                  <a:gd name="connsiteY6" fmla="*/ 86386 h 674451"/>
                  <a:gd name="connsiteX7" fmla="*/ 905007 w 1344495"/>
                  <a:gd name="connsiteY7" fmla="*/ 72124 h 674451"/>
                  <a:gd name="connsiteX8" fmla="*/ 867105 w 1344495"/>
                  <a:gd name="connsiteY8" fmla="*/ 158394 h 674451"/>
                  <a:gd name="connsiteX0" fmla="*/ 894530 w 1344495"/>
                  <a:gd name="connsiteY0" fmla="*/ 212534 h 684076"/>
                  <a:gd name="connsiteX1" fmla="*/ 486567 w 1344495"/>
                  <a:gd name="connsiteY1" fmla="*/ 43722 h 684076"/>
                  <a:gd name="connsiteX2" fmla="*/ 177078 w 1344495"/>
                  <a:gd name="connsiteY2" fmla="*/ 282873 h 684076"/>
                  <a:gd name="connsiteX3" fmla="*/ 163010 w 1344495"/>
                  <a:gd name="connsiteY3" fmla="*/ 536091 h 684076"/>
                  <a:gd name="connsiteX4" fmla="*/ 1155138 w 1344495"/>
                  <a:gd name="connsiteY4" fmla="*/ 600067 h 684076"/>
                  <a:gd name="connsiteX5" fmla="*/ 1299153 w 1344495"/>
                  <a:gd name="connsiteY5" fmla="*/ 600067 h 684076"/>
                  <a:gd name="connsiteX6" fmla="*/ 1227146 w 1344495"/>
                  <a:gd name="connsiteY6" fmla="*/ 96011 h 684076"/>
                  <a:gd name="connsiteX7" fmla="*/ 867105 w 1344495"/>
                  <a:gd name="connsiteY7" fmla="*/ 24003 h 684076"/>
                  <a:gd name="connsiteX8" fmla="*/ 867105 w 1344495"/>
                  <a:gd name="connsiteY8" fmla="*/ 168019 h 684076"/>
                  <a:gd name="connsiteX0" fmla="*/ 894530 w 1344495"/>
                  <a:gd name="connsiteY0" fmla="*/ 212534 h 684076"/>
                  <a:gd name="connsiteX1" fmla="*/ 486567 w 1344495"/>
                  <a:gd name="connsiteY1" fmla="*/ 43722 h 684076"/>
                  <a:gd name="connsiteX2" fmla="*/ 177078 w 1344495"/>
                  <a:gd name="connsiteY2" fmla="*/ 282873 h 684076"/>
                  <a:gd name="connsiteX3" fmla="*/ 163010 w 1344495"/>
                  <a:gd name="connsiteY3" fmla="*/ 536091 h 684076"/>
                  <a:gd name="connsiteX4" fmla="*/ 1155138 w 1344495"/>
                  <a:gd name="connsiteY4" fmla="*/ 600067 h 684076"/>
                  <a:gd name="connsiteX5" fmla="*/ 1299153 w 1344495"/>
                  <a:gd name="connsiteY5" fmla="*/ 600067 h 684076"/>
                  <a:gd name="connsiteX6" fmla="*/ 1227146 w 1344495"/>
                  <a:gd name="connsiteY6" fmla="*/ 96011 h 684076"/>
                  <a:gd name="connsiteX7" fmla="*/ 867105 w 1344495"/>
                  <a:gd name="connsiteY7" fmla="*/ 24003 h 684076"/>
                  <a:gd name="connsiteX8" fmla="*/ 867105 w 1344495"/>
                  <a:gd name="connsiteY8" fmla="*/ 168019 h 684076"/>
                  <a:gd name="connsiteX0" fmla="*/ 894530 w 1344495"/>
                  <a:gd name="connsiteY0" fmla="*/ 212534 h 684076"/>
                  <a:gd name="connsiteX1" fmla="*/ 486567 w 1344495"/>
                  <a:gd name="connsiteY1" fmla="*/ 43722 h 684076"/>
                  <a:gd name="connsiteX2" fmla="*/ 177078 w 1344495"/>
                  <a:gd name="connsiteY2" fmla="*/ 282873 h 684076"/>
                  <a:gd name="connsiteX3" fmla="*/ 163010 w 1344495"/>
                  <a:gd name="connsiteY3" fmla="*/ 536091 h 684076"/>
                  <a:gd name="connsiteX4" fmla="*/ 1155138 w 1344495"/>
                  <a:gd name="connsiteY4" fmla="*/ 600067 h 684076"/>
                  <a:gd name="connsiteX5" fmla="*/ 1299153 w 1344495"/>
                  <a:gd name="connsiteY5" fmla="*/ 600067 h 684076"/>
                  <a:gd name="connsiteX6" fmla="*/ 1227146 w 1344495"/>
                  <a:gd name="connsiteY6" fmla="*/ 96011 h 684076"/>
                  <a:gd name="connsiteX7" fmla="*/ 867105 w 1344495"/>
                  <a:gd name="connsiteY7" fmla="*/ 24003 h 684076"/>
                  <a:gd name="connsiteX8" fmla="*/ 867105 w 1344495"/>
                  <a:gd name="connsiteY8" fmla="*/ 168019 h 684076"/>
                  <a:gd name="connsiteX0" fmla="*/ 894530 w 1344495"/>
                  <a:gd name="connsiteY0" fmla="*/ 284542 h 768086"/>
                  <a:gd name="connsiteX1" fmla="*/ 486567 w 1344495"/>
                  <a:gd name="connsiteY1" fmla="*/ 115730 h 768086"/>
                  <a:gd name="connsiteX2" fmla="*/ 177078 w 1344495"/>
                  <a:gd name="connsiteY2" fmla="*/ 354881 h 768086"/>
                  <a:gd name="connsiteX3" fmla="*/ 163010 w 1344495"/>
                  <a:gd name="connsiteY3" fmla="*/ 608099 h 768086"/>
                  <a:gd name="connsiteX4" fmla="*/ 1155138 w 1344495"/>
                  <a:gd name="connsiteY4" fmla="*/ 672075 h 768086"/>
                  <a:gd name="connsiteX5" fmla="*/ 1299153 w 1344495"/>
                  <a:gd name="connsiteY5" fmla="*/ 672075 h 768086"/>
                  <a:gd name="connsiteX6" fmla="*/ 1227145 w 1344495"/>
                  <a:gd name="connsiteY6" fmla="*/ 96011 h 768086"/>
                  <a:gd name="connsiteX7" fmla="*/ 867105 w 1344495"/>
                  <a:gd name="connsiteY7" fmla="*/ 96011 h 768086"/>
                  <a:gd name="connsiteX8" fmla="*/ 867105 w 1344495"/>
                  <a:gd name="connsiteY8" fmla="*/ 240027 h 768086"/>
                  <a:gd name="connsiteX0" fmla="*/ 894530 w 1344495"/>
                  <a:gd name="connsiteY0" fmla="*/ 211938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167423 h 695482"/>
                  <a:gd name="connsiteX0" fmla="*/ 894530 w 1344495"/>
                  <a:gd name="connsiteY0" fmla="*/ 211938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167423 h 695482"/>
                  <a:gd name="connsiteX0" fmla="*/ 894530 w 1344495"/>
                  <a:gd name="connsiteY0" fmla="*/ 211938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167423 h 695482"/>
                  <a:gd name="connsiteX0" fmla="*/ 894530 w 1344495"/>
                  <a:gd name="connsiteY0" fmla="*/ 211938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239431 h 695482"/>
                  <a:gd name="connsiteX0" fmla="*/ 894530 w 1344495"/>
                  <a:gd name="connsiteY0" fmla="*/ 211938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239431 h 695482"/>
                  <a:gd name="connsiteX0" fmla="*/ 894530 w 1344495"/>
                  <a:gd name="connsiteY0" fmla="*/ 211938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239431 h 695482"/>
                  <a:gd name="connsiteX0" fmla="*/ 867105 w 1344495"/>
                  <a:gd name="connsiteY0" fmla="*/ 239431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239431 h 695482"/>
                  <a:gd name="connsiteX0" fmla="*/ 867105 w 1344495"/>
                  <a:gd name="connsiteY0" fmla="*/ 239431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167423 h 695482"/>
                  <a:gd name="connsiteX0" fmla="*/ 867105 w 1344495"/>
                  <a:gd name="connsiteY0" fmla="*/ 239431 h 695482"/>
                  <a:gd name="connsiteX1" fmla="*/ 939113 w 1344495"/>
                  <a:gd name="connsiteY1" fmla="*/ 527463 h 695482"/>
                  <a:gd name="connsiteX2" fmla="*/ 486567 w 1344495"/>
                  <a:gd name="connsiteY2" fmla="*/ 43126 h 695482"/>
                  <a:gd name="connsiteX3" fmla="*/ 177078 w 1344495"/>
                  <a:gd name="connsiteY3" fmla="*/ 282277 h 695482"/>
                  <a:gd name="connsiteX4" fmla="*/ 163010 w 1344495"/>
                  <a:gd name="connsiteY4" fmla="*/ 535495 h 695482"/>
                  <a:gd name="connsiteX5" fmla="*/ 1155138 w 1344495"/>
                  <a:gd name="connsiteY5" fmla="*/ 599471 h 695482"/>
                  <a:gd name="connsiteX6" fmla="*/ 1299153 w 1344495"/>
                  <a:gd name="connsiteY6" fmla="*/ 599471 h 695482"/>
                  <a:gd name="connsiteX7" fmla="*/ 1227145 w 1344495"/>
                  <a:gd name="connsiteY7" fmla="*/ 23407 h 695482"/>
                  <a:gd name="connsiteX8" fmla="*/ 867105 w 1344495"/>
                  <a:gd name="connsiteY8" fmla="*/ 23407 h 695482"/>
                  <a:gd name="connsiteX9" fmla="*/ 867105 w 1344495"/>
                  <a:gd name="connsiteY9" fmla="*/ 167423 h 695482"/>
                  <a:gd name="connsiteX0" fmla="*/ 867105 w 1344495"/>
                  <a:gd name="connsiteY0" fmla="*/ 239431 h 695482"/>
                  <a:gd name="connsiteX1" fmla="*/ 867105 w 1344495"/>
                  <a:gd name="connsiteY1" fmla="*/ 167423 h 695482"/>
                  <a:gd name="connsiteX2" fmla="*/ 939113 w 1344495"/>
                  <a:gd name="connsiteY2" fmla="*/ 527463 h 695482"/>
                  <a:gd name="connsiteX3" fmla="*/ 486567 w 1344495"/>
                  <a:gd name="connsiteY3" fmla="*/ 43126 h 695482"/>
                  <a:gd name="connsiteX4" fmla="*/ 177078 w 1344495"/>
                  <a:gd name="connsiteY4" fmla="*/ 282277 h 695482"/>
                  <a:gd name="connsiteX5" fmla="*/ 163010 w 1344495"/>
                  <a:gd name="connsiteY5" fmla="*/ 535495 h 695482"/>
                  <a:gd name="connsiteX6" fmla="*/ 1155138 w 1344495"/>
                  <a:gd name="connsiteY6" fmla="*/ 599471 h 695482"/>
                  <a:gd name="connsiteX7" fmla="*/ 1299153 w 1344495"/>
                  <a:gd name="connsiteY7" fmla="*/ 599471 h 695482"/>
                  <a:gd name="connsiteX8" fmla="*/ 1227145 w 1344495"/>
                  <a:gd name="connsiteY8" fmla="*/ 23407 h 695482"/>
                  <a:gd name="connsiteX9" fmla="*/ 867105 w 1344495"/>
                  <a:gd name="connsiteY9" fmla="*/ 23407 h 695482"/>
                  <a:gd name="connsiteX10" fmla="*/ 867105 w 1344495"/>
                  <a:gd name="connsiteY10" fmla="*/ 167423 h 695482"/>
                  <a:gd name="connsiteX0" fmla="*/ 867105 w 1344495"/>
                  <a:gd name="connsiteY0" fmla="*/ 239431 h 695482"/>
                  <a:gd name="connsiteX1" fmla="*/ 867105 w 1344495"/>
                  <a:gd name="connsiteY1" fmla="*/ 167423 h 695482"/>
                  <a:gd name="connsiteX2" fmla="*/ 486567 w 1344495"/>
                  <a:gd name="connsiteY2" fmla="*/ 43126 h 695482"/>
                  <a:gd name="connsiteX3" fmla="*/ 177078 w 1344495"/>
                  <a:gd name="connsiteY3" fmla="*/ 282277 h 695482"/>
                  <a:gd name="connsiteX4" fmla="*/ 163010 w 1344495"/>
                  <a:gd name="connsiteY4" fmla="*/ 535495 h 695482"/>
                  <a:gd name="connsiteX5" fmla="*/ 1155138 w 1344495"/>
                  <a:gd name="connsiteY5" fmla="*/ 599471 h 695482"/>
                  <a:gd name="connsiteX6" fmla="*/ 1299153 w 1344495"/>
                  <a:gd name="connsiteY6" fmla="*/ 599471 h 695482"/>
                  <a:gd name="connsiteX7" fmla="*/ 1227145 w 1344495"/>
                  <a:gd name="connsiteY7" fmla="*/ 23407 h 695482"/>
                  <a:gd name="connsiteX8" fmla="*/ 867105 w 1344495"/>
                  <a:gd name="connsiteY8" fmla="*/ 23407 h 695482"/>
                  <a:gd name="connsiteX9" fmla="*/ 867105 w 1344495"/>
                  <a:gd name="connsiteY9" fmla="*/ 167423 h 695482"/>
                  <a:gd name="connsiteX0" fmla="*/ 867105 w 1344495"/>
                  <a:gd name="connsiteY0" fmla="*/ 239431 h 695482"/>
                  <a:gd name="connsiteX1" fmla="*/ 867105 w 1344495"/>
                  <a:gd name="connsiteY1" fmla="*/ 167423 h 695482"/>
                  <a:gd name="connsiteX2" fmla="*/ 486567 w 1344495"/>
                  <a:gd name="connsiteY2" fmla="*/ 43126 h 695482"/>
                  <a:gd name="connsiteX3" fmla="*/ 177078 w 1344495"/>
                  <a:gd name="connsiteY3" fmla="*/ 282277 h 695482"/>
                  <a:gd name="connsiteX4" fmla="*/ 163010 w 1344495"/>
                  <a:gd name="connsiteY4" fmla="*/ 535495 h 695482"/>
                  <a:gd name="connsiteX5" fmla="*/ 1155138 w 1344495"/>
                  <a:gd name="connsiteY5" fmla="*/ 599471 h 695482"/>
                  <a:gd name="connsiteX6" fmla="*/ 1299153 w 1344495"/>
                  <a:gd name="connsiteY6" fmla="*/ 599471 h 695482"/>
                  <a:gd name="connsiteX7" fmla="*/ 1227145 w 1344495"/>
                  <a:gd name="connsiteY7" fmla="*/ 23407 h 695482"/>
                  <a:gd name="connsiteX8" fmla="*/ 867105 w 1344495"/>
                  <a:gd name="connsiteY8" fmla="*/ 23407 h 695482"/>
                  <a:gd name="connsiteX9" fmla="*/ 867105 w 1344495"/>
                  <a:gd name="connsiteY9" fmla="*/ 167423 h 695482"/>
                  <a:gd name="connsiteX0" fmla="*/ 867105 w 1344495"/>
                  <a:gd name="connsiteY0" fmla="*/ 362417 h 818468"/>
                  <a:gd name="connsiteX1" fmla="*/ 867105 w 1344495"/>
                  <a:gd name="connsiteY1" fmla="*/ 290409 h 818468"/>
                  <a:gd name="connsiteX2" fmla="*/ 486567 w 1344495"/>
                  <a:gd name="connsiteY2" fmla="*/ 166112 h 818468"/>
                  <a:gd name="connsiteX3" fmla="*/ 177078 w 1344495"/>
                  <a:gd name="connsiteY3" fmla="*/ 405263 h 818468"/>
                  <a:gd name="connsiteX4" fmla="*/ 163010 w 1344495"/>
                  <a:gd name="connsiteY4" fmla="*/ 658481 h 818468"/>
                  <a:gd name="connsiteX5" fmla="*/ 1155138 w 1344495"/>
                  <a:gd name="connsiteY5" fmla="*/ 722457 h 818468"/>
                  <a:gd name="connsiteX6" fmla="*/ 1299153 w 1344495"/>
                  <a:gd name="connsiteY6" fmla="*/ 722457 h 818468"/>
                  <a:gd name="connsiteX7" fmla="*/ 1227145 w 1344495"/>
                  <a:gd name="connsiteY7" fmla="*/ 146393 h 818468"/>
                  <a:gd name="connsiteX8" fmla="*/ 867105 w 1344495"/>
                  <a:gd name="connsiteY8" fmla="*/ 146393 h 818468"/>
                  <a:gd name="connsiteX9" fmla="*/ 651081 w 1344495"/>
                  <a:gd name="connsiteY9" fmla="*/ 2377 h 818468"/>
                  <a:gd name="connsiteX0" fmla="*/ 867105 w 1344495"/>
                  <a:gd name="connsiteY0" fmla="*/ 434425 h 818468"/>
                  <a:gd name="connsiteX1" fmla="*/ 867105 w 1344495"/>
                  <a:gd name="connsiteY1" fmla="*/ 290409 h 818468"/>
                  <a:gd name="connsiteX2" fmla="*/ 486567 w 1344495"/>
                  <a:gd name="connsiteY2" fmla="*/ 166112 h 818468"/>
                  <a:gd name="connsiteX3" fmla="*/ 177078 w 1344495"/>
                  <a:gd name="connsiteY3" fmla="*/ 405263 h 818468"/>
                  <a:gd name="connsiteX4" fmla="*/ 163010 w 1344495"/>
                  <a:gd name="connsiteY4" fmla="*/ 658481 h 818468"/>
                  <a:gd name="connsiteX5" fmla="*/ 1155138 w 1344495"/>
                  <a:gd name="connsiteY5" fmla="*/ 722457 h 818468"/>
                  <a:gd name="connsiteX6" fmla="*/ 1299153 w 1344495"/>
                  <a:gd name="connsiteY6" fmla="*/ 722457 h 818468"/>
                  <a:gd name="connsiteX7" fmla="*/ 1227145 w 1344495"/>
                  <a:gd name="connsiteY7" fmla="*/ 146393 h 818468"/>
                  <a:gd name="connsiteX8" fmla="*/ 867105 w 1344495"/>
                  <a:gd name="connsiteY8" fmla="*/ 146393 h 818468"/>
                  <a:gd name="connsiteX9" fmla="*/ 651081 w 1344495"/>
                  <a:gd name="connsiteY9" fmla="*/ 2377 h 818468"/>
                  <a:gd name="connsiteX0" fmla="*/ 867105 w 1344495"/>
                  <a:gd name="connsiteY0" fmla="*/ 290409 h 818468"/>
                  <a:gd name="connsiteX1" fmla="*/ 486567 w 1344495"/>
                  <a:gd name="connsiteY1" fmla="*/ 166112 h 818468"/>
                  <a:gd name="connsiteX2" fmla="*/ 177078 w 1344495"/>
                  <a:gd name="connsiteY2" fmla="*/ 405263 h 818468"/>
                  <a:gd name="connsiteX3" fmla="*/ 163010 w 1344495"/>
                  <a:gd name="connsiteY3" fmla="*/ 658481 h 818468"/>
                  <a:gd name="connsiteX4" fmla="*/ 1155138 w 1344495"/>
                  <a:gd name="connsiteY4" fmla="*/ 722457 h 818468"/>
                  <a:gd name="connsiteX5" fmla="*/ 1299153 w 1344495"/>
                  <a:gd name="connsiteY5" fmla="*/ 722457 h 818468"/>
                  <a:gd name="connsiteX6" fmla="*/ 1227145 w 1344495"/>
                  <a:gd name="connsiteY6" fmla="*/ 146393 h 818468"/>
                  <a:gd name="connsiteX7" fmla="*/ 867105 w 1344495"/>
                  <a:gd name="connsiteY7" fmla="*/ 146393 h 818468"/>
                  <a:gd name="connsiteX8" fmla="*/ 651081 w 1344495"/>
                  <a:gd name="connsiteY8" fmla="*/ 2377 h 818468"/>
                  <a:gd name="connsiteX0" fmla="*/ 867105 w 1344495"/>
                  <a:gd name="connsiteY0" fmla="*/ 167423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167423 h 6954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44495" h="695482">
                    <a:moveTo>
                      <a:pt x="867105" y="167423"/>
                    </a:moveTo>
                    <a:cubicBezTo>
                      <a:pt x="803682" y="122704"/>
                      <a:pt x="601572" y="23984"/>
                      <a:pt x="486567" y="43126"/>
                    </a:cubicBezTo>
                    <a:cubicBezTo>
                      <a:pt x="371563" y="62268"/>
                      <a:pt x="231004" y="200216"/>
                      <a:pt x="177078" y="282277"/>
                    </a:cubicBezTo>
                    <a:cubicBezTo>
                      <a:pt x="123152" y="364338"/>
                      <a:pt x="0" y="482629"/>
                      <a:pt x="163010" y="535495"/>
                    </a:cubicBezTo>
                    <a:cubicBezTo>
                      <a:pt x="326020" y="588361"/>
                      <a:pt x="965781" y="588808"/>
                      <a:pt x="1155138" y="599471"/>
                    </a:cubicBezTo>
                    <a:cubicBezTo>
                      <a:pt x="1344495" y="610134"/>
                      <a:pt x="1287152" y="695482"/>
                      <a:pt x="1299153" y="599471"/>
                    </a:cubicBezTo>
                    <a:cubicBezTo>
                      <a:pt x="1311154" y="503460"/>
                      <a:pt x="1266957" y="99823"/>
                      <a:pt x="1227145" y="23407"/>
                    </a:cubicBezTo>
                    <a:cubicBezTo>
                      <a:pt x="1133607" y="0"/>
                      <a:pt x="954918" y="16764"/>
                      <a:pt x="867105" y="23407"/>
                    </a:cubicBezTo>
                    <a:cubicBezTo>
                      <a:pt x="864620" y="145541"/>
                      <a:pt x="873422" y="165046"/>
                      <a:pt x="867105" y="167423"/>
                    </a:cubicBezTo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6" name="Freeform 75"/>
              <p:cNvSpPr/>
              <p:nvPr/>
            </p:nvSpPr>
            <p:spPr>
              <a:xfrm>
                <a:off x="3131839" y="5589240"/>
                <a:ext cx="1259185" cy="195263"/>
              </a:xfrm>
              <a:custGeom>
                <a:avLst/>
                <a:gdLst>
                  <a:gd name="connsiteX0" fmla="*/ 9525 w 1295400"/>
                  <a:gd name="connsiteY0" fmla="*/ 0 h 195263"/>
                  <a:gd name="connsiteX1" fmla="*/ 0 w 1295400"/>
                  <a:gd name="connsiteY1" fmla="*/ 161925 h 195263"/>
                  <a:gd name="connsiteX2" fmla="*/ 1276350 w 1295400"/>
                  <a:gd name="connsiteY2" fmla="*/ 195263 h 195263"/>
                  <a:gd name="connsiteX3" fmla="*/ 1295400 w 1295400"/>
                  <a:gd name="connsiteY3" fmla="*/ 47625 h 195263"/>
                  <a:gd name="connsiteX4" fmla="*/ 9525 w 1295400"/>
                  <a:gd name="connsiteY4" fmla="*/ 0 h 195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95400" h="195263">
                    <a:moveTo>
                      <a:pt x="9525" y="0"/>
                    </a:moveTo>
                    <a:lnTo>
                      <a:pt x="0" y="161925"/>
                    </a:lnTo>
                    <a:lnTo>
                      <a:pt x="1276350" y="195263"/>
                    </a:lnTo>
                    <a:lnTo>
                      <a:pt x="1295400" y="47625"/>
                    </a:lnTo>
                    <a:lnTo>
                      <a:pt x="9525" y="0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4" name="Group 53"/>
            <p:cNvGrpSpPr/>
            <p:nvPr/>
          </p:nvGrpSpPr>
          <p:grpSpPr>
            <a:xfrm>
              <a:off x="5824186" y="4835103"/>
              <a:ext cx="847238" cy="754137"/>
              <a:chOff x="4355976" y="4581128"/>
              <a:chExt cx="1368152" cy="1224136"/>
            </a:xfrm>
          </p:grpSpPr>
          <p:sp>
            <p:nvSpPr>
              <p:cNvPr id="71" name="Freeform 70"/>
              <p:cNvSpPr/>
              <p:nvPr/>
            </p:nvSpPr>
            <p:spPr>
              <a:xfrm flipH="1">
                <a:off x="4442273" y="4581128"/>
                <a:ext cx="1080118" cy="1144288"/>
              </a:xfrm>
              <a:custGeom>
                <a:avLst/>
                <a:gdLst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98859 w 625872"/>
                  <a:gd name="connsiteY6" fmla="*/ 576262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86581 w 625872"/>
                  <a:gd name="connsiteY6" fmla="*/ 600620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52338"/>
                  <a:gd name="connsiteX1" fmla="*/ 586978 w 629778"/>
                  <a:gd name="connsiteY1" fmla="*/ 707231 h 852338"/>
                  <a:gd name="connsiteX2" fmla="*/ 332557 w 629778"/>
                  <a:gd name="connsiteY2" fmla="*/ 850230 h 852338"/>
                  <a:gd name="connsiteX3" fmla="*/ 65484 w 629778"/>
                  <a:gd name="connsiteY3" fmla="*/ 809625 h 852338"/>
                  <a:gd name="connsiteX4" fmla="*/ 15478 w 629778"/>
                  <a:gd name="connsiteY4" fmla="*/ 671512 h 852338"/>
                  <a:gd name="connsiteX5" fmla="*/ 158353 w 629778"/>
                  <a:gd name="connsiteY5" fmla="*/ 540543 h 852338"/>
                  <a:gd name="connsiteX6" fmla="*/ 386581 w 629778"/>
                  <a:gd name="connsiteY6" fmla="*/ 600620 h 852338"/>
                  <a:gd name="connsiteX7" fmla="*/ 408384 w 629778"/>
                  <a:gd name="connsiteY7" fmla="*/ 554831 h 852338"/>
                  <a:gd name="connsiteX8" fmla="*/ 403622 w 629778"/>
                  <a:gd name="connsiteY8" fmla="*/ 0 h 852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9778" h="852338">
                    <a:moveTo>
                      <a:pt x="589359" y="40481"/>
                    </a:moveTo>
                    <a:cubicBezTo>
                      <a:pt x="607615" y="308570"/>
                      <a:pt x="629778" y="572273"/>
                      <a:pt x="586978" y="707231"/>
                    </a:cubicBezTo>
                    <a:cubicBezTo>
                      <a:pt x="544178" y="842189"/>
                      <a:pt x="393081" y="852338"/>
                      <a:pt x="332557" y="850230"/>
                    </a:cubicBezTo>
                    <a:cubicBezTo>
                      <a:pt x="247154" y="847800"/>
                      <a:pt x="118330" y="839411"/>
                      <a:pt x="65484" y="809625"/>
                    </a:cubicBezTo>
                    <a:cubicBezTo>
                      <a:pt x="12638" y="779839"/>
                      <a:pt x="0" y="716359"/>
                      <a:pt x="15478" y="671512"/>
                    </a:cubicBezTo>
                    <a:cubicBezTo>
                      <a:pt x="30956" y="626665"/>
                      <a:pt x="96503" y="552358"/>
                      <a:pt x="158353" y="540543"/>
                    </a:cubicBezTo>
                    <a:cubicBezTo>
                      <a:pt x="220203" y="528728"/>
                      <a:pt x="344909" y="598239"/>
                      <a:pt x="386581" y="600620"/>
                    </a:cubicBezTo>
                    <a:cubicBezTo>
                      <a:pt x="428253" y="603001"/>
                      <a:pt x="405544" y="654934"/>
                      <a:pt x="408384" y="554831"/>
                    </a:cubicBezTo>
                    <a:cubicBezTo>
                      <a:pt x="411224" y="454728"/>
                      <a:pt x="406400" y="229393"/>
                      <a:pt x="403622" y="0"/>
                    </a:cubicBezTo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2" name="Freeform 71"/>
              <p:cNvSpPr/>
              <p:nvPr/>
            </p:nvSpPr>
            <p:spPr>
              <a:xfrm flipH="1">
                <a:off x="4355976" y="5109782"/>
                <a:ext cx="1368152" cy="695482"/>
              </a:xfrm>
              <a:custGeom>
                <a:avLst/>
                <a:gdLst>
                  <a:gd name="connsiteX0" fmla="*/ 909711 w 1444283"/>
                  <a:gd name="connsiteY0" fmla="*/ 180535 h 616633"/>
                  <a:gd name="connsiteX1" fmla="*/ 501748 w 1444283"/>
                  <a:gd name="connsiteY1" fmla="*/ 11723 h 616633"/>
                  <a:gd name="connsiteX2" fmla="*/ 192259 w 1444283"/>
                  <a:gd name="connsiteY2" fmla="*/ 250874 h 616633"/>
                  <a:gd name="connsiteX3" fmla="*/ 178191 w 1444283"/>
                  <a:gd name="connsiteY3" fmla="*/ 504092 h 616633"/>
                  <a:gd name="connsiteX4" fmla="*/ 1261403 w 1444283"/>
                  <a:gd name="connsiteY4" fmla="*/ 574430 h 616633"/>
                  <a:gd name="connsiteX5" fmla="*/ 1275471 w 1444283"/>
                  <a:gd name="connsiteY5" fmla="*/ 546295 h 616633"/>
                  <a:gd name="connsiteX6" fmla="*/ 1289539 w 1444283"/>
                  <a:gd name="connsiteY6" fmla="*/ 152400 h 616633"/>
                  <a:gd name="connsiteX7" fmla="*/ 1275471 w 1444283"/>
                  <a:gd name="connsiteY7" fmla="*/ 124264 h 616633"/>
                  <a:gd name="connsiteX8" fmla="*/ 937846 w 1444283"/>
                  <a:gd name="connsiteY8" fmla="*/ 222738 h 616633"/>
                  <a:gd name="connsiteX0" fmla="*/ 909711 w 1444283"/>
                  <a:gd name="connsiteY0" fmla="*/ 180535 h 616633"/>
                  <a:gd name="connsiteX1" fmla="*/ 501748 w 1444283"/>
                  <a:gd name="connsiteY1" fmla="*/ 11723 h 616633"/>
                  <a:gd name="connsiteX2" fmla="*/ 192259 w 1444283"/>
                  <a:gd name="connsiteY2" fmla="*/ 250874 h 616633"/>
                  <a:gd name="connsiteX3" fmla="*/ 178191 w 1444283"/>
                  <a:gd name="connsiteY3" fmla="*/ 504092 h 616633"/>
                  <a:gd name="connsiteX4" fmla="*/ 1261403 w 1444283"/>
                  <a:gd name="connsiteY4" fmla="*/ 574430 h 616633"/>
                  <a:gd name="connsiteX5" fmla="*/ 1275471 w 1444283"/>
                  <a:gd name="connsiteY5" fmla="*/ 546295 h 616633"/>
                  <a:gd name="connsiteX6" fmla="*/ 1289539 w 1444283"/>
                  <a:gd name="connsiteY6" fmla="*/ 152400 h 616633"/>
                  <a:gd name="connsiteX7" fmla="*/ 1275471 w 1444283"/>
                  <a:gd name="connsiteY7" fmla="*/ 124264 h 616633"/>
                  <a:gd name="connsiteX8" fmla="*/ 882287 w 1444283"/>
                  <a:gd name="connsiteY8" fmla="*/ 64012 h 616633"/>
                  <a:gd name="connsiteX0" fmla="*/ 909711 w 1444283"/>
                  <a:gd name="connsiteY0" fmla="*/ 180535 h 616633"/>
                  <a:gd name="connsiteX1" fmla="*/ 501748 w 1444283"/>
                  <a:gd name="connsiteY1" fmla="*/ 11723 h 616633"/>
                  <a:gd name="connsiteX2" fmla="*/ 192259 w 1444283"/>
                  <a:gd name="connsiteY2" fmla="*/ 250874 h 616633"/>
                  <a:gd name="connsiteX3" fmla="*/ 178191 w 1444283"/>
                  <a:gd name="connsiteY3" fmla="*/ 504092 h 616633"/>
                  <a:gd name="connsiteX4" fmla="*/ 1261403 w 1444283"/>
                  <a:gd name="connsiteY4" fmla="*/ 574430 h 616633"/>
                  <a:gd name="connsiteX5" fmla="*/ 1275471 w 1444283"/>
                  <a:gd name="connsiteY5" fmla="*/ 546295 h 616633"/>
                  <a:gd name="connsiteX6" fmla="*/ 1289539 w 1444283"/>
                  <a:gd name="connsiteY6" fmla="*/ 152400 h 616633"/>
                  <a:gd name="connsiteX7" fmla="*/ 1242327 w 1444283"/>
                  <a:gd name="connsiteY7" fmla="*/ 64012 h 616633"/>
                  <a:gd name="connsiteX8" fmla="*/ 882287 w 1444283"/>
                  <a:gd name="connsiteY8" fmla="*/ 64012 h 616633"/>
                  <a:gd name="connsiteX0" fmla="*/ 909711 w 1444283"/>
                  <a:gd name="connsiteY0" fmla="*/ 311317 h 747415"/>
                  <a:gd name="connsiteX1" fmla="*/ 501748 w 1444283"/>
                  <a:gd name="connsiteY1" fmla="*/ 142505 h 747415"/>
                  <a:gd name="connsiteX2" fmla="*/ 192259 w 1444283"/>
                  <a:gd name="connsiteY2" fmla="*/ 381656 h 747415"/>
                  <a:gd name="connsiteX3" fmla="*/ 178191 w 1444283"/>
                  <a:gd name="connsiteY3" fmla="*/ 634874 h 747415"/>
                  <a:gd name="connsiteX4" fmla="*/ 1261403 w 1444283"/>
                  <a:gd name="connsiteY4" fmla="*/ 705212 h 747415"/>
                  <a:gd name="connsiteX5" fmla="*/ 1275471 w 1444283"/>
                  <a:gd name="connsiteY5" fmla="*/ 677077 h 747415"/>
                  <a:gd name="connsiteX6" fmla="*/ 1289539 w 1444283"/>
                  <a:gd name="connsiteY6" fmla="*/ 283182 h 747415"/>
                  <a:gd name="connsiteX7" fmla="*/ 1242327 w 1444283"/>
                  <a:gd name="connsiteY7" fmla="*/ 194794 h 747415"/>
                  <a:gd name="connsiteX8" fmla="*/ 882287 w 1444283"/>
                  <a:gd name="connsiteY8" fmla="*/ 194794 h 747415"/>
                  <a:gd name="connsiteX0" fmla="*/ 909711 w 1444283"/>
                  <a:gd name="connsiteY0" fmla="*/ 311317 h 714141"/>
                  <a:gd name="connsiteX1" fmla="*/ 501748 w 1444283"/>
                  <a:gd name="connsiteY1" fmla="*/ 142505 h 714141"/>
                  <a:gd name="connsiteX2" fmla="*/ 192259 w 1444283"/>
                  <a:gd name="connsiteY2" fmla="*/ 381656 h 714141"/>
                  <a:gd name="connsiteX3" fmla="*/ 178191 w 1444283"/>
                  <a:gd name="connsiteY3" fmla="*/ 634874 h 714141"/>
                  <a:gd name="connsiteX4" fmla="*/ 1261403 w 1444283"/>
                  <a:gd name="connsiteY4" fmla="*/ 705212 h 714141"/>
                  <a:gd name="connsiteX5" fmla="*/ 1275471 w 1444283"/>
                  <a:gd name="connsiteY5" fmla="*/ 677077 h 714141"/>
                  <a:gd name="connsiteX6" fmla="*/ 1314335 w 1444283"/>
                  <a:gd name="connsiteY6" fmla="*/ 482826 h 714141"/>
                  <a:gd name="connsiteX7" fmla="*/ 1242327 w 1444283"/>
                  <a:gd name="connsiteY7" fmla="*/ 194794 h 714141"/>
                  <a:gd name="connsiteX8" fmla="*/ 882287 w 1444283"/>
                  <a:gd name="connsiteY8" fmla="*/ 194794 h 714141"/>
                  <a:gd name="connsiteX0" fmla="*/ 909711 w 1444283"/>
                  <a:gd name="connsiteY0" fmla="*/ 311317 h 714141"/>
                  <a:gd name="connsiteX1" fmla="*/ 501748 w 1444283"/>
                  <a:gd name="connsiteY1" fmla="*/ 142505 h 714141"/>
                  <a:gd name="connsiteX2" fmla="*/ 192259 w 1444283"/>
                  <a:gd name="connsiteY2" fmla="*/ 381656 h 714141"/>
                  <a:gd name="connsiteX3" fmla="*/ 178191 w 1444283"/>
                  <a:gd name="connsiteY3" fmla="*/ 634874 h 714141"/>
                  <a:gd name="connsiteX4" fmla="*/ 1261403 w 1444283"/>
                  <a:gd name="connsiteY4" fmla="*/ 705212 h 714141"/>
                  <a:gd name="connsiteX5" fmla="*/ 1275471 w 1444283"/>
                  <a:gd name="connsiteY5" fmla="*/ 677077 h 714141"/>
                  <a:gd name="connsiteX6" fmla="*/ 1314335 w 1444283"/>
                  <a:gd name="connsiteY6" fmla="*/ 482826 h 714141"/>
                  <a:gd name="connsiteX7" fmla="*/ 1242327 w 1444283"/>
                  <a:gd name="connsiteY7" fmla="*/ 194794 h 714141"/>
                  <a:gd name="connsiteX8" fmla="*/ 882287 w 1444283"/>
                  <a:gd name="connsiteY8" fmla="*/ 194794 h 714141"/>
                  <a:gd name="connsiteX0" fmla="*/ 909711 w 1444283"/>
                  <a:gd name="connsiteY0" fmla="*/ 180535 h 631365"/>
                  <a:gd name="connsiteX1" fmla="*/ 501748 w 1444283"/>
                  <a:gd name="connsiteY1" fmla="*/ 11723 h 631365"/>
                  <a:gd name="connsiteX2" fmla="*/ 192259 w 1444283"/>
                  <a:gd name="connsiteY2" fmla="*/ 250874 h 631365"/>
                  <a:gd name="connsiteX3" fmla="*/ 178191 w 1444283"/>
                  <a:gd name="connsiteY3" fmla="*/ 504092 h 631365"/>
                  <a:gd name="connsiteX4" fmla="*/ 1261403 w 1444283"/>
                  <a:gd name="connsiteY4" fmla="*/ 574430 h 631365"/>
                  <a:gd name="connsiteX5" fmla="*/ 1275471 w 1444283"/>
                  <a:gd name="connsiteY5" fmla="*/ 546295 h 631365"/>
                  <a:gd name="connsiteX6" fmla="*/ 1242327 w 1444283"/>
                  <a:gd name="connsiteY6" fmla="*/ 64012 h 631365"/>
                  <a:gd name="connsiteX7" fmla="*/ 882287 w 1444283"/>
                  <a:gd name="connsiteY7" fmla="*/ 64012 h 631365"/>
                  <a:gd name="connsiteX0" fmla="*/ 909711 w 1444283"/>
                  <a:gd name="connsiteY0" fmla="*/ 180535 h 631365"/>
                  <a:gd name="connsiteX1" fmla="*/ 501748 w 1444283"/>
                  <a:gd name="connsiteY1" fmla="*/ 11723 h 631365"/>
                  <a:gd name="connsiteX2" fmla="*/ 192259 w 1444283"/>
                  <a:gd name="connsiteY2" fmla="*/ 250874 h 631365"/>
                  <a:gd name="connsiteX3" fmla="*/ 178191 w 1444283"/>
                  <a:gd name="connsiteY3" fmla="*/ 504092 h 631365"/>
                  <a:gd name="connsiteX4" fmla="*/ 1261403 w 1444283"/>
                  <a:gd name="connsiteY4" fmla="*/ 574430 h 631365"/>
                  <a:gd name="connsiteX5" fmla="*/ 1275471 w 1444283"/>
                  <a:gd name="connsiteY5" fmla="*/ 546295 h 631365"/>
                  <a:gd name="connsiteX6" fmla="*/ 1242327 w 1444283"/>
                  <a:gd name="connsiteY6" fmla="*/ 64012 h 631365"/>
                  <a:gd name="connsiteX7" fmla="*/ 882287 w 1444283"/>
                  <a:gd name="connsiteY7" fmla="*/ 64012 h 631365"/>
                  <a:gd name="connsiteX0" fmla="*/ 909711 w 1444283"/>
                  <a:gd name="connsiteY0" fmla="*/ 180535 h 631365"/>
                  <a:gd name="connsiteX1" fmla="*/ 501748 w 1444283"/>
                  <a:gd name="connsiteY1" fmla="*/ 11723 h 631365"/>
                  <a:gd name="connsiteX2" fmla="*/ 192259 w 1444283"/>
                  <a:gd name="connsiteY2" fmla="*/ 250874 h 631365"/>
                  <a:gd name="connsiteX3" fmla="*/ 178191 w 1444283"/>
                  <a:gd name="connsiteY3" fmla="*/ 504092 h 631365"/>
                  <a:gd name="connsiteX4" fmla="*/ 1261403 w 1444283"/>
                  <a:gd name="connsiteY4" fmla="*/ 574430 h 631365"/>
                  <a:gd name="connsiteX5" fmla="*/ 1275471 w 1444283"/>
                  <a:gd name="connsiteY5" fmla="*/ 546295 h 631365"/>
                  <a:gd name="connsiteX6" fmla="*/ 1242327 w 1444283"/>
                  <a:gd name="connsiteY6" fmla="*/ 64012 h 631365"/>
                  <a:gd name="connsiteX7" fmla="*/ 882287 w 1444283"/>
                  <a:gd name="connsiteY7" fmla="*/ 64012 h 631365"/>
                  <a:gd name="connsiteX0" fmla="*/ 894530 w 1338018"/>
                  <a:gd name="connsiteY0" fmla="*/ 180535 h 630304"/>
                  <a:gd name="connsiteX1" fmla="*/ 486567 w 1338018"/>
                  <a:gd name="connsiteY1" fmla="*/ 11723 h 630304"/>
                  <a:gd name="connsiteX2" fmla="*/ 177078 w 1338018"/>
                  <a:gd name="connsiteY2" fmla="*/ 250874 h 630304"/>
                  <a:gd name="connsiteX3" fmla="*/ 163010 w 1338018"/>
                  <a:gd name="connsiteY3" fmla="*/ 504092 h 630304"/>
                  <a:gd name="connsiteX4" fmla="*/ 1155138 w 1338018"/>
                  <a:gd name="connsiteY4" fmla="*/ 568068 h 630304"/>
                  <a:gd name="connsiteX5" fmla="*/ 1260290 w 1338018"/>
                  <a:gd name="connsiteY5" fmla="*/ 546295 h 630304"/>
                  <a:gd name="connsiteX6" fmla="*/ 1227146 w 1338018"/>
                  <a:gd name="connsiteY6" fmla="*/ 64012 h 630304"/>
                  <a:gd name="connsiteX7" fmla="*/ 867106 w 1338018"/>
                  <a:gd name="connsiteY7" fmla="*/ 64012 h 630304"/>
                  <a:gd name="connsiteX0" fmla="*/ 894530 w 1344495"/>
                  <a:gd name="connsiteY0" fmla="*/ 180535 h 652077"/>
                  <a:gd name="connsiteX1" fmla="*/ 486567 w 1344495"/>
                  <a:gd name="connsiteY1" fmla="*/ 11723 h 652077"/>
                  <a:gd name="connsiteX2" fmla="*/ 177078 w 1344495"/>
                  <a:gd name="connsiteY2" fmla="*/ 250874 h 652077"/>
                  <a:gd name="connsiteX3" fmla="*/ 163010 w 1344495"/>
                  <a:gd name="connsiteY3" fmla="*/ 504092 h 652077"/>
                  <a:gd name="connsiteX4" fmla="*/ 1155138 w 1344495"/>
                  <a:gd name="connsiteY4" fmla="*/ 568068 h 652077"/>
                  <a:gd name="connsiteX5" fmla="*/ 1299153 w 1344495"/>
                  <a:gd name="connsiteY5" fmla="*/ 568068 h 652077"/>
                  <a:gd name="connsiteX6" fmla="*/ 1227146 w 1344495"/>
                  <a:gd name="connsiteY6" fmla="*/ 64012 h 652077"/>
                  <a:gd name="connsiteX7" fmla="*/ 867106 w 1344495"/>
                  <a:gd name="connsiteY7" fmla="*/ 64012 h 652077"/>
                  <a:gd name="connsiteX0" fmla="*/ 894530 w 1344495"/>
                  <a:gd name="connsiteY0" fmla="*/ 202909 h 674451"/>
                  <a:gd name="connsiteX1" fmla="*/ 486567 w 1344495"/>
                  <a:gd name="connsiteY1" fmla="*/ 34097 h 674451"/>
                  <a:gd name="connsiteX2" fmla="*/ 177078 w 1344495"/>
                  <a:gd name="connsiteY2" fmla="*/ 273248 h 674451"/>
                  <a:gd name="connsiteX3" fmla="*/ 163010 w 1344495"/>
                  <a:gd name="connsiteY3" fmla="*/ 526466 h 674451"/>
                  <a:gd name="connsiteX4" fmla="*/ 1155138 w 1344495"/>
                  <a:gd name="connsiteY4" fmla="*/ 590442 h 674451"/>
                  <a:gd name="connsiteX5" fmla="*/ 1299153 w 1344495"/>
                  <a:gd name="connsiteY5" fmla="*/ 590442 h 674451"/>
                  <a:gd name="connsiteX6" fmla="*/ 1227146 w 1344495"/>
                  <a:gd name="connsiteY6" fmla="*/ 86386 h 674451"/>
                  <a:gd name="connsiteX7" fmla="*/ 905007 w 1344495"/>
                  <a:gd name="connsiteY7" fmla="*/ 72124 h 674451"/>
                  <a:gd name="connsiteX8" fmla="*/ 867106 w 1344495"/>
                  <a:gd name="connsiteY8" fmla="*/ 86386 h 674451"/>
                  <a:gd name="connsiteX0" fmla="*/ 894530 w 1344495"/>
                  <a:gd name="connsiteY0" fmla="*/ 202909 h 674451"/>
                  <a:gd name="connsiteX1" fmla="*/ 486567 w 1344495"/>
                  <a:gd name="connsiteY1" fmla="*/ 34097 h 674451"/>
                  <a:gd name="connsiteX2" fmla="*/ 177078 w 1344495"/>
                  <a:gd name="connsiteY2" fmla="*/ 273248 h 674451"/>
                  <a:gd name="connsiteX3" fmla="*/ 163010 w 1344495"/>
                  <a:gd name="connsiteY3" fmla="*/ 526466 h 674451"/>
                  <a:gd name="connsiteX4" fmla="*/ 1155138 w 1344495"/>
                  <a:gd name="connsiteY4" fmla="*/ 590442 h 674451"/>
                  <a:gd name="connsiteX5" fmla="*/ 1299153 w 1344495"/>
                  <a:gd name="connsiteY5" fmla="*/ 590442 h 674451"/>
                  <a:gd name="connsiteX6" fmla="*/ 1227146 w 1344495"/>
                  <a:gd name="connsiteY6" fmla="*/ 86386 h 674451"/>
                  <a:gd name="connsiteX7" fmla="*/ 905007 w 1344495"/>
                  <a:gd name="connsiteY7" fmla="*/ 72124 h 674451"/>
                  <a:gd name="connsiteX8" fmla="*/ 867105 w 1344495"/>
                  <a:gd name="connsiteY8" fmla="*/ 158394 h 674451"/>
                  <a:gd name="connsiteX0" fmla="*/ 894530 w 1344495"/>
                  <a:gd name="connsiteY0" fmla="*/ 212534 h 684076"/>
                  <a:gd name="connsiteX1" fmla="*/ 486567 w 1344495"/>
                  <a:gd name="connsiteY1" fmla="*/ 43722 h 684076"/>
                  <a:gd name="connsiteX2" fmla="*/ 177078 w 1344495"/>
                  <a:gd name="connsiteY2" fmla="*/ 282873 h 684076"/>
                  <a:gd name="connsiteX3" fmla="*/ 163010 w 1344495"/>
                  <a:gd name="connsiteY3" fmla="*/ 536091 h 684076"/>
                  <a:gd name="connsiteX4" fmla="*/ 1155138 w 1344495"/>
                  <a:gd name="connsiteY4" fmla="*/ 600067 h 684076"/>
                  <a:gd name="connsiteX5" fmla="*/ 1299153 w 1344495"/>
                  <a:gd name="connsiteY5" fmla="*/ 600067 h 684076"/>
                  <a:gd name="connsiteX6" fmla="*/ 1227146 w 1344495"/>
                  <a:gd name="connsiteY6" fmla="*/ 96011 h 684076"/>
                  <a:gd name="connsiteX7" fmla="*/ 867105 w 1344495"/>
                  <a:gd name="connsiteY7" fmla="*/ 24003 h 684076"/>
                  <a:gd name="connsiteX8" fmla="*/ 867105 w 1344495"/>
                  <a:gd name="connsiteY8" fmla="*/ 168019 h 684076"/>
                  <a:gd name="connsiteX0" fmla="*/ 894530 w 1344495"/>
                  <a:gd name="connsiteY0" fmla="*/ 212534 h 684076"/>
                  <a:gd name="connsiteX1" fmla="*/ 486567 w 1344495"/>
                  <a:gd name="connsiteY1" fmla="*/ 43722 h 684076"/>
                  <a:gd name="connsiteX2" fmla="*/ 177078 w 1344495"/>
                  <a:gd name="connsiteY2" fmla="*/ 282873 h 684076"/>
                  <a:gd name="connsiteX3" fmla="*/ 163010 w 1344495"/>
                  <a:gd name="connsiteY3" fmla="*/ 536091 h 684076"/>
                  <a:gd name="connsiteX4" fmla="*/ 1155138 w 1344495"/>
                  <a:gd name="connsiteY4" fmla="*/ 600067 h 684076"/>
                  <a:gd name="connsiteX5" fmla="*/ 1299153 w 1344495"/>
                  <a:gd name="connsiteY5" fmla="*/ 600067 h 684076"/>
                  <a:gd name="connsiteX6" fmla="*/ 1227146 w 1344495"/>
                  <a:gd name="connsiteY6" fmla="*/ 96011 h 684076"/>
                  <a:gd name="connsiteX7" fmla="*/ 867105 w 1344495"/>
                  <a:gd name="connsiteY7" fmla="*/ 24003 h 684076"/>
                  <a:gd name="connsiteX8" fmla="*/ 867105 w 1344495"/>
                  <a:gd name="connsiteY8" fmla="*/ 168019 h 684076"/>
                  <a:gd name="connsiteX0" fmla="*/ 894530 w 1344495"/>
                  <a:gd name="connsiteY0" fmla="*/ 212534 h 684076"/>
                  <a:gd name="connsiteX1" fmla="*/ 486567 w 1344495"/>
                  <a:gd name="connsiteY1" fmla="*/ 43722 h 684076"/>
                  <a:gd name="connsiteX2" fmla="*/ 177078 w 1344495"/>
                  <a:gd name="connsiteY2" fmla="*/ 282873 h 684076"/>
                  <a:gd name="connsiteX3" fmla="*/ 163010 w 1344495"/>
                  <a:gd name="connsiteY3" fmla="*/ 536091 h 684076"/>
                  <a:gd name="connsiteX4" fmla="*/ 1155138 w 1344495"/>
                  <a:gd name="connsiteY4" fmla="*/ 600067 h 684076"/>
                  <a:gd name="connsiteX5" fmla="*/ 1299153 w 1344495"/>
                  <a:gd name="connsiteY5" fmla="*/ 600067 h 684076"/>
                  <a:gd name="connsiteX6" fmla="*/ 1227146 w 1344495"/>
                  <a:gd name="connsiteY6" fmla="*/ 96011 h 684076"/>
                  <a:gd name="connsiteX7" fmla="*/ 867105 w 1344495"/>
                  <a:gd name="connsiteY7" fmla="*/ 24003 h 684076"/>
                  <a:gd name="connsiteX8" fmla="*/ 867105 w 1344495"/>
                  <a:gd name="connsiteY8" fmla="*/ 168019 h 684076"/>
                  <a:gd name="connsiteX0" fmla="*/ 894530 w 1344495"/>
                  <a:gd name="connsiteY0" fmla="*/ 284542 h 768086"/>
                  <a:gd name="connsiteX1" fmla="*/ 486567 w 1344495"/>
                  <a:gd name="connsiteY1" fmla="*/ 115730 h 768086"/>
                  <a:gd name="connsiteX2" fmla="*/ 177078 w 1344495"/>
                  <a:gd name="connsiteY2" fmla="*/ 354881 h 768086"/>
                  <a:gd name="connsiteX3" fmla="*/ 163010 w 1344495"/>
                  <a:gd name="connsiteY3" fmla="*/ 608099 h 768086"/>
                  <a:gd name="connsiteX4" fmla="*/ 1155138 w 1344495"/>
                  <a:gd name="connsiteY4" fmla="*/ 672075 h 768086"/>
                  <a:gd name="connsiteX5" fmla="*/ 1299153 w 1344495"/>
                  <a:gd name="connsiteY5" fmla="*/ 672075 h 768086"/>
                  <a:gd name="connsiteX6" fmla="*/ 1227145 w 1344495"/>
                  <a:gd name="connsiteY6" fmla="*/ 96011 h 768086"/>
                  <a:gd name="connsiteX7" fmla="*/ 867105 w 1344495"/>
                  <a:gd name="connsiteY7" fmla="*/ 96011 h 768086"/>
                  <a:gd name="connsiteX8" fmla="*/ 867105 w 1344495"/>
                  <a:gd name="connsiteY8" fmla="*/ 240027 h 768086"/>
                  <a:gd name="connsiteX0" fmla="*/ 894530 w 1344495"/>
                  <a:gd name="connsiteY0" fmla="*/ 211938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167423 h 695482"/>
                  <a:gd name="connsiteX0" fmla="*/ 894530 w 1344495"/>
                  <a:gd name="connsiteY0" fmla="*/ 211938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167423 h 695482"/>
                  <a:gd name="connsiteX0" fmla="*/ 894530 w 1344495"/>
                  <a:gd name="connsiteY0" fmla="*/ 211938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167423 h 695482"/>
                  <a:gd name="connsiteX0" fmla="*/ 894530 w 1344495"/>
                  <a:gd name="connsiteY0" fmla="*/ 211938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239431 h 695482"/>
                  <a:gd name="connsiteX0" fmla="*/ 894530 w 1344495"/>
                  <a:gd name="connsiteY0" fmla="*/ 211938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239431 h 695482"/>
                  <a:gd name="connsiteX0" fmla="*/ 894530 w 1344495"/>
                  <a:gd name="connsiteY0" fmla="*/ 211938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239431 h 695482"/>
                  <a:gd name="connsiteX0" fmla="*/ 867105 w 1344495"/>
                  <a:gd name="connsiteY0" fmla="*/ 239431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239431 h 695482"/>
                  <a:gd name="connsiteX0" fmla="*/ 867105 w 1344495"/>
                  <a:gd name="connsiteY0" fmla="*/ 239431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167423 h 695482"/>
                  <a:gd name="connsiteX0" fmla="*/ 867105 w 1344495"/>
                  <a:gd name="connsiteY0" fmla="*/ 239431 h 695482"/>
                  <a:gd name="connsiteX1" fmla="*/ 939113 w 1344495"/>
                  <a:gd name="connsiteY1" fmla="*/ 527463 h 695482"/>
                  <a:gd name="connsiteX2" fmla="*/ 486567 w 1344495"/>
                  <a:gd name="connsiteY2" fmla="*/ 43126 h 695482"/>
                  <a:gd name="connsiteX3" fmla="*/ 177078 w 1344495"/>
                  <a:gd name="connsiteY3" fmla="*/ 282277 h 695482"/>
                  <a:gd name="connsiteX4" fmla="*/ 163010 w 1344495"/>
                  <a:gd name="connsiteY4" fmla="*/ 535495 h 695482"/>
                  <a:gd name="connsiteX5" fmla="*/ 1155138 w 1344495"/>
                  <a:gd name="connsiteY5" fmla="*/ 599471 h 695482"/>
                  <a:gd name="connsiteX6" fmla="*/ 1299153 w 1344495"/>
                  <a:gd name="connsiteY6" fmla="*/ 599471 h 695482"/>
                  <a:gd name="connsiteX7" fmla="*/ 1227145 w 1344495"/>
                  <a:gd name="connsiteY7" fmla="*/ 23407 h 695482"/>
                  <a:gd name="connsiteX8" fmla="*/ 867105 w 1344495"/>
                  <a:gd name="connsiteY8" fmla="*/ 23407 h 695482"/>
                  <a:gd name="connsiteX9" fmla="*/ 867105 w 1344495"/>
                  <a:gd name="connsiteY9" fmla="*/ 167423 h 695482"/>
                  <a:gd name="connsiteX0" fmla="*/ 867105 w 1344495"/>
                  <a:gd name="connsiteY0" fmla="*/ 239431 h 695482"/>
                  <a:gd name="connsiteX1" fmla="*/ 867105 w 1344495"/>
                  <a:gd name="connsiteY1" fmla="*/ 167423 h 695482"/>
                  <a:gd name="connsiteX2" fmla="*/ 939113 w 1344495"/>
                  <a:gd name="connsiteY2" fmla="*/ 527463 h 695482"/>
                  <a:gd name="connsiteX3" fmla="*/ 486567 w 1344495"/>
                  <a:gd name="connsiteY3" fmla="*/ 43126 h 695482"/>
                  <a:gd name="connsiteX4" fmla="*/ 177078 w 1344495"/>
                  <a:gd name="connsiteY4" fmla="*/ 282277 h 695482"/>
                  <a:gd name="connsiteX5" fmla="*/ 163010 w 1344495"/>
                  <a:gd name="connsiteY5" fmla="*/ 535495 h 695482"/>
                  <a:gd name="connsiteX6" fmla="*/ 1155138 w 1344495"/>
                  <a:gd name="connsiteY6" fmla="*/ 599471 h 695482"/>
                  <a:gd name="connsiteX7" fmla="*/ 1299153 w 1344495"/>
                  <a:gd name="connsiteY7" fmla="*/ 599471 h 695482"/>
                  <a:gd name="connsiteX8" fmla="*/ 1227145 w 1344495"/>
                  <a:gd name="connsiteY8" fmla="*/ 23407 h 695482"/>
                  <a:gd name="connsiteX9" fmla="*/ 867105 w 1344495"/>
                  <a:gd name="connsiteY9" fmla="*/ 23407 h 695482"/>
                  <a:gd name="connsiteX10" fmla="*/ 867105 w 1344495"/>
                  <a:gd name="connsiteY10" fmla="*/ 167423 h 695482"/>
                  <a:gd name="connsiteX0" fmla="*/ 867105 w 1344495"/>
                  <a:gd name="connsiteY0" fmla="*/ 239431 h 695482"/>
                  <a:gd name="connsiteX1" fmla="*/ 867105 w 1344495"/>
                  <a:gd name="connsiteY1" fmla="*/ 167423 h 695482"/>
                  <a:gd name="connsiteX2" fmla="*/ 486567 w 1344495"/>
                  <a:gd name="connsiteY2" fmla="*/ 43126 h 695482"/>
                  <a:gd name="connsiteX3" fmla="*/ 177078 w 1344495"/>
                  <a:gd name="connsiteY3" fmla="*/ 282277 h 695482"/>
                  <a:gd name="connsiteX4" fmla="*/ 163010 w 1344495"/>
                  <a:gd name="connsiteY4" fmla="*/ 535495 h 695482"/>
                  <a:gd name="connsiteX5" fmla="*/ 1155138 w 1344495"/>
                  <a:gd name="connsiteY5" fmla="*/ 599471 h 695482"/>
                  <a:gd name="connsiteX6" fmla="*/ 1299153 w 1344495"/>
                  <a:gd name="connsiteY6" fmla="*/ 599471 h 695482"/>
                  <a:gd name="connsiteX7" fmla="*/ 1227145 w 1344495"/>
                  <a:gd name="connsiteY7" fmla="*/ 23407 h 695482"/>
                  <a:gd name="connsiteX8" fmla="*/ 867105 w 1344495"/>
                  <a:gd name="connsiteY8" fmla="*/ 23407 h 695482"/>
                  <a:gd name="connsiteX9" fmla="*/ 867105 w 1344495"/>
                  <a:gd name="connsiteY9" fmla="*/ 167423 h 695482"/>
                  <a:gd name="connsiteX0" fmla="*/ 867105 w 1344495"/>
                  <a:gd name="connsiteY0" fmla="*/ 239431 h 695482"/>
                  <a:gd name="connsiteX1" fmla="*/ 867105 w 1344495"/>
                  <a:gd name="connsiteY1" fmla="*/ 167423 h 695482"/>
                  <a:gd name="connsiteX2" fmla="*/ 486567 w 1344495"/>
                  <a:gd name="connsiteY2" fmla="*/ 43126 h 695482"/>
                  <a:gd name="connsiteX3" fmla="*/ 177078 w 1344495"/>
                  <a:gd name="connsiteY3" fmla="*/ 282277 h 695482"/>
                  <a:gd name="connsiteX4" fmla="*/ 163010 w 1344495"/>
                  <a:gd name="connsiteY4" fmla="*/ 535495 h 695482"/>
                  <a:gd name="connsiteX5" fmla="*/ 1155138 w 1344495"/>
                  <a:gd name="connsiteY5" fmla="*/ 599471 h 695482"/>
                  <a:gd name="connsiteX6" fmla="*/ 1299153 w 1344495"/>
                  <a:gd name="connsiteY6" fmla="*/ 599471 h 695482"/>
                  <a:gd name="connsiteX7" fmla="*/ 1227145 w 1344495"/>
                  <a:gd name="connsiteY7" fmla="*/ 23407 h 695482"/>
                  <a:gd name="connsiteX8" fmla="*/ 867105 w 1344495"/>
                  <a:gd name="connsiteY8" fmla="*/ 23407 h 695482"/>
                  <a:gd name="connsiteX9" fmla="*/ 867105 w 1344495"/>
                  <a:gd name="connsiteY9" fmla="*/ 167423 h 695482"/>
                  <a:gd name="connsiteX0" fmla="*/ 867105 w 1344495"/>
                  <a:gd name="connsiteY0" fmla="*/ 362417 h 818468"/>
                  <a:gd name="connsiteX1" fmla="*/ 867105 w 1344495"/>
                  <a:gd name="connsiteY1" fmla="*/ 290409 h 818468"/>
                  <a:gd name="connsiteX2" fmla="*/ 486567 w 1344495"/>
                  <a:gd name="connsiteY2" fmla="*/ 166112 h 818468"/>
                  <a:gd name="connsiteX3" fmla="*/ 177078 w 1344495"/>
                  <a:gd name="connsiteY3" fmla="*/ 405263 h 818468"/>
                  <a:gd name="connsiteX4" fmla="*/ 163010 w 1344495"/>
                  <a:gd name="connsiteY4" fmla="*/ 658481 h 818468"/>
                  <a:gd name="connsiteX5" fmla="*/ 1155138 w 1344495"/>
                  <a:gd name="connsiteY5" fmla="*/ 722457 h 818468"/>
                  <a:gd name="connsiteX6" fmla="*/ 1299153 w 1344495"/>
                  <a:gd name="connsiteY6" fmla="*/ 722457 h 818468"/>
                  <a:gd name="connsiteX7" fmla="*/ 1227145 w 1344495"/>
                  <a:gd name="connsiteY7" fmla="*/ 146393 h 818468"/>
                  <a:gd name="connsiteX8" fmla="*/ 867105 w 1344495"/>
                  <a:gd name="connsiteY8" fmla="*/ 146393 h 818468"/>
                  <a:gd name="connsiteX9" fmla="*/ 651081 w 1344495"/>
                  <a:gd name="connsiteY9" fmla="*/ 2377 h 818468"/>
                  <a:gd name="connsiteX0" fmla="*/ 867105 w 1344495"/>
                  <a:gd name="connsiteY0" fmla="*/ 434425 h 818468"/>
                  <a:gd name="connsiteX1" fmla="*/ 867105 w 1344495"/>
                  <a:gd name="connsiteY1" fmla="*/ 290409 h 818468"/>
                  <a:gd name="connsiteX2" fmla="*/ 486567 w 1344495"/>
                  <a:gd name="connsiteY2" fmla="*/ 166112 h 818468"/>
                  <a:gd name="connsiteX3" fmla="*/ 177078 w 1344495"/>
                  <a:gd name="connsiteY3" fmla="*/ 405263 h 818468"/>
                  <a:gd name="connsiteX4" fmla="*/ 163010 w 1344495"/>
                  <a:gd name="connsiteY4" fmla="*/ 658481 h 818468"/>
                  <a:gd name="connsiteX5" fmla="*/ 1155138 w 1344495"/>
                  <a:gd name="connsiteY5" fmla="*/ 722457 h 818468"/>
                  <a:gd name="connsiteX6" fmla="*/ 1299153 w 1344495"/>
                  <a:gd name="connsiteY6" fmla="*/ 722457 h 818468"/>
                  <a:gd name="connsiteX7" fmla="*/ 1227145 w 1344495"/>
                  <a:gd name="connsiteY7" fmla="*/ 146393 h 818468"/>
                  <a:gd name="connsiteX8" fmla="*/ 867105 w 1344495"/>
                  <a:gd name="connsiteY8" fmla="*/ 146393 h 818468"/>
                  <a:gd name="connsiteX9" fmla="*/ 651081 w 1344495"/>
                  <a:gd name="connsiteY9" fmla="*/ 2377 h 818468"/>
                  <a:gd name="connsiteX0" fmla="*/ 867105 w 1344495"/>
                  <a:gd name="connsiteY0" fmla="*/ 290409 h 818468"/>
                  <a:gd name="connsiteX1" fmla="*/ 486567 w 1344495"/>
                  <a:gd name="connsiteY1" fmla="*/ 166112 h 818468"/>
                  <a:gd name="connsiteX2" fmla="*/ 177078 w 1344495"/>
                  <a:gd name="connsiteY2" fmla="*/ 405263 h 818468"/>
                  <a:gd name="connsiteX3" fmla="*/ 163010 w 1344495"/>
                  <a:gd name="connsiteY3" fmla="*/ 658481 h 818468"/>
                  <a:gd name="connsiteX4" fmla="*/ 1155138 w 1344495"/>
                  <a:gd name="connsiteY4" fmla="*/ 722457 h 818468"/>
                  <a:gd name="connsiteX5" fmla="*/ 1299153 w 1344495"/>
                  <a:gd name="connsiteY5" fmla="*/ 722457 h 818468"/>
                  <a:gd name="connsiteX6" fmla="*/ 1227145 w 1344495"/>
                  <a:gd name="connsiteY6" fmla="*/ 146393 h 818468"/>
                  <a:gd name="connsiteX7" fmla="*/ 867105 w 1344495"/>
                  <a:gd name="connsiteY7" fmla="*/ 146393 h 818468"/>
                  <a:gd name="connsiteX8" fmla="*/ 651081 w 1344495"/>
                  <a:gd name="connsiteY8" fmla="*/ 2377 h 818468"/>
                  <a:gd name="connsiteX0" fmla="*/ 867105 w 1344495"/>
                  <a:gd name="connsiteY0" fmla="*/ 167423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167423 h 6954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44495" h="695482">
                    <a:moveTo>
                      <a:pt x="867105" y="167423"/>
                    </a:moveTo>
                    <a:cubicBezTo>
                      <a:pt x="803682" y="122704"/>
                      <a:pt x="601572" y="23984"/>
                      <a:pt x="486567" y="43126"/>
                    </a:cubicBezTo>
                    <a:cubicBezTo>
                      <a:pt x="371563" y="62268"/>
                      <a:pt x="231004" y="200216"/>
                      <a:pt x="177078" y="282277"/>
                    </a:cubicBezTo>
                    <a:cubicBezTo>
                      <a:pt x="123152" y="364338"/>
                      <a:pt x="0" y="482629"/>
                      <a:pt x="163010" y="535495"/>
                    </a:cubicBezTo>
                    <a:cubicBezTo>
                      <a:pt x="326020" y="588361"/>
                      <a:pt x="965781" y="588808"/>
                      <a:pt x="1155138" y="599471"/>
                    </a:cubicBezTo>
                    <a:cubicBezTo>
                      <a:pt x="1344495" y="610134"/>
                      <a:pt x="1287152" y="695482"/>
                      <a:pt x="1299153" y="599471"/>
                    </a:cubicBezTo>
                    <a:cubicBezTo>
                      <a:pt x="1311154" y="503460"/>
                      <a:pt x="1266957" y="99823"/>
                      <a:pt x="1227145" y="23407"/>
                    </a:cubicBezTo>
                    <a:cubicBezTo>
                      <a:pt x="1133607" y="0"/>
                      <a:pt x="954918" y="16764"/>
                      <a:pt x="867105" y="23407"/>
                    </a:cubicBezTo>
                    <a:cubicBezTo>
                      <a:pt x="864620" y="145541"/>
                      <a:pt x="873422" y="165046"/>
                      <a:pt x="867105" y="167423"/>
                    </a:cubicBezTo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3" name="Freeform 72"/>
              <p:cNvSpPr/>
              <p:nvPr/>
            </p:nvSpPr>
            <p:spPr>
              <a:xfrm flipH="1">
                <a:off x="4407202" y="5589240"/>
                <a:ext cx="1244918" cy="195263"/>
              </a:xfrm>
              <a:custGeom>
                <a:avLst/>
                <a:gdLst>
                  <a:gd name="connsiteX0" fmla="*/ 9525 w 1295400"/>
                  <a:gd name="connsiteY0" fmla="*/ 0 h 195263"/>
                  <a:gd name="connsiteX1" fmla="*/ 0 w 1295400"/>
                  <a:gd name="connsiteY1" fmla="*/ 161925 h 195263"/>
                  <a:gd name="connsiteX2" fmla="*/ 1276350 w 1295400"/>
                  <a:gd name="connsiteY2" fmla="*/ 195263 h 195263"/>
                  <a:gd name="connsiteX3" fmla="*/ 1295400 w 1295400"/>
                  <a:gd name="connsiteY3" fmla="*/ 47625 h 195263"/>
                  <a:gd name="connsiteX4" fmla="*/ 9525 w 1295400"/>
                  <a:gd name="connsiteY4" fmla="*/ 0 h 195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95400" h="195263">
                    <a:moveTo>
                      <a:pt x="9525" y="0"/>
                    </a:moveTo>
                    <a:lnTo>
                      <a:pt x="0" y="161925"/>
                    </a:lnTo>
                    <a:lnTo>
                      <a:pt x="1276350" y="195263"/>
                    </a:lnTo>
                    <a:lnTo>
                      <a:pt x="1295400" y="47625"/>
                    </a:lnTo>
                    <a:lnTo>
                      <a:pt x="9525" y="0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66" name="Oval 65"/>
            <p:cNvSpPr/>
            <p:nvPr/>
          </p:nvSpPr>
          <p:spPr>
            <a:xfrm>
              <a:off x="4788024" y="3250927"/>
              <a:ext cx="1828250" cy="1730080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5" name="Group 42"/>
            <p:cNvGrpSpPr/>
            <p:nvPr/>
          </p:nvGrpSpPr>
          <p:grpSpPr>
            <a:xfrm>
              <a:off x="5172642" y="3466951"/>
              <a:ext cx="1155600" cy="1191118"/>
              <a:chOff x="7452320" y="1256199"/>
              <a:chExt cx="1152128" cy="1139274"/>
            </a:xfrm>
            <a:noFill/>
          </p:grpSpPr>
          <p:sp>
            <p:nvSpPr>
              <p:cNvPr id="68" name="Rectangle 67"/>
              <p:cNvSpPr/>
              <p:nvPr/>
            </p:nvSpPr>
            <p:spPr>
              <a:xfrm>
                <a:off x="7452320" y="1256199"/>
                <a:ext cx="1152128" cy="113927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9" name="Oval 68"/>
              <p:cNvSpPr/>
              <p:nvPr/>
            </p:nvSpPr>
            <p:spPr>
              <a:xfrm>
                <a:off x="8143597" y="1279047"/>
                <a:ext cx="89710" cy="21325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0" name="Oval 69"/>
              <p:cNvSpPr/>
              <p:nvPr/>
            </p:nvSpPr>
            <p:spPr>
              <a:xfrm>
                <a:off x="7797958" y="1279047"/>
                <a:ext cx="89710" cy="21325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77" name="Moon 76"/>
          <p:cNvSpPr/>
          <p:nvPr/>
        </p:nvSpPr>
        <p:spPr>
          <a:xfrm rot="16200000">
            <a:off x="4938475" y="3676102"/>
            <a:ext cx="939186" cy="1253657"/>
          </a:xfrm>
          <a:prstGeom prst="moon">
            <a:avLst>
              <a:gd name="adj" fmla="val 81142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Freeform 77"/>
          <p:cNvSpPr/>
          <p:nvPr/>
        </p:nvSpPr>
        <p:spPr>
          <a:xfrm rot="4403304" flipV="1">
            <a:off x="3062083" y="2632739"/>
            <a:ext cx="657816" cy="1096068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40017" y="164738"/>
                </a:moveTo>
                <a:cubicBezTo>
                  <a:pt x="254106" y="210379"/>
                  <a:pt x="265958" y="329141"/>
                  <a:pt x="239713" y="381071"/>
                </a:cubicBezTo>
                <a:cubicBezTo>
                  <a:pt x="213469" y="43300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9" name="Freeform 3"/>
          <p:cNvSpPr/>
          <p:nvPr/>
        </p:nvSpPr>
        <p:spPr>
          <a:xfrm>
            <a:off x="1612547" y="3212976"/>
            <a:ext cx="432048" cy="906811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Freeform 4"/>
          <p:cNvSpPr/>
          <p:nvPr/>
        </p:nvSpPr>
        <p:spPr>
          <a:xfrm flipH="1">
            <a:off x="2980699" y="3212976"/>
            <a:ext cx="423664" cy="906811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" name="Group 3"/>
          <p:cNvGrpSpPr/>
          <p:nvPr/>
        </p:nvGrpSpPr>
        <p:grpSpPr>
          <a:xfrm>
            <a:off x="1828571" y="2103563"/>
            <a:ext cx="1430681" cy="3456385"/>
            <a:chOff x="5351209" y="980728"/>
            <a:chExt cx="1529330" cy="3963854"/>
          </a:xfrm>
        </p:grpSpPr>
        <p:sp>
          <p:nvSpPr>
            <p:cNvPr id="82" name="Freeform 14"/>
            <p:cNvSpPr/>
            <p:nvPr/>
          </p:nvSpPr>
          <p:spPr>
            <a:xfrm flipH="1">
              <a:off x="6243500" y="4136175"/>
              <a:ext cx="637039" cy="808407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3399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3" name="Freeform 15"/>
            <p:cNvSpPr/>
            <p:nvPr/>
          </p:nvSpPr>
          <p:spPr>
            <a:xfrm>
              <a:off x="5351209" y="4136174"/>
              <a:ext cx="602061" cy="808407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3399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4" name="Rounded Rectangle 16"/>
            <p:cNvSpPr/>
            <p:nvPr/>
          </p:nvSpPr>
          <p:spPr>
            <a:xfrm>
              <a:off x="5508104" y="980728"/>
              <a:ext cx="1155744" cy="3295425"/>
            </a:xfrm>
            <a:prstGeom prst="roundRect">
              <a:avLst>
                <a:gd name="adj" fmla="val 50000"/>
              </a:avLst>
            </a:prstGeom>
            <a:solidFill>
              <a:srgbClr val="3399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5" name="Chord 7"/>
            <p:cNvSpPr/>
            <p:nvPr/>
          </p:nvSpPr>
          <p:spPr>
            <a:xfrm>
              <a:off x="5876067" y="1845356"/>
              <a:ext cx="399516" cy="299584"/>
            </a:xfrm>
            <a:prstGeom prst="chord">
              <a:avLst>
                <a:gd name="adj1" fmla="val 5430208"/>
                <a:gd name="adj2" fmla="val 5345722"/>
              </a:avLst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6" name="Oval 18"/>
            <p:cNvSpPr/>
            <p:nvPr/>
          </p:nvSpPr>
          <p:spPr>
            <a:xfrm>
              <a:off x="6193177" y="1579375"/>
              <a:ext cx="57074" cy="2246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7" name="Oval 19"/>
            <p:cNvSpPr/>
            <p:nvPr/>
          </p:nvSpPr>
          <p:spPr>
            <a:xfrm>
              <a:off x="5892707" y="1579375"/>
              <a:ext cx="57074" cy="2246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8" name="Arc 20"/>
          <p:cNvSpPr/>
          <p:nvPr/>
        </p:nvSpPr>
        <p:spPr>
          <a:xfrm>
            <a:off x="2175747" y="3291014"/>
            <a:ext cx="660936" cy="528415"/>
          </a:xfrm>
          <a:prstGeom prst="arc">
            <a:avLst>
              <a:gd name="adj1" fmla="val 11045684"/>
              <a:gd name="adj2" fmla="val 21237176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9" name="Oval 88"/>
          <p:cNvSpPr/>
          <p:nvPr/>
        </p:nvSpPr>
        <p:spPr>
          <a:xfrm>
            <a:off x="2404634" y="3284984"/>
            <a:ext cx="216024" cy="2880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598581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108" grpId="0" animBg="1"/>
      <p:bldP spid="78" grpId="0" animBg="1"/>
      <p:bldP spid="79" grpId="0" animBg="1"/>
      <p:bldP spid="80" grpId="0" animBg="1"/>
      <p:bldP spid="88" grpId="0" animBg="1"/>
      <p:bldP spid="8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692696"/>
            <a:ext cx="751480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latin typeface="Century Gothic" pitchFamily="34" charset="0"/>
              </a:rPr>
              <a:t>Episode 7:</a:t>
            </a:r>
          </a:p>
          <a:p>
            <a:pPr algn="ctr"/>
            <a:r>
              <a:rPr lang="en-GB" sz="4800" b="1" dirty="0" smtClean="0">
                <a:latin typeface="Century Gothic" pitchFamily="34" charset="0"/>
              </a:rPr>
              <a:t>DR DACRE’S DELIVERY</a:t>
            </a:r>
            <a:endParaRPr lang="en-GB" sz="6000" b="1" dirty="0">
              <a:latin typeface="Century Gothic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239852" y="3429000"/>
            <a:ext cx="2664296" cy="2555974"/>
            <a:chOff x="2411760" y="2420888"/>
            <a:chExt cx="4085175" cy="3924126"/>
          </a:xfrm>
        </p:grpSpPr>
        <p:sp>
          <p:nvSpPr>
            <p:cNvPr id="4" name="Freeform 3"/>
            <p:cNvSpPr/>
            <p:nvPr/>
          </p:nvSpPr>
          <p:spPr>
            <a:xfrm flipH="1">
              <a:off x="5724128" y="3212976"/>
              <a:ext cx="772807" cy="1524606"/>
            </a:xfrm>
            <a:custGeom>
              <a:avLst/>
              <a:gdLst>
                <a:gd name="connsiteX0" fmla="*/ 452907 w 646090"/>
                <a:gd name="connsiteY0" fmla="*/ 92298 h 1092558"/>
                <a:gd name="connsiteX1" fmla="*/ 15025 w 646090"/>
                <a:gd name="connsiteY1" fmla="*/ 581695 h 1092558"/>
                <a:gd name="connsiteX2" fmla="*/ 543059 w 646090"/>
                <a:gd name="connsiteY2" fmla="*/ 1032456 h 1092558"/>
                <a:gd name="connsiteX3" fmla="*/ 633211 w 646090"/>
                <a:gd name="connsiteY3" fmla="*/ 942304 h 1092558"/>
                <a:gd name="connsiteX4" fmla="*/ 581696 w 646090"/>
                <a:gd name="connsiteY4" fmla="*/ 143814 h 1092558"/>
                <a:gd name="connsiteX5" fmla="*/ 452907 w 646090"/>
                <a:gd name="connsiteY5" fmla="*/ 92298 h 109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6090" h="1092558">
                  <a:moveTo>
                    <a:pt x="452907" y="92298"/>
                  </a:moveTo>
                  <a:cubicBezTo>
                    <a:pt x="358462" y="165278"/>
                    <a:pt x="0" y="425002"/>
                    <a:pt x="15025" y="581695"/>
                  </a:cubicBezTo>
                  <a:cubicBezTo>
                    <a:pt x="30050" y="738388"/>
                    <a:pt x="440028" y="972354"/>
                    <a:pt x="543059" y="1032456"/>
                  </a:cubicBezTo>
                  <a:cubicBezTo>
                    <a:pt x="646090" y="1092558"/>
                    <a:pt x="626772" y="1090411"/>
                    <a:pt x="633211" y="942304"/>
                  </a:cubicBezTo>
                  <a:cubicBezTo>
                    <a:pt x="639650" y="794197"/>
                    <a:pt x="607454" y="287628"/>
                    <a:pt x="581696" y="143814"/>
                  </a:cubicBezTo>
                  <a:cubicBezTo>
                    <a:pt x="555938" y="0"/>
                    <a:pt x="547352" y="19318"/>
                    <a:pt x="452907" y="92298"/>
                  </a:cubicBezTo>
                  <a:close/>
                </a:path>
              </a:pathLst>
            </a:cu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Freeform 4"/>
            <p:cNvSpPr/>
            <p:nvPr/>
          </p:nvSpPr>
          <p:spPr>
            <a:xfrm>
              <a:off x="3347864" y="4941168"/>
              <a:ext cx="1035285" cy="1403846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Freeform 5"/>
            <p:cNvSpPr/>
            <p:nvPr/>
          </p:nvSpPr>
          <p:spPr>
            <a:xfrm flipH="1">
              <a:off x="4716016" y="4941168"/>
              <a:ext cx="1095432" cy="1403846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Freeform 6"/>
            <p:cNvSpPr/>
            <p:nvPr/>
          </p:nvSpPr>
          <p:spPr>
            <a:xfrm>
              <a:off x="2411760" y="3284984"/>
              <a:ext cx="802985" cy="1524606"/>
            </a:xfrm>
            <a:custGeom>
              <a:avLst/>
              <a:gdLst>
                <a:gd name="connsiteX0" fmla="*/ 452907 w 646090"/>
                <a:gd name="connsiteY0" fmla="*/ 92298 h 1092558"/>
                <a:gd name="connsiteX1" fmla="*/ 15025 w 646090"/>
                <a:gd name="connsiteY1" fmla="*/ 581695 h 1092558"/>
                <a:gd name="connsiteX2" fmla="*/ 543059 w 646090"/>
                <a:gd name="connsiteY2" fmla="*/ 1032456 h 1092558"/>
                <a:gd name="connsiteX3" fmla="*/ 633211 w 646090"/>
                <a:gd name="connsiteY3" fmla="*/ 942304 h 1092558"/>
                <a:gd name="connsiteX4" fmla="*/ 581696 w 646090"/>
                <a:gd name="connsiteY4" fmla="*/ 143814 h 1092558"/>
                <a:gd name="connsiteX5" fmla="*/ 452907 w 646090"/>
                <a:gd name="connsiteY5" fmla="*/ 92298 h 109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6090" h="1092558">
                  <a:moveTo>
                    <a:pt x="452907" y="92298"/>
                  </a:moveTo>
                  <a:cubicBezTo>
                    <a:pt x="358462" y="165278"/>
                    <a:pt x="0" y="425002"/>
                    <a:pt x="15025" y="581695"/>
                  </a:cubicBezTo>
                  <a:cubicBezTo>
                    <a:pt x="30050" y="738388"/>
                    <a:pt x="440028" y="972354"/>
                    <a:pt x="543059" y="1032456"/>
                  </a:cubicBezTo>
                  <a:cubicBezTo>
                    <a:pt x="646090" y="1092558"/>
                    <a:pt x="626772" y="1090411"/>
                    <a:pt x="633211" y="942304"/>
                  </a:cubicBezTo>
                  <a:cubicBezTo>
                    <a:pt x="639650" y="794197"/>
                    <a:pt x="607454" y="287628"/>
                    <a:pt x="581696" y="143814"/>
                  </a:cubicBezTo>
                  <a:cubicBezTo>
                    <a:pt x="555938" y="0"/>
                    <a:pt x="547352" y="19318"/>
                    <a:pt x="452907" y="92298"/>
                  </a:cubicBezTo>
                  <a:close/>
                </a:path>
              </a:pathLst>
            </a:cu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Oval 7"/>
            <p:cNvSpPr/>
            <p:nvPr/>
          </p:nvSpPr>
          <p:spPr>
            <a:xfrm>
              <a:off x="2915816" y="2492896"/>
              <a:ext cx="3096344" cy="2880320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/>
            <p:cNvSpPr/>
            <p:nvPr/>
          </p:nvSpPr>
          <p:spPr>
            <a:xfrm>
              <a:off x="3923928" y="3088030"/>
              <a:ext cx="227792" cy="34097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Arc 9"/>
            <p:cNvSpPr/>
            <p:nvPr/>
          </p:nvSpPr>
          <p:spPr>
            <a:xfrm flipV="1">
              <a:off x="3491880" y="2420888"/>
              <a:ext cx="2016224" cy="2376264"/>
            </a:xfrm>
            <a:prstGeom prst="arc">
              <a:avLst>
                <a:gd name="adj1" fmla="val 11045684"/>
                <a:gd name="adj2" fmla="val 21237176"/>
              </a:avLst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 10"/>
            <p:cNvSpPr/>
            <p:nvPr/>
          </p:nvSpPr>
          <p:spPr>
            <a:xfrm>
              <a:off x="4848264" y="3088030"/>
              <a:ext cx="227792" cy="34097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Group 82"/>
          <p:cNvGrpSpPr/>
          <p:nvPr/>
        </p:nvGrpSpPr>
        <p:grpSpPr>
          <a:xfrm>
            <a:off x="-396552" y="620688"/>
            <a:ext cx="10633243" cy="4680520"/>
            <a:chOff x="-396552" y="620688"/>
            <a:chExt cx="10633243" cy="4680520"/>
          </a:xfrm>
        </p:grpSpPr>
        <p:grpSp>
          <p:nvGrpSpPr>
            <p:cNvPr id="69" name="Group 68"/>
            <p:cNvGrpSpPr/>
            <p:nvPr/>
          </p:nvGrpSpPr>
          <p:grpSpPr>
            <a:xfrm>
              <a:off x="-396552" y="620688"/>
              <a:ext cx="10633243" cy="4680520"/>
              <a:chOff x="-396552" y="620688"/>
              <a:chExt cx="10633243" cy="4680520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1115616" y="2204864"/>
                <a:ext cx="7128792" cy="2880320"/>
              </a:xfrm>
              <a:prstGeom prst="rect">
                <a:avLst/>
              </a:prstGeom>
              <a:solidFill>
                <a:srgbClr val="CC66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" name="Rectangle 2"/>
              <p:cNvSpPr/>
              <p:nvPr/>
            </p:nvSpPr>
            <p:spPr>
              <a:xfrm>
                <a:off x="1115616" y="1196752"/>
                <a:ext cx="1152128" cy="3888432"/>
              </a:xfrm>
              <a:prstGeom prst="rect">
                <a:avLst/>
              </a:prstGeom>
              <a:solidFill>
                <a:srgbClr val="CC66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" name="Rectangle 3"/>
              <p:cNvSpPr/>
              <p:nvPr/>
            </p:nvSpPr>
            <p:spPr>
              <a:xfrm>
                <a:off x="8244408" y="1052736"/>
                <a:ext cx="1152128" cy="4032448"/>
              </a:xfrm>
              <a:prstGeom prst="rect">
                <a:avLst/>
              </a:prstGeom>
              <a:solidFill>
                <a:srgbClr val="CC66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-324544" y="2204864"/>
                <a:ext cx="1440160" cy="2016224"/>
              </a:xfrm>
              <a:prstGeom prst="rect">
                <a:avLst/>
              </a:prstGeom>
              <a:solidFill>
                <a:srgbClr val="CC66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2267744" y="1484784"/>
                <a:ext cx="5976664" cy="72008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-396552" y="1484784"/>
                <a:ext cx="1512168" cy="72008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2339752" y="2276872"/>
                <a:ext cx="1008112" cy="576064"/>
              </a:xfrm>
              <a:prstGeom prst="rect">
                <a:avLst/>
              </a:prstGeom>
              <a:solidFill>
                <a:srgbClr val="00FFFF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3538761" y="2276872"/>
                <a:ext cx="1008112" cy="576064"/>
              </a:xfrm>
              <a:prstGeom prst="rect">
                <a:avLst/>
              </a:prstGeom>
              <a:solidFill>
                <a:srgbClr val="00FFFF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4716016" y="2276872"/>
                <a:ext cx="1008112" cy="576064"/>
              </a:xfrm>
              <a:prstGeom prst="rect">
                <a:avLst/>
              </a:prstGeom>
              <a:solidFill>
                <a:srgbClr val="00FFFF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5940152" y="2276872"/>
                <a:ext cx="1008112" cy="576064"/>
              </a:xfrm>
              <a:prstGeom prst="rect">
                <a:avLst/>
              </a:prstGeom>
              <a:solidFill>
                <a:srgbClr val="00FFFF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7164288" y="2276872"/>
                <a:ext cx="1008112" cy="576064"/>
              </a:xfrm>
              <a:prstGeom prst="rect">
                <a:avLst/>
              </a:prstGeom>
              <a:solidFill>
                <a:srgbClr val="00FFFF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2555776" y="3032956"/>
                <a:ext cx="576064" cy="792088"/>
              </a:xfrm>
              <a:prstGeom prst="rect">
                <a:avLst/>
              </a:prstGeom>
              <a:solidFill>
                <a:srgbClr val="00FFFF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3563888" y="3032956"/>
                <a:ext cx="576064" cy="792088"/>
              </a:xfrm>
              <a:prstGeom prst="rect">
                <a:avLst/>
              </a:prstGeom>
              <a:solidFill>
                <a:srgbClr val="00FFFF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4572000" y="3032956"/>
                <a:ext cx="576064" cy="792088"/>
              </a:xfrm>
              <a:prstGeom prst="rect">
                <a:avLst/>
              </a:prstGeom>
              <a:solidFill>
                <a:srgbClr val="00FFFF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6444208" y="3032956"/>
                <a:ext cx="576064" cy="792088"/>
              </a:xfrm>
              <a:prstGeom prst="rect">
                <a:avLst/>
              </a:prstGeom>
              <a:solidFill>
                <a:srgbClr val="00FFFF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7380312" y="3032956"/>
                <a:ext cx="576064" cy="792088"/>
              </a:xfrm>
              <a:prstGeom prst="rect">
                <a:avLst/>
              </a:prstGeom>
              <a:solidFill>
                <a:srgbClr val="00FFFF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2411760" y="4005064"/>
                <a:ext cx="3096344" cy="216024"/>
              </a:xfrm>
              <a:prstGeom prst="rect">
                <a:avLst/>
              </a:prstGeom>
              <a:solidFill>
                <a:srgbClr val="00FFFF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" name="Parallelogram 19"/>
              <p:cNvSpPr/>
              <p:nvPr/>
            </p:nvSpPr>
            <p:spPr>
              <a:xfrm rot="5400000">
                <a:off x="6156176" y="4293096"/>
                <a:ext cx="1224136" cy="792088"/>
              </a:xfrm>
              <a:prstGeom prst="parallelogram">
                <a:avLst/>
              </a:prstGeom>
              <a:solidFill>
                <a:schemeClr val="accent1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" name="Parallelogram 20"/>
              <p:cNvSpPr/>
              <p:nvPr/>
            </p:nvSpPr>
            <p:spPr>
              <a:xfrm rot="5400000" flipV="1">
                <a:off x="7128284" y="4257092"/>
                <a:ext cx="1152128" cy="792088"/>
              </a:xfrm>
              <a:prstGeom prst="parallelogram">
                <a:avLst>
                  <a:gd name="adj" fmla="val 19589"/>
                </a:avLst>
              </a:prstGeom>
              <a:solidFill>
                <a:schemeClr val="accent1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8532440" y="620688"/>
                <a:ext cx="72008" cy="936104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8676456" y="1340768"/>
                <a:ext cx="156023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Meteorology</a:t>
                </a:r>
                <a:endParaRPr lang="en-GB" sz="2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81" name="Rectangle 80"/>
            <p:cNvSpPr/>
            <p:nvPr/>
          </p:nvSpPr>
          <p:spPr>
            <a:xfrm>
              <a:off x="-252536" y="2276872"/>
              <a:ext cx="1008112" cy="576064"/>
            </a:xfrm>
            <a:prstGeom prst="rect">
              <a:avLst/>
            </a:prstGeom>
            <a:solidFill>
              <a:srgbClr val="00FF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-36512" y="3032956"/>
              <a:ext cx="576064" cy="792088"/>
            </a:xfrm>
            <a:prstGeom prst="rect">
              <a:avLst/>
            </a:prstGeom>
            <a:solidFill>
              <a:srgbClr val="00FF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5508104" y="3032956"/>
            <a:ext cx="576064" cy="792088"/>
          </a:xfrm>
          <a:prstGeom prst="rect">
            <a:avLst/>
          </a:prstGeom>
          <a:solidFill>
            <a:srgbClr val="00FF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4" name="Group 23"/>
          <p:cNvGrpSpPr/>
          <p:nvPr/>
        </p:nvGrpSpPr>
        <p:grpSpPr>
          <a:xfrm>
            <a:off x="827584" y="4869160"/>
            <a:ext cx="6264696" cy="1253852"/>
            <a:chOff x="755576" y="3831332"/>
            <a:chExt cx="8640960" cy="2045940"/>
          </a:xfrm>
        </p:grpSpPr>
        <p:sp>
          <p:nvSpPr>
            <p:cNvPr id="25" name="Cloud 24"/>
            <p:cNvSpPr/>
            <p:nvPr/>
          </p:nvSpPr>
          <p:spPr>
            <a:xfrm>
              <a:off x="1115616" y="3840485"/>
              <a:ext cx="1440160" cy="1080120"/>
            </a:xfrm>
            <a:prstGeom prst="cloud">
              <a:avLst/>
            </a:prstGeom>
            <a:solidFill>
              <a:srgbClr val="00B05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6" name="Cloud 25"/>
            <p:cNvSpPr/>
            <p:nvPr/>
          </p:nvSpPr>
          <p:spPr>
            <a:xfrm>
              <a:off x="4139952" y="3838203"/>
              <a:ext cx="1440160" cy="1080120"/>
            </a:xfrm>
            <a:prstGeom prst="cloud">
              <a:avLst/>
            </a:prstGeom>
            <a:solidFill>
              <a:srgbClr val="00B05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" name="Cloud 26"/>
            <p:cNvSpPr/>
            <p:nvPr/>
          </p:nvSpPr>
          <p:spPr>
            <a:xfrm>
              <a:off x="3129583" y="3831332"/>
              <a:ext cx="1440160" cy="1080120"/>
            </a:xfrm>
            <a:prstGeom prst="cloud">
              <a:avLst/>
            </a:prstGeom>
            <a:solidFill>
              <a:srgbClr val="00B05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8" name="Cloud 27"/>
            <p:cNvSpPr/>
            <p:nvPr/>
          </p:nvSpPr>
          <p:spPr>
            <a:xfrm>
              <a:off x="6012160" y="3861048"/>
              <a:ext cx="1440160" cy="1080120"/>
            </a:xfrm>
            <a:prstGeom prst="cloud">
              <a:avLst/>
            </a:prstGeom>
            <a:solidFill>
              <a:srgbClr val="00B05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9" name="Cloud 28"/>
            <p:cNvSpPr/>
            <p:nvPr/>
          </p:nvSpPr>
          <p:spPr>
            <a:xfrm>
              <a:off x="1979712" y="3862759"/>
              <a:ext cx="1440160" cy="1080120"/>
            </a:xfrm>
            <a:prstGeom prst="cloud">
              <a:avLst/>
            </a:prstGeom>
            <a:solidFill>
              <a:srgbClr val="00B05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0" name="Cloud 29"/>
            <p:cNvSpPr/>
            <p:nvPr/>
          </p:nvSpPr>
          <p:spPr>
            <a:xfrm>
              <a:off x="3779912" y="4198243"/>
              <a:ext cx="1440160" cy="1080120"/>
            </a:xfrm>
            <a:prstGeom prst="cloud">
              <a:avLst/>
            </a:prstGeom>
            <a:solidFill>
              <a:srgbClr val="00B05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1" name="Cloud 30"/>
            <p:cNvSpPr/>
            <p:nvPr/>
          </p:nvSpPr>
          <p:spPr>
            <a:xfrm>
              <a:off x="2915816" y="4126235"/>
              <a:ext cx="1440160" cy="1080120"/>
            </a:xfrm>
            <a:prstGeom prst="cloud">
              <a:avLst/>
            </a:prstGeom>
            <a:solidFill>
              <a:srgbClr val="00B05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2" name="Cloud 31"/>
            <p:cNvSpPr/>
            <p:nvPr/>
          </p:nvSpPr>
          <p:spPr>
            <a:xfrm>
              <a:off x="4932040" y="3982219"/>
              <a:ext cx="1440160" cy="1080120"/>
            </a:xfrm>
            <a:prstGeom prst="cloud">
              <a:avLst/>
            </a:prstGeom>
            <a:solidFill>
              <a:srgbClr val="00B05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3" name="Cloud 32"/>
            <p:cNvSpPr/>
            <p:nvPr/>
          </p:nvSpPr>
          <p:spPr>
            <a:xfrm>
              <a:off x="1115616" y="4126235"/>
              <a:ext cx="1440160" cy="1080120"/>
            </a:xfrm>
            <a:prstGeom prst="cloud">
              <a:avLst/>
            </a:prstGeom>
            <a:solidFill>
              <a:srgbClr val="00B05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4" name="Cloud 33"/>
            <p:cNvSpPr/>
            <p:nvPr/>
          </p:nvSpPr>
          <p:spPr>
            <a:xfrm>
              <a:off x="6012160" y="3861048"/>
              <a:ext cx="1440160" cy="1080120"/>
            </a:xfrm>
            <a:prstGeom prst="cloud">
              <a:avLst/>
            </a:prstGeom>
            <a:solidFill>
              <a:srgbClr val="00B05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5" name="Cloud 34"/>
            <p:cNvSpPr/>
            <p:nvPr/>
          </p:nvSpPr>
          <p:spPr>
            <a:xfrm>
              <a:off x="7092280" y="4293096"/>
              <a:ext cx="1440160" cy="1080120"/>
            </a:xfrm>
            <a:prstGeom prst="cloud">
              <a:avLst/>
            </a:prstGeom>
            <a:solidFill>
              <a:srgbClr val="00B05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6" name="Cloud 35"/>
            <p:cNvSpPr/>
            <p:nvPr/>
          </p:nvSpPr>
          <p:spPr>
            <a:xfrm>
              <a:off x="5868144" y="4149080"/>
              <a:ext cx="1440160" cy="1080120"/>
            </a:xfrm>
            <a:prstGeom prst="cloud">
              <a:avLst/>
            </a:prstGeom>
            <a:solidFill>
              <a:srgbClr val="00B05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7" name="Cloud 36"/>
            <p:cNvSpPr/>
            <p:nvPr/>
          </p:nvSpPr>
          <p:spPr>
            <a:xfrm>
              <a:off x="5148064" y="4077072"/>
              <a:ext cx="1440160" cy="1080120"/>
            </a:xfrm>
            <a:prstGeom prst="cloud">
              <a:avLst/>
            </a:prstGeom>
            <a:solidFill>
              <a:srgbClr val="00B05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8" name="Cloud 37"/>
            <p:cNvSpPr/>
            <p:nvPr/>
          </p:nvSpPr>
          <p:spPr>
            <a:xfrm>
              <a:off x="5508104" y="4293096"/>
              <a:ext cx="1440160" cy="1080120"/>
            </a:xfrm>
            <a:prstGeom prst="cloud">
              <a:avLst/>
            </a:prstGeom>
            <a:solidFill>
              <a:srgbClr val="00B05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9" name="Cloud 38"/>
            <p:cNvSpPr/>
            <p:nvPr/>
          </p:nvSpPr>
          <p:spPr>
            <a:xfrm>
              <a:off x="4283968" y="4365104"/>
              <a:ext cx="1440160" cy="1080120"/>
            </a:xfrm>
            <a:prstGeom prst="cloud">
              <a:avLst/>
            </a:prstGeom>
            <a:solidFill>
              <a:srgbClr val="00B05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0" name="Cloud 39"/>
            <p:cNvSpPr/>
            <p:nvPr/>
          </p:nvSpPr>
          <p:spPr>
            <a:xfrm>
              <a:off x="2123728" y="4437112"/>
              <a:ext cx="1440160" cy="1080120"/>
            </a:xfrm>
            <a:prstGeom prst="cloud">
              <a:avLst/>
            </a:prstGeom>
            <a:solidFill>
              <a:srgbClr val="00B05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41" name="Group 40"/>
            <p:cNvGrpSpPr/>
            <p:nvPr/>
          </p:nvGrpSpPr>
          <p:grpSpPr>
            <a:xfrm>
              <a:off x="755576" y="4437112"/>
              <a:ext cx="1440160" cy="1224136"/>
              <a:chOff x="539552" y="1124744"/>
              <a:chExt cx="1440160" cy="1224136"/>
            </a:xfrm>
          </p:grpSpPr>
          <p:sp>
            <p:nvSpPr>
              <p:cNvPr id="66" name="Rectangle 65"/>
              <p:cNvSpPr/>
              <p:nvPr/>
            </p:nvSpPr>
            <p:spPr>
              <a:xfrm>
                <a:off x="1187624" y="1988840"/>
                <a:ext cx="216024" cy="360040"/>
              </a:xfrm>
              <a:prstGeom prst="rect">
                <a:avLst/>
              </a:prstGeom>
              <a:solidFill>
                <a:srgbClr val="CC66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7" name="Cloud 66"/>
              <p:cNvSpPr/>
              <p:nvPr/>
            </p:nvSpPr>
            <p:spPr>
              <a:xfrm>
                <a:off x="539552" y="1124744"/>
                <a:ext cx="1440160" cy="1080120"/>
              </a:xfrm>
              <a:prstGeom prst="cloud">
                <a:avLst/>
              </a:prstGeom>
              <a:solidFill>
                <a:srgbClr val="00B05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42" name="Group 41"/>
            <p:cNvGrpSpPr/>
            <p:nvPr/>
          </p:nvGrpSpPr>
          <p:grpSpPr>
            <a:xfrm>
              <a:off x="6084168" y="4509120"/>
              <a:ext cx="1440160" cy="1224136"/>
              <a:chOff x="539552" y="1124744"/>
              <a:chExt cx="1440160" cy="1224136"/>
            </a:xfrm>
          </p:grpSpPr>
          <p:sp>
            <p:nvSpPr>
              <p:cNvPr id="64" name="Rectangle 63"/>
              <p:cNvSpPr/>
              <p:nvPr/>
            </p:nvSpPr>
            <p:spPr>
              <a:xfrm>
                <a:off x="1187624" y="1988840"/>
                <a:ext cx="216024" cy="360040"/>
              </a:xfrm>
              <a:prstGeom prst="rect">
                <a:avLst/>
              </a:prstGeom>
              <a:solidFill>
                <a:srgbClr val="CC66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5" name="Cloud 64"/>
              <p:cNvSpPr/>
              <p:nvPr/>
            </p:nvSpPr>
            <p:spPr>
              <a:xfrm>
                <a:off x="539552" y="1124744"/>
                <a:ext cx="1440160" cy="1080120"/>
              </a:xfrm>
              <a:prstGeom prst="cloud">
                <a:avLst/>
              </a:prstGeom>
              <a:solidFill>
                <a:srgbClr val="00B05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43" name="Group 42"/>
            <p:cNvGrpSpPr/>
            <p:nvPr/>
          </p:nvGrpSpPr>
          <p:grpSpPr>
            <a:xfrm>
              <a:off x="7956376" y="4149080"/>
              <a:ext cx="1440160" cy="1224136"/>
              <a:chOff x="539552" y="1124744"/>
              <a:chExt cx="1440160" cy="1224136"/>
            </a:xfrm>
          </p:grpSpPr>
          <p:sp>
            <p:nvSpPr>
              <p:cNvPr id="62" name="Rectangle 61"/>
              <p:cNvSpPr/>
              <p:nvPr/>
            </p:nvSpPr>
            <p:spPr>
              <a:xfrm>
                <a:off x="1187624" y="1988840"/>
                <a:ext cx="216024" cy="360040"/>
              </a:xfrm>
              <a:prstGeom prst="rect">
                <a:avLst/>
              </a:prstGeom>
              <a:solidFill>
                <a:srgbClr val="CC66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3" name="Cloud 62"/>
              <p:cNvSpPr/>
              <p:nvPr/>
            </p:nvSpPr>
            <p:spPr>
              <a:xfrm>
                <a:off x="539552" y="1124744"/>
                <a:ext cx="1440160" cy="1080120"/>
              </a:xfrm>
              <a:prstGeom prst="cloud">
                <a:avLst/>
              </a:prstGeom>
              <a:solidFill>
                <a:srgbClr val="00B05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44" name="Group 43"/>
            <p:cNvGrpSpPr/>
            <p:nvPr/>
          </p:nvGrpSpPr>
          <p:grpSpPr>
            <a:xfrm>
              <a:off x="7164288" y="4509120"/>
              <a:ext cx="1440160" cy="1224136"/>
              <a:chOff x="539552" y="1124744"/>
              <a:chExt cx="1440160" cy="1224136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1187624" y="1988840"/>
                <a:ext cx="216024" cy="360040"/>
              </a:xfrm>
              <a:prstGeom prst="rect">
                <a:avLst/>
              </a:prstGeom>
              <a:solidFill>
                <a:srgbClr val="CC66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1" name="Cloud 60"/>
              <p:cNvSpPr/>
              <p:nvPr/>
            </p:nvSpPr>
            <p:spPr>
              <a:xfrm>
                <a:off x="539552" y="1124744"/>
                <a:ext cx="1440160" cy="1080120"/>
              </a:xfrm>
              <a:prstGeom prst="cloud">
                <a:avLst/>
              </a:prstGeom>
              <a:solidFill>
                <a:srgbClr val="00B05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45" name="Group 44"/>
            <p:cNvGrpSpPr/>
            <p:nvPr/>
          </p:nvGrpSpPr>
          <p:grpSpPr>
            <a:xfrm>
              <a:off x="3097014" y="4509120"/>
              <a:ext cx="1440160" cy="1224136"/>
              <a:chOff x="539552" y="1124744"/>
              <a:chExt cx="1440160" cy="1224136"/>
            </a:xfrm>
          </p:grpSpPr>
          <p:sp>
            <p:nvSpPr>
              <p:cNvPr id="58" name="Rectangle 57"/>
              <p:cNvSpPr/>
              <p:nvPr/>
            </p:nvSpPr>
            <p:spPr>
              <a:xfrm>
                <a:off x="1187624" y="1988840"/>
                <a:ext cx="216024" cy="360040"/>
              </a:xfrm>
              <a:prstGeom prst="rect">
                <a:avLst/>
              </a:prstGeom>
              <a:solidFill>
                <a:srgbClr val="CC66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9" name="Cloud 58"/>
              <p:cNvSpPr/>
              <p:nvPr/>
            </p:nvSpPr>
            <p:spPr>
              <a:xfrm>
                <a:off x="539552" y="1124744"/>
                <a:ext cx="1440160" cy="1080120"/>
              </a:xfrm>
              <a:prstGeom prst="cloud">
                <a:avLst/>
              </a:prstGeom>
              <a:solidFill>
                <a:srgbClr val="00B05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46" name="Group 45"/>
            <p:cNvGrpSpPr/>
            <p:nvPr/>
          </p:nvGrpSpPr>
          <p:grpSpPr>
            <a:xfrm>
              <a:off x="4860032" y="4509120"/>
              <a:ext cx="1440160" cy="1224136"/>
              <a:chOff x="539552" y="1124744"/>
              <a:chExt cx="1440160" cy="1224136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1187624" y="1988840"/>
                <a:ext cx="216024" cy="360040"/>
              </a:xfrm>
              <a:prstGeom prst="rect">
                <a:avLst/>
              </a:prstGeom>
              <a:solidFill>
                <a:srgbClr val="CC66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7" name="Cloud 56"/>
              <p:cNvSpPr/>
              <p:nvPr/>
            </p:nvSpPr>
            <p:spPr>
              <a:xfrm>
                <a:off x="539552" y="1124744"/>
                <a:ext cx="1440160" cy="1080120"/>
              </a:xfrm>
              <a:prstGeom prst="cloud">
                <a:avLst/>
              </a:prstGeom>
              <a:solidFill>
                <a:srgbClr val="00B05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47" name="Group 46"/>
            <p:cNvGrpSpPr/>
            <p:nvPr/>
          </p:nvGrpSpPr>
          <p:grpSpPr>
            <a:xfrm>
              <a:off x="3995936" y="4653136"/>
              <a:ext cx="1440160" cy="1224136"/>
              <a:chOff x="539552" y="1124744"/>
              <a:chExt cx="1440160" cy="1224136"/>
            </a:xfrm>
          </p:grpSpPr>
          <p:sp>
            <p:nvSpPr>
              <p:cNvPr id="54" name="Rectangle 53"/>
              <p:cNvSpPr/>
              <p:nvPr/>
            </p:nvSpPr>
            <p:spPr>
              <a:xfrm>
                <a:off x="1187624" y="1988840"/>
                <a:ext cx="216024" cy="360040"/>
              </a:xfrm>
              <a:prstGeom prst="rect">
                <a:avLst/>
              </a:prstGeom>
              <a:solidFill>
                <a:srgbClr val="CC66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5" name="Cloud 54"/>
              <p:cNvSpPr/>
              <p:nvPr/>
            </p:nvSpPr>
            <p:spPr>
              <a:xfrm>
                <a:off x="539552" y="1124744"/>
                <a:ext cx="1440160" cy="1080120"/>
              </a:xfrm>
              <a:prstGeom prst="cloud">
                <a:avLst/>
              </a:prstGeom>
              <a:solidFill>
                <a:srgbClr val="00B05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48" name="Group 47"/>
            <p:cNvGrpSpPr/>
            <p:nvPr/>
          </p:nvGrpSpPr>
          <p:grpSpPr>
            <a:xfrm>
              <a:off x="1547664" y="4581128"/>
              <a:ext cx="1440160" cy="1224136"/>
              <a:chOff x="539552" y="1124744"/>
              <a:chExt cx="1440160" cy="1224136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1187624" y="1988840"/>
                <a:ext cx="216024" cy="360040"/>
              </a:xfrm>
              <a:prstGeom prst="rect">
                <a:avLst/>
              </a:prstGeom>
              <a:solidFill>
                <a:srgbClr val="CC66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3" name="Cloud 52"/>
              <p:cNvSpPr/>
              <p:nvPr/>
            </p:nvSpPr>
            <p:spPr>
              <a:xfrm>
                <a:off x="539552" y="1124744"/>
                <a:ext cx="1440160" cy="1080120"/>
              </a:xfrm>
              <a:prstGeom prst="cloud">
                <a:avLst/>
              </a:prstGeom>
              <a:solidFill>
                <a:srgbClr val="00B05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49" name="Group 48"/>
            <p:cNvGrpSpPr/>
            <p:nvPr/>
          </p:nvGrpSpPr>
          <p:grpSpPr>
            <a:xfrm>
              <a:off x="2483768" y="4653136"/>
              <a:ext cx="1440160" cy="1224136"/>
              <a:chOff x="539552" y="1124744"/>
              <a:chExt cx="1440160" cy="1224136"/>
            </a:xfrm>
          </p:grpSpPr>
          <p:sp>
            <p:nvSpPr>
              <p:cNvPr id="50" name="Rectangle 49"/>
              <p:cNvSpPr/>
              <p:nvPr/>
            </p:nvSpPr>
            <p:spPr>
              <a:xfrm>
                <a:off x="1187624" y="1988840"/>
                <a:ext cx="216024" cy="360040"/>
              </a:xfrm>
              <a:prstGeom prst="rect">
                <a:avLst/>
              </a:prstGeom>
              <a:solidFill>
                <a:srgbClr val="CC66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1" name="Cloud 50"/>
              <p:cNvSpPr/>
              <p:nvPr/>
            </p:nvSpPr>
            <p:spPr>
              <a:xfrm>
                <a:off x="539552" y="1124744"/>
                <a:ext cx="1440160" cy="1080120"/>
              </a:xfrm>
              <a:prstGeom prst="cloud">
                <a:avLst/>
              </a:prstGeom>
              <a:solidFill>
                <a:srgbClr val="00B05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</p:grpSp>
      <p:sp>
        <p:nvSpPr>
          <p:cNvPr id="85" name="Cloud 84"/>
          <p:cNvSpPr/>
          <p:nvPr/>
        </p:nvSpPr>
        <p:spPr>
          <a:xfrm>
            <a:off x="7764970" y="4878411"/>
            <a:ext cx="1044116" cy="661950"/>
          </a:xfrm>
          <a:prstGeom prst="cloud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114" name="Group 113"/>
          <p:cNvGrpSpPr/>
          <p:nvPr/>
        </p:nvGrpSpPr>
        <p:grpSpPr>
          <a:xfrm>
            <a:off x="8028383" y="332656"/>
            <a:ext cx="576065" cy="1440160"/>
            <a:chOff x="8028383" y="332656"/>
            <a:chExt cx="576065" cy="1440160"/>
          </a:xfrm>
        </p:grpSpPr>
        <p:grpSp>
          <p:nvGrpSpPr>
            <p:cNvPr id="91" name="Group 90"/>
            <p:cNvGrpSpPr/>
            <p:nvPr/>
          </p:nvGrpSpPr>
          <p:grpSpPr>
            <a:xfrm>
              <a:off x="8028383" y="332656"/>
              <a:ext cx="424082" cy="720080"/>
              <a:chOff x="3242145" y="1284655"/>
              <a:chExt cx="1692818" cy="3236658"/>
            </a:xfrm>
          </p:grpSpPr>
          <p:sp>
            <p:nvSpPr>
              <p:cNvPr id="92" name="Freeform 91"/>
              <p:cNvSpPr/>
              <p:nvPr/>
            </p:nvSpPr>
            <p:spPr>
              <a:xfrm>
                <a:off x="3851920" y="3861048"/>
                <a:ext cx="578476" cy="660265"/>
              </a:xfrm>
              <a:custGeom>
                <a:avLst/>
                <a:gdLst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98859 w 625872"/>
                  <a:gd name="connsiteY6" fmla="*/ 576262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86581 w 625872"/>
                  <a:gd name="connsiteY6" fmla="*/ 600620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52338"/>
                  <a:gd name="connsiteX1" fmla="*/ 586978 w 629778"/>
                  <a:gd name="connsiteY1" fmla="*/ 707231 h 852338"/>
                  <a:gd name="connsiteX2" fmla="*/ 332557 w 629778"/>
                  <a:gd name="connsiteY2" fmla="*/ 850230 h 852338"/>
                  <a:gd name="connsiteX3" fmla="*/ 65484 w 629778"/>
                  <a:gd name="connsiteY3" fmla="*/ 809625 h 852338"/>
                  <a:gd name="connsiteX4" fmla="*/ 15478 w 629778"/>
                  <a:gd name="connsiteY4" fmla="*/ 671512 h 852338"/>
                  <a:gd name="connsiteX5" fmla="*/ 158353 w 629778"/>
                  <a:gd name="connsiteY5" fmla="*/ 540543 h 852338"/>
                  <a:gd name="connsiteX6" fmla="*/ 386581 w 629778"/>
                  <a:gd name="connsiteY6" fmla="*/ 600620 h 852338"/>
                  <a:gd name="connsiteX7" fmla="*/ 408384 w 629778"/>
                  <a:gd name="connsiteY7" fmla="*/ 554831 h 852338"/>
                  <a:gd name="connsiteX8" fmla="*/ 403622 w 629778"/>
                  <a:gd name="connsiteY8" fmla="*/ 0 h 852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9778" h="852338">
                    <a:moveTo>
                      <a:pt x="589359" y="40481"/>
                    </a:moveTo>
                    <a:cubicBezTo>
                      <a:pt x="607615" y="308570"/>
                      <a:pt x="629778" y="572273"/>
                      <a:pt x="586978" y="707231"/>
                    </a:cubicBezTo>
                    <a:cubicBezTo>
                      <a:pt x="544178" y="842189"/>
                      <a:pt x="393081" y="852338"/>
                      <a:pt x="332557" y="850230"/>
                    </a:cubicBezTo>
                    <a:cubicBezTo>
                      <a:pt x="247154" y="847800"/>
                      <a:pt x="118330" y="839411"/>
                      <a:pt x="65484" y="809625"/>
                    </a:cubicBezTo>
                    <a:cubicBezTo>
                      <a:pt x="12638" y="779839"/>
                      <a:pt x="0" y="716359"/>
                      <a:pt x="15478" y="671512"/>
                    </a:cubicBezTo>
                    <a:cubicBezTo>
                      <a:pt x="30956" y="626665"/>
                      <a:pt x="96503" y="552358"/>
                      <a:pt x="158353" y="540543"/>
                    </a:cubicBezTo>
                    <a:cubicBezTo>
                      <a:pt x="220203" y="528728"/>
                      <a:pt x="344909" y="598239"/>
                      <a:pt x="386581" y="600620"/>
                    </a:cubicBezTo>
                    <a:cubicBezTo>
                      <a:pt x="428253" y="603001"/>
                      <a:pt x="405544" y="654934"/>
                      <a:pt x="408384" y="554831"/>
                    </a:cubicBezTo>
                    <a:cubicBezTo>
                      <a:pt x="411224" y="454728"/>
                      <a:pt x="406400" y="229393"/>
                      <a:pt x="403622" y="0"/>
                    </a:cubicBezTo>
                  </a:path>
                </a:pathLst>
              </a:custGeom>
              <a:solidFill>
                <a:srgbClr val="9900FF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3" name="Isosceles Triangle 92"/>
              <p:cNvSpPr/>
              <p:nvPr/>
            </p:nvSpPr>
            <p:spPr>
              <a:xfrm rot="16200000">
                <a:off x="2499521" y="2155400"/>
                <a:ext cx="2781393" cy="1296145"/>
              </a:xfrm>
              <a:prstGeom prst="triangle">
                <a:avLst/>
              </a:prstGeom>
              <a:solidFill>
                <a:srgbClr val="9900FF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grpSp>
            <p:nvGrpSpPr>
              <p:cNvPr id="94" name="Group 51"/>
              <p:cNvGrpSpPr/>
              <p:nvPr/>
            </p:nvGrpSpPr>
            <p:grpSpPr>
              <a:xfrm rot="731531" flipH="1">
                <a:off x="4043869" y="1284655"/>
                <a:ext cx="891094" cy="549104"/>
                <a:chOff x="2195736" y="1196752"/>
                <a:chExt cx="1296144" cy="792088"/>
              </a:xfrm>
              <a:solidFill>
                <a:srgbClr val="FFFF00"/>
              </a:solidFill>
            </p:grpSpPr>
            <p:sp>
              <p:nvSpPr>
                <p:cNvPr id="100" name="Freeform 99"/>
                <p:cNvSpPr/>
                <p:nvPr/>
              </p:nvSpPr>
              <p:spPr>
                <a:xfrm>
                  <a:off x="2195736" y="1484784"/>
                  <a:ext cx="1296144" cy="145366"/>
                </a:xfrm>
                <a:custGeom>
                  <a:avLst/>
                  <a:gdLst>
                    <a:gd name="connsiteX0" fmla="*/ 0 w 1209821"/>
                    <a:gd name="connsiteY0" fmla="*/ 0 h 138332"/>
                    <a:gd name="connsiteX1" fmla="*/ 337625 w 1209821"/>
                    <a:gd name="connsiteY1" fmla="*/ 112541 h 138332"/>
                    <a:gd name="connsiteX2" fmla="*/ 928468 w 1209821"/>
                    <a:gd name="connsiteY2" fmla="*/ 126609 h 138332"/>
                    <a:gd name="connsiteX3" fmla="*/ 1209821 w 1209821"/>
                    <a:gd name="connsiteY3" fmla="*/ 42203 h 138332"/>
                    <a:gd name="connsiteX0" fmla="*/ 0 w 1296144"/>
                    <a:gd name="connsiteY0" fmla="*/ 0 h 145366"/>
                    <a:gd name="connsiteX1" fmla="*/ 337625 w 1296144"/>
                    <a:gd name="connsiteY1" fmla="*/ 112541 h 145366"/>
                    <a:gd name="connsiteX2" fmla="*/ 928468 w 1296144"/>
                    <a:gd name="connsiteY2" fmla="*/ 126609 h 145366"/>
                    <a:gd name="connsiteX3" fmla="*/ 1296144 w 1296144"/>
                    <a:gd name="connsiteY3" fmla="*/ 0 h 1453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96144" h="145366">
                      <a:moveTo>
                        <a:pt x="0" y="0"/>
                      </a:moveTo>
                      <a:cubicBezTo>
                        <a:pt x="91440" y="45719"/>
                        <a:pt x="182880" y="91439"/>
                        <a:pt x="337625" y="112541"/>
                      </a:cubicBezTo>
                      <a:cubicBezTo>
                        <a:pt x="492370" y="133643"/>
                        <a:pt x="768715" y="145366"/>
                        <a:pt x="928468" y="126609"/>
                      </a:cubicBezTo>
                      <a:cubicBezTo>
                        <a:pt x="1088221" y="107852"/>
                        <a:pt x="1228150" y="36341"/>
                        <a:pt x="1296144" y="0"/>
                      </a:cubicBez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101" name="Chord 100"/>
                <p:cNvSpPr/>
                <p:nvPr/>
              </p:nvSpPr>
              <p:spPr>
                <a:xfrm>
                  <a:off x="2483768" y="1196752"/>
                  <a:ext cx="720080" cy="792088"/>
                </a:xfrm>
                <a:prstGeom prst="chord">
                  <a:avLst>
                    <a:gd name="adj1" fmla="val 10765082"/>
                    <a:gd name="adj2" fmla="val 108958"/>
                  </a:avLst>
                </a:prstGeom>
                <a:grp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96" name="Freeform 95"/>
              <p:cNvSpPr/>
              <p:nvPr/>
            </p:nvSpPr>
            <p:spPr>
              <a:xfrm>
                <a:off x="4020412" y="3861048"/>
                <a:ext cx="578476" cy="660265"/>
              </a:xfrm>
              <a:custGeom>
                <a:avLst/>
                <a:gdLst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98859 w 625872"/>
                  <a:gd name="connsiteY6" fmla="*/ 576262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86581 w 625872"/>
                  <a:gd name="connsiteY6" fmla="*/ 600620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52338"/>
                  <a:gd name="connsiteX1" fmla="*/ 586978 w 629778"/>
                  <a:gd name="connsiteY1" fmla="*/ 707231 h 852338"/>
                  <a:gd name="connsiteX2" fmla="*/ 332557 w 629778"/>
                  <a:gd name="connsiteY2" fmla="*/ 850230 h 852338"/>
                  <a:gd name="connsiteX3" fmla="*/ 65484 w 629778"/>
                  <a:gd name="connsiteY3" fmla="*/ 809625 h 852338"/>
                  <a:gd name="connsiteX4" fmla="*/ 15478 w 629778"/>
                  <a:gd name="connsiteY4" fmla="*/ 671512 h 852338"/>
                  <a:gd name="connsiteX5" fmla="*/ 158353 w 629778"/>
                  <a:gd name="connsiteY5" fmla="*/ 540543 h 852338"/>
                  <a:gd name="connsiteX6" fmla="*/ 386581 w 629778"/>
                  <a:gd name="connsiteY6" fmla="*/ 600620 h 852338"/>
                  <a:gd name="connsiteX7" fmla="*/ 408384 w 629778"/>
                  <a:gd name="connsiteY7" fmla="*/ 554831 h 852338"/>
                  <a:gd name="connsiteX8" fmla="*/ 403622 w 629778"/>
                  <a:gd name="connsiteY8" fmla="*/ 0 h 852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9778" h="852338">
                    <a:moveTo>
                      <a:pt x="589359" y="40481"/>
                    </a:moveTo>
                    <a:cubicBezTo>
                      <a:pt x="607615" y="308570"/>
                      <a:pt x="629778" y="572273"/>
                      <a:pt x="586978" y="707231"/>
                    </a:cubicBezTo>
                    <a:cubicBezTo>
                      <a:pt x="544178" y="842189"/>
                      <a:pt x="393081" y="852338"/>
                      <a:pt x="332557" y="850230"/>
                    </a:cubicBezTo>
                    <a:cubicBezTo>
                      <a:pt x="247154" y="847800"/>
                      <a:pt x="118330" y="839411"/>
                      <a:pt x="65484" y="809625"/>
                    </a:cubicBezTo>
                    <a:cubicBezTo>
                      <a:pt x="12638" y="779839"/>
                      <a:pt x="0" y="716359"/>
                      <a:pt x="15478" y="671512"/>
                    </a:cubicBezTo>
                    <a:cubicBezTo>
                      <a:pt x="30956" y="626665"/>
                      <a:pt x="96503" y="552358"/>
                      <a:pt x="158353" y="540543"/>
                    </a:cubicBezTo>
                    <a:cubicBezTo>
                      <a:pt x="220203" y="528728"/>
                      <a:pt x="344909" y="598239"/>
                      <a:pt x="386581" y="600620"/>
                    </a:cubicBezTo>
                    <a:cubicBezTo>
                      <a:pt x="428253" y="603001"/>
                      <a:pt x="405544" y="654934"/>
                      <a:pt x="408384" y="554831"/>
                    </a:cubicBezTo>
                    <a:cubicBezTo>
                      <a:pt x="411224" y="454728"/>
                      <a:pt x="406400" y="229393"/>
                      <a:pt x="403622" y="0"/>
                    </a:cubicBezTo>
                  </a:path>
                </a:pathLst>
              </a:custGeom>
              <a:solidFill>
                <a:srgbClr val="9900FF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7" name="Oval 96"/>
              <p:cNvSpPr/>
              <p:nvPr/>
            </p:nvSpPr>
            <p:spPr>
              <a:xfrm flipH="1">
                <a:off x="4067944" y="2348880"/>
                <a:ext cx="56502" cy="17829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8" name="Oval 97"/>
              <p:cNvSpPr/>
              <p:nvPr/>
            </p:nvSpPr>
            <p:spPr>
              <a:xfrm flipH="1">
                <a:off x="3730973" y="2359424"/>
                <a:ext cx="56502" cy="17829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9" name="Arc 98"/>
              <p:cNvSpPr/>
              <p:nvPr/>
            </p:nvSpPr>
            <p:spPr>
              <a:xfrm rot="289876">
                <a:off x="3513868" y="2592193"/>
                <a:ext cx="671244" cy="550465"/>
              </a:xfrm>
              <a:prstGeom prst="arc">
                <a:avLst>
                  <a:gd name="adj1" fmla="val 166728"/>
                  <a:gd name="adj2" fmla="val 10426613"/>
                </a:avLst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103" name="Group 102"/>
            <p:cNvGrpSpPr/>
            <p:nvPr/>
          </p:nvGrpSpPr>
          <p:grpSpPr>
            <a:xfrm rot="10800000">
              <a:off x="8172400" y="1125518"/>
              <a:ext cx="432048" cy="647298"/>
              <a:chOff x="3242145" y="1284655"/>
              <a:chExt cx="1724614" cy="2909514"/>
            </a:xfrm>
          </p:grpSpPr>
          <p:sp>
            <p:nvSpPr>
              <p:cNvPr id="105" name="Isosceles Triangle 104"/>
              <p:cNvSpPr/>
              <p:nvPr/>
            </p:nvSpPr>
            <p:spPr>
              <a:xfrm rot="16200000">
                <a:off x="2499521" y="2155400"/>
                <a:ext cx="2781393" cy="1296145"/>
              </a:xfrm>
              <a:prstGeom prst="triangle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grpSp>
            <p:nvGrpSpPr>
              <p:cNvPr id="106" name="Group 51"/>
              <p:cNvGrpSpPr/>
              <p:nvPr/>
            </p:nvGrpSpPr>
            <p:grpSpPr>
              <a:xfrm rot="731531" flipH="1">
                <a:off x="4043869" y="1284655"/>
                <a:ext cx="891094" cy="549104"/>
                <a:chOff x="2195736" y="1196752"/>
                <a:chExt cx="1296144" cy="792088"/>
              </a:xfrm>
              <a:solidFill>
                <a:srgbClr val="FFFF00"/>
              </a:solidFill>
            </p:grpSpPr>
            <p:sp>
              <p:nvSpPr>
                <p:cNvPr id="112" name="Freeform 111"/>
                <p:cNvSpPr/>
                <p:nvPr/>
              </p:nvSpPr>
              <p:spPr>
                <a:xfrm>
                  <a:off x="2195736" y="1484784"/>
                  <a:ext cx="1296144" cy="145366"/>
                </a:xfrm>
                <a:custGeom>
                  <a:avLst/>
                  <a:gdLst>
                    <a:gd name="connsiteX0" fmla="*/ 0 w 1209821"/>
                    <a:gd name="connsiteY0" fmla="*/ 0 h 138332"/>
                    <a:gd name="connsiteX1" fmla="*/ 337625 w 1209821"/>
                    <a:gd name="connsiteY1" fmla="*/ 112541 h 138332"/>
                    <a:gd name="connsiteX2" fmla="*/ 928468 w 1209821"/>
                    <a:gd name="connsiteY2" fmla="*/ 126609 h 138332"/>
                    <a:gd name="connsiteX3" fmla="*/ 1209821 w 1209821"/>
                    <a:gd name="connsiteY3" fmla="*/ 42203 h 138332"/>
                    <a:gd name="connsiteX0" fmla="*/ 0 w 1296144"/>
                    <a:gd name="connsiteY0" fmla="*/ 0 h 145366"/>
                    <a:gd name="connsiteX1" fmla="*/ 337625 w 1296144"/>
                    <a:gd name="connsiteY1" fmla="*/ 112541 h 145366"/>
                    <a:gd name="connsiteX2" fmla="*/ 928468 w 1296144"/>
                    <a:gd name="connsiteY2" fmla="*/ 126609 h 145366"/>
                    <a:gd name="connsiteX3" fmla="*/ 1296144 w 1296144"/>
                    <a:gd name="connsiteY3" fmla="*/ 0 h 1453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96144" h="145366">
                      <a:moveTo>
                        <a:pt x="0" y="0"/>
                      </a:moveTo>
                      <a:cubicBezTo>
                        <a:pt x="91440" y="45719"/>
                        <a:pt x="182880" y="91439"/>
                        <a:pt x="337625" y="112541"/>
                      </a:cubicBezTo>
                      <a:cubicBezTo>
                        <a:pt x="492370" y="133643"/>
                        <a:pt x="768715" y="145366"/>
                        <a:pt x="928468" y="126609"/>
                      </a:cubicBezTo>
                      <a:cubicBezTo>
                        <a:pt x="1088221" y="107852"/>
                        <a:pt x="1228150" y="36341"/>
                        <a:pt x="1296144" y="0"/>
                      </a:cubicBezTo>
                    </a:path>
                  </a:pathLst>
                </a:custGeom>
                <a:noFill/>
                <a:ln w="38100">
                  <a:noFil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113" name="Chord 112"/>
                <p:cNvSpPr/>
                <p:nvPr/>
              </p:nvSpPr>
              <p:spPr>
                <a:xfrm>
                  <a:off x="2483768" y="1196752"/>
                  <a:ext cx="720080" cy="792088"/>
                </a:xfrm>
                <a:prstGeom prst="chord">
                  <a:avLst>
                    <a:gd name="adj1" fmla="val 10765082"/>
                    <a:gd name="adj2" fmla="val 108958"/>
                  </a:avLst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107" name="Freeform 106"/>
              <p:cNvSpPr/>
              <p:nvPr/>
            </p:nvSpPr>
            <p:spPr>
              <a:xfrm rot="12921753" flipH="1">
                <a:off x="4379743" y="1949091"/>
                <a:ext cx="587016" cy="883440"/>
              </a:xfrm>
              <a:custGeom>
                <a:avLst/>
                <a:gdLst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37332 w 777479"/>
                  <a:gd name="connsiteY7" fmla="*/ 433387 h 733822"/>
                  <a:gd name="connsiteX8" fmla="*/ 275432 w 777479"/>
                  <a:gd name="connsiteY8" fmla="*/ 659606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37332 w 777479"/>
                  <a:gd name="connsiteY7" fmla="*/ 433387 h 733822"/>
                  <a:gd name="connsiteX8" fmla="*/ 248147 w 777479"/>
                  <a:gd name="connsiteY8" fmla="*/ 649709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248147 w 777479"/>
                  <a:gd name="connsiteY8" fmla="*/ 649709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65919 w 777479"/>
                  <a:gd name="connsiteY10" fmla="*/ 516731 h 733822"/>
                  <a:gd name="connsiteX11" fmla="*/ 384969 w 777479"/>
                  <a:gd name="connsiteY11" fmla="*/ 423862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84969 w 777479"/>
                  <a:gd name="connsiteY11" fmla="*/ 423862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32619 w 777479"/>
                  <a:gd name="connsiteY22" fmla="*/ 4071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62013 w 777479"/>
                  <a:gd name="connsiteY20" fmla="*/ 605036 h 733822"/>
                  <a:gd name="connsiteX21" fmla="*/ 644525 w 777479"/>
                  <a:gd name="connsiteY21" fmla="*/ 483394 h 733822"/>
                  <a:gd name="connsiteX22" fmla="*/ 632619 w 777479"/>
                  <a:gd name="connsiteY22" fmla="*/ 4071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2397 h 834313"/>
                  <a:gd name="connsiteX1" fmla="*/ 239713 w 777479"/>
                  <a:gd name="connsiteY1" fmla="*/ 240985 h 834313"/>
                  <a:gd name="connsiteX2" fmla="*/ 82550 w 777479"/>
                  <a:gd name="connsiteY2" fmla="*/ 336235 h 834313"/>
                  <a:gd name="connsiteX3" fmla="*/ 3969 w 777479"/>
                  <a:gd name="connsiteY3" fmla="*/ 474347 h 834313"/>
                  <a:gd name="connsiteX4" fmla="*/ 106363 w 777479"/>
                  <a:gd name="connsiteY4" fmla="*/ 488635 h 834313"/>
                  <a:gd name="connsiteX5" fmla="*/ 254000 w 777479"/>
                  <a:gd name="connsiteY5" fmla="*/ 386241 h 834313"/>
                  <a:gd name="connsiteX6" fmla="*/ 261144 w 777479"/>
                  <a:gd name="connsiteY6" fmla="*/ 398147 h 834313"/>
                  <a:gd name="connsiteX7" fmla="*/ 223044 w 777479"/>
                  <a:gd name="connsiteY7" fmla="*/ 533878 h 834313"/>
                  <a:gd name="connsiteX8" fmla="*/ 198834 w 777479"/>
                  <a:gd name="connsiteY8" fmla="*/ 660085 h 834313"/>
                  <a:gd name="connsiteX9" fmla="*/ 248147 w 777479"/>
                  <a:gd name="connsiteY9" fmla="*/ 750200 h 834313"/>
                  <a:gd name="connsiteX10" fmla="*/ 335682 w 777479"/>
                  <a:gd name="connsiteY10" fmla="*/ 608466 h 834313"/>
                  <a:gd name="connsiteX11" fmla="*/ 368300 w 777479"/>
                  <a:gd name="connsiteY11" fmla="*/ 488634 h 834313"/>
                  <a:gd name="connsiteX12" fmla="*/ 375444 w 777479"/>
                  <a:gd name="connsiteY12" fmla="*/ 555310 h 834313"/>
                  <a:gd name="connsiteX13" fmla="*/ 401638 w 777479"/>
                  <a:gd name="connsiteY13" fmla="*/ 767241 h 834313"/>
                  <a:gd name="connsiteX14" fmla="*/ 451644 w 777479"/>
                  <a:gd name="connsiteY14" fmla="*/ 833916 h 834313"/>
                  <a:gd name="connsiteX15" fmla="*/ 504032 w 777479"/>
                  <a:gd name="connsiteY15" fmla="*/ 769622 h 834313"/>
                  <a:gd name="connsiteX16" fmla="*/ 504032 w 777479"/>
                  <a:gd name="connsiteY16" fmla="*/ 529115 h 834313"/>
                  <a:gd name="connsiteX17" fmla="*/ 527844 w 777479"/>
                  <a:gd name="connsiteY17" fmla="*/ 643416 h 834313"/>
                  <a:gd name="connsiteX18" fmla="*/ 573088 w 777479"/>
                  <a:gd name="connsiteY18" fmla="*/ 741047 h 834313"/>
                  <a:gd name="connsiteX19" fmla="*/ 625475 w 777479"/>
                  <a:gd name="connsiteY19" fmla="*/ 762478 h 834313"/>
                  <a:gd name="connsiteX20" fmla="*/ 662013 w 777479"/>
                  <a:gd name="connsiteY20" fmla="*/ 705527 h 834313"/>
                  <a:gd name="connsiteX21" fmla="*/ 644525 w 777479"/>
                  <a:gd name="connsiteY21" fmla="*/ 583885 h 834313"/>
                  <a:gd name="connsiteX22" fmla="*/ 632619 w 777479"/>
                  <a:gd name="connsiteY22" fmla="*/ 507685 h 834313"/>
                  <a:gd name="connsiteX23" fmla="*/ 718344 w 777479"/>
                  <a:gd name="connsiteY23" fmla="*/ 657703 h 834313"/>
                  <a:gd name="connsiteX24" fmla="*/ 770732 w 777479"/>
                  <a:gd name="connsiteY24" fmla="*/ 636272 h 834313"/>
                  <a:gd name="connsiteX25" fmla="*/ 758825 w 777479"/>
                  <a:gd name="connsiteY25" fmla="*/ 495778 h 834313"/>
                  <a:gd name="connsiteX26" fmla="*/ 668338 w 777479"/>
                  <a:gd name="connsiteY26" fmla="*/ 324328 h 834313"/>
                  <a:gd name="connsiteX27" fmla="*/ 668239 w 777479"/>
                  <a:gd name="connsiteY27" fmla="*/ 0 h 834313"/>
                  <a:gd name="connsiteX0" fmla="*/ 240017 w 777479"/>
                  <a:gd name="connsiteY0" fmla="*/ 24652 h 834313"/>
                  <a:gd name="connsiteX1" fmla="*/ 239713 w 777479"/>
                  <a:gd name="connsiteY1" fmla="*/ 240985 h 834313"/>
                  <a:gd name="connsiteX2" fmla="*/ 82550 w 777479"/>
                  <a:gd name="connsiteY2" fmla="*/ 336235 h 834313"/>
                  <a:gd name="connsiteX3" fmla="*/ 3969 w 777479"/>
                  <a:gd name="connsiteY3" fmla="*/ 474347 h 834313"/>
                  <a:gd name="connsiteX4" fmla="*/ 106363 w 777479"/>
                  <a:gd name="connsiteY4" fmla="*/ 488635 h 834313"/>
                  <a:gd name="connsiteX5" fmla="*/ 254000 w 777479"/>
                  <a:gd name="connsiteY5" fmla="*/ 386241 h 834313"/>
                  <a:gd name="connsiteX6" fmla="*/ 261144 w 777479"/>
                  <a:gd name="connsiteY6" fmla="*/ 398147 h 834313"/>
                  <a:gd name="connsiteX7" fmla="*/ 223044 w 777479"/>
                  <a:gd name="connsiteY7" fmla="*/ 533878 h 834313"/>
                  <a:gd name="connsiteX8" fmla="*/ 198834 w 777479"/>
                  <a:gd name="connsiteY8" fmla="*/ 660085 h 834313"/>
                  <a:gd name="connsiteX9" fmla="*/ 248147 w 777479"/>
                  <a:gd name="connsiteY9" fmla="*/ 750200 h 834313"/>
                  <a:gd name="connsiteX10" fmla="*/ 335682 w 777479"/>
                  <a:gd name="connsiteY10" fmla="*/ 608466 h 834313"/>
                  <a:gd name="connsiteX11" fmla="*/ 368300 w 777479"/>
                  <a:gd name="connsiteY11" fmla="*/ 488634 h 834313"/>
                  <a:gd name="connsiteX12" fmla="*/ 375444 w 777479"/>
                  <a:gd name="connsiteY12" fmla="*/ 555310 h 834313"/>
                  <a:gd name="connsiteX13" fmla="*/ 401638 w 777479"/>
                  <a:gd name="connsiteY13" fmla="*/ 767241 h 834313"/>
                  <a:gd name="connsiteX14" fmla="*/ 451644 w 777479"/>
                  <a:gd name="connsiteY14" fmla="*/ 833916 h 834313"/>
                  <a:gd name="connsiteX15" fmla="*/ 504032 w 777479"/>
                  <a:gd name="connsiteY15" fmla="*/ 769622 h 834313"/>
                  <a:gd name="connsiteX16" fmla="*/ 504032 w 777479"/>
                  <a:gd name="connsiteY16" fmla="*/ 529115 h 834313"/>
                  <a:gd name="connsiteX17" fmla="*/ 527844 w 777479"/>
                  <a:gd name="connsiteY17" fmla="*/ 643416 h 834313"/>
                  <a:gd name="connsiteX18" fmla="*/ 573088 w 777479"/>
                  <a:gd name="connsiteY18" fmla="*/ 741047 h 834313"/>
                  <a:gd name="connsiteX19" fmla="*/ 625475 w 777479"/>
                  <a:gd name="connsiteY19" fmla="*/ 762478 h 834313"/>
                  <a:gd name="connsiteX20" fmla="*/ 662013 w 777479"/>
                  <a:gd name="connsiteY20" fmla="*/ 705527 h 834313"/>
                  <a:gd name="connsiteX21" fmla="*/ 644525 w 777479"/>
                  <a:gd name="connsiteY21" fmla="*/ 583885 h 834313"/>
                  <a:gd name="connsiteX22" fmla="*/ 632619 w 777479"/>
                  <a:gd name="connsiteY22" fmla="*/ 507685 h 834313"/>
                  <a:gd name="connsiteX23" fmla="*/ 718344 w 777479"/>
                  <a:gd name="connsiteY23" fmla="*/ 657703 h 834313"/>
                  <a:gd name="connsiteX24" fmla="*/ 770732 w 777479"/>
                  <a:gd name="connsiteY24" fmla="*/ 636272 h 834313"/>
                  <a:gd name="connsiteX25" fmla="*/ 758825 w 777479"/>
                  <a:gd name="connsiteY25" fmla="*/ 495778 h 834313"/>
                  <a:gd name="connsiteX26" fmla="*/ 668338 w 777479"/>
                  <a:gd name="connsiteY26" fmla="*/ 324328 h 834313"/>
                  <a:gd name="connsiteX27" fmla="*/ 668239 w 777479"/>
                  <a:gd name="connsiteY27" fmla="*/ 0 h 834313"/>
                  <a:gd name="connsiteX0" fmla="*/ 240017 w 777479"/>
                  <a:gd name="connsiteY0" fmla="*/ 164738 h 974399"/>
                  <a:gd name="connsiteX1" fmla="*/ 239713 w 777479"/>
                  <a:gd name="connsiteY1" fmla="*/ 381071 h 974399"/>
                  <a:gd name="connsiteX2" fmla="*/ 82550 w 777479"/>
                  <a:gd name="connsiteY2" fmla="*/ 476321 h 974399"/>
                  <a:gd name="connsiteX3" fmla="*/ 3969 w 777479"/>
                  <a:gd name="connsiteY3" fmla="*/ 614433 h 974399"/>
                  <a:gd name="connsiteX4" fmla="*/ 106363 w 777479"/>
                  <a:gd name="connsiteY4" fmla="*/ 628721 h 974399"/>
                  <a:gd name="connsiteX5" fmla="*/ 254000 w 777479"/>
                  <a:gd name="connsiteY5" fmla="*/ 526327 h 974399"/>
                  <a:gd name="connsiteX6" fmla="*/ 261144 w 777479"/>
                  <a:gd name="connsiteY6" fmla="*/ 538233 h 974399"/>
                  <a:gd name="connsiteX7" fmla="*/ 223044 w 777479"/>
                  <a:gd name="connsiteY7" fmla="*/ 673964 h 974399"/>
                  <a:gd name="connsiteX8" fmla="*/ 198834 w 777479"/>
                  <a:gd name="connsiteY8" fmla="*/ 800171 h 974399"/>
                  <a:gd name="connsiteX9" fmla="*/ 248147 w 777479"/>
                  <a:gd name="connsiteY9" fmla="*/ 890286 h 974399"/>
                  <a:gd name="connsiteX10" fmla="*/ 335682 w 777479"/>
                  <a:gd name="connsiteY10" fmla="*/ 748552 h 974399"/>
                  <a:gd name="connsiteX11" fmla="*/ 368300 w 777479"/>
                  <a:gd name="connsiteY11" fmla="*/ 628720 h 974399"/>
                  <a:gd name="connsiteX12" fmla="*/ 375444 w 777479"/>
                  <a:gd name="connsiteY12" fmla="*/ 695396 h 974399"/>
                  <a:gd name="connsiteX13" fmla="*/ 401638 w 777479"/>
                  <a:gd name="connsiteY13" fmla="*/ 907327 h 974399"/>
                  <a:gd name="connsiteX14" fmla="*/ 451644 w 777479"/>
                  <a:gd name="connsiteY14" fmla="*/ 974002 h 974399"/>
                  <a:gd name="connsiteX15" fmla="*/ 504032 w 777479"/>
                  <a:gd name="connsiteY15" fmla="*/ 909708 h 974399"/>
                  <a:gd name="connsiteX16" fmla="*/ 504032 w 777479"/>
                  <a:gd name="connsiteY16" fmla="*/ 669201 h 974399"/>
                  <a:gd name="connsiteX17" fmla="*/ 527844 w 777479"/>
                  <a:gd name="connsiteY17" fmla="*/ 783502 h 974399"/>
                  <a:gd name="connsiteX18" fmla="*/ 573088 w 777479"/>
                  <a:gd name="connsiteY18" fmla="*/ 881133 h 974399"/>
                  <a:gd name="connsiteX19" fmla="*/ 625475 w 777479"/>
                  <a:gd name="connsiteY19" fmla="*/ 902564 h 974399"/>
                  <a:gd name="connsiteX20" fmla="*/ 662013 w 777479"/>
                  <a:gd name="connsiteY20" fmla="*/ 845613 h 974399"/>
                  <a:gd name="connsiteX21" fmla="*/ 644525 w 777479"/>
                  <a:gd name="connsiteY21" fmla="*/ 723971 h 974399"/>
                  <a:gd name="connsiteX22" fmla="*/ 632619 w 777479"/>
                  <a:gd name="connsiteY22" fmla="*/ 647771 h 974399"/>
                  <a:gd name="connsiteX23" fmla="*/ 718344 w 777479"/>
                  <a:gd name="connsiteY23" fmla="*/ 797789 h 974399"/>
                  <a:gd name="connsiteX24" fmla="*/ 770732 w 777479"/>
                  <a:gd name="connsiteY24" fmla="*/ 776358 h 974399"/>
                  <a:gd name="connsiteX25" fmla="*/ 758825 w 777479"/>
                  <a:gd name="connsiteY25" fmla="*/ 635864 h 974399"/>
                  <a:gd name="connsiteX26" fmla="*/ 668338 w 777479"/>
                  <a:gd name="connsiteY26" fmla="*/ 464414 h 974399"/>
                  <a:gd name="connsiteX27" fmla="*/ 577964 w 777479"/>
                  <a:gd name="connsiteY27" fmla="*/ 0 h 974399"/>
                  <a:gd name="connsiteX0" fmla="*/ 224488 w 777479"/>
                  <a:gd name="connsiteY0" fmla="*/ 79294 h 974399"/>
                  <a:gd name="connsiteX1" fmla="*/ 239713 w 777479"/>
                  <a:gd name="connsiteY1" fmla="*/ 381071 h 974399"/>
                  <a:gd name="connsiteX2" fmla="*/ 82550 w 777479"/>
                  <a:gd name="connsiteY2" fmla="*/ 476321 h 974399"/>
                  <a:gd name="connsiteX3" fmla="*/ 3969 w 777479"/>
                  <a:gd name="connsiteY3" fmla="*/ 614433 h 974399"/>
                  <a:gd name="connsiteX4" fmla="*/ 106363 w 777479"/>
                  <a:gd name="connsiteY4" fmla="*/ 628721 h 974399"/>
                  <a:gd name="connsiteX5" fmla="*/ 254000 w 777479"/>
                  <a:gd name="connsiteY5" fmla="*/ 526327 h 974399"/>
                  <a:gd name="connsiteX6" fmla="*/ 261144 w 777479"/>
                  <a:gd name="connsiteY6" fmla="*/ 538233 h 974399"/>
                  <a:gd name="connsiteX7" fmla="*/ 223044 w 777479"/>
                  <a:gd name="connsiteY7" fmla="*/ 673964 h 974399"/>
                  <a:gd name="connsiteX8" fmla="*/ 198834 w 777479"/>
                  <a:gd name="connsiteY8" fmla="*/ 800171 h 974399"/>
                  <a:gd name="connsiteX9" fmla="*/ 248147 w 777479"/>
                  <a:gd name="connsiteY9" fmla="*/ 890286 h 974399"/>
                  <a:gd name="connsiteX10" fmla="*/ 335682 w 777479"/>
                  <a:gd name="connsiteY10" fmla="*/ 748552 h 974399"/>
                  <a:gd name="connsiteX11" fmla="*/ 368300 w 777479"/>
                  <a:gd name="connsiteY11" fmla="*/ 628720 h 974399"/>
                  <a:gd name="connsiteX12" fmla="*/ 375444 w 777479"/>
                  <a:gd name="connsiteY12" fmla="*/ 695396 h 974399"/>
                  <a:gd name="connsiteX13" fmla="*/ 401638 w 777479"/>
                  <a:gd name="connsiteY13" fmla="*/ 907327 h 974399"/>
                  <a:gd name="connsiteX14" fmla="*/ 451644 w 777479"/>
                  <a:gd name="connsiteY14" fmla="*/ 974002 h 974399"/>
                  <a:gd name="connsiteX15" fmla="*/ 504032 w 777479"/>
                  <a:gd name="connsiteY15" fmla="*/ 909708 h 974399"/>
                  <a:gd name="connsiteX16" fmla="*/ 504032 w 777479"/>
                  <a:gd name="connsiteY16" fmla="*/ 669201 h 974399"/>
                  <a:gd name="connsiteX17" fmla="*/ 527844 w 777479"/>
                  <a:gd name="connsiteY17" fmla="*/ 783502 h 974399"/>
                  <a:gd name="connsiteX18" fmla="*/ 573088 w 777479"/>
                  <a:gd name="connsiteY18" fmla="*/ 881133 h 974399"/>
                  <a:gd name="connsiteX19" fmla="*/ 625475 w 777479"/>
                  <a:gd name="connsiteY19" fmla="*/ 902564 h 974399"/>
                  <a:gd name="connsiteX20" fmla="*/ 662013 w 777479"/>
                  <a:gd name="connsiteY20" fmla="*/ 845613 h 974399"/>
                  <a:gd name="connsiteX21" fmla="*/ 644525 w 777479"/>
                  <a:gd name="connsiteY21" fmla="*/ 723971 h 974399"/>
                  <a:gd name="connsiteX22" fmla="*/ 632619 w 777479"/>
                  <a:gd name="connsiteY22" fmla="*/ 647771 h 974399"/>
                  <a:gd name="connsiteX23" fmla="*/ 718344 w 777479"/>
                  <a:gd name="connsiteY23" fmla="*/ 797789 h 974399"/>
                  <a:gd name="connsiteX24" fmla="*/ 770732 w 777479"/>
                  <a:gd name="connsiteY24" fmla="*/ 776358 h 974399"/>
                  <a:gd name="connsiteX25" fmla="*/ 758825 w 777479"/>
                  <a:gd name="connsiteY25" fmla="*/ 635864 h 974399"/>
                  <a:gd name="connsiteX26" fmla="*/ 668338 w 777479"/>
                  <a:gd name="connsiteY26" fmla="*/ 464414 h 974399"/>
                  <a:gd name="connsiteX27" fmla="*/ 577964 w 777479"/>
                  <a:gd name="connsiteY27" fmla="*/ 0 h 974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777479" h="974399">
                    <a:moveTo>
                      <a:pt x="224488" y="79294"/>
                    </a:moveTo>
                    <a:cubicBezTo>
                      <a:pt x="238577" y="124935"/>
                      <a:pt x="263369" y="314900"/>
                      <a:pt x="239713" y="381071"/>
                    </a:cubicBezTo>
                    <a:cubicBezTo>
                      <a:pt x="216057" y="447242"/>
                      <a:pt x="121841" y="437427"/>
                      <a:pt x="82550" y="476321"/>
                    </a:cubicBezTo>
                    <a:cubicBezTo>
                      <a:pt x="43259" y="515215"/>
                      <a:pt x="0" y="589033"/>
                      <a:pt x="3969" y="614433"/>
                    </a:cubicBezTo>
                    <a:cubicBezTo>
                      <a:pt x="7938" y="639833"/>
                      <a:pt x="64691" y="643405"/>
                      <a:pt x="106363" y="628721"/>
                    </a:cubicBezTo>
                    <a:cubicBezTo>
                      <a:pt x="148035" y="614037"/>
                      <a:pt x="228203" y="541408"/>
                      <a:pt x="254000" y="526327"/>
                    </a:cubicBezTo>
                    <a:cubicBezTo>
                      <a:pt x="279797" y="511246"/>
                      <a:pt x="266303" y="513627"/>
                      <a:pt x="261144" y="538233"/>
                    </a:cubicBezTo>
                    <a:cubicBezTo>
                      <a:pt x="255985" y="562839"/>
                      <a:pt x="233429" y="630308"/>
                      <a:pt x="223044" y="673964"/>
                    </a:cubicBezTo>
                    <a:cubicBezTo>
                      <a:pt x="212659" y="717620"/>
                      <a:pt x="194650" y="764117"/>
                      <a:pt x="198834" y="800171"/>
                    </a:cubicBezTo>
                    <a:cubicBezTo>
                      <a:pt x="203018" y="836225"/>
                      <a:pt x="225339" y="898889"/>
                      <a:pt x="248147" y="890286"/>
                    </a:cubicBezTo>
                    <a:cubicBezTo>
                      <a:pt x="270955" y="881683"/>
                      <a:pt x="315657" y="792146"/>
                      <a:pt x="335682" y="748552"/>
                    </a:cubicBezTo>
                    <a:cubicBezTo>
                      <a:pt x="355707" y="704958"/>
                      <a:pt x="361673" y="637579"/>
                      <a:pt x="368300" y="628720"/>
                    </a:cubicBezTo>
                    <a:cubicBezTo>
                      <a:pt x="374927" y="619861"/>
                      <a:pt x="369888" y="648962"/>
                      <a:pt x="375444" y="695396"/>
                    </a:cubicBezTo>
                    <a:cubicBezTo>
                      <a:pt x="381000" y="741831"/>
                      <a:pt x="388938" y="860893"/>
                      <a:pt x="401638" y="907327"/>
                    </a:cubicBezTo>
                    <a:cubicBezTo>
                      <a:pt x="414338" y="953761"/>
                      <a:pt x="434578" y="973605"/>
                      <a:pt x="451644" y="974002"/>
                    </a:cubicBezTo>
                    <a:cubicBezTo>
                      <a:pt x="468710" y="974399"/>
                      <a:pt x="495301" y="960508"/>
                      <a:pt x="504032" y="909708"/>
                    </a:cubicBezTo>
                    <a:cubicBezTo>
                      <a:pt x="512763" y="858908"/>
                      <a:pt x="500063" y="690235"/>
                      <a:pt x="504032" y="669201"/>
                    </a:cubicBezTo>
                    <a:cubicBezTo>
                      <a:pt x="508001" y="648167"/>
                      <a:pt x="516335" y="748180"/>
                      <a:pt x="527844" y="783502"/>
                    </a:cubicBezTo>
                    <a:cubicBezTo>
                      <a:pt x="539353" y="818824"/>
                      <a:pt x="556816" y="861289"/>
                      <a:pt x="573088" y="881133"/>
                    </a:cubicBezTo>
                    <a:cubicBezTo>
                      <a:pt x="589360" y="900977"/>
                      <a:pt x="610654" y="908484"/>
                      <a:pt x="625475" y="902564"/>
                    </a:cubicBezTo>
                    <a:cubicBezTo>
                      <a:pt x="640296" y="896644"/>
                      <a:pt x="658838" y="875379"/>
                      <a:pt x="662013" y="845613"/>
                    </a:cubicBezTo>
                    <a:cubicBezTo>
                      <a:pt x="665188" y="815847"/>
                      <a:pt x="649424" y="756945"/>
                      <a:pt x="644525" y="723971"/>
                    </a:cubicBezTo>
                    <a:cubicBezTo>
                      <a:pt x="639626" y="690997"/>
                      <a:pt x="620316" y="635468"/>
                      <a:pt x="632619" y="647771"/>
                    </a:cubicBezTo>
                    <a:cubicBezTo>
                      <a:pt x="644922" y="660074"/>
                      <a:pt x="695325" y="776358"/>
                      <a:pt x="718344" y="797789"/>
                    </a:cubicBezTo>
                    <a:cubicBezTo>
                      <a:pt x="741363" y="819220"/>
                      <a:pt x="763985" y="803346"/>
                      <a:pt x="770732" y="776358"/>
                    </a:cubicBezTo>
                    <a:cubicBezTo>
                      <a:pt x="777479" y="749371"/>
                      <a:pt x="775891" y="687855"/>
                      <a:pt x="758825" y="635864"/>
                    </a:cubicBezTo>
                    <a:cubicBezTo>
                      <a:pt x="741759" y="583873"/>
                      <a:pt x="698481" y="570391"/>
                      <a:pt x="668338" y="464414"/>
                    </a:cubicBezTo>
                    <a:cubicBezTo>
                      <a:pt x="638195" y="358437"/>
                      <a:pt x="580345" y="78978"/>
                      <a:pt x="577964" y="0"/>
                    </a:cubicBezTo>
                  </a:path>
                </a:pathLst>
              </a:custGeom>
              <a:noFill/>
              <a:ln w="3810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9" name="Oval 108"/>
              <p:cNvSpPr/>
              <p:nvPr/>
            </p:nvSpPr>
            <p:spPr>
              <a:xfrm flipH="1">
                <a:off x="4067944" y="2348880"/>
                <a:ext cx="56502" cy="178298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0" name="Oval 109"/>
              <p:cNvSpPr/>
              <p:nvPr/>
            </p:nvSpPr>
            <p:spPr>
              <a:xfrm flipH="1">
                <a:off x="3730973" y="2359424"/>
                <a:ext cx="56502" cy="178298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1" name="Arc 110"/>
              <p:cNvSpPr/>
              <p:nvPr/>
            </p:nvSpPr>
            <p:spPr>
              <a:xfrm rot="289876">
                <a:off x="3513868" y="2592193"/>
                <a:ext cx="671244" cy="550465"/>
              </a:xfrm>
              <a:prstGeom prst="arc">
                <a:avLst>
                  <a:gd name="adj1" fmla="val 166728"/>
                  <a:gd name="adj2" fmla="val 10426613"/>
                </a:avLst>
              </a:prstGeom>
              <a:noFill/>
              <a:ln w="3810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</p:grpSp>
      <p:sp>
        <p:nvSpPr>
          <p:cNvPr id="126" name="Freeform 125"/>
          <p:cNvSpPr/>
          <p:nvPr/>
        </p:nvSpPr>
        <p:spPr>
          <a:xfrm>
            <a:off x="8181144" y="905843"/>
            <a:ext cx="144919" cy="146893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9900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7" name="Isosceles Triangle 126"/>
          <p:cNvSpPr/>
          <p:nvPr/>
        </p:nvSpPr>
        <p:spPr>
          <a:xfrm rot="16200000">
            <a:off x="7881341" y="508203"/>
            <a:ext cx="618794" cy="324709"/>
          </a:xfrm>
          <a:prstGeom prst="triangle">
            <a:avLst/>
          </a:prstGeom>
          <a:solidFill>
            <a:srgbClr val="9900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128" name="Group 51"/>
          <p:cNvGrpSpPr/>
          <p:nvPr/>
        </p:nvGrpSpPr>
        <p:grpSpPr>
          <a:xfrm rot="731531" flipH="1">
            <a:off x="8229231" y="332656"/>
            <a:ext cx="223236" cy="122163"/>
            <a:chOff x="2195736" y="1196752"/>
            <a:chExt cx="1296144" cy="792088"/>
          </a:xfrm>
          <a:solidFill>
            <a:srgbClr val="FFFF00"/>
          </a:solidFill>
        </p:grpSpPr>
        <p:sp>
          <p:nvSpPr>
            <p:cNvPr id="134" name="Freeform 133"/>
            <p:cNvSpPr/>
            <p:nvPr/>
          </p:nvSpPr>
          <p:spPr>
            <a:xfrm>
              <a:off x="2195736" y="1484784"/>
              <a:ext cx="1296144" cy="145366"/>
            </a:xfrm>
            <a:custGeom>
              <a:avLst/>
              <a:gdLst>
                <a:gd name="connsiteX0" fmla="*/ 0 w 1209821"/>
                <a:gd name="connsiteY0" fmla="*/ 0 h 138332"/>
                <a:gd name="connsiteX1" fmla="*/ 337625 w 1209821"/>
                <a:gd name="connsiteY1" fmla="*/ 112541 h 138332"/>
                <a:gd name="connsiteX2" fmla="*/ 928468 w 1209821"/>
                <a:gd name="connsiteY2" fmla="*/ 126609 h 138332"/>
                <a:gd name="connsiteX3" fmla="*/ 1209821 w 1209821"/>
                <a:gd name="connsiteY3" fmla="*/ 42203 h 138332"/>
                <a:gd name="connsiteX0" fmla="*/ 0 w 1296144"/>
                <a:gd name="connsiteY0" fmla="*/ 0 h 145366"/>
                <a:gd name="connsiteX1" fmla="*/ 337625 w 1296144"/>
                <a:gd name="connsiteY1" fmla="*/ 112541 h 145366"/>
                <a:gd name="connsiteX2" fmla="*/ 928468 w 1296144"/>
                <a:gd name="connsiteY2" fmla="*/ 126609 h 145366"/>
                <a:gd name="connsiteX3" fmla="*/ 1296144 w 1296144"/>
                <a:gd name="connsiteY3" fmla="*/ 0 h 145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96144" h="145366">
                  <a:moveTo>
                    <a:pt x="0" y="0"/>
                  </a:moveTo>
                  <a:cubicBezTo>
                    <a:pt x="91440" y="45719"/>
                    <a:pt x="182880" y="91439"/>
                    <a:pt x="337625" y="112541"/>
                  </a:cubicBezTo>
                  <a:cubicBezTo>
                    <a:pt x="492370" y="133643"/>
                    <a:pt x="768715" y="145366"/>
                    <a:pt x="928468" y="126609"/>
                  </a:cubicBezTo>
                  <a:cubicBezTo>
                    <a:pt x="1088221" y="107852"/>
                    <a:pt x="1228150" y="36341"/>
                    <a:pt x="1296144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5" name="Chord 134"/>
            <p:cNvSpPr/>
            <p:nvPr/>
          </p:nvSpPr>
          <p:spPr>
            <a:xfrm>
              <a:off x="2483768" y="1196752"/>
              <a:ext cx="720080" cy="792088"/>
            </a:xfrm>
            <a:prstGeom prst="chord">
              <a:avLst>
                <a:gd name="adj1" fmla="val 10765082"/>
                <a:gd name="adj2" fmla="val 108958"/>
              </a:avLst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9" name="Freeform 128"/>
          <p:cNvSpPr/>
          <p:nvPr/>
        </p:nvSpPr>
        <p:spPr>
          <a:xfrm rot="17917403" flipH="1">
            <a:off x="8292366" y="634036"/>
            <a:ext cx="147058" cy="196545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24488 w 777479"/>
              <a:gd name="connsiteY0" fmla="*/ 79294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24488" y="79294"/>
                </a:moveTo>
                <a:cubicBezTo>
                  <a:pt x="238577" y="124935"/>
                  <a:pt x="263369" y="314900"/>
                  <a:pt x="239713" y="381071"/>
                </a:cubicBezTo>
                <a:cubicBezTo>
                  <a:pt x="216057" y="44724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9900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0" name="Freeform 129"/>
          <p:cNvSpPr/>
          <p:nvPr/>
        </p:nvSpPr>
        <p:spPr>
          <a:xfrm>
            <a:off x="8223354" y="905843"/>
            <a:ext cx="144919" cy="146893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9900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1" name="Oval 130"/>
          <p:cNvSpPr/>
          <p:nvPr/>
        </p:nvSpPr>
        <p:spPr>
          <a:xfrm flipH="1">
            <a:off x="8235262" y="569421"/>
            <a:ext cx="14155" cy="3966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2" name="Oval 131"/>
          <p:cNvSpPr/>
          <p:nvPr/>
        </p:nvSpPr>
        <p:spPr>
          <a:xfrm flipH="1">
            <a:off x="8150845" y="571767"/>
            <a:ext cx="14155" cy="3966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17" name="Group 116"/>
          <p:cNvGrpSpPr/>
          <p:nvPr/>
        </p:nvGrpSpPr>
        <p:grpSpPr>
          <a:xfrm rot="10800000">
            <a:off x="8172400" y="1125518"/>
            <a:ext cx="432048" cy="647298"/>
            <a:chOff x="3242145" y="1284655"/>
            <a:chExt cx="1724614" cy="2909514"/>
          </a:xfrm>
        </p:grpSpPr>
        <p:sp>
          <p:nvSpPr>
            <p:cNvPr id="118" name="Isosceles Triangle 117"/>
            <p:cNvSpPr/>
            <p:nvPr/>
          </p:nvSpPr>
          <p:spPr>
            <a:xfrm rot="16200000">
              <a:off x="2499521" y="2155400"/>
              <a:ext cx="2781393" cy="1296145"/>
            </a:xfrm>
            <a:prstGeom prst="triangl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119" name="Group 51"/>
            <p:cNvGrpSpPr/>
            <p:nvPr/>
          </p:nvGrpSpPr>
          <p:grpSpPr>
            <a:xfrm rot="731531" flipH="1">
              <a:off x="4043869" y="1284655"/>
              <a:ext cx="891094" cy="549104"/>
              <a:chOff x="2195736" y="1196752"/>
              <a:chExt cx="1296144" cy="792088"/>
            </a:xfrm>
            <a:solidFill>
              <a:srgbClr val="FFFF00"/>
            </a:solidFill>
          </p:grpSpPr>
          <p:sp>
            <p:nvSpPr>
              <p:cNvPr id="124" name="Freeform 123"/>
              <p:cNvSpPr/>
              <p:nvPr/>
            </p:nvSpPr>
            <p:spPr>
              <a:xfrm>
                <a:off x="2195736" y="1484784"/>
                <a:ext cx="1296144" cy="145366"/>
              </a:xfrm>
              <a:custGeom>
                <a:avLst/>
                <a:gdLst>
                  <a:gd name="connsiteX0" fmla="*/ 0 w 1209821"/>
                  <a:gd name="connsiteY0" fmla="*/ 0 h 138332"/>
                  <a:gd name="connsiteX1" fmla="*/ 337625 w 1209821"/>
                  <a:gd name="connsiteY1" fmla="*/ 112541 h 138332"/>
                  <a:gd name="connsiteX2" fmla="*/ 928468 w 1209821"/>
                  <a:gd name="connsiteY2" fmla="*/ 126609 h 138332"/>
                  <a:gd name="connsiteX3" fmla="*/ 1209821 w 1209821"/>
                  <a:gd name="connsiteY3" fmla="*/ 42203 h 138332"/>
                  <a:gd name="connsiteX0" fmla="*/ 0 w 1296144"/>
                  <a:gd name="connsiteY0" fmla="*/ 0 h 145366"/>
                  <a:gd name="connsiteX1" fmla="*/ 337625 w 1296144"/>
                  <a:gd name="connsiteY1" fmla="*/ 112541 h 145366"/>
                  <a:gd name="connsiteX2" fmla="*/ 928468 w 1296144"/>
                  <a:gd name="connsiteY2" fmla="*/ 126609 h 145366"/>
                  <a:gd name="connsiteX3" fmla="*/ 1296144 w 1296144"/>
                  <a:gd name="connsiteY3" fmla="*/ 0 h 145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96144" h="145366">
                    <a:moveTo>
                      <a:pt x="0" y="0"/>
                    </a:moveTo>
                    <a:cubicBezTo>
                      <a:pt x="91440" y="45719"/>
                      <a:pt x="182880" y="91439"/>
                      <a:pt x="337625" y="112541"/>
                    </a:cubicBezTo>
                    <a:cubicBezTo>
                      <a:pt x="492370" y="133643"/>
                      <a:pt x="768715" y="145366"/>
                      <a:pt x="928468" y="126609"/>
                    </a:cubicBezTo>
                    <a:cubicBezTo>
                      <a:pt x="1088221" y="107852"/>
                      <a:pt x="1228150" y="36341"/>
                      <a:pt x="1296144" y="0"/>
                    </a:cubicBezTo>
                  </a:path>
                </a:pathLst>
              </a:custGeom>
              <a:noFill/>
              <a:ln w="3810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25" name="Chord 124"/>
              <p:cNvSpPr/>
              <p:nvPr/>
            </p:nvSpPr>
            <p:spPr>
              <a:xfrm>
                <a:off x="2483768" y="1196752"/>
                <a:ext cx="720080" cy="792088"/>
              </a:xfrm>
              <a:prstGeom prst="chord">
                <a:avLst>
                  <a:gd name="adj1" fmla="val 10765082"/>
                  <a:gd name="adj2" fmla="val 108958"/>
                </a:avLst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20" name="Freeform 119"/>
            <p:cNvSpPr/>
            <p:nvPr/>
          </p:nvSpPr>
          <p:spPr>
            <a:xfrm rot="12921753" flipH="1">
              <a:off x="4379743" y="1949091"/>
              <a:ext cx="587016" cy="883440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  <a:gd name="connsiteX0" fmla="*/ 224488 w 777479"/>
                <a:gd name="connsiteY0" fmla="*/ 79294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74399">
                  <a:moveTo>
                    <a:pt x="224488" y="79294"/>
                  </a:moveTo>
                  <a:cubicBezTo>
                    <a:pt x="238577" y="124935"/>
                    <a:pt x="263369" y="314900"/>
                    <a:pt x="239713" y="381071"/>
                  </a:cubicBezTo>
                  <a:cubicBezTo>
                    <a:pt x="216057" y="44724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1673" y="637579"/>
                    <a:pt x="368300" y="628720"/>
                  </a:cubicBezTo>
                  <a:cubicBezTo>
                    <a:pt x="374927" y="619861"/>
                    <a:pt x="369888" y="648962"/>
                    <a:pt x="375444" y="695396"/>
                  </a:cubicBezTo>
                  <a:cubicBezTo>
                    <a:pt x="381000" y="741831"/>
                    <a:pt x="388938" y="860893"/>
                    <a:pt x="401638" y="907327"/>
                  </a:cubicBezTo>
                  <a:cubicBezTo>
                    <a:pt x="414338" y="953761"/>
                    <a:pt x="434578" y="973605"/>
                    <a:pt x="451644" y="974002"/>
                  </a:cubicBezTo>
                  <a:cubicBezTo>
                    <a:pt x="468710" y="974399"/>
                    <a:pt x="495301" y="960508"/>
                    <a:pt x="504032" y="909708"/>
                  </a:cubicBezTo>
                  <a:cubicBezTo>
                    <a:pt x="512763" y="858908"/>
                    <a:pt x="500063" y="690235"/>
                    <a:pt x="504032" y="669201"/>
                  </a:cubicBezTo>
                  <a:cubicBezTo>
                    <a:pt x="508001" y="648167"/>
                    <a:pt x="516335" y="748180"/>
                    <a:pt x="527844" y="783502"/>
                  </a:cubicBezTo>
                  <a:cubicBezTo>
                    <a:pt x="539353" y="818824"/>
                    <a:pt x="556816" y="861289"/>
                    <a:pt x="573088" y="881133"/>
                  </a:cubicBezTo>
                  <a:cubicBezTo>
                    <a:pt x="589360" y="900977"/>
                    <a:pt x="610654" y="908484"/>
                    <a:pt x="625475" y="902564"/>
                  </a:cubicBezTo>
                  <a:cubicBezTo>
                    <a:pt x="640296" y="896644"/>
                    <a:pt x="658838" y="875379"/>
                    <a:pt x="662013" y="845613"/>
                  </a:cubicBezTo>
                  <a:cubicBezTo>
                    <a:pt x="665188" y="815847"/>
                    <a:pt x="649424" y="756945"/>
                    <a:pt x="644525" y="723971"/>
                  </a:cubicBezTo>
                  <a:cubicBezTo>
                    <a:pt x="639626" y="690997"/>
                    <a:pt x="620316" y="635468"/>
                    <a:pt x="632619" y="647771"/>
                  </a:cubicBezTo>
                  <a:cubicBezTo>
                    <a:pt x="644922" y="660074"/>
                    <a:pt x="695325" y="776358"/>
                    <a:pt x="718344" y="797789"/>
                  </a:cubicBezTo>
                  <a:cubicBezTo>
                    <a:pt x="741363" y="819220"/>
                    <a:pt x="763985" y="803346"/>
                    <a:pt x="770732" y="776358"/>
                  </a:cubicBezTo>
                  <a:cubicBezTo>
                    <a:pt x="777479" y="749371"/>
                    <a:pt x="775891" y="687855"/>
                    <a:pt x="758825" y="635864"/>
                  </a:cubicBezTo>
                  <a:cubicBezTo>
                    <a:pt x="741759" y="583873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noFill/>
            <a:ln w="381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1" name="Oval 120"/>
            <p:cNvSpPr/>
            <p:nvPr/>
          </p:nvSpPr>
          <p:spPr>
            <a:xfrm flipH="1">
              <a:off x="4067944" y="2348880"/>
              <a:ext cx="56502" cy="17829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2" name="Oval 121"/>
            <p:cNvSpPr/>
            <p:nvPr/>
          </p:nvSpPr>
          <p:spPr>
            <a:xfrm flipH="1">
              <a:off x="3730973" y="2359424"/>
              <a:ext cx="56502" cy="17829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3" name="Arc 122"/>
            <p:cNvSpPr/>
            <p:nvPr/>
          </p:nvSpPr>
          <p:spPr>
            <a:xfrm rot="289876">
              <a:off x="3513868" y="2592193"/>
              <a:ext cx="671244" cy="550465"/>
            </a:xfrm>
            <a:prstGeom prst="arc">
              <a:avLst>
                <a:gd name="adj1" fmla="val 166728"/>
                <a:gd name="adj2" fmla="val 10426613"/>
              </a:avLst>
            </a:prstGeom>
            <a:noFill/>
            <a:ln w="381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36" name="Oval 135"/>
          <p:cNvSpPr/>
          <p:nvPr/>
        </p:nvSpPr>
        <p:spPr>
          <a:xfrm flipH="1">
            <a:off x="8148585" y="69269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47" name="Group 146"/>
          <p:cNvGrpSpPr/>
          <p:nvPr/>
        </p:nvGrpSpPr>
        <p:grpSpPr>
          <a:xfrm>
            <a:off x="2555776" y="5877272"/>
            <a:ext cx="1457890" cy="1422310"/>
            <a:chOff x="4456035" y="44624"/>
            <a:chExt cx="1457890" cy="1422310"/>
          </a:xfrm>
        </p:grpSpPr>
        <p:cxnSp>
          <p:nvCxnSpPr>
            <p:cNvPr id="138" name="Straight Connector 137"/>
            <p:cNvCxnSpPr/>
            <p:nvPr/>
          </p:nvCxnSpPr>
          <p:spPr>
            <a:xfrm rot="1524040" flipV="1">
              <a:off x="5091190" y="389137"/>
              <a:ext cx="0" cy="107779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/>
          </p:nvCxnSpPr>
          <p:spPr>
            <a:xfrm rot="1524040" flipV="1">
              <a:off x="4456035" y="786799"/>
              <a:ext cx="1212522" cy="40417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/>
          </p:nvCxnSpPr>
          <p:spPr>
            <a:xfrm rot="1524040">
              <a:off x="4456035" y="854161"/>
              <a:ext cx="1212522" cy="26944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/>
            <p:nvPr/>
          </p:nvCxnSpPr>
          <p:spPr>
            <a:xfrm rot="1524040" flipV="1">
              <a:off x="5105577" y="532022"/>
              <a:ext cx="808348" cy="33681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/>
            <p:nvPr/>
          </p:nvCxnSpPr>
          <p:spPr>
            <a:xfrm rot="1524040" flipH="1">
              <a:off x="5762553" y="677069"/>
              <a:ext cx="67362" cy="20208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/>
          </p:nvCxnSpPr>
          <p:spPr>
            <a:xfrm rot="1524040" flipH="1">
              <a:off x="5701703" y="648175"/>
              <a:ext cx="67362" cy="20208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/>
            <p:nvPr/>
          </p:nvCxnSpPr>
          <p:spPr>
            <a:xfrm rot="1524040" flipH="1">
              <a:off x="5640853" y="619280"/>
              <a:ext cx="67362" cy="20208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Pie 144"/>
            <p:cNvSpPr/>
            <p:nvPr/>
          </p:nvSpPr>
          <p:spPr>
            <a:xfrm rot="1328900">
              <a:off x="4676605" y="48073"/>
              <a:ext cx="471536" cy="471536"/>
            </a:xfrm>
            <a:prstGeom prst="pi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46" name="Oval 145"/>
            <p:cNvSpPr/>
            <p:nvPr/>
          </p:nvSpPr>
          <p:spPr>
            <a:xfrm>
              <a:off x="4716016" y="44624"/>
              <a:ext cx="432048" cy="432048"/>
            </a:xfrm>
            <a:prstGeom prst="ellips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48" name="Oval 147"/>
          <p:cNvSpPr/>
          <p:nvPr/>
        </p:nvSpPr>
        <p:spPr>
          <a:xfrm rot="17903670">
            <a:off x="8158509" y="5241157"/>
            <a:ext cx="288032" cy="144016"/>
          </a:xfrm>
          <a:prstGeom prst="ellipse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9" name="Oval 148"/>
          <p:cNvSpPr/>
          <p:nvPr/>
        </p:nvSpPr>
        <p:spPr>
          <a:xfrm>
            <a:off x="8150652" y="5186066"/>
            <a:ext cx="288032" cy="144016"/>
          </a:xfrm>
          <a:prstGeom prst="ellipse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0" name="Oval 149"/>
          <p:cNvSpPr/>
          <p:nvPr/>
        </p:nvSpPr>
        <p:spPr>
          <a:xfrm rot="16200000">
            <a:off x="8081521" y="5258074"/>
            <a:ext cx="288032" cy="144016"/>
          </a:xfrm>
          <a:prstGeom prst="ellipse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1" name="Oval 150"/>
          <p:cNvSpPr/>
          <p:nvPr/>
        </p:nvSpPr>
        <p:spPr>
          <a:xfrm rot="2468663">
            <a:off x="8145276" y="5253107"/>
            <a:ext cx="288032" cy="144016"/>
          </a:xfrm>
          <a:prstGeom prst="ellipse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2" name="Oval 151"/>
          <p:cNvSpPr/>
          <p:nvPr/>
        </p:nvSpPr>
        <p:spPr>
          <a:xfrm rot="20866177">
            <a:off x="8184386" y="5186066"/>
            <a:ext cx="288032" cy="144016"/>
          </a:xfrm>
          <a:prstGeom prst="ellipse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90" name="Group 89"/>
          <p:cNvGrpSpPr/>
          <p:nvPr/>
        </p:nvGrpSpPr>
        <p:grpSpPr>
          <a:xfrm>
            <a:off x="7525620" y="5157192"/>
            <a:ext cx="1618380" cy="838470"/>
            <a:chOff x="7503941" y="5068932"/>
            <a:chExt cx="1618380" cy="838470"/>
          </a:xfrm>
        </p:grpSpPr>
        <p:sp>
          <p:nvSpPr>
            <p:cNvPr id="86" name="Rectangle 85"/>
            <p:cNvSpPr/>
            <p:nvPr/>
          </p:nvSpPr>
          <p:spPr>
            <a:xfrm>
              <a:off x="7973793" y="5598492"/>
              <a:ext cx="156617" cy="220650"/>
            </a:xfrm>
            <a:prstGeom prst="rect">
              <a:avLst/>
            </a:prstGeom>
            <a:solidFill>
              <a:srgbClr val="CC66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7" name="Cloud 86"/>
            <p:cNvSpPr/>
            <p:nvPr/>
          </p:nvSpPr>
          <p:spPr>
            <a:xfrm>
              <a:off x="7503941" y="5068932"/>
              <a:ext cx="1044116" cy="661950"/>
            </a:xfrm>
            <a:prstGeom prst="cloud">
              <a:avLst/>
            </a:prstGeom>
            <a:solidFill>
              <a:srgbClr val="00B05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8" name="Rectangle 87"/>
            <p:cNvSpPr/>
            <p:nvPr/>
          </p:nvSpPr>
          <p:spPr>
            <a:xfrm>
              <a:off x="8548057" y="5686752"/>
              <a:ext cx="156617" cy="220650"/>
            </a:xfrm>
            <a:prstGeom prst="rect">
              <a:avLst/>
            </a:prstGeom>
            <a:solidFill>
              <a:srgbClr val="CC66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9" name="Cloud 88"/>
            <p:cNvSpPr/>
            <p:nvPr/>
          </p:nvSpPr>
          <p:spPr>
            <a:xfrm>
              <a:off x="8078205" y="5157192"/>
              <a:ext cx="1044116" cy="661950"/>
            </a:xfrm>
            <a:prstGeom prst="cloud">
              <a:avLst/>
            </a:prstGeom>
            <a:solidFill>
              <a:srgbClr val="00B05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84" name="Oval 83"/>
          <p:cNvSpPr/>
          <p:nvPr/>
        </p:nvSpPr>
        <p:spPr>
          <a:xfrm>
            <a:off x="1600986" y="5661248"/>
            <a:ext cx="2971014" cy="2886268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3" name="Freeform 152"/>
          <p:cNvSpPr/>
          <p:nvPr/>
        </p:nvSpPr>
        <p:spPr>
          <a:xfrm rot="13454750" flipH="1">
            <a:off x="8292121" y="500102"/>
            <a:ext cx="147058" cy="196545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24488 w 777479"/>
              <a:gd name="connsiteY0" fmla="*/ 79294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24488" y="79294"/>
                </a:moveTo>
                <a:cubicBezTo>
                  <a:pt x="238577" y="124935"/>
                  <a:pt x="263369" y="314900"/>
                  <a:pt x="239713" y="381071"/>
                </a:cubicBezTo>
                <a:cubicBezTo>
                  <a:pt x="216057" y="44724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9900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09283234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0" animBg="1"/>
      <p:bldP spid="15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oup 60"/>
          <p:cNvGrpSpPr/>
          <p:nvPr/>
        </p:nvGrpSpPr>
        <p:grpSpPr>
          <a:xfrm>
            <a:off x="-1548680" y="-2130076"/>
            <a:ext cx="9073008" cy="5271044"/>
            <a:chOff x="-756592" y="-2907704"/>
            <a:chExt cx="10657184" cy="6063132"/>
          </a:xfrm>
        </p:grpSpPr>
        <p:grpSp>
          <p:nvGrpSpPr>
            <p:cNvPr id="59" name="Group 58"/>
            <p:cNvGrpSpPr>
              <a:grpSpLocks noChangeAspect="1"/>
            </p:cNvGrpSpPr>
            <p:nvPr/>
          </p:nvGrpSpPr>
          <p:grpSpPr>
            <a:xfrm>
              <a:off x="251520" y="620688"/>
              <a:ext cx="4742284" cy="1814660"/>
              <a:chOff x="319088" y="2564904"/>
              <a:chExt cx="7339012" cy="2808312"/>
            </a:xfrm>
          </p:grpSpPr>
          <p:sp>
            <p:nvSpPr>
              <p:cNvPr id="80" name="Freeform 79"/>
              <p:cNvSpPr/>
              <p:nvPr/>
            </p:nvSpPr>
            <p:spPr>
              <a:xfrm>
                <a:off x="467544" y="2564904"/>
                <a:ext cx="7091363" cy="2345531"/>
              </a:xfrm>
              <a:custGeom>
                <a:avLst/>
                <a:gdLst>
                  <a:gd name="connsiteX0" fmla="*/ 38100 w 7091363"/>
                  <a:gd name="connsiteY0" fmla="*/ 1619250 h 2345531"/>
                  <a:gd name="connsiteX1" fmla="*/ 23813 w 7091363"/>
                  <a:gd name="connsiteY1" fmla="*/ 1319212 h 2345531"/>
                  <a:gd name="connsiteX2" fmla="*/ 52388 w 7091363"/>
                  <a:gd name="connsiteY2" fmla="*/ 1076325 h 2345531"/>
                  <a:gd name="connsiteX3" fmla="*/ 138113 w 7091363"/>
                  <a:gd name="connsiteY3" fmla="*/ 947737 h 2345531"/>
                  <a:gd name="connsiteX4" fmla="*/ 381000 w 7091363"/>
                  <a:gd name="connsiteY4" fmla="*/ 876300 h 2345531"/>
                  <a:gd name="connsiteX5" fmla="*/ 995363 w 7091363"/>
                  <a:gd name="connsiteY5" fmla="*/ 862012 h 2345531"/>
                  <a:gd name="connsiteX6" fmla="*/ 1123950 w 7091363"/>
                  <a:gd name="connsiteY6" fmla="*/ 862012 h 2345531"/>
                  <a:gd name="connsiteX7" fmla="*/ 1195388 w 7091363"/>
                  <a:gd name="connsiteY7" fmla="*/ 790575 h 2345531"/>
                  <a:gd name="connsiteX8" fmla="*/ 1866900 w 7091363"/>
                  <a:gd name="connsiteY8" fmla="*/ 233362 h 2345531"/>
                  <a:gd name="connsiteX9" fmla="*/ 2338388 w 7091363"/>
                  <a:gd name="connsiteY9" fmla="*/ 47625 h 2345531"/>
                  <a:gd name="connsiteX10" fmla="*/ 2824163 w 7091363"/>
                  <a:gd name="connsiteY10" fmla="*/ 4762 h 2345531"/>
                  <a:gd name="connsiteX11" fmla="*/ 3367088 w 7091363"/>
                  <a:gd name="connsiteY11" fmla="*/ 19050 h 2345531"/>
                  <a:gd name="connsiteX12" fmla="*/ 3867150 w 7091363"/>
                  <a:gd name="connsiteY12" fmla="*/ 90487 h 2345531"/>
                  <a:gd name="connsiteX13" fmla="*/ 4210050 w 7091363"/>
                  <a:gd name="connsiteY13" fmla="*/ 204787 h 2345531"/>
                  <a:gd name="connsiteX14" fmla="*/ 4538663 w 7091363"/>
                  <a:gd name="connsiteY14" fmla="*/ 419100 h 2345531"/>
                  <a:gd name="connsiteX15" fmla="*/ 5038725 w 7091363"/>
                  <a:gd name="connsiteY15" fmla="*/ 890587 h 2345531"/>
                  <a:gd name="connsiteX16" fmla="*/ 5110163 w 7091363"/>
                  <a:gd name="connsiteY16" fmla="*/ 976312 h 2345531"/>
                  <a:gd name="connsiteX17" fmla="*/ 5438775 w 7091363"/>
                  <a:gd name="connsiteY17" fmla="*/ 1033462 h 2345531"/>
                  <a:gd name="connsiteX18" fmla="*/ 6510338 w 7091363"/>
                  <a:gd name="connsiteY18" fmla="*/ 1219200 h 2345531"/>
                  <a:gd name="connsiteX19" fmla="*/ 6853238 w 7091363"/>
                  <a:gd name="connsiteY19" fmla="*/ 1362075 h 2345531"/>
                  <a:gd name="connsiteX20" fmla="*/ 6981825 w 7091363"/>
                  <a:gd name="connsiteY20" fmla="*/ 1562100 h 2345531"/>
                  <a:gd name="connsiteX21" fmla="*/ 7053263 w 7091363"/>
                  <a:gd name="connsiteY21" fmla="*/ 1790700 h 2345531"/>
                  <a:gd name="connsiteX22" fmla="*/ 6753225 w 7091363"/>
                  <a:gd name="connsiteY22" fmla="*/ 2062162 h 2345531"/>
                  <a:gd name="connsiteX23" fmla="*/ 5195888 w 7091363"/>
                  <a:gd name="connsiteY23" fmla="*/ 2276475 h 2345531"/>
                  <a:gd name="connsiteX24" fmla="*/ 1481138 w 7091363"/>
                  <a:gd name="connsiteY24" fmla="*/ 2290762 h 2345531"/>
                  <a:gd name="connsiteX25" fmla="*/ 252413 w 7091363"/>
                  <a:gd name="connsiteY25" fmla="*/ 1947862 h 2345531"/>
                  <a:gd name="connsiteX26" fmla="*/ 38100 w 7091363"/>
                  <a:gd name="connsiteY26" fmla="*/ 1619250 h 23455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7091363" h="2345531">
                    <a:moveTo>
                      <a:pt x="38100" y="1619250"/>
                    </a:moveTo>
                    <a:cubicBezTo>
                      <a:pt x="0" y="1514475"/>
                      <a:pt x="21432" y="1409699"/>
                      <a:pt x="23813" y="1319212"/>
                    </a:cubicBezTo>
                    <a:cubicBezTo>
                      <a:pt x="26194" y="1228725"/>
                      <a:pt x="33338" y="1138238"/>
                      <a:pt x="52388" y="1076325"/>
                    </a:cubicBezTo>
                    <a:cubicBezTo>
                      <a:pt x="71438" y="1014412"/>
                      <a:pt x="83344" y="981074"/>
                      <a:pt x="138113" y="947737"/>
                    </a:cubicBezTo>
                    <a:cubicBezTo>
                      <a:pt x="192882" y="914400"/>
                      <a:pt x="238125" y="890587"/>
                      <a:pt x="381000" y="876300"/>
                    </a:cubicBezTo>
                    <a:cubicBezTo>
                      <a:pt x="523875" y="862013"/>
                      <a:pt x="871538" y="864393"/>
                      <a:pt x="995363" y="862012"/>
                    </a:cubicBezTo>
                    <a:cubicBezTo>
                      <a:pt x="1119188" y="859631"/>
                      <a:pt x="1090612" y="873918"/>
                      <a:pt x="1123950" y="862012"/>
                    </a:cubicBezTo>
                    <a:cubicBezTo>
                      <a:pt x="1157288" y="850106"/>
                      <a:pt x="1071563" y="895350"/>
                      <a:pt x="1195388" y="790575"/>
                    </a:cubicBezTo>
                    <a:cubicBezTo>
                      <a:pt x="1319213" y="685800"/>
                      <a:pt x="1676400" y="357187"/>
                      <a:pt x="1866900" y="233362"/>
                    </a:cubicBezTo>
                    <a:cubicBezTo>
                      <a:pt x="2057400" y="109537"/>
                      <a:pt x="2178844" y="85725"/>
                      <a:pt x="2338388" y="47625"/>
                    </a:cubicBezTo>
                    <a:cubicBezTo>
                      <a:pt x="2497932" y="9525"/>
                      <a:pt x="2652713" y="9524"/>
                      <a:pt x="2824163" y="4762"/>
                    </a:cubicBezTo>
                    <a:cubicBezTo>
                      <a:pt x="2995613" y="0"/>
                      <a:pt x="3193257" y="4763"/>
                      <a:pt x="3367088" y="19050"/>
                    </a:cubicBezTo>
                    <a:cubicBezTo>
                      <a:pt x="3540919" y="33337"/>
                      <a:pt x="3726656" y="59531"/>
                      <a:pt x="3867150" y="90487"/>
                    </a:cubicBezTo>
                    <a:cubicBezTo>
                      <a:pt x="4007644" y="121443"/>
                      <a:pt x="4098131" y="150018"/>
                      <a:pt x="4210050" y="204787"/>
                    </a:cubicBezTo>
                    <a:cubicBezTo>
                      <a:pt x="4321969" y="259556"/>
                      <a:pt x="4400551" y="304800"/>
                      <a:pt x="4538663" y="419100"/>
                    </a:cubicBezTo>
                    <a:cubicBezTo>
                      <a:pt x="4676775" y="533400"/>
                      <a:pt x="4943475" y="797718"/>
                      <a:pt x="5038725" y="890587"/>
                    </a:cubicBezTo>
                    <a:cubicBezTo>
                      <a:pt x="5133975" y="983456"/>
                      <a:pt x="5043488" y="952500"/>
                      <a:pt x="5110163" y="976312"/>
                    </a:cubicBezTo>
                    <a:cubicBezTo>
                      <a:pt x="5176838" y="1000125"/>
                      <a:pt x="5438775" y="1033462"/>
                      <a:pt x="5438775" y="1033462"/>
                    </a:cubicBezTo>
                    <a:cubicBezTo>
                      <a:pt x="5672137" y="1073943"/>
                      <a:pt x="6274594" y="1164431"/>
                      <a:pt x="6510338" y="1219200"/>
                    </a:cubicBezTo>
                    <a:cubicBezTo>
                      <a:pt x="6746082" y="1273969"/>
                      <a:pt x="6774657" y="1304925"/>
                      <a:pt x="6853238" y="1362075"/>
                    </a:cubicBezTo>
                    <a:cubicBezTo>
                      <a:pt x="6931819" y="1419225"/>
                      <a:pt x="6948488" y="1490663"/>
                      <a:pt x="6981825" y="1562100"/>
                    </a:cubicBezTo>
                    <a:cubicBezTo>
                      <a:pt x="7015162" y="1633537"/>
                      <a:pt x="7091363" y="1707356"/>
                      <a:pt x="7053263" y="1790700"/>
                    </a:cubicBezTo>
                    <a:cubicBezTo>
                      <a:pt x="7015163" y="1874044"/>
                      <a:pt x="7062787" y="1981200"/>
                      <a:pt x="6753225" y="2062162"/>
                    </a:cubicBezTo>
                    <a:cubicBezTo>
                      <a:pt x="6443663" y="2143124"/>
                      <a:pt x="6074569" y="2238375"/>
                      <a:pt x="5195888" y="2276475"/>
                    </a:cubicBezTo>
                    <a:cubicBezTo>
                      <a:pt x="4317207" y="2314575"/>
                      <a:pt x="2305051" y="2345531"/>
                      <a:pt x="1481138" y="2290762"/>
                    </a:cubicBezTo>
                    <a:cubicBezTo>
                      <a:pt x="657226" y="2235993"/>
                      <a:pt x="492919" y="2059781"/>
                      <a:pt x="252413" y="1947862"/>
                    </a:cubicBezTo>
                    <a:cubicBezTo>
                      <a:pt x="11907" y="1835943"/>
                      <a:pt x="76200" y="1724025"/>
                      <a:pt x="38100" y="1619250"/>
                    </a:cubicBezTo>
                    <a:close/>
                  </a:path>
                </a:pathLst>
              </a:custGeom>
              <a:solidFill>
                <a:srgbClr val="FFFF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1" name="Freeform 80"/>
              <p:cNvSpPr/>
              <p:nvPr/>
            </p:nvSpPr>
            <p:spPr>
              <a:xfrm>
                <a:off x="319088" y="4024313"/>
                <a:ext cx="1607343" cy="835819"/>
              </a:xfrm>
              <a:custGeom>
                <a:avLst/>
                <a:gdLst>
                  <a:gd name="connsiteX0" fmla="*/ 1323975 w 1607343"/>
                  <a:gd name="connsiteY0" fmla="*/ 119062 h 835819"/>
                  <a:gd name="connsiteX1" fmla="*/ 238125 w 1607343"/>
                  <a:gd name="connsiteY1" fmla="*/ 133350 h 835819"/>
                  <a:gd name="connsiteX2" fmla="*/ 52387 w 1607343"/>
                  <a:gd name="connsiteY2" fmla="*/ 347662 h 835819"/>
                  <a:gd name="connsiteX3" fmla="*/ 66675 w 1607343"/>
                  <a:gd name="connsiteY3" fmla="*/ 661987 h 835819"/>
                  <a:gd name="connsiteX4" fmla="*/ 452437 w 1607343"/>
                  <a:gd name="connsiteY4" fmla="*/ 719137 h 835819"/>
                  <a:gd name="connsiteX5" fmla="*/ 1452562 w 1607343"/>
                  <a:gd name="connsiteY5" fmla="*/ 733425 h 835819"/>
                  <a:gd name="connsiteX6" fmla="*/ 1381125 w 1607343"/>
                  <a:gd name="connsiteY6" fmla="*/ 104775 h 835819"/>
                  <a:gd name="connsiteX7" fmla="*/ 1323975 w 1607343"/>
                  <a:gd name="connsiteY7" fmla="*/ 119062 h 835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07343" h="835819">
                    <a:moveTo>
                      <a:pt x="1323975" y="119062"/>
                    </a:moveTo>
                    <a:cubicBezTo>
                      <a:pt x="1133475" y="123824"/>
                      <a:pt x="450056" y="95250"/>
                      <a:pt x="238125" y="133350"/>
                    </a:cubicBezTo>
                    <a:cubicBezTo>
                      <a:pt x="26194" y="171450"/>
                      <a:pt x="80962" y="259556"/>
                      <a:pt x="52387" y="347662"/>
                    </a:cubicBezTo>
                    <a:cubicBezTo>
                      <a:pt x="23812" y="435768"/>
                      <a:pt x="0" y="600075"/>
                      <a:pt x="66675" y="661987"/>
                    </a:cubicBezTo>
                    <a:cubicBezTo>
                      <a:pt x="133350" y="723900"/>
                      <a:pt x="221456" y="707231"/>
                      <a:pt x="452437" y="719137"/>
                    </a:cubicBezTo>
                    <a:cubicBezTo>
                      <a:pt x="683418" y="731043"/>
                      <a:pt x="1297781" y="835819"/>
                      <a:pt x="1452562" y="733425"/>
                    </a:cubicBezTo>
                    <a:cubicBezTo>
                      <a:pt x="1607343" y="631031"/>
                      <a:pt x="1400175" y="209550"/>
                      <a:pt x="1381125" y="104775"/>
                    </a:cubicBezTo>
                    <a:cubicBezTo>
                      <a:pt x="1362075" y="0"/>
                      <a:pt x="1514475" y="114300"/>
                      <a:pt x="1323975" y="119062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2" name="Freeform 81"/>
              <p:cNvSpPr/>
              <p:nvPr/>
            </p:nvSpPr>
            <p:spPr>
              <a:xfrm>
                <a:off x="6791325" y="4131469"/>
                <a:ext cx="866775" cy="766762"/>
              </a:xfrm>
              <a:custGeom>
                <a:avLst/>
                <a:gdLst>
                  <a:gd name="connsiteX0" fmla="*/ 66675 w 866775"/>
                  <a:gd name="connsiteY0" fmla="*/ 211931 h 766762"/>
                  <a:gd name="connsiteX1" fmla="*/ 538163 w 866775"/>
                  <a:gd name="connsiteY1" fmla="*/ 140494 h 766762"/>
                  <a:gd name="connsiteX2" fmla="*/ 723900 w 866775"/>
                  <a:gd name="connsiteY2" fmla="*/ 69056 h 766762"/>
                  <a:gd name="connsiteX3" fmla="*/ 823913 w 866775"/>
                  <a:gd name="connsiteY3" fmla="*/ 554831 h 766762"/>
                  <a:gd name="connsiteX4" fmla="*/ 752475 w 866775"/>
                  <a:gd name="connsiteY4" fmla="*/ 640556 h 766762"/>
                  <a:gd name="connsiteX5" fmla="*/ 138113 w 866775"/>
                  <a:gd name="connsiteY5" fmla="*/ 697706 h 766762"/>
                  <a:gd name="connsiteX6" fmla="*/ 66675 w 866775"/>
                  <a:gd name="connsiteY6" fmla="*/ 211931 h 766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66775" h="766762">
                    <a:moveTo>
                      <a:pt x="66675" y="211931"/>
                    </a:moveTo>
                    <a:cubicBezTo>
                      <a:pt x="133350" y="119062"/>
                      <a:pt x="428626" y="164306"/>
                      <a:pt x="538163" y="140494"/>
                    </a:cubicBezTo>
                    <a:cubicBezTo>
                      <a:pt x="647700" y="116682"/>
                      <a:pt x="676275" y="0"/>
                      <a:pt x="723900" y="69056"/>
                    </a:cubicBezTo>
                    <a:cubicBezTo>
                      <a:pt x="771525" y="138112"/>
                      <a:pt x="819151" y="459581"/>
                      <a:pt x="823913" y="554831"/>
                    </a:cubicBezTo>
                    <a:cubicBezTo>
                      <a:pt x="828675" y="650081"/>
                      <a:pt x="866775" y="616744"/>
                      <a:pt x="752475" y="640556"/>
                    </a:cubicBezTo>
                    <a:cubicBezTo>
                      <a:pt x="638175" y="664368"/>
                      <a:pt x="250032" y="766762"/>
                      <a:pt x="138113" y="697706"/>
                    </a:cubicBezTo>
                    <a:cubicBezTo>
                      <a:pt x="26194" y="628650"/>
                      <a:pt x="0" y="304800"/>
                      <a:pt x="66675" y="211931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3" name="Freeform 82"/>
              <p:cNvSpPr/>
              <p:nvPr/>
            </p:nvSpPr>
            <p:spPr>
              <a:xfrm>
                <a:off x="1783556" y="2619376"/>
                <a:ext cx="1176338" cy="821530"/>
              </a:xfrm>
              <a:custGeom>
                <a:avLst/>
                <a:gdLst>
                  <a:gd name="connsiteX0" fmla="*/ 1116807 w 1176338"/>
                  <a:gd name="connsiteY0" fmla="*/ 809624 h 821530"/>
                  <a:gd name="connsiteX1" fmla="*/ 1116807 w 1176338"/>
                  <a:gd name="connsiteY1" fmla="*/ 109537 h 821530"/>
                  <a:gd name="connsiteX2" fmla="*/ 759619 w 1176338"/>
                  <a:gd name="connsiteY2" fmla="*/ 152399 h 821530"/>
                  <a:gd name="connsiteX3" fmla="*/ 488157 w 1176338"/>
                  <a:gd name="connsiteY3" fmla="*/ 380999 h 821530"/>
                  <a:gd name="connsiteX4" fmla="*/ 73819 w 1176338"/>
                  <a:gd name="connsiteY4" fmla="*/ 752474 h 821530"/>
                  <a:gd name="connsiteX5" fmla="*/ 45244 w 1176338"/>
                  <a:gd name="connsiteY5" fmla="*/ 795337 h 821530"/>
                  <a:gd name="connsiteX6" fmla="*/ 273844 w 1176338"/>
                  <a:gd name="connsiteY6" fmla="*/ 795337 h 821530"/>
                  <a:gd name="connsiteX7" fmla="*/ 1116807 w 1176338"/>
                  <a:gd name="connsiteY7" fmla="*/ 809624 h 821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6338" h="821530">
                    <a:moveTo>
                      <a:pt x="1116807" y="809624"/>
                    </a:moveTo>
                    <a:cubicBezTo>
                      <a:pt x="1146572" y="514349"/>
                      <a:pt x="1176338" y="219075"/>
                      <a:pt x="1116807" y="109537"/>
                    </a:cubicBezTo>
                    <a:cubicBezTo>
                      <a:pt x="1057276" y="0"/>
                      <a:pt x="864394" y="107155"/>
                      <a:pt x="759619" y="152399"/>
                    </a:cubicBezTo>
                    <a:cubicBezTo>
                      <a:pt x="654844" y="197643"/>
                      <a:pt x="602457" y="280987"/>
                      <a:pt x="488157" y="380999"/>
                    </a:cubicBezTo>
                    <a:cubicBezTo>
                      <a:pt x="373857" y="481012"/>
                      <a:pt x="147638" y="683418"/>
                      <a:pt x="73819" y="752474"/>
                    </a:cubicBezTo>
                    <a:cubicBezTo>
                      <a:pt x="0" y="821530"/>
                      <a:pt x="11907" y="788193"/>
                      <a:pt x="45244" y="795337"/>
                    </a:cubicBezTo>
                    <a:cubicBezTo>
                      <a:pt x="78581" y="802481"/>
                      <a:pt x="273844" y="795337"/>
                      <a:pt x="273844" y="795337"/>
                    </a:cubicBezTo>
                    <a:lnTo>
                      <a:pt x="1116807" y="809624"/>
                    </a:lnTo>
                    <a:close/>
                  </a:path>
                </a:pathLst>
              </a:custGeom>
              <a:solidFill>
                <a:srgbClr val="00FFFF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4" name="Freeform 83"/>
              <p:cNvSpPr/>
              <p:nvPr/>
            </p:nvSpPr>
            <p:spPr>
              <a:xfrm>
                <a:off x="3214688" y="2576513"/>
                <a:ext cx="2216944" cy="1014412"/>
              </a:xfrm>
              <a:custGeom>
                <a:avLst/>
                <a:gdLst>
                  <a:gd name="connsiteX0" fmla="*/ 28575 w 2216944"/>
                  <a:gd name="connsiteY0" fmla="*/ 866775 h 1014412"/>
                  <a:gd name="connsiteX1" fmla="*/ 0 w 2216944"/>
                  <a:gd name="connsiteY1" fmla="*/ 123825 h 1014412"/>
                  <a:gd name="connsiteX2" fmla="*/ 28575 w 2216944"/>
                  <a:gd name="connsiteY2" fmla="*/ 123825 h 1014412"/>
                  <a:gd name="connsiteX3" fmla="*/ 871537 w 2216944"/>
                  <a:gd name="connsiteY3" fmla="*/ 152400 h 1014412"/>
                  <a:gd name="connsiteX4" fmla="*/ 1485900 w 2216944"/>
                  <a:gd name="connsiteY4" fmla="*/ 395287 h 1014412"/>
                  <a:gd name="connsiteX5" fmla="*/ 2114550 w 2216944"/>
                  <a:gd name="connsiteY5" fmla="*/ 923925 h 1014412"/>
                  <a:gd name="connsiteX6" fmla="*/ 2100262 w 2216944"/>
                  <a:gd name="connsiteY6" fmla="*/ 938212 h 1014412"/>
                  <a:gd name="connsiteX7" fmla="*/ 28575 w 2216944"/>
                  <a:gd name="connsiteY7" fmla="*/ 866775 h 1014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16944" h="1014412">
                    <a:moveTo>
                      <a:pt x="28575" y="866775"/>
                    </a:moveTo>
                    <a:cubicBezTo>
                      <a:pt x="14287" y="557212"/>
                      <a:pt x="0" y="247650"/>
                      <a:pt x="0" y="123825"/>
                    </a:cubicBezTo>
                    <a:cubicBezTo>
                      <a:pt x="0" y="0"/>
                      <a:pt x="28575" y="123825"/>
                      <a:pt x="28575" y="123825"/>
                    </a:cubicBezTo>
                    <a:lnTo>
                      <a:pt x="871537" y="152400"/>
                    </a:lnTo>
                    <a:cubicBezTo>
                      <a:pt x="1114424" y="197644"/>
                      <a:pt x="1278731" y="266699"/>
                      <a:pt x="1485900" y="395287"/>
                    </a:cubicBezTo>
                    <a:cubicBezTo>
                      <a:pt x="1693069" y="523875"/>
                      <a:pt x="2012156" y="833438"/>
                      <a:pt x="2114550" y="923925"/>
                    </a:cubicBezTo>
                    <a:cubicBezTo>
                      <a:pt x="2216944" y="1014412"/>
                      <a:pt x="2100262" y="938212"/>
                      <a:pt x="2100262" y="938212"/>
                    </a:cubicBezTo>
                    <a:lnTo>
                      <a:pt x="28575" y="866775"/>
                    </a:lnTo>
                    <a:close/>
                  </a:path>
                </a:pathLst>
              </a:custGeom>
              <a:solidFill>
                <a:srgbClr val="00FFFF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5" name="Oval 84"/>
              <p:cNvSpPr/>
              <p:nvPr/>
            </p:nvSpPr>
            <p:spPr>
              <a:xfrm>
                <a:off x="1259632" y="4077072"/>
                <a:ext cx="1296144" cy="1296144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6" name="Oval 85"/>
              <p:cNvSpPr/>
              <p:nvPr/>
            </p:nvSpPr>
            <p:spPr>
              <a:xfrm>
                <a:off x="1403648" y="4221088"/>
                <a:ext cx="1008112" cy="100811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5724128" y="4077072"/>
                <a:ext cx="1296144" cy="1296144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8" name="Oval 87"/>
              <p:cNvSpPr/>
              <p:nvPr/>
            </p:nvSpPr>
            <p:spPr>
              <a:xfrm>
                <a:off x="5868144" y="4221088"/>
                <a:ext cx="1008112" cy="100811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89" name="Straight Connector 88"/>
              <p:cNvCxnSpPr/>
              <p:nvPr/>
            </p:nvCxnSpPr>
            <p:spPr>
              <a:xfrm>
                <a:off x="3059832" y="2564904"/>
                <a:ext cx="72008" cy="2304256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0" name="Group 71"/>
            <p:cNvGrpSpPr/>
            <p:nvPr/>
          </p:nvGrpSpPr>
          <p:grpSpPr>
            <a:xfrm>
              <a:off x="4211960" y="-2475656"/>
              <a:ext cx="2376264" cy="3897052"/>
              <a:chOff x="2195736" y="-1116124"/>
              <a:chExt cx="2376264" cy="3897052"/>
            </a:xfrm>
          </p:grpSpPr>
          <p:sp>
            <p:nvSpPr>
              <p:cNvPr id="78" name="Rectangle 77"/>
              <p:cNvSpPr/>
              <p:nvPr/>
            </p:nvSpPr>
            <p:spPr>
              <a:xfrm>
                <a:off x="3203848" y="548680"/>
                <a:ext cx="360040" cy="2232248"/>
              </a:xfrm>
              <a:prstGeom prst="rect">
                <a:avLst/>
              </a:prstGeom>
              <a:solidFill>
                <a:srgbClr val="CC66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2195736" y="-1116124"/>
                <a:ext cx="2376264" cy="2232248"/>
              </a:xfrm>
              <a:prstGeom prst="ellipse">
                <a:avLst/>
              </a:prstGeom>
              <a:solidFill>
                <a:srgbClr val="00FF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61" name="Group 72"/>
            <p:cNvGrpSpPr/>
            <p:nvPr/>
          </p:nvGrpSpPr>
          <p:grpSpPr>
            <a:xfrm>
              <a:off x="2483768" y="-2907704"/>
              <a:ext cx="2376264" cy="3897052"/>
              <a:chOff x="2195736" y="-1116124"/>
              <a:chExt cx="2376264" cy="3897052"/>
            </a:xfrm>
          </p:grpSpPr>
          <p:sp>
            <p:nvSpPr>
              <p:cNvPr id="76" name="Rectangle 75"/>
              <p:cNvSpPr/>
              <p:nvPr/>
            </p:nvSpPr>
            <p:spPr>
              <a:xfrm>
                <a:off x="3203848" y="548680"/>
                <a:ext cx="360040" cy="2232248"/>
              </a:xfrm>
              <a:prstGeom prst="rect">
                <a:avLst/>
              </a:prstGeom>
              <a:solidFill>
                <a:srgbClr val="CC66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2195736" y="-1116124"/>
                <a:ext cx="2376264" cy="2232248"/>
              </a:xfrm>
              <a:prstGeom prst="ellipse">
                <a:avLst/>
              </a:prstGeom>
              <a:solidFill>
                <a:srgbClr val="00FF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62" name="Group 75"/>
            <p:cNvGrpSpPr/>
            <p:nvPr/>
          </p:nvGrpSpPr>
          <p:grpSpPr>
            <a:xfrm>
              <a:off x="7524328" y="-2835696"/>
              <a:ext cx="2376264" cy="3897052"/>
              <a:chOff x="2195736" y="-1116124"/>
              <a:chExt cx="2376264" cy="3897052"/>
            </a:xfrm>
          </p:grpSpPr>
          <p:sp>
            <p:nvSpPr>
              <p:cNvPr id="74" name="Rectangle 73"/>
              <p:cNvSpPr/>
              <p:nvPr/>
            </p:nvSpPr>
            <p:spPr>
              <a:xfrm>
                <a:off x="3203848" y="548680"/>
                <a:ext cx="360040" cy="2232248"/>
              </a:xfrm>
              <a:prstGeom prst="rect">
                <a:avLst/>
              </a:prstGeom>
              <a:solidFill>
                <a:srgbClr val="CC66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5" name="Oval 74"/>
              <p:cNvSpPr/>
              <p:nvPr/>
            </p:nvSpPr>
            <p:spPr>
              <a:xfrm>
                <a:off x="2195736" y="-1116124"/>
                <a:ext cx="2376264" cy="2232248"/>
              </a:xfrm>
              <a:prstGeom prst="ellipse">
                <a:avLst/>
              </a:prstGeom>
              <a:solidFill>
                <a:srgbClr val="00FF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63" name="Group 47"/>
            <p:cNvGrpSpPr>
              <a:grpSpLocks noChangeAspect="1"/>
            </p:cNvGrpSpPr>
            <p:nvPr/>
          </p:nvGrpSpPr>
          <p:grpSpPr>
            <a:xfrm>
              <a:off x="-756592" y="1340768"/>
              <a:ext cx="4742284" cy="1814660"/>
              <a:chOff x="319088" y="2564904"/>
              <a:chExt cx="7339012" cy="2808312"/>
            </a:xfrm>
          </p:grpSpPr>
          <p:sp>
            <p:nvSpPr>
              <p:cNvPr id="64" name="Freeform 63"/>
              <p:cNvSpPr/>
              <p:nvPr/>
            </p:nvSpPr>
            <p:spPr>
              <a:xfrm>
                <a:off x="467544" y="2564904"/>
                <a:ext cx="7091363" cy="2345531"/>
              </a:xfrm>
              <a:custGeom>
                <a:avLst/>
                <a:gdLst>
                  <a:gd name="connsiteX0" fmla="*/ 38100 w 7091363"/>
                  <a:gd name="connsiteY0" fmla="*/ 1619250 h 2345531"/>
                  <a:gd name="connsiteX1" fmla="*/ 23813 w 7091363"/>
                  <a:gd name="connsiteY1" fmla="*/ 1319212 h 2345531"/>
                  <a:gd name="connsiteX2" fmla="*/ 52388 w 7091363"/>
                  <a:gd name="connsiteY2" fmla="*/ 1076325 h 2345531"/>
                  <a:gd name="connsiteX3" fmla="*/ 138113 w 7091363"/>
                  <a:gd name="connsiteY3" fmla="*/ 947737 h 2345531"/>
                  <a:gd name="connsiteX4" fmla="*/ 381000 w 7091363"/>
                  <a:gd name="connsiteY4" fmla="*/ 876300 h 2345531"/>
                  <a:gd name="connsiteX5" fmla="*/ 995363 w 7091363"/>
                  <a:gd name="connsiteY5" fmla="*/ 862012 h 2345531"/>
                  <a:gd name="connsiteX6" fmla="*/ 1123950 w 7091363"/>
                  <a:gd name="connsiteY6" fmla="*/ 862012 h 2345531"/>
                  <a:gd name="connsiteX7" fmla="*/ 1195388 w 7091363"/>
                  <a:gd name="connsiteY7" fmla="*/ 790575 h 2345531"/>
                  <a:gd name="connsiteX8" fmla="*/ 1866900 w 7091363"/>
                  <a:gd name="connsiteY8" fmla="*/ 233362 h 2345531"/>
                  <a:gd name="connsiteX9" fmla="*/ 2338388 w 7091363"/>
                  <a:gd name="connsiteY9" fmla="*/ 47625 h 2345531"/>
                  <a:gd name="connsiteX10" fmla="*/ 2824163 w 7091363"/>
                  <a:gd name="connsiteY10" fmla="*/ 4762 h 2345531"/>
                  <a:gd name="connsiteX11" fmla="*/ 3367088 w 7091363"/>
                  <a:gd name="connsiteY11" fmla="*/ 19050 h 2345531"/>
                  <a:gd name="connsiteX12" fmla="*/ 3867150 w 7091363"/>
                  <a:gd name="connsiteY12" fmla="*/ 90487 h 2345531"/>
                  <a:gd name="connsiteX13" fmla="*/ 4210050 w 7091363"/>
                  <a:gd name="connsiteY13" fmla="*/ 204787 h 2345531"/>
                  <a:gd name="connsiteX14" fmla="*/ 4538663 w 7091363"/>
                  <a:gd name="connsiteY14" fmla="*/ 419100 h 2345531"/>
                  <a:gd name="connsiteX15" fmla="*/ 5038725 w 7091363"/>
                  <a:gd name="connsiteY15" fmla="*/ 890587 h 2345531"/>
                  <a:gd name="connsiteX16" fmla="*/ 5110163 w 7091363"/>
                  <a:gd name="connsiteY16" fmla="*/ 976312 h 2345531"/>
                  <a:gd name="connsiteX17" fmla="*/ 5438775 w 7091363"/>
                  <a:gd name="connsiteY17" fmla="*/ 1033462 h 2345531"/>
                  <a:gd name="connsiteX18" fmla="*/ 6510338 w 7091363"/>
                  <a:gd name="connsiteY18" fmla="*/ 1219200 h 2345531"/>
                  <a:gd name="connsiteX19" fmla="*/ 6853238 w 7091363"/>
                  <a:gd name="connsiteY19" fmla="*/ 1362075 h 2345531"/>
                  <a:gd name="connsiteX20" fmla="*/ 6981825 w 7091363"/>
                  <a:gd name="connsiteY20" fmla="*/ 1562100 h 2345531"/>
                  <a:gd name="connsiteX21" fmla="*/ 7053263 w 7091363"/>
                  <a:gd name="connsiteY21" fmla="*/ 1790700 h 2345531"/>
                  <a:gd name="connsiteX22" fmla="*/ 6753225 w 7091363"/>
                  <a:gd name="connsiteY22" fmla="*/ 2062162 h 2345531"/>
                  <a:gd name="connsiteX23" fmla="*/ 5195888 w 7091363"/>
                  <a:gd name="connsiteY23" fmla="*/ 2276475 h 2345531"/>
                  <a:gd name="connsiteX24" fmla="*/ 1481138 w 7091363"/>
                  <a:gd name="connsiteY24" fmla="*/ 2290762 h 2345531"/>
                  <a:gd name="connsiteX25" fmla="*/ 252413 w 7091363"/>
                  <a:gd name="connsiteY25" fmla="*/ 1947862 h 2345531"/>
                  <a:gd name="connsiteX26" fmla="*/ 38100 w 7091363"/>
                  <a:gd name="connsiteY26" fmla="*/ 1619250 h 23455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7091363" h="2345531">
                    <a:moveTo>
                      <a:pt x="38100" y="1619250"/>
                    </a:moveTo>
                    <a:cubicBezTo>
                      <a:pt x="0" y="1514475"/>
                      <a:pt x="21432" y="1409699"/>
                      <a:pt x="23813" y="1319212"/>
                    </a:cubicBezTo>
                    <a:cubicBezTo>
                      <a:pt x="26194" y="1228725"/>
                      <a:pt x="33338" y="1138238"/>
                      <a:pt x="52388" y="1076325"/>
                    </a:cubicBezTo>
                    <a:cubicBezTo>
                      <a:pt x="71438" y="1014412"/>
                      <a:pt x="83344" y="981074"/>
                      <a:pt x="138113" y="947737"/>
                    </a:cubicBezTo>
                    <a:cubicBezTo>
                      <a:pt x="192882" y="914400"/>
                      <a:pt x="238125" y="890587"/>
                      <a:pt x="381000" y="876300"/>
                    </a:cubicBezTo>
                    <a:cubicBezTo>
                      <a:pt x="523875" y="862013"/>
                      <a:pt x="871538" y="864393"/>
                      <a:pt x="995363" y="862012"/>
                    </a:cubicBezTo>
                    <a:cubicBezTo>
                      <a:pt x="1119188" y="859631"/>
                      <a:pt x="1090612" y="873918"/>
                      <a:pt x="1123950" y="862012"/>
                    </a:cubicBezTo>
                    <a:cubicBezTo>
                      <a:pt x="1157288" y="850106"/>
                      <a:pt x="1071563" y="895350"/>
                      <a:pt x="1195388" y="790575"/>
                    </a:cubicBezTo>
                    <a:cubicBezTo>
                      <a:pt x="1319213" y="685800"/>
                      <a:pt x="1676400" y="357187"/>
                      <a:pt x="1866900" y="233362"/>
                    </a:cubicBezTo>
                    <a:cubicBezTo>
                      <a:pt x="2057400" y="109537"/>
                      <a:pt x="2178844" y="85725"/>
                      <a:pt x="2338388" y="47625"/>
                    </a:cubicBezTo>
                    <a:cubicBezTo>
                      <a:pt x="2497932" y="9525"/>
                      <a:pt x="2652713" y="9524"/>
                      <a:pt x="2824163" y="4762"/>
                    </a:cubicBezTo>
                    <a:cubicBezTo>
                      <a:pt x="2995613" y="0"/>
                      <a:pt x="3193257" y="4763"/>
                      <a:pt x="3367088" y="19050"/>
                    </a:cubicBezTo>
                    <a:cubicBezTo>
                      <a:pt x="3540919" y="33337"/>
                      <a:pt x="3726656" y="59531"/>
                      <a:pt x="3867150" y="90487"/>
                    </a:cubicBezTo>
                    <a:cubicBezTo>
                      <a:pt x="4007644" y="121443"/>
                      <a:pt x="4098131" y="150018"/>
                      <a:pt x="4210050" y="204787"/>
                    </a:cubicBezTo>
                    <a:cubicBezTo>
                      <a:pt x="4321969" y="259556"/>
                      <a:pt x="4400551" y="304800"/>
                      <a:pt x="4538663" y="419100"/>
                    </a:cubicBezTo>
                    <a:cubicBezTo>
                      <a:pt x="4676775" y="533400"/>
                      <a:pt x="4943475" y="797718"/>
                      <a:pt x="5038725" y="890587"/>
                    </a:cubicBezTo>
                    <a:cubicBezTo>
                      <a:pt x="5133975" y="983456"/>
                      <a:pt x="5043488" y="952500"/>
                      <a:pt x="5110163" y="976312"/>
                    </a:cubicBezTo>
                    <a:cubicBezTo>
                      <a:pt x="5176838" y="1000125"/>
                      <a:pt x="5438775" y="1033462"/>
                      <a:pt x="5438775" y="1033462"/>
                    </a:cubicBezTo>
                    <a:cubicBezTo>
                      <a:pt x="5672137" y="1073943"/>
                      <a:pt x="6274594" y="1164431"/>
                      <a:pt x="6510338" y="1219200"/>
                    </a:cubicBezTo>
                    <a:cubicBezTo>
                      <a:pt x="6746082" y="1273969"/>
                      <a:pt x="6774657" y="1304925"/>
                      <a:pt x="6853238" y="1362075"/>
                    </a:cubicBezTo>
                    <a:cubicBezTo>
                      <a:pt x="6931819" y="1419225"/>
                      <a:pt x="6948488" y="1490663"/>
                      <a:pt x="6981825" y="1562100"/>
                    </a:cubicBezTo>
                    <a:cubicBezTo>
                      <a:pt x="7015162" y="1633537"/>
                      <a:pt x="7091363" y="1707356"/>
                      <a:pt x="7053263" y="1790700"/>
                    </a:cubicBezTo>
                    <a:cubicBezTo>
                      <a:pt x="7015163" y="1874044"/>
                      <a:pt x="7062787" y="1981200"/>
                      <a:pt x="6753225" y="2062162"/>
                    </a:cubicBezTo>
                    <a:cubicBezTo>
                      <a:pt x="6443663" y="2143124"/>
                      <a:pt x="6074569" y="2238375"/>
                      <a:pt x="5195888" y="2276475"/>
                    </a:cubicBezTo>
                    <a:cubicBezTo>
                      <a:pt x="4317207" y="2314575"/>
                      <a:pt x="2305051" y="2345531"/>
                      <a:pt x="1481138" y="2290762"/>
                    </a:cubicBezTo>
                    <a:cubicBezTo>
                      <a:pt x="657226" y="2235993"/>
                      <a:pt x="492919" y="2059781"/>
                      <a:pt x="252413" y="1947862"/>
                    </a:cubicBezTo>
                    <a:cubicBezTo>
                      <a:pt x="11907" y="1835943"/>
                      <a:pt x="76200" y="1724025"/>
                      <a:pt x="38100" y="1619250"/>
                    </a:cubicBezTo>
                    <a:close/>
                  </a:path>
                </a:pathLst>
              </a:custGeom>
              <a:solidFill>
                <a:srgbClr val="C000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5" name="Freeform 64"/>
              <p:cNvSpPr/>
              <p:nvPr/>
            </p:nvSpPr>
            <p:spPr>
              <a:xfrm>
                <a:off x="319088" y="4024313"/>
                <a:ext cx="1607343" cy="835819"/>
              </a:xfrm>
              <a:custGeom>
                <a:avLst/>
                <a:gdLst>
                  <a:gd name="connsiteX0" fmla="*/ 1323975 w 1607343"/>
                  <a:gd name="connsiteY0" fmla="*/ 119062 h 835819"/>
                  <a:gd name="connsiteX1" fmla="*/ 238125 w 1607343"/>
                  <a:gd name="connsiteY1" fmla="*/ 133350 h 835819"/>
                  <a:gd name="connsiteX2" fmla="*/ 52387 w 1607343"/>
                  <a:gd name="connsiteY2" fmla="*/ 347662 h 835819"/>
                  <a:gd name="connsiteX3" fmla="*/ 66675 w 1607343"/>
                  <a:gd name="connsiteY3" fmla="*/ 661987 h 835819"/>
                  <a:gd name="connsiteX4" fmla="*/ 452437 w 1607343"/>
                  <a:gd name="connsiteY4" fmla="*/ 719137 h 835819"/>
                  <a:gd name="connsiteX5" fmla="*/ 1452562 w 1607343"/>
                  <a:gd name="connsiteY5" fmla="*/ 733425 h 835819"/>
                  <a:gd name="connsiteX6" fmla="*/ 1381125 w 1607343"/>
                  <a:gd name="connsiteY6" fmla="*/ 104775 h 835819"/>
                  <a:gd name="connsiteX7" fmla="*/ 1323975 w 1607343"/>
                  <a:gd name="connsiteY7" fmla="*/ 119062 h 835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07343" h="835819">
                    <a:moveTo>
                      <a:pt x="1323975" y="119062"/>
                    </a:moveTo>
                    <a:cubicBezTo>
                      <a:pt x="1133475" y="123824"/>
                      <a:pt x="450056" y="95250"/>
                      <a:pt x="238125" y="133350"/>
                    </a:cubicBezTo>
                    <a:cubicBezTo>
                      <a:pt x="26194" y="171450"/>
                      <a:pt x="80962" y="259556"/>
                      <a:pt x="52387" y="347662"/>
                    </a:cubicBezTo>
                    <a:cubicBezTo>
                      <a:pt x="23812" y="435768"/>
                      <a:pt x="0" y="600075"/>
                      <a:pt x="66675" y="661987"/>
                    </a:cubicBezTo>
                    <a:cubicBezTo>
                      <a:pt x="133350" y="723900"/>
                      <a:pt x="221456" y="707231"/>
                      <a:pt x="452437" y="719137"/>
                    </a:cubicBezTo>
                    <a:cubicBezTo>
                      <a:pt x="683418" y="731043"/>
                      <a:pt x="1297781" y="835819"/>
                      <a:pt x="1452562" y="733425"/>
                    </a:cubicBezTo>
                    <a:cubicBezTo>
                      <a:pt x="1607343" y="631031"/>
                      <a:pt x="1400175" y="209550"/>
                      <a:pt x="1381125" y="104775"/>
                    </a:cubicBezTo>
                    <a:cubicBezTo>
                      <a:pt x="1362075" y="0"/>
                      <a:pt x="1514475" y="114300"/>
                      <a:pt x="1323975" y="119062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6" name="Freeform 65"/>
              <p:cNvSpPr/>
              <p:nvPr/>
            </p:nvSpPr>
            <p:spPr>
              <a:xfrm>
                <a:off x="6791325" y="4131469"/>
                <a:ext cx="866775" cy="766762"/>
              </a:xfrm>
              <a:custGeom>
                <a:avLst/>
                <a:gdLst>
                  <a:gd name="connsiteX0" fmla="*/ 66675 w 866775"/>
                  <a:gd name="connsiteY0" fmla="*/ 211931 h 766762"/>
                  <a:gd name="connsiteX1" fmla="*/ 538163 w 866775"/>
                  <a:gd name="connsiteY1" fmla="*/ 140494 h 766762"/>
                  <a:gd name="connsiteX2" fmla="*/ 723900 w 866775"/>
                  <a:gd name="connsiteY2" fmla="*/ 69056 h 766762"/>
                  <a:gd name="connsiteX3" fmla="*/ 823913 w 866775"/>
                  <a:gd name="connsiteY3" fmla="*/ 554831 h 766762"/>
                  <a:gd name="connsiteX4" fmla="*/ 752475 w 866775"/>
                  <a:gd name="connsiteY4" fmla="*/ 640556 h 766762"/>
                  <a:gd name="connsiteX5" fmla="*/ 138113 w 866775"/>
                  <a:gd name="connsiteY5" fmla="*/ 697706 h 766762"/>
                  <a:gd name="connsiteX6" fmla="*/ 66675 w 866775"/>
                  <a:gd name="connsiteY6" fmla="*/ 211931 h 766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66775" h="766762">
                    <a:moveTo>
                      <a:pt x="66675" y="211931"/>
                    </a:moveTo>
                    <a:cubicBezTo>
                      <a:pt x="133350" y="119062"/>
                      <a:pt x="428626" y="164306"/>
                      <a:pt x="538163" y="140494"/>
                    </a:cubicBezTo>
                    <a:cubicBezTo>
                      <a:pt x="647700" y="116682"/>
                      <a:pt x="676275" y="0"/>
                      <a:pt x="723900" y="69056"/>
                    </a:cubicBezTo>
                    <a:cubicBezTo>
                      <a:pt x="771525" y="138112"/>
                      <a:pt x="819151" y="459581"/>
                      <a:pt x="823913" y="554831"/>
                    </a:cubicBezTo>
                    <a:cubicBezTo>
                      <a:pt x="828675" y="650081"/>
                      <a:pt x="866775" y="616744"/>
                      <a:pt x="752475" y="640556"/>
                    </a:cubicBezTo>
                    <a:cubicBezTo>
                      <a:pt x="638175" y="664368"/>
                      <a:pt x="250032" y="766762"/>
                      <a:pt x="138113" y="697706"/>
                    </a:cubicBezTo>
                    <a:cubicBezTo>
                      <a:pt x="26194" y="628650"/>
                      <a:pt x="0" y="304800"/>
                      <a:pt x="66675" y="211931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7" name="Freeform 66"/>
              <p:cNvSpPr/>
              <p:nvPr/>
            </p:nvSpPr>
            <p:spPr>
              <a:xfrm>
                <a:off x="1783556" y="2619376"/>
                <a:ext cx="1176338" cy="821530"/>
              </a:xfrm>
              <a:custGeom>
                <a:avLst/>
                <a:gdLst>
                  <a:gd name="connsiteX0" fmla="*/ 1116807 w 1176338"/>
                  <a:gd name="connsiteY0" fmla="*/ 809624 h 821530"/>
                  <a:gd name="connsiteX1" fmla="*/ 1116807 w 1176338"/>
                  <a:gd name="connsiteY1" fmla="*/ 109537 h 821530"/>
                  <a:gd name="connsiteX2" fmla="*/ 759619 w 1176338"/>
                  <a:gd name="connsiteY2" fmla="*/ 152399 h 821530"/>
                  <a:gd name="connsiteX3" fmla="*/ 488157 w 1176338"/>
                  <a:gd name="connsiteY3" fmla="*/ 380999 h 821530"/>
                  <a:gd name="connsiteX4" fmla="*/ 73819 w 1176338"/>
                  <a:gd name="connsiteY4" fmla="*/ 752474 h 821530"/>
                  <a:gd name="connsiteX5" fmla="*/ 45244 w 1176338"/>
                  <a:gd name="connsiteY5" fmla="*/ 795337 h 821530"/>
                  <a:gd name="connsiteX6" fmla="*/ 273844 w 1176338"/>
                  <a:gd name="connsiteY6" fmla="*/ 795337 h 821530"/>
                  <a:gd name="connsiteX7" fmla="*/ 1116807 w 1176338"/>
                  <a:gd name="connsiteY7" fmla="*/ 809624 h 821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6338" h="821530">
                    <a:moveTo>
                      <a:pt x="1116807" y="809624"/>
                    </a:moveTo>
                    <a:cubicBezTo>
                      <a:pt x="1146572" y="514349"/>
                      <a:pt x="1176338" y="219075"/>
                      <a:pt x="1116807" y="109537"/>
                    </a:cubicBezTo>
                    <a:cubicBezTo>
                      <a:pt x="1057276" y="0"/>
                      <a:pt x="864394" y="107155"/>
                      <a:pt x="759619" y="152399"/>
                    </a:cubicBezTo>
                    <a:cubicBezTo>
                      <a:pt x="654844" y="197643"/>
                      <a:pt x="602457" y="280987"/>
                      <a:pt x="488157" y="380999"/>
                    </a:cubicBezTo>
                    <a:cubicBezTo>
                      <a:pt x="373857" y="481012"/>
                      <a:pt x="147638" y="683418"/>
                      <a:pt x="73819" y="752474"/>
                    </a:cubicBezTo>
                    <a:cubicBezTo>
                      <a:pt x="0" y="821530"/>
                      <a:pt x="11907" y="788193"/>
                      <a:pt x="45244" y="795337"/>
                    </a:cubicBezTo>
                    <a:cubicBezTo>
                      <a:pt x="78581" y="802481"/>
                      <a:pt x="273844" y="795337"/>
                      <a:pt x="273844" y="795337"/>
                    </a:cubicBezTo>
                    <a:lnTo>
                      <a:pt x="1116807" y="809624"/>
                    </a:lnTo>
                    <a:close/>
                  </a:path>
                </a:pathLst>
              </a:custGeom>
              <a:solidFill>
                <a:srgbClr val="00FFFF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8" name="Freeform 67"/>
              <p:cNvSpPr/>
              <p:nvPr/>
            </p:nvSpPr>
            <p:spPr>
              <a:xfrm>
                <a:off x="3214688" y="2576513"/>
                <a:ext cx="2216944" cy="1014412"/>
              </a:xfrm>
              <a:custGeom>
                <a:avLst/>
                <a:gdLst>
                  <a:gd name="connsiteX0" fmla="*/ 28575 w 2216944"/>
                  <a:gd name="connsiteY0" fmla="*/ 866775 h 1014412"/>
                  <a:gd name="connsiteX1" fmla="*/ 0 w 2216944"/>
                  <a:gd name="connsiteY1" fmla="*/ 123825 h 1014412"/>
                  <a:gd name="connsiteX2" fmla="*/ 28575 w 2216944"/>
                  <a:gd name="connsiteY2" fmla="*/ 123825 h 1014412"/>
                  <a:gd name="connsiteX3" fmla="*/ 871537 w 2216944"/>
                  <a:gd name="connsiteY3" fmla="*/ 152400 h 1014412"/>
                  <a:gd name="connsiteX4" fmla="*/ 1485900 w 2216944"/>
                  <a:gd name="connsiteY4" fmla="*/ 395287 h 1014412"/>
                  <a:gd name="connsiteX5" fmla="*/ 2114550 w 2216944"/>
                  <a:gd name="connsiteY5" fmla="*/ 923925 h 1014412"/>
                  <a:gd name="connsiteX6" fmla="*/ 2100262 w 2216944"/>
                  <a:gd name="connsiteY6" fmla="*/ 938212 h 1014412"/>
                  <a:gd name="connsiteX7" fmla="*/ 28575 w 2216944"/>
                  <a:gd name="connsiteY7" fmla="*/ 866775 h 1014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16944" h="1014412">
                    <a:moveTo>
                      <a:pt x="28575" y="866775"/>
                    </a:moveTo>
                    <a:cubicBezTo>
                      <a:pt x="14287" y="557212"/>
                      <a:pt x="0" y="247650"/>
                      <a:pt x="0" y="123825"/>
                    </a:cubicBezTo>
                    <a:cubicBezTo>
                      <a:pt x="0" y="0"/>
                      <a:pt x="28575" y="123825"/>
                      <a:pt x="28575" y="123825"/>
                    </a:cubicBezTo>
                    <a:lnTo>
                      <a:pt x="871537" y="152400"/>
                    </a:lnTo>
                    <a:cubicBezTo>
                      <a:pt x="1114424" y="197644"/>
                      <a:pt x="1278731" y="266699"/>
                      <a:pt x="1485900" y="395287"/>
                    </a:cubicBezTo>
                    <a:cubicBezTo>
                      <a:pt x="1693069" y="523875"/>
                      <a:pt x="2012156" y="833438"/>
                      <a:pt x="2114550" y="923925"/>
                    </a:cubicBezTo>
                    <a:cubicBezTo>
                      <a:pt x="2216944" y="1014412"/>
                      <a:pt x="2100262" y="938212"/>
                      <a:pt x="2100262" y="938212"/>
                    </a:cubicBezTo>
                    <a:lnTo>
                      <a:pt x="28575" y="866775"/>
                    </a:lnTo>
                    <a:close/>
                  </a:path>
                </a:pathLst>
              </a:custGeom>
              <a:solidFill>
                <a:srgbClr val="00FFFF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9" name="Oval 68"/>
              <p:cNvSpPr/>
              <p:nvPr/>
            </p:nvSpPr>
            <p:spPr>
              <a:xfrm>
                <a:off x="1259632" y="4077072"/>
                <a:ext cx="1296144" cy="1296144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0" name="Oval 69"/>
              <p:cNvSpPr/>
              <p:nvPr/>
            </p:nvSpPr>
            <p:spPr>
              <a:xfrm>
                <a:off x="1403648" y="4221088"/>
                <a:ext cx="1008112" cy="100811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1" name="Oval 70"/>
              <p:cNvSpPr/>
              <p:nvPr/>
            </p:nvSpPr>
            <p:spPr>
              <a:xfrm>
                <a:off x="5724128" y="4077072"/>
                <a:ext cx="1296144" cy="1296144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2" name="Oval 71"/>
              <p:cNvSpPr/>
              <p:nvPr/>
            </p:nvSpPr>
            <p:spPr>
              <a:xfrm>
                <a:off x="5868144" y="4221088"/>
                <a:ext cx="1008112" cy="100811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73" name="Straight Connector 72"/>
              <p:cNvCxnSpPr/>
              <p:nvPr/>
            </p:nvCxnSpPr>
            <p:spPr>
              <a:xfrm>
                <a:off x="3059832" y="2564904"/>
                <a:ext cx="72008" cy="2304256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Freeform 1"/>
          <p:cNvSpPr/>
          <p:nvPr/>
        </p:nvSpPr>
        <p:spPr>
          <a:xfrm>
            <a:off x="3542437" y="3009837"/>
            <a:ext cx="507543" cy="1010077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" name="Group 3"/>
          <p:cNvGrpSpPr/>
          <p:nvPr/>
        </p:nvGrpSpPr>
        <p:grpSpPr>
          <a:xfrm>
            <a:off x="3223057" y="1967323"/>
            <a:ext cx="2603480" cy="3096344"/>
            <a:chOff x="4788024" y="3250927"/>
            <a:chExt cx="1883400" cy="2338313"/>
          </a:xfrm>
        </p:grpSpPr>
        <p:grpSp>
          <p:nvGrpSpPr>
            <p:cNvPr id="5" name="Group 49"/>
            <p:cNvGrpSpPr/>
            <p:nvPr/>
          </p:nvGrpSpPr>
          <p:grpSpPr>
            <a:xfrm>
              <a:off x="4816074" y="4835103"/>
              <a:ext cx="832588" cy="754137"/>
              <a:chOff x="3083489" y="4581128"/>
              <a:chExt cx="1344495" cy="1224136"/>
            </a:xfrm>
          </p:grpSpPr>
          <p:sp>
            <p:nvSpPr>
              <p:cNvPr id="15" name="Freeform 14"/>
              <p:cNvSpPr/>
              <p:nvPr/>
            </p:nvSpPr>
            <p:spPr>
              <a:xfrm>
                <a:off x="3306586" y="4581128"/>
                <a:ext cx="1020812" cy="1144288"/>
              </a:xfrm>
              <a:custGeom>
                <a:avLst/>
                <a:gdLst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98859 w 625872"/>
                  <a:gd name="connsiteY6" fmla="*/ 576262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86581 w 625872"/>
                  <a:gd name="connsiteY6" fmla="*/ 600620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52338"/>
                  <a:gd name="connsiteX1" fmla="*/ 586978 w 629778"/>
                  <a:gd name="connsiteY1" fmla="*/ 707231 h 852338"/>
                  <a:gd name="connsiteX2" fmla="*/ 332557 w 629778"/>
                  <a:gd name="connsiteY2" fmla="*/ 850230 h 852338"/>
                  <a:gd name="connsiteX3" fmla="*/ 65484 w 629778"/>
                  <a:gd name="connsiteY3" fmla="*/ 809625 h 852338"/>
                  <a:gd name="connsiteX4" fmla="*/ 15478 w 629778"/>
                  <a:gd name="connsiteY4" fmla="*/ 671512 h 852338"/>
                  <a:gd name="connsiteX5" fmla="*/ 158353 w 629778"/>
                  <a:gd name="connsiteY5" fmla="*/ 540543 h 852338"/>
                  <a:gd name="connsiteX6" fmla="*/ 386581 w 629778"/>
                  <a:gd name="connsiteY6" fmla="*/ 600620 h 852338"/>
                  <a:gd name="connsiteX7" fmla="*/ 408384 w 629778"/>
                  <a:gd name="connsiteY7" fmla="*/ 554831 h 852338"/>
                  <a:gd name="connsiteX8" fmla="*/ 403622 w 629778"/>
                  <a:gd name="connsiteY8" fmla="*/ 0 h 852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9778" h="852338">
                    <a:moveTo>
                      <a:pt x="589359" y="40481"/>
                    </a:moveTo>
                    <a:cubicBezTo>
                      <a:pt x="607615" y="308570"/>
                      <a:pt x="629778" y="572273"/>
                      <a:pt x="586978" y="707231"/>
                    </a:cubicBezTo>
                    <a:cubicBezTo>
                      <a:pt x="544178" y="842189"/>
                      <a:pt x="393081" y="852338"/>
                      <a:pt x="332557" y="850230"/>
                    </a:cubicBezTo>
                    <a:cubicBezTo>
                      <a:pt x="247154" y="847800"/>
                      <a:pt x="118330" y="839411"/>
                      <a:pt x="65484" y="809625"/>
                    </a:cubicBezTo>
                    <a:cubicBezTo>
                      <a:pt x="12638" y="779839"/>
                      <a:pt x="0" y="716359"/>
                      <a:pt x="15478" y="671512"/>
                    </a:cubicBezTo>
                    <a:cubicBezTo>
                      <a:pt x="30956" y="626665"/>
                      <a:pt x="96503" y="552358"/>
                      <a:pt x="158353" y="540543"/>
                    </a:cubicBezTo>
                    <a:cubicBezTo>
                      <a:pt x="220203" y="528728"/>
                      <a:pt x="344909" y="598239"/>
                      <a:pt x="386581" y="600620"/>
                    </a:cubicBezTo>
                    <a:cubicBezTo>
                      <a:pt x="428253" y="603001"/>
                      <a:pt x="405544" y="654934"/>
                      <a:pt x="408384" y="554831"/>
                    </a:cubicBezTo>
                    <a:cubicBezTo>
                      <a:pt x="411224" y="454728"/>
                      <a:pt x="406400" y="229393"/>
                      <a:pt x="403622" y="0"/>
                    </a:cubicBezTo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" name="Freeform 15"/>
              <p:cNvSpPr/>
              <p:nvPr/>
            </p:nvSpPr>
            <p:spPr>
              <a:xfrm>
                <a:off x="3083489" y="5109782"/>
                <a:ext cx="1344495" cy="695482"/>
              </a:xfrm>
              <a:custGeom>
                <a:avLst/>
                <a:gdLst>
                  <a:gd name="connsiteX0" fmla="*/ 909711 w 1444283"/>
                  <a:gd name="connsiteY0" fmla="*/ 180535 h 616633"/>
                  <a:gd name="connsiteX1" fmla="*/ 501748 w 1444283"/>
                  <a:gd name="connsiteY1" fmla="*/ 11723 h 616633"/>
                  <a:gd name="connsiteX2" fmla="*/ 192259 w 1444283"/>
                  <a:gd name="connsiteY2" fmla="*/ 250874 h 616633"/>
                  <a:gd name="connsiteX3" fmla="*/ 178191 w 1444283"/>
                  <a:gd name="connsiteY3" fmla="*/ 504092 h 616633"/>
                  <a:gd name="connsiteX4" fmla="*/ 1261403 w 1444283"/>
                  <a:gd name="connsiteY4" fmla="*/ 574430 h 616633"/>
                  <a:gd name="connsiteX5" fmla="*/ 1275471 w 1444283"/>
                  <a:gd name="connsiteY5" fmla="*/ 546295 h 616633"/>
                  <a:gd name="connsiteX6" fmla="*/ 1289539 w 1444283"/>
                  <a:gd name="connsiteY6" fmla="*/ 152400 h 616633"/>
                  <a:gd name="connsiteX7" fmla="*/ 1275471 w 1444283"/>
                  <a:gd name="connsiteY7" fmla="*/ 124264 h 616633"/>
                  <a:gd name="connsiteX8" fmla="*/ 937846 w 1444283"/>
                  <a:gd name="connsiteY8" fmla="*/ 222738 h 616633"/>
                  <a:gd name="connsiteX0" fmla="*/ 909711 w 1444283"/>
                  <a:gd name="connsiteY0" fmla="*/ 180535 h 616633"/>
                  <a:gd name="connsiteX1" fmla="*/ 501748 w 1444283"/>
                  <a:gd name="connsiteY1" fmla="*/ 11723 h 616633"/>
                  <a:gd name="connsiteX2" fmla="*/ 192259 w 1444283"/>
                  <a:gd name="connsiteY2" fmla="*/ 250874 h 616633"/>
                  <a:gd name="connsiteX3" fmla="*/ 178191 w 1444283"/>
                  <a:gd name="connsiteY3" fmla="*/ 504092 h 616633"/>
                  <a:gd name="connsiteX4" fmla="*/ 1261403 w 1444283"/>
                  <a:gd name="connsiteY4" fmla="*/ 574430 h 616633"/>
                  <a:gd name="connsiteX5" fmla="*/ 1275471 w 1444283"/>
                  <a:gd name="connsiteY5" fmla="*/ 546295 h 616633"/>
                  <a:gd name="connsiteX6" fmla="*/ 1289539 w 1444283"/>
                  <a:gd name="connsiteY6" fmla="*/ 152400 h 616633"/>
                  <a:gd name="connsiteX7" fmla="*/ 1275471 w 1444283"/>
                  <a:gd name="connsiteY7" fmla="*/ 124264 h 616633"/>
                  <a:gd name="connsiteX8" fmla="*/ 882287 w 1444283"/>
                  <a:gd name="connsiteY8" fmla="*/ 64012 h 616633"/>
                  <a:gd name="connsiteX0" fmla="*/ 909711 w 1444283"/>
                  <a:gd name="connsiteY0" fmla="*/ 180535 h 616633"/>
                  <a:gd name="connsiteX1" fmla="*/ 501748 w 1444283"/>
                  <a:gd name="connsiteY1" fmla="*/ 11723 h 616633"/>
                  <a:gd name="connsiteX2" fmla="*/ 192259 w 1444283"/>
                  <a:gd name="connsiteY2" fmla="*/ 250874 h 616633"/>
                  <a:gd name="connsiteX3" fmla="*/ 178191 w 1444283"/>
                  <a:gd name="connsiteY3" fmla="*/ 504092 h 616633"/>
                  <a:gd name="connsiteX4" fmla="*/ 1261403 w 1444283"/>
                  <a:gd name="connsiteY4" fmla="*/ 574430 h 616633"/>
                  <a:gd name="connsiteX5" fmla="*/ 1275471 w 1444283"/>
                  <a:gd name="connsiteY5" fmla="*/ 546295 h 616633"/>
                  <a:gd name="connsiteX6" fmla="*/ 1289539 w 1444283"/>
                  <a:gd name="connsiteY6" fmla="*/ 152400 h 616633"/>
                  <a:gd name="connsiteX7" fmla="*/ 1242327 w 1444283"/>
                  <a:gd name="connsiteY7" fmla="*/ 64012 h 616633"/>
                  <a:gd name="connsiteX8" fmla="*/ 882287 w 1444283"/>
                  <a:gd name="connsiteY8" fmla="*/ 64012 h 616633"/>
                  <a:gd name="connsiteX0" fmla="*/ 909711 w 1444283"/>
                  <a:gd name="connsiteY0" fmla="*/ 311317 h 747415"/>
                  <a:gd name="connsiteX1" fmla="*/ 501748 w 1444283"/>
                  <a:gd name="connsiteY1" fmla="*/ 142505 h 747415"/>
                  <a:gd name="connsiteX2" fmla="*/ 192259 w 1444283"/>
                  <a:gd name="connsiteY2" fmla="*/ 381656 h 747415"/>
                  <a:gd name="connsiteX3" fmla="*/ 178191 w 1444283"/>
                  <a:gd name="connsiteY3" fmla="*/ 634874 h 747415"/>
                  <a:gd name="connsiteX4" fmla="*/ 1261403 w 1444283"/>
                  <a:gd name="connsiteY4" fmla="*/ 705212 h 747415"/>
                  <a:gd name="connsiteX5" fmla="*/ 1275471 w 1444283"/>
                  <a:gd name="connsiteY5" fmla="*/ 677077 h 747415"/>
                  <a:gd name="connsiteX6" fmla="*/ 1289539 w 1444283"/>
                  <a:gd name="connsiteY6" fmla="*/ 283182 h 747415"/>
                  <a:gd name="connsiteX7" fmla="*/ 1242327 w 1444283"/>
                  <a:gd name="connsiteY7" fmla="*/ 194794 h 747415"/>
                  <a:gd name="connsiteX8" fmla="*/ 882287 w 1444283"/>
                  <a:gd name="connsiteY8" fmla="*/ 194794 h 747415"/>
                  <a:gd name="connsiteX0" fmla="*/ 909711 w 1444283"/>
                  <a:gd name="connsiteY0" fmla="*/ 311317 h 714141"/>
                  <a:gd name="connsiteX1" fmla="*/ 501748 w 1444283"/>
                  <a:gd name="connsiteY1" fmla="*/ 142505 h 714141"/>
                  <a:gd name="connsiteX2" fmla="*/ 192259 w 1444283"/>
                  <a:gd name="connsiteY2" fmla="*/ 381656 h 714141"/>
                  <a:gd name="connsiteX3" fmla="*/ 178191 w 1444283"/>
                  <a:gd name="connsiteY3" fmla="*/ 634874 h 714141"/>
                  <a:gd name="connsiteX4" fmla="*/ 1261403 w 1444283"/>
                  <a:gd name="connsiteY4" fmla="*/ 705212 h 714141"/>
                  <a:gd name="connsiteX5" fmla="*/ 1275471 w 1444283"/>
                  <a:gd name="connsiteY5" fmla="*/ 677077 h 714141"/>
                  <a:gd name="connsiteX6" fmla="*/ 1314335 w 1444283"/>
                  <a:gd name="connsiteY6" fmla="*/ 482826 h 714141"/>
                  <a:gd name="connsiteX7" fmla="*/ 1242327 w 1444283"/>
                  <a:gd name="connsiteY7" fmla="*/ 194794 h 714141"/>
                  <a:gd name="connsiteX8" fmla="*/ 882287 w 1444283"/>
                  <a:gd name="connsiteY8" fmla="*/ 194794 h 714141"/>
                  <a:gd name="connsiteX0" fmla="*/ 909711 w 1444283"/>
                  <a:gd name="connsiteY0" fmla="*/ 311317 h 714141"/>
                  <a:gd name="connsiteX1" fmla="*/ 501748 w 1444283"/>
                  <a:gd name="connsiteY1" fmla="*/ 142505 h 714141"/>
                  <a:gd name="connsiteX2" fmla="*/ 192259 w 1444283"/>
                  <a:gd name="connsiteY2" fmla="*/ 381656 h 714141"/>
                  <a:gd name="connsiteX3" fmla="*/ 178191 w 1444283"/>
                  <a:gd name="connsiteY3" fmla="*/ 634874 h 714141"/>
                  <a:gd name="connsiteX4" fmla="*/ 1261403 w 1444283"/>
                  <a:gd name="connsiteY4" fmla="*/ 705212 h 714141"/>
                  <a:gd name="connsiteX5" fmla="*/ 1275471 w 1444283"/>
                  <a:gd name="connsiteY5" fmla="*/ 677077 h 714141"/>
                  <a:gd name="connsiteX6" fmla="*/ 1314335 w 1444283"/>
                  <a:gd name="connsiteY6" fmla="*/ 482826 h 714141"/>
                  <a:gd name="connsiteX7" fmla="*/ 1242327 w 1444283"/>
                  <a:gd name="connsiteY7" fmla="*/ 194794 h 714141"/>
                  <a:gd name="connsiteX8" fmla="*/ 882287 w 1444283"/>
                  <a:gd name="connsiteY8" fmla="*/ 194794 h 714141"/>
                  <a:gd name="connsiteX0" fmla="*/ 909711 w 1444283"/>
                  <a:gd name="connsiteY0" fmla="*/ 180535 h 631365"/>
                  <a:gd name="connsiteX1" fmla="*/ 501748 w 1444283"/>
                  <a:gd name="connsiteY1" fmla="*/ 11723 h 631365"/>
                  <a:gd name="connsiteX2" fmla="*/ 192259 w 1444283"/>
                  <a:gd name="connsiteY2" fmla="*/ 250874 h 631365"/>
                  <a:gd name="connsiteX3" fmla="*/ 178191 w 1444283"/>
                  <a:gd name="connsiteY3" fmla="*/ 504092 h 631365"/>
                  <a:gd name="connsiteX4" fmla="*/ 1261403 w 1444283"/>
                  <a:gd name="connsiteY4" fmla="*/ 574430 h 631365"/>
                  <a:gd name="connsiteX5" fmla="*/ 1275471 w 1444283"/>
                  <a:gd name="connsiteY5" fmla="*/ 546295 h 631365"/>
                  <a:gd name="connsiteX6" fmla="*/ 1242327 w 1444283"/>
                  <a:gd name="connsiteY6" fmla="*/ 64012 h 631365"/>
                  <a:gd name="connsiteX7" fmla="*/ 882287 w 1444283"/>
                  <a:gd name="connsiteY7" fmla="*/ 64012 h 631365"/>
                  <a:gd name="connsiteX0" fmla="*/ 909711 w 1444283"/>
                  <a:gd name="connsiteY0" fmla="*/ 180535 h 631365"/>
                  <a:gd name="connsiteX1" fmla="*/ 501748 w 1444283"/>
                  <a:gd name="connsiteY1" fmla="*/ 11723 h 631365"/>
                  <a:gd name="connsiteX2" fmla="*/ 192259 w 1444283"/>
                  <a:gd name="connsiteY2" fmla="*/ 250874 h 631365"/>
                  <a:gd name="connsiteX3" fmla="*/ 178191 w 1444283"/>
                  <a:gd name="connsiteY3" fmla="*/ 504092 h 631365"/>
                  <a:gd name="connsiteX4" fmla="*/ 1261403 w 1444283"/>
                  <a:gd name="connsiteY4" fmla="*/ 574430 h 631365"/>
                  <a:gd name="connsiteX5" fmla="*/ 1275471 w 1444283"/>
                  <a:gd name="connsiteY5" fmla="*/ 546295 h 631365"/>
                  <a:gd name="connsiteX6" fmla="*/ 1242327 w 1444283"/>
                  <a:gd name="connsiteY6" fmla="*/ 64012 h 631365"/>
                  <a:gd name="connsiteX7" fmla="*/ 882287 w 1444283"/>
                  <a:gd name="connsiteY7" fmla="*/ 64012 h 631365"/>
                  <a:gd name="connsiteX0" fmla="*/ 909711 w 1444283"/>
                  <a:gd name="connsiteY0" fmla="*/ 180535 h 631365"/>
                  <a:gd name="connsiteX1" fmla="*/ 501748 w 1444283"/>
                  <a:gd name="connsiteY1" fmla="*/ 11723 h 631365"/>
                  <a:gd name="connsiteX2" fmla="*/ 192259 w 1444283"/>
                  <a:gd name="connsiteY2" fmla="*/ 250874 h 631365"/>
                  <a:gd name="connsiteX3" fmla="*/ 178191 w 1444283"/>
                  <a:gd name="connsiteY3" fmla="*/ 504092 h 631365"/>
                  <a:gd name="connsiteX4" fmla="*/ 1261403 w 1444283"/>
                  <a:gd name="connsiteY4" fmla="*/ 574430 h 631365"/>
                  <a:gd name="connsiteX5" fmla="*/ 1275471 w 1444283"/>
                  <a:gd name="connsiteY5" fmla="*/ 546295 h 631365"/>
                  <a:gd name="connsiteX6" fmla="*/ 1242327 w 1444283"/>
                  <a:gd name="connsiteY6" fmla="*/ 64012 h 631365"/>
                  <a:gd name="connsiteX7" fmla="*/ 882287 w 1444283"/>
                  <a:gd name="connsiteY7" fmla="*/ 64012 h 631365"/>
                  <a:gd name="connsiteX0" fmla="*/ 894530 w 1338018"/>
                  <a:gd name="connsiteY0" fmla="*/ 180535 h 630304"/>
                  <a:gd name="connsiteX1" fmla="*/ 486567 w 1338018"/>
                  <a:gd name="connsiteY1" fmla="*/ 11723 h 630304"/>
                  <a:gd name="connsiteX2" fmla="*/ 177078 w 1338018"/>
                  <a:gd name="connsiteY2" fmla="*/ 250874 h 630304"/>
                  <a:gd name="connsiteX3" fmla="*/ 163010 w 1338018"/>
                  <a:gd name="connsiteY3" fmla="*/ 504092 h 630304"/>
                  <a:gd name="connsiteX4" fmla="*/ 1155138 w 1338018"/>
                  <a:gd name="connsiteY4" fmla="*/ 568068 h 630304"/>
                  <a:gd name="connsiteX5" fmla="*/ 1260290 w 1338018"/>
                  <a:gd name="connsiteY5" fmla="*/ 546295 h 630304"/>
                  <a:gd name="connsiteX6" fmla="*/ 1227146 w 1338018"/>
                  <a:gd name="connsiteY6" fmla="*/ 64012 h 630304"/>
                  <a:gd name="connsiteX7" fmla="*/ 867106 w 1338018"/>
                  <a:gd name="connsiteY7" fmla="*/ 64012 h 630304"/>
                  <a:gd name="connsiteX0" fmla="*/ 894530 w 1344495"/>
                  <a:gd name="connsiteY0" fmla="*/ 180535 h 652077"/>
                  <a:gd name="connsiteX1" fmla="*/ 486567 w 1344495"/>
                  <a:gd name="connsiteY1" fmla="*/ 11723 h 652077"/>
                  <a:gd name="connsiteX2" fmla="*/ 177078 w 1344495"/>
                  <a:gd name="connsiteY2" fmla="*/ 250874 h 652077"/>
                  <a:gd name="connsiteX3" fmla="*/ 163010 w 1344495"/>
                  <a:gd name="connsiteY3" fmla="*/ 504092 h 652077"/>
                  <a:gd name="connsiteX4" fmla="*/ 1155138 w 1344495"/>
                  <a:gd name="connsiteY4" fmla="*/ 568068 h 652077"/>
                  <a:gd name="connsiteX5" fmla="*/ 1299153 w 1344495"/>
                  <a:gd name="connsiteY5" fmla="*/ 568068 h 652077"/>
                  <a:gd name="connsiteX6" fmla="*/ 1227146 w 1344495"/>
                  <a:gd name="connsiteY6" fmla="*/ 64012 h 652077"/>
                  <a:gd name="connsiteX7" fmla="*/ 867106 w 1344495"/>
                  <a:gd name="connsiteY7" fmla="*/ 64012 h 652077"/>
                  <a:gd name="connsiteX0" fmla="*/ 894530 w 1344495"/>
                  <a:gd name="connsiteY0" fmla="*/ 202909 h 674451"/>
                  <a:gd name="connsiteX1" fmla="*/ 486567 w 1344495"/>
                  <a:gd name="connsiteY1" fmla="*/ 34097 h 674451"/>
                  <a:gd name="connsiteX2" fmla="*/ 177078 w 1344495"/>
                  <a:gd name="connsiteY2" fmla="*/ 273248 h 674451"/>
                  <a:gd name="connsiteX3" fmla="*/ 163010 w 1344495"/>
                  <a:gd name="connsiteY3" fmla="*/ 526466 h 674451"/>
                  <a:gd name="connsiteX4" fmla="*/ 1155138 w 1344495"/>
                  <a:gd name="connsiteY4" fmla="*/ 590442 h 674451"/>
                  <a:gd name="connsiteX5" fmla="*/ 1299153 w 1344495"/>
                  <a:gd name="connsiteY5" fmla="*/ 590442 h 674451"/>
                  <a:gd name="connsiteX6" fmla="*/ 1227146 w 1344495"/>
                  <a:gd name="connsiteY6" fmla="*/ 86386 h 674451"/>
                  <a:gd name="connsiteX7" fmla="*/ 905007 w 1344495"/>
                  <a:gd name="connsiteY7" fmla="*/ 72124 h 674451"/>
                  <a:gd name="connsiteX8" fmla="*/ 867106 w 1344495"/>
                  <a:gd name="connsiteY8" fmla="*/ 86386 h 674451"/>
                  <a:gd name="connsiteX0" fmla="*/ 894530 w 1344495"/>
                  <a:gd name="connsiteY0" fmla="*/ 202909 h 674451"/>
                  <a:gd name="connsiteX1" fmla="*/ 486567 w 1344495"/>
                  <a:gd name="connsiteY1" fmla="*/ 34097 h 674451"/>
                  <a:gd name="connsiteX2" fmla="*/ 177078 w 1344495"/>
                  <a:gd name="connsiteY2" fmla="*/ 273248 h 674451"/>
                  <a:gd name="connsiteX3" fmla="*/ 163010 w 1344495"/>
                  <a:gd name="connsiteY3" fmla="*/ 526466 h 674451"/>
                  <a:gd name="connsiteX4" fmla="*/ 1155138 w 1344495"/>
                  <a:gd name="connsiteY4" fmla="*/ 590442 h 674451"/>
                  <a:gd name="connsiteX5" fmla="*/ 1299153 w 1344495"/>
                  <a:gd name="connsiteY5" fmla="*/ 590442 h 674451"/>
                  <a:gd name="connsiteX6" fmla="*/ 1227146 w 1344495"/>
                  <a:gd name="connsiteY6" fmla="*/ 86386 h 674451"/>
                  <a:gd name="connsiteX7" fmla="*/ 905007 w 1344495"/>
                  <a:gd name="connsiteY7" fmla="*/ 72124 h 674451"/>
                  <a:gd name="connsiteX8" fmla="*/ 867105 w 1344495"/>
                  <a:gd name="connsiteY8" fmla="*/ 158394 h 674451"/>
                  <a:gd name="connsiteX0" fmla="*/ 894530 w 1344495"/>
                  <a:gd name="connsiteY0" fmla="*/ 212534 h 684076"/>
                  <a:gd name="connsiteX1" fmla="*/ 486567 w 1344495"/>
                  <a:gd name="connsiteY1" fmla="*/ 43722 h 684076"/>
                  <a:gd name="connsiteX2" fmla="*/ 177078 w 1344495"/>
                  <a:gd name="connsiteY2" fmla="*/ 282873 h 684076"/>
                  <a:gd name="connsiteX3" fmla="*/ 163010 w 1344495"/>
                  <a:gd name="connsiteY3" fmla="*/ 536091 h 684076"/>
                  <a:gd name="connsiteX4" fmla="*/ 1155138 w 1344495"/>
                  <a:gd name="connsiteY4" fmla="*/ 600067 h 684076"/>
                  <a:gd name="connsiteX5" fmla="*/ 1299153 w 1344495"/>
                  <a:gd name="connsiteY5" fmla="*/ 600067 h 684076"/>
                  <a:gd name="connsiteX6" fmla="*/ 1227146 w 1344495"/>
                  <a:gd name="connsiteY6" fmla="*/ 96011 h 684076"/>
                  <a:gd name="connsiteX7" fmla="*/ 867105 w 1344495"/>
                  <a:gd name="connsiteY7" fmla="*/ 24003 h 684076"/>
                  <a:gd name="connsiteX8" fmla="*/ 867105 w 1344495"/>
                  <a:gd name="connsiteY8" fmla="*/ 168019 h 684076"/>
                  <a:gd name="connsiteX0" fmla="*/ 894530 w 1344495"/>
                  <a:gd name="connsiteY0" fmla="*/ 212534 h 684076"/>
                  <a:gd name="connsiteX1" fmla="*/ 486567 w 1344495"/>
                  <a:gd name="connsiteY1" fmla="*/ 43722 h 684076"/>
                  <a:gd name="connsiteX2" fmla="*/ 177078 w 1344495"/>
                  <a:gd name="connsiteY2" fmla="*/ 282873 h 684076"/>
                  <a:gd name="connsiteX3" fmla="*/ 163010 w 1344495"/>
                  <a:gd name="connsiteY3" fmla="*/ 536091 h 684076"/>
                  <a:gd name="connsiteX4" fmla="*/ 1155138 w 1344495"/>
                  <a:gd name="connsiteY4" fmla="*/ 600067 h 684076"/>
                  <a:gd name="connsiteX5" fmla="*/ 1299153 w 1344495"/>
                  <a:gd name="connsiteY5" fmla="*/ 600067 h 684076"/>
                  <a:gd name="connsiteX6" fmla="*/ 1227146 w 1344495"/>
                  <a:gd name="connsiteY6" fmla="*/ 96011 h 684076"/>
                  <a:gd name="connsiteX7" fmla="*/ 867105 w 1344495"/>
                  <a:gd name="connsiteY7" fmla="*/ 24003 h 684076"/>
                  <a:gd name="connsiteX8" fmla="*/ 867105 w 1344495"/>
                  <a:gd name="connsiteY8" fmla="*/ 168019 h 684076"/>
                  <a:gd name="connsiteX0" fmla="*/ 894530 w 1344495"/>
                  <a:gd name="connsiteY0" fmla="*/ 212534 h 684076"/>
                  <a:gd name="connsiteX1" fmla="*/ 486567 w 1344495"/>
                  <a:gd name="connsiteY1" fmla="*/ 43722 h 684076"/>
                  <a:gd name="connsiteX2" fmla="*/ 177078 w 1344495"/>
                  <a:gd name="connsiteY2" fmla="*/ 282873 h 684076"/>
                  <a:gd name="connsiteX3" fmla="*/ 163010 w 1344495"/>
                  <a:gd name="connsiteY3" fmla="*/ 536091 h 684076"/>
                  <a:gd name="connsiteX4" fmla="*/ 1155138 w 1344495"/>
                  <a:gd name="connsiteY4" fmla="*/ 600067 h 684076"/>
                  <a:gd name="connsiteX5" fmla="*/ 1299153 w 1344495"/>
                  <a:gd name="connsiteY5" fmla="*/ 600067 h 684076"/>
                  <a:gd name="connsiteX6" fmla="*/ 1227146 w 1344495"/>
                  <a:gd name="connsiteY6" fmla="*/ 96011 h 684076"/>
                  <a:gd name="connsiteX7" fmla="*/ 867105 w 1344495"/>
                  <a:gd name="connsiteY7" fmla="*/ 24003 h 684076"/>
                  <a:gd name="connsiteX8" fmla="*/ 867105 w 1344495"/>
                  <a:gd name="connsiteY8" fmla="*/ 168019 h 684076"/>
                  <a:gd name="connsiteX0" fmla="*/ 894530 w 1344495"/>
                  <a:gd name="connsiteY0" fmla="*/ 284542 h 768086"/>
                  <a:gd name="connsiteX1" fmla="*/ 486567 w 1344495"/>
                  <a:gd name="connsiteY1" fmla="*/ 115730 h 768086"/>
                  <a:gd name="connsiteX2" fmla="*/ 177078 w 1344495"/>
                  <a:gd name="connsiteY2" fmla="*/ 354881 h 768086"/>
                  <a:gd name="connsiteX3" fmla="*/ 163010 w 1344495"/>
                  <a:gd name="connsiteY3" fmla="*/ 608099 h 768086"/>
                  <a:gd name="connsiteX4" fmla="*/ 1155138 w 1344495"/>
                  <a:gd name="connsiteY4" fmla="*/ 672075 h 768086"/>
                  <a:gd name="connsiteX5" fmla="*/ 1299153 w 1344495"/>
                  <a:gd name="connsiteY5" fmla="*/ 672075 h 768086"/>
                  <a:gd name="connsiteX6" fmla="*/ 1227145 w 1344495"/>
                  <a:gd name="connsiteY6" fmla="*/ 96011 h 768086"/>
                  <a:gd name="connsiteX7" fmla="*/ 867105 w 1344495"/>
                  <a:gd name="connsiteY7" fmla="*/ 96011 h 768086"/>
                  <a:gd name="connsiteX8" fmla="*/ 867105 w 1344495"/>
                  <a:gd name="connsiteY8" fmla="*/ 240027 h 768086"/>
                  <a:gd name="connsiteX0" fmla="*/ 894530 w 1344495"/>
                  <a:gd name="connsiteY0" fmla="*/ 211938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167423 h 695482"/>
                  <a:gd name="connsiteX0" fmla="*/ 894530 w 1344495"/>
                  <a:gd name="connsiteY0" fmla="*/ 211938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167423 h 695482"/>
                  <a:gd name="connsiteX0" fmla="*/ 894530 w 1344495"/>
                  <a:gd name="connsiteY0" fmla="*/ 211938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167423 h 695482"/>
                  <a:gd name="connsiteX0" fmla="*/ 894530 w 1344495"/>
                  <a:gd name="connsiteY0" fmla="*/ 211938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239431 h 695482"/>
                  <a:gd name="connsiteX0" fmla="*/ 894530 w 1344495"/>
                  <a:gd name="connsiteY0" fmla="*/ 211938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239431 h 695482"/>
                  <a:gd name="connsiteX0" fmla="*/ 894530 w 1344495"/>
                  <a:gd name="connsiteY0" fmla="*/ 211938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239431 h 695482"/>
                  <a:gd name="connsiteX0" fmla="*/ 867105 w 1344495"/>
                  <a:gd name="connsiteY0" fmla="*/ 239431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239431 h 695482"/>
                  <a:gd name="connsiteX0" fmla="*/ 867105 w 1344495"/>
                  <a:gd name="connsiteY0" fmla="*/ 239431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167423 h 695482"/>
                  <a:gd name="connsiteX0" fmla="*/ 867105 w 1344495"/>
                  <a:gd name="connsiteY0" fmla="*/ 239431 h 695482"/>
                  <a:gd name="connsiteX1" fmla="*/ 939113 w 1344495"/>
                  <a:gd name="connsiteY1" fmla="*/ 527463 h 695482"/>
                  <a:gd name="connsiteX2" fmla="*/ 486567 w 1344495"/>
                  <a:gd name="connsiteY2" fmla="*/ 43126 h 695482"/>
                  <a:gd name="connsiteX3" fmla="*/ 177078 w 1344495"/>
                  <a:gd name="connsiteY3" fmla="*/ 282277 h 695482"/>
                  <a:gd name="connsiteX4" fmla="*/ 163010 w 1344495"/>
                  <a:gd name="connsiteY4" fmla="*/ 535495 h 695482"/>
                  <a:gd name="connsiteX5" fmla="*/ 1155138 w 1344495"/>
                  <a:gd name="connsiteY5" fmla="*/ 599471 h 695482"/>
                  <a:gd name="connsiteX6" fmla="*/ 1299153 w 1344495"/>
                  <a:gd name="connsiteY6" fmla="*/ 599471 h 695482"/>
                  <a:gd name="connsiteX7" fmla="*/ 1227145 w 1344495"/>
                  <a:gd name="connsiteY7" fmla="*/ 23407 h 695482"/>
                  <a:gd name="connsiteX8" fmla="*/ 867105 w 1344495"/>
                  <a:gd name="connsiteY8" fmla="*/ 23407 h 695482"/>
                  <a:gd name="connsiteX9" fmla="*/ 867105 w 1344495"/>
                  <a:gd name="connsiteY9" fmla="*/ 167423 h 695482"/>
                  <a:gd name="connsiteX0" fmla="*/ 867105 w 1344495"/>
                  <a:gd name="connsiteY0" fmla="*/ 239431 h 695482"/>
                  <a:gd name="connsiteX1" fmla="*/ 867105 w 1344495"/>
                  <a:gd name="connsiteY1" fmla="*/ 167423 h 695482"/>
                  <a:gd name="connsiteX2" fmla="*/ 939113 w 1344495"/>
                  <a:gd name="connsiteY2" fmla="*/ 527463 h 695482"/>
                  <a:gd name="connsiteX3" fmla="*/ 486567 w 1344495"/>
                  <a:gd name="connsiteY3" fmla="*/ 43126 h 695482"/>
                  <a:gd name="connsiteX4" fmla="*/ 177078 w 1344495"/>
                  <a:gd name="connsiteY4" fmla="*/ 282277 h 695482"/>
                  <a:gd name="connsiteX5" fmla="*/ 163010 w 1344495"/>
                  <a:gd name="connsiteY5" fmla="*/ 535495 h 695482"/>
                  <a:gd name="connsiteX6" fmla="*/ 1155138 w 1344495"/>
                  <a:gd name="connsiteY6" fmla="*/ 599471 h 695482"/>
                  <a:gd name="connsiteX7" fmla="*/ 1299153 w 1344495"/>
                  <a:gd name="connsiteY7" fmla="*/ 599471 h 695482"/>
                  <a:gd name="connsiteX8" fmla="*/ 1227145 w 1344495"/>
                  <a:gd name="connsiteY8" fmla="*/ 23407 h 695482"/>
                  <a:gd name="connsiteX9" fmla="*/ 867105 w 1344495"/>
                  <a:gd name="connsiteY9" fmla="*/ 23407 h 695482"/>
                  <a:gd name="connsiteX10" fmla="*/ 867105 w 1344495"/>
                  <a:gd name="connsiteY10" fmla="*/ 167423 h 695482"/>
                  <a:gd name="connsiteX0" fmla="*/ 867105 w 1344495"/>
                  <a:gd name="connsiteY0" fmla="*/ 239431 h 695482"/>
                  <a:gd name="connsiteX1" fmla="*/ 867105 w 1344495"/>
                  <a:gd name="connsiteY1" fmla="*/ 167423 h 695482"/>
                  <a:gd name="connsiteX2" fmla="*/ 486567 w 1344495"/>
                  <a:gd name="connsiteY2" fmla="*/ 43126 h 695482"/>
                  <a:gd name="connsiteX3" fmla="*/ 177078 w 1344495"/>
                  <a:gd name="connsiteY3" fmla="*/ 282277 h 695482"/>
                  <a:gd name="connsiteX4" fmla="*/ 163010 w 1344495"/>
                  <a:gd name="connsiteY4" fmla="*/ 535495 h 695482"/>
                  <a:gd name="connsiteX5" fmla="*/ 1155138 w 1344495"/>
                  <a:gd name="connsiteY5" fmla="*/ 599471 h 695482"/>
                  <a:gd name="connsiteX6" fmla="*/ 1299153 w 1344495"/>
                  <a:gd name="connsiteY6" fmla="*/ 599471 h 695482"/>
                  <a:gd name="connsiteX7" fmla="*/ 1227145 w 1344495"/>
                  <a:gd name="connsiteY7" fmla="*/ 23407 h 695482"/>
                  <a:gd name="connsiteX8" fmla="*/ 867105 w 1344495"/>
                  <a:gd name="connsiteY8" fmla="*/ 23407 h 695482"/>
                  <a:gd name="connsiteX9" fmla="*/ 867105 w 1344495"/>
                  <a:gd name="connsiteY9" fmla="*/ 167423 h 695482"/>
                  <a:gd name="connsiteX0" fmla="*/ 867105 w 1344495"/>
                  <a:gd name="connsiteY0" fmla="*/ 239431 h 695482"/>
                  <a:gd name="connsiteX1" fmla="*/ 867105 w 1344495"/>
                  <a:gd name="connsiteY1" fmla="*/ 167423 h 695482"/>
                  <a:gd name="connsiteX2" fmla="*/ 486567 w 1344495"/>
                  <a:gd name="connsiteY2" fmla="*/ 43126 h 695482"/>
                  <a:gd name="connsiteX3" fmla="*/ 177078 w 1344495"/>
                  <a:gd name="connsiteY3" fmla="*/ 282277 h 695482"/>
                  <a:gd name="connsiteX4" fmla="*/ 163010 w 1344495"/>
                  <a:gd name="connsiteY4" fmla="*/ 535495 h 695482"/>
                  <a:gd name="connsiteX5" fmla="*/ 1155138 w 1344495"/>
                  <a:gd name="connsiteY5" fmla="*/ 599471 h 695482"/>
                  <a:gd name="connsiteX6" fmla="*/ 1299153 w 1344495"/>
                  <a:gd name="connsiteY6" fmla="*/ 599471 h 695482"/>
                  <a:gd name="connsiteX7" fmla="*/ 1227145 w 1344495"/>
                  <a:gd name="connsiteY7" fmla="*/ 23407 h 695482"/>
                  <a:gd name="connsiteX8" fmla="*/ 867105 w 1344495"/>
                  <a:gd name="connsiteY8" fmla="*/ 23407 h 695482"/>
                  <a:gd name="connsiteX9" fmla="*/ 867105 w 1344495"/>
                  <a:gd name="connsiteY9" fmla="*/ 167423 h 695482"/>
                  <a:gd name="connsiteX0" fmla="*/ 867105 w 1344495"/>
                  <a:gd name="connsiteY0" fmla="*/ 362417 h 818468"/>
                  <a:gd name="connsiteX1" fmla="*/ 867105 w 1344495"/>
                  <a:gd name="connsiteY1" fmla="*/ 290409 h 818468"/>
                  <a:gd name="connsiteX2" fmla="*/ 486567 w 1344495"/>
                  <a:gd name="connsiteY2" fmla="*/ 166112 h 818468"/>
                  <a:gd name="connsiteX3" fmla="*/ 177078 w 1344495"/>
                  <a:gd name="connsiteY3" fmla="*/ 405263 h 818468"/>
                  <a:gd name="connsiteX4" fmla="*/ 163010 w 1344495"/>
                  <a:gd name="connsiteY4" fmla="*/ 658481 h 818468"/>
                  <a:gd name="connsiteX5" fmla="*/ 1155138 w 1344495"/>
                  <a:gd name="connsiteY5" fmla="*/ 722457 h 818468"/>
                  <a:gd name="connsiteX6" fmla="*/ 1299153 w 1344495"/>
                  <a:gd name="connsiteY6" fmla="*/ 722457 h 818468"/>
                  <a:gd name="connsiteX7" fmla="*/ 1227145 w 1344495"/>
                  <a:gd name="connsiteY7" fmla="*/ 146393 h 818468"/>
                  <a:gd name="connsiteX8" fmla="*/ 867105 w 1344495"/>
                  <a:gd name="connsiteY8" fmla="*/ 146393 h 818468"/>
                  <a:gd name="connsiteX9" fmla="*/ 651081 w 1344495"/>
                  <a:gd name="connsiteY9" fmla="*/ 2377 h 818468"/>
                  <a:gd name="connsiteX0" fmla="*/ 867105 w 1344495"/>
                  <a:gd name="connsiteY0" fmla="*/ 434425 h 818468"/>
                  <a:gd name="connsiteX1" fmla="*/ 867105 w 1344495"/>
                  <a:gd name="connsiteY1" fmla="*/ 290409 h 818468"/>
                  <a:gd name="connsiteX2" fmla="*/ 486567 w 1344495"/>
                  <a:gd name="connsiteY2" fmla="*/ 166112 h 818468"/>
                  <a:gd name="connsiteX3" fmla="*/ 177078 w 1344495"/>
                  <a:gd name="connsiteY3" fmla="*/ 405263 h 818468"/>
                  <a:gd name="connsiteX4" fmla="*/ 163010 w 1344495"/>
                  <a:gd name="connsiteY4" fmla="*/ 658481 h 818468"/>
                  <a:gd name="connsiteX5" fmla="*/ 1155138 w 1344495"/>
                  <a:gd name="connsiteY5" fmla="*/ 722457 h 818468"/>
                  <a:gd name="connsiteX6" fmla="*/ 1299153 w 1344495"/>
                  <a:gd name="connsiteY6" fmla="*/ 722457 h 818468"/>
                  <a:gd name="connsiteX7" fmla="*/ 1227145 w 1344495"/>
                  <a:gd name="connsiteY7" fmla="*/ 146393 h 818468"/>
                  <a:gd name="connsiteX8" fmla="*/ 867105 w 1344495"/>
                  <a:gd name="connsiteY8" fmla="*/ 146393 h 818468"/>
                  <a:gd name="connsiteX9" fmla="*/ 651081 w 1344495"/>
                  <a:gd name="connsiteY9" fmla="*/ 2377 h 818468"/>
                  <a:gd name="connsiteX0" fmla="*/ 867105 w 1344495"/>
                  <a:gd name="connsiteY0" fmla="*/ 290409 h 818468"/>
                  <a:gd name="connsiteX1" fmla="*/ 486567 w 1344495"/>
                  <a:gd name="connsiteY1" fmla="*/ 166112 h 818468"/>
                  <a:gd name="connsiteX2" fmla="*/ 177078 w 1344495"/>
                  <a:gd name="connsiteY2" fmla="*/ 405263 h 818468"/>
                  <a:gd name="connsiteX3" fmla="*/ 163010 w 1344495"/>
                  <a:gd name="connsiteY3" fmla="*/ 658481 h 818468"/>
                  <a:gd name="connsiteX4" fmla="*/ 1155138 w 1344495"/>
                  <a:gd name="connsiteY4" fmla="*/ 722457 h 818468"/>
                  <a:gd name="connsiteX5" fmla="*/ 1299153 w 1344495"/>
                  <a:gd name="connsiteY5" fmla="*/ 722457 h 818468"/>
                  <a:gd name="connsiteX6" fmla="*/ 1227145 w 1344495"/>
                  <a:gd name="connsiteY6" fmla="*/ 146393 h 818468"/>
                  <a:gd name="connsiteX7" fmla="*/ 867105 w 1344495"/>
                  <a:gd name="connsiteY7" fmla="*/ 146393 h 818468"/>
                  <a:gd name="connsiteX8" fmla="*/ 651081 w 1344495"/>
                  <a:gd name="connsiteY8" fmla="*/ 2377 h 818468"/>
                  <a:gd name="connsiteX0" fmla="*/ 867105 w 1344495"/>
                  <a:gd name="connsiteY0" fmla="*/ 167423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167423 h 6954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44495" h="695482">
                    <a:moveTo>
                      <a:pt x="867105" y="167423"/>
                    </a:moveTo>
                    <a:cubicBezTo>
                      <a:pt x="803682" y="122704"/>
                      <a:pt x="601572" y="23984"/>
                      <a:pt x="486567" y="43126"/>
                    </a:cubicBezTo>
                    <a:cubicBezTo>
                      <a:pt x="371563" y="62268"/>
                      <a:pt x="231004" y="200216"/>
                      <a:pt x="177078" y="282277"/>
                    </a:cubicBezTo>
                    <a:cubicBezTo>
                      <a:pt x="123152" y="364338"/>
                      <a:pt x="0" y="482629"/>
                      <a:pt x="163010" y="535495"/>
                    </a:cubicBezTo>
                    <a:cubicBezTo>
                      <a:pt x="326020" y="588361"/>
                      <a:pt x="965781" y="588808"/>
                      <a:pt x="1155138" y="599471"/>
                    </a:cubicBezTo>
                    <a:cubicBezTo>
                      <a:pt x="1344495" y="610134"/>
                      <a:pt x="1287152" y="695482"/>
                      <a:pt x="1299153" y="599471"/>
                    </a:cubicBezTo>
                    <a:cubicBezTo>
                      <a:pt x="1311154" y="503460"/>
                      <a:pt x="1266957" y="99823"/>
                      <a:pt x="1227145" y="23407"/>
                    </a:cubicBezTo>
                    <a:cubicBezTo>
                      <a:pt x="1133607" y="0"/>
                      <a:pt x="954918" y="16764"/>
                      <a:pt x="867105" y="23407"/>
                    </a:cubicBezTo>
                    <a:cubicBezTo>
                      <a:pt x="864620" y="145541"/>
                      <a:pt x="873422" y="165046"/>
                      <a:pt x="867105" y="167423"/>
                    </a:cubicBezTo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" name="Freeform 16"/>
              <p:cNvSpPr/>
              <p:nvPr/>
            </p:nvSpPr>
            <p:spPr>
              <a:xfrm>
                <a:off x="3131839" y="5589240"/>
                <a:ext cx="1259185" cy="195263"/>
              </a:xfrm>
              <a:custGeom>
                <a:avLst/>
                <a:gdLst>
                  <a:gd name="connsiteX0" fmla="*/ 9525 w 1295400"/>
                  <a:gd name="connsiteY0" fmla="*/ 0 h 195263"/>
                  <a:gd name="connsiteX1" fmla="*/ 0 w 1295400"/>
                  <a:gd name="connsiteY1" fmla="*/ 161925 h 195263"/>
                  <a:gd name="connsiteX2" fmla="*/ 1276350 w 1295400"/>
                  <a:gd name="connsiteY2" fmla="*/ 195263 h 195263"/>
                  <a:gd name="connsiteX3" fmla="*/ 1295400 w 1295400"/>
                  <a:gd name="connsiteY3" fmla="*/ 47625 h 195263"/>
                  <a:gd name="connsiteX4" fmla="*/ 9525 w 1295400"/>
                  <a:gd name="connsiteY4" fmla="*/ 0 h 195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95400" h="195263">
                    <a:moveTo>
                      <a:pt x="9525" y="0"/>
                    </a:moveTo>
                    <a:lnTo>
                      <a:pt x="0" y="161925"/>
                    </a:lnTo>
                    <a:lnTo>
                      <a:pt x="1276350" y="195263"/>
                    </a:lnTo>
                    <a:lnTo>
                      <a:pt x="1295400" y="47625"/>
                    </a:lnTo>
                    <a:lnTo>
                      <a:pt x="9525" y="0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6" name="Group 53"/>
            <p:cNvGrpSpPr/>
            <p:nvPr/>
          </p:nvGrpSpPr>
          <p:grpSpPr>
            <a:xfrm>
              <a:off x="5824186" y="4835103"/>
              <a:ext cx="847238" cy="754137"/>
              <a:chOff x="4355976" y="4581128"/>
              <a:chExt cx="1368152" cy="1224136"/>
            </a:xfrm>
          </p:grpSpPr>
          <p:sp>
            <p:nvSpPr>
              <p:cNvPr id="12" name="Freeform 11"/>
              <p:cNvSpPr/>
              <p:nvPr/>
            </p:nvSpPr>
            <p:spPr>
              <a:xfrm flipH="1">
                <a:off x="4442273" y="4581128"/>
                <a:ext cx="1080118" cy="1144288"/>
              </a:xfrm>
              <a:custGeom>
                <a:avLst/>
                <a:gdLst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98859 w 625872"/>
                  <a:gd name="connsiteY6" fmla="*/ 576262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86581 w 625872"/>
                  <a:gd name="connsiteY6" fmla="*/ 600620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52338"/>
                  <a:gd name="connsiteX1" fmla="*/ 586978 w 629778"/>
                  <a:gd name="connsiteY1" fmla="*/ 707231 h 852338"/>
                  <a:gd name="connsiteX2" fmla="*/ 332557 w 629778"/>
                  <a:gd name="connsiteY2" fmla="*/ 850230 h 852338"/>
                  <a:gd name="connsiteX3" fmla="*/ 65484 w 629778"/>
                  <a:gd name="connsiteY3" fmla="*/ 809625 h 852338"/>
                  <a:gd name="connsiteX4" fmla="*/ 15478 w 629778"/>
                  <a:gd name="connsiteY4" fmla="*/ 671512 h 852338"/>
                  <a:gd name="connsiteX5" fmla="*/ 158353 w 629778"/>
                  <a:gd name="connsiteY5" fmla="*/ 540543 h 852338"/>
                  <a:gd name="connsiteX6" fmla="*/ 386581 w 629778"/>
                  <a:gd name="connsiteY6" fmla="*/ 600620 h 852338"/>
                  <a:gd name="connsiteX7" fmla="*/ 408384 w 629778"/>
                  <a:gd name="connsiteY7" fmla="*/ 554831 h 852338"/>
                  <a:gd name="connsiteX8" fmla="*/ 403622 w 629778"/>
                  <a:gd name="connsiteY8" fmla="*/ 0 h 852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9778" h="852338">
                    <a:moveTo>
                      <a:pt x="589359" y="40481"/>
                    </a:moveTo>
                    <a:cubicBezTo>
                      <a:pt x="607615" y="308570"/>
                      <a:pt x="629778" y="572273"/>
                      <a:pt x="586978" y="707231"/>
                    </a:cubicBezTo>
                    <a:cubicBezTo>
                      <a:pt x="544178" y="842189"/>
                      <a:pt x="393081" y="852338"/>
                      <a:pt x="332557" y="850230"/>
                    </a:cubicBezTo>
                    <a:cubicBezTo>
                      <a:pt x="247154" y="847800"/>
                      <a:pt x="118330" y="839411"/>
                      <a:pt x="65484" y="809625"/>
                    </a:cubicBezTo>
                    <a:cubicBezTo>
                      <a:pt x="12638" y="779839"/>
                      <a:pt x="0" y="716359"/>
                      <a:pt x="15478" y="671512"/>
                    </a:cubicBezTo>
                    <a:cubicBezTo>
                      <a:pt x="30956" y="626665"/>
                      <a:pt x="96503" y="552358"/>
                      <a:pt x="158353" y="540543"/>
                    </a:cubicBezTo>
                    <a:cubicBezTo>
                      <a:pt x="220203" y="528728"/>
                      <a:pt x="344909" y="598239"/>
                      <a:pt x="386581" y="600620"/>
                    </a:cubicBezTo>
                    <a:cubicBezTo>
                      <a:pt x="428253" y="603001"/>
                      <a:pt x="405544" y="654934"/>
                      <a:pt x="408384" y="554831"/>
                    </a:cubicBezTo>
                    <a:cubicBezTo>
                      <a:pt x="411224" y="454728"/>
                      <a:pt x="406400" y="229393"/>
                      <a:pt x="403622" y="0"/>
                    </a:cubicBezTo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" name="Freeform 12"/>
              <p:cNvSpPr/>
              <p:nvPr/>
            </p:nvSpPr>
            <p:spPr>
              <a:xfrm flipH="1">
                <a:off x="4355976" y="5109782"/>
                <a:ext cx="1368152" cy="695482"/>
              </a:xfrm>
              <a:custGeom>
                <a:avLst/>
                <a:gdLst>
                  <a:gd name="connsiteX0" fmla="*/ 909711 w 1444283"/>
                  <a:gd name="connsiteY0" fmla="*/ 180535 h 616633"/>
                  <a:gd name="connsiteX1" fmla="*/ 501748 w 1444283"/>
                  <a:gd name="connsiteY1" fmla="*/ 11723 h 616633"/>
                  <a:gd name="connsiteX2" fmla="*/ 192259 w 1444283"/>
                  <a:gd name="connsiteY2" fmla="*/ 250874 h 616633"/>
                  <a:gd name="connsiteX3" fmla="*/ 178191 w 1444283"/>
                  <a:gd name="connsiteY3" fmla="*/ 504092 h 616633"/>
                  <a:gd name="connsiteX4" fmla="*/ 1261403 w 1444283"/>
                  <a:gd name="connsiteY4" fmla="*/ 574430 h 616633"/>
                  <a:gd name="connsiteX5" fmla="*/ 1275471 w 1444283"/>
                  <a:gd name="connsiteY5" fmla="*/ 546295 h 616633"/>
                  <a:gd name="connsiteX6" fmla="*/ 1289539 w 1444283"/>
                  <a:gd name="connsiteY6" fmla="*/ 152400 h 616633"/>
                  <a:gd name="connsiteX7" fmla="*/ 1275471 w 1444283"/>
                  <a:gd name="connsiteY7" fmla="*/ 124264 h 616633"/>
                  <a:gd name="connsiteX8" fmla="*/ 937846 w 1444283"/>
                  <a:gd name="connsiteY8" fmla="*/ 222738 h 616633"/>
                  <a:gd name="connsiteX0" fmla="*/ 909711 w 1444283"/>
                  <a:gd name="connsiteY0" fmla="*/ 180535 h 616633"/>
                  <a:gd name="connsiteX1" fmla="*/ 501748 w 1444283"/>
                  <a:gd name="connsiteY1" fmla="*/ 11723 h 616633"/>
                  <a:gd name="connsiteX2" fmla="*/ 192259 w 1444283"/>
                  <a:gd name="connsiteY2" fmla="*/ 250874 h 616633"/>
                  <a:gd name="connsiteX3" fmla="*/ 178191 w 1444283"/>
                  <a:gd name="connsiteY3" fmla="*/ 504092 h 616633"/>
                  <a:gd name="connsiteX4" fmla="*/ 1261403 w 1444283"/>
                  <a:gd name="connsiteY4" fmla="*/ 574430 h 616633"/>
                  <a:gd name="connsiteX5" fmla="*/ 1275471 w 1444283"/>
                  <a:gd name="connsiteY5" fmla="*/ 546295 h 616633"/>
                  <a:gd name="connsiteX6" fmla="*/ 1289539 w 1444283"/>
                  <a:gd name="connsiteY6" fmla="*/ 152400 h 616633"/>
                  <a:gd name="connsiteX7" fmla="*/ 1275471 w 1444283"/>
                  <a:gd name="connsiteY7" fmla="*/ 124264 h 616633"/>
                  <a:gd name="connsiteX8" fmla="*/ 882287 w 1444283"/>
                  <a:gd name="connsiteY8" fmla="*/ 64012 h 616633"/>
                  <a:gd name="connsiteX0" fmla="*/ 909711 w 1444283"/>
                  <a:gd name="connsiteY0" fmla="*/ 180535 h 616633"/>
                  <a:gd name="connsiteX1" fmla="*/ 501748 w 1444283"/>
                  <a:gd name="connsiteY1" fmla="*/ 11723 h 616633"/>
                  <a:gd name="connsiteX2" fmla="*/ 192259 w 1444283"/>
                  <a:gd name="connsiteY2" fmla="*/ 250874 h 616633"/>
                  <a:gd name="connsiteX3" fmla="*/ 178191 w 1444283"/>
                  <a:gd name="connsiteY3" fmla="*/ 504092 h 616633"/>
                  <a:gd name="connsiteX4" fmla="*/ 1261403 w 1444283"/>
                  <a:gd name="connsiteY4" fmla="*/ 574430 h 616633"/>
                  <a:gd name="connsiteX5" fmla="*/ 1275471 w 1444283"/>
                  <a:gd name="connsiteY5" fmla="*/ 546295 h 616633"/>
                  <a:gd name="connsiteX6" fmla="*/ 1289539 w 1444283"/>
                  <a:gd name="connsiteY6" fmla="*/ 152400 h 616633"/>
                  <a:gd name="connsiteX7" fmla="*/ 1242327 w 1444283"/>
                  <a:gd name="connsiteY7" fmla="*/ 64012 h 616633"/>
                  <a:gd name="connsiteX8" fmla="*/ 882287 w 1444283"/>
                  <a:gd name="connsiteY8" fmla="*/ 64012 h 616633"/>
                  <a:gd name="connsiteX0" fmla="*/ 909711 w 1444283"/>
                  <a:gd name="connsiteY0" fmla="*/ 311317 h 747415"/>
                  <a:gd name="connsiteX1" fmla="*/ 501748 w 1444283"/>
                  <a:gd name="connsiteY1" fmla="*/ 142505 h 747415"/>
                  <a:gd name="connsiteX2" fmla="*/ 192259 w 1444283"/>
                  <a:gd name="connsiteY2" fmla="*/ 381656 h 747415"/>
                  <a:gd name="connsiteX3" fmla="*/ 178191 w 1444283"/>
                  <a:gd name="connsiteY3" fmla="*/ 634874 h 747415"/>
                  <a:gd name="connsiteX4" fmla="*/ 1261403 w 1444283"/>
                  <a:gd name="connsiteY4" fmla="*/ 705212 h 747415"/>
                  <a:gd name="connsiteX5" fmla="*/ 1275471 w 1444283"/>
                  <a:gd name="connsiteY5" fmla="*/ 677077 h 747415"/>
                  <a:gd name="connsiteX6" fmla="*/ 1289539 w 1444283"/>
                  <a:gd name="connsiteY6" fmla="*/ 283182 h 747415"/>
                  <a:gd name="connsiteX7" fmla="*/ 1242327 w 1444283"/>
                  <a:gd name="connsiteY7" fmla="*/ 194794 h 747415"/>
                  <a:gd name="connsiteX8" fmla="*/ 882287 w 1444283"/>
                  <a:gd name="connsiteY8" fmla="*/ 194794 h 747415"/>
                  <a:gd name="connsiteX0" fmla="*/ 909711 w 1444283"/>
                  <a:gd name="connsiteY0" fmla="*/ 311317 h 714141"/>
                  <a:gd name="connsiteX1" fmla="*/ 501748 w 1444283"/>
                  <a:gd name="connsiteY1" fmla="*/ 142505 h 714141"/>
                  <a:gd name="connsiteX2" fmla="*/ 192259 w 1444283"/>
                  <a:gd name="connsiteY2" fmla="*/ 381656 h 714141"/>
                  <a:gd name="connsiteX3" fmla="*/ 178191 w 1444283"/>
                  <a:gd name="connsiteY3" fmla="*/ 634874 h 714141"/>
                  <a:gd name="connsiteX4" fmla="*/ 1261403 w 1444283"/>
                  <a:gd name="connsiteY4" fmla="*/ 705212 h 714141"/>
                  <a:gd name="connsiteX5" fmla="*/ 1275471 w 1444283"/>
                  <a:gd name="connsiteY5" fmla="*/ 677077 h 714141"/>
                  <a:gd name="connsiteX6" fmla="*/ 1314335 w 1444283"/>
                  <a:gd name="connsiteY6" fmla="*/ 482826 h 714141"/>
                  <a:gd name="connsiteX7" fmla="*/ 1242327 w 1444283"/>
                  <a:gd name="connsiteY7" fmla="*/ 194794 h 714141"/>
                  <a:gd name="connsiteX8" fmla="*/ 882287 w 1444283"/>
                  <a:gd name="connsiteY8" fmla="*/ 194794 h 714141"/>
                  <a:gd name="connsiteX0" fmla="*/ 909711 w 1444283"/>
                  <a:gd name="connsiteY0" fmla="*/ 311317 h 714141"/>
                  <a:gd name="connsiteX1" fmla="*/ 501748 w 1444283"/>
                  <a:gd name="connsiteY1" fmla="*/ 142505 h 714141"/>
                  <a:gd name="connsiteX2" fmla="*/ 192259 w 1444283"/>
                  <a:gd name="connsiteY2" fmla="*/ 381656 h 714141"/>
                  <a:gd name="connsiteX3" fmla="*/ 178191 w 1444283"/>
                  <a:gd name="connsiteY3" fmla="*/ 634874 h 714141"/>
                  <a:gd name="connsiteX4" fmla="*/ 1261403 w 1444283"/>
                  <a:gd name="connsiteY4" fmla="*/ 705212 h 714141"/>
                  <a:gd name="connsiteX5" fmla="*/ 1275471 w 1444283"/>
                  <a:gd name="connsiteY5" fmla="*/ 677077 h 714141"/>
                  <a:gd name="connsiteX6" fmla="*/ 1314335 w 1444283"/>
                  <a:gd name="connsiteY6" fmla="*/ 482826 h 714141"/>
                  <a:gd name="connsiteX7" fmla="*/ 1242327 w 1444283"/>
                  <a:gd name="connsiteY7" fmla="*/ 194794 h 714141"/>
                  <a:gd name="connsiteX8" fmla="*/ 882287 w 1444283"/>
                  <a:gd name="connsiteY8" fmla="*/ 194794 h 714141"/>
                  <a:gd name="connsiteX0" fmla="*/ 909711 w 1444283"/>
                  <a:gd name="connsiteY0" fmla="*/ 180535 h 631365"/>
                  <a:gd name="connsiteX1" fmla="*/ 501748 w 1444283"/>
                  <a:gd name="connsiteY1" fmla="*/ 11723 h 631365"/>
                  <a:gd name="connsiteX2" fmla="*/ 192259 w 1444283"/>
                  <a:gd name="connsiteY2" fmla="*/ 250874 h 631365"/>
                  <a:gd name="connsiteX3" fmla="*/ 178191 w 1444283"/>
                  <a:gd name="connsiteY3" fmla="*/ 504092 h 631365"/>
                  <a:gd name="connsiteX4" fmla="*/ 1261403 w 1444283"/>
                  <a:gd name="connsiteY4" fmla="*/ 574430 h 631365"/>
                  <a:gd name="connsiteX5" fmla="*/ 1275471 w 1444283"/>
                  <a:gd name="connsiteY5" fmla="*/ 546295 h 631365"/>
                  <a:gd name="connsiteX6" fmla="*/ 1242327 w 1444283"/>
                  <a:gd name="connsiteY6" fmla="*/ 64012 h 631365"/>
                  <a:gd name="connsiteX7" fmla="*/ 882287 w 1444283"/>
                  <a:gd name="connsiteY7" fmla="*/ 64012 h 631365"/>
                  <a:gd name="connsiteX0" fmla="*/ 909711 w 1444283"/>
                  <a:gd name="connsiteY0" fmla="*/ 180535 h 631365"/>
                  <a:gd name="connsiteX1" fmla="*/ 501748 w 1444283"/>
                  <a:gd name="connsiteY1" fmla="*/ 11723 h 631365"/>
                  <a:gd name="connsiteX2" fmla="*/ 192259 w 1444283"/>
                  <a:gd name="connsiteY2" fmla="*/ 250874 h 631365"/>
                  <a:gd name="connsiteX3" fmla="*/ 178191 w 1444283"/>
                  <a:gd name="connsiteY3" fmla="*/ 504092 h 631365"/>
                  <a:gd name="connsiteX4" fmla="*/ 1261403 w 1444283"/>
                  <a:gd name="connsiteY4" fmla="*/ 574430 h 631365"/>
                  <a:gd name="connsiteX5" fmla="*/ 1275471 w 1444283"/>
                  <a:gd name="connsiteY5" fmla="*/ 546295 h 631365"/>
                  <a:gd name="connsiteX6" fmla="*/ 1242327 w 1444283"/>
                  <a:gd name="connsiteY6" fmla="*/ 64012 h 631365"/>
                  <a:gd name="connsiteX7" fmla="*/ 882287 w 1444283"/>
                  <a:gd name="connsiteY7" fmla="*/ 64012 h 631365"/>
                  <a:gd name="connsiteX0" fmla="*/ 909711 w 1444283"/>
                  <a:gd name="connsiteY0" fmla="*/ 180535 h 631365"/>
                  <a:gd name="connsiteX1" fmla="*/ 501748 w 1444283"/>
                  <a:gd name="connsiteY1" fmla="*/ 11723 h 631365"/>
                  <a:gd name="connsiteX2" fmla="*/ 192259 w 1444283"/>
                  <a:gd name="connsiteY2" fmla="*/ 250874 h 631365"/>
                  <a:gd name="connsiteX3" fmla="*/ 178191 w 1444283"/>
                  <a:gd name="connsiteY3" fmla="*/ 504092 h 631365"/>
                  <a:gd name="connsiteX4" fmla="*/ 1261403 w 1444283"/>
                  <a:gd name="connsiteY4" fmla="*/ 574430 h 631365"/>
                  <a:gd name="connsiteX5" fmla="*/ 1275471 w 1444283"/>
                  <a:gd name="connsiteY5" fmla="*/ 546295 h 631365"/>
                  <a:gd name="connsiteX6" fmla="*/ 1242327 w 1444283"/>
                  <a:gd name="connsiteY6" fmla="*/ 64012 h 631365"/>
                  <a:gd name="connsiteX7" fmla="*/ 882287 w 1444283"/>
                  <a:gd name="connsiteY7" fmla="*/ 64012 h 631365"/>
                  <a:gd name="connsiteX0" fmla="*/ 894530 w 1338018"/>
                  <a:gd name="connsiteY0" fmla="*/ 180535 h 630304"/>
                  <a:gd name="connsiteX1" fmla="*/ 486567 w 1338018"/>
                  <a:gd name="connsiteY1" fmla="*/ 11723 h 630304"/>
                  <a:gd name="connsiteX2" fmla="*/ 177078 w 1338018"/>
                  <a:gd name="connsiteY2" fmla="*/ 250874 h 630304"/>
                  <a:gd name="connsiteX3" fmla="*/ 163010 w 1338018"/>
                  <a:gd name="connsiteY3" fmla="*/ 504092 h 630304"/>
                  <a:gd name="connsiteX4" fmla="*/ 1155138 w 1338018"/>
                  <a:gd name="connsiteY4" fmla="*/ 568068 h 630304"/>
                  <a:gd name="connsiteX5" fmla="*/ 1260290 w 1338018"/>
                  <a:gd name="connsiteY5" fmla="*/ 546295 h 630304"/>
                  <a:gd name="connsiteX6" fmla="*/ 1227146 w 1338018"/>
                  <a:gd name="connsiteY6" fmla="*/ 64012 h 630304"/>
                  <a:gd name="connsiteX7" fmla="*/ 867106 w 1338018"/>
                  <a:gd name="connsiteY7" fmla="*/ 64012 h 630304"/>
                  <a:gd name="connsiteX0" fmla="*/ 894530 w 1344495"/>
                  <a:gd name="connsiteY0" fmla="*/ 180535 h 652077"/>
                  <a:gd name="connsiteX1" fmla="*/ 486567 w 1344495"/>
                  <a:gd name="connsiteY1" fmla="*/ 11723 h 652077"/>
                  <a:gd name="connsiteX2" fmla="*/ 177078 w 1344495"/>
                  <a:gd name="connsiteY2" fmla="*/ 250874 h 652077"/>
                  <a:gd name="connsiteX3" fmla="*/ 163010 w 1344495"/>
                  <a:gd name="connsiteY3" fmla="*/ 504092 h 652077"/>
                  <a:gd name="connsiteX4" fmla="*/ 1155138 w 1344495"/>
                  <a:gd name="connsiteY4" fmla="*/ 568068 h 652077"/>
                  <a:gd name="connsiteX5" fmla="*/ 1299153 w 1344495"/>
                  <a:gd name="connsiteY5" fmla="*/ 568068 h 652077"/>
                  <a:gd name="connsiteX6" fmla="*/ 1227146 w 1344495"/>
                  <a:gd name="connsiteY6" fmla="*/ 64012 h 652077"/>
                  <a:gd name="connsiteX7" fmla="*/ 867106 w 1344495"/>
                  <a:gd name="connsiteY7" fmla="*/ 64012 h 652077"/>
                  <a:gd name="connsiteX0" fmla="*/ 894530 w 1344495"/>
                  <a:gd name="connsiteY0" fmla="*/ 202909 h 674451"/>
                  <a:gd name="connsiteX1" fmla="*/ 486567 w 1344495"/>
                  <a:gd name="connsiteY1" fmla="*/ 34097 h 674451"/>
                  <a:gd name="connsiteX2" fmla="*/ 177078 w 1344495"/>
                  <a:gd name="connsiteY2" fmla="*/ 273248 h 674451"/>
                  <a:gd name="connsiteX3" fmla="*/ 163010 w 1344495"/>
                  <a:gd name="connsiteY3" fmla="*/ 526466 h 674451"/>
                  <a:gd name="connsiteX4" fmla="*/ 1155138 w 1344495"/>
                  <a:gd name="connsiteY4" fmla="*/ 590442 h 674451"/>
                  <a:gd name="connsiteX5" fmla="*/ 1299153 w 1344495"/>
                  <a:gd name="connsiteY5" fmla="*/ 590442 h 674451"/>
                  <a:gd name="connsiteX6" fmla="*/ 1227146 w 1344495"/>
                  <a:gd name="connsiteY6" fmla="*/ 86386 h 674451"/>
                  <a:gd name="connsiteX7" fmla="*/ 905007 w 1344495"/>
                  <a:gd name="connsiteY7" fmla="*/ 72124 h 674451"/>
                  <a:gd name="connsiteX8" fmla="*/ 867106 w 1344495"/>
                  <a:gd name="connsiteY8" fmla="*/ 86386 h 674451"/>
                  <a:gd name="connsiteX0" fmla="*/ 894530 w 1344495"/>
                  <a:gd name="connsiteY0" fmla="*/ 202909 h 674451"/>
                  <a:gd name="connsiteX1" fmla="*/ 486567 w 1344495"/>
                  <a:gd name="connsiteY1" fmla="*/ 34097 h 674451"/>
                  <a:gd name="connsiteX2" fmla="*/ 177078 w 1344495"/>
                  <a:gd name="connsiteY2" fmla="*/ 273248 h 674451"/>
                  <a:gd name="connsiteX3" fmla="*/ 163010 w 1344495"/>
                  <a:gd name="connsiteY3" fmla="*/ 526466 h 674451"/>
                  <a:gd name="connsiteX4" fmla="*/ 1155138 w 1344495"/>
                  <a:gd name="connsiteY4" fmla="*/ 590442 h 674451"/>
                  <a:gd name="connsiteX5" fmla="*/ 1299153 w 1344495"/>
                  <a:gd name="connsiteY5" fmla="*/ 590442 h 674451"/>
                  <a:gd name="connsiteX6" fmla="*/ 1227146 w 1344495"/>
                  <a:gd name="connsiteY6" fmla="*/ 86386 h 674451"/>
                  <a:gd name="connsiteX7" fmla="*/ 905007 w 1344495"/>
                  <a:gd name="connsiteY7" fmla="*/ 72124 h 674451"/>
                  <a:gd name="connsiteX8" fmla="*/ 867105 w 1344495"/>
                  <a:gd name="connsiteY8" fmla="*/ 158394 h 674451"/>
                  <a:gd name="connsiteX0" fmla="*/ 894530 w 1344495"/>
                  <a:gd name="connsiteY0" fmla="*/ 212534 h 684076"/>
                  <a:gd name="connsiteX1" fmla="*/ 486567 w 1344495"/>
                  <a:gd name="connsiteY1" fmla="*/ 43722 h 684076"/>
                  <a:gd name="connsiteX2" fmla="*/ 177078 w 1344495"/>
                  <a:gd name="connsiteY2" fmla="*/ 282873 h 684076"/>
                  <a:gd name="connsiteX3" fmla="*/ 163010 w 1344495"/>
                  <a:gd name="connsiteY3" fmla="*/ 536091 h 684076"/>
                  <a:gd name="connsiteX4" fmla="*/ 1155138 w 1344495"/>
                  <a:gd name="connsiteY4" fmla="*/ 600067 h 684076"/>
                  <a:gd name="connsiteX5" fmla="*/ 1299153 w 1344495"/>
                  <a:gd name="connsiteY5" fmla="*/ 600067 h 684076"/>
                  <a:gd name="connsiteX6" fmla="*/ 1227146 w 1344495"/>
                  <a:gd name="connsiteY6" fmla="*/ 96011 h 684076"/>
                  <a:gd name="connsiteX7" fmla="*/ 867105 w 1344495"/>
                  <a:gd name="connsiteY7" fmla="*/ 24003 h 684076"/>
                  <a:gd name="connsiteX8" fmla="*/ 867105 w 1344495"/>
                  <a:gd name="connsiteY8" fmla="*/ 168019 h 684076"/>
                  <a:gd name="connsiteX0" fmla="*/ 894530 w 1344495"/>
                  <a:gd name="connsiteY0" fmla="*/ 212534 h 684076"/>
                  <a:gd name="connsiteX1" fmla="*/ 486567 w 1344495"/>
                  <a:gd name="connsiteY1" fmla="*/ 43722 h 684076"/>
                  <a:gd name="connsiteX2" fmla="*/ 177078 w 1344495"/>
                  <a:gd name="connsiteY2" fmla="*/ 282873 h 684076"/>
                  <a:gd name="connsiteX3" fmla="*/ 163010 w 1344495"/>
                  <a:gd name="connsiteY3" fmla="*/ 536091 h 684076"/>
                  <a:gd name="connsiteX4" fmla="*/ 1155138 w 1344495"/>
                  <a:gd name="connsiteY4" fmla="*/ 600067 h 684076"/>
                  <a:gd name="connsiteX5" fmla="*/ 1299153 w 1344495"/>
                  <a:gd name="connsiteY5" fmla="*/ 600067 h 684076"/>
                  <a:gd name="connsiteX6" fmla="*/ 1227146 w 1344495"/>
                  <a:gd name="connsiteY6" fmla="*/ 96011 h 684076"/>
                  <a:gd name="connsiteX7" fmla="*/ 867105 w 1344495"/>
                  <a:gd name="connsiteY7" fmla="*/ 24003 h 684076"/>
                  <a:gd name="connsiteX8" fmla="*/ 867105 w 1344495"/>
                  <a:gd name="connsiteY8" fmla="*/ 168019 h 684076"/>
                  <a:gd name="connsiteX0" fmla="*/ 894530 w 1344495"/>
                  <a:gd name="connsiteY0" fmla="*/ 212534 h 684076"/>
                  <a:gd name="connsiteX1" fmla="*/ 486567 w 1344495"/>
                  <a:gd name="connsiteY1" fmla="*/ 43722 h 684076"/>
                  <a:gd name="connsiteX2" fmla="*/ 177078 w 1344495"/>
                  <a:gd name="connsiteY2" fmla="*/ 282873 h 684076"/>
                  <a:gd name="connsiteX3" fmla="*/ 163010 w 1344495"/>
                  <a:gd name="connsiteY3" fmla="*/ 536091 h 684076"/>
                  <a:gd name="connsiteX4" fmla="*/ 1155138 w 1344495"/>
                  <a:gd name="connsiteY4" fmla="*/ 600067 h 684076"/>
                  <a:gd name="connsiteX5" fmla="*/ 1299153 w 1344495"/>
                  <a:gd name="connsiteY5" fmla="*/ 600067 h 684076"/>
                  <a:gd name="connsiteX6" fmla="*/ 1227146 w 1344495"/>
                  <a:gd name="connsiteY6" fmla="*/ 96011 h 684076"/>
                  <a:gd name="connsiteX7" fmla="*/ 867105 w 1344495"/>
                  <a:gd name="connsiteY7" fmla="*/ 24003 h 684076"/>
                  <a:gd name="connsiteX8" fmla="*/ 867105 w 1344495"/>
                  <a:gd name="connsiteY8" fmla="*/ 168019 h 684076"/>
                  <a:gd name="connsiteX0" fmla="*/ 894530 w 1344495"/>
                  <a:gd name="connsiteY0" fmla="*/ 284542 h 768086"/>
                  <a:gd name="connsiteX1" fmla="*/ 486567 w 1344495"/>
                  <a:gd name="connsiteY1" fmla="*/ 115730 h 768086"/>
                  <a:gd name="connsiteX2" fmla="*/ 177078 w 1344495"/>
                  <a:gd name="connsiteY2" fmla="*/ 354881 h 768086"/>
                  <a:gd name="connsiteX3" fmla="*/ 163010 w 1344495"/>
                  <a:gd name="connsiteY3" fmla="*/ 608099 h 768086"/>
                  <a:gd name="connsiteX4" fmla="*/ 1155138 w 1344495"/>
                  <a:gd name="connsiteY4" fmla="*/ 672075 h 768086"/>
                  <a:gd name="connsiteX5" fmla="*/ 1299153 w 1344495"/>
                  <a:gd name="connsiteY5" fmla="*/ 672075 h 768086"/>
                  <a:gd name="connsiteX6" fmla="*/ 1227145 w 1344495"/>
                  <a:gd name="connsiteY6" fmla="*/ 96011 h 768086"/>
                  <a:gd name="connsiteX7" fmla="*/ 867105 w 1344495"/>
                  <a:gd name="connsiteY7" fmla="*/ 96011 h 768086"/>
                  <a:gd name="connsiteX8" fmla="*/ 867105 w 1344495"/>
                  <a:gd name="connsiteY8" fmla="*/ 240027 h 768086"/>
                  <a:gd name="connsiteX0" fmla="*/ 894530 w 1344495"/>
                  <a:gd name="connsiteY0" fmla="*/ 211938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167423 h 695482"/>
                  <a:gd name="connsiteX0" fmla="*/ 894530 w 1344495"/>
                  <a:gd name="connsiteY0" fmla="*/ 211938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167423 h 695482"/>
                  <a:gd name="connsiteX0" fmla="*/ 894530 w 1344495"/>
                  <a:gd name="connsiteY0" fmla="*/ 211938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167423 h 695482"/>
                  <a:gd name="connsiteX0" fmla="*/ 894530 w 1344495"/>
                  <a:gd name="connsiteY0" fmla="*/ 211938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239431 h 695482"/>
                  <a:gd name="connsiteX0" fmla="*/ 894530 w 1344495"/>
                  <a:gd name="connsiteY0" fmla="*/ 211938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239431 h 695482"/>
                  <a:gd name="connsiteX0" fmla="*/ 894530 w 1344495"/>
                  <a:gd name="connsiteY0" fmla="*/ 211938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239431 h 695482"/>
                  <a:gd name="connsiteX0" fmla="*/ 867105 w 1344495"/>
                  <a:gd name="connsiteY0" fmla="*/ 239431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239431 h 695482"/>
                  <a:gd name="connsiteX0" fmla="*/ 867105 w 1344495"/>
                  <a:gd name="connsiteY0" fmla="*/ 239431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167423 h 695482"/>
                  <a:gd name="connsiteX0" fmla="*/ 867105 w 1344495"/>
                  <a:gd name="connsiteY0" fmla="*/ 239431 h 695482"/>
                  <a:gd name="connsiteX1" fmla="*/ 939113 w 1344495"/>
                  <a:gd name="connsiteY1" fmla="*/ 527463 h 695482"/>
                  <a:gd name="connsiteX2" fmla="*/ 486567 w 1344495"/>
                  <a:gd name="connsiteY2" fmla="*/ 43126 h 695482"/>
                  <a:gd name="connsiteX3" fmla="*/ 177078 w 1344495"/>
                  <a:gd name="connsiteY3" fmla="*/ 282277 h 695482"/>
                  <a:gd name="connsiteX4" fmla="*/ 163010 w 1344495"/>
                  <a:gd name="connsiteY4" fmla="*/ 535495 h 695482"/>
                  <a:gd name="connsiteX5" fmla="*/ 1155138 w 1344495"/>
                  <a:gd name="connsiteY5" fmla="*/ 599471 h 695482"/>
                  <a:gd name="connsiteX6" fmla="*/ 1299153 w 1344495"/>
                  <a:gd name="connsiteY6" fmla="*/ 599471 h 695482"/>
                  <a:gd name="connsiteX7" fmla="*/ 1227145 w 1344495"/>
                  <a:gd name="connsiteY7" fmla="*/ 23407 h 695482"/>
                  <a:gd name="connsiteX8" fmla="*/ 867105 w 1344495"/>
                  <a:gd name="connsiteY8" fmla="*/ 23407 h 695482"/>
                  <a:gd name="connsiteX9" fmla="*/ 867105 w 1344495"/>
                  <a:gd name="connsiteY9" fmla="*/ 167423 h 695482"/>
                  <a:gd name="connsiteX0" fmla="*/ 867105 w 1344495"/>
                  <a:gd name="connsiteY0" fmla="*/ 239431 h 695482"/>
                  <a:gd name="connsiteX1" fmla="*/ 867105 w 1344495"/>
                  <a:gd name="connsiteY1" fmla="*/ 167423 h 695482"/>
                  <a:gd name="connsiteX2" fmla="*/ 939113 w 1344495"/>
                  <a:gd name="connsiteY2" fmla="*/ 527463 h 695482"/>
                  <a:gd name="connsiteX3" fmla="*/ 486567 w 1344495"/>
                  <a:gd name="connsiteY3" fmla="*/ 43126 h 695482"/>
                  <a:gd name="connsiteX4" fmla="*/ 177078 w 1344495"/>
                  <a:gd name="connsiteY4" fmla="*/ 282277 h 695482"/>
                  <a:gd name="connsiteX5" fmla="*/ 163010 w 1344495"/>
                  <a:gd name="connsiteY5" fmla="*/ 535495 h 695482"/>
                  <a:gd name="connsiteX6" fmla="*/ 1155138 w 1344495"/>
                  <a:gd name="connsiteY6" fmla="*/ 599471 h 695482"/>
                  <a:gd name="connsiteX7" fmla="*/ 1299153 w 1344495"/>
                  <a:gd name="connsiteY7" fmla="*/ 599471 h 695482"/>
                  <a:gd name="connsiteX8" fmla="*/ 1227145 w 1344495"/>
                  <a:gd name="connsiteY8" fmla="*/ 23407 h 695482"/>
                  <a:gd name="connsiteX9" fmla="*/ 867105 w 1344495"/>
                  <a:gd name="connsiteY9" fmla="*/ 23407 h 695482"/>
                  <a:gd name="connsiteX10" fmla="*/ 867105 w 1344495"/>
                  <a:gd name="connsiteY10" fmla="*/ 167423 h 695482"/>
                  <a:gd name="connsiteX0" fmla="*/ 867105 w 1344495"/>
                  <a:gd name="connsiteY0" fmla="*/ 239431 h 695482"/>
                  <a:gd name="connsiteX1" fmla="*/ 867105 w 1344495"/>
                  <a:gd name="connsiteY1" fmla="*/ 167423 h 695482"/>
                  <a:gd name="connsiteX2" fmla="*/ 486567 w 1344495"/>
                  <a:gd name="connsiteY2" fmla="*/ 43126 h 695482"/>
                  <a:gd name="connsiteX3" fmla="*/ 177078 w 1344495"/>
                  <a:gd name="connsiteY3" fmla="*/ 282277 h 695482"/>
                  <a:gd name="connsiteX4" fmla="*/ 163010 w 1344495"/>
                  <a:gd name="connsiteY4" fmla="*/ 535495 h 695482"/>
                  <a:gd name="connsiteX5" fmla="*/ 1155138 w 1344495"/>
                  <a:gd name="connsiteY5" fmla="*/ 599471 h 695482"/>
                  <a:gd name="connsiteX6" fmla="*/ 1299153 w 1344495"/>
                  <a:gd name="connsiteY6" fmla="*/ 599471 h 695482"/>
                  <a:gd name="connsiteX7" fmla="*/ 1227145 w 1344495"/>
                  <a:gd name="connsiteY7" fmla="*/ 23407 h 695482"/>
                  <a:gd name="connsiteX8" fmla="*/ 867105 w 1344495"/>
                  <a:gd name="connsiteY8" fmla="*/ 23407 h 695482"/>
                  <a:gd name="connsiteX9" fmla="*/ 867105 w 1344495"/>
                  <a:gd name="connsiteY9" fmla="*/ 167423 h 695482"/>
                  <a:gd name="connsiteX0" fmla="*/ 867105 w 1344495"/>
                  <a:gd name="connsiteY0" fmla="*/ 239431 h 695482"/>
                  <a:gd name="connsiteX1" fmla="*/ 867105 w 1344495"/>
                  <a:gd name="connsiteY1" fmla="*/ 167423 h 695482"/>
                  <a:gd name="connsiteX2" fmla="*/ 486567 w 1344495"/>
                  <a:gd name="connsiteY2" fmla="*/ 43126 h 695482"/>
                  <a:gd name="connsiteX3" fmla="*/ 177078 w 1344495"/>
                  <a:gd name="connsiteY3" fmla="*/ 282277 h 695482"/>
                  <a:gd name="connsiteX4" fmla="*/ 163010 w 1344495"/>
                  <a:gd name="connsiteY4" fmla="*/ 535495 h 695482"/>
                  <a:gd name="connsiteX5" fmla="*/ 1155138 w 1344495"/>
                  <a:gd name="connsiteY5" fmla="*/ 599471 h 695482"/>
                  <a:gd name="connsiteX6" fmla="*/ 1299153 w 1344495"/>
                  <a:gd name="connsiteY6" fmla="*/ 599471 h 695482"/>
                  <a:gd name="connsiteX7" fmla="*/ 1227145 w 1344495"/>
                  <a:gd name="connsiteY7" fmla="*/ 23407 h 695482"/>
                  <a:gd name="connsiteX8" fmla="*/ 867105 w 1344495"/>
                  <a:gd name="connsiteY8" fmla="*/ 23407 h 695482"/>
                  <a:gd name="connsiteX9" fmla="*/ 867105 w 1344495"/>
                  <a:gd name="connsiteY9" fmla="*/ 167423 h 695482"/>
                  <a:gd name="connsiteX0" fmla="*/ 867105 w 1344495"/>
                  <a:gd name="connsiteY0" fmla="*/ 362417 h 818468"/>
                  <a:gd name="connsiteX1" fmla="*/ 867105 w 1344495"/>
                  <a:gd name="connsiteY1" fmla="*/ 290409 h 818468"/>
                  <a:gd name="connsiteX2" fmla="*/ 486567 w 1344495"/>
                  <a:gd name="connsiteY2" fmla="*/ 166112 h 818468"/>
                  <a:gd name="connsiteX3" fmla="*/ 177078 w 1344495"/>
                  <a:gd name="connsiteY3" fmla="*/ 405263 h 818468"/>
                  <a:gd name="connsiteX4" fmla="*/ 163010 w 1344495"/>
                  <a:gd name="connsiteY4" fmla="*/ 658481 h 818468"/>
                  <a:gd name="connsiteX5" fmla="*/ 1155138 w 1344495"/>
                  <a:gd name="connsiteY5" fmla="*/ 722457 h 818468"/>
                  <a:gd name="connsiteX6" fmla="*/ 1299153 w 1344495"/>
                  <a:gd name="connsiteY6" fmla="*/ 722457 h 818468"/>
                  <a:gd name="connsiteX7" fmla="*/ 1227145 w 1344495"/>
                  <a:gd name="connsiteY7" fmla="*/ 146393 h 818468"/>
                  <a:gd name="connsiteX8" fmla="*/ 867105 w 1344495"/>
                  <a:gd name="connsiteY8" fmla="*/ 146393 h 818468"/>
                  <a:gd name="connsiteX9" fmla="*/ 651081 w 1344495"/>
                  <a:gd name="connsiteY9" fmla="*/ 2377 h 818468"/>
                  <a:gd name="connsiteX0" fmla="*/ 867105 w 1344495"/>
                  <a:gd name="connsiteY0" fmla="*/ 434425 h 818468"/>
                  <a:gd name="connsiteX1" fmla="*/ 867105 w 1344495"/>
                  <a:gd name="connsiteY1" fmla="*/ 290409 h 818468"/>
                  <a:gd name="connsiteX2" fmla="*/ 486567 w 1344495"/>
                  <a:gd name="connsiteY2" fmla="*/ 166112 h 818468"/>
                  <a:gd name="connsiteX3" fmla="*/ 177078 w 1344495"/>
                  <a:gd name="connsiteY3" fmla="*/ 405263 h 818468"/>
                  <a:gd name="connsiteX4" fmla="*/ 163010 w 1344495"/>
                  <a:gd name="connsiteY4" fmla="*/ 658481 h 818468"/>
                  <a:gd name="connsiteX5" fmla="*/ 1155138 w 1344495"/>
                  <a:gd name="connsiteY5" fmla="*/ 722457 h 818468"/>
                  <a:gd name="connsiteX6" fmla="*/ 1299153 w 1344495"/>
                  <a:gd name="connsiteY6" fmla="*/ 722457 h 818468"/>
                  <a:gd name="connsiteX7" fmla="*/ 1227145 w 1344495"/>
                  <a:gd name="connsiteY7" fmla="*/ 146393 h 818468"/>
                  <a:gd name="connsiteX8" fmla="*/ 867105 w 1344495"/>
                  <a:gd name="connsiteY8" fmla="*/ 146393 h 818468"/>
                  <a:gd name="connsiteX9" fmla="*/ 651081 w 1344495"/>
                  <a:gd name="connsiteY9" fmla="*/ 2377 h 818468"/>
                  <a:gd name="connsiteX0" fmla="*/ 867105 w 1344495"/>
                  <a:gd name="connsiteY0" fmla="*/ 290409 h 818468"/>
                  <a:gd name="connsiteX1" fmla="*/ 486567 w 1344495"/>
                  <a:gd name="connsiteY1" fmla="*/ 166112 h 818468"/>
                  <a:gd name="connsiteX2" fmla="*/ 177078 w 1344495"/>
                  <a:gd name="connsiteY2" fmla="*/ 405263 h 818468"/>
                  <a:gd name="connsiteX3" fmla="*/ 163010 w 1344495"/>
                  <a:gd name="connsiteY3" fmla="*/ 658481 h 818468"/>
                  <a:gd name="connsiteX4" fmla="*/ 1155138 w 1344495"/>
                  <a:gd name="connsiteY4" fmla="*/ 722457 h 818468"/>
                  <a:gd name="connsiteX5" fmla="*/ 1299153 w 1344495"/>
                  <a:gd name="connsiteY5" fmla="*/ 722457 h 818468"/>
                  <a:gd name="connsiteX6" fmla="*/ 1227145 w 1344495"/>
                  <a:gd name="connsiteY6" fmla="*/ 146393 h 818468"/>
                  <a:gd name="connsiteX7" fmla="*/ 867105 w 1344495"/>
                  <a:gd name="connsiteY7" fmla="*/ 146393 h 818468"/>
                  <a:gd name="connsiteX8" fmla="*/ 651081 w 1344495"/>
                  <a:gd name="connsiteY8" fmla="*/ 2377 h 818468"/>
                  <a:gd name="connsiteX0" fmla="*/ 867105 w 1344495"/>
                  <a:gd name="connsiteY0" fmla="*/ 167423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167423 h 6954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44495" h="695482">
                    <a:moveTo>
                      <a:pt x="867105" y="167423"/>
                    </a:moveTo>
                    <a:cubicBezTo>
                      <a:pt x="803682" y="122704"/>
                      <a:pt x="601572" y="23984"/>
                      <a:pt x="486567" y="43126"/>
                    </a:cubicBezTo>
                    <a:cubicBezTo>
                      <a:pt x="371563" y="62268"/>
                      <a:pt x="231004" y="200216"/>
                      <a:pt x="177078" y="282277"/>
                    </a:cubicBezTo>
                    <a:cubicBezTo>
                      <a:pt x="123152" y="364338"/>
                      <a:pt x="0" y="482629"/>
                      <a:pt x="163010" y="535495"/>
                    </a:cubicBezTo>
                    <a:cubicBezTo>
                      <a:pt x="326020" y="588361"/>
                      <a:pt x="965781" y="588808"/>
                      <a:pt x="1155138" y="599471"/>
                    </a:cubicBezTo>
                    <a:cubicBezTo>
                      <a:pt x="1344495" y="610134"/>
                      <a:pt x="1287152" y="695482"/>
                      <a:pt x="1299153" y="599471"/>
                    </a:cubicBezTo>
                    <a:cubicBezTo>
                      <a:pt x="1311154" y="503460"/>
                      <a:pt x="1266957" y="99823"/>
                      <a:pt x="1227145" y="23407"/>
                    </a:cubicBezTo>
                    <a:cubicBezTo>
                      <a:pt x="1133607" y="0"/>
                      <a:pt x="954918" y="16764"/>
                      <a:pt x="867105" y="23407"/>
                    </a:cubicBezTo>
                    <a:cubicBezTo>
                      <a:pt x="864620" y="145541"/>
                      <a:pt x="873422" y="165046"/>
                      <a:pt x="867105" y="167423"/>
                    </a:cubicBezTo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" name="Freeform 13"/>
              <p:cNvSpPr/>
              <p:nvPr/>
            </p:nvSpPr>
            <p:spPr>
              <a:xfrm flipH="1">
                <a:off x="4407202" y="5589240"/>
                <a:ext cx="1244918" cy="195263"/>
              </a:xfrm>
              <a:custGeom>
                <a:avLst/>
                <a:gdLst>
                  <a:gd name="connsiteX0" fmla="*/ 9525 w 1295400"/>
                  <a:gd name="connsiteY0" fmla="*/ 0 h 195263"/>
                  <a:gd name="connsiteX1" fmla="*/ 0 w 1295400"/>
                  <a:gd name="connsiteY1" fmla="*/ 161925 h 195263"/>
                  <a:gd name="connsiteX2" fmla="*/ 1276350 w 1295400"/>
                  <a:gd name="connsiteY2" fmla="*/ 195263 h 195263"/>
                  <a:gd name="connsiteX3" fmla="*/ 1295400 w 1295400"/>
                  <a:gd name="connsiteY3" fmla="*/ 47625 h 195263"/>
                  <a:gd name="connsiteX4" fmla="*/ 9525 w 1295400"/>
                  <a:gd name="connsiteY4" fmla="*/ 0 h 195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95400" h="195263">
                    <a:moveTo>
                      <a:pt x="9525" y="0"/>
                    </a:moveTo>
                    <a:lnTo>
                      <a:pt x="0" y="161925"/>
                    </a:lnTo>
                    <a:lnTo>
                      <a:pt x="1276350" y="195263"/>
                    </a:lnTo>
                    <a:lnTo>
                      <a:pt x="1295400" y="47625"/>
                    </a:lnTo>
                    <a:lnTo>
                      <a:pt x="9525" y="0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7" name="Oval 6"/>
            <p:cNvSpPr/>
            <p:nvPr/>
          </p:nvSpPr>
          <p:spPr>
            <a:xfrm>
              <a:off x="4788024" y="3250927"/>
              <a:ext cx="1828250" cy="1730080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8" name="Group 42"/>
            <p:cNvGrpSpPr/>
            <p:nvPr/>
          </p:nvGrpSpPr>
          <p:grpSpPr>
            <a:xfrm>
              <a:off x="5172642" y="3466951"/>
              <a:ext cx="1155600" cy="1191118"/>
              <a:chOff x="7452320" y="1256199"/>
              <a:chExt cx="1152128" cy="1139274"/>
            </a:xfrm>
            <a:noFill/>
          </p:grpSpPr>
          <p:sp>
            <p:nvSpPr>
              <p:cNvPr id="9" name="Rectangle 8"/>
              <p:cNvSpPr/>
              <p:nvPr/>
            </p:nvSpPr>
            <p:spPr>
              <a:xfrm>
                <a:off x="7452320" y="1256199"/>
                <a:ext cx="1152128" cy="113927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8143597" y="1279047"/>
                <a:ext cx="89710" cy="21325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7797958" y="1279047"/>
                <a:ext cx="89710" cy="21325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18" name="Moon 17"/>
          <p:cNvSpPr/>
          <p:nvPr/>
        </p:nvSpPr>
        <p:spPr>
          <a:xfrm rot="16200000">
            <a:off x="3950176" y="2562517"/>
            <a:ext cx="1243650" cy="1732965"/>
          </a:xfrm>
          <a:prstGeom prst="moon">
            <a:avLst>
              <a:gd name="adj" fmla="val 81142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8" name="Group 47"/>
          <p:cNvGrpSpPr/>
          <p:nvPr/>
        </p:nvGrpSpPr>
        <p:grpSpPr>
          <a:xfrm>
            <a:off x="4211960" y="2780928"/>
            <a:ext cx="534645" cy="2859796"/>
            <a:chOff x="554115" y="1535777"/>
            <a:chExt cx="534645" cy="2859796"/>
          </a:xfrm>
        </p:grpSpPr>
        <p:sp>
          <p:nvSpPr>
            <p:cNvPr id="35" name="Rectangle 34"/>
            <p:cNvSpPr/>
            <p:nvPr/>
          </p:nvSpPr>
          <p:spPr>
            <a:xfrm rot="29768">
              <a:off x="771395" y="1535777"/>
              <a:ext cx="143984" cy="233018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Oval 35"/>
            <p:cNvSpPr/>
            <p:nvPr/>
          </p:nvSpPr>
          <p:spPr>
            <a:xfrm>
              <a:off x="554115" y="3802089"/>
              <a:ext cx="534645" cy="593484"/>
            </a:xfrm>
            <a:prstGeom prst="ellipse">
              <a:avLst/>
            </a:prstGeom>
            <a:solidFill>
              <a:srgbClr val="CC66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Freeform 33"/>
          <p:cNvSpPr/>
          <p:nvPr/>
        </p:nvSpPr>
        <p:spPr>
          <a:xfrm rot="6552318" flipV="1">
            <a:off x="3726731" y="2697387"/>
            <a:ext cx="715360" cy="1463224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126558 w 770733"/>
              <a:gd name="connsiteY0" fmla="*/ 0 h 1393804"/>
              <a:gd name="connsiteX1" fmla="*/ 235999 w 770733"/>
              <a:gd name="connsiteY1" fmla="*/ 800865 h 1393804"/>
              <a:gd name="connsiteX2" fmla="*/ 78836 w 770733"/>
              <a:gd name="connsiteY2" fmla="*/ 896115 h 1393804"/>
              <a:gd name="connsiteX3" fmla="*/ 255 w 770733"/>
              <a:gd name="connsiteY3" fmla="*/ 1034227 h 1393804"/>
              <a:gd name="connsiteX4" fmla="*/ 102649 w 770733"/>
              <a:gd name="connsiteY4" fmla="*/ 1048515 h 1393804"/>
              <a:gd name="connsiteX5" fmla="*/ 250286 w 770733"/>
              <a:gd name="connsiteY5" fmla="*/ 946121 h 1393804"/>
              <a:gd name="connsiteX6" fmla="*/ 257430 w 770733"/>
              <a:gd name="connsiteY6" fmla="*/ 958027 h 1393804"/>
              <a:gd name="connsiteX7" fmla="*/ 219330 w 770733"/>
              <a:gd name="connsiteY7" fmla="*/ 1093758 h 1393804"/>
              <a:gd name="connsiteX8" fmla="*/ 195120 w 770733"/>
              <a:gd name="connsiteY8" fmla="*/ 1219965 h 1393804"/>
              <a:gd name="connsiteX9" fmla="*/ 244433 w 770733"/>
              <a:gd name="connsiteY9" fmla="*/ 1310080 h 1393804"/>
              <a:gd name="connsiteX10" fmla="*/ 331968 w 770733"/>
              <a:gd name="connsiteY10" fmla="*/ 1168346 h 1393804"/>
              <a:gd name="connsiteX11" fmla="*/ 364586 w 770733"/>
              <a:gd name="connsiteY11" fmla="*/ 1048514 h 1393804"/>
              <a:gd name="connsiteX12" fmla="*/ 371730 w 770733"/>
              <a:gd name="connsiteY12" fmla="*/ 1115190 h 1393804"/>
              <a:gd name="connsiteX13" fmla="*/ 397924 w 770733"/>
              <a:gd name="connsiteY13" fmla="*/ 1327121 h 1393804"/>
              <a:gd name="connsiteX14" fmla="*/ 447930 w 770733"/>
              <a:gd name="connsiteY14" fmla="*/ 1393796 h 1393804"/>
              <a:gd name="connsiteX15" fmla="*/ 500318 w 770733"/>
              <a:gd name="connsiteY15" fmla="*/ 1329502 h 1393804"/>
              <a:gd name="connsiteX16" fmla="*/ 500318 w 770733"/>
              <a:gd name="connsiteY16" fmla="*/ 1088995 h 1393804"/>
              <a:gd name="connsiteX17" fmla="*/ 524130 w 770733"/>
              <a:gd name="connsiteY17" fmla="*/ 1203296 h 1393804"/>
              <a:gd name="connsiteX18" fmla="*/ 569374 w 770733"/>
              <a:gd name="connsiteY18" fmla="*/ 1300927 h 1393804"/>
              <a:gd name="connsiteX19" fmla="*/ 621761 w 770733"/>
              <a:gd name="connsiteY19" fmla="*/ 1322358 h 1393804"/>
              <a:gd name="connsiteX20" fmla="*/ 658299 w 770733"/>
              <a:gd name="connsiteY20" fmla="*/ 1265407 h 1393804"/>
              <a:gd name="connsiteX21" fmla="*/ 640811 w 770733"/>
              <a:gd name="connsiteY21" fmla="*/ 1143765 h 1393804"/>
              <a:gd name="connsiteX22" fmla="*/ 628905 w 770733"/>
              <a:gd name="connsiteY22" fmla="*/ 1067565 h 1393804"/>
              <a:gd name="connsiteX23" fmla="*/ 714630 w 770733"/>
              <a:gd name="connsiteY23" fmla="*/ 1217583 h 1393804"/>
              <a:gd name="connsiteX24" fmla="*/ 767018 w 770733"/>
              <a:gd name="connsiteY24" fmla="*/ 1196152 h 1393804"/>
              <a:gd name="connsiteX25" fmla="*/ 755111 w 770733"/>
              <a:gd name="connsiteY25" fmla="*/ 1055658 h 1393804"/>
              <a:gd name="connsiteX26" fmla="*/ 664624 w 770733"/>
              <a:gd name="connsiteY26" fmla="*/ 884208 h 1393804"/>
              <a:gd name="connsiteX27" fmla="*/ 574250 w 770733"/>
              <a:gd name="connsiteY27" fmla="*/ 419794 h 1393804"/>
              <a:gd name="connsiteX0" fmla="*/ 147923 w 770733"/>
              <a:gd name="connsiteY0" fmla="*/ 0 h 1297626"/>
              <a:gd name="connsiteX1" fmla="*/ 235999 w 770733"/>
              <a:gd name="connsiteY1" fmla="*/ 704687 h 1297626"/>
              <a:gd name="connsiteX2" fmla="*/ 78836 w 770733"/>
              <a:gd name="connsiteY2" fmla="*/ 799937 h 1297626"/>
              <a:gd name="connsiteX3" fmla="*/ 255 w 770733"/>
              <a:gd name="connsiteY3" fmla="*/ 938049 h 1297626"/>
              <a:gd name="connsiteX4" fmla="*/ 102649 w 770733"/>
              <a:gd name="connsiteY4" fmla="*/ 952337 h 1297626"/>
              <a:gd name="connsiteX5" fmla="*/ 250286 w 770733"/>
              <a:gd name="connsiteY5" fmla="*/ 849943 h 1297626"/>
              <a:gd name="connsiteX6" fmla="*/ 257430 w 770733"/>
              <a:gd name="connsiteY6" fmla="*/ 861849 h 1297626"/>
              <a:gd name="connsiteX7" fmla="*/ 219330 w 770733"/>
              <a:gd name="connsiteY7" fmla="*/ 997580 h 1297626"/>
              <a:gd name="connsiteX8" fmla="*/ 195120 w 770733"/>
              <a:gd name="connsiteY8" fmla="*/ 1123787 h 1297626"/>
              <a:gd name="connsiteX9" fmla="*/ 244433 w 770733"/>
              <a:gd name="connsiteY9" fmla="*/ 1213902 h 1297626"/>
              <a:gd name="connsiteX10" fmla="*/ 331968 w 770733"/>
              <a:gd name="connsiteY10" fmla="*/ 1072168 h 1297626"/>
              <a:gd name="connsiteX11" fmla="*/ 364586 w 770733"/>
              <a:gd name="connsiteY11" fmla="*/ 952336 h 1297626"/>
              <a:gd name="connsiteX12" fmla="*/ 371730 w 770733"/>
              <a:gd name="connsiteY12" fmla="*/ 1019012 h 1297626"/>
              <a:gd name="connsiteX13" fmla="*/ 397924 w 770733"/>
              <a:gd name="connsiteY13" fmla="*/ 1230943 h 1297626"/>
              <a:gd name="connsiteX14" fmla="*/ 447930 w 770733"/>
              <a:gd name="connsiteY14" fmla="*/ 1297618 h 1297626"/>
              <a:gd name="connsiteX15" fmla="*/ 500318 w 770733"/>
              <a:gd name="connsiteY15" fmla="*/ 1233324 h 1297626"/>
              <a:gd name="connsiteX16" fmla="*/ 500318 w 770733"/>
              <a:gd name="connsiteY16" fmla="*/ 992817 h 1297626"/>
              <a:gd name="connsiteX17" fmla="*/ 524130 w 770733"/>
              <a:gd name="connsiteY17" fmla="*/ 1107118 h 1297626"/>
              <a:gd name="connsiteX18" fmla="*/ 569374 w 770733"/>
              <a:gd name="connsiteY18" fmla="*/ 1204749 h 1297626"/>
              <a:gd name="connsiteX19" fmla="*/ 621761 w 770733"/>
              <a:gd name="connsiteY19" fmla="*/ 1226180 h 1297626"/>
              <a:gd name="connsiteX20" fmla="*/ 658299 w 770733"/>
              <a:gd name="connsiteY20" fmla="*/ 1169229 h 1297626"/>
              <a:gd name="connsiteX21" fmla="*/ 640811 w 770733"/>
              <a:gd name="connsiteY21" fmla="*/ 1047587 h 1297626"/>
              <a:gd name="connsiteX22" fmla="*/ 628905 w 770733"/>
              <a:gd name="connsiteY22" fmla="*/ 971387 h 1297626"/>
              <a:gd name="connsiteX23" fmla="*/ 714630 w 770733"/>
              <a:gd name="connsiteY23" fmla="*/ 1121405 h 1297626"/>
              <a:gd name="connsiteX24" fmla="*/ 767018 w 770733"/>
              <a:gd name="connsiteY24" fmla="*/ 1099974 h 1297626"/>
              <a:gd name="connsiteX25" fmla="*/ 755111 w 770733"/>
              <a:gd name="connsiteY25" fmla="*/ 959480 h 1297626"/>
              <a:gd name="connsiteX26" fmla="*/ 664624 w 770733"/>
              <a:gd name="connsiteY26" fmla="*/ 788030 h 1297626"/>
              <a:gd name="connsiteX27" fmla="*/ 574250 w 770733"/>
              <a:gd name="connsiteY27" fmla="*/ 323616 h 1297626"/>
              <a:gd name="connsiteX0" fmla="*/ 147923 w 770733"/>
              <a:gd name="connsiteY0" fmla="*/ 22726 h 1320352"/>
              <a:gd name="connsiteX1" fmla="*/ 235999 w 770733"/>
              <a:gd name="connsiteY1" fmla="*/ 727413 h 1320352"/>
              <a:gd name="connsiteX2" fmla="*/ 78836 w 770733"/>
              <a:gd name="connsiteY2" fmla="*/ 822663 h 1320352"/>
              <a:gd name="connsiteX3" fmla="*/ 255 w 770733"/>
              <a:gd name="connsiteY3" fmla="*/ 960775 h 1320352"/>
              <a:gd name="connsiteX4" fmla="*/ 102649 w 770733"/>
              <a:gd name="connsiteY4" fmla="*/ 975063 h 1320352"/>
              <a:gd name="connsiteX5" fmla="*/ 250286 w 770733"/>
              <a:gd name="connsiteY5" fmla="*/ 872669 h 1320352"/>
              <a:gd name="connsiteX6" fmla="*/ 257430 w 770733"/>
              <a:gd name="connsiteY6" fmla="*/ 884575 h 1320352"/>
              <a:gd name="connsiteX7" fmla="*/ 219330 w 770733"/>
              <a:gd name="connsiteY7" fmla="*/ 1020306 h 1320352"/>
              <a:gd name="connsiteX8" fmla="*/ 195120 w 770733"/>
              <a:gd name="connsiteY8" fmla="*/ 1146513 h 1320352"/>
              <a:gd name="connsiteX9" fmla="*/ 244433 w 770733"/>
              <a:gd name="connsiteY9" fmla="*/ 1236628 h 1320352"/>
              <a:gd name="connsiteX10" fmla="*/ 331968 w 770733"/>
              <a:gd name="connsiteY10" fmla="*/ 1094894 h 1320352"/>
              <a:gd name="connsiteX11" fmla="*/ 364586 w 770733"/>
              <a:gd name="connsiteY11" fmla="*/ 975062 h 1320352"/>
              <a:gd name="connsiteX12" fmla="*/ 371730 w 770733"/>
              <a:gd name="connsiteY12" fmla="*/ 1041738 h 1320352"/>
              <a:gd name="connsiteX13" fmla="*/ 397924 w 770733"/>
              <a:gd name="connsiteY13" fmla="*/ 1253669 h 1320352"/>
              <a:gd name="connsiteX14" fmla="*/ 447930 w 770733"/>
              <a:gd name="connsiteY14" fmla="*/ 1320344 h 1320352"/>
              <a:gd name="connsiteX15" fmla="*/ 500318 w 770733"/>
              <a:gd name="connsiteY15" fmla="*/ 1256050 h 1320352"/>
              <a:gd name="connsiteX16" fmla="*/ 500318 w 770733"/>
              <a:gd name="connsiteY16" fmla="*/ 1015543 h 1320352"/>
              <a:gd name="connsiteX17" fmla="*/ 524130 w 770733"/>
              <a:gd name="connsiteY17" fmla="*/ 1129844 h 1320352"/>
              <a:gd name="connsiteX18" fmla="*/ 569374 w 770733"/>
              <a:gd name="connsiteY18" fmla="*/ 1227475 h 1320352"/>
              <a:gd name="connsiteX19" fmla="*/ 621761 w 770733"/>
              <a:gd name="connsiteY19" fmla="*/ 1248906 h 1320352"/>
              <a:gd name="connsiteX20" fmla="*/ 658299 w 770733"/>
              <a:gd name="connsiteY20" fmla="*/ 1191955 h 1320352"/>
              <a:gd name="connsiteX21" fmla="*/ 640811 w 770733"/>
              <a:gd name="connsiteY21" fmla="*/ 1070313 h 1320352"/>
              <a:gd name="connsiteX22" fmla="*/ 628905 w 770733"/>
              <a:gd name="connsiteY22" fmla="*/ 994113 h 1320352"/>
              <a:gd name="connsiteX23" fmla="*/ 714630 w 770733"/>
              <a:gd name="connsiteY23" fmla="*/ 1144131 h 1320352"/>
              <a:gd name="connsiteX24" fmla="*/ 767018 w 770733"/>
              <a:gd name="connsiteY24" fmla="*/ 1122700 h 1320352"/>
              <a:gd name="connsiteX25" fmla="*/ 755111 w 770733"/>
              <a:gd name="connsiteY25" fmla="*/ 982206 h 1320352"/>
              <a:gd name="connsiteX26" fmla="*/ 664624 w 770733"/>
              <a:gd name="connsiteY26" fmla="*/ 810756 h 1320352"/>
              <a:gd name="connsiteX27" fmla="*/ 488173 w 770733"/>
              <a:gd name="connsiteY27" fmla="*/ 0 h 1320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0733" h="1320352">
                <a:moveTo>
                  <a:pt x="147923" y="22726"/>
                </a:moveTo>
                <a:cubicBezTo>
                  <a:pt x="162012" y="68367"/>
                  <a:pt x="247513" y="594090"/>
                  <a:pt x="235999" y="727413"/>
                </a:cubicBezTo>
                <a:cubicBezTo>
                  <a:pt x="224485" y="860736"/>
                  <a:pt x="118127" y="783769"/>
                  <a:pt x="78836" y="822663"/>
                </a:cubicBezTo>
                <a:cubicBezTo>
                  <a:pt x="39545" y="861557"/>
                  <a:pt x="-3714" y="935375"/>
                  <a:pt x="255" y="960775"/>
                </a:cubicBezTo>
                <a:cubicBezTo>
                  <a:pt x="4224" y="986175"/>
                  <a:pt x="60977" y="989747"/>
                  <a:pt x="102649" y="975063"/>
                </a:cubicBezTo>
                <a:cubicBezTo>
                  <a:pt x="144321" y="960379"/>
                  <a:pt x="224489" y="887750"/>
                  <a:pt x="250286" y="872669"/>
                </a:cubicBezTo>
                <a:cubicBezTo>
                  <a:pt x="276083" y="857588"/>
                  <a:pt x="262589" y="859969"/>
                  <a:pt x="257430" y="884575"/>
                </a:cubicBezTo>
                <a:cubicBezTo>
                  <a:pt x="252271" y="909181"/>
                  <a:pt x="229715" y="976650"/>
                  <a:pt x="219330" y="1020306"/>
                </a:cubicBezTo>
                <a:cubicBezTo>
                  <a:pt x="208945" y="1063962"/>
                  <a:pt x="190936" y="1110459"/>
                  <a:pt x="195120" y="1146513"/>
                </a:cubicBezTo>
                <a:cubicBezTo>
                  <a:pt x="199304" y="1182567"/>
                  <a:pt x="221625" y="1245231"/>
                  <a:pt x="244433" y="1236628"/>
                </a:cubicBezTo>
                <a:cubicBezTo>
                  <a:pt x="267241" y="1228025"/>
                  <a:pt x="311943" y="1138488"/>
                  <a:pt x="331968" y="1094894"/>
                </a:cubicBezTo>
                <a:cubicBezTo>
                  <a:pt x="351993" y="1051300"/>
                  <a:pt x="357959" y="983921"/>
                  <a:pt x="364586" y="975062"/>
                </a:cubicBezTo>
                <a:cubicBezTo>
                  <a:pt x="371213" y="966203"/>
                  <a:pt x="366174" y="995304"/>
                  <a:pt x="371730" y="1041738"/>
                </a:cubicBezTo>
                <a:cubicBezTo>
                  <a:pt x="377286" y="1088173"/>
                  <a:pt x="385224" y="1207235"/>
                  <a:pt x="397924" y="1253669"/>
                </a:cubicBezTo>
                <a:cubicBezTo>
                  <a:pt x="410624" y="1300103"/>
                  <a:pt x="430864" y="1319947"/>
                  <a:pt x="447930" y="1320344"/>
                </a:cubicBezTo>
                <a:cubicBezTo>
                  <a:pt x="464996" y="1320741"/>
                  <a:pt x="491587" y="1306850"/>
                  <a:pt x="500318" y="1256050"/>
                </a:cubicBezTo>
                <a:cubicBezTo>
                  <a:pt x="509049" y="1205250"/>
                  <a:pt x="496349" y="1036577"/>
                  <a:pt x="500318" y="1015543"/>
                </a:cubicBezTo>
                <a:cubicBezTo>
                  <a:pt x="504287" y="994509"/>
                  <a:pt x="512621" y="1094522"/>
                  <a:pt x="524130" y="1129844"/>
                </a:cubicBezTo>
                <a:cubicBezTo>
                  <a:pt x="535639" y="1165166"/>
                  <a:pt x="553102" y="1207631"/>
                  <a:pt x="569374" y="1227475"/>
                </a:cubicBezTo>
                <a:cubicBezTo>
                  <a:pt x="585646" y="1247319"/>
                  <a:pt x="606940" y="1254826"/>
                  <a:pt x="621761" y="1248906"/>
                </a:cubicBezTo>
                <a:cubicBezTo>
                  <a:pt x="636582" y="1242986"/>
                  <a:pt x="655124" y="1221721"/>
                  <a:pt x="658299" y="1191955"/>
                </a:cubicBezTo>
                <a:cubicBezTo>
                  <a:pt x="661474" y="1162189"/>
                  <a:pt x="645710" y="1103287"/>
                  <a:pt x="640811" y="1070313"/>
                </a:cubicBezTo>
                <a:cubicBezTo>
                  <a:pt x="635912" y="1037339"/>
                  <a:pt x="616602" y="981810"/>
                  <a:pt x="628905" y="994113"/>
                </a:cubicBezTo>
                <a:cubicBezTo>
                  <a:pt x="641208" y="1006416"/>
                  <a:pt x="691611" y="1122700"/>
                  <a:pt x="714630" y="1144131"/>
                </a:cubicBezTo>
                <a:cubicBezTo>
                  <a:pt x="737649" y="1165562"/>
                  <a:pt x="760271" y="1149688"/>
                  <a:pt x="767018" y="1122700"/>
                </a:cubicBezTo>
                <a:cubicBezTo>
                  <a:pt x="773765" y="1095713"/>
                  <a:pt x="772177" y="1034197"/>
                  <a:pt x="755111" y="982206"/>
                </a:cubicBezTo>
                <a:cubicBezTo>
                  <a:pt x="738045" y="930215"/>
                  <a:pt x="694767" y="916733"/>
                  <a:pt x="664624" y="810756"/>
                </a:cubicBezTo>
                <a:cubicBezTo>
                  <a:pt x="634481" y="704779"/>
                  <a:pt x="490554" y="78978"/>
                  <a:pt x="488173" y="0"/>
                </a:cubicBezTo>
              </a:path>
            </a:pathLst>
          </a:cu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Freeform 32"/>
          <p:cNvSpPr/>
          <p:nvPr/>
        </p:nvSpPr>
        <p:spPr>
          <a:xfrm rot="5400000">
            <a:off x="4645727" y="2344880"/>
            <a:ext cx="686407" cy="1282787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191006 w 770733"/>
              <a:gd name="connsiteY0" fmla="*/ 0 h 1239801"/>
              <a:gd name="connsiteX1" fmla="*/ 235999 w 770733"/>
              <a:gd name="connsiteY1" fmla="*/ 646862 h 1239801"/>
              <a:gd name="connsiteX2" fmla="*/ 78836 w 770733"/>
              <a:gd name="connsiteY2" fmla="*/ 742112 h 1239801"/>
              <a:gd name="connsiteX3" fmla="*/ 255 w 770733"/>
              <a:gd name="connsiteY3" fmla="*/ 880224 h 1239801"/>
              <a:gd name="connsiteX4" fmla="*/ 102649 w 770733"/>
              <a:gd name="connsiteY4" fmla="*/ 894512 h 1239801"/>
              <a:gd name="connsiteX5" fmla="*/ 250286 w 770733"/>
              <a:gd name="connsiteY5" fmla="*/ 792118 h 1239801"/>
              <a:gd name="connsiteX6" fmla="*/ 257430 w 770733"/>
              <a:gd name="connsiteY6" fmla="*/ 804024 h 1239801"/>
              <a:gd name="connsiteX7" fmla="*/ 219330 w 770733"/>
              <a:gd name="connsiteY7" fmla="*/ 939755 h 1239801"/>
              <a:gd name="connsiteX8" fmla="*/ 195120 w 770733"/>
              <a:gd name="connsiteY8" fmla="*/ 1065962 h 1239801"/>
              <a:gd name="connsiteX9" fmla="*/ 244433 w 770733"/>
              <a:gd name="connsiteY9" fmla="*/ 1156077 h 1239801"/>
              <a:gd name="connsiteX10" fmla="*/ 331968 w 770733"/>
              <a:gd name="connsiteY10" fmla="*/ 1014343 h 1239801"/>
              <a:gd name="connsiteX11" fmla="*/ 364586 w 770733"/>
              <a:gd name="connsiteY11" fmla="*/ 894511 h 1239801"/>
              <a:gd name="connsiteX12" fmla="*/ 371730 w 770733"/>
              <a:gd name="connsiteY12" fmla="*/ 961187 h 1239801"/>
              <a:gd name="connsiteX13" fmla="*/ 397924 w 770733"/>
              <a:gd name="connsiteY13" fmla="*/ 1173118 h 1239801"/>
              <a:gd name="connsiteX14" fmla="*/ 447930 w 770733"/>
              <a:gd name="connsiteY14" fmla="*/ 1239793 h 1239801"/>
              <a:gd name="connsiteX15" fmla="*/ 500318 w 770733"/>
              <a:gd name="connsiteY15" fmla="*/ 1175499 h 1239801"/>
              <a:gd name="connsiteX16" fmla="*/ 500318 w 770733"/>
              <a:gd name="connsiteY16" fmla="*/ 934992 h 1239801"/>
              <a:gd name="connsiteX17" fmla="*/ 524130 w 770733"/>
              <a:gd name="connsiteY17" fmla="*/ 1049293 h 1239801"/>
              <a:gd name="connsiteX18" fmla="*/ 569374 w 770733"/>
              <a:gd name="connsiteY18" fmla="*/ 1146924 h 1239801"/>
              <a:gd name="connsiteX19" fmla="*/ 621761 w 770733"/>
              <a:gd name="connsiteY19" fmla="*/ 1168355 h 1239801"/>
              <a:gd name="connsiteX20" fmla="*/ 658299 w 770733"/>
              <a:gd name="connsiteY20" fmla="*/ 1111404 h 1239801"/>
              <a:gd name="connsiteX21" fmla="*/ 640811 w 770733"/>
              <a:gd name="connsiteY21" fmla="*/ 989762 h 1239801"/>
              <a:gd name="connsiteX22" fmla="*/ 628905 w 770733"/>
              <a:gd name="connsiteY22" fmla="*/ 913562 h 1239801"/>
              <a:gd name="connsiteX23" fmla="*/ 714630 w 770733"/>
              <a:gd name="connsiteY23" fmla="*/ 1063580 h 1239801"/>
              <a:gd name="connsiteX24" fmla="*/ 767018 w 770733"/>
              <a:gd name="connsiteY24" fmla="*/ 1042149 h 1239801"/>
              <a:gd name="connsiteX25" fmla="*/ 755111 w 770733"/>
              <a:gd name="connsiteY25" fmla="*/ 901655 h 1239801"/>
              <a:gd name="connsiteX26" fmla="*/ 664624 w 770733"/>
              <a:gd name="connsiteY26" fmla="*/ 730205 h 1239801"/>
              <a:gd name="connsiteX27" fmla="*/ 574250 w 770733"/>
              <a:gd name="connsiteY27" fmla="*/ 265791 h 1239801"/>
              <a:gd name="connsiteX0" fmla="*/ 191006 w 770733"/>
              <a:gd name="connsiteY0" fmla="*/ 43653 h 1283454"/>
              <a:gd name="connsiteX1" fmla="*/ 235999 w 770733"/>
              <a:gd name="connsiteY1" fmla="*/ 690515 h 1283454"/>
              <a:gd name="connsiteX2" fmla="*/ 78836 w 770733"/>
              <a:gd name="connsiteY2" fmla="*/ 785765 h 1283454"/>
              <a:gd name="connsiteX3" fmla="*/ 255 w 770733"/>
              <a:gd name="connsiteY3" fmla="*/ 923877 h 1283454"/>
              <a:gd name="connsiteX4" fmla="*/ 102649 w 770733"/>
              <a:gd name="connsiteY4" fmla="*/ 938165 h 1283454"/>
              <a:gd name="connsiteX5" fmla="*/ 250286 w 770733"/>
              <a:gd name="connsiteY5" fmla="*/ 835771 h 1283454"/>
              <a:gd name="connsiteX6" fmla="*/ 257430 w 770733"/>
              <a:gd name="connsiteY6" fmla="*/ 847677 h 1283454"/>
              <a:gd name="connsiteX7" fmla="*/ 219330 w 770733"/>
              <a:gd name="connsiteY7" fmla="*/ 983408 h 1283454"/>
              <a:gd name="connsiteX8" fmla="*/ 195120 w 770733"/>
              <a:gd name="connsiteY8" fmla="*/ 1109615 h 1283454"/>
              <a:gd name="connsiteX9" fmla="*/ 244433 w 770733"/>
              <a:gd name="connsiteY9" fmla="*/ 1199730 h 1283454"/>
              <a:gd name="connsiteX10" fmla="*/ 331968 w 770733"/>
              <a:gd name="connsiteY10" fmla="*/ 1057996 h 1283454"/>
              <a:gd name="connsiteX11" fmla="*/ 364586 w 770733"/>
              <a:gd name="connsiteY11" fmla="*/ 938164 h 1283454"/>
              <a:gd name="connsiteX12" fmla="*/ 371730 w 770733"/>
              <a:gd name="connsiteY12" fmla="*/ 1004840 h 1283454"/>
              <a:gd name="connsiteX13" fmla="*/ 397924 w 770733"/>
              <a:gd name="connsiteY13" fmla="*/ 1216771 h 1283454"/>
              <a:gd name="connsiteX14" fmla="*/ 447930 w 770733"/>
              <a:gd name="connsiteY14" fmla="*/ 1283446 h 1283454"/>
              <a:gd name="connsiteX15" fmla="*/ 500318 w 770733"/>
              <a:gd name="connsiteY15" fmla="*/ 1219152 h 1283454"/>
              <a:gd name="connsiteX16" fmla="*/ 500318 w 770733"/>
              <a:gd name="connsiteY16" fmla="*/ 978645 h 1283454"/>
              <a:gd name="connsiteX17" fmla="*/ 524130 w 770733"/>
              <a:gd name="connsiteY17" fmla="*/ 1092946 h 1283454"/>
              <a:gd name="connsiteX18" fmla="*/ 569374 w 770733"/>
              <a:gd name="connsiteY18" fmla="*/ 1190577 h 1283454"/>
              <a:gd name="connsiteX19" fmla="*/ 621761 w 770733"/>
              <a:gd name="connsiteY19" fmla="*/ 1212008 h 1283454"/>
              <a:gd name="connsiteX20" fmla="*/ 658299 w 770733"/>
              <a:gd name="connsiteY20" fmla="*/ 1155057 h 1283454"/>
              <a:gd name="connsiteX21" fmla="*/ 640811 w 770733"/>
              <a:gd name="connsiteY21" fmla="*/ 1033415 h 1283454"/>
              <a:gd name="connsiteX22" fmla="*/ 628905 w 770733"/>
              <a:gd name="connsiteY22" fmla="*/ 957215 h 1283454"/>
              <a:gd name="connsiteX23" fmla="*/ 714630 w 770733"/>
              <a:gd name="connsiteY23" fmla="*/ 1107233 h 1283454"/>
              <a:gd name="connsiteX24" fmla="*/ 767018 w 770733"/>
              <a:gd name="connsiteY24" fmla="*/ 1085802 h 1283454"/>
              <a:gd name="connsiteX25" fmla="*/ 755111 w 770733"/>
              <a:gd name="connsiteY25" fmla="*/ 945308 h 1283454"/>
              <a:gd name="connsiteX26" fmla="*/ 664624 w 770733"/>
              <a:gd name="connsiteY26" fmla="*/ 773858 h 1283454"/>
              <a:gd name="connsiteX27" fmla="*/ 559151 w 770733"/>
              <a:gd name="connsiteY27" fmla="*/ 0 h 1283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0733" h="1283454">
                <a:moveTo>
                  <a:pt x="191006" y="43653"/>
                </a:moveTo>
                <a:cubicBezTo>
                  <a:pt x="205095" y="89294"/>
                  <a:pt x="254694" y="566830"/>
                  <a:pt x="235999" y="690515"/>
                </a:cubicBezTo>
                <a:cubicBezTo>
                  <a:pt x="217304" y="814200"/>
                  <a:pt x="118127" y="746871"/>
                  <a:pt x="78836" y="785765"/>
                </a:cubicBezTo>
                <a:cubicBezTo>
                  <a:pt x="39545" y="824659"/>
                  <a:pt x="-3714" y="898477"/>
                  <a:pt x="255" y="923877"/>
                </a:cubicBezTo>
                <a:cubicBezTo>
                  <a:pt x="4224" y="949277"/>
                  <a:pt x="60977" y="952849"/>
                  <a:pt x="102649" y="938165"/>
                </a:cubicBezTo>
                <a:cubicBezTo>
                  <a:pt x="144321" y="923481"/>
                  <a:pt x="224489" y="850852"/>
                  <a:pt x="250286" y="835771"/>
                </a:cubicBezTo>
                <a:cubicBezTo>
                  <a:pt x="276083" y="820690"/>
                  <a:pt x="262589" y="823071"/>
                  <a:pt x="257430" y="847677"/>
                </a:cubicBezTo>
                <a:cubicBezTo>
                  <a:pt x="252271" y="872283"/>
                  <a:pt x="229715" y="939752"/>
                  <a:pt x="219330" y="983408"/>
                </a:cubicBezTo>
                <a:cubicBezTo>
                  <a:pt x="208945" y="1027064"/>
                  <a:pt x="190936" y="1073561"/>
                  <a:pt x="195120" y="1109615"/>
                </a:cubicBezTo>
                <a:cubicBezTo>
                  <a:pt x="199304" y="1145669"/>
                  <a:pt x="221625" y="1208333"/>
                  <a:pt x="244433" y="1199730"/>
                </a:cubicBezTo>
                <a:cubicBezTo>
                  <a:pt x="267241" y="1191127"/>
                  <a:pt x="311943" y="1101590"/>
                  <a:pt x="331968" y="1057996"/>
                </a:cubicBezTo>
                <a:cubicBezTo>
                  <a:pt x="351993" y="1014402"/>
                  <a:pt x="357959" y="947023"/>
                  <a:pt x="364586" y="938164"/>
                </a:cubicBezTo>
                <a:cubicBezTo>
                  <a:pt x="371213" y="929305"/>
                  <a:pt x="366174" y="958406"/>
                  <a:pt x="371730" y="1004840"/>
                </a:cubicBezTo>
                <a:cubicBezTo>
                  <a:pt x="377286" y="1051275"/>
                  <a:pt x="385224" y="1170337"/>
                  <a:pt x="397924" y="1216771"/>
                </a:cubicBezTo>
                <a:cubicBezTo>
                  <a:pt x="410624" y="1263205"/>
                  <a:pt x="430864" y="1283049"/>
                  <a:pt x="447930" y="1283446"/>
                </a:cubicBezTo>
                <a:cubicBezTo>
                  <a:pt x="464996" y="1283843"/>
                  <a:pt x="491587" y="1269952"/>
                  <a:pt x="500318" y="1219152"/>
                </a:cubicBezTo>
                <a:cubicBezTo>
                  <a:pt x="509049" y="1168352"/>
                  <a:pt x="496349" y="999679"/>
                  <a:pt x="500318" y="978645"/>
                </a:cubicBezTo>
                <a:cubicBezTo>
                  <a:pt x="504287" y="957611"/>
                  <a:pt x="512621" y="1057624"/>
                  <a:pt x="524130" y="1092946"/>
                </a:cubicBezTo>
                <a:cubicBezTo>
                  <a:pt x="535639" y="1128268"/>
                  <a:pt x="553102" y="1170733"/>
                  <a:pt x="569374" y="1190577"/>
                </a:cubicBezTo>
                <a:cubicBezTo>
                  <a:pt x="585646" y="1210421"/>
                  <a:pt x="606940" y="1217928"/>
                  <a:pt x="621761" y="1212008"/>
                </a:cubicBezTo>
                <a:cubicBezTo>
                  <a:pt x="636582" y="1206088"/>
                  <a:pt x="655124" y="1184823"/>
                  <a:pt x="658299" y="1155057"/>
                </a:cubicBezTo>
                <a:cubicBezTo>
                  <a:pt x="661474" y="1125291"/>
                  <a:pt x="645710" y="1066389"/>
                  <a:pt x="640811" y="1033415"/>
                </a:cubicBezTo>
                <a:cubicBezTo>
                  <a:pt x="635912" y="1000441"/>
                  <a:pt x="616602" y="944912"/>
                  <a:pt x="628905" y="957215"/>
                </a:cubicBezTo>
                <a:cubicBezTo>
                  <a:pt x="641208" y="969518"/>
                  <a:pt x="691611" y="1085802"/>
                  <a:pt x="714630" y="1107233"/>
                </a:cubicBezTo>
                <a:cubicBezTo>
                  <a:pt x="737649" y="1128664"/>
                  <a:pt x="760271" y="1112790"/>
                  <a:pt x="767018" y="1085802"/>
                </a:cubicBezTo>
                <a:cubicBezTo>
                  <a:pt x="773765" y="1058815"/>
                  <a:pt x="772177" y="997299"/>
                  <a:pt x="755111" y="945308"/>
                </a:cubicBezTo>
                <a:cubicBezTo>
                  <a:pt x="738045" y="893317"/>
                  <a:pt x="694767" y="879835"/>
                  <a:pt x="664624" y="773858"/>
                </a:cubicBezTo>
                <a:cubicBezTo>
                  <a:pt x="634481" y="667881"/>
                  <a:pt x="561532" y="78978"/>
                  <a:pt x="559151" y="0"/>
                </a:cubicBezTo>
              </a:path>
            </a:pathLst>
          </a:cu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8" name="Group 37"/>
          <p:cNvGrpSpPr/>
          <p:nvPr/>
        </p:nvGrpSpPr>
        <p:grpSpPr>
          <a:xfrm rot="411616">
            <a:off x="3314024" y="4219063"/>
            <a:ext cx="2515952" cy="2310808"/>
            <a:chOff x="4574586" y="3080694"/>
            <a:chExt cx="1558435" cy="1516714"/>
          </a:xfrm>
        </p:grpSpPr>
        <p:cxnSp>
          <p:nvCxnSpPr>
            <p:cNvPr id="39" name="Straight Connector 38"/>
            <p:cNvCxnSpPr/>
            <p:nvPr/>
          </p:nvCxnSpPr>
          <p:spPr>
            <a:xfrm rot="1524040" flipV="1">
              <a:off x="5253546" y="3445280"/>
              <a:ext cx="0" cy="115212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524040" flipV="1">
              <a:off x="4574586" y="3870367"/>
              <a:ext cx="1296144" cy="43204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1524040">
              <a:off x="4574586" y="3942375"/>
              <a:ext cx="1296144" cy="28803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Oval 41"/>
            <p:cNvSpPr/>
            <p:nvPr/>
          </p:nvSpPr>
          <p:spPr>
            <a:xfrm rot="1524040">
              <a:off x="4810369" y="3080694"/>
              <a:ext cx="504056" cy="504056"/>
            </a:xfrm>
            <a:prstGeom prst="ellips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3" name="Straight Connector 42"/>
            <p:cNvCxnSpPr/>
            <p:nvPr/>
          </p:nvCxnSpPr>
          <p:spPr>
            <a:xfrm rot="1524040" flipV="1">
              <a:off x="5268925" y="3598019"/>
              <a:ext cx="864096" cy="36004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Pie 43"/>
            <p:cNvSpPr/>
            <p:nvPr/>
          </p:nvSpPr>
          <p:spPr>
            <a:xfrm rot="1328900">
              <a:off x="4810369" y="3080694"/>
              <a:ext cx="504056" cy="504056"/>
            </a:xfrm>
            <a:prstGeom prst="pi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cxnSp>
          <p:nvCxnSpPr>
            <p:cNvPr id="45" name="Straight Connector 44"/>
            <p:cNvCxnSpPr/>
            <p:nvPr/>
          </p:nvCxnSpPr>
          <p:spPr>
            <a:xfrm rot="1524040" flipH="1">
              <a:off x="5971210" y="3753070"/>
              <a:ext cx="72008" cy="2160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524040" flipH="1">
              <a:off x="5906163" y="3722182"/>
              <a:ext cx="72008" cy="2160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524040" flipH="1">
              <a:off x="5841116" y="3691295"/>
              <a:ext cx="72008" cy="2160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Freeform 36"/>
          <p:cNvSpPr/>
          <p:nvPr/>
        </p:nvSpPr>
        <p:spPr>
          <a:xfrm flipH="1">
            <a:off x="1691680" y="2132856"/>
            <a:ext cx="381341" cy="850135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Freeform 48"/>
          <p:cNvSpPr/>
          <p:nvPr/>
        </p:nvSpPr>
        <p:spPr>
          <a:xfrm>
            <a:off x="475928" y="2146817"/>
            <a:ext cx="388888" cy="850135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0" name="Group 3"/>
          <p:cNvGrpSpPr/>
          <p:nvPr/>
        </p:nvGrpSpPr>
        <p:grpSpPr>
          <a:xfrm>
            <a:off x="691953" y="1196752"/>
            <a:ext cx="1287760" cy="3240361"/>
            <a:chOff x="5351209" y="980728"/>
            <a:chExt cx="1529330" cy="3963854"/>
          </a:xfrm>
        </p:grpSpPr>
        <p:sp>
          <p:nvSpPr>
            <p:cNvPr id="51" name="Freeform 50"/>
            <p:cNvSpPr/>
            <p:nvPr/>
          </p:nvSpPr>
          <p:spPr>
            <a:xfrm flipH="1">
              <a:off x="6243500" y="4136175"/>
              <a:ext cx="637039" cy="808407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3399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5351209" y="4136174"/>
              <a:ext cx="602061" cy="808407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3399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Rounded Rectangle 52"/>
            <p:cNvSpPr/>
            <p:nvPr/>
          </p:nvSpPr>
          <p:spPr>
            <a:xfrm>
              <a:off x="5508104" y="980728"/>
              <a:ext cx="1155744" cy="3295425"/>
            </a:xfrm>
            <a:prstGeom prst="roundRect">
              <a:avLst>
                <a:gd name="adj" fmla="val 50000"/>
              </a:avLst>
            </a:prstGeom>
            <a:solidFill>
              <a:srgbClr val="3399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Chord 7"/>
            <p:cNvSpPr/>
            <p:nvPr/>
          </p:nvSpPr>
          <p:spPr>
            <a:xfrm>
              <a:off x="5876067" y="1845356"/>
              <a:ext cx="399516" cy="299584"/>
            </a:xfrm>
            <a:prstGeom prst="chord">
              <a:avLst>
                <a:gd name="adj1" fmla="val 5430208"/>
                <a:gd name="adj2" fmla="val 5345722"/>
              </a:avLst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Oval 54"/>
            <p:cNvSpPr/>
            <p:nvPr/>
          </p:nvSpPr>
          <p:spPr>
            <a:xfrm>
              <a:off x="6193177" y="1579375"/>
              <a:ext cx="57074" cy="2246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Oval 55"/>
            <p:cNvSpPr/>
            <p:nvPr/>
          </p:nvSpPr>
          <p:spPr>
            <a:xfrm>
              <a:off x="5892707" y="1579375"/>
              <a:ext cx="57074" cy="2246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7" name="Arc 20"/>
          <p:cNvSpPr/>
          <p:nvPr/>
        </p:nvSpPr>
        <p:spPr>
          <a:xfrm>
            <a:off x="1043608" y="2276872"/>
            <a:ext cx="576064" cy="390429"/>
          </a:xfrm>
          <a:prstGeom prst="arc">
            <a:avLst>
              <a:gd name="adj1" fmla="val 11045684"/>
              <a:gd name="adj2" fmla="val 21237176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0" name="Rectangle 89"/>
          <p:cNvSpPr/>
          <p:nvPr/>
        </p:nvSpPr>
        <p:spPr>
          <a:xfrm>
            <a:off x="8670618" y="267802"/>
            <a:ext cx="306521" cy="1940627"/>
          </a:xfrm>
          <a:prstGeom prst="rect">
            <a:avLst/>
          </a:prstGeom>
          <a:solidFill>
            <a:srgbClr val="CC66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1" name="Oval 90"/>
          <p:cNvSpPr/>
          <p:nvPr/>
        </p:nvSpPr>
        <p:spPr>
          <a:xfrm>
            <a:off x="7812360" y="-1179512"/>
            <a:ext cx="2023036" cy="1940627"/>
          </a:xfrm>
          <a:prstGeom prst="ellipse">
            <a:avLst/>
          </a:prstGeom>
          <a:solidFill>
            <a:srgbClr val="00FF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973925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Group 82"/>
          <p:cNvGrpSpPr/>
          <p:nvPr/>
        </p:nvGrpSpPr>
        <p:grpSpPr>
          <a:xfrm>
            <a:off x="-396552" y="620688"/>
            <a:ext cx="10633243" cy="4680520"/>
            <a:chOff x="-396552" y="620688"/>
            <a:chExt cx="10633243" cy="4680520"/>
          </a:xfrm>
        </p:grpSpPr>
        <p:grpSp>
          <p:nvGrpSpPr>
            <p:cNvPr id="69" name="Group 68"/>
            <p:cNvGrpSpPr/>
            <p:nvPr/>
          </p:nvGrpSpPr>
          <p:grpSpPr>
            <a:xfrm>
              <a:off x="-396552" y="620688"/>
              <a:ext cx="10633243" cy="4680520"/>
              <a:chOff x="-396552" y="620688"/>
              <a:chExt cx="10633243" cy="4680520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1115616" y="2204864"/>
                <a:ext cx="7128792" cy="2880320"/>
              </a:xfrm>
              <a:prstGeom prst="rect">
                <a:avLst/>
              </a:prstGeom>
              <a:solidFill>
                <a:srgbClr val="CC66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" name="Rectangle 2"/>
              <p:cNvSpPr/>
              <p:nvPr/>
            </p:nvSpPr>
            <p:spPr>
              <a:xfrm>
                <a:off x="1115616" y="1196752"/>
                <a:ext cx="1152128" cy="3888432"/>
              </a:xfrm>
              <a:prstGeom prst="rect">
                <a:avLst/>
              </a:prstGeom>
              <a:solidFill>
                <a:srgbClr val="CC66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" name="Rectangle 3"/>
              <p:cNvSpPr/>
              <p:nvPr/>
            </p:nvSpPr>
            <p:spPr>
              <a:xfrm>
                <a:off x="8244408" y="1052736"/>
                <a:ext cx="1152128" cy="4032448"/>
              </a:xfrm>
              <a:prstGeom prst="rect">
                <a:avLst/>
              </a:prstGeom>
              <a:solidFill>
                <a:srgbClr val="CC66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-324544" y="2204864"/>
                <a:ext cx="1440160" cy="2016224"/>
              </a:xfrm>
              <a:prstGeom prst="rect">
                <a:avLst/>
              </a:prstGeom>
              <a:solidFill>
                <a:srgbClr val="CC66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2267744" y="1484784"/>
                <a:ext cx="5976664" cy="72008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-396552" y="1484784"/>
                <a:ext cx="1512168" cy="72008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2339752" y="2276872"/>
                <a:ext cx="1008112" cy="576064"/>
              </a:xfrm>
              <a:prstGeom prst="rect">
                <a:avLst/>
              </a:prstGeom>
              <a:solidFill>
                <a:srgbClr val="00FFFF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3538761" y="2276872"/>
                <a:ext cx="1008112" cy="576064"/>
              </a:xfrm>
              <a:prstGeom prst="rect">
                <a:avLst/>
              </a:prstGeom>
              <a:solidFill>
                <a:srgbClr val="00FFFF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4716016" y="2276872"/>
                <a:ext cx="1008112" cy="576064"/>
              </a:xfrm>
              <a:prstGeom prst="rect">
                <a:avLst/>
              </a:prstGeom>
              <a:solidFill>
                <a:srgbClr val="00FFFF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5940152" y="2276872"/>
                <a:ext cx="1008112" cy="576064"/>
              </a:xfrm>
              <a:prstGeom prst="rect">
                <a:avLst/>
              </a:prstGeom>
              <a:solidFill>
                <a:srgbClr val="00FFFF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7164288" y="2276872"/>
                <a:ext cx="1008112" cy="576064"/>
              </a:xfrm>
              <a:prstGeom prst="rect">
                <a:avLst/>
              </a:prstGeom>
              <a:solidFill>
                <a:srgbClr val="00FFFF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2555776" y="3032956"/>
                <a:ext cx="576064" cy="792088"/>
              </a:xfrm>
              <a:prstGeom prst="rect">
                <a:avLst/>
              </a:prstGeom>
              <a:solidFill>
                <a:srgbClr val="00FFFF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3563888" y="3032956"/>
                <a:ext cx="576064" cy="792088"/>
              </a:xfrm>
              <a:prstGeom prst="rect">
                <a:avLst/>
              </a:prstGeom>
              <a:solidFill>
                <a:srgbClr val="00FFFF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4572000" y="3032956"/>
                <a:ext cx="576064" cy="792088"/>
              </a:xfrm>
              <a:prstGeom prst="rect">
                <a:avLst/>
              </a:prstGeom>
              <a:solidFill>
                <a:srgbClr val="00FFFF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6444208" y="3032956"/>
                <a:ext cx="576064" cy="792088"/>
              </a:xfrm>
              <a:prstGeom prst="rect">
                <a:avLst/>
              </a:prstGeom>
              <a:solidFill>
                <a:srgbClr val="00FFFF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7380312" y="3032956"/>
                <a:ext cx="576064" cy="792088"/>
              </a:xfrm>
              <a:prstGeom prst="rect">
                <a:avLst/>
              </a:prstGeom>
              <a:solidFill>
                <a:srgbClr val="00FFFF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2411760" y="4005064"/>
                <a:ext cx="3096344" cy="216024"/>
              </a:xfrm>
              <a:prstGeom prst="rect">
                <a:avLst/>
              </a:prstGeom>
              <a:solidFill>
                <a:srgbClr val="00FFFF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" name="Parallelogram 19"/>
              <p:cNvSpPr/>
              <p:nvPr/>
            </p:nvSpPr>
            <p:spPr>
              <a:xfrm rot="5400000">
                <a:off x="6156176" y="4293096"/>
                <a:ext cx="1224136" cy="792088"/>
              </a:xfrm>
              <a:prstGeom prst="parallelogram">
                <a:avLst/>
              </a:prstGeom>
              <a:solidFill>
                <a:schemeClr val="accent1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" name="Parallelogram 20"/>
              <p:cNvSpPr/>
              <p:nvPr/>
            </p:nvSpPr>
            <p:spPr>
              <a:xfrm rot="5400000" flipV="1">
                <a:off x="7128284" y="4257092"/>
                <a:ext cx="1152128" cy="792088"/>
              </a:xfrm>
              <a:prstGeom prst="parallelogram">
                <a:avLst>
                  <a:gd name="adj" fmla="val 19589"/>
                </a:avLst>
              </a:prstGeom>
              <a:solidFill>
                <a:schemeClr val="accent1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8532440" y="620688"/>
                <a:ext cx="72008" cy="936104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8676456" y="1340768"/>
                <a:ext cx="156023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Meteorology</a:t>
                </a:r>
                <a:endParaRPr lang="en-GB" sz="2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81" name="Rectangle 80"/>
            <p:cNvSpPr/>
            <p:nvPr/>
          </p:nvSpPr>
          <p:spPr>
            <a:xfrm>
              <a:off x="-252536" y="2276872"/>
              <a:ext cx="1008112" cy="576064"/>
            </a:xfrm>
            <a:prstGeom prst="rect">
              <a:avLst/>
            </a:prstGeom>
            <a:solidFill>
              <a:srgbClr val="00FF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-36512" y="3032956"/>
              <a:ext cx="576064" cy="792088"/>
            </a:xfrm>
            <a:prstGeom prst="rect">
              <a:avLst/>
            </a:prstGeom>
            <a:solidFill>
              <a:srgbClr val="00FF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5508104" y="3032956"/>
            <a:ext cx="576064" cy="792088"/>
          </a:xfrm>
          <a:prstGeom prst="rect">
            <a:avLst/>
          </a:prstGeom>
          <a:solidFill>
            <a:srgbClr val="00FF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2" name="Group 71"/>
          <p:cNvGrpSpPr/>
          <p:nvPr/>
        </p:nvGrpSpPr>
        <p:grpSpPr>
          <a:xfrm>
            <a:off x="5508104" y="3032956"/>
            <a:ext cx="576064" cy="792088"/>
            <a:chOff x="-2268760" y="4077072"/>
            <a:chExt cx="576064" cy="792088"/>
          </a:xfrm>
        </p:grpSpPr>
        <p:sp>
          <p:nvSpPr>
            <p:cNvPr id="70" name="Rectangle 69"/>
            <p:cNvSpPr/>
            <p:nvPr/>
          </p:nvSpPr>
          <p:spPr>
            <a:xfrm>
              <a:off x="-2268760" y="4077072"/>
              <a:ext cx="576064" cy="792088"/>
            </a:xfrm>
            <a:prstGeom prst="rect">
              <a:avLst/>
            </a:prstGeom>
            <a:solidFill>
              <a:srgbClr val="00FF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1" name="Freeform 70"/>
            <p:cNvSpPr/>
            <p:nvPr/>
          </p:nvSpPr>
          <p:spPr>
            <a:xfrm>
              <a:off x="-2243138" y="4129088"/>
              <a:ext cx="528638" cy="685800"/>
            </a:xfrm>
            <a:custGeom>
              <a:avLst/>
              <a:gdLst>
                <a:gd name="connsiteX0" fmla="*/ 128588 w 528638"/>
                <a:gd name="connsiteY0" fmla="*/ 657225 h 685800"/>
                <a:gd name="connsiteX1" fmla="*/ 171450 w 528638"/>
                <a:gd name="connsiteY1" fmla="*/ 471487 h 685800"/>
                <a:gd name="connsiteX2" fmla="*/ 0 w 528638"/>
                <a:gd name="connsiteY2" fmla="*/ 342900 h 685800"/>
                <a:gd name="connsiteX3" fmla="*/ 85725 w 528638"/>
                <a:gd name="connsiteY3" fmla="*/ 242887 h 685800"/>
                <a:gd name="connsiteX4" fmla="*/ 0 w 528638"/>
                <a:gd name="connsiteY4" fmla="*/ 14287 h 685800"/>
                <a:gd name="connsiteX5" fmla="*/ 214313 w 528638"/>
                <a:gd name="connsiteY5" fmla="*/ 42862 h 685800"/>
                <a:gd name="connsiteX6" fmla="*/ 442913 w 528638"/>
                <a:gd name="connsiteY6" fmla="*/ 0 h 685800"/>
                <a:gd name="connsiteX7" fmla="*/ 371475 w 528638"/>
                <a:gd name="connsiteY7" fmla="*/ 228600 h 685800"/>
                <a:gd name="connsiteX8" fmla="*/ 528638 w 528638"/>
                <a:gd name="connsiteY8" fmla="*/ 414337 h 685800"/>
                <a:gd name="connsiteX9" fmla="*/ 385763 w 528638"/>
                <a:gd name="connsiteY9" fmla="*/ 514350 h 685800"/>
                <a:gd name="connsiteX10" fmla="*/ 414338 w 528638"/>
                <a:gd name="connsiteY10" fmla="*/ 685800 h 685800"/>
                <a:gd name="connsiteX11" fmla="*/ 271463 w 528638"/>
                <a:gd name="connsiteY11" fmla="*/ 514350 h 685800"/>
                <a:gd name="connsiteX12" fmla="*/ 128588 w 528638"/>
                <a:gd name="connsiteY12" fmla="*/ 657225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8638" h="685800">
                  <a:moveTo>
                    <a:pt x="128588" y="657225"/>
                  </a:moveTo>
                  <a:lnTo>
                    <a:pt x="171450" y="471487"/>
                  </a:lnTo>
                  <a:lnTo>
                    <a:pt x="0" y="342900"/>
                  </a:lnTo>
                  <a:lnTo>
                    <a:pt x="85725" y="242887"/>
                  </a:lnTo>
                  <a:lnTo>
                    <a:pt x="0" y="14287"/>
                  </a:lnTo>
                  <a:lnTo>
                    <a:pt x="214313" y="42862"/>
                  </a:lnTo>
                  <a:lnTo>
                    <a:pt x="442913" y="0"/>
                  </a:lnTo>
                  <a:lnTo>
                    <a:pt x="371475" y="228600"/>
                  </a:lnTo>
                  <a:lnTo>
                    <a:pt x="528638" y="414337"/>
                  </a:lnTo>
                  <a:lnTo>
                    <a:pt x="385763" y="514350"/>
                  </a:lnTo>
                  <a:lnTo>
                    <a:pt x="414338" y="685800"/>
                  </a:lnTo>
                  <a:lnTo>
                    <a:pt x="271463" y="514350"/>
                  </a:lnTo>
                  <a:lnTo>
                    <a:pt x="128588" y="65722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3" name="Freeform 72"/>
          <p:cNvSpPr/>
          <p:nvPr/>
        </p:nvSpPr>
        <p:spPr>
          <a:xfrm>
            <a:off x="5548014" y="3099259"/>
            <a:ext cx="257175" cy="285750"/>
          </a:xfrm>
          <a:custGeom>
            <a:avLst/>
            <a:gdLst>
              <a:gd name="connsiteX0" fmla="*/ 71437 w 257175"/>
              <a:gd name="connsiteY0" fmla="*/ 200025 h 285750"/>
              <a:gd name="connsiteX1" fmla="*/ 0 w 257175"/>
              <a:gd name="connsiteY1" fmla="*/ 0 h 285750"/>
              <a:gd name="connsiteX2" fmla="*/ 257175 w 257175"/>
              <a:gd name="connsiteY2" fmla="*/ 71438 h 285750"/>
              <a:gd name="connsiteX3" fmla="*/ 200025 w 257175"/>
              <a:gd name="connsiteY3" fmla="*/ 285750 h 285750"/>
              <a:gd name="connsiteX4" fmla="*/ 71437 w 257175"/>
              <a:gd name="connsiteY4" fmla="*/ 200025 h 28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7175" h="285750">
                <a:moveTo>
                  <a:pt x="71437" y="200025"/>
                </a:moveTo>
                <a:lnTo>
                  <a:pt x="0" y="0"/>
                </a:lnTo>
                <a:lnTo>
                  <a:pt x="257175" y="71438"/>
                </a:lnTo>
                <a:lnTo>
                  <a:pt x="200025" y="285750"/>
                </a:lnTo>
                <a:lnTo>
                  <a:pt x="71437" y="200025"/>
                </a:lnTo>
                <a:close/>
              </a:path>
            </a:pathLst>
          </a:custGeom>
          <a:solidFill>
            <a:srgbClr val="00FF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Freeform 74"/>
          <p:cNvSpPr/>
          <p:nvPr/>
        </p:nvSpPr>
        <p:spPr>
          <a:xfrm>
            <a:off x="5757564" y="3092115"/>
            <a:ext cx="209550" cy="369094"/>
          </a:xfrm>
          <a:custGeom>
            <a:avLst/>
            <a:gdLst>
              <a:gd name="connsiteX0" fmla="*/ 0 w 209550"/>
              <a:gd name="connsiteY0" fmla="*/ 300038 h 369094"/>
              <a:gd name="connsiteX1" fmla="*/ 42862 w 209550"/>
              <a:gd name="connsiteY1" fmla="*/ 28575 h 369094"/>
              <a:gd name="connsiteX2" fmla="*/ 209550 w 209550"/>
              <a:gd name="connsiteY2" fmla="*/ 0 h 369094"/>
              <a:gd name="connsiteX3" fmla="*/ 97631 w 209550"/>
              <a:gd name="connsiteY3" fmla="*/ 369094 h 369094"/>
              <a:gd name="connsiteX4" fmla="*/ 0 w 209550"/>
              <a:gd name="connsiteY4" fmla="*/ 300038 h 369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9550" h="369094">
                <a:moveTo>
                  <a:pt x="0" y="300038"/>
                </a:moveTo>
                <a:lnTo>
                  <a:pt x="42862" y="28575"/>
                </a:lnTo>
                <a:lnTo>
                  <a:pt x="209550" y="0"/>
                </a:lnTo>
                <a:lnTo>
                  <a:pt x="97631" y="369094"/>
                </a:lnTo>
                <a:lnTo>
                  <a:pt x="0" y="300038"/>
                </a:lnTo>
                <a:close/>
              </a:path>
            </a:pathLst>
          </a:custGeom>
          <a:solidFill>
            <a:srgbClr val="00FF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Freeform 75"/>
          <p:cNvSpPr/>
          <p:nvPr/>
        </p:nvSpPr>
        <p:spPr>
          <a:xfrm>
            <a:off x="5850433" y="3327859"/>
            <a:ext cx="211931" cy="264319"/>
          </a:xfrm>
          <a:custGeom>
            <a:avLst/>
            <a:gdLst>
              <a:gd name="connsiteX0" fmla="*/ 71437 w 211931"/>
              <a:gd name="connsiteY0" fmla="*/ 264319 h 264319"/>
              <a:gd name="connsiteX1" fmla="*/ 0 w 211931"/>
              <a:gd name="connsiteY1" fmla="*/ 126206 h 264319"/>
              <a:gd name="connsiteX2" fmla="*/ 50006 w 211931"/>
              <a:gd name="connsiteY2" fmla="*/ 0 h 264319"/>
              <a:gd name="connsiteX3" fmla="*/ 211931 w 211931"/>
              <a:gd name="connsiteY3" fmla="*/ 178594 h 264319"/>
              <a:gd name="connsiteX4" fmla="*/ 71437 w 211931"/>
              <a:gd name="connsiteY4" fmla="*/ 264319 h 264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931" h="264319">
                <a:moveTo>
                  <a:pt x="71437" y="264319"/>
                </a:moveTo>
                <a:lnTo>
                  <a:pt x="0" y="126206"/>
                </a:lnTo>
                <a:lnTo>
                  <a:pt x="50006" y="0"/>
                </a:lnTo>
                <a:lnTo>
                  <a:pt x="211931" y="178594"/>
                </a:lnTo>
                <a:lnTo>
                  <a:pt x="71437" y="264319"/>
                </a:lnTo>
                <a:close/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" name="Freeform 76"/>
          <p:cNvSpPr/>
          <p:nvPr/>
        </p:nvSpPr>
        <p:spPr>
          <a:xfrm>
            <a:off x="5540870" y="3327859"/>
            <a:ext cx="154781" cy="221456"/>
          </a:xfrm>
          <a:custGeom>
            <a:avLst/>
            <a:gdLst>
              <a:gd name="connsiteX0" fmla="*/ 154781 w 154781"/>
              <a:gd name="connsiteY0" fmla="*/ 221456 h 221456"/>
              <a:gd name="connsiteX1" fmla="*/ 90488 w 154781"/>
              <a:gd name="connsiteY1" fmla="*/ 0 h 221456"/>
              <a:gd name="connsiteX2" fmla="*/ 0 w 154781"/>
              <a:gd name="connsiteY2" fmla="*/ 97631 h 221456"/>
              <a:gd name="connsiteX3" fmla="*/ 154781 w 154781"/>
              <a:gd name="connsiteY3" fmla="*/ 221456 h 221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4781" h="221456">
                <a:moveTo>
                  <a:pt x="154781" y="221456"/>
                </a:moveTo>
                <a:lnTo>
                  <a:pt x="90488" y="0"/>
                </a:lnTo>
                <a:lnTo>
                  <a:pt x="0" y="97631"/>
                </a:lnTo>
                <a:lnTo>
                  <a:pt x="154781" y="221456"/>
                </a:lnTo>
                <a:close/>
              </a:path>
            </a:pathLst>
          </a:custGeom>
          <a:solidFill>
            <a:srgbClr val="00FF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Freeform 77"/>
          <p:cNvSpPr/>
          <p:nvPr/>
        </p:nvSpPr>
        <p:spPr>
          <a:xfrm>
            <a:off x="5626595" y="3304047"/>
            <a:ext cx="269081" cy="407193"/>
          </a:xfrm>
          <a:custGeom>
            <a:avLst/>
            <a:gdLst>
              <a:gd name="connsiteX0" fmla="*/ 80963 w 269081"/>
              <a:gd name="connsiteY0" fmla="*/ 259556 h 407193"/>
              <a:gd name="connsiteX1" fmla="*/ 35719 w 269081"/>
              <a:gd name="connsiteY1" fmla="*/ 407193 h 407193"/>
              <a:gd name="connsiteX2" fmla="*/ 269081 w 269081"/>
              <a:gd name="connsiteY2" fmla="*/ 240506 h 407193"/>
              <a:gd name="connsiteX3" fmla="*/ 216694 w 269081"/>
              <a:gd name="connsiteY3" fmla="*/ 133350 h 407193"/>
              <a:gd name="connsiteX4" fmla="*/ 0 w 269081"/>
              <a:gd name="connsiteY4" fmla="*/ 0 h 407193"/>
              <a:gd name="connsiteX5" fmla="*/ 80963 w 269081"/>
              <a:gd name="connsiteY5" fmla="*/ 259556 h 407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9081" h="407193">
                <a:moveTo>
                  <a:pt x="80963" y="259556"/>
                </a:moveTo>
                <a:lnTo>
                  <a:pt x="35719" y="407193"/>
                </a:lnTo>
                <a:lnTo>
                  <a:pt x="269081" y="240506"/>
                </a:lnTo>
                <a:lnTo>
                  <a:pt x="216694" y="133350"/>
                </a:lnTo>
                <a:lnTo>
                  <a:pt x="0" y="0"/>
                </a:lnTo>
                <a:lnTo>
                  <a:pt x="80963" y="259556"/>
                </a:lnTo>
                <a:close/>
              </a:path>
            </a:pathLst>
          </a:custGeom>
          <a:solidFill>
            <a:srgbClr val="00FF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9" name="Freeform 78"/>
          <p:cNvSpPr/>
          <p:nvPr/>
        </p:nvSpPr>
        <p:spPr>
          <a:xfrm>
            <a:off x="5850433" y="3332622"/>
            <a:ext cx="197643" cy="252412"/>
          </a:xfrm>
          <a:custGeom>
            <a:avLst/>
            <a:gdLst>
              <a:gd name="connsiteX0" fmla="*/ 80962 w 197643"/>
              <a:gd name="connsiteY0" fmla="*/ 252412 h 252412"/>
              <a:gd name="connsiteX1" fmla="*/ 0 w 197643"/>
              <a:gd name="connsiteY1" fmla="*/ 107156 h 252412"/>
              <a:gd name="connsiteX2" fmla="*/ 54768 w 197643"/>
              <a:gd name="connsiteY2" fmla="*/ 0 h 252412"/>
              <a:gd name="connsiteX3" fmla="*/ 197643 w 197643"/>
              <a:gd name="connsiteY3" fmla="*/ 166687 h 252412"/>
              <a:gd name="connsiteX4" fmla="*/ 80962 w 197643"/>
              <a:gd name="connsiteY4" fmla="*/ 252412 h 252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643" h="252412">
                <a:moveTo>
                  <a:pt x="80962" y="252412"/>
                </a:moveTo>
                <a:lnTo>
                  <a:pt x="0" y="107156"/>
                </a:lnTo>
                <a:lnTo>
                  <a:pt x="54768" y="0"/>
                </a:lnTo>
                <a:lnTo>
                  <a:pt x="197643" y="166687"/>
                </a:lnTo>
                <a:lnTo>
                  <a:pt x="80962" y="252412"/>
                </a:lnTo>
                <a:close/>
              </a:path>
            </a:pathLst>
          </a:custGeom>
          <a:solidFill>
            <a:srgbClr val="00FF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Freeform 79"/>
          <p:cNvSpPr/>
          <p:nvPr/>
        </p:nvSpPr>
        <p:spPr>
          <a:xfrm>
            <a:off x="5819476" y="3551697"/>
            <a:ext cx="123825" cy="197643"/>
          </a:xfrm>
          <a:custGeom>
            <a:avLst/>
            <a:gdLst>
              <a:gd name="connsiteX0" fmla="*/ 0 w 123825"/>
              <a:gd name="connsiteY0" fmla="*/ 47625 h 197643"/>
              <a:gd name="connsiteX1" fmla="*/ 83344 w 123825"/>
              <a:gd name="connsiteY1" fmla="*/ 0 h 197643"/>
              <a:gd name="connsiteX2" fmla="*/ 123825 w 123825"/>
              <a:gd name="connsiteY2" fmla="*/ 197643 h 197643"/>
              <a:gd name="connsiteX3" fmla="*/ 0 w 123825"/>
              <a:gd name="connsiteY3" fmla="*/ 47625 h 197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3825" h="197643">
                <a:moveTo>
                  <a:pt x="0" y="47625"/>
                </a:moveTo>
                <a:lnTo>
                  <a:pt x="83344" y="0"/>
                </a:lnTo>
                <a:lnTo>
                  <a:pt x="123825" y="197643"/>
                </a:lnTo>
                <a:lnTo>
                  <a:pt x="0" y="47625"/>
                </a:lnTo>
                <a:close/>
              </a:path>
            </a:pathLst>
          </a:custGeom>
          <a:solidFill>
            <a:srgbClr val="00FF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4" name="Group 23"/>
          <p:cNvGrpSpPr/>
          <p:nvPr/>
        </p:nvGrpSpPr>
        <p:grpSpPr>
          <a:xfrm>
            <a:off x="827584" y="4869160"/>
            <a:ext cx="6264696" cy="1253852"/>
            <a:chOff x="755576" y="3831332"/>
            <a:chExt cx="8640960" cy="2045940"/>
          </a:xfrm>
        </p:grpSpPr>
        <p:sp>
          <p:nvSpPr>
            <p:cNvPr id="25" name="Cloud 24"/>
            <p:cNvSpPr/>
            <p:nvPr/>
          </p:nvSpPr>
          <p:spPr>
            <a:xfrm>
              <a:off x="1115616" y="3840485"/>
              <a:ext cx="1440160" cy="1080120"/>
            </a:xfrm>
            <a:prstGeom prst="cloud">
              <a:avLst/>
            </a:prstGeom>
            <a:solidFill>
              <a:srgbClr val="00B05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6" name="Cloud 25"/>
            <p:cNvSpPr/>
            <p:nvPr/>
          </p:nvSpPr>
          <p:spPr>
            <a:xfrm>
              <a:off x="4139952" y="3838203"/>
              <a:ext cx="1440160" cy="1080120"/>
            </a:xfrm>
            <a:prstGeom prst="cloud">
              <a:avLst/>
            </a:prstGeom>
            <a:solidFill>
              <a:srgbClr val="00B05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" name="Cloud 26"/>
            <p:cNvSpPr/>
            <p:nvPr/>
          </p:nvSpPr>
          <p:spPr>
            <a:xfrm>
              <a:off x="3129583" y="3831332"/>
              <a:ext cx="1440160" cy="1080120"/>
            </a:xfrm>
            <a:prstGeom prst="cloud">
              <a:avLst/>
            </a:prstGeom>
            <a:solidFill>
              <a:srgbClr val="00B05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8" name="Cloud 27"/>
            <p:cNvSpPr/>
            <p:nvPr/>
          </p:nvSpPr>
          <p:spPr>
            <a:xfrm>
              <a:off x="6012160" y="3861048"/>
              <a:ext cx="1440160" cy="1080120"/>
            </a:xfrm>
            <a:prstGeom prst="cloud">
              <a:avLst/>
            </a:prstGeom>
            <a:solidFill>
              <a:srgbClr val="00B05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9" name="Cloud 28"/>
            <p:cNvSpPr/>
            <p:nvPr/>
          </p:nvSpPr>
          <p:spPr>
            <a:xfrm>
              <a:off x="1979712" y="3862759"/>
              <a:ext cx="1440160" cy="1080120"/>
            </a:xfrm>
            <a:prstGeom prst="cloud">
              <a:avLst/>
            </a:prstGeom>
            <a:solidFill>
              <a:srgbClr val="00B05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0" name="Cloud 29"/>
            <p:cNvSpPr/>
            <p:nvPr/>
          </p:nvSpPr>
          <p:spPr>
            <a:xfrm>
              <a:off x="3779912" y="4198243"/>
              <a:ext cx="1440160" cy="1080120"/>
            </a:xfrm>
            <a:prstGeom prst="cloud">
              <a:avLst/>
            </a:prstGeom>
            <a:solidFill>
              <a:srgbClr val="00B05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1" name="Cloud 30"/>
            <p:cNvSpPr/>
            <p:nvPr/>
          </p:nvSpPr>
          <p:spPr>
            <a:xfrm>
              <a:off x="2915816" y="4126235"/>
              <a:ext cx="1440160" cy="1080120"/>
            </a:xfrm>
            <a:prstGeom prst="cloud">
              <a:avLst/>
            </a:prstGeom>
            <a:solidFill>
              <a:srgbClr val="00B05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2" name="Cloud 31"/>
            <p:cNvSpPr/>
            <p:nvPr/>
          </p:nvSpPr>
          <p:spPr>
            <a:xfrm>
              <a:off x="4932040" y="3982219"/>
              <a:ext cx="1440160" cy="1080120"/>
            </a:xfrm>
            <a:prstGeom prst="cloud">
              <a:avLst/>
            </a:prstGeom>
            <a:solidFill>
              <a:srgbClr val="00B05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3" name="Cloud 32"/>
            <p:cNvSpPr/>
            <p:nvPr/>
          </p:nvSpPr>
          <p:spPr>
            <a:xfrm>
              <a:off x="1115616" y="4126235"/>
              <a:ext cx="1440160" cy="1080120"/>
            </a:xfrm>
            <a:prstGeom prst="cloud">
              <a:avLst/>
            </a:prstGeom>
            <a:solidFill>
              <a:srgbClr val="00B05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4" name="Cloud 33"/>
            <p:cNvSpPr/>
            <p:nvPr/>
          </p:nvSpPr>
          <p:spPr>
            <a:xfrm>
              <a:off x="6012160" y="3861048"/>
              <a:ext cx="1440160" cy="1080120"/>
            </a:xfrm>
            <a:prstGeom prst="cloud">
              <a:avLst/>
            </a:prstGeom>
            <a:solidFill>
              <a:srgbClr val="00B05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5" name="Cloud 34"/>
            <p:cNvSpPr/>
            <p:nvPr/>
          </p:nvSpPr>
          <p:spPr>
            <a:xfrm>
              <a:off x="7092280" y="4293096"/>
              <a:ext cx="1440160" cy="1080120"/>
            </a:xfrm>
            <a:prstGeom prst="cloud">
              <a:avLst/>
            </a:prstGeom>
            <a:solidFill>
              <a:srgbClr val="00B05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6" name="Cloud 35"/>
            <p:cNvSpPr/>
            <p:nvPr/>
          </p:nvSpPr>
          <p:spPr>
            <a:xfrm>
              <a:off x="5868144" y="4149080"/>
              <a:ext cx="1440160" cy="1080120"/>
            </a:xfrm>
            <a:prstGeom prst="cloud">
              <a:avLst/>
            </a:prstGeom>
            <a:solidFill>
              <a:srgbClr val="00B05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7" name="Cloud 36"/>
            <p:cNvSpPr/>
            <p:nvPr/>
          </p:nvSpPr>
          <p:spPr>
            <a:xfrm>
              <a:off x="5148064" y="4077072"/>
              <a:ext cx="1440160" cy="1080120"/>
            </a:xfrm>
            <a:prstGeom prst="cloud">
              <a:avLst/>
            </a:prstGeom>
            <a:solidFill>
              <a:srgbClr val="00B05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8" name="Cloud 37"/>
            <p:cNvSpPr/>
            <p:nvPr/>
          </p:nvSpPr>
          <p:spPr>
            <a:xfrm>
              <a:off x="5508104" y="4293096"/>
              <a:ext cx="1440160" cy="1080120"/>
            </a:xfrm>
            <a:prstGeom prst="cloud">
              <a:avLst/>
            </a:prstGeom>
            <a:solidFill>
              <a:srgbClr val="00B05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9" name="Cloud 38"/>
            <p:cNvSpPr/>
            <p:nvPr/>
          </p:nvSpPr>
          <p:spPr>
            <a:xfrm>
              <a:off x="4283968" y="4365104"/>
              <a:ext cx="1440160" cy="1080120"/>
            </a:xfrm>
            <a:prstGeom prst="cloud">
              <a:avLst/>
            </a:prstGeom>
            <a:solidFill>
              <a:srgbClr val="00B05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0" name="Cloud 39"/>
            <p:cNvSpPr/>
            <p:nvPr/>
          </p:nvSpPr>
          <p:spPr>
            <a:xfrm>
              <a:off x="2123728" y="4437112"/>
              <a:ext cx="1440160" cy="1080120"/>
            </a:xfrm>
            <a:prstGeom prst="cloud">
              <a:avLst/>
            </a:prstGeom>
            <a:solidFill>
              <a:srgbClr val="00B05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41" name="Group 40"/>
            <p:cNvGrpSpPr/>
            <p:nvPr/>
          </p:nvGrpSpPr>
          <p:grpSpPr>
            <a:xfrm>
              <a:off x="755576" y="4437112"/>
              <a:ext cx="1440160" cy="1224136"/>
              <a:chOff x="539552" y="1124744"/>
              <a:chExt cx="1440160" cy="1224136"/>
            </a:xfrm>
          </p:grpSpPr>
          <p:sp>
            <p:nvSpPr>
              <p:cNvPr id="66" name="Rectangle 65"/>
              <p:cNvSpPr/>
              <p:nvPr/>
            </p:nvSpPr>
            <p:spPr>
              <a:xfrm>
                <a:off x="1187624" y="1988840"/>
                <a:ext cx="216024" cy="360040"/>
              </a:xfrm>
              <a:prstGeom prst="rect">
                <a:avLst/>
              </a:prstGeom>
              <a:solidFill>
                <a:srgbClr val="CC66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7" name="Cloud 66"/>
              <p:cNvSpPr/>
              <p:nvPr/>
            </p:nvSpPr>
            <p:spPr>
              <a:xfrm>
                <a:off x="539552" y="1124744"/>
                <a:ext cx="1440160" cy="1080120"/>
              </a:xfrm>
              <a:prstGeom prst="cloud">
                <a:avLst/>
              </a:prstGeom>
              <a:solidFill>
                <a:srgbClr val="00B05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42" name="Group 41"/>
            <p:cNvGrpSpPr/>
            <p:nvPr/>
          </p:nvGrpSpPr>
          <p:grpSpPr>
            <a:xfrm>
              <a:off x="6084168" y="4509120"/>
              <a:ext cx="1440160" cy="1224136"/>
              <a:chOff x="539552" y="1124744"/>
              <a:chExt cx="1440160" cy="1224136"/>
            </a:xfrm>
          </p:grpSpPr>
          <p:sp>
            <p:nvSpPr>
              <p:cNvPr id="64" name="Rectangle 63"/>
              <p:cNvSpPr/>
              <p:nvPr/>
            </p:nvSpPr>
            <p:spPr>
              <a:xfrm>
                <a:off x="1187624" y="1988840"/>
                <a:ext cx="216024" cy="360040"/>
              </a:xfrm>
              <a:prstGeom prst="rect">
                <a:avLst/>
              </a:prstGeom>
              <a:solidFill>
                <a:srgbClr val="CC66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5" name="Cloud 64"/>
              <p:cNvSpPr/>
              <p:nvPr/>
            </p:nvSpPr>
            <p:spPr>
              <a:xfrm>
                <a:off x="539552" y="1124744"/>
                <a:ext cx="1440160" cy="1080120"/>
              </a:xfrm>
              <a:prstGeom prst="cloud">
                <a:avLst/>
              </a:prstGeom>
              <a:solidFill>
                <a:srgbClr val="00B05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43" name="Group 42"/>
            <p:cNvGrpSpPr/>
            <p:nvPr/>
          </p:nvGrpSpPr>
          <p:grpSpPr>
            <a:xfrm>
              <a:off x="7956376" y="4149080"/>
              <a:ext cx="1440160" cy="1224136"/>
              <a:chOff x="539552" y="1124744"/>
              <a:chExt cx="1440160" cy="1224136"/>
            </a:xfrm>
          </p:grpSpPr>
          <p:sp>
            <p:nvSpPr>
              <p:cNvPr id="62" name="Rectangle 61"/>
              <p:cNvSpPr/>
              <p:nvPr/>
            </p:nvSpPr>
            <p:spPr>
              <a:xfrm>
                <a:off x="1187624" y="1988840"/>
                <a:ext cx="216024" cy="360040"/>
              </a:xfrm>
              <a:prstGeom prst="rect">
                <a:avLst/>
              </a:prstGeom>
              <a:solidFill>
                <a:srgbClr val="CC66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3" name="Cloud 62"/>
              <p:cNvSpPr/>
              <p:nvPr/>
            </p:nvSpPr>
            <p:spPr>
              <a:xfrm>
                <a:off x="539552" y="1124744"/>
                <a:ext cx="1440160" cy="1080120"/>
              </a:xfrm>
              <a:prstGeom prst="cloud">
                <a:avLst/>
              </a:prstGeom>
              <a:solidFill>
                <a:srgbClr val="00B05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44" name="Group 43"/>
            <p:cNvGrpSpPr/>
            <p:nvPr/>
          </p:nvGrpSpPr>
          <p:grpSpPr>
            <a:xfrm>
              <a:off x="7164288" y="4509120"/>
              <a:ext cx="1440160" cy="1224136"/>
              <a:chOff x="539552" y="1124744"/>
              <a:chExt cx="1440160" cy="1224136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1187624" y="1988840"/>
                <a:ext cx="216024" cy="360040"/>
              </a:xfrm>
              <a:prstGeom prst="rect">
                <a:avLst/>
              </a:prstGeom>
              <a:solidFill>
                <a:srgbClr val="CC66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1" name="Cloud 60"/>
              <p:cNvSpPr/>
              <p:nvPr/>
            </p:nvSpPr>
            <p:spPr>
              <a:xfrm>
                <a:off x="539552" y="1124744"/>
                <a:ext cx="1440160" cy="1080120"/>
              </a:xfrm>
              <a:prstGeom prst="cloud">
                <a:avLst/>
              </a:prstGeom>
              <a:solidFill>
                <a:srgbClr val="00B05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45" name="Group 44"/>
            <p:cNvGrpSpPr/>
            <p:nvPr/>
          </p:nvGrpSpPr>
          <p:grpSpPr>
            <a:xfrm>
              <a:off x="3097014" y="4509120"/>
              <a:ext cx="1440160" cy="1224136"/>
              <a:chOff x="539552" y="1124744"/>
              <a:chExt cx="1440160" cy="1224136"/>
            </a:xfrm>
          </p:grpSpPr>
          <p:sp>
            <p:nvSpPr>
              <p:cNvPr id="58" name="Rectangle 57"/>
              <p:cNvSpPr/>
              <p:nvPr/>
            </p:nvSpPr>
            <p:spPr>
              <a:xfrm>
                <a:off x="1187624" y="1988840"/>
                <a:ext cx="216024" cy="360040"/>
              </a:xfrm>
              <a:prstGeom prst="rect">
                <a:avLst/>
              </a:prstGeom>
              <a:solidFill>
                <a:srgbClr val="CC66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9" name="Cloud 58"/>
              <p:cNvSpPr/>
              <p:nvPr/>
            </p:nvSpPr>
            <p:spPr>
              <a:xfrm>
                <a:off x="539552" y="1124744"/>
                <a:ext cx="1440160" cy="1080120"/>
              </a:xfrm>
              <a:prstGeom prst="cloud">
                <a:avLst/>
              </a:prstGeom>
              <a:solidFill>
                <a:srgbClr val="00B05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46" name="Group 45"/>
            <p:cNvGrpSpPr/>
            <p:nvPr/>
          </p:nvGrpSpPr>
          <p:grpSpPr>
            <a:xfrm>
              <a:off x="4860032" y="4509120"/>
              <a:ext cx="1440160" cy="1224136"/>
              <a:chOff x="539552" y="1124744"/>
              <a:chExt cx="1440160" cy="1224136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1187624" y="1988840"/>
                <a:ext cx="216024" cy="360040"/>
              </a:xfrm>
              <a:prstGeom prst="rect">
                <a:avLst/>
              </a:prstGeom>
              <a:solidFill>
                <a:srgbClr val="CC66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7" name="Cloud 56"/>
              <p:cNvSpPr/>
              <p:nvPr/>
            </p:nvSpPr>
            <p:spPr>
              <a:xfrm>
                <a:off x="539552" y="1124744"/>
                <a:ext cx="1440160" cy="1080120"/>
              </a:xfrm>
              <a:prstGeom prst="cloud">
                <a:avLst/>
              </a:prstGeom>
              <a:solidFill>
                <a:srgbClr val="00B05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47" name="Group 46"/>
            <p:cNvGrpSpPr/>
            <p:nvPr/>
          </p:nvGrpSpPr>
          <p:grpSpPr>
            <a:xfrm>
              <a:off x="3995936" y="4653136"/>
              <a:ext cx="1440160" cy="1224136"/>
              <a:chOff x="539552" y="1124744"/>
              <a:chExt cx="1440160" cy="1224136"/>
            </a:xfrm>
          </p:grpSpPr>
          <p:sp>
            <p:nvSpPr>
              <p:cNvPr id="54" name="Rectangle 53"/>
              <p:cNvSpPr/>
              <p:nvPr/>
            </p:nvSpPr>
            <p:spPr>
              <a:xfrm>
                <a:off x="1187624" y="1988840"/>
                <a:ext cx="216024" cy="360040"/>
              </a:xfrm>
              <a:prstGeom prst="rect">
                <a:avLst/>
              </a:prstGeom>
              <a:solidFill>
                <a:srgbClr val="CC66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5" name="Cloud 54"/>
              <p:cNvSpPr/>
              <p:nvPr/>
            </p:nvSpPr>
            <p:spPr>
              <a:xfrm>
                <a:off x="539552" y="1124744"/>
                <a:ext cx="1440160" cy="1080120"/>
              </a:xfrm>
              <a:prstGeom prst="cloud">
                <a:avLst/>
              </a:prstGeom>
              <a:solidFill>
                <a:srgbClr val="00B05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48" name="Group 47"/>
            <p:cNvGrpSpPr/>
            <p:nvPr/>
          </p:nvGrpSpPr>
          <p:grpSpPr>
            <a:xfrm>
              <a:off x="1547664" y="4581128"/>
              <a:ext cx="1440160" cy="1224136"/>
              <a:chOff x="539552" y="1124744"/>
              <a:chExt cx="1440160" cy="1224136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1187624" y="1988840"/>
                <a:ext cx="216024" cy="360040"/>
              </a:xfrm>
              <a:prstGeom prst="rect">
                <a:avLst/>
              </a:prstGeom>
              <a:solidFill>
                <a:srgbClr val="CC66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3" name="Cloud 52"/>
              <p:cNvSpPr/>
              <p:nvPr/>
            </p:nvSpPr>
            <p:spPr>
              <a:xfrm>
                <a:off x="539552" y="1124744"/>
                <a:ext cx="1440160" cy="1080120"/>
              </a:xfrm>
              <a:prstGeom prst="cloud">
                <a:avLst/>
              </a:prstGeom>
              <a:solidFill>
                <a:srgbClr val="00B05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49" name="Group 48"/>
            <p:cNvGrpSpPr/>
            <p:nvPr/>
          </p:nvGrpSpPr>
          <p:grpSpPr>
            <a:xfrm>
              <a:off x="2483768" y="4653136"/>
              <a:ext cx="1440160" cy="1224136"/>
              <a:chOff x="539552" y="1124744"/>
              <a:chExt cx="1440160" cy="1224136"/>
            </a:xfrm>
          </p:grpSpPr>
          <p:sp>
            <p:nvSpPr>
              <p:cNvPr id="50" name="Rectangle 49"/>
              <p:cNvSpPr/>
              <p:nvPr/>
            </p:nvSpPr>
            <p:spPr>
              <a:xfrm>
                <a:off x="1187624" y="1988840"/>
                <a:ext cx="216024" cy="360040"/>
              </a:xfrm>
              <a:prstGeom prst="rect">
                <a:avLst/>
              </a:prstGeom>
              <a:solidFill>
                <a:srgbClr val="CC66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1" name="Cloud 50"/>
              <p:cNvSpPr/>
              <p:nvPr/>
            </p:nvSpPr>
            <p:spPr>
              <a:xfrm>
                <a:off x="539552" y="1124744"/>
                <a:ext cx="1440160" cy="1080120"/>
              </a:xfrm>
              <a:prstGeom prst="cloud">
                <a:avLst/>
              </a:prstGeom>
              <a:solidFill>
                <a:srgbClr val="00B05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</p:grpSp>
      <p:sp>
        <p:nvSpPr>
          <p:cNvPr id="85" name="Cloud 84"/>
          <p:cNvSpPr/>
          <p:nvPr/>
        </p:nvSpPr>
        <p:spPr>
          <a:xfrm>
            <a:off x="7764970" y="4878411"/>
            <a:ext cx="1044116" cy="661950"/>
          </a:xfrm>
          <a:prstGeom prst="cloud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114" name="Group 113"/>
          <p:cNvGrpSpPr/>
          <p:nvPr/>
        </p:nvGrpSpPr>
        <p:grpSpPr>
          <a:xfrm>
            <a:off x="8028384" y="332656"/>
            <a:ext cx="576064" cy="1440160"/>
            <a:chOff x="8028384" y="332656"/>
            <a:chExt cx="576064" cy="1440160"/>
          </a:xfrm>
        </p:grpSpPr>
        <p:grpSp>
          <p:nvGrpSpPr>
            <p:cNvPr id="91" name="Group 90"/>
            <p:cNvGrpSpPr/>
            <p:nvPr/>
          </p:nvGrpSpPr>
          <p:grpSpPr>
            <a:xfrm>
              <a:off x="8028384" y="332656"/>
              <a:ext cx="432048" cy="720080"/>
              <a:chOff x="3242145" y="1284655"/>
              <a:chExt cx="1724614" cy="3236658"/>
            </a:xfrm>
          </p:grpSpPr>
          <p:sp>
            <p:nvSpPr>
              <p:cNvPr id="92" name="Freeform 91"/>
              <p:cNvSpPr/>
              <p:nvPr/>
            </p:nvSpPr>
            <p:spPr>
              <a:xfrm>
                <a:off x="3851920" y="3861048"/>
                <a:ext cx="578476" cy="660265"/>
              </a:xfrm>
              <a:custGeom>
                <a:avLst/>
                <a:gdLst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98859 w 625872"/>
                  <a:gd name="connsiteY6" fmla="*/ 576262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86581 w 625872"/>
                  <a:gd name="connsiteY6" fmla="*/ 600620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52338"/>
                  <a:gd name="connsiteX1" fmla="*/ 586978 w 629778"/>
                  <a:gd name="connsiteY1" fmla="*/ 707231 h 852338"/>
                  <a:gd name="connsiteX2" fmla="*/ 332557 w 629778"/>
                  <a:gd name="connsiteY2" fmla="*/ 850230 h 852338"/>
                  <a:gd name="connsiteX3" fmla="*/ 65484 w 629778"/>
                  <a:gd name="connsiteY3" fmla="*/ 809625 h 852338"/>
                  <a:gd name="connsiteX4" fmla="*/ 15478 w 629778"/>
                  <a:gd name="connsiteY4" fmla="*/ 671512 h 852338"/>
                  <a:gd name="connsiteX5" fmla="*/ 158353 w 629778"/>
                  <a:gd name="connsiteY5" fmla="*/ 540543 h 852338"/>
                  <a:gd name="connsiteX6" fmla="*/ 386581 w 629778"/>
                  <a:gd name="connsiteY6" fmla="*/ 600620 h 852338"/>
                  <a:gd name="connsiteX7" fmla="*/ 408384 w 629778"/>
                  <a:gd name="connsiteY7" fmla="*/ 554831 h 852338"/>
                  <a:gd name="connsiteX8" fmla="*/ 403622 w 629778"/>
                  <a:gd name="connsiteY8" fmla="*/ 0 h 852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9778" h="852338">
                    <a:moveTo>
                      <a:pt x="589359" y="40481"/>
                    </a:moveTo>
                    <a:cubicBezTo>
                      <a:pt x="607615" y="308570"/>
                      <a:pt x="629778" y="572273"/>
                      <a:pt x="586978" y="707231"/>
                    </a:cubicBezTo>
                    <a:cubicBezTo>
                      <a:pt x="544178" y="842189"/>
                      <a:pt x="393081" y="852338"/>
                      <a:pt x="332557" y="850230"/>
                    </a:cubicBezTo>
                    <a:cubicBezTo>
                      <a:pt x="247154" y="847800"/>
                      <a:pt x="118330" y="839411"/>
                      <a:pt x="65484" y="809625"/>
                    </a:cubicBezTo>
                    <a:cubicBezTo>
                      <a:pt x="12638" y="779839"/>
                      <a:pt x="0" y="716359"/>
                      <a:pt x="15478" y="671512"/>
                    </a:cubicBezTo>
                    <a:cubicBezTo>
                      <a:pt x="30956" y="626665"/>
                      <a:pt x="96503" y="552358"/>
                      <a:pt x="158353" y="540543"/>
                    </a:cubicBezTo>
                    <a:cubicBezTo>
                      <a:pt x="220203" y="528728"/>
                      <a:pt x="344909" y="598239"/>
                      <a:pt x="386581" y="600620"/>
                    </a:cubicBezTo>
                    <a:cubicBezTo>
                      <a:pt x="428253" y="603001"/>
                      <a:pt x="405544" y="654934"/>
                      <a:pt x="408384" y="554831"/>
                    </a:cubicBezTo>
                    <a:cubicBezTo>
                      <a:pt x="411224" y="454728"/>
                      <a:pt x="406400" y="229393"/>
                      <a:pt x="403622" y="0"/>
                    </a:cubicBezTo>
                  </a:path>
                </a:pathLst>
              </a:custGeom>
              <a:solidFill>
                <a:srgbClr val="9900FF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3" name="Isosceles Triangle 92"/>
              <p:cNvSpPr/>
              <p:nvPr/>
            </p:nvSpPr>
            <p:spPr>
              <a:xfrm rot="16200000">
                <a:off x="2499521" y="2155400"/>
                <a:ext cx="2781393" cy="1296145"/>
              </a:xfrm>
              <a:prstGeom prst="triangle">
                <a:avLst/>
              </a:prstGeom>
              <a:solidFill>
                <a:srgbClr val="9900FF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grpSp>
            <p:nvGrpSpPr>
              <p:cNvPr id="94" name="Group 51"/>
              <p:cNvGrpSpPr/>
              <p:nvPr/>
            </p:nvGrpSpPr>
            <p:grpSpPr>
              <a:xfrm rot="731531" flipH="1">
                <a:off x="4043869" y="1284655"/>
                <a:ext cx="891094" cy="549104"/>
                <a:chOff x="2195736" y="1196752"/>
                <a:chExt cx="1296144" cy="792088"/>
              </a:xfrm>
              <a:solidFill>
                <a:srgbClr val="FFFF00"/>
              </a:solidFill>
            </p:grpSpPr>
            <p:sp>
              <p:nvSpPr>
                <p:cNvPr id="100" name="Freeform 99"/>
                <p:cNvSpPr/>
                <p:nvPr/>
              </p:nvSpPr>
              <p:spPr>
                <a:xfrm>
                  <a:off x="2195736" y="1484784"/>
                  <a:ext cx="1296144" cy="145366"/>
                </a:xfrm>
                <a:custGeom>
                  <a:avLst/>
                  <a:gdLst>
                    <a:gd name="connsiteX0" fmla="*/ 0 w 1209821"/>
                    <a:gd name="connsiteY0" fmla="*/ 0 h 138332"/>
                    <a:gd name="connsiteX1" fmla="*/ 337625 w 1209821"/>
                    <a:gd name="connsiteY1" fmla="*/ 112541 h 138332"/>
                    <a:gd name="connsiteX2" fmla="*/ 928468 w 1209821"/>
                    <a:gd name="connsiteY2" fmla="*/ 126609 h 138332"/>
                    <a:gd name="connsiteX3" fmla="*/ 1209821 w 1209821"/>
                    <a:gd name="connsiteY3" fmla="*/ 42203 h 138332"/>
                    <a:gd name="connsiteX0" fmla="*/ 0 w 1296144"/>
                    <a:gd name="connsiteY0" fmla="*/ 0 h 145366"/>
                    <a:gd name="connsiteX1" fmla="*/ 337625 w 1296144"/>
                    <a:gd name="connsiteY1" fmla="*/ 112541 h 145366"/>
                    <a:gd name="connsiteX2" fmla="*/ 928468 w 1296144"/>
                    <a:gd name="connsiteY2" fmla="*/ 126609 h 145366"/>
                    <a:gd name="connsiteX3" fmla="*/ 1296144 w 1296144"/>
                    <a:gd name="connsiteY3" fmla="*/ 0 h 1453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96144" h="145366">
                      <a:moveTo>
                        <a:pt x="0" y="0"/>
                      </a:moveTo>
                      <a:cubicBezTo>
                        <a:pt x="91440" y="45719"/>
                        <a:pt x="182880" y="91439"/>
                        <a:pt x="337625" y="112541"/>
                      </a:cubicBezTo>
                      <a:cubicBezTo>
                        <a:pt x="492370" y="133643"/>
                        <a:pt x="768715" y="145366"/>
                        <a:pt x="928468" y="126609"/>
                      </a:cubicBezTo>
                      <a:cubicBezTo>
                        <a:pt x="1088221" y="107852"/>
                        <a:pt x="1228150" y="36341"/>
                        <a:pt x="1296144" y="0"/>
                      </a:cubicBez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101" name="Chord 100"/>
                <p:cNvSpPr/>
                <p:nvPr/>
              </p:nvSpPr>
              <p:spPr>
                <a:xfrm>
                  <a:off x="2483768" y="1196752"/>
                  <a:ext cx="720080" cy="792088"/>
                </a:xfrm>
                <a:prstGeom prst="chord">
                  <a:avLst>
                    <a:gd name="adj1" fmla="val 10765082"/>
                    <a:gd name="adj2" fmla="val 108958"/>
                  </a:avLst>
                </a:prstGeom>
                <a:grp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95" name="Freeform 94"/>
              <p:cNvSpPr/>
              <p:nvPr/>
            </p:nvSpPr>
            <p:spPr>
              <a:xfrm rot="12921753" flipH="1">
                <a:off x="4379743" y="1949091"/>
                <a:ext cx="587016" cy="883440"/>
              </a:xfrm>
              <a:custGeom>
                <a:avLst/>
                <a:gdLst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37332 w 777479"/>
                  <a:gd name="connsiteY7" fmla="*/ 433387 h 733822"/>
                  <a:gd name="connsiteX8" fmla="*/ 275432 w 777479"/>
                  <a:gd name="connsiteY8" fmla="*/ 659606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37332 w 777479"/>
                  <a:gd name="connsiteY7" fmla="*/ 433387 h 733822"/>
                  <a:gd name="connsiteX8" fmla="*/ 248147 w 777479"/>
                  <a:gd name="connsiteY8" fmla="*/ 649709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248147 w 777479"/>
                  <a:gd name="connsiteY8" fmla="*/ 649709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65919 w 777479"/>
                  <a:gd name="connsiteY10" fmla="*/ 516731 h 733822"/>
                  <a:gd name="connsiteX11" fmla="*/ 384969 w 777479"/>
                  <a:gd name="connsiteY11" fmla="*/ 423862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84969 w 777479"/>
                  <a:gd name="connsiteY11" fmla="*/ 423862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32619 w 777479"/>
                  <a:gd name="connsiteY22" fmla="*/ 4071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62013 w 777479"/>
                  <a:gd name="connsiteY20" fmla="*/ 605036 h 733822"/>
                  <a:gd name="connsiteX21" fmla="*/ 644525 w 777479"/>
                  <a:gd name="connsiteY21" fmla="*/ 483394 h 733822"/>
                  <a:gd name="connsiteX22" fmla="*/ 632619 w 777479"/>
                  <a:gd name="connsiteY22" fmla="*/ 4071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2397 h 834313"/>
                  <a:gd name="connsiteX1" fmla="*/ 239713 w 777479"/>
                  <a:gd name="connsiteY1" fmla="*/ 240985 h 834313"/>
                  <a:gd name="connsiteX2" fmla="*/ 82550 w 777479"/>
                  <a:gd name="connsiteY2" fmla="*/ 336235 h 834313"/>
                  <a:gd name="connsiteX3" fmla="*/ 3969 w 777479"/>
                  <a:gd name="connsiteY3" fmla="*/ 474347 h 834313"/>
                  <a:gd name="connsiteX4" fmla="*/ 106363 w 777479"/>
                  <a:gd name="connsiteY4" fmla="*/ 488635 h 834313"/>
                  <a:gd name="connsiteX5" fmla="*/ 254000 w 777479"/>
                  <a:gd name="connsiteY5" fmla="*/ 386241 h 834313"/>
                  <a:gd name="connsiteX6" fmla="*/ 261144 w 777479"/>
                  <a:gd name="connsiteY6" fmla="*/ 398147 h 834313"/>
                  <a:gd name="connsiteX7" fmla="*/ 223044 w 777479"/>
                  <a:gd name="connsiteY7" fmla="*/ 533878 h 834313"/>
                  <a:gd name="connsiteX8" fmla="*/ 198834 w 777479"/>
                  <a:gd name="connsiteY8" fmla="*/ 660085 h 834313"/>
                  <a:gd name="connsiteX9" fmla="*/ 248147 w 777479"/>
                  <a:gd name="connsiteY9" fmla="*/ 750200 h 834313"/>
                  <a:gd name="connsiteX10" fmla="*/ 335682 w 777479"/>
                  <a:gd name="connsiteY10" fmla="*/ 608466 h 834313"/>
                  <a:gd name="connsiteX11" fmla="*/ 368300 w 777479"/>
                  <a:gd name="connsiteY11" fmla="*/ 488634 h 834313"/>
                  <a:gd name="connsiteX12" fmla="*/ 375444 w 777479"/>
                  <a:gd name="connsiteY12" fmla="*/ 555310 h 834313"/>
                  <a:gd name="connsiteX13" fmla="*/ 401638 w 777479"/>
                  <a:gd name="connsiteY13" fmla="*/ 767241 h 834313"/>
                  <a:gd name="connsiteX14" fmla="*/ 451644 w 777479"/>
                  <a:gd name="connsiteY14" fmla="*/ 833916 h 834313"/>
                  <a:gd name="connsiteX15" fmla="*/ 504032 w 777479"/>
                  <a:gd name="connsiteY15" fmla="*/ 769622 h 834313"/>
                  <a:gd name="connsiteX16" fmla="*/ 504032 w 777479"/>
                  <a:gd name="connsiteY16" fmla="*/ 529115 h 834313"/>
                  <a:gd name="connsiteX17" fmla="*/ 527844 w 777479"/>
                  <a:gd name="connsiteY17" fmla="*/ 643416 h 834313"/>
                  <a:gd name="connsiteX18" fmla="*/ 573088 w 777479"/>
                  <a:gd name="connsiteY18" fmla="*/ 741047 h 834313"/>
                  <a:gd name="connsiteX19" fmla="*/ 625475 w 777479"/>
                  <a:gd name="connsiteY19" fmla="*/ 762478 h 834313"/>
                  <a:gd name="connsiteX20" fmla="*/ 662013 w 777479"/>
                  <a:gd name="connsiteY20" fmla="*/ 705527 h 834313"/>
                  <a:gd name="connsiteX21" fmla="*/ 644525 w 777479"/>
                  <a:gd name="connsiteY21" fmla="*/ 583885 h 834313"/>
                  <a:gd name="connsiteX22" fmla="*/ 632619 w 777479"/>
                  <a:gd name="connsiteY22" fmla="*/ 507685 h 834313"/>
                  <a:gd name="connsiteX23" fmla="*/ 718344 w 777479"/>
                  <a:gd name="connsiteY23" fmla="*/ 657703 h 834313"/>
                  <a:gd name="connsiteX24" fmla="*/ 770732 w 777479"/>
                  <a:gd name="connsiteY24" fmla="*/ 636272 h 834313"/>
                  <a:gd name="connsiteX25" fmla="*/ 758825 w 777479"/>
                  <a:gd name="connsiteY25" fmla="*/ 495778 h 834313"/>
                  <a:gd name="connsiteX26" fmla="*/ 668338 w 777479"/>
                  <a:gd name="connsiteY26" fmla="*/ 324328 h 834313"/>
                  <a:gd name="connsiteX27" fmla="*/ 668239 w 777479"/>
                  <a:gd name="connsiteY27" fmla="*/ 0 h 834313"/>
                  <a:gd name="connsiteX0" fmla="*/ 240017 w 777479"/>
                  <a:gd name="connsiteY0" fmla="*/ 24652 h 834313"/>
                  <a:gd name="connsiteX1" fmla="*/ 239713 w 777479"/>
                  <a:gd name="connsiteY1" fmla="*/ 240985 h 834313"/>
                  <a:gd name="connsiteX2" fmla="*/ 82550 w 777479"/>
                  <a:gd name="connsiteY2" fmla="*/ 336235 h 834313"/>
                  <a:gd name="connsiteX3" fmla="*/ 3969 w 777479"/>
                  <a:gd name="connsiteY3" fmla="*/ 474347 h 834313"/>
                  <a:gd name="connsiteX4" fmla="*/ 106363 w 777479"/>
                  <a:gd name="connsiteY4" fmla="*/ 488635 h 834313"/>
                  <a:gd name="connsiteX5" fmla="*/ 254000 w 777479"/>
                  <a:gd name="connsiteY5" fmla="*/ 386241 h 834313"/>
                  <a:gd name="connsiteX6" fmla="*/ 261144 w 777479"/>
                  <a:gd name="connsiteY6" fmla="*/ 398147 h 834313"/>
                  <a:gd name="connsiteX7" fmla="*/ 223044 w 777479"/>
                  <a:gd name="connsiteY7" fmla="*/ 533878 h 834313"/>
                  <a:gd name="connsiteX8" fmla="*/ 198834 w 777479"/>
                  <a:gd name="connsiteY8" fmla="*/ 660085 h 834313"/>
                  <a:gd name="connsiteX9" fmla="*/ 248147 w 777479"/>
                  <a:gd name="connsiteY9" fmla="*/ 750200 h 834313"/>
                  <a:gd name="connsiteX10" fmla="*/ 335682 w 777479"/>
                  <a:gd name="connsiteY10" fmla="*/ 608466 h 834313"/>
                  <a:gd name="connsiteX11" fmla="*/ 368300 w 777479"/>
                  <a:gd name="connsiteY11" fmla="*/ 488634 h 834313"/>
                  <a:gd name="connsiteX12" fmla="*/ 375444 w 777479"/>
                  <a:gd name="connsiteY12" fmla="*/ 555310 h 834313"/>
                  <a:gd name="connsiteX13" fmla="*/ 401638 w 777479"/>
                  <a:gd name="connsiteY13" fmla="*/ 767241 h 834313"/>
                  <a:gd name="connsiteX14" fmla="*/ 451644 w 777479"/>
                  <a:gd name="connsiteY14" fmla="*/ 833916 h 834313"/>
                  <a:gd name="connsiteX15" fmla="*/ 504032 w 777479"/>
                  <a:gd name="connsiteY15" fmla="*/ 769622 h 834313"/>
                  <a:gd name="connsiteX16" fmla="*/ 504032 w 777479"/>
                  <a:gd name="connsiteY16" fmla="*/ 529115 h 834313"/>
                  <a:gd name="connsiteX17" fmla="*/ 527844 w 777479"/>
                  <a:gd name="connsiteY17" fmla="*/ 643416 h 834313"/>
                  <a:gd name="connsiteX18" fmla="*/ 573088 w 777479"/>
                  <a:gd name="connsiteY18" fmla="*/ 741047 h 834313"/>
                  <a:gd name="connsiteX19" fmla="*/ 625475 w 777479"/>
                  <a:gd name="connsiteY19" fmla="*/ 762478 h 834313"/>
                  <a:gd name="connsiteX20" fmla="*/ 662013 w 777479"/>
                  <a:gd name="connsiteY20" fmla="*/ 705527 h 834313"/>
                  <a:gd name="connsiteX21" fmla="*/ 644525 w 777479"/>
                  <a:gd name="connsiteY21" fmla="*/ 583885 h 834313"/>
                  <a:gd name="connsiteX22" fmla="*/ 632619 w 777479"/>
                  <a:gd name="connsiteY22" fmla="*/ 507685 h 834313"/>
                  <a:gd name="connsiteX23" fmla="*/ 718344 w 777479"/>
                  <a:gd name="connsiteY23" fmla="*/ 657703 h 834313"/>
                  <a:gd name="connsiteX24" fmla="*/ 770732 w 777479"/>
                  <a:gd name="connsiteY24" fmla="*/ 636272 h 834313"/>
                  <a:gd name="connsiteX25" fmla="*/ 758825 w 777479"/>
                  <a:gd name="connsiteY25" fmla="*/ 495778 h 834313"/>
                  <a:gd name="connsiteX26" fmla="*/ 668338 w 777479"/>
                  <a:gd name="connsiteY26" fmla="*/ 324328 h 834313"/>
                  <a:gd name="connsiteX27" fmla="*/ 668239 w 777479"/>
                  <a:gd name="connsiteY27" fmla="*/ 0 h 834313"/>
                  <a:gd name="connsiteX0" fmla="*/ 240017 w 777479"/>
                  <a:gd name="connsiteY0" fmla="*/ 164738 h 974399"/>
                  <a:gd name="connsiteX1" fmla="*/ 239713 w 777479"/>
                  <a:gd name="connsiteY1" fmla="*/ 381071 h 974399"/>
                  <a:gd name="connsiteX2" fmla="*/ 82550 w 777479"/>
                  <a:gd name="connsiteY2" fmla="*/ 476321 h 974399"/>
                  <a:gd name="connsiteX3" fmla="*/ 3969 w 777479"/>
                  <a:gd name="connsiteY3" fmla="*/ 614433 h 974399"/>
                  <a:gd name="connsiteX4" fmla="*/ 106363 w 777479"/>
                  <a:gd name="connsiteY4" fmla="*/ 628721 h 974399"/>
                  <a:gd name="connsiteX5" fmla="*/ 254000 w 777479"/>
                  <a:gd name="connsiteY5" fmla="*/ 526327 h 974399"/>
                  <a:gd name="connsiteX6" fmla="*/ 261144 w 777479"/>
                  <a:gd name="connsiteY6" fmla="*/ 538233 h 974399"/>
                  <a:gd name="connsiteX7" fmla="*/ 223044 w 777479"/>
                  <a:gd name="connsiteY7" fmla="*/ 673964 h 974399"/>
                  <a:gd name="connsiteX8" fmla="*/ 198834 w 777479"/>
                  <a:gd name="connsiteY8" fmla="*/ 800171 h 974399"/>
                  <a:gd name="connsiteX9" fmla="*/ 248147 w 777479"/>
                  <a:gd name="connsiteY9" fmla="*/ 890286 h 974399"/>
                  <a:gd name="connsiteX10" fmla="*/ 335682 w 777479"/>
                  <a:gd name="connsiteY10" fmla="*/ 748552 h 974399"/>
                  <a:gd name="connsiteX11" fmla="*/ 368300 w 777479"/>
                  <a:gd name="connsiteY11" fmla="*/ 628720 h 974399"/>
                  <a:gd name="connsiteX12" fmla="*/ 375444 w 777479"/>
                  <a:gd name="connsiteY12" fmla="*/ 695396 h 974399"/>
                  <a:gd name="connsiteX13" fmla="*/ 401638 w 777479"/>
                  <a:gd name="connsiteY13" fmla="*/ 907327 h 974399"/>
                  <a:gd name="connsiteX14" fmla="*/ 451644 w 777479"/>
                  <a:gd name="connsiteY14" fmla="*/ 974002 h 974399"/>
                  <a:gd name="connsiteX15" fmla="*/ 504032 w 777479"/>
                  <a:gd name="connsiteY15" fmla="*/ 909708 h 974399"/>
                  <a:gd name="connsiteX16" fmla="*/ 504032 w 777479"/>
                  <a:gd name="connsiteY16" fmla="*/ 669201 h 974399"/>
                  <a:gd name="connsiteX17" fmla="*/ 527844 w 777479"/>
                  <a:gd name="connsiteY17" fmla="*/ 783502 h 974399"/>
                  <a:gd name="connsiteX18" fmla="*/ 573088 w 777479"/>
                  <a:gd name="connsiteY18" fmla="*/ 881133 h 974399"/>
                  <a:gd name="connsiteX19" fmla="*/ 625475 w 777479"/>
                  <a:gd name="connsiteY19" fmla="*/ 902564 h 974399"/>
                  <a:gd name="connsiteX20" fmla="*/ 662013 w 777479"/>
                  <a:gd name="connsiteY20" fmla="*/ 845613 h 974399"/>
                  <a:gd name="connsiteX21" fmla="*/ 644525 w 777479"/>
                  <a:gd name="connsiteY21" fmla="*/ 723971 h 974399"/>
                  <a:gd name="connsiteX22" fmla="*/ 632619 w 777479"/>
                  <a:gd name="connsiteY22" fmla="*/ 647771 h 974399"/>
                  <a:gd name="connsiteX23" fmla="*/ 718344 w 777479"/>
                  <a:gd name="connsiteY23" fmla="*/ 797789 h 974399"/>
                  <a:gd name="connsiteX24" fmla="*/ 770732 w 777479"/>
                  <a:gd name="connsiteY24" fmla="*/ 776358 h 974399"/>
                  <a:gd name="connsiteX25" fmla="*/ 758825 w 777479"/>
                  <a:gd name="connsiteY25" fmla="*/ 635864 h 974399"/>
                  <a:gd name="connsiteX26" fmla="*/ 668338 w 777479"/>
                  <a:gd name="connsiteY26" fmla="*/ 464414 h 974399"/>
                  <a:gd name="connsiteX27" fmla="*/ 577964 w 777479"/>
                  <a:gd name="connsiteY27" fmla="*/ 0 h 974399"/>
                  <a:gd name="connsiteX0" fmla="*/ 224488 w 777479"/>
                  <a:gd name="connsiteY0" fmla="*/ 79294 h 974399"/>
                  <a:gd name="connsiteX1" fmla="*/ 239713 w 777479"/>
                  <a:gd name="connsiteY1" fmla="*/ 381071 h 974399"/>
                  <a:gd name="connsiteX2" fmla="*/ 82550 w 777479"/>
                  <a:gd name="connsiteY2" fmla="*/ 476321 h 974399"/>
                  <a:gd name="connsiteX3" fmla="*/ 3969 w 777479"/>
                  <a:gd name="connsiteY3" fmla="*/ 614433 h 974399"/>
                  <a:gd name="connsiteX4" fmla="*/ 106363 w 777479"/>
                  <a:gd name="connsiteY4" fmla="*/ 628721 h 974399"/>
                  <a:gd name="connsiteX5" fmla="*/ 254000 w 777479"/>
                  <a:gd name="connsiteY5" fmla="*/ 526327 h 974399"/>
                  <a:gd name="connsiteX6" fmla="*/ 261144 w 777479"/>
                  <a:gd name="connsiteY6" fmla="*/ 538233 h 974399"/>
                  <a:gd name="connsiteX7" fmla="*/ 223044 w 777479"/>
                  <a:gd name="connsiteY7" fmla="*/ 673964 h 974399"/>
                  <a:gd name="connsiteX8" fmla="*/ 198834 w 777479"/>
                  <a:gd name="connsiteY8" fmla="*/ 800171 h 974399"/>
                  <a:gd name="connsiteX9" fmla="*/ 248147 w 777479"/>
                  <a:gd name="connsiteY9" fmla="*/ 890286 h 974399"/>
                  <a:gd name="connsiteX10" fmla="*/ 335682 w 777479"/>
                  <a:gd name="connsiteY10" fmla="*/ 748552 h 974399"/>
                  <a:gd name="connsiteX11" fmla="*/ 368300 w 777479"/>
                  <a:gd name="connsiteY11" fmla="*/ 628720 h 974399"/>
                  <a:gd name="connsiteX12" fmla="*/ 375444 w 777479"/>
                  <a:gd name="connsiteY12" fmla="*/ 695396 h 974399"/>
                  <a:gd name="connsiteX13" fmla="*/ 401638 w 777479"/>
                  <a:gd name="connsiteY13" fmla="*/ 907327 h 974399"/>
                  <a:gd name="connsiteX14" fmla="*/ 451644 w 777479"/>
                  <a:gd name="connsiteY14" fmla="*/ 974002 h 974399"/>
                  <a:gd name="connsiteX15" fmla="*/ 504032 w 777479"/>
                  <a:gd name="connsiteY15" fmla="*/ 909708 h 974399"/>
                  <a:gd name="connsiteX16" fmla="*/ 504032 w 777479"/>
                  <a:gd name="connsiteY16" fmla="*/ 669201 h 974399"/>
                  <a:gd name="connsiteX17" fmla="*/ 527844 w 777479"/>
                  <a:gd name="connsiteY17" fmla="*/ 783502 h 974399"/>
                  <a:gd name="connsiteX18" fmla="*/ 573088 w 777479"/>
                  <a:gd name="connsiteY18" fmla="*/ 881133 h 974399"/>
                  <a:gd name="connsiteX19" fmla="*/ 625475 w 777479"/>
                  <a:gd name="connsiteY19" fmla="*/ 902564 h 974399"/>
                  <a:gd name="connsiteX20" fmla="*/ 662013 w 777479"/>
                  <a:gd name="connsiteY20" fmla="*/ 845613 h 974399"/>
                  <a:gd name="connsiteX21" fmla="*/ 644525 w 777479"/>
                  <a:gd name="connsiteY21" fmla="*/ 723971 h 974399"/>
                  <a:gd name="connsiteX22" fmla="*/ 632619 w 777479"/>
                  <a:gd name="connsiteY22" fmla="*/ 647771 h 974399"/>
                  <a:gd name="connsiteX23" fmla="*/ 718344 w 777479"/>
                  <a:gd name="connsiteY23" fmla="*/ 797789 h 974399"/>
                  <a:gd name="connsiteX24" fmla="*/ 770732 w 777479"/>
                  <a:gd name="connsiteY24" fmla="*/ 776358 h 974399"/>
                  <a:gd name="connsiteX25" fmla="*/ 758825 w 777479"/>
                  <a:gd name="connsiteY25" fmla="*/ 635864 h 974399"/>
                  <a:gd name="connsiteX26" fmla="*/ 668338 w 777479"/>
                  <a:gd name="connsiteY26" fmla="*/ 464414 h 974399"/>
                  <a:gd name="connsiteX27" fmla="*/ 577964 w 777479"/>
                  <a:gd name="connsiteY27" fmla="*/ 0 h 974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777479" h="974399">
                    <a:moveTo>
                      <a:pt x="224488" y="79294"/>
                    </a:moveTo>
                    <a:cubicBezTo>
                      <a:pt x="238577" y="124935"/>
                      <a:pt x="263369" y="314900"/>
                      <a:pt x="239713" y="381071"/>
                    </a:cubicBezTo>
                    <a:cubicBezTo>
                      <a:pt x="216057" y="447242"/>
                      <a:pt x="121841" y="437427"/>
                      <a:pt x="82550" y="476321"/>
                    </a:cubicBezTo>
                    <a:cubicBezTo>
                      <a:pt x="43259" y="515215"/>
                      <a:pt x="0" y="589033"/>
                      <a:pt x="3969" y="614433"/>
                    </a:cubicBezTo>
                    <a:cubicBezTo>
                      <a:pt x="7938" y="639833"/>
                      <a:pt x="64691" y="643405"/>
                      <a:pt x="106363" y="628721"/>
                    </a:cubicBezTo>
                    <a:cubicBezTo>
                      <a:pt x="148035" y="614037"/>
                      <a:pt x="228203" y="541408"/>
                      <a:pt x="254000" y="526327"/>
                    </a:cubicBezTo>
                    <a:cubicBezTo>
                      <a:pt x="279797" y="511246"/>
                      <a:pt x="266303" y="513627"/>
                      <a:pt x="261144" y="538233"/>
                    </a:cubicBezTo>
                    <a:cubicBezTo>
                      <a:pt x="255985" y="562839"/>
                      <a:pt x="233429" y="630308"/>
                      <a:pt x="223044" y="673964"/>
                    </a:cubicBezTo>
                    <a:cubicBezTo>
                      <a:pt x="212659" y="717620"/>
                      <a:pt x="194650" y="764117"/>
                      <a:pt x="198834" y="800171"/>
                    </a:cubicBezTo>
                    <a:cubicBezTo>
                      <a:pt x="203018" y="836225"/>
                      <a:pt x="225339" y="898889"/>
                      <a:pt x="248147" y="890286"/>
                    </a:cubicBezTo>
                    <a:cubicBezTo>
                      <a:pt x="270955" y="881683"/>
                      <a:pt x="315657" y="792146"/>
                      <a:pt x="335682" y="748552"/>
                    </a:cubicBezTo>
                    <a:cubicBezTo>
                      <a:pt x="355707" y="704958"/>
                      <a:pt x="361673" y="637579"/>
                      <a:pt x="368300" y="628720"/>
                    </a:cubicBezTo>
                    <a:cubicBezTo>
                      <a:pt x="374927" y="619861"/>
                      <a:pt x="369888" y="648962"/>
                      <a:pt x="375444" y="695396"/>
                    </a:cubicBezTo>
                    <a:cubicBezTo>
                      <a:pt x="381000" y="741831"/>
                      <a:pt x="388938" y="860893"/>
                      <a:pt x="401638" y="907327"/>
                    </a:cubicBezTo>
                    <a:cubicBezTo>
                      <a:pt x="414338" y="953761"/>
                      <a:pt x="434578" y="973605"/>
                      <a:pt x="451644" y="974002"/>
                    </a:cubicBezTo>
                    <a:cubicBezTo>
                      <a:pt x="468710" y="974399"/>
                      <a:pt x="495301" y="960508"/>
                      <a:pt x="504032" y="909708"/>
                    </a:cubicBezTo>
                    <a:cubicBezTo>
                      <a:pt x="512763" y="858908"/>
                      <a:pt x="500063" y="690235"/>
                      <a:pt x="504032" y="669201"/>
                    </a:cubicBezTo>
                    <a:cubicBezTo>
                      <a:pt x="508001" y="648167"/>
                      <a:pt x="516335" y="748180"/>
                      <a:pt x="527844" y="783502"/>
                    </a:cubicBezTo>
                    <a:cubicBezTo>
                      <a:pt x="539353" y="818824"/>
                      <a:pt x="556816" y="861289"/>
                      <a:pt x="573088" y="881133"/>
                    </a:cubicBezTo>
                    <a:cubicBezTo>
                      <a:pt x="589360" y="900977"/>
                      <a:pt x="610654" y="908484"/>
                      <a:pt x="625475" y="902564"/>
                    </a:cubicBezTo>
                    <a:cubicBezTo>
                      <a:pt x="640296" y="896644"/>
                      <a:pt x="658838" y="875379"/>
                      <a:pt x="662013" y="845613"/>
                    </a:cubicBezTo>
                    <a:cubicBezTo>
                      <a:pt x="665188" y="815847"/>
                      <a:pt x="649424" y="756945"/>
                      <a:pt x="644525" y="723971"/>
                    </a:cubicBezTo>
                    <a:cubicBezTo>
                      <a:pt x="639626" y="690997"/>
                      <a:pt x="620316" y="635468"/>
                      <a:pt x="632619" y="647771"/>
                    </a:cubicBezTo>
                    <a:cubicBezTo>
                      <a:pt x="644922" y="660074"/>
                      <a:pt x="695325" y="776358"/>
                      <a:pt x="718344" y="797789"/>
                    </a:cubicBezTo>
                    <a:cubicBezTo>
                      <a:pt x="741363" y="819220"/>
                      <a:pt x="763985" y="803346"/>
                      <a:pt x="770732" y="776358"/>
                    </a:cubicBezTo>
                    <a:cubicBezTo>
                      <a:pt x="777479" y="749371"/>
                      <a:pt x="775891" y="687855"/>
                      <a:pt x="758825" y="635864"/>
                    </a:cubicBezTo>
                    <a:cubicBezTo>
                      <a:pt x="741759" y="583873"/>
                      <a:pt x="698481" y="570391"/>
                      <a:pt x="668338" y="464414"/>
                    </a:cubicBezTo>
                    <a:cubicBezTo>
                      <a:pt x="638195" y="358437"/>
                      <a:pt x="580345" y="78978"/>
                      <a:pt x="577964" y="0"/>
                    </a:cubicBezTo>
                  </a:path>
                </a:pathLst>
              </a:custGeom>
              <a:solidFill>
                <a:srgbClr val="9900FF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6" name="Freeform 95"/>
              <p:cNvSpPr/>
              <p:nvPr/>
            </p:nvSpPr>
            <p:spPr>
              <a:xfrm>
                <a:off x="4020412" y="3861048"/>
                <a:ext cx="578476" cy="660265"/>
              </a:xfrm>
              <a:custGeom>
                <a:avLst/>
                <a:gdLst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98859 w 625872"/>
                  <a:gd name="connsiteY6" fmla="*/ 576262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86581 w 625872"/>
                  <a:gd name="connsiteY6" fmla="*/ 600620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52338"/>
                  <a:gd name="connsiteX1" fmla="*/ 586978 w 629778"/>
                  <a:gd name="connsiteY1" fmla="*/ 707231 h 852338"/>
                  <a:gd name="connsiteX2" fmla="*/ 332557 w 629778"/>
                  <a:gd name="connsiteY2" fmla="*/ 850230 h 852338"/>
                  <a:gd name="connsiteX3" fmla="*/ 65484 w 629778"/>
                  <a:gd name="connsiteY3" fmla="*/ 809625 h 852338"/>
                  <a:gd name="connsiteX4" fmla="*/ 15478 w 629778"/>
                  <a:gd name="connsiteY4" fmla="*/ 671512 h 852338"/>
                  <a:gd name="connsiteX5" fmla="*/ 158353 w 629778"/>
                  <a:gd name="connsiteY5" fmla="*/ 540543 h 852338"/>
                  <a:gd name="connsiteX6" fmla="*/ 386581 w 629778"/>
                  <a:gd name="connsiteY6" fmla="*/ 600620 h 852338"/>
                  <a:gd name="connsiteX7" fmla="*/ 408384 w 629778"/>
                  <a:gd name="connsiteY7" fmla="*/ 554831 h 852338"/>
                  <a:gd name="connsiteX8" fmla="*/ 403622 w 629778"/>
                  <a:gd name="connsiteY8" fmla="*/ 0 h 852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9778" h="852338">
                    <a:moveTo>
                      <a:pt x="589359" y="40481"/>
                    </a:moveTo>
                    <a:cubicBezTo>
                      <a:pt x="607615" y="308570"/>
                      <a:pt x="629778" y="572273"/>
                      <a:pt x="586978" y="707231"/>
                    </a:cubicBezTo>
                    <a:cubicBezTo>
                      <a:pt x="544178" y="842189"/>
                      <a:pt x="393081" y="852338"/>
                      <a:pt x="332557" y="850230"/>
                    </a:cubicBezTo>
                    <a:cubicBezTo>
                      <a:pt x="247154" y="847800"/>
                      <a:pt x="118330" y="839411"/>
                      <a:pt x="65484" y="809625"/>
                    </a:cubicBezTo>
                    <a:cubicBezTo>
                      <a:pt x="12638" y="779839"/>
                      <a:pt x="0" y="716359"/>
                      <a:pt x="15478" y="671512"/>
                    </a:cubicBezTo>
                    <a:cubicBezTo>
                      <a:pt x="30956" y="626665"/>
                      <a:pt x="96503" y="552358"/>
                      <a:pt x="158353" y="540543"/>
                    </a:cubicBezTo>
                    <a:cubicBezTo>
                      <a:pt x="220203" y="528728"/>
                      <a:pt x="344909" y="598239"/>
                      <a:pt x="386581" y="600620"/>
                    </a:cubicBezTo>
                    <a:cubicBezTo>
                      <a:pt x="428253" y="603001"/>
                      <a:pt x="405544" y="654934"/>
                      <a:pt x="408384" y="554831"/>
                    </a:cubicBezTo>
                    <a:cubicBezTo>
                      <a:pt x="411224" y="454728"/>
                      <a:pt x="406400" y="229393"/>
                      <a:pt x="403622" y="0"/>
                    </a:cubicBezTo>
                  </a:path>
                </a:pathLst>
              </a:custGeom>
              <a:solidFill>
                <a:srgbClr val="9900FF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7" name="Oval 96"/>
              <p:cNvSpPr/>
              <p:nvPr/>
            </p:nvSpPr>
            <p:spPr>
              <a:xfrm flipH="1">
                <a:off x="4067944" y="2348880"/>
                <a:ext cx="56502" cy="17829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8" name="Oval 97"/>
              <p:cNvSpPr/>
              <p:nvPr/>
            </p:nvSpPr>
            <p:spPr>
              <a:xfrm flipH="1">
                <a:off x="3730973" y="2359424"/>
                <a:ext cx="56502" cy="17829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9" name="Arc 98"/>
              <p:cNvSpPr/>
              <p:nvPr/>
            </p:nvSpPr>
            <p:spPr>
              <a:xfrm rot="289876">
                <a:off x="3513868" y="2592193"/>
                <a:ext cx="671244" cy="550465"/>
              </a:xfrm>
              <a:prstGeom prst="arc">
                <a:avLst>
                  <a:gd name="adj1" fmla="val 166728"/>
                  <a:gd name="adj2" fmla="val 10426613"/>
                </a:avLst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103" name="Group 102"/>
            <p:cNvGrpSpPr/>
            <p:nvPr/>
          </p:nvGrpSpPr>
          <p:grpSpPr>
            <a:xfrm rot="10800000">
              <a:off x="8172400" y="1125518"/>
              <a:ext cx="432048" cy="647298"/>
              <a:chOff x="3242145" y="1284655"/>
              <a:chExt cx="1724614" cy="2909514"/>
            </a:xfrm>
          </p:grpSpPr>
          <p:sp>
            <p:nvSpPr>
              <p:cNvPr id="105" name="Isosceles Triangle 104"/>
              <p:cNvSpPr/>
              <p:nvPr/>
            </p:nvSpPr>
            <p:spPr>
              <a:xfrm rot="16200000">
                <a:off x="2499521" y="2155400"/>
                <a:ext cx="2781393" cy="1296145"/>
              </a:xfrm>
              <a:prstGeom prst="triangle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grpSp>
            <p:nvGrpSpPr>
              <p:cNvPr id="106" name="Group 51"/>
              <p:cNvGrpSpPr/>
              <p:nvPr/>
            </p:nvGrpSpPr>
            <p:grpSpPr>
              <a:xfrm rot="731531" flipH="1">
                <a:off x="4043869" y="1284655"/>
                <a:ext cx="891094" cy="549104"/>
                <a:chOff x="2195736" y="1196752"/>
                <a:chExt cx="1296144" cy="792088"/>
              </a:xfrm>
              <a:solidFill>
                <a:srgbClr val="FFFF00"/>
              </a:solidFill>
            </p:grpSpPr>
            <p:sp>
              <p:nvSpPr>
                <p:cNvPr id="112" name="Freeform 111"/>
                <p:cNvSpPr/>
                <p:nvPr/>
              </p:nvSpPr>
              <p:spPr>
                <a:xfrm>
                  <a:off x="2195736" y="1484784"/>
                  <a:ext cx="1296144" cy="145366"/>
                </a:xfrm>
                <a:custGeom>
                  <a:avLst/>
                  <a:gdLst>
                    <a:gd name="connsiteX0" fmla="*/ 0 w 1209821"/>
                    <a:gd name="connsiteY0" fmla="*/ 0 h 138332"/>
                    <a:gd name="connsiteX1" fmla="*/ 337625 w 1209821"/>
                    <a:gd name="connsiteY1" fmla="*/ 112541 h 138332"/>
                    <a:gd name="connsiteX2" fmla="*/ 928468 w 1209821"/>
                    <a:gd name="connsiteY2" fmla="*/ 126609 h 138332"/>
                    <a:gd name="connsiteX3" fmla="*/ 1209821 w 1209821"/>
                    <a:gd name="connsiteY3" fmla="*/ 42203 h 138332"/>
                    <a:gd name="connsiteX0" fmla="*/ 0 w 1296144"/>
                    <a:gd name="connsiteY0" fmla="*/ 0 h 145366"/>
                    <a:gd name="connsiteX1" fmla="*/ 337625 w 1296144"/>
                    <a:gd name="connsiteY1" fmla="*/ 112541 h 145366"/>
                    <a:gd name="connsiteX2" fmla="*/ 928468 w 1296144"/>
                    <a:gd name="connsiteY2" fmla="*/ 126609 h 145366"/>
                    <a:gd name="connsiteX3" fmla="*/ 1296144 w 1296144"/>
                    <a:gd name="connsiteY3" fmla="*/ 0 h 1453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96144" h="145366">
                      <a:moveTo>
                        <a:pt x="0" y="0"/>
                      </a:moveTo>
                      <a:cubicBezTo>
                        <a:pt x="91440" y="45719"/>
                        <a:pt x="182880" y="91439"/>
                        <a:pt x="337625" y="112541"/>
                      </a:cubicBezTo>
                      <a:cubicBezTo>
                        <a:pt x="492370" y="133643"/>
                        <a:pt x="768715" y="145366"/>
                        <a:pt x="928468" y="126609"/>
                      </a:cubicBezTo>
                      <a:cubicBezTo>
                        <a:pt x="1088221" y="107852"/>
                        <a:pt x="1228150" y="36341"/>
                        <a:pt x="1296144" y="0"/>
                      </a:cubicBezTo>
                    </a:path>
                  </a:pathLst>
                </a:custGeom>
                <a:noFill/>
                <a:ln w="38100">
                  <a:noFil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113" name="Chord 112"/>
                <p:cNvSpPr/>
                <p:nvPr/>
              </p:nvSpPr>
              <p:spPr>
                <a:xfrm>
                  <a:off x="2483768" y="1196752"/>
                  <a:ext cx="720080" cy="792088"/>
                </a:xfrm>
                <a:prstGeom prst="chord">
                  <a:avLst>
                    <a:gd name="adj1" fmla="val 10765082"/>
                    <a:gd name="adj2" fmla="val 108958"/>
                  </a:avLst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107" name="Freeform 106"/>
              <p:cNvSpPr/>
              <p:nvPr/>
            </p:nvSpPr>
            <p:spPr>
              <a:xfrm rot="12921753" flipH="1">
                <a:off x="4379743" y="1949091"/>
                <a:ext cx="587016" cy="883440"/>
              </a:xfrm>
              <a:custGeom>
                <a:avLst/>
                <a:gdLst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37332 w 777479"/>
                  <a:gd name="connsiteY7" fmla="*/ 433387 h 733822"/>
                  <a:gd name="connsiteX8" fmla="*/ 275432 w 777479"/>
                  <a:gd name="connsiteY8" fmla="*/ 659606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37332 w 777479"/>
                  <a:gd name="connsiteY7" fmla="*/ 433387 h 733822"/>
                  <a:gd name="connsiteX8" fmla="*/ 248147 w 777479"/>
                  <a:gd name="connsiteY8" fmla="*/ 649709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248147 w 777479"/>
                  <a:gd name="connsiteY8" fmla="*/ 649709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65919 w 777479"/>
                  <a:gd name="connsiteY10" fmla="*/ 516731 h 733822"/>
                  <a:gd name="connsiteX11" fmla="*/ 384969 w 777479"/>
                  <a:gd name="connsiteY11" fmla="*/ 423862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84969 w 777479"/>
                  <a:gd name="connsiteY11" fmla="*/ 423862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32619 w 777479"/>
                  <a:gd name="connsiteY22" fmla="*/ 4071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62013 w 777479"/>
                  <a:gd name="connsiteY20" fmla="*/ 605036 h 733822"/>
                  <a:gd name="connsiteX21" fmla="*/ 644525 w 777479"/>
                  <a:gd name="connsiteY21" fmla="*/ 483394 h 733822"/>
                  <a:gd name="connsiteX22" fmla="*/ 632619 w 777479"/>
                  <a:gd name="connsiteY22" fmla="*/ 4071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2397 h 834313"/>
                  <a:gd name="connsiteX1" fmla="*/ 239713 w 777479"/>
                  <a:gd name="connsiteY1" fmla="*/ 240985 h 834313"/>
                  <a:gd name="connsiteX2" fmla="*/ 82550 w 777479"/>
                  <a:gd name="connsiteY2" fmla="*/ 336235 h 834313"/>
                  <a:gd name="connsiteX3" fmla="*/ 3969 w 777479"/>
                  <a:gd name="connsiteY3" fmla="*/ 474347 h 834313"/>
                  <a:gd name="connsiteX4" fmla="*/ 106363 w 777479"/>
                  <a:gd name="connsiteY4" fmla="*/ 488635 h 834313"/>
                  <a:gd name="connsiteX5" fmla="*/ 254000 w 777479"/>
                  <a:gd name="connsiteY5" fmla="*/ 386241 h 834313"/>
                  <a:gd name="connsiteX6" fmla="*/ 261144 w 777479"/>
                  <a:gd name="connsiteY6" fmla="*/ 398147 h 834313"/>
                  <a:gd name="connsiteX7" fmla="*/ 223044 w 777479"/>
                  <a:gd name="connsiteY7" fmla="*/ 533878 h 834313"/>
                  <a:gd name="connsiteX8" fmla="*/ 198834 w 777479"/>
                  <a:gd name="connsiteY8" fmla="*/ 660085 h 834313"/>
                  <a:gd name="connsiteX9" fmla="*/ 248147 w 777479"/>
                  <a:gd name="connsiteY9" fmla="*/ 750200 h 834313"/>
                  <a:gd name="connsiteX10" fmla="*/ 335682 w 777479"/>
                  <a:gd name="connsiteY10" fmla="*/ 608466 h 834313"/>
                  <a:gd name="connsiteX11" fmla="*/ 368300 w 777479"/>
                  <a:gd name="connsiteY11" fmla="*/ 488634 h 834313"/>
                  <a:gd name="connsiteX12" fmla="*/ 375444 w 777479"/>
                  <a:gd name="connsiteY12" fmla="*/ 555310 h 834313"/>
                  <a:gd name="connsiteX13" fmla="*/ 401638 w 777479"/>
                  <a:gd name="connsiteY13" fmla="*/ 767241 h 834313"/>
                  <a:gd name="connsiteX14" fmla="*/ 451644 w 777479"/>
                  <a:gd name="connsiteY14" fmla="*/ 833916 h 834313"/>
                  <a:gd name="connsiteX15" fmla="*/ 504032 w 777479"/>
                  <a:gd name="connsiteY15" fmla="*/ 769622 h 834313"/>
                  <a:gd name="connsiteX16" fmla="*/ 504032 w 777479"/>
                  <a:gd name="connsiteY16" fmla="*/ 529115 h 834313"/>
                  <a:gd name="connsiteX17" fmla="*/ 527844 w 777479"/>
                  <a:gd name="connsiteY17" fmla="*/ 643416 h 834313"/>
                  <a:gd name="connsiteX18" fmla="*/ 573088 w 777479"/>
                  <a:gd name="connsiteY18" fmla="*/ 741047 h 834313"/>
                  <a:gd name="connsiteX19" fmla="*/ 625475 w 777479"/>
                  <a:gd name="connsiteY19" fmla="*/ 762478 h 834313"/>
                  <a:gd name="connsiteX20" fmla="*/ 662013 w 777479"/>
                  <a:gd name="connsiteY20" fmla="*/ 705527 h 834313"/>
                  <a:gd name="connsiteX21" fmla="*/ 644525 w 777479"/>
                  <a:gd name="connsiteY21" fmla="*/ 583885 h 834313"/>
                  <a:gd name="connsiteX22" fmla="*/ 632619 w 777479"/>
                  <a:gd name="connsiteY22" fmla="*/ 507685 h 834313"/>
                  <a:gd name="connsiteX23" fmla="*/ 718344 w 777479"/>
                  <a:gd name="connsiteY23" fmla="*/ 657703 h 834313"/>
                  <a:gd name="connsiteX24" fmla="*/ 770732 w 777479"/>
                  <a:gd name="connsiteY24" fmla="*/ 636272 h 834313"/>
                  <a:gd name="connsiteX25" fmla="*/ 758825 w 777479"/>
                  <a:gd name="connsiteY25" fmla="*/ 495778 h 834313"/>
                  <a:gd name="connsiteX26" fmla="*/ 668338 w 777479"/>
                  <a:gd name="connsiteY26" fmla="*/ 324328 h 834313"/>
                  <a:gd name="connsiteX27" fmla="*/ 668239 w 777479"/>
                  <a:gd name="connsiteY27" fmla="*/ 0 h 834313"/>
                  <a:gd name="connsiteX0" fmla="*/ 240017 w 777479"/>
                  <a:gd name="connsiteY0" fmla="*/ 24652 h 834313"/>
                  <a:gd name="connsiteX1" fmla="*/ 239713 w 777479"/>
                  <a:gd name="connsiteY1" fmla="*/ 240985 h 834313"/>
                  <a:gd name="connsiteX2" fmla="*/ 82550 w 777479"/>
                  <a:gd name="connsiteY2" fmla="*/ 336235 h 834313"/>
                  <a:gd name="connsiteX3" fmla="*/ 3969 w 777479"/>
                  <a:gd name="connsiteY3" fmla="*/ 474347 h 834313"/>
                  <a:gd name="connsiteX4" fmla="*/ 106363 w 777479"/>
                  <a:gd name="connsiteY4" fmla="*/ 488635 h 834313"/>
                  <a:gd name="connsiteX5" fmla="*/ 254000 w 777479"/>
                  <a:gd name="connsiteY5" fmla="*/ 386241 h 834313"/>
                  <a:gd name="connsiteX6" fmla="*/ 261144 w 777479"/>
                  <a:gd name="connsiteY6" fmla="*/ 398147 h 834313"/>
                  <a:gd name="connsiteX7" fmla="*/ 223044 w 777479"/>
                  <a:gd name="connsiteY7" fmla="*/ 533878 h 834313"/>
                  <a:gd name="connsiteX8" fmla="*/ 198834 w 777479"/>
                  <a:gd name="connsiteY8" fmla="*/ 660085 h 834313"/>
                  <a:gd name="connsiteX9" fmla="*/ 248147 w 777479"/>
                  <a:gd name="connsiteY9" fmla="*/ 750200 h 834313"/>
                  <a:gd name="connsiteX10" fmla="*/ 335682 w 777479"/>
                  <a:gd name="connsiteY10" fmla="*/ 608466 h 834313"/>
                  <a:gd name="connsiteX11" fmla="*/ 368300 w 777479"/>
                  <a:gd name="connsiteY11" fmla="*/ 488634 h 834313"/>
                  <a:gd name="connsiteX12" fmla="*/ 375444 w 777479"/>
                  <a:gd name="connsiteY12" fmla="*/ 555310 h 834313"/>
                  <a:gd name="connsiteX13" fmla="*/ 401638 w 777479"/>
                  <a:gd name="connsiteY13" fmla="*/ 767241 h 834313"/>
                  <a:gd name="connsiteX14" fmla="*/ 451644 w 777479"/>
                  <a:gd name="connsiteY14" fmla="*/ 833916 h 834313"/>
                  <a:gd name="connsiteX15" fmla="*/ 504032 w 777479"/>
                  <a:gd name="connsiteY15" fmla="*/ 769622 h 834313"/>
                  <a:gd name="connsiteX16" fmla="*/ 504032 w 777479"/>
                  <a:gd name="connsiteY16" fmla="*/ 529115 h 834313"/>
                  <a:gd name="connsiteX17" fmla="*/ 527844 w 777479"/>
                  <a:gd name="connsiteY17" fmla="*/ 643416 h 834313"/>
                  <a:gd name="connsiteX18" fmla="*/ 573088 w 777479"/>
                  <a:gd name="connsiteY18" fmla="*/ 741047 h 834313"/>
                  <a:gd name="connsiteX19" fmla="*/ 625475 w 777479"/>
                  <a:gd name="connsiteY19" fmla="*/ 762478 h 834313"/>
                  <a:gd name="connsiteX20" fmla="*/ 662013 w 777479"/>
                  <a:gd name="connsiteY20" fmla="*/ 705527 h 834313"/>
                  <a:gd name="connsiteX21" fmla="*/ 644525 w 777479"/>
                  <a:gd name="connsiteY21" fmla="*/ 583885 h 834313"/>
                  <a:gd name="connsiteX22" fmla="*/ 632619 w 777479"/>
                  <a:gd name="connsiteY22" fmla="*/ 507685 h 834313"/>
                  <a:gd name="connsiteX23" fmla="*/ 718344 w 777479"/>
                  <a:gd name="connsiteY23" fmla="*/ 657703 h 834313"/>
                  <a:gd name="connsiteX24" fmla="*/ 770732 w 777479"/>
                  <a:gd name="connsiteY24" fmla="*/ 636272 h 834313"/>
                  <a:gd name="connsiteX25" fmla="*/ 758825 w 777479"/>
                  <a:gd name="connsiteY25" fmla="*/ 495778 h 834313"/>
                  <a:gd name="connsiteX26" fmla="*/ 668338 w 777479"/>
                  <a:gd name="connsiteY26" fmla="*/ 324328 h 834313"/>
                  <a:gd name="connsiteX27" fmla="*/ 668239 w 777479"/>
                  <a:gd name="connsiteY27" fmla="*/ 0 h 834313"/>
                  <a:gd name="connsiteX0" fmla="*/ 240017 w 777479"/>
                  <a:gd name="connsiteY0" fmla="*/ 164738 h 974399"/>
                  <a:gd name="connsiteX1" fmla="*/ 239713 w 777479"/>
                  <a:gd name="connsiteY1" fmla="*/ 381071 h 974399"/>
                  <a:gd name="connsiteX2" fmla="*/ 82550 w 777479"/>
                  <a:gd name="connsiteY2" fmla="*/ 476321 h 974399"/>
                  <a:gd name="connsiteX3" fmla="*/ 3969 w 777479"/>
                  <a:gd name="connsiteY3" fmla="*/ 614433 h 974399"/>
                  <a:gd name="connsiteX4" fmla="*/ 106363 w 777479"/>
                  <a:gd name="connsiteY4" fmla="*/ 628721 h 974399"/>
                  <a:gd name="connsiteX5" fmla="*/ 254000 w 777479"/>
                  <a:gd name="connsiteY5" fmla="*/ 526327 h 974399"/>
                  <a:gd name="connsiteX6" fmla="*/ 261144 w 777479"/>
                  <a:gd name="connsiteY6" fmla="*/ 538233 h 974399"/>
                  <a:gd name="connsiteX7" fmla="*/ 223044 w 777479"/>
                  <a:gd name="connsiteY7" fmla="*/ 673964 h 974399"/>
                  <a:gd name="connsiteX8" fmla="*/ 198834 w 777479"/>
                  <a:gd name="connsiteY8" fmla="*/ 800171 h 974399"/>
                  <a:gd name="connsiteX9" fmla="*/ 248147 w 777479"/>
                  <a:gd name="connsiteY9" fmla="*/ 890286 h 974399"/>
                  <a:gd name="connsiteX10" fmla="*/ 335682 w 777479"/>
                  <a:gd name="connsiteY10" fmla="*/ 748552 h 974399"/>
                  <a:gd name="connsiteX11" fmla="*/ 368300 w 777479"/>
                  <a:gd name="connsiteY11" fmla="*/ 628720 h 974399"/>
                  <a:gd name="connsiteX12" fmla="*/ 375444 w 777479"/>
                  <a:gd name="connsiteY12" fmla="*/ 695396 h 974399"/>
                  <a:gd name="connsiteX13" fmla="*/ 401638 w 777479"/>
                  <a:gd name="connsiteY13" fmla="*/ 907327 h 974399"/>
                  <a:gd name="connsiteX14" fmla="*/ 451644 w 777479"/>
                  <a:gd name="connsiteY14" fmla="*/ 974002 h 974399"/>
                  <a:gd name="connsiteX15" fmla="*/ 504032 w 777479"/>
                  <a:gd name="connsiteY15" fmla="*/ 909708 h 974399"/>
                  <a:gd name="connsiteX16" fmla="*/ 504032 w 777479"/>
                  <a:gd name="connsiteY16" fmla="*/ 669201 h 974399"/>
                  <a:gd name="connsiteX17" fmla="*/ 527844 w 777479"/>
                  <a:gd name="connsiteY17" fmla="*/ 783502 h 974399"/>
                  <a:gd name="connsiteX18" fmla="*/ 573088 w 777479"/>
                  <a:gd name="connsiteY18" fmla="*/ 881133 h 974399"/>
                  <a:gd name="connsiteX19" fmla="*/ 625475 w 777479"/>
                  <a:gd name="connsiteY19" fmla="*/ 902564 h 974399"/>
                  <a:gd name="connsiteX20" fmla="*/ 662013 w 777479"/>
                  <a:gd name="connsiteY20" fmla="*/ 845613 h 974399"/>
                  <a:gd name="connsiteX21" fmla="*/ 644525 w 777479"/>
                  <a:gd name="connsiteY21" fmla="*/ 723971 h 974399"/>
                  <a:gd name="connsiteX22" fmla="*/ 632619 w 777479"/>
                  <a:gd name="connsiteY22" fmla="*/ 647771 h 974399"/>
                  <a:gd name="connsiteX23" fmla="*/ 718344 w 777479"/>
                  <a:gd name="connsiteY23" fmla="*/ 797789 h 974399"/>
                  <a:gd name="connsiteX24" fmla="*/ 770732 w 777479"/>
                  <a:gd name="connsiteY24" fmla="*/ 776358 h 974399"/>
                  <a:gd name="connsiteX25" fmla="*/ 758825 w 777479"/>
                  <a:gd name="connsiteY25" fmla="*/ 635864 h 974399"/>
                  <a:gd name="connsiteX26" fmla="*/ 668338 w 777479"/>
                  <a:gd name="connsiteY26" fmla="*/ 464414 h 974399"/>
                  <a:gd name="connsiteX27" fmla="*/ 577964 w 777479"/>
                  <a:gd name="connsiteY27" fmla="*/ 0 h 974399"/>
                  <a:gd name="connsiteX0" fmla="*/ 224488 w 777479"/>
                  <a:gd name="connsiteY0" fmla="*/ 79294 h 974399"/>
                  <a:gd name="connsiteX1" fmla="*/ 239713 w 777479"/>
                  <a:gd name="connsiteY1" fmla="*/ 381071 h 974399"/>
                  <a:gd name="connsiteX2" fmla="*/ 82550 w 777479"/>
                  <a:gd name="connsiteY2" fmla="*/ 476321 h 974399"/>
                  <a:gd name="connsiteX3" fmla="*/ 3969 w 777479"/>
                  <a:gd name="connsiteY3" fmla="*/ 614433 h 974399"/>
                  <a:gd name="connsiteX4" fmla="*/ 106363 w 777479"/>
                  <a:gd name="connsiteY4" fmla="*/ 628721 h 974399"/>
                  <a:gd name="connsiteX5" fmla="*/ 254000 w 777479"/>
                  <a:gd name="connsiteY5" fmla="*/ 526327 h 974399"/>
                  <a:gd name="connsiteX6" fmla="*/ 261144 w 777479"/>
                  <a:gd name="connsiteY6" fmla="*/ 538233 h 974399"/>
                  <a:gd name="connsiteX7" fmla="*/ 223044 w 777479"/>
                  <a:gd name="connsiteY7" fmla="*/ 673964 h 974399"/>
                  <a:gd name="connsiteX8" fmla="*/ 198834 w 777479"/>
                  <a:gd name="connsiteY8" fmla="*/ 800171 h 974399"/>
                  <a:gd name="connsiteX9" fmla="*/ 248147 w 777479"/>
                  <a:gd name="connsiteY9" fmla="*/ 890286 h 974399"/>
                  <a:gd name="connsiteX10" fmla="*/ 335682 w 777479"/>
                  <a:gd name="connsiteY10" fmla="*/ 748552 h 974399"/>
                  <a:gd name="connsiteX11" fmla="*/ 368300 w 777479"/>
                  <a:gd name="connsiteY11" fmla="*/ 628720 h 974399"/>
                  <a:gd name="connsiteX12" fmla="*/ 375444 w 777479"/>
                  <a:gd name="connsiteY12" fmla="*/ 695396 h 974399"/>
                  <a:gd name="connsiteX13" fmla="*/ 401638 w 777479"/>
                  <a:gd name="connsiteY13" fmla="*/ 907327 h 974399"/>
                  <a:gd name="connsiteX14" fmla="*/ 451644 w 777479"/>
                  <a:gd name="connsiteY14" fmla="*/ 974002 h 974399"/>
                  <a:gd name="connsiteX15" fmla="*/ 504032 w 777479"/>
                  <a:gd name="connsiteY15" fmla="*/ 909708 h 974399"/>
                  <a:gd name="connsiteX16" fmla="*/ 504032 w 777479"/>
                  <a:gd name="connsiteY16" fmla="*/ 669201 h 974399"/>
                  <a:gd name="connsiteX17" fmla="*/ 527844 w 777479"/>
                  <a:gd name="connsiteY17" fmla="*/ 783502 h 974399"/>
                  <a:gd name="connsiteX18" fmla="*/ 573088 w 777479"/>
                  <a:gd name="connsiteY18" fmla="*/ 881133 h 974399"/>
                  <a:gd name="connsiteX19" fmla="*/ 625475 w 777479"/>
                  <a:gd name="connsiteY19" fmla="*/ 902564 h 974399"/>
                  <a:gd name="connsiteX20" fmla="*/ 662013 w 777479"/>
                  <a:gd name="connsiteY20" fmla="*/ 845613 h 974399"/>
                  <a:gd name="connsiteX21" fmla="*/ 644525 w 777479"/>
                  <a:gd name="connsiteY21" fmla="*/ 723971 h 974399"/>
                  <a:gd name="connsiteX22" fmla="*/ 632619 w 777479"/>
                  <a:gd name="connsiteY22" fmla="*/ 647771 h 974399"/>
                  <a:gd name="connsiteX23" fmla="*/ 718344 w 777479"/>
                  <a:gd name="connsiteY23" fmla="*/ 797789 h 974399"/>
                  <a:gd name="connsiteX24" fmla="*/ 770732 w 777479"/>
                  <a:gd name="connsiteY24" fmla="*/ 776358 h 974399"/>
                  <a:gd name="connsiteX25" fmla="*/ 758825 w 777479"/>
                  <a:gd name="connsiteY25" fmla="*/ 635864 h 974399"/>
                  <a:gd name="connsiteX26" fmla="*/ 668338 w 777479"/>
                  <a:gd name="connsiteY26" fmla="*/ 464414 h 974399"/>
                  <a:gd name="connsiteX27" fmla="*/ 577964 w 777479"/>
                  <a:gd name="connsiteY27" fmla="*/ 0 h 974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777479" h="974399">
                    <a:moveTo>
                      <a:pt x="224488" y="79294"/>
                    </a:moveTo>
                    <a:cubicBezTo>
                      <a:pt x="238577" y="124935"/>
                      <a:pt x="263369" y="314900"/>
                      <a:pt x="239713" y="381071"/>
                    </a:cubicBezTo>
                    <a:cubicBezTo>
                      <a:pt x="216057" y="447242"/>
                      <a:pt x="121841" y="437427"/>
                      <a:pt x="82550" y="476321"/>
                    </a:cubicBezTo>
                    <a:cubicBezTo>
                      <a:pt x="43259" y="515215"/>
                      <a:pt x="0" y="589033"/>
                      <a:pt x="3969" y="614433"/>
                    </a:cubicBezTo>
                    <a:cubicBezTo>
                      <a:pt x="7938" y="639833"/>
                      <a:pt x="64691" y="643405"/>
                      <a:pt x="106363" y="628721"/>
                    </a:cubicBezTo>
                    <a:cubicBezTo>
                      <a:pt x="148035" y="614037"/>
                      <a:pt x="228203" y="541408"/>
                      <a:pt x="254000" y="526327"/>
                    </a:cubicBezTo>
                    <a:cubicBezTo>
                      <a:pt x="279797" y="511246"/>
                      <a:pt x="266303" y="513627"/>
                      <a:pt x="261144" y="538233"/>
                    </a:cubicBezTo>
                    <a:cubicBezTo>
                      <a:pt x="255985" y="562839"/>
                      <a:pt x="233429" y="630308"/>
                      <a:pt x="223044" y="673964"/>
                    </a:cubicBezTo>
                    <a:cubicBezTo>
                      <a:pt x="212659" y="717620"/>
                      <a:pt x="194650" y="764117"/>
                      <a:pt x="198834" y="800171"/>
                    </a:cubicBezTo>
                    <a:cubicBezTo>
                      <a:pt x="203018" y="836225"/>
                      <a:pt x="225339" y="898889"/>
                      <a:pt x="248147" y="890286"/>
                    </a:cubicBezTo>
                    <a:cubicBezTo>
                      <a:pt x="270955" y="881683"/>
                      <a:pt x="315657" y="792146"/>
                      <a:pt x="335682" y="748552"/>
                    </a:cubicBezTo>
                    <a:cubicBezTo>
                      <a:pt x="355707" y="704958"/>
                      <a:pt x="361673" y="637579"/>
                      <a:pt x="368300" y="628720"/>
                    </a:cubicBezTo>
                    <a:cubicBezTo>
                      <a:pt x="374927" y="619861"/>
                      <a:pt x="369888" y="648962"/>
                      <a:pt x="375444" y="695396"/>
                    </a:cubicBezTo>
                    <a:cubicBezTo>
                      <a:pt x="381000" y="741831"/>
                      <a:pt x="388938" y="860893"/>
                      <a:pt x="401638" y="907327"/>
                    </a:cubicBezTo>
                    <a:cubicBezTo>
                      <a:pt x="414338" y="953761"/>
                      <a:pt x="434578" y="973605"/>
                      <a:pt x="451644" y="974002"/>
                    </a:cubicBezTo>
                    <a:cubicBezTo>
                      <a:pt x="468710" y="974399"/>
                      <a:pt x="495301" y="960508"/>
                      <a:pt x="504032" y="909708"/>
                    </a:cubicBezTo>
                    <a:cubicBezTo>
                      <a:pt x="512763" y="858908"/>
                      <a:pt x="500063" y="690235"/>
                      <a:pt x="504032" y="669201"/>
                    </a:cubicBezTo>
                    <a:cubicBezTo>
                      <a:pt x="508001" y="648167"/>
                      <a:pt x="516335" y="748180"/>
                      <a:pt x="527844" y="783502"/>
                    </a:cubicBezTo>
                    <a:cubicBezTo>
                      <a:pt x="539353" y="818824"/>
                      <a:pt x="556816" y="861289"/>
                      <a:pt x="573088" y="881133"/>
                    </a:cubicBezTo>
                    <a:cubicBezTo>
                      <a:pt x="589360" y="900977"/>
                      <a:pt x="610654" y="908484"/>
                      <a:pt x="625475" y="902564"/>
                    </a:cubicBezTo>
                    <a:cubicBezTo>
                      <a:pt x="640296" y="896644"/>
                      <a:pt x="658838" y="875379"/>
                      <a:pt x="662013" y="845613"/>
                    </a:cubicBezTo>
                    <a:cubicBezTo>
                      <a:pt x="665188" y="815847"/>
                      <a:pt x="649424" y="756945"/>
                      <a:pt x="644525" y="723971"/>
                    </a:cubicBezTo>
                    <a:cubicBezTo>
                      <a:pt x="639626" y="690997"/>
                      <a:pt x="620316" y="635468"/>
                      <a:pt x="632619" y="647771"/>
                    </a:cubicBezTo>
                    <a:cubicBezTo>
                      <a:pt x="644922" y="660074"/>
                      <a:pt x="695325" y="776358"/>
                      <a:pt x="718344" y="797789"/>
                    </a:cubicBezTo>
                    <a:cubicBezTo>
                      <a:pt x="741363" y="819220"/>
                      <a:pt x="763985" y="803346"/>
                      <a:pt x="770732" y="776358"/>
                    </a:cubicBezTo>
                    <a:cubicBezTo>
                      <a:pt x="777479" y="749371"/>
                      <a:pt x="775891" y="687855"/>
                      <a:pt x="758825" y="635864"/>
                    </a:cubicBezTo>
                    <a:cubicBezTo>
                      <a:pt x="741759" y="583873"/>
                      <a:pt x="698481" y="570391"/>
                      <a:pt x="668338" y="464414"/>
                    </a:cubicBezTo>
                    <a:cubicBezTo>
                      <a:pt x="638195" y="358437"/>
                      <a:pt x="580345" y="78978"/>
                      <a:pt x="577964" y="0"/>
                    </a:cubicBezTo>
                  </a:path>
                </a:pathLst>
              </a:custGeom>
              <a:noFill/>
              <a:ln w="3810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9" name="Oval 108"/>
              <p:cNvSpPr/>
              <p:nvPr/>
            </p:nvSpPr>
            <p:spPr>
              <a:xfrm flipH="1">
                <a:off x="4067944" y="2348880"/>
                <a:ext cx="56502" cy="178298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0" name="Oval 109"/>
              <p:cNvSpPr/>
              <p:nvPr/>
            </p:nvSpPr>
            <p:spPr>
              <a:xfrm flipH="1">
                <a:off x="3730973" y="2359424"/>
                <a:ext cx="56502" cy="178298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1" name="Arc 110"/>
              <p:cNvSpPr/>
              <p:nvPr/>
            </p:nvSpPr>
            <p:spPr>
              <a:xfrm rot="289876">
                <a:off x="3513868" y="2592193"/>
                <a:ext cx="671244" cy="550465"/>
              </a:xfrm>
              <a:prstGeom prst="arc">
                <a:avLst>
                  <a:gd name="adj1" fmla="val 166728"/>
                  <a:gd name="adj2" fmla="val 10426613"/>
                </a:avLst>
              </a:prstGeom>
              <a:noFill/>
              <a:ln w="3810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</p:grpSp>
      <p:grpSp>
        <p:nvGrpSpPr>
          <p:cNvPr id="137" name="Group 136"/>
          <p:cNvGrpSpPr/>
          <p:nvPr/>
        </p:nvGrpSpPr>
        <p:grpSpPr>
          <a:xfrm>
            <a:off x="8028384" y="332656"/>
            <a:ext cx="576064" cy="1440160"/>
            <a:chOff x="9972600" y="260648"/>
            <a:chExt cx="576064" cy="1440160"/>
          </a:xfrm>
        </p:grpSpPr>
        <p:grpSp>
          <p:nvGrpSpPr>
            <p:cNvPr id="115" name="Group 114"/>
            <p:cNvGrpSpPr/>
            <p:nvPr/>
          </p:nvGrpSpPr>
          <p:grpSpPr>
            <a:xfrm>
              <a:off x="9972600" y="260648"/>
              <a:ext cx="576064" cy="1440160"/>
              <a:chOff x="8028384" y="332656"/>
              <a:chExt cx="576064" cy="1440160"/>
            </a:xfrm>
          </p:grpSpPr>
          <p:grpSp>
            <p:nvGrpSpPr>
              <p:cNvPr id="116" name="Group 115"/>
              <p:cNvGrpSpPr/>
              <p:nvPr/>
            </p:nvGrpSpPr>
            <p:grpSpPr>
              <a:xfrm>
                <a:off x="8028384" y="332656"/>
                <a:ext cx="432048" cy="720080"/>
                <a:chOff x="3242145" y="1284655"/>
                <a:chExt cx="1724614" cy="3236658"/>
              </a:xfrm>
            </p:grpSpPr>
            <p:sp>
              <p:nvSpPr>
                <p:cNvPr id="126" name="Freeform 125"/>
                <p:cNvSpPr/>
                <p:nvPr/>
              </p:nvSpPr>
              <p:spPr>
                <a:xfrm>
                  <a:off x="3851920" y="3861048"/>
                  <a:ext cx="578476" cy="660265"/>
                </a:xfrm>
                <a:custGeom>
                  <a:avLst/>
                  <a:gdLst>
                    <a:gd name="connsiteX0" fmla="*/ 589359 w 625872"/>
                    <a:gd name="connsiteY0" fmla="*/ 40481 h 840978"/>
                    <a:gd name="connsiteX1" fmla="*/ 586978 w 625872"/>
                    <a:gd name="connsiteY1" fmla="*/ 707231 h 840978"/>
                    <a:gd name="connsiteX2" fmla="*/ 355997 w 625872"/>
                    <a:gd name="connsiteY2" fmla="*/ 823912 h 840978"/>
                    <a:gd name="connsiteX3" fmla="*/ 65484 w 625872"/>
                    <a:gd name="connsiteY3" fmla="*/ 809625 h 840978"/>
                    <a:gd name="connsiteX4" fmla="*/ 15478 w 625872"/>
                    <a:gd name="connsiteY4" fmla="*/ 671512 h 840978"/>
                    <a:gd name="connsiteX5" fmla="*/ 158353 w 625872"/>
                    <a:gd name="connsiteY5" fmla="*/ 540543 h 840978"/>
                    <a:gd name="connsiteX6" fmla="*/ 398859 w 625872"/>
                    <a:gd name="connsiteY6" fmla="*/ 576262 h 840978"/>
                    <a:gd name="connsiteX7" fmla="*/ 408384 w 625872"/>
                    <a:gd name="connsiteY7" fmla="*/ 554831 h 840978"/>
                    <a:gd name="connsiteX8" fmla="*/ 403622 w 625872"/>
                    <a:gd name="connsiteY8" fmla="*/ 0 h 840978"/>
                    <a:gd name="connsiteX0" fmla="*/ 589359 w 625872"/>
                    <a:gd name="connsiteY0" fmla="*/ 40481 h 840978"/>
                    <a:gd name="connsiteX1" fmla="*/ 586978 w 625872"/>
                    <a:gd name="connsiteY1" fmla="*/ 707231 h 840978"/>
                    <a:gd name="connsiteX2" fmla="*/ 355997 w 625872"/>
                    <a:gd name="connsiteY2" fmla="*/ 823912 h 840978"/>
                    <a:gd name="connsiteX3" fmla="*/ 65484 w 625872"/>
                    <a:gd name="connsiteY3" fmla="*/ 809625 h 840978"/>
                    <a:gd name="connsiteX4" fmla="*/ 15478 w 625872"/>
                    <a:gd name="connsiteY4" fmla="*/ 671512 h 840978"/>
                    <a:gd name="connsiteX5" fmla="*/ 158353 w 625872"/>
                    <a:gd name="connsiteY5" fmla="*/ 540543 h 840978"/>
                    <a:gd name="connsiteX6" fmla="*/ 386581 w 625872"/>
                    <a:gd name="connsiteY6" fmla="*/ 600620 h 840978"/>
                    <a:gd name="connsiteX7" fmla="*/ 408384 w 625872"/>
                    <a:gd name="connsiteY7" fmla="*/ 554831 h 840978"/>
                    <a:gd name="connsiteX8" fmla="*/ 403622 w 625872"/>
                    <a:gd name="connsiteY8" fmla="*/ 0 h 840978"/>
                    <a:gd name="connsiteX0" fmla="*/ 589359 w 629778"/>
                    <a:gd name="connsiteY0" fmla="*/ 40481 h 867296"/>
                    <a:gd name="connsiteX1" fmla="*/ 586978 w 629778"/>
                    <a:gd name="connsiteY1" fmla="*/ 707231 h 867296"/>
                    <a:gd name="connsiteX2" fmla="*/ 332557 w 629778"/>
                    <a:gd name="connsiteY2" fmla="*/ 850230 h 867296"/>
                    <a:gd name="connsiteX3" fmla="*/ 65484 w 629778"/>
                    <a:gd name="connsiteY3" fmla="*/ 809625 h 867296"/>
                    <a:gd name="connsiteX4" fmla="*/ 15478 w 629778"/>
                    <a:gd name="connsiteY4" fmla="*/ 671512 h 867296"/>
                    <a:gd name="connsiteX5" fmla="*/ 158353 w 629778"/>
                    <a:gd name="connsiteY5" fmla="*/ 540543 h 867296"/>
                    <a:gd name="connsiteX6" fmla="*/ 386581 w 629778"/>
                    <a:gd name="connsiteY6" fmla="*/ 600620 h 867296"/>
                    <a:gd name="connsiteX7" fmla="*/ 408384 w 629778"/>
                    <a:gd name="connsiteY7" fmla="*/ 554831 h 867296"/>
                    <a:gd name="connsiteX8" fmla="*/ 403622 w 629778"/>
                    <a:gd name="connsiteY8" fmla="*/ 0 h 867296"/>
                    <a:gd name="connsiteX0" fmla="*/ 589359 w 629778"/>
                    <a:gd name="connsiteY0" fmla="*/ 40481 h 867296"/>
                    <a:gd name="connsiteX1" fmla="*/ 586978 w 629778"/>
                    <a:gd name="connsiteY1" fmla="*/ 707231 h 867296"/>
                    <a:gd name="connsiteX2" fmla="*/ 332557 w 629778"/>
                    <a:gd name="connsiteY2" fmla="*/ 850230 h 867296"/>
                    <a:gd name="connsiteX3" fmla="*/ 65484 w 629778"/>
                    <a:gd name="connsiteY3" fmla="*/ 809625 h 867296"/>
                    <a:gd name="connsiteX4" fmla="*/ 15478 w 629778"/>
                    <a:gd name="connsiteY4" fmla="*/ 671512 h 867296"/>
                    <a:gd name="connsiteX5" fmla="*/ 158353 w 629778"/>
                    <a:gd name="connsiteY5" fmla="*/ 540543 h 867296"/>
                    <a:gd name="connsiteX6" fmla="*/ 386581 w 629778"/>
                    <a:gd name="connsiteY6" fmla="*/ 600620 h 867296"/>
                    <a:gd name="connsiteX7" fmla="*/ 408384 w 629778"/>
                    <a:gd name="connsiteY7" fmla="*/ 554831 h 867296"/>
                    <a:gd name="connsiteX8" fmla="*/ 403622 w 629778"/>
                    <a:gd name="connsiteY8" fmla="*/ 0 h 867296"/>
                    <a:gd name="connsiteX0" fmla="*/ 589359 w 629778"/>
                    <a:gd name="connsiteY0" fmla="*/ 40481 h 852338"/>
                    <a:gd name="connsiteX1" fmla="*/ 586978 w 629778"/>
                    <a:gd name="connsiteY1" fmla="*/ 707231 h 852338"/>
                    <a:gd name="connsiteX2" fmla="*/ 332557 w 629778"/>
                    <a:gd name="connsiteY2" fmla="*/ 850230 h 852338"/>
                    <a:gd name="connsiteX3" fmla="*/ 65484 w 629778"/>
                    <a:gd name="connsiteY3" fmla="*/ 809625 h 852338"/>
                    <a:gd name="connsiteX4" fmla="*/ 15478 w 629778"/>
                    <a:gd name="connsiteY4" fmla="*/ 671512 h 852338"/>
                    <a:gd name="connsiteX5" fmla="*/ 158353 w 629778"/>
                    <a:gd name="connsiteY5" fmla="*/ 540543 h 852338"/>
                    <a:gd name="connsiteX6" fmla="*/ 386581 w 629778"/>
                    <a:gd name="connsiteY6" fmla="*/ 600620 h 852338"/>
                    <a:gd name="connsiteX7" fmla="*/ 408384 w 629778"/>
                    <a:gd name="connsiteY7" fmla="*/ 554831 h 852338"/>
                    <a:gd name="connsiteX8" fmla="*/ 403622 w 629778"/>
                    <a:gd name="connsiteY8" fmla="*/ 0 h 8523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29778" h="852338">
                      <a:moveTo>
                        <a:pt x="589359" y="40481"/>
                      </a:moveTo>
                      <a:cubicBezTo>
                        <a:pt x="607615" y="308570"/>
                        <a:pt x="629778" y="572273"/>
                        <a:pt x="586978" y="707231"/>
                      </a:cubicBezTo>
                      <a:cubicBezTo>
                        <a:pt x="544178" y="842189"/>
                        <a:pt x="393081" y="852338"/>
                        <a:pt x="332557" y="850230"/>
                      </a:cubicBezTo>
                      <a:cubicBezTo>
                        <a:pt x="247154" y="847800"/>
                        <a:pt x="118330" y="839411"/>
                        <a:pt x="65484" y="809625"/>
                      </a:cubicBezTo>
                      <a:cubicBezTo>
                        <a:pt x="12638" y="779839"/>
                        <a:pt x="0" y="716359"/>
                        <a:pt x="15478" y="671512"/>
                      </a:cubicBezTo>
                      <a:cubicBezTo>
                        <a:pt x="30956" y="626665"/>
                        <a:pt x="96503" y="552358"/>
                        <a:pt x="158353" y="540543"/>
                      </a:cubicBezTo>
                      <a:cubicBezTo>
                        <a:pt x="220203" y="528728"/>
                        <a:pt x="344909" y="598239"/>
                        <a:pt x="386581" y="600620"/>
                      </a:cubicBezTo>
                      <a:cubicBezTo>
                        <a:pt x="428253" y="603001"/>
                        <a:pt x="405544" y="654934"/>
                        <a:pt x="408384" y="554831"/>
                      </a:cubicBezTo>
                      <a:cubicBezTo>
                        <a:pt x="411224" y="454728"/>
                        <a:pt x="406400" y="229393"/>
                        <a:pt x="403622" y="0"/>
                      </a:cubicBezTo>
                    </a:path>
                  </a:pathLst>
                </a:custGeom>
                <a:solidFill>
                  <a:srgbClr val="9900FF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27" name="Isosceles Triangle 126"/>
                <p:cNvSpPr/>
                <p:nvPr/>
              </p:nvSpPr>
              <p:spPr>
                <a:xfrm rot="16200000">
                  <a:off x="2499521" y="2155400"/>
                  <a:ext cx="2781393" cy="1296145"/>
                </a:xfrm>
                <a:prstGeom prst="triangle">
                  <a:avLst/>
                </a:prstGeom>
                <a:solidFill>
                  <a:srgbClr val="9900FF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grpSp>
              <p:nvGrpSpPr>
                <p:cNvPr id="128" name="Group 51"/>
                <p:cNvGrpSpPr/>
                <p:nvPr/>
              </p:nvGrpSpPr>
              <p:grpSpPr>
                <a:xfrm rot="731531" flipH="1">
                  <a:off x="4043869" y="1284655"/>
                  <a:ext cx="891094" cy="549104"/>
                  <a:chOff x="2195736" y="1196752"/>
                  <a:chExt cx="1296144" cy="792088"/>
                </a:xfrm>
                <a:solidFill>
                  <a:srgbClr val="FFFF00"/>
                </a:solidFill>
              </p:grpSpPr>
              <p:sp>
                <p:nvSpPr>
                  <p:cNvPr id="134" name="Freeform 133"/>
                  <p:cNvSpPr/>
                  <p:nvPr/>
                </p:nvSpPr>
                <p:spPr>
                  <a:xfrm>
                    <a:off x="2195736" y="1484784"/>
                    <a:ext cx="1296144" cy="145366"/>
                  </a:xfrm>
                  <a:custGeom>
                    <a:avLst/>
                    <a:gdLst>
                      <a:gd name="connsiteX0" fmla="*/ 0 w 1209821"/>
                      <a:gd name="connsiteY0" fmla="*/ 0 h 138332"/>
                      <a:gd name="connsiteX1" fmla="*/ 337625 w 1209821"/>
                      <a:gd name="connsiteY1" fmla="*/ 112541 h 138332"/>
                      <a:gd name="connsiteX2" fmla="*/ 928468 w 1209821"/>
                      <a:gd name="connsiteY2" fmla="*/ 126609 h 138332"/>
                      <a:gd name="connsiteX3" fmla="*/ 1209821 w 1209821"/>
                      <a:gd name="connsiteY3" fmla="*/ 42203 h 138332"/>
                      <a:gd name="connsiteX0" fmla="*/ 0 w 1296144"/>
                      <a:gd name="connsiteY0" fmla="*/ 0 h 145366"/>
                      <a:gd name="connsiteX1" fmla="*/ 337625 w 1296144"/>
                      <a:gd name="connsiteY1" fmla="*/ 112541 h 145366"/>
                      <a:gd name="connsiteX2" fmla="*/ 928468 w 1296144"/>
                      <a:gd name="connsiteY2" fmla="*/ 126609 h 145366"/>
                      <a:gd name="connsiteX3" fmla="*/ 1296144 w 1296144"/>
                      <a:gd name="connsiteY3" fmla="*/ 0 h 1453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96144" h="145366">
                        <a:moveTo>
                          <a:pt x="0" y="0"/>
                        </a:moveTo>
                        <a:cubicBezTo>
                          <a:pt x="91440" y="45719"/>
                          <a:pt x="182880" y="91439"/>
                          <a:pt x="337625" y="112541"/>
                        </a:cubicBezTo>
                        <a:cubicBezTo>
                          <a:pt x="492370" y="133643"/>
                          <a:pt x="768715" y="145366"/>
                          <a:pt x="928468" y="126609"/>
                        </a:cubicBezTo>
                        <a:cubicBezTo>
                          <a:pt x="1088221" y="107852"/>
                          <a:pt x="1228150" y="36341"/>
                          <a:pt x="1296144" y="0"/>
                        </a:cubicBezTo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135" name="Chord 134"/>
                  <p:cNvSpPr/>
                  <p:nvPr/>
                </p:nvSpPr>
                <p:spPr>
                  <a:xfrm>
                    <a:off x="2483768" y="1196752"/>
                    <a:ext cx="720080" cy="792088"/>
                  </a:xfrm>
                  <a:prstGeom prst="chord">
                    <a:avLst>
                      <a:gd name="adj1" fmla="val 10765082"/>
                      <a:gd name="adj2" fmla="val 108958"/>
                    </a:avLst>
                  </a:prstGeom>
                  <a:grpFill/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sp>
              <p:nvSpPr>
                <p:cNvPr id="129" name="Freeform 128"/>
                <p:cNvSpPr/>
                <p:nvPr/>
              </p:nvSpPr>
              <p:spPr>
                <a:xfrm rot="12921753" flipH="1">
                  <a:off x="4379743" y="1949091"/>
                  <a:ext cx="587016" cy="883440"/>
                </a:xfrm>
                <a:custGeom>
                  <a:avLst/>
                  <a:gdLst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37332 w 777479"/>
                    <a:gd name="connsiteY7" fmla="*/ 433387 h 733822"/>
                    <a:gd name="connsiteX8" fmla="*/ 275432 w 777479"/>
                    <a:gd name="connsiteY8" fmla="*/ 659606 h 733822"/>
                    <a:gd name="connsiteX9" fmla="*/ 365919 w 777479"/>
                    <a:gd name="connsiteY9" fmla="*/ 516731 h 733822"/>
                    <a:gd name="connsiteX10" fmla="*/ 384969 w 777479"/>
                    <a:gd name="connsiteY10" fmla="*/ 423862 h 733822"/>
                    <a:gd name="connsiteX11" fmla="*/ 375444 w 777479"/>
                    <a:gd name="connsiteY11" fmla="*/ 454819 h 733822"/>
                    <a:gd name="connsiteX12" fmla="*/ 401638 w 777479"/>
                    <a:gd name="connsiteY12" fmla="*/ 666750 h 733822"/>
                    <a:gd name="connsiteX13" fmla="*/ 451644 w 777479"/>
                    <a:gd name="connsiteY13" fmla="*/ 733425 h 733822"/>
                    <a:gd name="connsiteX14" fmla="*/ 504032 w 777479"/>
                    <a:gd name="connsiteY14" fmla="*/ 669131 h 733822"/>
                    <a:gd name="connsiteX15" fmla="*/ 523082 w 777479"/>
                    <a:gd name="connsiteY15" fmla="*/ 526256 h 733822"/>
                    <a:gd name="connsiteX16" fmla="*/ 527844 w 777479"/>
                    <a:gd name="connsiteY16" fmla="*/ 542925 h 733822"/>
                    <a:gd name="connsiteX17" fmla="*/ 573088 w 777479"/>
                    <a:gd name="connsiteY17" fmla="*/ 640556 h 733822"/>
                    <a:gd name="connsiteX18" fmla="*/ 625475 w 777479"/>
                    <a:gd name="connsiteY18" fmla="*/ 661987 h 733822"/>
                    <a:gd name="connsiteX19" fmla="*/ 658813 w 777479"/>
                    <a:gd name="connsiteY19" fmla="*/ 552450 h 733822"/>
                    <a:gd name="connsiteX20" fmla="*/ 644525 w 777479"/>
                    <a:gd name="connsiteY20" fmla="*/ 483394 h 733822"/>
                    <a:gd name="connsiteX21" fmla="*/ 646907 w 777479"/>
                    <a:gd name="connsiteY21" fmla="*/ 483394 h 733822"/>
                    <a:gd name="connsiteX22" fmla="*/ 718344 w 777479"/>
                    <a:gd name="connsiteY22" fmla="*/ 557212 h 733822"/>
                    <a:gd name="connsiteX23" fmla="*/ 770732 w 777479"/>
                    <a:gd name="connsiteY23" fmla="*/ 535781 h 733822"/>
                    <a:gd name="connsiteX24" fmla="*/ 758825 w 777479"/>
                    <a:gd name="connsiteY24" fmla="*/ 395287 h 733822"/>
                    <a:gd name="connsiteX25" fmla="*/ 668338 w 777479"/>
                    <a:gd name="connsiteY25" fmla="*/ 223837 h 733822"/>
                    <a:gd name="connsiteX26" fmla="*/ 644525 w 777479"/>
                    <a:gd name="connsiteY26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37332 w 777479"/>
                    <a:gd name="connsiteY7" fmla="*/ 433387 h 733822"/>
                    <a:gd name="connsiteX8" fmla="*/ 248147 w 777479"/>
                    <a:gd name="connsiteY8" fmla="*/ 649709 h 733822"/>
                    <a:gd name="connsiteX9" fmla="*/ 365919 w 777479"/>
                    <a:gd name="connsiteY9" fmla="*/ 516731 h 733822"/>
                    <a:gd name="connsiteX10" fmla="*/ 384969 w 777479"/>
                    <a:gd name="connsiteY10" fmla="*/ 423862 h 733822"/>
                    <a:gd name="connsiteX11" fmla="*/ 375444 w 777479"/>
                    <a:gd name="connsiteY11" fmla="*/ 454819 h 733822"/>
                    <a:gd name="connsiteX12" fmla="*/ 401638 w 777479"/>
                    <a:gd name="connsiteY12" fmla="*/ 666750 h 733822"/>
                    <a:gd name="connsiteX13" fmla="*/ 451644 w 777479"/>
                    <a:gd name="connsiteY13" fmla="*/ 733425 h 733822"/>
                    <a:gd name="connsiteX14" fmla="*/ 504032 w 777479"/>
                    <a:gd name="connsiteY14" fmla="*/ 669131 h 733822"/>
                    <a:gd name="connsiteX15" fmla="*/ 523082 w 777479"/>
                    <a:gd name="connsiteY15" fmla="*/ 526256 h 733822"/>
                    <a:gd name="connsiteX16" fmla="*/ 527844 w 777479"/>
                    <a:gd name="connsiteY16" fmla="*/ 542925 h 733822"/>
                    <a:gd name="connsiteX17" fmla="*/ 573088 w 777479"/>
                    <a:gd name="connsiteY17" fmla="*/ 640556 h 733822"/>
                    <a:gd name="connsiteX18" fmla="*/ 625475 w 777479"/>
                    <a:gd name="connsiteY18" fmla="*/ 661987 h 733822"/>
                    <a:gd name="connsiteX19" fmla="*/ 658813 w 777479"/>
                    <a:gd name="connsiteY19" fmla="*/ 552450 h 733822"/>
                    <a:gd name="connsiteX20" fmla="*/ 644525 w 777479"/>
                    <a:gd name="connsiteY20" fmla="*/ 483394 h 733822"/>
                    <a:gd name="connsiteX21" fmla="*/ 646907 w 777479"/>
                    <a:gd name="connsiteY21" fmla="*/ 483394 h 733822"/>
                    <a:gd name="connsiteX22" fmla="*/ 718344 w 777479"/>
                    <a:gd name="connsiteY22" fmla="*/ 557212 h 733822"/>
                    <a:gd name="connsiteX23" fmla="*/ 770732 w 777479"/>
                    <a:gd name="connsiteY23" fmla="*/ 535781 h 733822"/>
                    <a:gd name="connsiteX24" fmla="*/ 758825 w 777479"/>
                    <a:gd name="connsiteY24" fmla="*/ 395287 h 733822"/>
                    <a:gd name="connsiteX25" fmla="*/ 668338 w 777479"/>
                    <a:gd name="connsiteY25" fmla="*/ 223837 h 733822"/>
                    <a:gd name="connsiteX26" fmla="*/ 644525 w 777479"/>
                    <a:gd name="connsiteY26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248147 w 777479"/>
                    <a:gd name="connsiteY8" fmla="*/ 649709 h 733822"/>
                    <a:gd name="connsiteX9" fmla="*/ 365919 w 777479"/>
                    <a:gd name="connsiteY9" fmla="*/ 516731 h 733822"/>
                    <a:gd name="connsiteX10" fmla="*/ 384969 w 777479"/>
                    <a:gd name="connsiteY10" fmla="*/ 423862 h 733822"/>
                    <a:gd name="connsiteX11" fmla="*/ 375444 w 777479"/>
                    <a:gd name="connsiteY11" fmla="*/ 454819 h 733822"/>
                    <a:gd name="connsiteX12" fmla="*/ 401638 w 777479"/>
                    <a:gd name="connsiteY12" fmla="*/ 666750 h 733822"/>
                    <a:gd name="connsiteX13" fmla="*/ 451644 w 777479"/>
                    <a:gd name="connsiteY13" fmla="*/ 733425 h 733822"/>
                    <a:gd name="connsiteX14" fmla="*/ 504032 w 777479"/>
                    <a:gd name="connsiteY14" fmla="*/ 669131 h 733822"/>
                    <a:gd name="connsiteX15" fmla="*/ 523082 w 777479"/>
                    <a:gd name="connsiteY15" fmla="*/ 526256 h 733822"/>
                    <a:gd name="connsiteX16" fmla="*/ 527844 w 777479"/>
                    <a:gd name="connsiteY16" fmla="*/ 542925 h 733822"/>
                    <a:gd name="connsiteX17" fmla="*/ 573088 w 777479"/>
                    <a:gd name="connsiteY17" fmla="*/ 640556 h 733822"/>
                    <a:gd name="connsiteX18" fmla="*/ 625475 w 777479"/>
                    <a:gd name="connsiteY18" fmla="*/ 661987 h 733822"/>
                    <a:gd name="connsiteX19" fmla="*/ 658813 w 777479"/>
                    <a:gd name="connsiteY19" fmla="*/ 552450 h 733822"/>
                    <a:gd name="connsiteX20" fmla="*/ 644525 w 777479"/>
                    <a:gd name="connsiteY20" fmla="*/ 483394 h 733822"/>
                    <a:gd name="connsiteX21" fmla="*/ 646907 w 777479"/>
                    <a:gd name="connsiteY21" fmla="*/ 483394 h 733822"/>
                    <a:gd name="connsiteX22" fmla="*/ 718344 w 777479"/>
                    <a:gd name="connsiteY22" fmla="*/ 557212 h 733822"/>
                    <a:gd name="connsiteX23" fmla="*/ 770732 w 777479"/>
                    <a:gd name="connsiteY23" fmla="*/ 535781 h 733822"/>
                    <a:gd name="connsiteX24" fmla="*/ 758825 w 777479"/>
                    <a:gd name="connsiteY24" fmla="*/ 395287 h 733822"/>
                    <a:gd name="connsiteX25" fmla="*/ 668338 w 777479"/>
                    <a:gd name="connsiteY25" fmla="*/ 223837 h 733822"/>
                    <a:gd name="connsiteX26" fmla="*/ 644525 w 777479"/>
                    <a:gd name="connsiteY26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65919 w 777479"/>
                    <a:gd name="connsiteY10" fmla="*/ 516731 h 733822"/>
                    <a:gd name="connsiteX11" fmla="*/ 384969 w 777479"/>
                    <a:gd name="connsiteY11" fmla="*/ 423862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23082 w 777479"/>
                    <a:gd name="connsiteY16" fmla="*/ 526256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46907 w 777479"/>
                    <a:gd name="connsiteY22" fmla="*/ 4833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84969 w 777479"/>
                    <a:gd name="connsiteY11" fmla="*/ 423862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23082 w 777479"/>
                    <a:gd name="connsiteY16" fmla="*/ 526256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46907 w 777479"/>
                    <a:gd name="connsiteY22" fmla="*/ 4833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68300 w 777479"/>
                    <a:gd name="connsiteY11" fmla="*/ 388143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23082 w 777479"/>
                    <a:gd name="connsiteY16" fmla="*/ 526256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46907 w 777479"/>
                    <a:gd name="connsiteY22" fmla="*/ 4833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68300 w 777479"/>
                    <a:gd name="connsiteY11" fmla="*/ 388143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04032 w 777479"/>
                    <a:gd name="connsiteY16" fmla="*/ 428624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46907 w 777479"/>
                    <a:gd name="connsiteY22" fmla="*/ 4833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68300 w 777479"/>
                    <a:gd name="connsiteY11" fmla="*/ 388143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04032 w 777479"/>
                    <a:gd name="connsiteY16" fmla="*/ 428624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32619 w 777479"/>
                    <a:gd name="connsiteY22" fmla="*/ 4071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68300 w 777479"/>
                    <a:gd name="connsiteY11" fmla="*/ 388143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04032 w 777479"/>
                    <a:gd name="connsiteY16" fmla="*/ 428624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62013 w 777479"/>
                    <a:gd name="connsiteY20" fmla="*/ 605036 h 733822"/>
                    <a:gd name="connsiteX21" fmla="*/ 644525 w 777479"/>
                    <a:gd name="connsiteY21" fmla="*/ 483394 h 733822"/>
                    <a:gd name="connsiteX22" fmla="*/ 632619 w 777479"/>
                    <a:gd name="connsiteY22" fmla="*/ 4071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2397 h 834313"/>
                    <a:gd name="connsiteX1" fmla="*/ 239713 w 777479"/>
                    <a:gd name="connsiteY1" fmla="*/ 240985 h 834313"/>
                    <a:gd name="connsiteX2" fmla="*/ 82550 w 777479"/>
                    <a:gd name="connsiteY2" fmla="*/ 336235 h 834313"/>
                    <a:gd name="connsiteX3" fmla="*/ 3969 w 777479"/>
                    <a:gd name="connsiteY3" fmla="*/ 474347 h 834313"/>
                    <a:gd name="connsiteX4" fmla="*/ 106363 w 777479"/>
                    <a:gd name="connsiteY4" fmla="*/ 488635 h 834313"/>
                    <a:gd name="connsiteX5" fmla="*/ 254000 w 777479"/>
                    <a:gd name="connsiteY5" fmla="*/ 386241 h 834313"/>
                    <a:gd name="connsiteX6" fmla="*/ 261144 w 777479"/>
                    <a:gd name="connsiteY6" fmla="*/ 398147 h 834313"/>
                    <a:gd name="connsiteX7" fmla="*/ 223044 w 777479"/>
                    <a:gd name="connsiteY7" fmla="*/ 533878 h 834313"/>
                    <a:gd name="connsiteX8" fmla="*/ 198834 w 777479"/>
                    <a:gd name="connsiteY8" fmla="*/ 660085 h 834313"/>
                    <a:gd name="connsiteX9" fmla="*/ 248147 w 777479"/>
                    <a:gd name="connsiteY9" fmla="*/ 750200 h 834313"/>
                    <a:gd name="connsiteX10" fmla="*/ 335682 w 777479"/>
                    <a:gd name="connsiteY10" fmla="*/ 608466 h 834313"/>
                    <a:gd name="connsiteX11" fmla="*/ 368300 w 777479"/>
                    <a:gd name="connsiteY11" fmla="*/ 488634 h 834313"/>
                    <a:gd name="connsiteX12" fmla="*/ 375444 w 777479"/>
                    <a:gd name="connsiteY12" fmla="*/ 555310 h 834313"/>
                    <a:gd name="connsiteX13" fmla="*/ 401638 w 777479"/>
                    <a:gd name="connsiteY13" fmla="*/ 767241 h 834313"/>
                    <a:gd name="connsiteX14" fmla="*/ 451644 w 777479"/>
                    <a:gd name="connsiteY14" fmla="*/ 833916 h 834313"/>
                    <a:gd name="connsiteX15" fmla="*/ 504032 w 777479"/>
                    <a:gd name="connsiteY15" fmla="*/ 769622 h 834313"/>
                    <a:gd name="connsiteX16" fmla="*/ 504032 w 777479"/>
                    <a:gd name="connsiteY16" fmla="*/ 529115 h 834313"/>
                    <a:gd name="connsiteX17" fmla="*/ 527844 w 777479"/>
                    <a:gd name="connsiteY17" fmla="*/ 643416 h 834313"/>
                    <a:gd name="connsiteX18" fmla="*/ 573088 w 777479"/>
                    <a:gd name="connsiteY18" fmla="*/ 741047 h 834313"/>
                    <a:gd name="connsiteX19" fmla="*/ 625475 w 777479"/>
                    <a:gd name="connsiteY19" fmla="*/ 762478 h 834313"/>
                    <a:gd name="connsiteX20" fmla="*/ 662013 w 777479"/>
                    <a:gd name="connsiteY20" fmla="*/ 705527 h 834313"/>
                    <a:gd name="connsiteX21" fmla="*/ 644525 w 777479"/>
                    <a:gd name="connsiteY21" fmla="*/ 583885 h 834313"/>
                    <a:gd name="connsiteX22" fmla="*/ 632619 w 777479"/>
                    <a:gd name="connsiteY22" fmla="*/ 507685 h 834313"/>
                    <a:gd name="connsiteX23" fmla="*/ 718344 w 777479"/>
                    <a:gd name="connsiteY23" fmla="*/ 657703 h 834313"/>
                    <a:gd name="connsiteX24" fmla="*/ 770732 w 777479"/>
                    <a:gd name="connsiteY24" fmla="*/ 636272 h 834313"/>
                    <a:gd name="connsiteX25" fmla="*/ 758825 w 777479"/>
                    <a:gd name="connsiteY25" fmla="*/ 495778 h 834313"/>
                    <a:gd name="connsiteX26" fmla="*/ 668338 w 777479"/>
                    <a:gd name="connsiteY26" fmla="*/ 324328 h 834313"/>
                    <a:gd name="connsiteX27" fmla="*/ 668239 w 777479"/>
                    <a:gd name="connsiteY27" fmla="*/ 0 h 834313"/>
                    <a:gd name="connsiteX0" fmla="*/ 240017 w 777479"/>
                    <a:gd name="connsiteY0" fmla="*/ 24652 h 834313"/>
                    <a:gd name="connsiteX1" fmla="*/ 239713 w 777479"/>
                    <a:gd name="connsiteY1" fmla="*/ 240985 h 834313"/>
                    <a:gd name="connsiteX2" fmla="*/ 82550 w 777479"/>
                    <a:gd name="connsiteY2" fmla="*/ 336235 h 834313"/>
                    <a:gd name="connsiteX3" fmla="*/ 3969 w 777479"/>
                    <a:gd name="connsiteY3" fmla="*/ 474347 h 834313"/>
                    <a:gd name="connsiteX4" fmla="*/ 106363 w 777479"/>
                    <a:gd name="connsiteY4" fmla="*/ 488635 h 834313"/>
                    <a:gd name="connsiteX5" fmla="*/ 254000 w 777479"/>
                    <a:gd name="connsiteY5" fmla="*/ 386241 h 834313"/>
                    <a:gd name="connsiteX6" fmla="*/ 261144 w 777479"/>
                    <a:gd name="connsiteY6" fmla="*/ 398147 h 834313"/>
                    <a:gd name="connsiteX7" fmla="*/ 223044 w 777479"/>
                    <a:gd name="connsiteY7" fmla="*/ 533878 h 834313"/>
                    <a:gd name="connsiteX8" fmla="*/ 198834 w 777479"/>
                    <a:gd name="connsiteY8" fmla="*/ 660085 h 834313"/>
                    <a:gd name="connsiteX9" fmla="*/ 248147 w 777479"/>
                    <a:gd name="connsiteY9" fmla="*/ 750200 h 834313"/>
                    <a:gd name="connsiteX10" fmla="*/ 335682 w 777479"/>
                    <a:gd name="connsiteY10" fmla="*/ 608466 h 834313"/>
                    <a:gd name="connsiteX11" fmla="*/ 368300 w 777479"/>
                    <a:gd name="connsiteY11" fmla="*/ 488634 h 834313"/>
                    <a:gd name="connsiteX12" fmla="*/ 375444 w 777479"/>
                    <a:gd name="connsiteY12" fmla="*/ 555310 h 834313"/>
                    <a:gd name="connsiteX13" fmla="*/ 401638 w 777479"/>
                    <a:gd name="connsiteY13" fmla="*/ 767241 h 834313"/>
                    <a:gd name="connsiteX14" fmla="*/ 451644 w 777479"/>
                    <a:gd name="connsiteY14" fmla="*/ 833916 h 834313"/>
                    <a:gd name="connsiteX15" fmla="*/ 504032 w 777479"/>
                    <a:gd name="connsiteY15" fmla="*/ 769622 h 834313"/>
                    <a:gd name="connsiteX16" fmla="*/ 504032 w 777479"/>
                    <a:gd name="connsiteY16" fmla="*/ 529115 h 834313"/>
                    <a:gd name="connsiteX17" fmla="*/ 527844 w 777479"/>
                    <a:gd name="connsiteY17" fmla="*/ 643416 h 834313"/>
                    <a:gd name="connsiteX18" fmla="*/ 573088 w 777479"/>
                    <a:gd name="connsiteY18" fmla="*/ 741047 h 834313"/>
                    <a:gd name="connsiteX19" fmla="*/ 625475 w 777479"/>
                    <a:gd name="connsiteY19" fmla="*/ 762478 h 834313"/>
                    <a:gd name="connsiteX20" fmla="*/ 662013 w 777479"/>
                    <a:gd name="connsiteY20" fmla="*/ 705527 h 834313"/>
                    <a:gd name="connsiteX21" fmla="*/ 644525 w 777479"/>
                    <a:gd name="connsiteY21" fmla="*/ 583885 h 834313"/>
                    <a:gd name="connsiteX22" fmla="*/ 632619 w 777479"/>
                    <a:gd name="connsiteY22" fmla="*/ 507685 h 834313"/>
                    <a:gd name="connsiteX23" fmla="*/ 718344 w 777479"/>
                    <a:gd name="connsiteY23" fmla="*/ 657703 h 834313"/>
                    <a:gd name="connsiteX24" fmla="*/ 770732 w 777479"/>
                    <a:gd name="connsiteY24" fmla="*/ 636272 h 834313"/>
                    <a:gd name="connsiteX25" fmla="*/ 758825 w 777479"/>
                    <a:gd name="connsiteY25" fmla="*/ 495778 h 834313"/>
                    <a:gd name="connsiteX26" fmla="*/ 668338 w 777479"/>
                    <a:gd name="connsiteY26" fmla="*/ 324328 h 834313"/>
                    <a:gd name="connsiteX27" fmla="*/ 668239 w 777479"/>
                    <a:gd name="connsiteY27" fmla="*/ 0 h 834313"/>
                    <a:gd name="connsiteX0" fmla="*/ 240017 w 777479"/>
                    <a:gd name="connsiteY0" fmla="*/ 164738 h 974399"/>
                    <a:gd name="connsiteX1" fmla="*/ 239713 w 777479"/>
                    <a:gd name="connsiteY1" fmla="*/ 381071 h 974399"/>
                    <a:gd name="connsiteX2" fmla="*/ 82550 w 777479"/>
                    <a:gd name="connsiteY2" fmla="*/ 476321 h 974399"/>
                    <a:gd name="connsiteX3" fmla="*/ 3969 w 777479"/>
                    <a:gd name="connsiteY3" fmla="*/ 614433 h 974399"/>
                    <a:gd name="connsiteX4" fmla="*/ 106363 w 777479"/>
                    <a:gd name="connsiteY4" fmla="*/ 628721 h 974399"/>
                    <a:gd name="connsiteX5" fmla="*/ 254000 w 777479"/>
                    <a:gd name="connsiteY5" fmla="*/ 526327 h 974399"/>
                    <a:gd name="connsiteX6" fmla="*/ 261144 w 777479"/>
                    <a:gd name="connsiteY6" fmla="*/ 538233 h 974399"/>
                    <a:gd name="connsiteX7" fmla="*/ 223044 w 777479"/>
                    <a:gd name="connsiteY7" fmla="*/ 673964 h 974399"/>
                    <a:gd name="connsiteX8" fmla="*/ 198834 w 777479"/>
                    <a:gd name="connsiteY8" fmla="*/ 800171 h 974399"/>
                    <a:gd name="connsiteX9" fmla="*/ 248147 w 777479"/>
                    <a:gd name="connsiteY9" fmla="*/ 890286 h 974399"/>
                    <a:gd name="connsiteX10" fmla="*/ 335682 w 777479"/>
                    <a:gd name="connsiteY10" fmla="*/ 748552 h 974399"/>
                    <a:gd name="connsiteX11" fmla="*/ 368300 w 777479"/>
                    <a:gd name="connsiteY11" fmla="*/ 628720 h 974399"/>
                    <a:gd name="connsiteX12" fmla="*/ 375444 w 777479"/>
                    <a:gd name="connsiteY12" fmla="*/ 695396 h 974399"/>
                    <a:gd name="connsiteX13" fmla="*/ 401638 w 777479"/>
                    <a:gd name="connsiteY13" fmla="*/ 907327 h 974399"/>
                    <a:gd name="connsiteX14" fmla="*/ 451644 w 777479"/>
                    <a:gd name="connsiteY14" fmla="*/ 974002 h 974399"/>
                    <a:gd name="connsiteX15" fmla="*/ 504032 w 777479"/>
                    <a:gd name="connsiteY15" fmla="*/ 909708 h 974399"/>
                    <a:gd name="connsiteX16" fmla="*/ 504032 w 777479"/>
                    <a:gd name="connsiteY16" fmla="*/ 669201 h 974399"/>
                    <a:gd name="connsiteX17" fmla="*/ 527844 w 777479"/>
                    <a:gd name="connsiteY17" fmla="*/ 783502 h 974399"/>
                    <a:gd name="connsiteX18" fmla="*/ 573088 w 777479"/>
                    <a:gd name="connsiteY18" fmla="*/ 881133 h 974399"/>
                    <a:gd name="connsiteX19" fmla="*/ 625475 w 777479"/>
                    <a:gd name="connsiteY19" fmla="*/ 902564 h 974399"/>
                    <a:gd name="connsiteX20" fmla="*/ 662013 w 777479"/>
                    <a:gd name="connsiteY20" fmla="*/ 845613 h 974399"/>
                    <a:gd name="connsiteX21" fmla="*/ 644525 w 777479"/>
                    <a:gd name="connsiteY21" fmla="*/ 723971 h 974399"/>
                    <a:gd name="connsiteX22" fmla="*/ 632619 w 777479"/>
                    <a:gd name="connsiteY22" fmla="*/ 647771 h 974399"/>
                    <a:gd name="connsiteX23" fmla="*/ 718344 w 777479"/>
                    <a:gd name="connsiteY23" fmla="*/ 797789 h 974399"/>
                    <a:gd name="connsiteX24" fmla="*/ 770732 w 777479"/>
                    <a:gd name="connsiteY24" fmla="*/ 776358 h 974399"/>
                    <a:gd name="connsiteX25" fmla="*/ 758825 w 777479"/>
                    <a:gd name="connsiteY25" fmla="*/ 635864 h 974399"/>
                    <a:gd name="connsiteX26" fmla="*/ 668338 w 777479"/>
                    <a:gd name="connsiteY26" fmla="*/ 464414 h 974399"/>
                    <a:gd name="connsiteX27" fmla="*/ 577964 w 777479"/>
                    <a:gd name="connsiteY27" fmla="*/ 0 h 974399"/>
                    <a:gd name="connsiteX0" fmla="*/ 224488 w 777479"/>
                    <a:gd name="connsiteY0" fmla="*/ 79294 h 974399"/>
                    <a:gd name="connsiteX1" fmla="*/ 239713 w 777479"/>
                    <a:gd name="connsiteY1" fmla="*/ 381071 h 974399"/>
                    <a:gd name="connsiteX2" fmla="*/ 82550 w 777479"/>
                    <a:gd name="connsiteY2" fmla="*/ 476321 h 974399"/>
                    <a:gd name="connsiteX3" fmla="*/ 3969 w 777479"/>
                    <a:gd name="connsiteY3" fmla="*/ 614433 h 974399"/>
                    <a:gd name="connsiteX4" fmla="*/ 106363 w 777479"/>
                    <a:gd name="connsiteY4" fmla="*/ 628721 h 974399"/>
                    <a:gd name="connsiteX5" fmla="*/ 254000 w 777479"/>
                    <a:gd name="connsiteY5" fmla="*/ 526327 h 974399"/>
                    <a:gd name="connsiteX6" fmla="*/ 261144 w 777479"/>
                    <a:gd name="connsiteY6" fmla="*/ 538233 h 974399"/>
                    <a:gd name="connsiteX7" fmla="*/ 223044 w 777479"/>
                    <a:gd name="connsiteY7" fmla="*/ 673964 h 974399"/>
                    <a:gd name="connsiteX8" fmla="*/ 198834 w 777479"/>
                    <a:gd name="connsiteY8" fmla="*/ 800171 h 974399"/>
                    <a:gd name="connsiteX9" fmla="*/ 248147 w 777479"/>
                    <a:gd name="connsiteY9" fmla="*/ 890286 h 974399"/>
                    <a:gd name="connsiteX10" fmla="*/ 335682 w 777479"/>
                    <a:gd name="connsiteY10" fmla="*/ 748552 h 974399"/>
                    <a:gd name="connsiteX11" fmla="*/ 368300 w 777479"/>
                    <a:gd name="connsiteY11" fmla="*/ 628720 h 974399"/>
                    <a:gd name="connsiteX12" fmla="*/ 375444 w 777479"/>
                    <a:gd name="connsiteY12" fmla="*/ 695396 h 974399"/>
                    <a:gd name="connsiteX13" fmla="*/ 401638 w 777479"/>
                    <a:gd name="connsiteY13" fmla="*/ 907327 h 974399"/>
                    <a:gd name="connsiteX14" fmla="*/ 451644 w 777479"/>
                    <a:gd name="connsiteY14" fmla="*/ 974002 h 974399"/>
                    <a:gd name="connsiteX15" fmla="*/ 504032 w 777479"/>
                    <a:gd name="connsiteY15" fmla="*/ 909708 h 974399"/>
                    <a:gd name="connsiteX16" fmla="*/ 504032 w 777479"/>
                    <a:gd name="connsiteY16" fmla="*/ 669201 h 974399"/>
                    <a:gd name="connsiteX17" fmla="*/ 527844 w 777479"/>
                    <a:gd name="connsiteY17" fmla="*/ 783502 h 974399"/>
                    <a:gd name="connsiteX18" fmla="*/ 573088 w 777479"/>
                    <a:gd name="connsiteY18" fmla="*/ 881133 h 974399"/>
                    <a:gd name="connsiteX19" fmla="*/ 625475 w 777479"/>
                    <a:gd name="connsiteY19" fmla="*/ 902564 h 974399"/>
                    <a:gd name="connsiteX20" fmla="*/ 662013 w 777479"/>
                    <a:gd name="connsiteY20" fmla="*/ 845613 h 974399"/>
                    <a:gd name="connsiteX21" fmla="*/ 644525 w 777479"/>
                    <a:gd name="connsiteY21" fmla="*/ 723971 h 974399"/>
                    <a:gd name="connsiteX22" fmla="*/ 632619 w 777479"/>
                    <a:gd name="connsiteY22" fmla="*/ 647771 h 974399"/>
                    <a:gd name="connsiteX23" fmla="*/ 718344 w 777479"/>
                    <a:gd name="connsiteY23" fmla="*/ 797789 h 974399"/>
                    <a:gd name="connsiteX24" fmla="*/ 770732 w 777479"/>
                    <a:gd name="connsiteY24" fmla="*/ 776358 h 974399"/>
                    <a:gd name="connsiteX25" fmla="*/ 758825 w 777479"/>
                    <a:gd name="connsiteY25" fmla="*/ 635864 h 974399"/>
                    <a:gd name="connsiteX26" fmla="*/ 668338 w 777479"/>
                    <a:gd name="connsiteY26" fmla="*/ 464414 h 974399"/>
                    <a:gd name="connsiteX27" fmla="*/ 577964 w 777479"/>
                    <a:gd name="connsiteY27" fmla="*/ 0 h 9743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777479" h="974399">
                      <a:moveTo>
                        <a:pt x="224488" y="79294"/>
                      </a:moveTo>
                      <a:cubicBezTo>
                        <a:pt x="238577" y="124935"/>
                        <a:pt x="263369" y="314900"/>
                        <a:pt x="239713" y="381071"/>
                      </a:cubicBezTo>
                      <a:cubicBezTo>
                        <a:pt x="216057" y="447242"/>
                        <a:pt x="121841" y="437427"/>
                        <a:pt x="82550" y="476321"/>
                      </a:cubicBezTo>
                      <a:cubicBezTo>
                        <a:pt x="43259" y="515215"/>
                        <a:pt x="0" y="589033"/>
                        <a:pt x="3969" y="614433"/>
                      </a:cubicBezTo>
                      <a:cubicBezTo>
                        <a:pt x="7938" y="639833"/>
                        <a:pt x="64691" y="643405"/>
                        <a:pt x="106363" y="628721"/>
                      </a:cubicBezTo>
                      <a:cubicBezTo>
                        <a:pt x="148035" y="614037"/>
                        <a:pt x="228203" y="541408"/>
                        <a:pt x="254000" y="526327"/>
                      </a:cubicBezTo>
                      <a:cubicBezTo>
                        <a:pt x="279797" y="511246"/>
                        <a:pt x="266303" y="513627"/>
                        <a:pt x="261144" y="538233"/>
                      </a:cubicBezTo>
                      <a:cubicBezTo>
                        <a:pt x="255985" y="562839"/>
                        <a:pt x="233429" y="630308"/>
                        <a:pt x="223044" y="673964"/>
                      </a:cubicBezTo>
                      <a:cubicBezTo>
                        <a:pt x="212659" y="717620"/>
                        <a:pt x="194650" y="764117"/>
                        <a:pt x="198834" y="800171"/>
                      </a:cubicBezTo>
                      <a:cubicBezTo>
                        <a:pt x="203018" y="836225"/>
                        <a:pt x="225339" y="898889"/>
                        <a:pt x="248147" y="890286"/>
                      </a:cubicBezTo>
                      <a:cubicBezTo>
                        <a:pt x="270955" y="881683"/>
                        <a:pt x="315657" y="792146"/>
                        <a:pt x="335682" y="748552"/>
                      </a:cubicBezTo>
                      <a:cubicBezTo>
                        <a:pt x="355707" y="704958"/>
                        <a:pt x="361673" y="637579"/>
                        <a:pt x="368300" y="628720"/>
                      </a:cubicBezTo>
                      <a:cubicBezTo>
                        <a:pt x="374927" y="619861"/>
                        <a:pt x="369888" y="648962"/>
                        <a:pt x="375444" y="695396"/>
                      </a:cubicBezTo>
                      <a:cubicBezTo>
                        <a:pt x="381000" y="741831"/>
                        <a:pt x="388938" y="860893"/>
                        <a:pt x="401638" y="907327"/>
                      </a:cubicBezTo>
                      <a:cubicBezTo>
                        <a:pt x="414338" y="953761"/>
                        <a:pt x="434578" y="973605"/>
                        <a:pt x="451644" y="974002"/>
                      </a:cubicBezTo>
                      <a:cubicBezTo>
                        <a:pt x="468710" y="974399"/>
                        <a:pt x="495301" y="960508"/>
                        <a:pt x="504032" y="909708"/>
                      </a:cubicBezTo>
                      <a:cubicBezTo>
                        <a:pt x="512763" y="858908"/>
                        <a:pt x="500063" y="690235"/>
                        <a:pt x="504032" y="669201"/>
                      </a:cubicBezTo>
                      <a:cubicBezTo>
                        <a:pt x="508001" y="648167"/>
                        <a:pt x="516335" y="748180"/>
                        <a:pt x="527844" y="783502"/>
                      </a:cubicBezTo>
                      <a:cubicBezTo>
                        <a:pt x="539353" y="818824"/>
                        <a:pt x="556816" y="861289"/>
                        <a:pt x="573088" y="881133"/>
                      </a:cubicBezTo>
                      <a:cubicBezTo>
                        <a:pt x="589360" y="900977"/>
                        <a:pt x="610654" y="908484"/>
                        <a:pt x="625475" y="902564"/>
                      </a:cubicBezTo>
                      <a:cubicBezTo>
                        <a:pt x="640296" y="896644"/>
                        <a:pt x="658838" y="875379"/>
                        <a:pt x="662013" y="845613"/>
                      </a:cubicBezTo>
                      <a:cubicBezTo>
                        <a:pt x="665188" y="815847"/>
                        <a:pt x="649424" y="756945"/>
                        <a:pt x="644525" y="723971"/>
                      </a:cubicBezTo>
                      <a:cubicBezTo>
                        <a:pt x="639626" y="690997"/>
                        <a:pt x="620316" y="635468"/>
                        <a:pt x="632619" y="647771"/>
                      </a:cubicBezTo>
                      <a:cubicBezTo>
                        <a:pt x="644922" y="660074"/>
                        <a:pt x="695325" y="776358"/>
                        <a:pt x="718344" y="797789"/>
                      </a:cubicBezTo>
                      <a:cubicBezTo>
                        <a:pt x="741363" y="819220"/>
                        <a:pt x="763985" y="803346"/>
                        <a:pt x="770732" y="776358"/>
                      </a:cubicBezTo>
                      <a:cubicBezTo>
                        <a:pt x="777479" y="749371"/>
                        <a:pt x="775891" y="687855"/>
                        <a:pt x="758825" y="635864"/>
                      </a:cubicBezTo>
                      <a:cubicBezTo>
                        <a:pt x="741759" y="583873"/>
                        <a:pt x="698481" y="570391"/>
                        <a:pt x="668338" y="464414"/>
                      </a:cubicBezTo>
                      <a:cubicBezTo>
                        <a:pt x="638195" y="358437"/>
                        <a:pt x="580345" y="78978"/>
                        <a:pt x="577964" y="0"/>
                      </a:cubicBezTo>
                    </a:path>
                  </a:pathLst>
                </a:custGeom>
                <a:solidFill>
                  <a:srgbClr val="9900FF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30" name="Freeform 129"/>
                <p:cNvSpPr/>
                <p:nvPr/>
              </p:nvSpPr>
              <p:spPr>
                <a:xfrm>
                  <a:off x="4020412" y="3861048"/>
                  <a:ext cx="578476" cy="660265"/>
                </a:xfrm>
                <a:custGeom>
                  <a:avLst/>
                  <a:gdLst>
                    <a:gd name="connsiteX0" fmla="*/ 589359 w 625872"/>
                    <a:gd name="connsiteY0" fmla="*/ 40481 h 840978"/>
                    <a:gd name="connsiteX1" fmla="*/ 586978 w 625872"/>
                    <a:gd name="connsiteY1" fmla="*/ 707231 h 840978"/>
                    <a:gd name="connsiteX2" fmla="*/ 355997 w 625872"/>
                    <a:gd name="connsiteY2" fmla="*/ 823912 h 840978"/>
                    <a:gd name="connsiteX3" fmla="*/ 65484 w 625872"/>
                    <a:gd name="connsiteY3" fmla="*/ 809625 h 840978"/>
                    <a:gd name="connsiteX4" fmla="*/ 15478 w 625872"/>
                    <a:gd name="connsiteY4" fmla="*/ 671512 h 840978"/>
                    <a:gd name="connsiteX5" fmla="*/ 158353 w 625872"/>
                    <a:gd name="connsiteY5" fmla="*/ 540543 h 840978"/>
                    <a:gd name="connsiteX6" fmla="*/ 398859 w 625872"/>
                    <a:gd name="connsiteY6" fmla="*/ 576262 h 840978"/>
                    <a:gd name="connsiteX7" fmla="*/ 408384 w 625872"/>
                    <a:gd name="connsiteY7" fmla="*/ 554831 h 840978"/>
                    <a:gd name="connsiteX8" fmla="*/ 403622 w 625872"/>
                    <a:gd name="connsiteY8" fmla="*/ 0 h 840978"/>
                    <a:gd name="connsiteX0" fmla="*/ 589359 w 625872"/>
                    <a:gd name="connsiteY0" fmla="*/ 40481 h 840978"/>
                    <a:gd name="connsiteX1" fmla="*/ 586978 w 625872"/>
                    <a:gd name="connsiteY1" fmla="*/ 707231 h 840978"/>
                    <a:gd name="connsiteX2" fmla="*/ 355997 w 625872"/>
                    <a:gd name="connsiteY2" fmla="*/ 823912 h 840978"/>
                    <a:gd name="connsiteX3" fmla="*/ 65484 w 625872"/>
                    <a:gd name="connsiteY3" fmla="*/ 809625 h 840978"/>
                    <a:gd name="connsiteX4" fmla="*/ 15478 w 625872"/>
                    <a:gd name="connsiteY4" fmla="*/ 671512 h 840978"/>
                    <a:gd name="connsiteX5" fmla="*/ 158353 w 625872"/>
                    <a:gd name="connsiteY5" fmla="*/ 540543 h 840978"/>
                    <a:gd name="connsiteX6" fmla="*/ 386581 w 625872"/>
                    <a:gd name="connsiteY6" fmla="*/ 600620 h 840978"/>
                    <a:gd name="connsiteX7" fmla="*/ 408384 w 625872"/>
                    <a:gd name="connsiteY7" fmla="*/ 554831 h 840978"/>
                    <a:gd name="connsiteX8" fmla="*/ 403622 w 625872"/>
                    <a:gd name="connsiteY8" fmla="*/ 0 h 840978"/>
                    <a:gd name="connsiteX0" fmla="*/ 589359 w 629778"/>
                    <a:gd name="connsiteY0" fmla="*/ 40481 h 867296"/>
                    <a:gd name="connsiteX1" fmla="*/ 586978 w 629778"/>
                    <a:gd name="connsiteY1" fmla="*/ 707231 h 867296"/>
                    <a:gd name="connsiteX2" fmla="*/ 332557 w 629778"/>
                    <a:gd name="connsiteY2" fmla="*/ 850230 h 867296"/>
                    <a:gd name="connsiteX3" fmla="*/ 65484 w 629778"/>
                    <a:gd name="connsiteY3" fmla="*/ 809625 h 867296"/>
                    <a:gd name="connsiteX4" fmla="*/ 15478 w 629778"/>
                    <a:gd name="connsiteY4" fmla="*/ 671512 h 867296"/>
                    <a:gd name="connsiteX5" fmla="*/ 158353 w 629778"/>
                    <a:gd name="connsiteY5" fmla="*/ 540543 h 867296"/>
                    <a:gd name="connsiteX6" fmla="*/ 386581 w 629778"/>
                    <a:gd name="connsiteY6" fmla="*/ 600620 h 867296"/>
                    <a:gd name="connsiteX7" fmla="*/ 408384 w 629778"/>
                    <a:gd name="connsiteY7" fmla="*/ 554831 h 867296"/>
                    <a:gd name="connsiteX8" fmla="*/ 403622 w 629778"/>
                    <a:gd name="connsiteY8" fmla="*/ 0 h 867296"/>
                    <a:gd name="connsiteX0" fmla="*/ 589359 w 629778"/>
                    <a:gd name="connsiteY0" fmla="*/ 40481 h 867296"/>
                    <a:gd name="connsiteX1" fmla="*/ 586978 w 629778"/>
                    <a:gd name="connsiteY1" fmla="*/ 707231 h 867296"/>
                    <a:gd name="connsiteX2" fmla="*/ 332557 w 629778"/>
                    <a:gd name="connsiteY2" fmla="*/ 850230 h 867296"/>
                    <a:gd name="connsiteX3" fmla="*/ 65484 w 629778"/>
                    <a:gd name="connsiteY3" fmla="*/ 809625 h 867296"/>
                    <a:gd name="connsiteX4" fmla="*/ 15478 w 629778"/>
                    <a:gd name="connsiteY4" fmla="*/ 671512 h 867296"/>
                    <a:gd name="connsiteX5" fmla="*/ 158353 w 629778"/>
                    <a:gd name="connsiteY5" fmla="*/ 540543 h 867296"/>
                    <a:gd name="connsiteX6" fmla="*/ 386581 w 629778"/>
                    <a:gd name="connsiteY6" fmla="*/ 600620 h 867296"/>
                    <a:gd name="connsiteX7" fmla="*/ 408384 w 629778"/>
                    <a:gd name="connsiteY7" fmla="*/ 554831 h 867296"/>
                    <a:gd name="connsiteX8" fmla="*/ 403622 w 629778"/>
                    <a:gd name="connsiteY8" fmla="*/ 0 h 867296"/>
                    <a:gd name="connsiteX0" fmla="*/ 589359 w 629778"/>
                    <a:gd name="connsiteY0" fmla="*/ 40481 h 852338"/>
                    <a:gd name="connsiteX1" fmla="*/ 586978 w 629778"/>
                    <a:gd name="connsiteY1" fmla="*/ 707231 h 852338"/>
                    <a:gd name="connsiteX2" fmla="*/ 332557 w 629778"/>
                    <a:gd name="connsiteY2" fmla="*/ 850230 h 852338"/>
                    <a:gd name="connsiteX3" fmla="*/ 65484 w 629778"/>
                    <a:gd name="connsiteY3" fmla="*/ 809625 h 852338"/>
                    <a:gd name="connsiteX4" fmla="*/ 15478 w 629778"/>
                    <a:gd name="connsiteY4" fmla="*/ 671512 h 852338"/>
                    <a:gd name="connsiteX5" fmla="*/ 158353 w 629778"/>
                    <a:gd name="connsiteY5" fmla="*/ 540543 h 852338"/>
                    <a:gd name="connsiteX6" fmla="*/ 386581 w 629778"/>
                    <a:gd name="connsiteY6" fmla="*/ 600620 h 852338"/>
                    <a:gd name="connsiteX7" fmla="*/ 408384 w 629778"/>
                    <a:gd name="connsiteY7" fmla="*/ 554831 h 852338"/>
                    <a:gd name="connsiteX8" fmla="*/ 403622 w 629778"/>
                    <a:gd name="connsiteY8" fmla="*/ 0 h 8523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29778" h="852338">
                      <a:moveTo>
                        <a:pt x="589359" y="40481"/>
                      </a:moveTo>
                      <a:cubicBezTo>
                        <a:pt x="607615" y="308570"/>
                        <a:pt x="629778" y="572273"/>
                        <a:pt x="586978" y="707231"/>
                      </a:cubicBezTo>
                      <a:cubicBezTo>
                        <a:pt x="544178" y="842189"/>
                        <a:pt x="393081" y="852338"/>
                        <a:pt x="332557" y="850230"/>
                      </a:cubicBezTo>
                      <a:cubicBezTo>
                        <a:pt x="247154" y="847800"/>
                        <a:pt x="118330" y="839411"/>
                        <a:pt x="65484" y="809625"/>
                      </a:cubicBezTo>
                      <a:cubicBezTo>
                        <a:pt x="12638" y="779839"/>
                        <a:pt x="0" y="716359"/>
                        <a:pt x="15478" y="671512"/>
                      </a:cubicBezTo>
                      <a:cubicBezTo>
                        <a:pt x="30956" y="626665"/>
                        <a:pt x="96503" y="552358"/>
                        <a:pt x="158353" y="540543"/>
                      </a:cubicBezTo>
                      <a:cubicBezTo>
                        <a:pt x="220203" y="528728"/>
                        <a:pt x="344909" y="598239"/>
                        <a:pt x="386581" y="600620"/>
                      </a:cubicBezTo>
                      <a:cubicBezTo>
                        <a:pt x="428253" y="603001"/>
                        <a:pt x="405544" y="654934"/>
                        <a:pt x="408384" y="554831"/>
                      </a:cubicBezTo>
                      <a:cubicBezTo>
                        <a:pt x="411224" y="454728"/>
                        <a:pt x="406400" y="229393"/>
                        <a:pt x="403622" y="0"/>
                      </a:cubicBezTo>
                    </a:path>
                  </a:pathLst>
                </a:custGeom>
                <a:solidFill>
                  <a:srgbClr val="9900FF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31" name="Oval 130"/>
                <p:cNvSpPr/>
                <p:nvPr/>
              </p:nvSpPr>
              <p:spPr>
                <a:xfrm flipH="1">
                  <a:off x="4067944" y="2348880"/>
                  <a:ext cx="56502" cy="17829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32" name="Oval 131"/>
                <p:cNvSpPr/>
                <p:nvPr/>
              </p:nvSpPr>
              <p:spPr>
                <a:xfrm flipH="1">
                  <a:off x="3730973" y="2359424"/>
                  <a:ext cx="56502" cy="17829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117" name="Group 116"/>
              <p:cNvGrpSpPr/>
              <p:nvPr/>
            </p:nvGrpSpPr>
            <p:grpSpPr>
              <a:xfrm rot="10800000">
                <a:off x="8172400" y="1125518"/>
                <a:ext cx="432048" cy="647298"/>
                <a:chOff x="3242145" y="1284655"/>
                <a:chExt cx="1724614" cy="2909514"/>
              </a:xfrm>
            </p:grpSpPr>
            <p:sp>
              <p:nvSpPr>
                <p:cNvPr id="118" name="Isosceles Triangle 117"/>
                <p:cNvSpPr/>
                <p:nvPr/>
              </p:nvSpPr>
              <p:spPr>
                <a:xfrm rot="16200000">
                  <a:off x="2499521" y="2155400"/>
                  <a:ext cx="2781393" cy="1296145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grpSp>
              <p:nvGrpSpPr>
                <p:cNvPr id="119" name="Group 51"/>
                <p:cNvGrpSpPr/>
                <p:nvPr/>
              </p:nvGrpSpPr>
              <p:grpSpPr>
                <a:xfrm rot="731531" flipH="1">
                  <a:off x="4043869" y="1284655"/>
                  <a:ext cx="891094" cy="549104"/>
                  <a:chOff x="2195736" y="1196752"/>
                  <a:chExt cx="1296144" cy="792088"/>
                </a:xfrm>
                <a:solidFill>
                  <a:srgbClr val="FFFF00"/>
                </a:solidFill>
              </p:grpSpPr>
              <p:sp>
                <p:nvSpPr>
                  <p:cNvPr id="124" name="Freeform 123"/>
                  <p:cNvSpPr/>
                  <p:nvPr/>
                </p:nvSpPr>
                <p:spPr>
                  <a:xfrm>
                    <a:off x="2195736" y="1484784"/>
                    <a:ext cx="1296144" cy="145366"/>
                  </a:xfrm>
                  <a:custGeom>
                    <a:avLst/>
                    <a:gdLst>
                      <a:gd name="connsiteX0" fmla="*/ 0 w 1209821"/>
                      <a:gd name="connsiteY0" fmla="*/ 0 h 138332"/>
                      <a:gd name="connsiteX1" fmla="*/ 337625 w 1209821"/>
                      <a:gd name="connsiteY1" fmla="*/ 112541 h 138332"/>
                      <a:gd name="connsiteX2" fmla="*/ 928468 w 1209821"/>
                      <a:gd name="connsiteY2" fmla="*/ 126609 h 138332"/>
                      <a:gd name="connsiteX3" fmla="*/ 1209821 w 1209821"/>
                      <a:gd name="connsiteY3" fmla="*/ 42203 h 138332"/>
                      <a:gd name="connsiteX0" fmla="*/ 0 w 1296144"/>
                      <a:gd name="connsiteY0" fmla="*/ 0 h 145366"/>
                      <a:gd name="connsiteX1" fmla="*/ 337625 w 1296144"/>
                      <a:gd name="connsiteY1" fmla="*/ 112541 h 145366"/>
                      <a:gd name="connsiteX2" fmla="*/ 928468 w 1296144"/>
                      <a:gd name="connsiteY2" fmla="*/ 126609 h 145366"/>
                      <a:gd name="connsiteX3" fmla="*/ 1296144 w 1296144"/>
                      <a:gd name="connsiteY3" fmla="*/ 0 h 1453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96144" h="145366">
                        <a:moveTo>
                          <a:pt x="0" y="0"/>
                        </a:moveTo>
                        <a:cubicBezTo>
                          <a:pt x="91440" y="45719"/>
                          <a:pt x="182880" y="91439"/>
                          <a:pt x="337625" y="112541"/>
                        </a:cubicBezTo>
                        <a:cubicBezTo>
                          <a:pt x="492370" y="133643"/>
                          <a:pt x="768715" y="145366"/>
                          <a:pt x="928468" y="126609"/>
                        </a:cubicBezTo>
                        <a:cubicBezTo>
                          <a:pt x="1088221" y="107852"/>
                          <a:pt x="1228150" y="36341"/>
                          <a:pt x="1296144" y="0"/>
                        </a:cubicBezTo>
                      </a:path>
                    </a:pathLst>
                  </a:custGeom>
                  <a:noFill/>
                  <a:ln w="38100">
                    <a:noFill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125" name="Chord 124"/>
                  <p:cNvSpPr/>
                  <p:nvPr/>
                </p:nvSpPr>
                <p:spPr>
                  <a:xfrm>
                    <a:off x="2483768" y="1196752"/>
                    <a:ext cx="720080" cy="792088"/>
                  </a:xfrm>
                  <a:prstGeom prst="chord">
                    <a:avLst>
                      <a:gd name="adj1" fmla="val 10765082"/>
                      <a:gd name="adj2" fmla="val 108958"/>
                    </a:avLst>
                  </a:prstGeom>
                  <a:noFill/>
                  <a:ln w="381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sp>
              <p:nvSpPr>
                <p:cNvPr id="120" name="Freeform 119"/>
                <p:cNvSpPr/>
                <p:nvPr/>
              </p:nvSpPr>
              <p:spPr>
                <a:xfrm rot="12921753" flipH="1">
                  <a:off x="4379743" y="1949091"/>
                  <a:ext cx="587016" cy="883440"/>
                </a:xfrm>
                <a:custGeom>
                  <a:avLst/>
                  <a:gdLst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37332 w 777479"/>
                    <a:gd name="connsiteY7" fmla="*/ 433387 h 733822"/>
                    <a:gd name="connsiteX8" fmla="*/ 275432 w 777479"/>
                    <a:gd name="connsiteY8" fmla="*/ 659606 h 733822"/>
                    <a:gd name="connsiteX9" fmla="*/ 365919 w 777479"/>
                    <a:gd name="connsiteY9" fmla="*/ 516731 h 733822"/>
                    <a:gd name="connsiteX10" fmla="*/ 384969 w 777479"/>
                    <a:gd name="connsiteY10" fmla="*/ 423862 h 733822"/>
                    <a:gd name="connsiteX11" fmla="*/ 375444 w 777479"/>
                    <a:gd name="connsiteY11" fmla="*/ 454819 h 733822"/>
                    <a:gd name="connsiteX12" fmla="*/ 401638 w 777479"/>
                    <a:gd name="connsiteY12" fmla="*/ 666750 h 733822"/>
                    <a:gd name="connsiteX13" fmla="*/ 451644 w 777479"/>
                    <a:gd name="connsiteY13" fmla="*/ 733425 h 733822"/>
                    <a:gd name="connsiteX14" fmla="*/ 504032 w 777479"/>
                    <a:gd name="connsiteY14" fmla="*/ 669131 h 733822"/>
                    <a:gd name="connsiteX15" fmla="*/ 523082 w 777479"/>
                    <a:gd name="connsiteY15" fmla="*/ 526256 h 733822"/>
                    <a:gd name="connsiteX16" fmla="*/ 527844 w 777479"/>
                    <a:gd name="connsiteY16" fmla="*/ 542925 h 733822"/>
                    <a:gd name="connsiteX17" fmla="*/ 573088 w 777479"/>
                    <a:gd name="connsiteY17" fmla="*/ 640556 h 733822"/>
                    <a:gd name="connsiteX18" fmla="*/ 625475 w 777479"/>
                    <a:gd name="connsiteY18" fmla="*/ 661987 h 733822"/>
                    <a:gd name="connsiteX19" fmla="*/ 658813 w 777479"/>
                    <a:gd name="connsiteY19" fmla="*/ 552450 h 733822"/>
                    <a:gd name="connsiteX20" fmla="*/ 644525 w 777479"/>
                    <a:gd name="connsiteY20" fmla="*/ 483394 h 733822"/>
                    <a:gd name="connsiteX21" fmla="*/ 646907 w 777479"/>
                    <a:gd name="connsiteY21" fmla="*/ 483394 h 733822"/>
                    <a:gd name="connsiteX22" fmla="*/ 718344 w 777479"/>
                    <a:gd name="connsiteY22" fmla="*/ 557212 h 733822"/>
                    <a:gd name="connsiteX23" fmla="*/ 770732 w 777479"/>
                    <a:gd name="connsiteY23" fmla="*/ 535781 h 733822"/>
                    <a:gd name="connsiteX24" fmla="*/ 758825 w 777479"/>
                    <a:gd name="connsiteY24" fmla="*/ 395287 h 733822"/>
                    <a:gd name="connsiteX25" fmla="*/ 668338 w 777479"/>
                    <a:gd name="connsiteY25" fmla="*/ 223837 h 733822"/>
                    <a:gd name="connsiteX26" fmla="*/ 644525 w 777479"/>
                    <a:gd name="connsiteY26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37332 w 777479"/>
                    <a:gd name="connsiteY7" fmla="*/ 433387 h 733822"/>
                    <a:gd name="connsiteX8" fmla="*/ 248147 w 777479"/>
                    <a:gd name="connsiteY8" fmla="*/ 649709 h 733822"/>
                    <a:gd name="connsiteX9" fmla="*/ 365919 w 777479"/>
                    <a:gd name="connsiteY9" fmla="*/ 516731 h 733822"/>
                    <a:gd name="connsiteX10" fmla="*/ 384969 w 777479"/>
                    <a:gd name="connsiteY10" fmla="*/ 423862 h 733822"/>
                    <a:gd name="connsiteX11" fmla="*/ 375444 w 777479"/>
                    <a:gd name="connsiteY11" fmla="*/ 454819 h 733822"/>
                    <a:gd name="connsiteX12" fmla="*/ 401638 w 777479"/>
                    <a:gd name="connsiteY12" fmla="*/ 666750 h 733822"/>
                    <a:gd name="connsiteX13" fmla="*/ 451644 w 777479"/>
                    <a:gd name="connsiteY13" fmla="*/ 733425 h 733822"/>
                    <a:gd name="connsiteX14" fmla="*/ 504032 w 777479"/>
                    <a:gd name="connsiteY14" fmla="*/ 669131 h 733822"/>
                    <a:gd name="connsiteX15" fmla="*/ 523082 w 777479"/>
                    <a:gd name="connsiteY15" fmla="*/ 526256 h 733822"/>
                    <a:gd name="connsiteX16" fmla="*/ 527844 w 777479"/>
                    <a:gd name="connsiteY16" fmla="*/ 542925 h 733822"/>
                    <a:gd name="connsiteX17" fmla="*/ 573088 w 777479"/>
                    <a:gd name="connsiteY17" fmla="*/ 640556 h 733822"/>
                    <a:gd name="connsiteX18" fmla="*/ 625475 w 777479"/>
                    <a:gd name="connsiteY18" fmla="*/ 661987 h 733822"/>
                    <a:gd name="connsiteX19" fmla="*/ 658813 w 777479"/>
                    <a:gd name="connsiteY19" fmla="*/ 552450 h 733822"/>
                    <a:gd name="connsiteX20" fmla="*/ 644525 w 777479"/>
                    <a:gd name="connsiteY20" fmla="*/ 483394 h 733822"/>
                    <a:gd name="connsiteX21" fmla="*/ 646907 w 777479"/>
                    <a:gd name="connsiteY21" fmla="*/ 483394 h 733822"/>
                    <a:gd name="connsiteX22" fmla="*/ 718344 w 777479"/>
                    <a:gd name="connsiteY22" fmla="*/ 557212 h 733822"/>
                    <a:gd name="connsiteX23" fmla="*/ 770732 w 777479"/>
                    <a:gd name="connsiteY23" fmla="*/ 535781 h 733822"/>
                    <a:gd name="connsiteX24" fmla="*/ 758825 w 777479"/>
                    <a:gd name="connsiteY24" fmla="*/ 395287 h 733822"/>
                    <a:gd name="connsiteX25" fmla="*/ 668338 w 777479"/>
                    <a:gd name="connsiteY25" fmla="*/ 223837 h 733822"/>
                    <a:gd name="connsiteX26" fmla="*/ 644525 w 777479"/>
                    <a:gd name="connsiteY26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248147 w 777479"/>
                    <a:gd name="connsiteY8" fmla="*/ 649709 h 733822"/>
                    <a:gd name="connsiteX9" fmla="*/ 365919 w 777479"/>
                    <a:gd name="connsiteY9" fmla="*/ 516731 h 733822"/>
                    <a:gd name="connsiteX10" fmla="*/ 384969 w 777479"/>
                    <a:gd name="connsiteY10" fmla="*/ 423862 h 733822"/>
                    <a:gd name="connsiteX11" fmla="*/ 375444 w 777479"/>
                    <a:gd name="connsiteY11" fmla="*/ 454819 h 733822"/>
                    <a:gd name="connsiteX12" fmla="*/ 401638 w 777479"/>
                    <a:gd name="connsiteY12" fmla="*/ 666750 h 733822"/>
                    <a:gd name="connsiteX13" fmla="*/ 451644 w 777479"/>
                    <a:gd name="connsiteY13" fmla="*/ 733425 h 733822"/>
                    <a:gd name="connsiteX14" fmla="*/ 504032 w 777479"/>
                    <a:gd name="connsiteY14" fmla="*/ 669131 h 733822"/>
                    <a:gd name="connsiteX15" fmla="*/ 523082 w 777479"/>
                    <a:gd name="connsiteY15" fmla="*/ 526256 h 733822"/>
                    <a:gd name="connsiteX16" fmla="*/ 527844 w 777479"/>
                    <a:gd name="connsiteY16" fmla="*/ 542925 h 733822"/>
                    <a:gd name="connsiteX17" fmla="*/ 573088 w 777479"/>
                    <a:gd name="connsiteY17" fmla="*/ 640556 h 733822"/>
                    <a:gd name="connsiteX18" fmla="*/ 625475 w 777479"/>
                    <a:gd name="connsiteY18" fmla="*/ 661987 h 733822"/>
                    <a:gd name="connsiteX19" fmla="*/ 658813 w 777479"/>
                    <a:gd name="connsiteY19" fmla="*/ 552450 h 733822"/>
                    <a:gd name="connsiteX20" fmla="*/ 644525 w 777479"/>
                    <a:gd name="connsiteY20" fmla="*/ 483394 h 733822"/>
                    <a:gd name="connsiteX21" fmla="*/ 646907 w 777479"/>
                    <a:gd name="connsiteY21" fmla="*/ 483394 h 733822"/>
                    <a:gd name="connsiteX22" fmla="*/ 718344 w 777479"/>
                    <a:gd name="connsiteY22" fmla="*/ 557212 h 733822"/>
                    <a:gd name="connsiteX23" fmla="*/ 770732 w 777479"/>
                    <a:gd name="connsiteY23" fmla="*/ 535781 h 733822"/>
                    <a:gd name="connsiteX24" fmla="*/ 758825 w 777479"/>
                    <a:gd name="connsiteY24" fmla="*/ 395287 h 733822"/>
                    <a:gd name="connsiteX25" fmla="*/ 668338 w 777479"/>
                    <a:gd name="connsiteY25" fmla="*/ 223837 h 733822"/>
                    <a:gd name="connsiteX26" fmla="*/ 644525 w 777479"/>
                    <a:gd name="connsiteY26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65919 w 777479"/>
                    <a:gd name="connsiteY10" fmla="*/ 516731 h 733822"/>
                    <a:gd name="connsiteX11" fmla="*/ 384969 w 777479"/>
                    <a:gd name="connsiteY11" fmla="*/ 423862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23082 w 777479"/>
                    <a:gd name="connsiteY16" fmla="*/ 526256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46907 w 777479"/>
                    <a:gd name="connsiteY22" fmla="*/ 4833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84969 w 777479"/>
                    <a:gd name="connsiteY11" fmla="*/ 423862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23082 w 777479"/>
                    <a:gd name="connsiteY16" fmla="*/ 526256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46907 w 777479"/>
                    <a:gd name="connsiteY22" fmla="*/ 4833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68300 w 777479"/>
                    <a:gd name="connsiteY11" fmla="*/ 388143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23082 w 777479"/>
                    <a:gd name="connsiteY16" fmla="*/ 526256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46907 w 777479"/>
                    <a:gd name="connsiteY22" fmla="*/ 4833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68300 w 777479"/>
                    <a:gd name="connsiteY11" fmla="*/ 388143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04032 w 777479"/>
                    <a:gd name="connsiteY16" fmla="*/ 428624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46907 w 777479"/>
                    <a:gd name="connsiteY22" fmla="*/ 4833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68300 w 777479"/>
                    <a:gd name="connsiteY11" fmla="*/ 388143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04032 w 777479"/>
                    <a:gd name="connsiteY16" fmla="*/ 428624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32619 w 777479"/>
                    <a:gd name="connsiteY22" fmla="*/ 4071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68300 w 777479"/>
                    <a:gd name="connsiteY11" fmla="*/ 388143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04032 w 777479"/>
                    <a:gd name="connsiteY16" fmla="*/ 428624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62013 w 777479"/>
                    <a:gd name="connsiteY20" fmla="*/ 605036 h 733822"/>
                    <a:gd name="connsiteX21" fmla="*/ 644525 w 777479"/>
                    <a:gd name="connsiteY21" fmla="*/ 483394 h 733822"/>
                    <a:gd name="connsiteX22" fmla="*/ 632619 w 777479"/>
                    <a:gd name="connsiteY22" fmla="*/ 4071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2397 h 834313"/>
                    <a:gd name="connsiteX1" fmla="*/ 239713 w 777479"/>
                    <a:gd name="connsiteY1" fmla="*/ 240985 h 834313"/>
                    <a:gd name="connsiteX2" fmla="*/ 82550 w 777479"/>
                    <a:gd name="connsiteY2" fmla="*/ 336235 h 834313"/>
                    <a:gd name="connsiteX3" fmla="*/ 3969 w 777479"/>
                    <a:gd name="connsiteY3" fmla="*/ 474347 h 834313"/>
                    <a:gd name="connsiteX4" fmla="*/ 106363 w 777479"/>
                    <a:gd name="connsiteY4" fmla="*/ 488635 h 834313"/>
                    <a:gd name="connsiteX5" fmla="*/ 254000 w 777479"/>
                    <a:gd name="connsiteY5" fmla="*/ 386241 h 834313"/>
                    <a:gd name="connsiteX6" fmla="*/ 261144 w 777479"/>
                    <a:gd name="connsiteY6" fmla="*/ 398147 h 834313"/>
                    <a:gd name="connsiteX7" fmla="*/ 223044 w 777479"/>
                    <a:gd name="connsiteY7" fmla="*/ 533878 h 834313"/>
                    <a:gd name="connsiteX8" fmla="*/ 198834 w 777479"/>
                    <a:gd name="connsiteY8" fmla="*/ 660085 h 834313"/>
                    <a:gd name="connsiteX9" fmla="*/ 248147 w 777479"/>
                    <a:gd name="connsiteY9" fmla="*/ 750200 h 834313"/>
                    <a:gd name="connsiteX10" fmla="*/ 335682 w 777479"/>
                    <a:gd name="connsiteY10" fmla="*/ 608466 h 834313"/>
                    <a:gd name="connsiteX11" fmla="*/ 368300 w 777479"/>
                    <a:gd name="connsiteY11" fmla="*/ 488634 h 834313"/>
                    <a:gd name="connsiteX12" fmla="*/ 375444 w 777479"/>
                    <a:gd name="connsiteY12" fmla="*/ 555310 h 834313"/>
                    <a:gd name="connsiteX13" fmla="*/ 401638 w 777479"/>
                    <a:gd name="connsiteY13" fmla="*/ 767241 h 834313"/>
                    <a:gd name="connsiteX14" fmla="*/ 451644 w 777479"/>
                    <a:gd name="connsiteY14" fmla="*/ 833916 h 834313"/>
                    <a:gd name="connsiteX15" fmla="*/ 504032 w 777479"/>
                    <a:gd name="connsiteY15" fmla="*/ 769622 h 834313"/>
                    <a:gd name="connsiteX16" fmla="*/ 504032 w 777479"/>
                    <a:gd name="connsiteY16" fmla="*/ 529115 h 834313"/>
                    <a:gd name="connsiteX17" fmla="*/ 527844 w 777479"/>
                    <a:gd name="connsiteY17" fmla="*/ 643416 h 834313"/>
                    <a:gd name="connsiteX18" fmla="*/ 573088 w 777479"/>
                    <a:gd name="connsiteY18" fmla="*/ 741047 h 834313"/>
                    <a:gd name="connsiteX19" fmla="*/ 625475 w 777479"/>
                    <a:gd name="connsiteY19" fmla="*/ 762478 h 834313"/>
                    <a:gd name="connsiteX20" fmla="*/ 662013 w 777479"/>
                    <a:gd name="connsiteY20" fmla="*/ 705527 h 834313"/>
                    <a:gd name="connsiteX21" fmla="*/ 644525 w 777479"/>
                    <a:gd name="connsiteY21" fmla="*/ 583885 h 834313"/>
                    <a:gd name="connsiteX22" fmla="*/ 632619 w 777479"/>
                    <a:gd name="connsiteY22" fmla="*/ 507685 h 834313"/>
                    <a:gd name="connsiteX23" fmla="*/ 718344 w 777479"/>
                    <a:gd name="connsiteY23" fmla="*/ 657703 h 834313"/>
                    <a:gd name="connsiteX24" fmla="*/ 770732 w 777479"/>
                    <a:gd name="connsiteY24" fmla="*/ 636272 h 834313"/>
                    <a:gd name="connsiteX25" fmla="*/ 758825 w 777479"/>
                    <a:gd name="connsiteY25" fmla="*/ 495778 h 834313"/>
                    <a:gd name="connsiteX26" fmla="*/ 668338 w 777479"/>
                    <a:gd name="connsiteY26" fmla="*/ 324328 h 834313"/>
                    <a:gd name="connsiteX27" fmla="*/ 668239 w 777479"/>
                    <a:gd name="connsiteY27" fmla="*/ 0 h 834313"/>
                    <a:gd name="connsiteX0" fmla="*/ 240017 w 777479"/>
                    <a:gd name="connsiteY0" fmla="*/ 24652 h 834313"/>
                    <a:gd name="connsiteX1" fmla="*/ 239713 w 777479"/>
                    <a:gd name="connsiteY1" fmla="*/ 240985 h 834313"/>
                    <a:gd name="connsiteX2" fmla="*/ 82550 w 777479"/>
                    <a:gd name="connsiteY2" fmla="*/ 336235 h 834313"/>
                    <a:gd name="connsiteX3" fmla="*/ 3969 w 777479"/>
                    <a:gd name="connsiteY3" fmla="*/ 474347 h 834313"/>
                    <a:gd name="connsiteX4" fmla="*/ 106363 w 777479"/>
                    <a:gd name="connsiteY4" fmla="*/ 488635 h 834313"/>
                    <a:gd name="connsiteX5" fmla="*/ 254000 w 777479"/>
                    <a:gd name="connsiteY5" fmla="*/ 386241 h 834313"/>
                    <a:gd name="connsiteX6" fmla="*/ 261144 w 777479"/>
                    <a:gd name="connsiteY6" fmla="*/ 398147 h 834313"/>
                    <a:gd name="connsiteX7" fmla="*/ 223044 w 777479"/>
                    <a:gd name="connsiteY7" fmla="*/ 533878 h 834313"/>
                    <a:gd name="connsiteX8" fmla="*/ 198834 w 777479"/>
                    <a:gd name="connsiteY8" fmla="*/ 660085 h 834313"/>
                    <a:gd name="connsiteX9" fmla="*/ 248147 w 777479"/>
                    <a:gd name="connsiteY9" fmla="*/ 750200 h 834313"/>
                    <a:gd name="connsiteX10" fmla="*/ 335682 w 777479"/>
                    <a:gd name="connsiteY10" fmla="*/ 608466 h 834313"/>
                    <a:gd name="connsiteX11" fmla="*/ 368300 w 777479"/>
                    <a:gd name="connsiteY11" fmla="*/ 488634 h 834313"/>
                    <a:gd name="connsiteX12" fmla="*/ 375444 w 777479"/>
                    <a:gd name="connsiteY12" fmla="*/ 555310 h 834313"/>
                    <a:gd name="connsiteX13" fmla="*/ 401638 w 777479"/>
                    <a:gd name="connsiteY13" fmla="*/ 767241 h 834313"/>
                    <a:gd name="connsiteX14" fmla="*/ 451644 w 777479"/>
                    <a:gd name="connsiteY14" fmla="*/ 833916 h 834313"/>
                    <a:gd name="connsiteX15" fmla="*/ 504032 w 777479"/>
                    <a:gd name="connsiteY15" fmla="*/ 769622 h 834313"/>
                    <a:gd name="connsiteX16" fmla="*/ 504032 w 777479"/>
                    <a:gd name="connsiteY16" fmla="*/ 529115 h 834313"/>
                    <a:gd name="connsiteX17" fmla="*/ 527844 w 777479"/>
                    <a:gd name="connsiteY17" fmla="*/ 643416 h 834313"/>
                    <a:gd name="connsiteX18" fmla="*/ 573088 w 777479"/>
                    <a:gd name="connsiteY18" fmla="*/ 741047 h 834313"/>
                    <a:gd name="connsiteX19" fmla="*/ 625475 w 777479"/>
                    <a:gd name="connsiteY19" fmla="*/ 762478 h 834313"/>
                    <a:gd name="connsiteX20" fmla="*/ 662013 w 777479"/>
                    <a:gd name="connsiteY20" fmla="*/ 705527 h 834313"/>
                    <a:gd name="connsiteX21" fmla="*/ 644525 w 777479"/>
                    <a:gd name="connsiteY21" fmla="*/ 583885 h 834313"/>
                    <a:gd name="connsiteX22" fmla="*/ 632619 w 777479"/>
                    <a:gd name="connsiteY22" fmla="*/ 507685 h 834313"/>
                    <a:gd name="connsiteX23" fmla="*/ 718344 w 777479"/>
                    <a:gd name="connsiteY23" fmla="*/ 657703 h 834313"/>
                    <a:gd name="connsiteX24" fmla="*/ 770732 w 777479"/>
                    <a:gd name="connsiteY24" fmla="*/ 636272 h 834313"/>
                    <a:gd name="connsiteX25" fmla="*/ 758825 w 777479"/>
                    <a:gd name="connsiteY25" fmla="*/ 495778 h 834313"/>
                    <a:gd name="connsiteX26" fmla="*/ 668338 w 777479"/>
                    <a:gd name="connsiteY26" fmla="*/ 324328 h 834313"/>
                    <a:gd name="connsiteX27" fmla="*/ 668239 w 777479"/>
                    <a:gd name="connsiteY27" fmla="*/ 0 h 834313"/>
                    <a:gd name="connsiteX0" fmla="*/ 240017 w 777479"/>
                    <a:gd name="connsiteY0" fmla="*/ 164738 h 974399"/>
                    <a:gd name="connsiteX1" fmla="*/ 239713 w 777479"/>
                    <a:gd name="connsiteY1" fmla="*/ 381071 h 974399"/>
                    <a:gd name="connsiteX2" fmla="*/ 82550 w 777479"/>
                    <a:gd name="connsiteY2" fmla="*/ 476321 h 974399"/>
                    <a:gd name="connsiteX3" fmla="*/ 3969 w 777479"/>
                    <a:gd name="connsiteY3" fmla="*/ 614433 h 974399"/>
                    <a:gd name="connsiteX4" fmla="*/ 106363 w 777479"/>
                    <a:gd name="connsiteY4" fmla="*/ 628721 h 974399"/>
                    <a:gd name="connsiteX5" fmla="*/ 254000 w 777479"/>
                    <a:gd name="connsiteY5" fmla="*/ 526327 h 974399"/>
                    <a:gd name="connsiteX6" fmla="*/ 261144 w 777479"/>
                    <a:gd name="connsiteY6" fmla="*/ 538233 h 974399"/>
                    <a:gd name="connsiteX7" fmla="*/ 223044 w 777479"/>
                    <a:gd name="connsiteY7" fmla="*/ 673964 h 974399"/>
                    <a:gd name="connsiteX8" fmla="*/ 198834 w 777479"/>
                    <a:gd name="connsiteY8" fmla="*/ 800171 h 974399"/>
                    <a:gd name="connsiteX9" fmla="*/ 248147 w 777479"/>
                    <a:gd name="connsiteY9" fmla="*/ 890286 h 974399"/>
                    <a:gd name="connsiteX10" fmla="*/ 335682 w 777479"/>
                    <a:gd name="connsiteY10" fmla="*/ 748552 h 974399"/>
                    <a:gd name="connsiteX11" fmla="*/ 368300 w 777479"/>
                    <a:gd name="connsiteY11" fmla="*/ 628720 h 974399"/>
                    <a:gd name="connsiteX12" fmla="*/ 375444 w 777479"/>
                    <a:gd name="connsiteY12" fmla="*/ 695396 h 974399"/>
                    <a:gd name="connsiteX13" fmla="*/ 401638 w 777479"/>
                    <a:gd name="connsiteY13" fmla="*/ 907327 h 974399"/>
                    <a:gd name="connsiteX14" fmla="*/ 451644 w 777479"/>
                    <a:gd name="connsiteY14" fmla="*/ 974002 h 974399"/>
                    <a:gd name="connsiteX15" fmla="*/ 504032 w 777479"/>
                    <a:gd name="connsiteY15" fmla="*/ 909708 h 974399"/>
                    <a:gd name="connsiteX16" fmla="*/ 504032 w 777479"/>
                    <a:gd name="connsiteY16" fmla="*/ 669201 h 974399"/>
                    <a:gd name="connsiteX17" fmla="*/ 527844 w 777479"/>
                    <a:gd name="connsiteY17" fmla="*/ 783502 h 974399"/>
                    <a:gd name="connsiteX18" fmla="*/ 573088 w 777479"/>
                    <a:gd name="connsiteY18" fmla="*/ 881133 h 974399"/>
                    <a:gd name="connsiteX19" fmla="*/ 625475 w 777479"/>
                    <a:gd name="connsiteY19" fmla="*/ 902564 h 974399"/>
                    <a:gd name="connsiteX20" fmla="*/ 662013 w 777479"/>
                    <a:gd name="connsiteY20" fmla="*/ 845613 h 974399"/>
                    <a:gd name="connsiteX21" fmla="*/ 644525 w 777479"/>
                    <a:gd name="connsiteY21" fmla="*/ 723971 h 974399"/>
                    <a:gd name="connsiteX22" fmla="*/ 632619 w 777479"/>
                    <a:gd name="connsiteY22" fmla="*/ 647771 h 974399"/>
                    <a:gd name="connsiteX23" fmla="*/ 718344 w 777479"/>
                    <a:gd name="connsiteY23" fmla="*/ 797789 h 974399"/>
                    <a:gd name="connsiteX24" fmla="*/ 770732 w 777479"/>
                    <a:gd name="connsiteY24" fmla="*/ 776358 h 974399"/>
                    <a:gd name="connsiteX25" fmla="*/ 758825 w 777479"/>
                    <a:gd name="connsiteY25" fmla="*/ 635864 h 974399"/>
                    <a:gd name="connsiteX26" fmla="*/ 668338 w 777479"/>
                    <a:gd name="connsiteY26" fmla="*/ 464414 h 974399"/>
                    <a:gd name="connsiteX27" fmla="*/ 577964 w 777479"/>
                    <a:gd name="connsiteY27" fmla="*/ 0 h 974399"/>
                    <a:gd name="connsiteX0" fmla="*/ 224488 w 777479"/>
                    <a:gd name="connsiteY0" fmla="*/ 79294 h 974399"/>
                    <a:gd name="connsiteX1" fmla="*/ 239713 w 777479"/>
                    <a:gd name="connsiteY1" fmla="*/ 381071 h 974399"/>
                    <a:gd name="connsiteX2" fmla="*/ 82550 w 777479"/>
                    <a:gd name="connsiteY2" fmla="*/ 476321 h 974399"/>
                    <a:gd name="connsiteX3" fmla="*/ 3969 w 777479"/>
                    <a:gd name="connsiteY3" fmla="*/ 614433 h 974399"/>
                    <a:gd name="connsiteX4" fmla="*/ 106363 w 777479"/>
                    <a:gd name="connsiteY4" fmla="*/ 628721 h 974399"/>
                    <a:gd name="connsiteX5" fmla="*/ 254000 w 777479"/>
                    <a:gd name="connsiteY5" fmla="*/ 526327 h 974399"/>
                    <a:gd name="connsiteX6" fmla="*/ 261144 w 777479"/>
                    <a:gd name="connsiteY6" fmla="*/ 538233 h 974399"/>
                    <a:gd name="connsiteX7" fmla="*/ 223044 w 777479"/>
                    <a:gd name="connsiteY7" fmla="*/ 673964 h 974399"/>
                    <a:gd name="connsiteX8" fmla="*/ 198834 w 777479"/>
                    <a:gd name="connsiteY8" fmla="*/ 800171 h 974399"/>
                    <a:gd name="connsiteX9" fmla="*/ 248147 w 777479"/>
                    <a:gd name="connsiteY9" fmla="*/ 890286 h 974399"/>
                    <a:gd name="connsiteX10" fmla="*/ 335682 w 777479"/>
                    <a:gd name="connsiteY10" fmla="*/ 748552 h 974399"/>
                    <a:gd name="connsiteX11" fmla="*/ 368300 w 777479"/>
                    <a:gd name="connsiteY11" fmla="*/ 628720 h 974399"/>
                    <a:gd name="connsiteX12" fmla="*/ 375444 w 777479"/>
                    <a:gd name="connsiteY12" fmla="*/ 695396 h 974399"/>
                    <a:gd name="connsiteX13" fmla="*/ 401638 w 777479"/>
                    <a:gd name="connsiteY13" fmla="*/ 907327 h 974399"/>
                    <a:gd name="connsiteX14" fmla="*/ 451644 w 777479"/>
                    <a:gd name="connsiteY14" fmla="*/ 974002 h 974399"/>
                    <a:gd name="connsiteX15" fmla="*/ 504032 w 777479"/>
                    <a:gd name="connsiteY15" fmla="*/ 909708 h 974399"/>
                    <a:gd name="connsiteX16" fmla="*/ 504032 w 777479"/>
                    <a:gd name="connsiteY16" fmla="*/ 669201 h 974399"/>
                    <a:gd name="connsiteX17" fmla="*/ 527844 w 777479"/>
                    <a:gd name="connsiteY17" fmla="*/ 783502 h 974399"/>
                    <a:gd name="connsiteX18" fmla="*/ 573088 w 777479"/>
                    <a:gd name="connsiteY18" fmla="*/ 881133 h 974399"/>
                    <a:gd name="connsiteX19" fmla="*/ 625475 w 777479"/>
                    <a:gd name="connsiteY19" fmla="*/ 902564 h 974399"/>
                    <a:gd name="connsiteX20" fmla="*/ 662013 w 777479"/>
                    <a:gd name="connsiteY20" fmla="*/ 845613 h 974399"/>
                    <a:gd name="connsiteX21" fmla="*/ 644525 w 777479"/>
                    <a:gd name="connsiteY21" fmla="*/ 723971 h 974399"/>
                    <a:gd name="connsiteX22" fmla="*/ 632619 w 777479"/>
                    <a:gd name="connsiteY22" fmla="*/ 647771 h 974399"/>
                    <a:gd name="connsiteX23" fmla="*/ 718344 w 777479"/>
                    <a:gd name="connsiteY23" fmla="*/ 797789 h 974399"/>
                    <a:gd name="connsiteX24" fmla="*/ 770732 w 777479"/>
                    <a:gd name="connsiteY24" fmla="*/ 776358 h 974399"/>
                    <a:gd name="connsiteX25" fmla="*/ 758825 w 777479"/>
                    <a:gd name="connsiteY25" fmla="*/ 635864 h 974399"/>
                    <a:gd name="connsiteX26" fmla="*/ 668338 w 777479"/>
                    <a:gd name="connsiteY26" fmla="*/ 464414 h 974399"/>
                    <a:gd name="connsiteX27" fmla="*/ 577964 w 777479"/>
                    <a:gd name="connsiteY27" fmla="*/ 0 h 9743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777479" h="974399">
                      <a:moveTo>
                        <a:pt x="224488" y="79294"/>
                      </a:moveTo>
                      <a:cubicBezTo>
                        <a:pt x="238577" y="124935"/>
                        <a:pt x="263369" y="314900"/>
                        <a:pt x="239713" y="381071"/>
                      </a:cubicBezTo>
                      <a:cubicBezTo>
                        <a:pt x="216057" y="447242"/>
                        <a:pt x="121841" y="437427"/>
                        <a:pt x="82550" y="476321"/>
                      </a:cubicBezTo>
                      <a:cubicBezTo>
                        <a:pt x="43259" y="515215"/>
                        <a:pt x="0" y="589033"/>
                        <a:pt x="3969" y="614433"/>
                      </a:cubicBezTo>
                      <a:cubicBezTo>
                        <a:pt x="7938" y="639833"/>
                        <a:pt x="64691" y="643405"/>
                        <a:pt x="106363" y="628721"/>
                      </a:cubicBezTo>
                      <a:cubicBezTo>
                        <a:pt x="148035" y="614037"/>
                        <a:pt x="228203" y="541408"/>
                        <a:pt x="254000" y="526327"/>
                      </a:cubicBezTo>
                      <a:cubicBezTo>
                        <a:pt x="279797" y="511246"/>
                        <a:pt x="266303" y="513627"/>
                        <a:pt x="261144" y="538233"/>
                      </a:cubicBezTo>
                      <a:cubicBezTo>
                        <a:pt x="255985" y="562839"/>
                        <a:pt x="233429" y="630308"/>
                        <a:pt x="223044" y="673964"/>
                      </a:cubicBezTo>
                      <a:cubicBezTo>
                        <a:pt x="212659" y="717620"/>
                        <a:pt x="194650" y="764117"/>
                        <a:pt x="198834" y="800171"/>
                      </a:cubicBezTo>
                      <a:cubicBezTo>
                        <a:pt x="203018" y="836225"/>
                        <a:pt x="225339" y="898889"/>
                        <a:pt x="248147" y="890286"/>
                      </a:cubicBezTo>
                      <a:cubicBezTo>
                        <a:pt x="270955" y="881683"/>
                        <a:pt x="315657" y="792146"/>
                        <a:pt x="335682" y="748552"/>
                      </a:cubicBezTo>
                      <a:cubicBezTo>
                        <a:pt x="355707" y="704958"/>
                        <a:pt x="361673" y="637579"/>
                        <a:pt x="368300" y="628720"/>
                      </a:cubicBezTo>
                      <a:cubicBezTo>
                        <a:pt x="374927" y="619861"/>
                        <a:pt x="369888" y="648962"/>
                        <a:pt x="375444" y="695396"/>
                      </a:cubicBezTo>
                      <a:cubicBezTo>
                        <a:pt x="381000" y="741831"/>
                        <a:pt x="388938" y="860893"/>
                        <a:pt x="401638" y="907327"/>
                      </a:cubicBezTo>
                      <a:cubicBezTo>
                        <a:pt x="414338" y="953761"/>
                        <a:pt x="434578" y="973605"/>
                        <a:pt x="451644" y="974002"/>
                      </a:cubicBezTo>
                      <a:cubicBezTo>
                        <a:pt x="468710" y="974399"/>
                        <a:pt x="495301" y="960508"/>
                        <a:pt x="504032" y="909708"/>
                      </a:cubicBezTo>
                      <a:cubicBezTo>
                        <a:pt x="512763" y="858908"/>
                        <a:pt x="500063" y="690235"/>
                        <a:pt x="504032" y="669201"/>
                      </a:cubicBezTo>
                      <a:cubicBezTo>
                        <a:pt x="508001" y="648167"/>
                        <a:pt x="516335" y="748180"/>
                        <a:pt x="527844" y="783502"/>
                      </a:cubicBezTo>
                      <a:cubicBezTo>
                        <a:pt x="539353" y="818824"/>
                        <a:pt x="556816" y="861289"/>
                        <a:pt x="573088" y="881133"/>
                      </a:cubicBezTo>
                      <a:cubicBezTo>
                        <a:pt x="589360" y="900977"/>
                        <a:pt x="610654" y="908484"/>
                        <a:pt x="625475" y="902564"/>
                      </a:cubicBezTo>
                      <a:cubicBezTo>
                        <a:pt x="640296" y="896644"/>
                        <a:pt x="658838" y="875379"/>
                        <a:pt x="662013" y="845613"/>
                      </a:cubicBezTo>
                      <a:cubicBezTo>
                        <a:pt x="665188" y="815847"/>
                        <a:pt x="649424" y="756945"/>
                        <a:pt x="644525" y="723971"/>
                      </a:cubicBezTo>
                      <a:cubicBezTo>
                        <a:pt x="639626" y="690997"/>
                        <a:pt x="620316" y="635468"/>
                        <a:pt x="632619" y="647771"/>
                      </a:cubicBezTo>
                      <a:cubicBezTo>
                        <a:pt x="644922" y="660074"/>
                        <a:pt x="695325" y="776358"/>
                        <a:pt x="718344" y="797789"/>
                      </a:cubicBezTo>
                      <a:cubicBezTo>
                        <a:pt x="741363" y="819220"/>
                        <a:pt x="763985" y="803346"/>
                        <a:pt x="770732" y="776358"/>
                      </a:cubicBezTo>
                      <a:cubicBezTo>
                        <a:pt x="777479" y="749371"/>
                        <a:pt x="775891" y="687855"/>
                        <a:pt x="758825" y="635864"/>
                      </a:cubicBezTo>
                      <a:cubicBezTo>
                        <a:pt x="741759" y="583873"/>
                        <a:pt x="698481" y="570391"/>
                        <a:pt x="668338" y="464414"/>
                      </a:cubicBezTo>
                      <a:cubicBezTo>
                        <a:pt x="638195" y="358437"/>
                        <a:pt x="580345" y="78978"/>
                        <a:pt x="577964" y="0"/>
                      </a:cubicBezTo>
                    </a:path>
                  </a:pathLst>
                </a:custGeom>
                <a:noFill/>
                <a:ln w="38100">
                  <a:noFil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21" name="Oval 120"/>
                <p:cNvSpPr/>
                <p:nvPr/>
              </p:nvSpPr>
              <p:spPr>
                <a:xfrm flipH="1">
                  <a:off x="4067944" y="2348880"/>
                  <a:ext cx="56502" cy="178298"/>
                </a:xfrm>
                <a:prstGeom prst="ellipse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22" name="Oval 121"/>
                <p:cNvSpPr/>
                <p:nvPr/>
              </p:nvSpPr>
              <p:spPr>
                <a:xfrm flipH="1">
                  <a:off x="3730973" y="2359424"/>
                  <a:ext cx="56502" cy="178298"/>
                </a:xfrm>
                <a:prstGeom prst="ellipse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23" name="Arc 122"/>
                <p:cNvSpPr/>
                <p:nvPr/>
              </p:nvSpPr>
              <p:spPr>
                <a:xfrm rot="289876">
                  <a:off x="3513868" y="2592193"/>
                  <a:ext cx="671244" cy="550465"/>
                </a:xfrm>
                <a:prstGeom prst="arc">
                  <a:avLst>
                    <a:gd name="adj1" fmla="val 166728"/>
                    <a:gd name="adj2" fmla="val 10426613"/>
                  </a:avLst>
                </a:prstGeom>
                <a:noFill/>
                <a:ln w="38100">
                  <a:noFil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</p:grpSp>
        <p:sp>
          <p:nvSpPr>
            <p:cNvPr id="136" name="Oval 135"/>
            <p:cNvSpPr/>
            <p:nvPr/>
          </p:nvSpPr>
          <p:spPr>
            <a:xfrm flipH="1">
              <a:off x="10092801" y="620688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47" name="Group 146"/>
          <p:cNvGrpSpPr/>
          <p:nvPr/>
        </p:nvGrpSpPr>
        <p:grpSpPr>
          <a:xfrm>
            <a:off x="2555776" y="5877272"/>
            <a:ext cx="1457890" cy="1422310"/>
            <a:chOff x="4456035" y="44624"/>
            <a:chExt cx="1457890" cy="1422310"/>
          </a:xfrm>
        </p:grpSpPr>
        <p:cxnSp>
          <p:nvCxnSpPr>
            <p:cNvPr id="138" name="Straight Connector 137"/>
            <p:cNvCxnSpPr/>
            <p:nvPr/>
          </p:nvCxnSpPr>
          <p:spPr>
            <a:xfrm rot="1524040" flipV="1">
              <a:off x="5091190" y="389137"/>
              <a:ext cx="0" cy="107779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/>
          </p:nvCxnSpPr>
          <p:spPr>
            <a:xfrm rot="1524040" flipV="1">
              <a:off x="4456035" y="786799"/>
              <a:ext cx="1212522" cy="40417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/>
          </p:nvCxnSpPr>
          <p:spPr>
            <a:xfrm rot="1524040">
              <a:off x="4456035" y="854161"/>
              <a:ext cx="1212522" cy="26944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/>
            <p:nvPr/>
          </p:nvCxnSpPr>
          <p:spPr>
            <a:xfrm rot="1524040" flipV="1">
              <a:off x="5105577" y="532022"/>
              <a:ext cx="808348" cy="33681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/>
            <p:nvPr/>
          </p:nvCxnSpPr>
          <p:spPr>
            <a:xfrm rot="1524040" flipH="1">
              <a:off x="5762553" y="677069"/>
              <a:ext cx="67362" cy="20208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/>
          </p:nvCxnSpPr>
          <p:spPr>
            <a:xfrm rot="1524040" flipH="1">
              <a:off x="5701703" y="648175"/>
              <a:ext cx="67362" cy="20208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/>
            <p:nvPr/>
          </p:nvCxnSpPr>
          <p:spPr>
            <a:xfrm rot="1524040" flipH="1">
              <a:off x="5640853" y="619280"/>
              <a:ext cx="67362" cy="20208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Pie 144"/>
            <p:cNvSpPr/>
            <p:nvPr/>
          </p:nvSpPr>
          <p:spPr>
            <a:xfrm rot="1328900">
              <a:off x="4676605" y="48073"/>
              <a:ext cx="471536" cy="471536"/>
            </a:xfrm>
            <a:prstGeom prst="pi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46" name="Oval 145"/>
            <p:cNvSpPr/>
            <p:nvPr/>
          </p:nvSpPr>
          <p:spPr>
            <a:xfrm>
              <a:off x="4716016" y="44624"/>
              <a:ext cx="432048" cy="432048"/>
            </a:xfrm>
            <a:prstGeom prst="ellips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48" name="Oval 147"/>
          <p:cNvSpPr/>
          <p:nvPr/>
        </p:nvSpPr>
        <p:spPr>
          <a:xfrm rot="17903670">
            <a:off x="8158509" y="5241157"/>
            <a:ext cx="288032" cy="144016"/>
          </a:xfrm>
          <a:prstGeom prst="ellipse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9" name="Oval 148"/>
          <p:cNvSpPr/>
          <p:nvPr/>
        </p:nvSpPr>
        <p:spPr>
          <a:xfrm>
            <a:off x="8150652" y="5186066"/>
            <a:ext cx="288032" cy="144016"/>
          </a:xfrm>
          <a:prstGeom prst="ellipse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0" name="Oval 149"/>
          <p:cNvSpPr/>
          <p:nvPr/>
        </p:nvSpPr>
        <p:spPr>
          <a:xfrm rot="16200000">
            <a:off x="8081521" y="5258074"/>
            <a:ext cx="288032" cy="144016"/>
          </a:xfrm>
          <a:prstGeom prst="ellipse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1" name="Oval 150"/>
          <p:cNvSpPr/>
          <p:nvPr/>
        </p:nvSpPr>
        <p:spPr>
          <a:xfrm rot="2468663">
            <a:off x="8145276" y="5253107"/>
            <a:ext cx="288032" cy="144016"/>
          </a:xfrm>
          <a:prstGeom prst="ellipse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2" name="Oval 151"/>
          <p:cNvSpPr/>
          <p:nvPr/>
        </p:nvSpPr>
        <p:spPr>
          <a:xfrm rot="20866177">
            <a:off x="8184386" y="5186066"/>
            <a:ext cx="288032" cy="144016"/>
          </a:xfrm>
          <a:prstGeom prst="ellipse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90" name="Group 89"/>
          <p:cNvGrpSpPr/>
          <p:nvPr/>
        </p:nvGrpSpPr>
        <p:grpSpPr>
          <a:xfrm>
            <a:off x="7525620" y="5157192"/>
            <a:ext cx="1618380" cy="838470"/>
            <a:chOff x="7503941" y="5068932"/>
            <a:chExt cx="1618380" cy="838470"/>
          </a:xfrm>
        </p:grpSpPr>
        <p:sp>
          <p:nvSpPr>
            <p:cNvPr id="86" name="Rectangle 85"/>
            <p:cNvSpPr/>
            <p:nvPr/>
          </p:nvSpPr>
          <p:spPr>
            <a:xfrm>
              <a:off x="7973793" y="5598492"/>
              <a:ext cx="156617" cy="220650"/>
            </a:xfrm>
            <a:prstGeom prst="rect">
              <a:avLst/>
            </a:prstGeom>
            <a:solidFill>
              <a:srgbClr val="CC66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7" name="Cloud 86"/>
            <p:cNvSpPr/>
            <p:nvPr/>
          </p:nvSpPr>
          <p:spPr>
            <a:xfrm>
              <a:off x="7503941" y="5068932"/>
              <a:ext cx="1044116" cy="661950"/>
            </a:xfrm>
            <a:prstGeom prst="cloud">
              <a:avLst/>
            </a:prstGeom>
            <a:solidFill>
              <a:srgbClr val="00B05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8" name="Rectangle 87"/>
            <p:cNvSpPr/>
            <p:nvPr/>
          </p:nvSpPr>
          <p:spPr>
            <a:xfrm>
              <a:off x="8548057" y="5686752"/>
              <a:ext cx="156617" cy="220650"/>
            </a:xfrm>
            <a:prstGeom prst="rect">
              <a:avLst/>
            </a:prstGeom>
            <a:solidFill>
              <a:srgbClr val="CC66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9" name="Cloud 88"/>
            <p:cNvSpPr/>
            <p:nvPr/>
          </p:nvSpPr>
          <p:spPr>
            <a:xfrm>
              <a:off x="8078205" y="5157192"/>
              <a:ext cx="1044116" cy="661950"/>
            </a:xfrm>
            <a:prstGeom prst="cloud">
              <a:avLst/>
            </a:prstGeom>
            <a:solidFill>
              <a:srgbClr val="00B05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84" name="Oval 83"/>
          <p:cNvSpPr/>
          <p:nvPr/>
        </p:nvSpPr>
        <p:spPr>
          <a:xfrm>
            <a:off x="1600986" y="5661248"/>
            <a:ext cx="2971014" cy="2886268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3" name="wahwahwah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10260632" y="4149080"/>
            <a:ext cx="304800" cy="304800"/>
          </a:xfrm>
          <a:prstGeom prst="rect">
            <a:avLst/>
          </a:prstGeom>
        </p:spPr>
      </p:pic>
      <p:pic>
        <p:nvPicPr>
          <p:cNvPr id="154" name="metal_impact_medium_1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 cstate="print"/>
          <a:stretch>
            <a:fillRect/>
          </a:stretch>
        </p:blipFill>
        <p:spPr>
          <a:xfrm>
            <a:off x="9612560" y="2924944"/>
            <a:ext cx="304800" cy="304800"/>
          </a:xfrm>
          <a:prstGeom prst="rect">
            <a:avLst/>
          </a:prstGeom>
        </p:spPr>
      </p:pic>
      <p:pic>
        <p:nvPicPr>
          <p:cNvPr id="155" name="slidewhistle.wav">
            <a:hlinkClick r:id="" action="ppaction://media"/>
          </p:cNvPr>
          <p:cNvPicPr>
            <a:picLocks noRot="1" noChangeAspect="1"/>
          </p:cNvPicPr>
          <p:nvPr>
            <a:wavAudioFile r:embed="rId3" name="slidewhistle.wav"/>
          </p:nvPr>
        </p:nvPicPr>
        <p:blipFill>
          <a:blip r:embed="rId9" cstate="print"/>
          <a:stretch>
            <a:fillRect/>
          </a:stretch>
        </p:blipFill>
        <p:spPr>
          <a:xfrm>
            <a:off x="9756576" y="2492896"/>
            <a:ext cx="304800" cy="304800"/>
          </a:xfrm>
          <a:prstGeom prst="rect">
            <a:avLst/>
          </a:prstGeom>
        </p:spPr>
      </p:pic>
      <p:pic>
        <p:nvPicPr>
          <p:cNvPr id="156" name="glasbk.wav">
            <a:hlinkClick r:id="" action="ppaction://media"/>
          </p:cNvPr>
          <p:cNvPicPr>
            <a:picLocks noRot="1" noChangeAspect="1"/>
          </p:cNvPicPr>
          <p:nvPr>
            <a:wavAudioFile r:embed="rId4" name="glasbk.wav"/>
          </p:nvPr>
        </p:nvPicPr>
        <p:blipFill>
          <a:blip r:embed="rId10" cstate="print"/>
          <a:stretch>
            <a:fillRect/>
          </a:stretch>
        </p:blipFill>
        <p:spPr>
          <a:xfrm>
            <a:off x="10116616" y="3429000"/>
            <a:ext cx="304800" cy="304800"/>
          </a:xfrm>
          <a:prstGeom prst="rect">
            <a:avLst/>
          </a:prstGeom>
        </p:spPr>
      </p:pic>
      <p:pic>
        <p:nvPicPr>
          <p:cNvPr id="157" name="Bump.mp3">
            <a:hlinkClick r:id="" action="ppaction://media"/>
          </p:cNvPr>
          <p:cNvPicPr>
            <a:picLocks noRot="1" noChangeAspect="1"/>
          </p:cNvPicPr>
          <p:nvPr>
            <a:audioFile r:link="rId5"/>
          </p:nvPr>
        </p:nvPicPr>
        <p:blipFill>
          <a:blip r:embed="rId11" cstate="print"/>
          <a:stretch>
            <a:fillRect/>
          </a:stretch>
        </p:blipFill>
        <p:spPr>
          <a:xfrm>
            <a:off x="10341024" y="2789312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33706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85185E-6 L 0.02865 -0.16713 C 0.03386 -0.20301 0.05174 -0.24584 0.07604 -0.28426 C 0.1033 -0.32778 0.13073 -0.35695 0.15625 -0.37014 L 0.275 -0.43727 " pathEditMode="relative" rAng="18600000" ptsTypes="AAAAA">
                                      <p:cBhvr>
                                        <p:cTn id="6" dur="1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29" y="-2523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" fill="hold"/>
                                        <p:tgtEl>
                                          <p:spTgt spid="1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1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500" fill="hold"/>
                                        <p:tgtEl>
                                          <p:spTgt spid="147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" fill="hold"/>
                                        <p:tgtEl>
                                          <p:spTgt spid="1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81481E-6 L -0.14444 0.32129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22" y="16065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22222E-6 L 0.00052 0.32662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6319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2.59259E-6 L -0.01979 0.28264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0" y="14120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11111E-6 L -0.0592 0.29259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69" y="14630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33333E-6 L 0.05417 0.27939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8" y="13958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07407E-6 L 0.02222 0.27222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1" y="1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8100000">
                                      <p:cBhvr>
                                        <p:cTn id="57" dur="1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8" presetID="42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22222E-6 L -0.07083 0.07361 " pathEditMode="relative" rAng="0" ptsTypes="AA">
                                      <p:cBhvr>
                                        <p:cTn id="59" dur="1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0" y="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42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084 0.07361 L -0.07084 0.16806 " pathEditMode="relative" rAng="0" ptsTypes="AA">
                                      <p:cBhvr>
                                        <p:cTn id="62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7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1" fill="hold"/>
                                        <p:tgtEl>
                                          <p:spTgt spid="1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664"/>
                            </p:stCondLst>
                            <p:childTnLst>
                              <p:par>
                                <p:cTn id="66" presetID="49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084 0.16805 L 0.0316 0.60902 " pathEditMode="relative" rAng="0" ptsTypes="AA">
                                      <p:cBhvr>
                                        <p:cTn id="67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" y="2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664"/>
                            </p:stCondLst>
                            <p:childTnLst>
                              <p:par>
                                <p:cTn id="6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0" dur="1" fill="hold"/>
                                        <p:tgtEl>
                                          <p:spTgt spid="1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1" presetID="56" presetClass="path" presetSubtype="0" decel="6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11111E-6 L -0.05503 -0.07338 " pathEditMode="relative" rAng="0" ptsTypes="AA">
                                      <p:cBhvr>
                                        <p:cTn id="72" dur="25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0" y="-3681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56" presetClass="path" presetSubtype="0" accel="36000" decel="6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48148E-6 L -0.04723 -0.15741 " pathEditMode="relative" rAng="0" ptsTypes="AA">
                                      <p:cBhvr>
                                        <p:cTn id="74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61" y="-7870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56" presetClass="path" presetSubtype="0" accel="36000" decel="6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4.81481E-6 L 2.77778E-7 -0.12593 " pathEditMode="relative" rAng="0" ptsTypes="AA">
                                      <p:cBhvr>
                                        <p:cTn id="76" dur="25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296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56" presetClass="path" presetSubtype="0" accel="36000" decel="6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7.40741E-7 L 0.11823 -0.22037 " pathEditMode="relative" rAng="0" ptsTypes="AA">
                                      <p:cBhvr>
                                        <p:cTn id="78" dur="25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3" y="-11019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56" presetClass="path" presetSubtype="0" accel="36000" decel="6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48148E-6 L 0.05521 -0.07384 " pathEditMode="relative" rAng="0" ptsTypes="AA">
                                      <p:cBhvr>
                                        <p:cTn id="80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0" y="-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914"/>
                            </p:stCondLst>
                            <p:childTnLst>
                              <p:par>
                                <p:cTn id="82" presetID="5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723 -0.15741 C -0.0802 -0.15347 -0.10469 -0.14329 -0.10469 -0.13542 C -0.10469 -0.12801 -0.08072 -0.12246 -0.04862 -0.12246 C -0.01666 -0.12246 0.01042 -0.12801 0.01042 -0.13542 C 0.01042 -0.14329 -0.0177 -0.14537 -0.04965 -0.14005 C -0.08124 -0.13403 -0.10469 -0.12384 -0.10469 -0.11644 C -0.10469 -0.10926 -0.0802 -0.10324 -0.04862 -0.10324 C -0.01666 -0.10324 0.01042 -0.10926 0.01042 -0.11644 C 0.01042 -0.12384 -0.0177 -0.12593 -0.04914 -0.1206 C -0.08124 -0.11528 -0.10469 -0.10509 -0.10469 -0.09792 C -0.10469 -0.08982 -0.0802 -0.0838 -0.04826 -0.0838 C -0.01666 -0.0838 0.01042 -0.08982 0.01042 -0.09792 C 0.01042 -0.10463 -0.0177 -0.10648 -0.04914 -0.10185 C -0.08072 -0.09653 -0.10469 -0.08565 -0.10469 -0.07824 C -0.10469 -0.07107 -0.07968 -0.06482 -0.04826 -0.06482 C -0.01563 -0.06482 0.01042 -0.07107 0.01042 -0.07824 C 0.01042 -0.08565 -0.01718 -0.08773 -0.04862 -0.08241 C -0.0802 -0.07708 -0.10469 -0.0669 -0.10469 -0.05949 C -0.10469 -0.05139 -0.07968 -0.04607 -0.04774 -0.04607 C -0.01563 -0.04607 0.01042 -0.05208 0.01042 -0.05949 C 0.01042 -0.0669 -0.01718 -0.06898 -0.04862 -0.06343 C -0.0802 -0.05833 -0.10469 -0.04746 -0.10469 -0.04074 C -0.10469 -0.03333 -0.07916 -0.02732 -0.04774 -0.02732 C -0.01563 -0.02732 0.01042 -0.03333 0.01042 -0.04074 C 0.01042 -0.04746 -0.01666 -0.04931 -0.04862 -0.04468 C -0.0802 -0.03935 -0.10469 -0.02871 -0.10469 -0.0213 C -0.10469 -0.01458 -0.07916 -0.00787 -0.04723 -0.00787 C -0.01511 -0.00787 0.01042 -0.01389 0.01042 -0.0213 C 0.01042 -0.02871 -0.01666 -0.03079 -0.04826 -0.02523 C -0.07968 -0.01991 -0.10521 -0.00996 -0.10469 -0.00255 C -0.10435 0.00486 -0.07916 0.01042 -0.04723 0.01042 C -0.01511 0.01042 0.01042 0.00417 0.01042 -0.00301 C 0.01042 -0.00996 -0.01563 -0.01181 -0.04723 -0.00579 " pathEditMode="relative" rAng="0" ptsTypes="AAAAAAAAAAAAAAAAAAAAAAAAAAAAAAAAA">
                                      <p:cBhvr>
                                        <p:cTn id="83" dur="37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380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5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503 -0.07338 C -0.07673 -0.07107 -0.09271 -0.06458 -0.09271 -0.05949 C -0.09271 -0.05509 -0.07708 -0.05162 -0.0559 -0.05162 C -0.03507 -0.05162 -0.01718 -0.05509 -0.01718 -0.05949 C -0.01718 -0.06458 -0.03559 -0.06597 -0.05659 -0.0625 C -0.07743 -0.0588 -0.09271 -0.05255 -0.09271 -0.04792 C -0.09271 -0.04329 -0.07673 -0.03935 -0.0559 -0.03935 C -0.03507 -0.03935 -0.01718 -0.04329 -0.01718 -0.04792 C -0.01718 -0.05255 -0.03559 -0.0537 -0.05625 -0.05023 C -0.07743 -0.04699 -0.09271 -0.04074 -0.09271 -0.03611 C -0.09271 -0.03102 -0.07673 -0.02732 -0.05573 -0.02732 C -0.03507 -0.02732 -0.01718 -0.03102 -0.01718 -0.03611 C -0.01718 -0.04028 -0.03559 -0.04167 -0.05625 -0.03866 C -0.07708 -0.03519 -0.09271 -0.02847 -0.09271 -0.02384 C -0.09271 -0.01921 -0.07639 -0.01551 -0.05573 -0.01551 C -0.03437 -0.01551 -0.01718 -0.01921 -0.01718 -0.02384 C -0.01718 -0.02847 -0.03524 -0.02986 -0.0559 -0.02639 C -0.07673 -0.02315 -0.09271 -0.01667 -0.09271 -0.01204 C -0.09271 -0.00695 -0.07639 -0.0037 -0.05538 -0.0037 C -0.03437 -0.0037 -0.01718 -0.00741 -0.01718 -0.01204 C -0.01718 -0.01667 -0.03524 -0.01806 -0.0559 -0.01458 C -0.07673 -0.01134 -0.09271 -0.00463 -0.09271 -0.00023 C -0.09271 0.00417 -0.07604 0.0081 -0.05538 0.0081 C -0.03437 0.0081 -0.01718 0.00417 -0.01718 -0.00023 C -0.01718 -0.00463 -0.03507 -0.00579 -0.0559 -0.00278 C -0.07673 0.00046 -0.09271 0.00717 -0.09271 0.0118 C -0.09271 0.01597 -0.07604 0.02014 -0.05503 0.02014 C -0.03402 0.02014 -0.01718 0.01643 -0.01718 0.0118 C -0.01718 0.00717 -0.03507 0.00602 -0.05573 0.00926 C -0.07639 0.01273 -0.09305 0.01898 -0.09271 0.02361 C -0.09253 0.02824 -0.07604 0.03171 -0.05503 0.03171 C -0.03402 0.03171 -0.01718 0.02778 -0.01718 0.02315 C -0.01718 0.01898 -0.03437 0.01759 -0.05503 0.02153 " pathEditMode="relative" rAng="0" ptsTypes="AAAAAAAAAAAAAAAAAAAAAAAAAAAAAAAAA">
                                      <p:cBhvr>
                                        <p:cTn id="85" dur="3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255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5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0.12593 C -0.02622 -0.122 -0.04566 -0.11135 -0.04566 -0.10278 C -0.04566 -0.09491 -0.02674 -0.08913 -0.00122 -0.08913 C 0.02413 -0.08913 0.04566 -0.09491 0.04566 -0.10278 C 0.04566 -0.11135 0.02344 -0.11366 -0.00208 -0.10764 C -0.02708 -0.10139 -0.04566 -0.09028 -0.04566 -0.08288 C -0.04566 -0.07477 -0.02622 -0.06852 -0.00122 -0.06852 C 0.02413 -0.06852 0.04566 -0.07477 0.04566 -0.08288 C 0.04566 -0.09028 0.02344 -0.0926 -0.00156 -0.08681 C -0.02708 -0.08149 -0.04566 -0.07061 -0.04566 -0.06274 C -0.04566 -0.05417 -0.02622 -0.04792 -0.00087 -0.04792 C 0.02413 -0.04792 0.04566 -0.05417 0.04566 -0.06274 C 0.04566 -0.06991 0.02344 -0.072 -0.00156 -0.06713 C -0.02674 -0.06135 -0.04566 -0.04977 -0.04566 -0.04213 C -0.04566 -0.03403 -0.02587 -0.02778 -0.00087 -0.02778 C 0.025 -0.02778 0.04566 -0.03403 0.04566 -0.04213 C 0.04566 -0.04977 0.02378 -0.05209 -0.00122 -0.04607 C -0.02622 -0.04075 -0.04566 -0.0301 -0.04566 -0.022 C -0.04566 -0.01366 -0.02587 -0.00788 -0.00052 -0.00788 C 0.025 -0.00788 0.04566 -0.01413 0.04566 -0.022 C 0.04566 -0.0301 0.02378 -0.03195 -0.00122 -0.02616 C -0.02622 -0.02084 -0.04566 -0.00903 -0.04566 -0.00209 C -0.04566 0.00555 -0.02552 0.01226 -0.00052 0.01226 C 0.025 0.01226 0.04566 0.00555 0.04566 -0.00209 C 0.04566 -0.00903 0.02413 -0.01135 -0.00122 -0.00649 C -0.02622 -0.0007 -0.04566 0.01087 -0.04566 0.01851 C -0.04566 0.02569 -0.02552 0.03287 2.77778E-7 0.03287 C 0.02535 0.03287 0.04566 0.02662 0.04566 0.01851 C 0.04566 0.01087 0.02413 0.00879 -0.00087 0.01458 C -0.02587 0.02037 -0.04601 0.03055 -0.04566 0.03865 C -0.04531 0.04652 -0.02552 0.05254 2.77778E-7 0.05254 C 0.02535 0.05254 0.04566 0.04583 0.04566 0.03819 C 0.04566 0.03055 0.025 0.0287 2.77778E-7 0.03495 " pathEditMode="relative" rAng="0" ptsTypes="AAAAAAAAAAAAAAAAAAAAAAAAAAAAAAAAA">
                                      <p:cBhvr>
                                        <p:cTn id="87" dur="325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8912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5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823 -0.22037 C 0.09202 -0.21435 0.07257 -0.1993 0.07257 -0.18704 C 0.07257 -0.17616 0.09167 -0.16805 0.11702 -0.16805 C 0.14254 -0.16805 0.16407 -0.17616 0.16407 -0.18704 C 0.16407 -0.1993 0.14167 -0.20231 0.11632 -0.19444 C 0.09115 -0.18518 0.07257 -0.17014 0.07257 -0.1588 C 0.07257 -0.14792 0.09202 -0.13889 0.11702 -0.13889 C 0.14254 -0.13889 0.16407 -0.14792 0.16407 -0.1588 C 0.16407 -0.17014 0.14167 -0.17315 0.11667 -0.16505 C 0.09115 -0.15694 0.07257 -0.1419 0.07257 -0.13079 C 0.07257 -0.11875 0.09202 -0.10972 0.11737 -0.10972 C 0.14254 -0.10972 0.16407 -0.11875 0.16407 -0.13079 C 0.16407 -0.14097 0.14167 -0.14398 0.11667 -0.1368 C 0.09167 -0.1287 0.07257 -0.11273 0.07257 -0.10139 C 0.07257 -0.09051 0.09237 -0.08148 0.11737 -0.08148 C 0.14341 -0.08148 0.16407 -0.09051 0.16407 -0.10139 C 0.16407 -0.11273 0.14219 -0.11574 0.11702 -0.10741 C 0.09202 -0.09954 0.07257 -0.08449 0.07257 -0.07315 C 0.07257 -0.06111 0.09237 -0.05324 0.11789 -0.05324 C 0.14341 -0.05324 0.16407 -0.06227 0.16407 -0.07315 C 0.16407 -0.08449 0.14219 -0.0875 0.11702 -0.07917 C 0.09202 -0.0713 0.07257 -0.05532 0.07257 -0.04491 C 0.07257 -0.03403 0.09271 -0.025 0.11789 -0.025 C 0.14341 -0.025 0.16407 -0.03403 0.16407 -0.04491 C 0.16407 -0.05532 0.14254 -0.0581 0.11702 -0.05093 C 0.09202 -0.04305 0.07257 -0.02708 0.07257 -0.01574 C 0.07257 -0.00579 0.09271 0.0044 0.11823 0.0044 C 0.14375 0.0044 0.16407 -0.00486 0.16407 -0.01574 C 0.16407 -0.02708 0.14254 -0.03009 0.11737 -0.02176 C 0.09237 -0.01366 0.07223 0.00116 0.07257 0.0125 C 0.07292 0.02338 0.09271 0.03171 0.11823 0.03171 C 0.14375 0.03171 0.16407 0.02245 0.16407 0.01157 C 0.16407 0.00116 0.14341 -0.00185 0.11823 0.00741 " pathEditMode="relative" rAng="0" ptsTypes="AAAAAAAAAAAAAAAAAAAAAAAAAAAAAAAAA">
                                      <p:cBhvr>
                                        <p:cTn id="89" dur="525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93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5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521 -0.07384 C 0.01424 -0.07153 -0.01614 -0.06505 -0.01614 -0.05996 C -0.01614 -0.05533 0.01372 -0.05208 0.05348 -0.05208 C 0.09306 -0.05208 0.12674 -0.05533 0.12674 -0.05996 C 0.12674 -0.06505 0.09184 -0.06644 0.05209 -0.06296 C 0.01303 -0.05926 -0.01614 -0.05278 -0.01614 -0.04815 C -0.01614 -0.04352 0.01424 -0.03982 0.05348 -0.03982 C 0.09306 -0.03982 0.12674 -0.04352 0.12674 -0.04815 C 0.12674 -0.05278 0.09184 -0.05417 0.05278 -0.0507 C 0.01303 -0.04746 -0.01614 -0.04121 -0.01614 -0.03658 C -0.01614 -0.03148 0.01424 -0.02755 0.054 -0.02755 C 0.09306 -0.02755 0.12674 -0.03148 0.12674 -0.03658 C 0.12674 -0.04074 0.09184 -0.0419 0.05278 -0.03889 C 0.01372 -0.03565 -0.01614 -0.02894 -0.01614 -0.02431 C -0.01614 -0.01968 0.01494 -0.01574 0.054 -0.01574 C 0.09445 -0.01574 0.12674 -0.01968 0.12674 -0.02431 C 0.12674 -0.02894 0.09254 -0.03009 0.05348 -0.02685 C 0.01424 -0.02338 -0.01614 -0.01713 -0.01614 -0.0125 C -0.01614 -0.00741 0.01494 -0.00394 0.05469 -0.00394 C 0.09445 -0.00394 0.12674 -0.00787 0.12674 -0.0125 C 0.12674 -0.01713 0.09254 -0.01829 0.05348 -0.01505 C 0.01424 -0.01158 -0.01614 -0.00486 -0.01614 -0.0007 C -0.01614 0.00393 0.01546 0.00787 0.05469 0.00787 C 0.09445 0.00787 0.12674 0.00393 0.12674 -0.0007 C 0.12674 -0.00486 0.09306 -0.00602 0.05348 -0.00324 C 0.01424 0.00023 -0.01614 0.00694 -0.01614 0.01157 C -0.01614 0.01574 0.01546 0.01991 0.05521 0.01991 C 0.09514 0.01991 0.12674 0.0162 0.12674 0.01157 C 0.12674 0.00694 0.09306 0.00555 0.054 0.00903 C 0.01494 0.0125 -0.01684 0.01875 -0.01614 0.02338 C -0.01562 0.02801 0.01546 0.03148 0.05521 0.03148 C 0.09514 0.03148 0.12674 0.02754 0.12674 0.02292 C 0.12674 0.01875 0.09445 0.01736 0.05521 0.02129 " pathEditMode="relative" rAng="0" ptsTypes="AAAAAAAAAAAAAAAAAAAAAAAAAAAAAAAAA">
                                      <p:cBhvr>
                                        <p:cTn id="91" dur="2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9164"/>
                            </p:stCondLst>
                            <p:childTnLst>
                              <p:par>
                                <p:cTn id="9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4" dur="4371" fill="hold"/>
                                        <p:tgtEl>
                                          <p:spTgt spid="1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3"/>
                </p:tgtEl>
              </p:cMediaNode>
            </p:audio>
            <p:audio>
              <p:cMediaNode>
                <p:cTn id="9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4"/>
                </p:tgtEl>
              </p:cMediaNode>
            </p:audio>
            <p:audio>
              <p:cMediaNode>
                <p:cTn id="9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5"/>
                </p:tgtEl>
              </p:cMediaNode>
            </p:audio>
            <p:audio>
              <p:cMediaNode>
                <p:cTn id="9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6"/>
                </p:tgtEl>
              </p:cMediaNode>
            </p:audio>
            <p:audio>
              <p:cMediaNode>
                <p:cTn id="9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7"/>
                </p:tgtEl>
              </p:cMediaNode>
            </p:audio>
          </p:childTnLst>
        </p:cTn>
      </p:par>
    </p:tnLst>
    <p:bldLst>
      <p:bldP spid="16" grpId="0" animBg="1"/>
      <p:bldP spid="73" grpId="0" animBg="1"/>
      <p:bldP spid="73" grpId="1" animBg="1"/>
      <p:bldP spid="75" grpId="0" animBg="1"/>
      <p:bldP spid="75" grpId="1" animBg="1"/>
      <p:bldP spid="76" grpId="0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  <p:bldP spid="148" grpId="0" animBg="1"/>
      <p:bldP spid="148" grpId="1" animBg="1"/>
      <p:bldP spid="149" grpId="0" animBg="1"/>
      <p:bldP spid="149" grpId="1" animBg="1"/>
      <p:bldP spid="150" grpId="0" animBg="1"/>
      <p:bldP spid="150" grpId="1" animBg="1"/>
      <p:bldP spid="151" grpId="0" animBg="1"/>
      <p:bldP spid="151" grpId="1" animBg="1"/>
      <p:bldP spid="152" grpId="0" animBg="1"/>
      <p:bldP spid="152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7"/>
          <p:cNvGrpSpPr/>
          <p:nvPr/>
        </p:nvGrpSpPr>
        <p:grpSpPr>
          <a:xfrm>
            <a:off x="-1404664" y="-2331640"/>
            <a:ext cx="11428784" cy="6135140"/>
            <a:chOff x="-170284" y="-1251520"/>
            <a:chExt cx="9772600" cy="4911004"/>
          </a:xfrm>
        </p:grpSpPr>
        <p:grpSp>
          <p:nvGrpSpPr>
            <p:cNvPr id="3" name="Group 71"/>
            <p:cNvGrpSpPr/>
            <p:nvPr/>
          </p:nvGrpSpPr>
          <p:grpSpPr>
            <a:xfrm>
              <a:off x="1187624" y="-1179512"/>
              <a:ext cx="2376264" cy="3897052"/>
              <a:chOff x="2195736" y="-1116124"/>
              <a:chExt cx="2376264" cy="3897052"/>
            </a:xfrm>
          </p:grpSpPr>
          <p:sp>
            <p:nvSpPr>
              <p:cNvPr id="103" name="Rectangle 102"/>
              <p:cNvSpPr/>
              <p:nvPr/>
            </p:nvSpPr>
            <p:spPr>
              <a:xfrm>
                <a:off x="3203848" y="548680"/>
                <a:ext cx="360040" cy="2232248"/>
              </a:xfrm>
              <a:prstGeom prst="rect">
                <a:avLst/>
              </a:prstGeom>
              <a:solidFill>
                <a:srgbClr val="CC66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4" name="Oval 103"/>
              <p:cNvSpPr/>
              <p:nvPr/>
            </p:nvSpPr>
            <p:spPr>
              <a:xfrm>
                <a:off x="2195736" y="-1116124"/>
                <a:ext cx="2376264" cy="2232248"/>
              </a:xfrm>
              <a:prstGeom prst="ellipse">
                <a:avLst/>
              </a:prstGeom>
              <a:solidFill>
                <a:srgbClr val="00FF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4" name="Group 72"/>
            <p:cNvGrpSpPr/>
            <p:nvPr/>
          </p:nvGrpSpPr>
          <p:grpSpPr>
            <a:xfrm>
              <a:off x="3995936" y="-1251520"/>
              <a:ext cx="2376264" cy="3897052"/>
              <a:chOff x="2195736" y="-1116124"/>
              <a:chExt cx="2376264" cy="3897052"/>
            </a:xfrm>
          </p:grpSpPr>
          <p:sp>
            <p:nvSpPr>
              <p:cNvPr id="101" name="Rectangle 100"/>
              <p:cNvSpPr/>
              <p:nvPr/>
            </p:nvSpPr>
            <p:spPr>
              <a:xfrm>
                <a:off x="3203848" y="548680"/>
                <a:ext cx="360040" cy="2232248"/>
              </a:xfrm>
              <a:prstGeom prst="rect">
                <a:avLst/>
              </a:prstGeom>
              <a:solidFill>
                <a:srgbClr val="CC66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2" name="Oval 101"/>
              <p:cNvSpPr/>
              <p:nvPr/>
            </p:nvSpPr>
            <p:spPr>
              <a:xfrm>
                <a:off x="2195736" y="-1116124"/>
                <a:ext cx="2376264" cy="2232248"/>
              </a:xfrm>
              <a:prstGeom prst="ellipse">
                <a:avLst/>
              </a:prstGeom>
              <a:solidFill>
                <a:srgbClr val="00FF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5" name="Group 75"/>
            <p:cNvGrpSpPr/>
            <p:nvPr/>
          </p:nvGrpSpPr>
          <p:grpSpPr>
            <a:xfrm>
              <a:off x="5868144" y="-1035496"/>
              <a:ext cx="2376264" cy="3897052"/>
              <a:chOff x="2195736" y="-1116124"/>
              <a:chExt cx="2376264" cy="3897052"/>
            </a:xfrm>
          </p:grpSpPr>
          <p:sp>
            <p:nvSpPr>
              <p:cNvPr id="97" name="Rectangle 96"/>
              <p:cNvSpPr/>
              <p:nvPr/>
            </p:nvSpPr>
            <p:spPr>
              <a:xfrm>
                <a:off x="3203848" y="548680"/>
                <a:ext cx="360040" cy="2232248"/>
              </a:xfrm>
              <a:prstGeom prst="rect">
                <a:avLst/>
              </a:prstGeom>
              <a:solidFill>
                <a:srgbClr val="CC66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0" name="Oval 99"/>
              <p:cNvSpPr/>
              <p:nvPr/>
            </p:nvSpPr>
            <p:spPr>
              <a:xfrm>
                <a:off x="2195736" y="-1116124"/>
                <a:ext cx="2376264" cy="2232248"/>
              </a:xfrm>
              <a:prstGeom prst="ellipse">
                <a:avLst/>
              </a:prstGeom>
              <a:solidFill>
                <a:srgbClr val="00FF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6" name="Group 47"/>
            <p:cNvGrpSpPr>
              <a:grpSpLocks noChangeAspect="1"/>
            </p:cNvGrpSpPr>
            <p:nvPr/>
          </p:nvGrpSpPr>
          <p:grpSpPr>
            <a:xfrm>
              <a:off x="-170284" y="1844824"/>
              <a:ext cx="4742284" cy="1814660"/>
              <a:chOff x="319088" y="2564904"/>
              <a:chExt cx="7339012" cy="2808312"/>
            </a:xfrm>
          </p:grpSpPr>
          <p:sp>
            <p:nvSpPr>
              <p:cNvPr id="84" name="Freeform 83"/>
              <p:cNvSpPr/>
              <p:nvPr/>
            </p:nvSpPr>
            <p:spPr>
              <a:xfrm>
                <a:off x="467544" y="2564904"/>
                <a:ext cx="7091363" cy="2345531"/>
              </a:xfrm>
              <a:custGeom>
                <a:avLst/>
                <a:gdLst>
                  <a:gd name="connsiteX0" fmla="*/ 38100 w 7091363"/>
                  <a:gd name="connsiteY0" fmla="*/ 1619250 h 2345531"/>
                  <a:gd name="connsiteX1" fmla="*/ 23813 w 7091363"/>
                  <a:gd name="connsiteY1" fmla="*/ 1319212 h 2345531"/>
                  <a:gd name="connsiteX2" fmla="*/ 52388 w 7091363"/>
                  <a:gd name="connsiteY2" fmla="*/ 1076325 h 2345531"/>
                  <a:gd name="connsiteX3" fmla="*/ 138113 w 7091363"/>
                  <a:gd name="connsiteY3" fmla="*/ 947737 h 2345531"/>
                  <a:gd name="connsiteX4" fmla="*/ 381000 w 7091363"/>
                  <a:gd name="connsiteY4" fmla="*/ 876300 h 2345531"/>
                  <a:gd name="connsiteX5" fmla="*/ 995363 w 7091363"/>
                  <a:gd name="connsiteY5" fmla="*/ 862012 h 2345531"/>
                  <a:gd name="connsiteX6" fmla="*/ 1123950 w 7091363"/>
                  <a:gd name="connsiteY6" fmla="*/ 862012 h 2345531"/>
                  <a:gd name="connsiteX7" fmla="*/ 1195388 w 7091363"/>
                  <a:gd name="connsiteY7" fmla="*/ 790575 h 2345531"/>
                  <a:gd name="connsiteX8" fmla="*/ 1866900 w 7091363"/>
                  <a:gd name="connsiteY8" fmla="*/ 233362 h 2345531"/>
                  <a:gd name="connsiteX9" fmla="*/ 2338388 w 7091363"/>
                  <a:gd name="connsiteY9" fmla="*/ 47625 h 2345531"/>
                  <a:gd name="connsiteX10" fmla="*/ 2824163 w 7091363"/>
                  <a:gd name="connsiteY10" fmla="*/ 4762 h 2345531"/>
                  <a:gd name="connsiteX11" fmla="*/ 3367088 w 7091363"/>
                  <a:gd name="connsiteY11" fmla="*/ 19050 h 2345531"/>
                  <a:gd name="connsiteX12" fmla="*/ 3867150 w 7091363"/>
                  <a:gd name="connsiteY12" fmla="*/ 90487 h 2345531"/>
                  <a:gd name="connsiteX13" fmla="*/ 4210050 w 7091363"/>
                  <a:gd name="connsiteY13" fmla="*/ 204787 h 2345531"/>
                  <a:gd name="connsiteX14" fmla="*/ 4538663 w 7091363"/>
                  <a:gd name="connsiteY14" fmla="*/ 419100 h 2345531"/>
                  <a:gd name="connsiteX15" fmla="*/ 5038725 w 7091363"/>
                  <a:gd name="connsiteY15" fmla="*/ 890587 h 2345531"/>
                  <a:gd name="connsiteX16" fmla="*/ 5110163 w 7091363"/>
                  <a:gd name="connsiteY16" fmla="*/ 976312 h 2345531"/>
                  <a:gd name="connsiteX17" fmla="*/ 5438775 w 7091363"/>
                  <a:gd name="connsiteY17" fmla="*/ 1033462 h 2345531"/>
                  <a:gd name="connsiteX18" fmla="*/ 6510338 w 7091363"/>
                  <a:gd name="connsiteY18" fmla="*/ 1219200 h 2345531"/>
                  <a:gd name="connsiteX19" fmla="*/ 6853238 w 7091363"/>
                  <a:gd name="connsiteY19" fmla="*/ 1362075 h 2345531"/>
                  <a:gd name="connsiteX20" fmla="*/ 6981825 w 7091363"/>
                  <a:gd name="connsiteY20" fmla="*/ 1562100 h 2345531"/>
                  <a:gd name="connsiteX21" fmla="*/ 7053263 w 7091363"/>
                  <a:gd name="connsiteY21" fmla="*/ 1790700 h 2345531"/>
                  <a:gd name="connsiteX22" fmla="*/ 6753225 w 7091363"/>
                  <a:gd name="connsiteY22" fmla="*/ 2062162 h 2345531"/>
                  <a:gd name="connsiteX23" fmla="*/ 5195888 w 7091363"/>
                  <a:gd name="connsiteY23" fmla="*/ 2276475 h 2345531"/>
                  <a:gd name="connsiteX24" fmla="*/ 1481138 w 7091363"/>
                  <a:gd name="connsiteY24" fmla="*/ 2290762 h 2345531"/>
                  <a:gd name="connsiteX25" fmla="*/ 252413 w 7091363"/>
                  <a:gd name="connsiteY25" fmla="*/ 1947862 h 2345531"/>
                  <a:gd name="connsiteX26" fmla="*/ 38100 w 7091363"/>
                  <a:gd name="connsiteY26" fmla="*/ 1619250 h 23455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7091363" h="2345531">
                    <a:moveTo>
                      <a:pt x="38100" y="1619250"/>
                    </a:moveTo>
                    <a:cubicBezTo>
                      <a:pt x="0" y="1514475"/>
                      <a:pt x="21432" y="1409699"/>
                      <a:pt x="23813" y="1319212"/>
                    </a:cubicBezTo>
                    <a:cubicBezTo>
                      <a:pt x="26194" y="1228725"/>
                      <a:pt x="33338" y="1138238"/>
                      <a:pt x="52388" y="1076325"/>
                    </a:cubicBezTo>
                    <a:cubicBezTo>
                      <a:pt x="71438" y="1014412"/>
                      <a:pt x="83344" y="981074"/>
                      <a:pt x="138113" y="947737"/>
                    </a:cubicBezTo>
                    <a:cubicBezTo>
                      <a:pt x="192882" y="914400"/>
                      <a:pt x="238125" y="890587"/>
                      <a:pt x="381000" y="876300"/>
                    </a:cubicBezTo>
                    <a:cubicBezTo>
                      <a:pt x="523875" y="862013"/>
                      <a:pt x="871538" y="864393"/>
                      <a:pt x="995363" y="862012"/>
                    </a:cubicBezTo>
                    <a:cubicBezTo>
                      <a:pt x="1119188" y="859631"/>
                      <a:pt x="1090612" y="873918"/>
                      <a:pt x="1123950" y="862012"/>
                    </a:cubicBezTo>
                    <a:cubicBezTo>
                      <a:pt x="1157288" y="850106"/>
                      <a:pt x="1071563" y="895350"/>
                      <a:pt x="1195388" y="790575"/>
                    </a:cubicBezTo>
                    <a:cubicBezTo>
                      <a:pt x="1319213" y="685800"/>
                      <a:pt x="1676400" y="357187"/>
                      <a:pt x="1866900" y="233362"/>
                    </a:cubicBezTo>
                    <a:cubicBezTo>
                      <a:pt x="2057400" y="109537"/>
                      <a:pt x="2178844" y="85725"/>
                      <a:pt x="2338388" y="47625"/>
                    </a:cubicBezTo>
                    <a:cubicBezTo>
                      <a:pt x="2497932" y="9525"/>
                      <a:pt x="2652713" y="9524"/>
                      <a:pt x="2824163" y="4762"/>
                    </a:cubicBezTo>
                    <a:cubicBezTo>
                      <a:pt x="2995613" y="0"/>
                      <a:pt x="3193257" y="4763"/>
                      <a:pt x="3367088" y="19050"/>
                    </a:cubicBezTo>
                    <a:cubicBezTo>
                      <a:pt x="3540919" y="33337"/>
                      <a:pt x="3726656" y="59531"/>
                      <a:pt x="3867150" y="90487"/>
                    </a:cubicBezTo>
                    <a:cubicBezTo>
                      <a:pt x="4007644" y="121443"/>
                      <a:pt x="4098131" y="150018"/>
                      <a:pt x="4210050" y="204787"/>
                    </a:cubicBezTo>
                    <a:cubicBezTo>
                      <a:pt x="4321969" y="259556"/>
                      <a:pt x="4400551" y="304800"/>
                      <a:pt x="4538663" y="419100"/>
                    </a:cubicBezTo>
                    <a:cubicBezTo>
                      <a:pt x="4676775" y="533400"/>
                      <a:pt x="4943475" y="797718"/>
                      <a:pt x="5038725" y="890587"/>
                    </a:cubicBezTo>
                    <a:cubicBezTo>
                      <a:pt x="5133975" y="983456"/>
                      <a:pt x="5043488" y="952500"/>
                      <a:pt x="5110163" y="976312"/>
                    </a:cubicBezTo>
                    <a:cubicBezTo>
                      <a:pt x="5176838" y="1000125"/>
                      <a:pt x="5438775" y="1033462"/>
                      <a:pt x="5438775" y="1033462"/>
                    </a:cubicBezTo>
                    <a:cubicBezTo>
                      <a:pt x="5672137" y="1073943"/>
                      <a:pt x="6274594" y="1164431"/>
                      <a:pt x="6510338" y="1219200"/>
                    </a:cubicBezTo>
                    <a:cubicBezTo>
                      <a:pt x="6746082" y="1273969"/>
                      <a:pt x="6774657" y="1304925"/>
                      <a:pt x="6853238" y="1362075"/>
                    </a:cubicBezTo>
                    <a:cubicBezTo>
                      <a:pt x="6931819" y="1419225"/>
                      <a:pt x="6948488" y="1490663"/>
                      <a:pt x="6981825" y="1562100"/>
                    </a:cubicBezTo>
                    <a:cubicBezTo>
                      <a:pt x="7015162" y="1633537"/>
                      <a:pt x="7091363" y="1707356"/>
                      <a:pt x="7053263" y="1790700"/>
                    </a:cubicBezTo>
                    <a:cubicBezTo>
                      <a:pt x="7015163" y="1874044"/>
                      <a:pt x="7062787" y="1981200"/>
                      <a:pt x="6753225" y="2062162"/>
                    </a:cubicBezTo>
                    <a:cubicBezTo>
                      <a:pt x="6443663" y="2143124"/>
                      <a:pt x="6074569" y="2238375"/>
                      <a:pt x="5195888" y="2276475"/>
                    </a:cubicBezTo>
                    <a:cubicBezTo>
                      <a:pt x="4317207" y="2314575"/>
                      <a:pt x="2305051" y="2345531"/>
                      <a:pt x="1481138" y="2290762"/>
                    </a:cubicBezTo>
                    <a:cubicBezTo>
                      <a:pt x="657226" y="2235993"/>
                      <a:pt x="492919" y="2059781"/>
                      <a:pt x="252413" y="1947862"/>
                    </a:cubicBezTo>
                    <a:cubicBezTo>
                      <a:pt x="11907" y="1835943"/>
                      <a:pt x="76200" y="1724025"/>
                      <a:pt x="38100" y="1619250"/>
                    </a:cubicBezTo>
                    <a:close/>
                  </a:path>
                </a:pathLst>
              </a:custGeom>
              <a:solidFill>
                <a:srgbClr val="C000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5" name="Freeform 84"/>
              <p:cNvSpPr/>
              <p:nvPr/>
            </p:nvSpPr>
            <p:spPr>
              <a:xfrm>
                <a:off x="319088" y="4024313"/>
                <a:ext cx="1607343" cy="835819"/>
              </a:xfrm>
              <a:custGeom>
                <a:avLst/>
                <a:gdLst>
                  <a:gd name="connsiteX0" fmla="*/ 1323975 w 1607343"/>
                  <a:gd name="connsiteY0" fmla="*/ 119062 h 835819"/>
                  <a:gd name="connsiteX1" fmla="*/ 238125 w 1607343"/>
                  <a:gd name="connsiteY1" fmla="*/ 133350 h 835819"/>
                  <a:gd name="connsiteX2" fmla="*/ 52387 w 1607343"/>
                  <a:gd name="connsiteY2" fmla="*/ 347662 h 835819"/>
                  <a:gd name="connsiteX3" fmla="*/ 66675 w 1607343"/>
                  <a:gd name="connsiteY3" fmla="*/ 661987 h 835819"/>
                  <a:gd name="connsiteX4" fmla="*/ 452437 w 1607343"/>
                  <a:gd name="connsiteY4" fmla="*/ 719137 h 835819"/>
                  <a:gd name="connsiteX5" fmla="*/ 1452562 w 1607343"/>
                  <a:gd name="connsiteY5" fmla="*/ 733425 h 835819"/>
                  <a:gd name="connsiteX6" fmla="*/ 1381125 w 1607343"/>
                  <a:gd name="connsiteY6" fmla="*/ 104775 h 835819"/>
                  <a:gd name="connsiteX7" fmla="*/ 1323975 w 1607343"/>
                  <a:gd name="connsiteY7" fmla="*/ 119062 h 835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07343" h="835819">
                    <a:moveTo>
                      <a:pt x="1323975" y="119062"/>
                    </a:moveTo>
                    <a:cubicBezTo>
                      <a:pt x="1133475" y="123824"/>
                      <a:pt x="450056" y="95250"/>
                      <a:pt x="238125" y="133350"/>
                    </a:cubicBezTo>
                    <a:cubicBezTo>
                      <a:pt x="26194" y="171450"/>
                      <a:pt x="80962" y="259556"/>
                      <a:pt x="52387" y="347662"/>
                    </a:cubicBezTo>
                    <a:cubicBezTo>
                      <a:pt x="23812" y="435768"/>
                      <a:pt x="0" y="600075"/>
                      <a:pt x="66675" y="661987"/>
                    </a:cubicBezTo>
                    <a:cubicBezTo>
                      <a:pt x="133350" y="723900"/>
                      <a:pt x="221456" y="707231"/>
                      <a:pt x="452437" y="719137"/>
                    </a:cubicBezTo>
                    <a:cubicBezTo>
                      <a:pt x="683418" y="731043"/>
                      <a:pt x="1297781" y="835819"/>
                      <a:pt x="1452562" y="733425"/>
                    </a:cubicBezTo>
                    <a:cubicBezTo>
                      <a:pt x="1607343" y="631031"/>
                      <a:pt x="1400175" y="209550"/>
                      <a:pt x="1381125" y="104775"/>
                    </a:cubicBezTo>
                    <a:cubicBezTo>
                      <a:pt x="1362075" y="0"/>
                      <a:pt x="1514475" y="114300"/>
                      <a:pt x="1323975" y="119062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6" name="Freeform 85"/>
              <p:cNvSpPr/>
              <p:nvPr/>
            </p:nvSpPr>
            <p:spPr>
              <a:xfrm>
                <a:off x="6791325" y="4131469"/>
                <a:ext cx="866775" cy="766762"/>
              </a:xfrm>
              <a:custGeom>
                <a:avLst/>
                <a:gdLst>
                  <a:gd name="connsiteX0" fmla="*/ 66675 w 866775"/>
                  <a:gd name="connsiteY0" fmla="*/ 211931 h 766762"/>
                  <a:gd name="connsiteX1" fmla="*/ 538163 w 866775"/>
                  <a:gd name="connsiteY1" fmla="*/ 140494 h 766762"/>
                  <a:gd name="connsiteX2" fmla="*/ 723900 w 866775"/>
                  <a:gd name="connsiteY2" fmla="*/ 69056 h 766762"/>
                  <a:gd name="connsiteX3" fmla="*/ 823913 w 866775"/>
                  <a:gd name="connsiteY3" fmla="*/ 554831 h 766762"/>
                  <a:gd name="connsiteX4" fmla="*/ 752475 w 866775"/>
                  <a:gd name="connsiteY4" fmla="*/ 640556 h 766762"/>
                  <a:gd name="connsiteX5" fmla="*/ 138113 w 866775"/>
                  <a:gd name="connsiteY5" fmla="*/ 697706 h 766762"/>
                  <a:gd name="connsiteX6" fmla="*/ 66675 w 866775"/>
                  <a:gd name="connsiteY6" fmla="*/ 211931 h 766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66775" h="766762">
                    <a:moveTo>
                      <a:pt x="66675" y="211931"/>
                    </a:moveTo>
                    <a:cubicBezTo>
                      <a:pt x="133350" y="119062"/>
                      <a:pt x="428626" y="164306"/>
                      <a:pt x="538163" y="140494"/>
                    </a:cubicBezTo>
                    <a:cubicBezTo>
                      <a:pt x="647700" y="116682"/>
                      <a:pt x="676275" y="0"/>
                      <a:pt x="723900" y="69056"/>
                    </a:cubicBezTo>
                    <a:cubicBezTo>
                      <a:pt x="771525" y="138112"/>
                      <a:pt x="819151" y="459581"/>
                      <a:pt x="823913" y="554831"/>
                    </a:cubicBezTo>
                    <a:cubicBezTo>
                      <a:pt x="828675" y="650081"/>
                      <a:pt x="866775" y="616744"/>
                      <a:pt x="752475" y="640556"/>
                    </a:cubicBezTo>
                    <a:cubicBezTo>
                      <a:pt x="638175" y="664368"/>
                      <a:pt x="250032" y="766762"/>
                      <a:pt x="138113" y="697706"/>
                    </a:cubicBezTo>
                    <a:cubicBezTo>
                      <a:pt x="26194" y="628650"/>
                      <a:pt x="0" y="304800"/>
                      <a:pt x="66675" y="211931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7" name="Freeform 86"/>
              <p:cNvSpPr/>
              <p:nvPr/>
            </p:nvSpPr>
            <p:spPr>
              <a:xfrm>
                <a:off x="1783556" y="2619376"/>
                <a:ext cx="1176338" cy="821530"/>
              </a:xfrm>
              <a:custGeom>
                <a:avLst/>
                <a:gdLst>
                  <a:gd name="connsiteX0" fmla="*/ 1116807 w 1176338"/>
                  <a:gd name="connsiteY0" fmla="*/ 809624 h 821530"/>
                  <a:gd name="connsiteX1" fmla="*/ 1116807 w 1176338"/>
                  <a:gd name="connsiteY1" fmla="*/ 109537 h 821530"/>
                  <a:gd name="connsiteX2" fmla="*/ 759619 w 1176338"/>
                  <a:gd name="connsiteY2" fmla="*/ 152399 h 821530"/>
                  <a:gd name="connsiteX3" fmla="*/ 488157 w 1176338"/>
                  <a:gd name="connsiteY3" fmla="*/ 380999 h 821530"/>
                  <a:gd name="connsiteX4" fmla="*/ 73819 w 1176338"/>
                  <a:gd name="connsiteY4" fmla="*/ 752474 h 821530"/>
                  <a:gd name="connsiteX5" fmla="*/ 45244 w 1176338"/>
                  <a:gd name="connsiteY5" fmla="*/ 795337 h 821530"/>
                  <a:gd name="connsiteX6" fmla="*/ 273844 w 1176338"/>
                  <a:gd name="connsiteY6" fmla="*/ 795337 h 821530"/>
                  <a:gd name="connsiteX7" fmla="*/ 1116807 w 1176338"/>
                  <a:gd name="connsiteY7" fmla="*/ 809624 h 821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6338" h="821530">
                    <a:moveTo>
                      <a:pt x="1116807" y="809624"/>
                    </a:moveTo>
                    <a:cubicBezTo>
                      <a:pt x="1146572" y="514349"/>
                      <a:pt x="1176338" y="219075"/>
                      <a:pt x="1116807" y="109537"/>
                    </a:cubicBezTo>
                    <a:cubicBezTo>
                      <a:pt x="1057276" y="0"/>
                      <a:pt x="864394" y="107155"/>
                      <a:pt x="759619" y="152399"/>
                    </a:cubicBezTo>
                    <a:cubicBezTo>
                      <a:pt x="654844" y="197643"/>
                      <a:pt x="602457" y="280987"/>
                      <a:pt x="488157" y="380999"/>
                    </a:cubicBezTo>
                    <a:cubicBezTo>
                      <a:pt x="373857" y="481012"/>
                      <a:pt x="147638" y="683418"/>
                      <a:pt x="73819" y="752474"/>
                    </a:cubicBezTo>
                    <a:cubicBezTo>
                      <a:pt x="0" y="821530"/>
                      <a:pt x="11907" y="788193"/>
                      <a:pt x="45244" y="795337"/>
                    </a:cubicBezTo>
                    <a:cubicBezTo>
                      <a:pt x="78581" y="802481"/>
                      <a:pt x="273844" y="795337"/>
                      <a:pt x="273844" y="795337"/>
                    </a:cubicBezTo>
                    <a:lnTo>
                      <a:pt x="1116807" y="809624"/>
                    </a:lnTo>
                    <a:close/>
                  </a:path>
                </a:pathLst>
              </a:custGeom>
              <a:solidFill>
                <a:srgbClr val="00FFFF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8" name="Freeform 87"/>
              <p:cNvSpPr/>
              <p:nvPr/>
            </p:nvSpPr>
            <p:spPr>
              <a:xfrm>
                <a:off x="3214688" y="2576513"/>
                <a:ext cx="2216944" cy="1014412"/>
              </a:xfrm>
              <a:custGeom>
                <a:avLst/>
                <a:gdLst>
                  <a:gd name="connsiteX0" fmla="*/ 28575 w 2216944"/>
                  <a:gd name="connsiteY0" fmla="*/ 866775 h 1014412"/>
                  <a:gd name="connsiteX1" fmla="*/ 0 w 2216944"/>
                  <a:gd name="connsiteY1" fmla="*/ 123825 h 1014412"/>
                  <a:gd name="connsiteX2" fmla="*/ 28575 w 2216944"/>
                  <a:gd name="connsiteY2" fmla="*/ 123825 h 1014412"/>
                  <a:gd name="connsiteX3" fmla="*/ 871537 w 2216944"/>
                  <a:gd name="connsiteY3" fmla="*/ 152400 h 1014412"/>
                  <a:gd name="connsiteX4" fmla="*/ 1485900 w 2216944"/>
                  <a:gd name="connsiteY4" fmla="*/ 395287 h 1014412"/>
                  <a:gd name="connsiteX5" fmla="*/ 2114550 w 2216944"/>
                  <a:gd name="connsiteY5" fmla="*/ 923925 h 1014412"/>
                  <a:gd name="connsiteX6" fmla="*/ 2100262 w 2216944"/>
                  <a:gd name="connsiteY6" fmla="*/ 938212 h 1014412"/>
                  <a:gd name="connsiteX7" fmla="*/ 28575 w 2216944"/>
                  <a:gd name="connsiteY7" fmla="*/ 866775 h 1014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16944" h="1014412">
                    <a:moveTo>
                      <a:pt x="28575" y="866775"/>
                    </a:moveTo>
                    <a:cubicBezTo>
                      <a:pt x="14287" y="557212"/>
                      <a:pt x="0" y="247650"/>
                      <a:pt x="0" y="123825"/>
                    </a:cubicBezTo>
                    <a:cubicBezTo>
                      <a:pt x="0" y="0"/>
                      <a:pt x="28575" y="123825"/>
                      <a:pt x="28575" y="123825"/>
                    </a:cubicBezTo>
                    <a:lnTo>
                      <a:pt x="871537" y="152400"/>
                    </a:lnTo>
                    <a:cubicBezTo>
                      <a:pt x="1114424" y="197644"/>
                      <a:pt x="1278731" y="266699"/>
                      <a:pt x="1485900" y="395287"/>
                    </a:cubicBezTo>
                    <a:cubicBezTo>
                      <a:pt x="1693069" y="523875"/>
                      <a:pt x="2012156" y="833438"/>
                      <a:pt x="2114550" y="923925"/>
                    </a:cubicBezTo>
                    <a:cubicBezTo>
                      <a:pt x="2216944" y="1014412"/>
                      <a:pt x="2100262" y="938212"/>
                      <a:pt x="2100262" y="938212"/>
                    </a:cubicBezTo>
                    <a:lnTo>
                      <a:pt x="28575" y="866775"/>
                    </a:lnTo>
                    <a:close/>
                  </a:path>
                </a:pathLst>
              </a:custGeom>
              <a:solidFill>
                <a:srgbClr val="00FFFF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9" name="Oval 88"/>
              <p:cNvSpPr/>
              <p:nvPr/>
            </p:nvSpPr>
            <p:spPr>
              <a:xfrm>
                <a:off x="1259632" y="4077072"/>
                <a:ext cx="1296144" cy="1296144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2" name="Oval 91"/>
              <p:cNvSpPr/>
              <p:nvPr/>
            </p:nvSpPr>
            <p:spPr>
              <a:xfrm>
                <a:off x="1403648" y="4221088"/>
                <a:ext cx="1008112" cy="100811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3" name="Oval 92"/>
              <p:cNvSpPr/>
              <p:nvPr/>
            </p:nvSpPr>
            <p:spPr>
              <a:xfrm>
                <a:off x="5724128" y="4077072"/>
                <a:ext cx="1296144" cy="1296144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4" name="Oval 93"/>
              <p:cNvSpPr/>
              <p:nvPr/>
            </p:nvSpPr>
            <p:spPr>
              <a:xfrm>
                <a:off x="5868144" y="4221088"/>
                <a:ext cx="1008112" cy="100811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96" name="Straight Connector 95"/>
              <p:cNvCxnSpPr/>
              <p:nvPr/>
            </p:nvCxnSpPr>
            <p:spPr>
              <a:xfrm>
                <a:off x="3059832" y="2564904"/>
                <a:ext cx="72008" cy="2304256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Group 58"/>
            <p:cNvGrpSpPr>
              <a:grpSpLocks noChangeAspect="1"/>
            </p:cNvGrpSpPr>
            <p:nvPr/>
          </p:nvGrpSpPr>
          <p:grpSpPr>
            <a:xfrm>
              <a:off x="4860032" y="1844824"/>
              <a:ext cx="4742284" cy="1814660"/>
              <a:chOff x="319088" y="2564904"/>
              <a:chExt cx="7339012" cy="2808312"/>
            </a:xfrm>
          </p:grpSpPr>
          <p:sp>
            <p:nvSpPr>
              <p:cNvPr id="54" name="Freeform 53"/>
              <p:cNvSpPr/>
              <p:nvPr/>
            </p:nvSpPr>
            <p:spPr>
              <a:xfrm>
                <a:off x="467544" y="2564904"/>
                <a:ext cx="7091363" cy="2345531"/>
              </a:xfrm>
              <a:custGeom>
                <a:avLst/>
                <a:gdLst>
                  <a:gd name="connsiteX0" fmla="*/ 38100 w 7091363"/>
                  <a:gd name="connsiteY0" fmla="*/ 1619250 h 2345531"/>
                  <a:gd name="connsiteX1" fmla="*/ 23813 w 7091363"/>
                  <a:gd name="connsiteY1" fmla="*/ 1319212 h 2345531"/>
                  <a:gd name="connsiteX2" fmla="*/ 52388 w 7091363"/>
                  <a:gd name="connsiteY2" fmla="*/ 1076325 h 2345531"/>
                  <a:gd name="connsiteX3" fmla="*/ 138113 w 7091363"/>
                  <a:gd name="connsiteY3" fmla="*/ 947737 h 2345531"/>
                  <a:gd name="connsiteX4" fmla="*/ 381000 w 7091363"/>
                  <a:gd name="connsiteY4" fmla="*/ 876300 h 2345531"/>
                  <a:gd name="connsiteX5" fmla="*/ 995363 w 7091363"/>
                  <a:gd name="connsiteY5" fmla="*/ 862012 h 2345531"/>
                  <a:gd name="connsiteX6" fmla="*/ 1123950 w 7091363"/>
                  <a:gd name="connsiteY6" fmla="*/ 862012 h 2345531"/>
                  <a:gd name="connsiteX7" fmla="*/ 1195388 w 7091363"/>
                  <a:gd name="connsiteY7" fmla="*/ 790575 h 2345531"/>
                  <a:gd name="connsiteX8" fmla="*/ 1866900 w 7091363"/>
                  <a:gd name="connsiteY8" fmla="*/ 233362 h 2345531"/>
                  <a:gd name="connsiteX9" fmla="*/ 2338388 w 7091363"/>
                  <a:gd name="connsiteY9" fmla="*/ 47625 h 2345531"/>
                  <a:gd name="connsiteX10" fmla="*/ 2824163 w 7091363"/>
                  <a:gd name="connsiteY10" fmla="*/ 4762 h 2345531"/>
                  <a:gd name="connsiteX11" fmla="*/ 3367088 w 7091363"/>
                  <a:gd name="connsiteY11" fmla="*/ 19050 h 2345531"/>
                  <a:gd name="connsiteX12" fmla="*/ 3867150 w 7091363"/>
                  <a:gd name="connsiteY12" fmla="*/ 90487 h 2345531"/>
                  <a:gd name="connsiteX13" fmla="*/ 4210050 w 7091363"/>
                  <a:gd name="connsiteY13" fmla="*/ 204787 h 2345531"/>
                  <a:gd name="connsiteX14" fmla="*/ 4538663 w 7091363"/>
                  <a:gd name="connsiteY14" fmla="*/ 419100 h 2345531"/>
                  <a:gd name="connsiteX15" fmla="*/ 5038725 w 7091363"/>
                  <a:gd name="connsiteY15" fmla="*/ 890587 h 2345531"/>
                  <a:gd name="connsiteX16" fmla="*/ 5110163 w 7091363"/>
                  <a:gd name="connsiteY16" fmla="*/ 976312 h 2345531"/>
                  <a:gd name="connsiteX17" fmla="*/ 5438775 w 7091363"/>
                  <a:gd name="connsiteY17" fmla="*/ 1033462 h 2345531"/>
                  <a:gd name="connsiteX18" fmla="*/ 6510338 w 7091363"/>
                  <a:gd name="connsiteY18" fmla="*/ 1219200 h 2345531"/>
                  <a:gd name="connsiteX19" fmla="*/ 6853238 w 7091363"/>
                  <a:gd name="connsiteY19" fmla="*/ 1362075 h 2345531"/>
                  <a:gd name="connsiteX20" fmla="*/ 6981825 w 7091363"/>
                  <a:gd name="connsiteY20" fmla="*/ 1562100 h 2345531"/>
                  <a:gd name="connsiteX21" fmla="*/ 7053263 w 7091363"/>
                  <a:gd name="connsiteY21" fmla="*/ 1790700 h 2345531"/>
                  <a:gd name="connsiteX22" fmla="*/ 6753225 w 7091363"/>
                  <a:gd name="connsiteY22" fmla="*/ 2062162 h 2345531"/>
                  <a:gd name="connsiteX23" fmla="*/ 5195888 w 7091363"/>
                  <a:gd name="connsiteY23" fmla="*/ 2276475 h 2345531"/>
                  <a:gd name="connsiteX24" fmla="*/ 1481138 w 7091363"/>
                  <a:gd name="connsiteY24" fmla="*/ 2290762 h 2345531"/>
                  <a:gd name="connsiteX25" fmla="*/ 252413 w 7091363"/>
                  <a:gd name="connsiteY25" fmla="*/ 1947862 h 2345531"/>
                  <a:gd name="connsiteX26" fmla="*/ 38100 w 7091363"/>
                  <a:gd name="connsiteY26" fmla="*/ 1619250 h 23455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7091363" h="2345531">
                    <a:moveTo>
                      <a:pt x="38100" y="1619250"/>
                    </a:moveTo>
                    <a:cubicBezTo>
                      <a:pt x="0" y="1514475"/>
                      <a:pt x="21432" y="1409699"/>
                      <a:pt x="23813" y="1319212"/>
                    </a:cubicBezTo>
                    <a:cubicBezTo>
                      <a:pt x="26194" y="1228725"/>
                      <a:pt x="33338" y="1138238"/>
                      <a:pt x="52388" y="1076325"/>
                    </a:cubicBezTo>
                    <a:cubicBezTo>
                      <a:pt x="71438" y="1014412"/>
                      <a:pt x="83344" y="981074"/>
                      <a:pt x="138113" y="947737"/>
                    </a:cubicBezTo>
                    <a:cubicBezTo>
                      <a:pt x="192882" y="914400"/>
                      <a:pt x="238125" y="890587"/>
                      <a:pt x="381000" y="876300"/>
                    </a:cubicBezTo>
                    <a:cubicBezTo>
                      <a:pt x="523875" y="862013"/>
                      <a:pt x="871538" y="864393"/>
                      <a:pt x="995363" y="862012"/>
                    </a:cubicBezTo>
                    <a:cubicBezTo>
                      <a:pt x="1119188" y="859631"/>
                      <a:pt x="1090612" y="873918"/>
                      <a:pt x="1123950" y="862012"/>
                    </a:cubicBezTo>
                    <a:cubicBezTo>
                      <a:pt x="1157288" y="850106"/>
                      <a:pt x="1071563" y="895350"/>
                      <a:pt x="1195388" y="790575"/>
                    </a:cubicBezTo>
                    <a:cubicBezTo>
                      <a:pt x="1319213" y="685800"/>
                      <a:pt x="1676400" y="357187"/>
                      <a:pt x="1866900" y="233362"/>
                    </a:cubicBezTo>
                    <a:cubicBezTo>
                      <a:pt x="2057400" y="109537"/>
                      <a:pt x="2178844" y="85725"/>
                      <a:pt x="2338388" y="47625"/>
                    </a:cubicBezTo>
                    <a:cubicBezTo>
                      <a:pt x="2497932" y="9525"/>
                      <a:pt x="2652713" y="9524"/>
                      <a:pt x="2824163" y="4762"/>
                    </a:cubicBezTo>
                    <a:cubicBezTo>
                      <a:pt x="2995613" y="0"/>
                      <a:pt x="3193257" y="4763"/>
                      <a:pt x="3367088" y="19050"/>
                    </a:cubicBezTo>
                    <a:cubicBezTo>
                      <a:pt x="3540919" y="33337"/>
                      <a:pt x="3726656" y="59531"/>
                      <a:pt x="3867150" y="90487"/>
                    </a:cubicBezTo>
                    <a:cubicBezTo>
                      <a:pt x="4007644" y="121443"/>
                      <a:pt x="4098131" y="150018"/>
                      <a:pt x="4210050" y="204787"/>
                    </a:cubicBezTo>
                    <a:cubicBezTo>
                      <a:pt x="4321969" y="259556"/>
                      <a:pt x="4400551" y="304800"/>
                      <a:pt x="4538663" y="419100"/>
                    </a:cubicBezTo>
                    <a:cubicBezTo>
                      <a:pt x="4676775" y="533400"/>
                      <a:pt x="4943475" y="797718"/>
                      <a:pt x="5038725" y="890587"/>
                    </a:cubicBezTo>
                    <a:cubicBezTo>
                      <a:pt x="5133975" y="983456"/>
                      <a:pt x="5043488" y="952500"/>
                      <a:pt x="5110163" y="976312"/>
                    </a:cubicBezTo>
                    <a:cubicBezTo>
                      <a:pt x="5176838" y="1000125"/>
                      <a:pt x="5438775" y="1033462"/>
                      <a:pt x="5438775" y="1033462"/>
                    </a:cubicBezTo>
                    <a:cubicBezTo>
                      <a:pt x="5672137" y="1073943"/>
                      <a:pt x="6274594" y="1164431"/>
                      <a:pt x="6510338" y="1219200"/>
                    </a:cubicBezTo>
                    <a:cubicBezTo>
                      <a:pt x="6746082" y="1273969"/>
                      <a:pt x="6774657" y="1304925"/>
                      <a:pt x="6853238" y="1362075"/>
                    </a:cubicBezTo>
                    <a:cubicBezTo>
                      <a:pt x="6931819" y="1419225"/>
                      <a:pt x="6948488" y="1490663"/>
                      <a:pt x="6981825" y="1562100"/>
                    </a:cubicBezTo>
                    <a:cubicBezTo>
                      <a:pt x="7015162" y="1633537"/>
                      <a:pt x="7091363" y="1707356"/>
                      <a:pt x="7053263" y="1790700"/>
                    </a:cubicBezTo>
                    <a:cubicBezTo>
                      <a:pt x="7015163" y="1874044"/>
                      <a:pt x="7062787" y="1981200"/>
                      <a:pt x="6753225" y="2062162"/>
                    </a:cubicBezTo>
                    <a:cubicBezTo>
                      <a:pt x="6443663" y="2143124"/>
                      <a:pt x="6074569" y="2238375"/>
                      <a:pt x="5195888" y="2276475"/>
                    </a:cubicBezTo>
                    <a:cubicBezTo>
                      <a:pt x="4317207" y="2314575"/>
                      <a:pt x="2305051" y="2345531"/>
                      <a:pt x="1481138" y="2290762"/>
                    </a:cubicBezTo>
                    <a:cubicBezTo>
                      <a:pt x="657226" y="2235993"/>
                      <a:pt x="492919" y="2059781"/>
                      <a:pt x="252413" y="1947862"/>
                    </a:cubicBezTo>
                    <a:cubicBezTo>
                      <a:pt x="11907" y="1835943"/>
                      <a:pt x="76200" y="1724025"/>
                      <a:pt x="38100" y="161925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5" name="Freeform 54"/>
              <p:cNvSpPr/>
              <p:nvPr/>
            </p:nvSpPr>
            <p:spPr>
              <a:xfrm>
                <a:off x="319088" y="4024313"/>
                <a:ext cx="1607343" cy="835819"/>
              </a:xfrm>
              <a:custGeom>
                <a:avLst/>
                <a:gdLst>
                  <a:gd name="connsiteX0" fmla="*/ 1323975 w 1607343"/>
                  <a:gd name="connsiteY0" fmla="*/ 119062 h 835819"/>
                  <a:gd name="connsiteX1" fmla="*/ 238125 w 1607343"/>
                  <a:gd name="connsiteY1" fmla="*/ 133350 h 835819"/>
                  <a:gd name="connsiteX2" fmla="*/ 52387 w 1607343"/>
                  <a:gd name="connsiteY2" fmla="*/ 347662 h 835819"/>
                  <a:gd name="connsiteX3" fmla="*/ 66675 w 1607343"/>
                  <a:gd name="connsiteY3" fmla="*/ 661987 h 835819"/>
                  <a:gd name="connsiteX4" fmla="*/ 452437 w 1607343"/>
                  <a:gd name="connsiteY4" fmla="*/ 719137 h 835819"/>
                  <a:gd name="connsiteX5" fmla="*/ 1452562 w 1607343"/>
                  <a:gd name="connsiteY5" fmla="*/ 733425 h 835819"/>
                  <a:gd name="connsiteX6" fmla="*/ 1381125 w 1607343"/>
                  <a:gd name="connsiteY6" fmla="*/ 104775 h 835819"/>
                  <a:gd name="connsiteX7" fmla="*/ 1323975 w 1607343"/>
                  <a:gd name="connsiteY7" fmla="*/ 119062 h 835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07343" h="835819">
                    <a:moveTo>
                      <a:pt x="1323975" y="119062"/>
                    </a:moveTo>
                    <a:cubicBezTo>
                      <a:pt x="1133475" y="123824"/>
                      <a:pt x="450056" y="95250"/>
                      <a:pt x="238125" y="133350"/>
                    </a:cubicBezTo>
                    <a:cubicBezTo>
                      <a:pt x="26194" y="171450"/>
                      <a:pt x="80962" y="259556"/>
                      <a:pt x="52387" y="347662"/>
                    </a:cubicBezTo>
                    <a:cubicBezTo>
                      <a:pt x="23812" y="435768"/>
                      <a:pt x="0" y="600075"/>
                      <a:pt x="66675" y="661987"/>
                    </a:cubicBezTo>
                    <a:cubicBezTo>
                      <a:pt x="133350" y="723900"/>
                      <a:pt x="221456" y="707231"/>
                      <a:pt x="452437" y="719137"/>
                    </a:cubicBezTo>
                    <a:cubicBezTo>
                      <a:pt x="683418" y="731043"/>
                      <a:pt x="1297781" y="835819"/>
                      <a:pt x="1452562" y="733425"/>
                    </a:cubicBezTo>
                    <a:cubicBezTo>
                      <a:pt x="1607343" y="631031"/>
                      <a:pt x="1400175" y="209550"/>
                      <a:pt x="1381125" y="104775"/>
                    </a:cubicBezTo>
                    <a:cubicBezTo>
                      <a:pt x="1362075" y="0"/>
                      <a:pt x="1514475" y="114300"/>
                      <a:pt x="1323975" y="119062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6" name="Freeform 55"/>
              <p:cNvSpPr/>
              <p:nvPr/>
            </p:nvSpPr>
            <p:spPr>
              <a:xfrm>
                <a:off x="6791325" y="4131469"/>
                <a:ext cx="866775" cy="766762"/>
              </a:xfrm>
              <a:custGeom>
                <a:avLst/>
                <a:gdLst>
                  <a:gd name="connsiteX0" fmla="*/ 66675 w 866775"/>
                  <a:gd name="connsiteY0" fmla="*/ 211931 h 766762"/>
                  <a:gd name="connsiteX1" fmla="*/ 538163 w 866775"/>
                  <a:gd name="connsiteY1" fmla="*/ 140494 h 766762"/>
                  <a:gd name="connsiteX2" fmla="*/ 723900 w 866775"/>
                  <a:gd name="connsiteY2" fmla="*/ 69056 h 766762"/>
                  <a:gd name="connsiteX3" fmla="*/ 823913 w 866775"/>
                  <a:gd name="connsiteY3" fmla="*/ 554831 h 766762"/>
                  <a:gd name="connsiteX4" fmla="*/ 752475 w 866775"/>
                  <a:gd name="connsiteY4" fmla="*/ 640556 h 766762"/>
                  <a:gd name="connsiteX5" fmla="*/ 138113 w 866775"/>
                  <a:gd name="connsiteY5" fmla="*/ 697706 h 766762"/>
                  <a:gd name="connsiteX6" fmla="*/ 66675 w 866775"/>
                  <a:gd name="connsiteY6" fmla="*/ 211931 h 766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66775" h="766762">
                    <a:moveTo>
                      <a:pt x="66675" y="211931"/>
                    </a:moveTo>
                    <a:cubicBezTo>
                      <a:pt x="133350" y="119062"/>
                      <a:pt x="428626" y="164306"/>
                      <a:pt x="538163" y="140494"/>
                    </a:cubicBezTo>
                    <a:cubicBezTo>
                      <a:pt x="647700" y="116682"/>
                      <a:pt x="676275" y="0"/>
                      <a:pt x="723900" y="69056"/>
                    </a:cubicBezTo>
                    <a:cubicBezTo>
                      <a:pt x="771525" y="138112"/>
                      <a:pt x="819151" y="459581"/>
                      <a:pt x="823913" y="554831"/>
                    </a:cubicBezTo>
                    <a:cubicBezTo>
                      <a:pt x="828675" y="650081"/>
                      <a:pt x="866775" y="616744"/>
                      <a:pt x="752475" y="640556"/>
                    </a:cubicBezTo>
                    <a:cubicBezTo>
                      <a:pt x="638175" y="664368"/>
                      <a:pt x="250032" y="766762"/>
                      <a:pt x="138113" y="697706"/>
                    </a:cubicBezTo>
                    <a:cubicBezTo>
                      <a:pt x="26194" y="628650"/>
                      <a:pt x="0" y="304800"/>
                      <a:pt x="66675" y="211931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7" name="Freeform 76"/>
              <p:cNvSpPr/>
              <p:nvPr/>
            </p:nvSpPr>
            <p:spPr>
              <a:xfrm>
                <a:off x="1783556" y="2619376"/>
                <a:ext cx="1176338" cy="821530"/>
              </a:xfrm>
              <a:custGeom>
                <a:avLst/>
                <a:gdLst>
                  <a:gd name="connsiteX0" fmla="*/ 1116807 w 1176338"/>
                  <a:gd name="connsiteY0" fmla="*/ 809624 h 821530"/>
                  <a:gd name="connsiteX1" fmla="*/ 1116807 w 1176338"/>
                  <a:gd name="connsiteY1" fmla="*/ 109537 h 821530"/>
                  <a:gd name="connsiteX2" fmla="*/ 759619 w 1176338"/>
                  <a:gd name="connsiteY2" fmla="*/ 152399 h 821530"/>
                  <a:gd name="connsiteX3" fmla="*/ 488157 w 1176338"/>
                  <a:gd name="connsiteY3" fmla="*/ 380999 h 821530"/>
                  <a:gd name="connsiteX4" fmla="*/ 73819 w 1176338"/>
                  <a:gd name="connsiteY4" fmla="*/ 752474 h 821530"/>
                  <a:gd name="connsiteX5" fmla="*/ 45244 w 1176338"/>
                  <a:gd name="connsiteY5" fmla="*/ 795337 h 821530"/>
                  <a:gd name="connsiteX6" fmla="*/ 273844 w 1176338"/>
                  <a:gd name="connsiteY6" fmla="*/ 795337 h 821530"/>
                  <a:gd name="connsiteX7" fmla="*/ 1116807 w 1176338"/>
                  <a:gd name="connsiteY7" fmla="*/ 809624 h 821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6338" h="821530">
                    <a:moveTo>
                      <a:pt x="1116807" y="809624"/>
                    </a:moveTo>
                    <a:cubicBezTo>
                      <a:pt x="1146572" y="514349"/>
                      <a:pt x="1176338" y="219075"/>
                      <a:pt x="1116807" y="109537"/>
                    </a:cubicBezTo>
                    <a:cubicBezTo>
                      <a:pt x="1057276" y="0"/>
                      <a:pt x="864394" y="107155"/>
                      <a:pt x="759619" y="152399"/>
                    </a:cubicBezTo>
                    <a:cubicBezTo>
                      <a:pt x="654844" y="197643"/>
                      <a:pt x="602457" y="280987"/>
                      <a:pt x="488157" y="380999"/>
                    </a:cubicBezTo>
                    <a:cubicBezTo>
                      <a:pt x="373857" y="481012"/>
                      <a:pt x="147638" y="683418"/>
                      <a:pt x="73819" y="752474"/>
                    </a:cubicBezTo>
                    <a:cubicBezTo>
                      <a:pt x="0" y="821530"/>
                      <a:pt x="11907" y="788193"/>
                      <a:pt x="45244" y="795337"/>
                    </a:cubicBezTo>
                    <a:cubicBezTo>
                      <a:pt x="78581" y="802481"/>
                      <a:pt x="273844" y="795337"/>
                      <a:pt x="273844" y="795337"/>
                    </a:cubicBezTo>
                    <a:lnTo>
                      <a:pt x="1116807" y="809624"/>
                    </a:lnTo>
                    <a:close/>
                  </a:path>
                </a:pathLst>
              </a:custGeom>
              <a:solidFill>
                <a:srgbClr val="00FFFF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8" name="Freeform 77"/>
              <p:cNvSpPr/>
              <p:nvPr/>
            </p:nvSpPr>
            <p:spPr>
              <a:xfrm>
                <a:off x="3214688" y="2576513"/>
                <a:ext cx="2216944" cy="1014412"/>
              </a:xfrm>
              <a:custGeom>
                <a:avLst/>
                <a:gdLst>
                  <a:gd name="connsiteX0" fmla="*/ 28575 w 2216944"/>
                  <a:gd name="connsiteY0" fmla="*/ 866775 h 1014412"/>
                  <a:gd name="connsiteX1" fmla="*/ 0 w 2216944"/>
                  <a:gd name="connsiteY1" fmla="*/ 123825 h 1014412"/>
                  <a:gd name="connsiteX2" fmla="*/ 28575 w 2216944"/>
                  <a:gd name="connsiteY2" fmla="*/ 123825 h 1014412"/>
                  <a:gd name="connsiteX3" fmla="*/ 871537 w 2216944"/>
                  <a:gd name="connsiteY3" fmla="*/ 152400 h 1014412"/>
                  <a:gd name="connsiteX4" fmla="*/ 1485900 w 2216944"/>
                  <a:gd name="connsiteY4" fmla="*/ 395287 h 1014412"/>
                  <a:gd name="connsiteX5" fmla="*/ 2114550 w 2216944"/>
                  <a:gd name="connsiteY5" fmla="*/ 923925 h 1014412"/>
                  <a:gd name="connsiteX6" fmla="*/ 2100262 w 2216944"/>
                  <a:gd name="connsiteY6" fmla="*/ 938212 h 1014412"/>
                  <a:gd name="connsiteX7" fmla="*/ 28575 w 2216944"/>
                  <a:gd name="connsiteY7" fmla="*/ 866775 h 1014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16944" h="1014412">
                    <a:moveTo>
                      <a:pt x="28575" y="866775"/>
                    </a:moveTo>
                    <a:cubicBezTo>
                      <a:pt x="14287" y="557212"/>
                      <a:pt x="0" y="247650"/>
                      <a:pt x="0" y="123825"/>
                    </a:cubicBezTo>
                    <a:cubicBezTo>
                      <a:pt x="0" y="0"/>
                      <a:pt x="28575" y="123825"/>
                      <a:pt x="28575" y="123825"/>
                    </a:cubicBezTo>
                    <a:lnTo>
                      <a:pt x="871537" y="152400"/>
                    </a:lnTo>
                    <a:cubicBezTo>
                      <a:pt x="1114424" y="197644"/>
                      <a:pt x="1278731" y="266699"/>
                      <a:pt x="1485900" y="395287"/>
                    </a:cubicBezTo>
                    <a:cubicBezTo>
                      <a:pt x="1693069" y="523875"/>
                      <a:pt x="2012156" y="833438"/>
                      <a:pt x="2114550" y="923925"/>
                    </a:cubicBezTo>
                    <a:cubicBezTo>
                      <a:pt x="2216944" y="1014412"/>
                      <a:pt x="2100262" y="938212"/>
                      <a:pt x="2100262" y="938212"/>
                    </a:cubicBezTo>
                    <a:lnTo>
                      <a:pt x="28575" y="866775"/>
                    </a:lnTo>
                    <a:close/>
                  </a:path>
                </a:pathLst>
              </a:custGeom>
              <a:solidFill>
                <a:srgbClr val="00FFFF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1259632" y="4077072"/>
                <a:ext cx="1296144" cy="1296144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0" name="Oval 79"/>
              <p:cNvSpPr/>
              <p:nvPr/>
            </p:nvSpPr>
            <p:spPr>
              <a:xfrm>
                <a:off x="1403648" y="4221088"/>
                <a:ext cx="1008112" cy="100811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1" name="Oval 80"/>
              <p:cNvSpPr/>
              <p:nvPr/>
            </p:nvSpPr>
            <p:spPr>
              <a:xfrm>
                <a:off x="5724128" y="4077072"/>
                <a:ext cx="1296144" cy="1296144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5868144" y="4221088"/>
                <a:ext cx="1008112" cy="100811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83" name="Straight Connector 82"/>
              <p:cNvCxnSpPr/>
              <p:nvPr/>
            </p:nvCxnSpPr>
            <p:spPr>
              <a:xfrm>
                <a:off x="3059832" y="2564904"/>
                <a:ext cx="72008" cy="2304256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1" name="Freeform 40"/>
          <p:cNvSpPr/>
          <p:nvPr/>
        </p:nvSpPr>
        <p:spPr>
          <a:xfrm rot="2253243" flipV="1">
            <a:off x="4516148" y="2164930"/>
            <a:ext cx="639266" cy="889849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40017" y="164738"/>
                </a:moveTo>
                <a:cubicBezTo>
                  <a:pt x="254106" y="210379"/>
                  <a:pt x="265958" y="329141"/>
                  <a:pt x="239713" y="381071"/>
                </a:cubicBezTo>
                <a:cubicBezTo>
                  <a:pt x="213469" y="43300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CC00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Freeform 41"/>
          <p:cNvSpPr/>
          <p:nvPr/>
        </p:nvSpPr>
        <p:spPr>
          <a:xfrm rot="19078822" flipH="1" flipV="1">
            <a:off x="2483397" y="2160423"/>
            <a:ext cx="639266" cy="889849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40017" y="164738"/>
                </a:moveTo>
                <a:cubicBezTo>
                  <a:pt x="254106" y="210379"/>
                  <a:pt x="265958" y="329141"/>
                  <a:pt x="239713" y="381071"/>
                </a:cubicBezTo>
                <a:cubicBezTo>
                  <a:pt x="213469" y="43300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CC00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6" name="Rectangle 145"/>
          <p:cNvSpPr/>
          <p:nvPr/>
        </p:nvSpPr>
        <p:spPr>
          <a:xfrm>
            <a:off x="-684584" y="2708920"/>
            <a:ext cx="2304256" cy="2232248"/>
          </a:xfrm>
          <a:prstGeom prst="rect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8" name="Group 5"/>
          <p:cNvGrpSpPr/>
          <p:nvPr/>
        </p:nvGrpSpPr>
        <p:grpSpPr>
          <a:xfrm>
            <a:off x="5292080" y="2492896"/>
            <a:ext cx="2448272" cy="2483846"/>
            <a:chOff x="3779912" y="3573016"/>
            <a:chExt cx="2448272" cy="2483846"/>
          </a:xfrm>
        </p:grpSpPr>
        <p:grpSp>
          <p:nvGrpSpPr>
            <p:cNvPr id="9" name="Group 56"/>
            <p:cNvGrpSpPr/>
            <p:nvPr/>
          </p:nvGrpSpPr>
          <p:grpSpPr>
            <a:xfrm>
              <a:off x="3779912" y="3573016"/>
              <a:ext cx="2448272" cy="2483846"/>
              <a:chOff x="3203848" y="1700808"/>
              <a:chExt cx="3168352" cy="3419950"/>
            </a:xfrm>
          </p:grpSpPr>
          <p:sp>
            <p:nvSpPr>
              <p:cNvPr id="58" name="Freeform 57"/>
              <p:cNvSpPr/>
              <p:nvPr/>
            </p:nvSpPr>
            <p:spPr>
              <a:xfrm flipH="1">
                <a:off x="4932040" y="4149080"/>
                <a:ext cx="583644" cy="936104"/>
              </a:xfrm>
              <a:custGeom>
                <a:avLst/>
                <a:gdLst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98859 w 625872"/>
                  <a:gd name="connsiteY6" fmla="*/ 576262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86581 w 625872"/>
                  <a:gd name="connsiteY6" fmla="*/ 600620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52338"/>
                  <a:gd name="connsiteX1" fmla="*/ 586978 w 629778"/>
                  <a:gd name="connsiteY1" fmla="*/ 707231 h 852338"/>
                  <a:gd name="connsiteX2" fmla="*/ 332557 w 629778"/>
                  <a:gd name="connsiteY2" fmla="*/ 850230 h 852338"/>
                  <a:gd name="connsiteX3" fmla="*/ 65484 w 629778"/>
                  <a:gd name="connsiteY3" fmla="*/ 809625 h 852338"/>
                  <a:gd name="connsiteX4" fmla="*/ 15478 w 629778"/>
                  <a:gd name="connsiteY4" fmla="*/ 671512 h 852338"/>
                  <a:gd name="connsiteX5" fmla="*/ 158353 w 629778"/>
                  <a:gd name="connsiteY5" fmla="*/ 540543 h 852338"/>
                  <a:gd name="connsiteX6" fmla="*/ 386581 w 629778"/>
                  <a:gd name="connsiteY6" fmla="*/ 600620 h 852338"/>
                  <a:gd name="connsiteX7" fmla="*/ 408384 w 629778"/>
                  <a:gd name="connsiteY7" fmla="*/ 554831 h 852338"/>
                  <a:gd name="connsiteX8" fmla="*/ 403622 w 629778"/>
                  <a:gd name="connsiteY8" fmla="*/ 0 h 852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9778" h="852338">
                    <a:moveTo>
                      <a:pt x="589359" y="40481"/>
                    </a:moveTo>
                    <a:cubicBezTo>
                      <a:pt x="607615" y="308570"/>
                      <a:pt x="629778" y="572273"/>
                      <a:pt x="586978" y="707231"/>
                    </a:cubicBezTo>
                    <a:cubicBezTo>
                      <a:pt x="544178" y="842189"/>
                      <a:pt x="393081" y="852338"/>
                      <a:pt x="332557" y="850230"/>
                    </a:cubicBezTo>
                    <a:cubicBezTo>
                      <a:pt x="247154" y="847800"/>
                      <a:pt x="118330" y="839411"/>
                      <a:pt x="65484" y="809625"/>
                    </a:cubicBezTo>
                    <a:cubicBezTo>
                      <a:pt x="12638" y="779839"/>
                      <a:pt x="0" y="716359"/>
                      <a:pt x="15478" y="671512"/>
                    </a:cubicBezTo>
                    <a:cubicBezTo>
                      <a:pt x="30956" y="626665"/>
                      <a:pt x="96503" y="552358"/>
                      <a:pt x="158353" y="540543"/>
                    </a:cubicBezTo>
                    <a:cubicBezTo>
                      <a:pt x="220203" y="528728"/>
                      <a:pt x="344909" y="598239"/>
                      <a:pt x="386581" y="600620"/>
                    </a:cubicBezTo>
                    <a:cubicBezTo>
                      <a:pt x="428253" y="603001"/>
                      <a:pt x="405544" y="654934"/>
                      <a:pt x="408384" y="554831"/>
                    </a:cubicBezTo>
                    <a:cubicBezTo>
                      <a:pt x="411224" y="454728"/>
                      <a:pt x="406400" y="229393"/>
                      <a:pt x="403622" y="0"/>
                    </a:cubicBezTo>
                  </a:path>
                </a:pathLst>
              </a:custGeom>
              <a:solidFill>
                <a:srgbClr val="FFFF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9" name="Freeform 58"/>
              <p:cNvSpPr/>
              <p:nvPr/>
            </p:nvSpPr>
            <p:spPr>
              <a:xfrm>
                <a:off x="4139952" y="4184654"/>
                <a:ext cx="504056" cy="936104"/>
              </a:xfrm>
              <a:custGeom>
                <a:avLst/>
                <a:gdLst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98859 w 625872"/>
                  <a:gd name="connsiteY6" fmla="*/ 576262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86581 w 625872"/>
                  <a:gd name="connsiteY6" fmla="*/ 600620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52338"/>
                  <a:gd name="connsiteX1" fmla="*/ 586978 w 629778"/>
                  <a:gd name="connsiteY1" fmla="*/ 707231 h 852338"/>
                  <a:gd name="connsiteX2" fmla="*/ 332557 w 629778"/>
                  <a:gd name="connsiteY2" fmla="*/ 850230 h 852338"/>
                  <a:gd name="connsiteX3" fmla="*/ 65484 w 629778"/>
                  <a:gd name="connsiteY3" fmla="*/ 809625 h 852338"/>
                  <a:gd name="connsiteX4" fmla="*/ 15478 w 629778"/>
                  <a:gd name="connsiteY4" fmla="*/ 671512 h 852338"/>
                  <a:gd name="connsiteX5" fmla="*/ 158353 w 629778"/>
                  <a:gd name="connsiteY5" fmla="*/ 540543 h 852338"/>
                  <a:gd name="connsiteX6" fmla="*/ 386581 w 629778"/>
                  <a:gd name="connsiteY6" fmla="*/ 600620 h 852338"/>
                  <a:gd name="connsiteX7" fmla="*/ 408384 w 629778"/>
                  <a:gd name="connsiteY7" fmla="*/ 554831 h 852338"/>
                  <a:gd name="connsiteX8" fmla="*/ 403622 w 629778"/>
                  <a:gd name="connsiteY8" fmla="*/ 0 h 852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9778" h="852338">
                    <a:moveTo>
                      <a:pt x="589359" y="40481"/>
                    </a:moveTo>
                    <a:cubicBezTo>
                      <a:pt x="607615" y="308570"/>
                      <a:pt x="629778" y="572273"/>
                      <a:pt x="586978" y="707231"/>
                    </a:cubicBezTo>
                    <a:cubicBezTo>
                      <a:pt x="544178" y="842189"/>
                      <a:pt x="393081" y="852338"/>
                      <a:pt x="332557" y="850230"/>
                    </a:cubicBezTo>
                    <a:cubicBezTo>
                      <a:pt x="247154" y="847800"/>
                      <a:pt x="118330" y="839411"/>
                      <a:pt x="65484" y="809625"/>
                    </a:cubicBezTo>
                    <a:cubicBezTo>
                      <a:pt x="12638" y="779839"/>
                      <a:pt x="0" y="716359"/>
                      <a:pt x="15478" y="671512"/>
                    </a:cubicBezTo>
                    <a:cubicBezTo>
                      <a:pt x="30956" y="626665"/>
                      <a:pt x="96503" y="552358"/>
                      <a:pt x="158353" y="540543"/>
                    </a:cubicBezTo>
                    <a:cubicBezTo>
                      <a:pt x="220203" y="528728"/>
                      <a:pt x="344909" y="598239"/>
                      <a:pt x="386581" y="600620"/>
                    </a:cubicBezTo>
                    <a:cubicBezTo>
                      <a:pt x="428253" y="603001"/>
                      <a:pt x="405544" y="654934"/>
                      <a:pt x="408384" y="554831"/>
                    </a:cubicBezTo>
                    <a:cubicBezTo>
                      <a:pt x="411224" y="454728"/>
                      <a:pt x="406400" y="229393"/>
                      <a:pt x="403622" y="0"/>
                    </a:cubicBezTo>
                  </a:path>
                </a:pathLst>
              </a:custGeom>
              <a:solidFill>
                <a:srgbClr val="FFFF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0" name="Sun 59"/>
              <p:cNvSpPr/>
              <p:nvPr/>
            </p:nvSpPr>
            <p:spPr>
              <a:xfrm>
                <a:off x="3203848" y="1700808"/>
                <a:ext cx="3168352" cy="3348372"/>
              </a:xfrm>
              <a:prstGeom prst="sun">
                <a:avLst>
                  <a:gd name="adj" fmla="val 21511"/>
                </a:avLst>
              </a:prstGeom>
              <a:solidFill>
                <a:srgbClr val="FFFF0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0" name="Group 61"/>
            <p:cNvGrpSpPr/>
            <p:nvPr/>
          </p:nvGrpSpPr>
          <p:grpSpPr>
            <a:xfrm rot="14463637">
              <a:off x="3912303" y="5208536"/>
              <a:ext cx="912879" cy="511812"/>
              <a:chOff x="2957927" y="1164261"/>
              <a:chExt cx="1283954" cy="747713"/>
            </a:xfrm>
          </p:grpSpPr>
          <p:sp>
            <p:nvSpPr>
              <p:cNvPr id="63" name="Freeform 62"/>
              <p:cNvSpPr/>
              <p:nvPr/>
            </p:nvSpPr>
            <p:spPr>
              <a:xfrm rot="18456042" flipH="1" flipV="1">
                <a:off x="3347098" y="981548"/>
                <a:ext cx="591556" cy="1198011"/>
              </a:xfrm>
              <a:custGeom>
                <a:avLst/>
                <a:gdLst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37332 w 777479"/>
                  <a:gd name="connsiteY7" fmla="*/ 433387 h 733822"/>
                  <a:gd name="connsiteX8" fmla="*/ 275432 w 777479"/>
                  <a:gd name="connsiteY8" fmla="*/ 659606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37332 w 777479"/>
                  <a:gd name="connsiteY7" fmla="*/ 433387 h 733822"/>
                  <a:gd name="connsiteX8" fmla="*/ 248147 w 777479"/>
                  <a:gd name="connsiteY8" fmla="*/ 649709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248147 w 777479"/>
                  <a:gd name="connsiteY8" fmla="*/ 649709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65919 w 777479"/>
                  <a:gd name="connsiteY10" fmla="*/ 516731 h 733822"/>
                  <a:gd name="connsiteX11" fmla="*/ 384969 w 777479"/>
                  <a:gd name="connsiteY11" fmla="*/ 423862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84969 w 777479"/>
                  <a:gd name="connsiteY11" fmla="*/ 423862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32619 w 777479"/>
                  <a:gd name="connsiteY22" fmla="*/ 4071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62013 w 777479"/>
                  <a:gd name="connsiteY20" fmla="*/ 605036 h 733822"/>
                  <a:gd name="connsiteX21" fmla="*/ 644525 w 777479"/>
                  <a:gd name="connsiteY21" fmla="*/ 483394 h 733822"/>
                  <a:gd name="connsiteX22" fmla="*/ 632619 w 777479"/>
                  <a:gd name="connsiteY22" fmla="*/ 4071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2397 h 834313"/>
                  <a:gd name="connsiteX1" fmla="*/ 239713 w 777479"/>
                  <a:gd name="connsiteY1" fmla="*/ 240985 h 834313"/>
                  <a:gd name="connsiteX2" fmla="*/ 82550 w 777479"/>
                  <a:gd name="connsiteY2" fmla="*/ 336235 h 834313"/>
                  <a:gd name="connsiteX3" fmla="*/ 3969 w 777479"/>
                  <a:gd name="connsiteY3" fmla="*/ 474347 h 834313"/>
                  <a:gd name="connsiteX4" fmla="*/ 106363 w 777479"/>
                  <a:gd name="connsiteY4" fmla="*/ 488635 h 834313"/>
                  <a:gd name="connsiteX5" fmla="*/ 254000 w 777479"/>
                  <a:gd name="connsiteY5" fmla="*/ 386241 h 834313"/>
                  <a:gd name="connsiteX6" fmla="*/ 261144 w 777479"/>
                  <a:gd name="connsiteY6" fmla="*/ 398147 h 834313"/>
                  <a:gd name="connsiteX7" fmla="*/ 223044 w 777479"/>
                  <a:gd name="connsiteY7" fmla="*/ 533878 h 834313"/>
                  <a:gd name="connsiteX8" fmla="*/ 198834 w 777479"/>
                  <a:gd name="connsiteY8" fmla="*/ 660085 h 834313"/>
                  <a:gd name="connsiteX9" fmla="*/ 248147 w 777479"/>
                  <a:gd name="connsiteY9" fmla="*/ 750200 h 834313"/>
                  <a:gd name="connsiteX10" fmla="*/ 335682 w 777479"/>
                  <a:gd name="connsiteY10" fmla="*/ 608466 h 834313"/>
                  <a:gd name="connsiteX11" fmla="*/ 368300 w 777479"/>
                  <a:gd name="connsiteY11" fmla="*/ 488634 h 834313"/>
                  <a:gd name="connsiteX12" fmla="*/ 375444 w 777479"/>
                  <a:gd name="connsiteY12" fmla="*/ 555310 h 834313"/>
                  <a:gd name="connsiteX13" fmla="*/ 401638 w 777479"/>
                  <a:gd name="connsiteY13" fmla="*/ 767241 h 834313"/>
                  <a:gd name="connsiteX14" fmla="*/ 451644 w 777479"/>
                  <a:gd name="connsiteY14" fmla="*/ 833916 h 834313"/>
                  <a:gd name="connsiteX15" fmla="*/ 504032 w 777479"/>
                  <a:gd name="connsiteY15" fmla="*/ 769622 h 834313"/>
                  <a:gd name="connsiteX16" fmla="*/ 504032 w 777479"/>
                  <a:gd name="connsiteY16" fmla="*/ 529115 h 834313"/>
                  <a:gd name="connsiteX17" fmla="*/ 527844 w 777479"/>
                  <a:gd name="connsiteY17" fmla="*/ 643416 h 834313"/>
                  <a:gd name="connsiteX18" fmla="*/ 573088 w 777479"/>
                  <a:gd name="connsiteY18" fmla="*/ 741047 h 834313"/>
                  <a:gd name="connsiteX19" fmla="*/ 625475 w 777479"/>
                  <a:gd name="connsiteY19" fmla="*/ 762478 h 834313"/>
                  <a:gd name="connsiteX20" fmla="*/ 662013 w 777479"/>
                  <a:gd name="connsiteY20" fmla="*/ 705527 h 834313"/>
                  <a:gd name="connsiteX21" fmla="*/ 644525 w 777479"/>
                  <a:gd name="connsiteY21" fmla="*/ 583885 h 834313"/>
                  <a:gd name="connsiteX22" fmla="*/ 632619 w 777479"/>
                  <a:gd name="connsiteY22" fmla="*/ 507685 h 834313"/>
                  <a:gd name="connsiteX23" fmla="*/ 718344 w 777479"/>
                  <a:gd name="connsiteY23" fmla="*/ 657703 h 834313"/>
                  <a:gd name="connsiteX24" fmla="*/ 770732 w 777479"/>
                  <a:gd name="connsiteY24" fmla="*/ 636272 h 834313"/>
                  <a:gd name="connsiteX25" fmla="*/ 758825 w 777479"/>
                  <a:gd name="connsiteY25" fmla="*/ 495778 h 834313"/>
                  <a:gd name="connsiteX26" fmla="*/ 668338 w 777479"/>
                  <a:gd name="connsiteY26" fmla="*/ 324328 h 834313"/>
                  <a:gd name="connsiteX27" fmla="*/ 668239 w 777479"/>
                  <a:gd name="connsiteY27" fmla="*/ 0 h 834313"/>
                  <a:gd name="connsiteX0" fmla="*/ 240017 w 777479"/>
                  <a:gd name="connsiteY0" fmla="*/ 24652 h 834313"/>
                  <a:gd name="connsiteX1" fmla="*/ 239713 w 777479"/>
                  <a:gd name="connsiteY1" fmla="*/ 240985 h 834313"/>
                  <a:gd name="connsiteX2" fmla="*/ 82550 w 777479"/>
                  <a:gd name="connsiteY2" fmla="*/ 336235 h 834313"/>
                  <a:gd name="connsiteX3" fmla="*/ 3969 w 777479"/>
                  <a:gd name="connsiteY3" fmla="*/ 474347 h 834313"/>
                  <a:gd name="connsiteX4" fmla="*/ 106363 w 777479"/>
                  <a:gd name="connsiteY4" fmla="*/ 488635 h 834313"/>
                  <a:gd name="connsiteX5" fmla="*/ 254000 w 777479"/>
                  <a:gd name="connsiteY5" fmla="*/ 386241 h 834313"/>
                  <a:gd name="connsiteX6" fmla="*/ 261144 w 777479"/>
                  <a:gd name="connsiteY6" fmla="*/ 398147 h 834313"/>
                  <a:gd name="connsiteX7" fmla="*/ 223044 w 777479"/>
                  <a:gd name="connsiteY7" fmla="*/ 533878 h 834313"/>
                  <a:gd name="connsiteX8" fmla="*/ 198834 w 777479"/>
                  <a:gd name="connsiteY8" fmla="*/ 660085 h 834313"/>
                  <a:gd name="connsiteX9" fmla="*/ 248147 w 777479"/>
                  <a:gd name="connsiteY9" fmla="*/ 750200 h 834313"/>
                  <a:gd name="connsiteX10" fmla="*/ 335682 w 777479"/>
                  <a:gd name="connsiteY10" fmla="*/ 608466 h 834313"/>
                  <a:gd name="connsiteX11" fmla="*/ 368300 w 777479"/>
                  <a:gd name="connsiteY11" fmla="*/ 488634 h 834313"/>
                  <a:gd name="connsiteX12" fmla="*/ 375444 w 777479"/>
                  <a:gd name="connsiteY12" fmla="*/ 555310 h 834313"/>
                  <a:gd name="connsiteX13" fmla="*/ 401638 w 777479"/>
                  <a:gd name="connsiteY13" fmla="*/ 767241 h 834313"/>
                  <a:gd name="connsiteX14" fmla="*/ 451644 w 777479"/>
                  <a:gd name="connsiteY14" fmla="*/ 833916 h 834313"/>
                  <a:gd name="connsiteX15" fmla="*/ 504032 w 777479"/>
                  <a:gd name="connsiteY15" fmla="*/ 769622 h 834313"/>
                  <a:gd name="connsiteX16" fmla="*/ 504032 w 777479"/>
                  <a:gd name="connsiteY16" fmla="*/ 529115 h 834313"/>
                  <a:gd name="connsiteX17" fmla="*/ 527844 w 777479"/>
                  <a:gd name="connsiteY17" fmla="*/ 643416 h 834313"/>
                  <a:gd name="connsiteX18" fmla="*/ 573088 w 777479"/>
                  <a:gd name="connsiteY18" fmla="*/ 741047 h 834313"/>
                  <a:gd name="connsiteX19" fmla="*/ 625475 w 777479"/>
                  <a:gd name="connsiteY19" fmla="*/ 762478 h 834313"/>
                  <a:gd name="connsiteX20" fmla="*/ 662013 w 777479"/>
                  <a:gd name="connsiteY20" fmla="*/ 705527 h 834313"/>
                  <a:gd name="connsiteX21" fmla="*/ 644525 w 777479"/>
                  <a:gd name="connsiteY21" fmla="*/ 583885 h 834313"/>
                  <a:gd name="connsiteX22" fmla="*/ 632619 w 777479"/>
                  <a:gd name="connsiteY22" fmla="*/ 507685 h 834313"/>
                  <a:gd name="connsiteX23" fmla="*/ 718344 w 777479"/>
                  <a:gd name="connsiteY23" fmla="*/ 657703 h 834313"/>
                  <a:gd name="connsiteX24" fmla="*/ 770732 w 777479"/>
                  <a:gd name="connsiteY24" fmla="*/ 636272 h 834313"/>
                  <a:gd name="connsiteX25" fmla="*/ 758825 w 777479"/>
                  <a:gd name="connsiteY25" fmla="*/ 495778 h 834313"/>
                  <a:gd name="connsiteX26" fmla="*/ 668338 w 777479"/>
                  <a:gd name="connsiteY26" fmla="*/ 324328 h 834313"/>
                  <a:gd name="connsiteX27" fmla="*/ 668239 w 777479"/>
                  <a:gd name="connsiteY27" fmla="*/ 0 h 834313"/>
                  <a:gd name="connsiteX0" fmla="*/ 240017 w 777479"/>
                  <a:gd name="connsiteY0" fmla="*/ 164738 h 974399"/>
                  <a:gd name="connsiteX1" fmla="*/ 239713 w 777479"/>
                  <a:gd name="connsiteY1" fmla="*/ 381071 h 974399"/>
                  <a:gd name="connsiteX2" fmla="*/ 82550 w 777479"/>
                  <a:gd name="connsiteY2" fmla="*/ 476321 h 974399"/>
                  <a:gd name="connsiteX3" fmla="*/ 3969 w 777479"/>
                  <a:gd name="connsiteY3" fmla="*/ 614433 h 974399"/>
                  <a:gd name="connsiteX4" fmla="*/ 106363 w 777479"/>
                  <a:gd name="connsiteY4" fmla="*/ 628721 h 974399"/>
                  <a:gd name="connsiteX5" fmla="*/ 254000 w 777479"/>
                  <a:gd name="connsiteY5" fmla="*/ 526327 h 974399"/>
                  <a:gd name="connsiteX6" fmla="*/ 261144 w 777479"/>
                  <a:gd name="connsiteY6" fmla="*/ 538233 h 974399"/>
                  <a:gd name="connsiteX7" fmla="*/ 223044 w 777479"/>
                  <a:gd name="connsiteY7" fmla="*/ 673964 h 974399"/>
                  <a:gd name="connsiteX8" fmla="*/ 198834 w 777479"/>
                  <a:gd name="connsiteY8" fmla="*/ 800171 h 974399"/>
                  <a:gd name="connsiteX9" fmla="*/ 248147 w 777479"/>
                  <a:gd name="connsiteY9" fmla="*/ 890286 h 974399"/>
                  <a:gd name="connsiteX10" fmla="*/ 335682 w 777479"/>
                  <a:gd name="connsiteY10" fmla="*/ 748552 h 974399"/>
                  <a:gd name="connsiteX11" fmla="*/ 368300 w 777479"/>
                  <a:gd name="connsiteY11" fmla="*/ 628720 h 974399"/>
                  <a:gd name="connsiteX12" fmla="*/ 375444 w 777479"/>
                  <a:gd name="connsiteY12" fmla="*/ 695396 h 974399"/>
                  <a:gd name="connsiteX13" fmla="*/ 401638 w 777479"/>
                  <a:gd name="connsiteY13" fmla="*/ 907327 h 974399"/>
                  <a:gd name="connsiteX14" fmla="*/ 451644 w 777479"/>
                  <a:gd name="connsiteY14" fmla="*/ 974002 h 974399"/>
                  <a:gd name="connsiteX15" fmla="*/ 504032 w 777479"/>
                  <a:gd name="connsiteY15" fmla="*/ 909708 h 974399"/>
                  <a:gd name="connsiteX16" fmla="*/ 504032 w 777479"/>
                  <a:gd name="connsiteY16" fmla="*/ 669201 h 974399"/>
                  <a:gd name="connsiteX17" fmla="*/ 527844 w 777479"/>
                  <a:gd name="connsiteY17" fmla="*/ 783502 h 974399"/>
                  <a:gd name="connsiteX18" fmla="*/ 573088 w 777479"/>
                  <a:gd name="connsiteY18" fmla="*/ 881133 h 974399"/>
                  <a:gd name="connsiteX19" fmla="*/ 625475 w 777479"/>
                  <a:gd name="connsiteY19" fmla="*/ 902564 h 974399"/>
                  <a:gd name="connsiteX20" fmla="*/ 662013 w 777479"/>
                  <a:gd name="connsiteY20" fmla="*/ 845613 h 974399"/>
                  <a:gd name="connsiteX21" fmla="*/ 644525 w 777479"/>
                  <a:gd name="connsiteY21" fmla="*/ 723971 h 974399"/>
                  <a:gd name="connsiteX22" fmla="*/ 632619 w 777479"/>
                  <a:gd name="connsiteY22" fmla="*/ 647771 h 974399"/>
                  <a:gd name="connsiteX23" fmla="*/ 718344 w 777479"/>
                  <a:gd name="connsiteY23" fmla="*/ 797789 h 974399"/>
                  <a:gd name="connsiteX24" fmla="*/ 770732 w 777479"/>
                  <a:gd name="connsiteY24" fmla="*/ 776358 h 974399"/>
                  <a:gd name="connsiteX25" fmla="*/ 758825 w 777479"/>
                  <a:gd name="connsiteY25" fmla="*/ 635864 h 974399"/>
                  <a:gd name="connsiteX26" fmla="*/ 668338 w 777479"/>
                  <a:gd name="connsiteY26" fmla="*/ 464414 h 974399"/>
                  <a:gd name="connsiteX27" fmla="*/ 577964 w 777479"/>
                  <a:gd name="connsiteY27" fmla="*/ 0 h 974399"/>
                  <a:gd name="connsiteX0" fmla="*/ 224488 w 777479"/>
                  <a:gd name="connsiteY0" fmla="*/ 79294 h 974399"/>
                  <a:gd name="connsiteX1" fmla="*/ 239713 w 777479"/>
                  <a:gd name="connsiteY1" fmla="*/ 381071 h 974399"/>
                  <a:gd name="connsiteX2" fmla="*/ 82550 w 777479"/>
                  <a:gd name="connsiteY2" fmla="*/ 476321 h 974399"/>
                  <a:gd name="connsiteX3" fmla="*/ 3969 w 777479"/>
                  <a:gd name="connsiteY3" fmla="*/ 614433 h 974399"/>
                  <a:gd name="connsiteX4" fmla="*/ 106363 w 777479"/>
                  <a:gd name="connsiteY4" fmla="*/ 628721 h 974399"/>
                  <a:gd name="connsiteX5" fmla="*/ 254000 w 777479"/>
                  <a:gd name="connsiteY5" fmla="*/ 526327 h 974399"/>
                  <a:gd name="connsiteX6" fmla="*/ 261144 w 777479"/>
                  <a:gd name="connsiteY6" fmla="*/ 538233 h 974399"/>
                  <a:gd name="connsiteX7" fmla="*/ 223044 w 777479"/>
                  <a:gd name="connsiteY7" fmla="*/ 673964 h 974399"/>
                  <a:gd name="connsiteX8" fmla="*/ 198834 w 777479"/>
                  <a:gd name="connsiteY8" fmla="*/ 800171 h 974399"/>
                  <a:gd name="connsiteX9" fmla="*/ 248147 w 777479"/>
                  <a:gd name="connsiteY9" fmla="*/ 890286 h 974399"/>
                  <a:gd name="connsiteX10" fmla="*/ 335682 w 777479"/>
                  <a:gd name="connsiteY10" fmla="*/ 748552 h 974399"/>
                  <a:gd name="connsiteX11" fmla="*/ 368300 w 777479"/>
                  <a:gd name="connsiteY11" fmla="*/ 628720 h 974399"/>
                  <a:gd name="connsiteX12" fmla="*/ 375444 w 777479"/>
                  <a:gd name="connsiteY12" fmla="*/ 695396 h 974399"/>
                  <a:gd name="connsiteX13" fmla="*/ 401638 w 777479"/>
                  <a:gd name="connsiteY13" fmla="*/ 907327 h 974399"/>
                  <a:gd name="connsiteX14" fmla="*/ 451644 w 777479"/>
                  <a:gd name="connsiteY14" fmla="*/ 974002 h 974399"/>
                  <a:gd name="connsiteX15" fmla="*/ 504032 w 777479"/>
                  <a:gd name="connsiteY15" fmla="*/ 909708 h 974399"/>
                  <a:gd name="connsiteX16" fmla="*/ 504032 w 777479"/>
                  <a:gd name="connsiteY16" fmla="*/ 669201 h 974399"/>
                  <a:gd name="connsiteX17" fmla="*/ 527844 w 777479"/>
                  <a:gd name="connsiteY17" fmla="*/ 783502 h 974399"/>
                  <a:gd name="connsiteX18" fmla="*/ 573088 w 777479"/>
                  <a:gd name="connsiteY18" fmla="*/ 881133 h 974399"/>
                  <a:gd name="connsiteX19" fmla="*/ 625475 w 777479"/>
                  <a:gd name="connsiteY19" fmla="*/ 902564 h 974399"/>
                  <a:gd name="connsiteX20" fmla="*/ 662013 w 777479"/>
                  <a:gd name="connsiteY20" fmla="*/ 845613 h 974399"/>
                  <a:gd name="connsiteX21" fmla="*/ 644525 w 777479"/>
                  <a:gd name="connsiteY21" fmla="*/ 723971 h 974399"/>
                  <a:gd name="connsiteX22" fmla="*/ 632619 w 777479"/>
                  <a:gd name="connsiteY22" fmla="*/ 647771 h 974399"/>
                  <a:gd name="connsiteX23" fmla="*/ 718344 w 777479"/>
                  <a:gd name="connsiteY23" fmla="*/ 797789 h 974399"/>
                  <a:gd name="connsiteX24" fmla="*/ 770732 w 777479"/>
                  <a:gd name="connsiteY24" fmla="*/ 776358 h 974399"/>
                  <a:gd name="connsiteX25" fmla="*/ 758825 w 777479"/>
                  <a:gd name="connsiteY25" fmla="*/ 635864 h 974399"/>
                  <a:gd name="connsiteX26" fmla="*/ 668338 w 777479"/>
                  <a:gd name="connsiteY26" fmla="*/ 464414 h 974399"/>
                  <a:gd name="connsiteX27" fmla="*/ 577964 w 777479"/>
                  <a:gd name="connsiteY27" fmla="*/ 0 h 974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777479" h="974399">
                    <a:moveTo>
                      <a:pt x="224488" y="79294"/>
                    </a:moveTo>
                    <a:cubicBezTo>
                      <a:pt x="238577" y="124935"/>
                      <a:pt x="263369" y="314900"/>
                      <a:pt x="239713" y="381071"/>
                    </a:cubicBezTo>
                    <a:cubicBezTo>
                      <a:pt x="216057" y="447242"/>
                      <a:pt x="121841" y="437427"/>
                      <a:pt x="82550" y="476321"/>
                    </a:cubicBezTo>
                    <a:cubicBezTo>
                      <a:pt x="43259" y="515215"/>
                      <a:pt x="0" y="589033"/>
                      <a:pt x="3969" y="614433"/>
                    </a:cubicBezTo>
                    <a:cubicBezTo>
                      <a:pt x="7938" y="639833"/>
                      <a:pt x="64691" y="643405"/>
                      <a:pt x="106363" y="628721"/>
                    </a:cubicBezTo>
                    <a:cubicBezTo>
                      <a:pt x="148035" y="614037"/>
                      <a:pt x="228203" y="541408"/>
                      <a:pt x="254000" y="526327"/>
                    </a:cubicBezTo>
                    <a:cubicBezTo>
                      <a:pt x="279797" y="511246"/>
                      <a:pt x="266303" y="513627"/>
                      <a:pt x="261144" y="538233"/>
                    </a:cubicBezTo>
                    <a:cubicBezTo>
                      <a:pt x="255985" y="562839"/>
                      <a:pt x="233429" y="630308"/>
                      <a:pt x="223044" y="673964"/>
                    </a:cubicBezTo>
                    <a:cubicBezTo>
                      <a:pt x="212659" y="717620"/>
                      <a:pt x="194650" y="764117"/>
                      <a:pt x="198834" y="800171"/>
                    </a:cubicBezTo>
                    <a:cubicBezTo>
                      <a:pt x="203018" y="836225"/>
                      <a:pt x="225339" y="898889"/>
                      <a:pt x="248147" y="890286"/>
                    </a:cubicBezTo>
                    <a:cubicBezTo>
                      <a:pt x="270955" y="881683"/>
                      <a:pt x="315657" y="792146"/>
                      <a:pt x="335682" y="748552"/>
                    </a:cubicBezTo>
                    <a:cubicBezTo>
                      <a:pt x="355707" y="704958"/>
                      <a:pt x="361673" y="637579"/>
                      <a:pt x="368300" y="628720"/>
                    </a:cubicBezTo>
                    <a:cubicBezTo>
                      <a:pt x="374927" y="619861"/>
                      <a:pt x="369888" y="648962"/>
                      <a:pt x="375444" y="695396"/>
                    </a:cubicBezTo>
                    <a:cubicBezTo>
                      <a:pt x="381000" y="741831"/>
                      <a:pt x="388938" y="860893"/>
                      <a:pt x="401638" y="907327"/>
                    </a:cubicBezTo>
                    <a:cubicBezTo>
                      <a:pt x="414338" y="953761"/>
                      <a:pt x="434578" y="973605"/>
                      <a:pt x="451644" y="974002"/>
                    </a:cubicBezTo>
                    <a:cubicBezTo>
                      <a:pt x="468710" y="974399"/>
                      <a:pt x="495301" y="960508"/>
                      <a:pt x="504032" y="909708"/>
                    </a:cubicBezTo>
                    <a:cubicBezTo>
                      <a:pt x="512763" y="858908"/>
                      <a:pt x="500063" y="690235"/>
                      <a:pt x="504032" y="669201"/>
                    </a:cubicBezTo>
                    <a:cubicBezTo>
                      <a:pt x="508001" y="648167"/>
                      <a:pt x="516335" y="748180"/>
                      <a:pt x="527844" y="783502"/>
                    </a:cubicBezTo>
                    <a:cubicBezTo>
                      <a:pt x="539353" y="818824"/>
                      <a:pt x="556816" y="861289"/>
                      <a:pt x="573088" y="881133"/>
                    </a:cubicBezTo>
                    <a:cubicBezTo>
                      <a:pt x="589360" y="900977"/>
                      <a:pt x="610654" y="908484"/>
                      <a:pt x="625475" y="902564"/>
                    </a:cubicBezTo>
                    <a:cubicBezTo>
                      <a:pt x="640296" y="896644"/>
                      <a:pt x="658838" y="875379"/>
                      <a:pt x="662013" y="845613"/>
                    </a:cubicBezTo>
                    <a:cubicBezTo>
                      <a:pt x="665188" y="815847"/>
                      <a:pt x="649424" y="756945"/>
                      <a:pt x="644525" y="723971"/>
                    </a:cubicBezTo>
                    <a:cubicBezTo>
                      <a:pt x="639626" y="690997"/>
                      <a:pt x="620316" y="635468"/>
                      <a:pt x="632619" y="647771"/>
                    </a:cubicBezTo>
                    <a:cubicBezTo>
                      <a:pt x="644922" y="660074"/>
                      <a:pt x="695325" y="776358"/>
                      <a:pt x="718344" y="797789"/>
                    </a:cubicBezTo>
                    <a:cubicBezTo>
                      <a:pt x="741363" y="819220"/>
                      <a:pt x="763985" y="803346"/>
                      <a:pt x="770732" y="776358"/>
                    </a:cubicBezTo>
                    <a:cubicBezTo>
                      <a:pt x="777479" y="749371"/>
                      <a:pt x="775891" y="687855"/>
                      <a:pt x="758825" y="635864"/>
                    </a:cubicBezTo>
                    <a:cubicBezTo>
                      <a:pt x="741759" y="583873"/>
                      <a:pt x="698481" y="570391"/>
                      <a:pt x="668338" y="464414"/>
                    </a:cubicBezTo>
                    <a:cubicBezTo>
                      <a:pt x="638195" y="358437"/>
                      <a:pt x="580345" y="78978"/>
                      <a:pt x="577964" y="0"/>
                    </a:cubicBezTo>
                  </a:path>
                </a:pathLst>
              </a:custGeom>
              <a:solidFill>
                <a:srgbClr val="FFFF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11" name="Group 63"/>
              <p:cNvGrpSpPr/>
              <p:nvPr/>
            </p:nvGrpSpPr>
            <p:grpSpPr>
              <a:xfrm rot="18835839">
                <a:off x="3103183" y="1019005"/>
                <a:ext cx="747713" cy="1038225"/>
                <a:chOff x="990600" y="1785938"/>
                <a:chExt cx="747713" cy="1038225"/>
              </a:xfrm>
            </p:grpSpPr>
            <p:sp>
              <p:nvSpPr>
                <p:cNvPr id="65" name="Freeform 64"/>
                <p:cNvSpPr/>
                <p:nvPr/>
              </p:nvSpPr>
              <p:spPr>
                <a:xfrm>
                  <a:off x="990600" y="1785938"/>
                  <a:ext cx="747713" cy="800100"/>
                </a:xfrm>
                <a:custGeom>
                  <a:avLst/>
                  <a:gdLst>
                    <a:gd name="connsiteX0" fmla="*/ 180975 w 747713"/>
                    <a:gd name="connsiteY0" fmla="*/ 752475 h 800100"/>
                    <a:gd name="connsiteX1" fmla="*/ 261938 w 747713"/>
                    <a:gd name="connsiteY1" fmla="*/ 766762 h 800100"/>
                    <a:gd name="connsiteX2" fmla="*/ 342900 w 747713"/>
                    <a:gd name="connsiteY2" fmla="*/ 790575 h 800100"/>
                    <a:gd name="connsiteX3" fmla="*/ 414338 w 747713"/>
                    <a:gd name="connsiteY3" fmla="*/ 800100 h 800100"/>
                    <a:gd name="connsiteX4" fmla="*/ 495300 w 747713"/>
                    <a:gd name="connsiteY4" fmla="*/ 795337 h 800100"/>
                    <a:gd name="connsiteX5" fmla="*/ 566738 w 747713"/>
                    <a:gd name="connsiteY5" fmla="*/ 790575 h 800100"/>
                    <a:gd name="connsiteX6" fmla="*/ 638175 w 747713"/>
                    <a:gd name="connsiteY6" fmla="*/ 781050 h 800100"/>
                    <a:gd name="connsiteX7" fmla="*/ 671513 w 747713"/>
                    <a:gd name="connsiteY7" fmla="*/ 762000 h 800100"/>
                    <a:gd name="connsiteX8" fmla="*/ 676275 w 747713"/>
                    <a:gd name="connsiteY8" fmla="*/ 685800 h 800100"/>
                    <a:gd name="connsiteX9" fmla="*/ 709613 w 747713"/>
                    <a:gd name="connsiteY9" fmla="*/ 552450 h 800100"/>
                    <a:gd name="connsiteX10" fmla="*/ 738188 w 747713"/>
                    <a:gd name="connsiteY10" fmla="*/ 395287 h 800100"/>
                    <a:gd name="connsiteX11" fmla="*/ 747713 w 747713"/>
                    <a:gd name="connsiteY11" fmla="*/ 238125 h 800100"/>
                    <a:gd name="connsiteX12" fmla="*/ 723900 w 747713"/>
                    <a:gd name="connsiteY12" fmla="*/ 104775 h 800100"/>
                    <a:gd name="connsiteX13" fmla="*/ 642938 w 747713"/>
                    <a:gd name="connsiteY13" fmla="*/ 38100 h 800100"/>
                    <a:gd name="connsiteX14" fmla="*/ 523875 w 747713"/>
                    <a:gd name="connsiteY14" fmla="*/ 9525 h 800100"/>
                    <a:gd name="connsiteX15" fmla="*/ 419100 w 747713"/>
                    <a:gd name="connsiteY15" fmla="*/ 0 h 800100"/>
                    <a:gd name="connsiteX16" fmla="*/ 333375 w 747713"/>
                    <a:gd name="connsiteY16" fmla="*/ 9525 h 800100"/>
                    <a:gd name="connsiteX17" fmla="*/ 247650 w 747713"/>
                    <a:gd name="connsiteY17" fmla="*/ 47625 h 800100"/>
                    <a:gd name="connsiteX18" fmla="*/ 180975 w 747713"/>
                    <a:gd name="connsiteY18" fmla="*/ 90487 h 800100"/>
                    <a:gd name="connsiteX19" fmla="*/ 161925 w 747713"/>
                    <a:gd name="connsiteY19" fmla="*/ 128587 h 800100"/>
                    <a:gd name="connsiteX20" fmla="*/ 166688 w 747713"/>
                    <a:gd name="connsiteY20" fmla="*/ 176212 h 800100"/>
                    <a:gd name="connsiteX21" fmla="*/ 185738 w 747713"/>
                    <a:gd name="connsiteY21" fmla="*/ 238125 h 800100"/>
                    <a:gd name="connsiteX22" fmla="*/ 209550 w 747713"/>
                    <a:gd name="connsiteY22" fmla="*/ 309562 h 800100"/>
                    <a:gd name="connsiteX23" fmla="*/ 247650 w 747713"/>
                    <a:gd name="connsiteY23" fmla="*/ 428625 h 800100"/>
                    <a:gd name="connsiteX24" fmla="*/ 257175 w 747713"/>
                    <a:gd name="connsiteY24" fmla="*/ 438150 h 800100"/>
                    <a:gd name="connsiteX25" fmla="*/ 176213 w 747713"/>
                    <a:gd name="connsiteY25" fmla="*/ 204787 h 800100"/>
                    <a:gd name="connsiteX26" fmla="*/ 114300 w 747713"/>
                    <a:gd name="connsiteY26" fmla="*/ 200025 h 800100"/>
                    <a:gd name="connsiteX27" fmla="*/ 57150 w 747713"/>
                    <a:gd name="connsiteY27" fmla="*/ 214312 h 800100"/>
                    <a:gd name="connsiteX28" fmla="*/ 23813 w 747713"/>
                    <a:gd name="connsiteY28" fmla="*/ 271462 h 800100"/>
                    <a:gd name="connsiteX29" fmla="*/ 0 w 747713"/>
                    <a:gd name="connsiteY29" fmla="*/ 347662 h 800100"/>
                    <a:gd name="connsiteX30" fmla="*/ 0 w 747713"/>
                    <a:gd name="connsiteY30" fmla="*/ 428625 h 800100"/>
                    <a:gd name="connsiteX31" fmla="*/ 42863 w 747713"/>
                    <a:gd name="connsiteY31" fmla="*/ 504825 h 800100"/>
                    <a:gd name="connsiteX32" fmla="*/ 100013 w 747713"/>
                    <a:gd name="connsiteY32" fmla="*/ 600075 h 800100"/>
                    <a:gd name="connsiteX33" fmla="*/ 180975 w 747713"/>
                    <a:gd name="connsiteY33" fmla="*/ 752475 h 800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747713" h="800100">
                      <a:moveTo>
                        <a:pt x="180975" y="752475"/>
                      </a:moveTo>
                      <a:lnTo>
                        <a:pt x="261938" y="766762"/>
                      </a:lnTo>
                      <a:lnTo>
                        <a:pt x="342900" y="790575"/>
                      </a:lnTo>
                      <a:lnTo>
                        <a:pt x="414338" y="800100"/>
                      </a:lnTo>
                      <a:lnTo>
                        <a:pt x="495300" y="795337"/>
                      </a:lnTo>
                      <a:lnTo>
                        <a:pt x="566738" y="790575"/>
                      </a:lnTo>
                      <a:lnTo>
                        <a:pt x="638175" y="781050"/>
                      </a:lnTo>
                      <a:lnTo>
                        <a:pt x="671513" y="762000"/>
                      </a:lnTo>
                      <a:lnTo>
                        <a:pt x="676275" y="685800"/>
                      </a:lnTo>
                      <a:lnTo>
                        <a:pt x="709613" y="552450"/>
                      </a:lnTo>
                      <a:lnTo>
                        <a:pt x="738188" y="395287"/>
                      </a:lnTo>
                      <a:lnTo>
                        <a:pt x="747713" y="238125"/>
                      </a:lnTo>
                      <a:lnTo>
                        <a:pt x="723900" y="104775"/>
                      </a:lnTo>
                      <a:lnTo>
                        <a:pt x="642938" y="38100"/>
                      </a:lnTo>
                      <a:lnTo>
                        <a:pt x="523875" y="9525"/>
                      </a:lnTo>
                      <a:lnTo>
                        <a:pt x="419100" y="0"/>
                      </a:lnTo>
                      <a:lnTo>
                        <a:pt x="333375" y="9525"/>
                      </a:lnTo>
                      <a:lnTo>
                        <a:pt x="247650" y="47625"/>
                      </a:lnTo>
                      <a:lnTo>
                        <a:pt x="180975" y="90487"/>
                      </a:lnTo>
                      <a:lnTo>
                        <a:pt x="161925" y="128587"/>
                      </a:lnTo>
                      <a:lnTo>
                        <a:pt x="166688" y="176212"/>
                      </a:lnTo>
                      <a:lnTo>
                        <a:pt x="185738" y="238125"/>
                      </a:lnTo>
                      <a:lnTo>
                        <a:pt x="209550" y="309562"/>
                      </a:lnTo>
                      <a:lnTo>
                        <a:pt x="247650" y="428625"/>
                      </a:lnTo>
                      <a:lnTo>
                        <a:pt x="257175" y="438150"/>
                      </a:lnTo>
                      <a:lnTo>
                        <a:pt x="176213" y="204787"/>
                      </a:lnTo>
                      <a:lnTo>
                        <a:pt x="114300" y="200025"/>
                      </a:lnTo>
                      <a:lnTo>
                        <a:pt x="57150" y="214312"/>
                      </a:lnTo>
                      <a:lnTo>
                        <a:pt x="23813" y="271462"/>
                      </a:lnTo>
                      <a:lnTo>
                        <a:pt x="0" y="347662"/>
                      </a:lnTo>
                      <a:lnTo>
                        <a:pt x="0" y="428625"/>
                      </a:lnTo>
                      <a:lnTo>
                        <a:pt x="42863" y="504825"/>
                      </a:lnTo>
                      <a:lnTo>
                        <a:pt x="100013" y="600075"/>
                      </a:lnTo>
                      <a:lnTo>
                        <a:pt x="180975" y="752475"/>
                      </a:lnTo>
                      <a:close/>
                    </a:path>
                  </a:pathLst>
                </a:custGeom>
                <a:solidFill>
                  <a:srgbClr val="C00000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6" name="Freeform 65"/>
                <p:cNvSpPr/>
                <p:nvPr/>
              </p:nvSpPr>
              <p:spPr>
                <a:xfrm>
                  <a:off x="1176338" y="2552700"/>
                  <a:ext cx="500062" cy="90488"/>
                </a:xfrm>
                <a:custGeom>
                  <a:avLst/>
                  <a:gdLst>
                    <a:gd name="connsiteX0" fmla="*/ 0 w 500062"/>
                    <a:gd name="connsiteY0" fmla="*/ 0 h 90488"/>
                    <a:gd name="connsiteX1" fmla="*/ 9525 w 500062"/>
                    <a:gd name="connsiteY1" fmla="*/ 57150 h 90488"/>
                    <a:gd name="connsiteX2" fmla="*/ 195262 w 500062"/>
                    <a:gd name="connsiteY2" fmla="*/ 85725 h 90488"/>
                    <a:gd name="connsiteX3" fmla="*/ 333375 w 500062"/>
                    <a:gd name="connsiteY3" fmla="*/ 90488 h 90488"/>
                    <a:gd name="connsiteX4" fmla="*/ 442912 w 500062"/>
                    <a:gd name="connsiteY4" fmla="*/ 80963 h 90488"/>
                    <a:gd name="connsiteX5" fmla="*/ 500062 w 500062"/>
                    <a:gd name="connsiteY5" fmla="*/ 71438 h 90488"/>
                    <a:gd name="connsiteX6" fmla="*/ 485775 w 500062"/>
                    <a:gd name="connsiteY6" fmla="*/ 4763 h 90488"/>
                    <a:gd name="connsiteX7" fmla="*/ 433387 w 500062"/>
                    <a:gd name="connsiteY7" fmla="*/ 23813 h 90488"/>
                    <a:gd name="connsiteX8" fmla="*/ 223837 w 500062"/>
                    <a:gd name="connsiteY8" fmla="*/ 42863 h 90488"/>
                    <a:gd name="connsiteX9" fmla="*/ 95250 w 500062"/>
                    <a:gd name="connsiteY9" fmla="*/ 19050 h 90488"/>
                    <a:gd name="connsiteX10" fmla="*/ 0 w 500062"/>
                    <a:gd name="connsiteY10" fmla="*/ 0 h 904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500062" h="90488">
                      <a:moveTo>
                        <a:pt x="0" y="0"/>
                      </a:moveTo>
                      <a:lnTo>
                        <a:pt x="9525" y="57150"/>
                      </a:lnTo>
                      <a:lnTo>
                        <a:pt x="195262" y="85725"/>
                      </a:lnTo>
                      <a:lnTo>
                        <a:pt x="333375" y="90488"/>
                      </a:lnTo>
                      <a:lnTo>
                        <a:pt x="442912" y="80963"/>
                      </a:lnTo>
                      <a:lnTo>
                        <a:pt x="500062" y="71438"/>
                      </a:lnTo>
                      <a:lnTo>
                        <a:pt x="485775" y="4763"/>
                      </a:lnTo>
                      <a:lnTo>
                        <a:pt x="433387" y="23813"/>
                      </a:lnTo>
                      <a:lnTo>
                        <a:pt x="223837" y="42863"/>
                      </a:lnTo>
                      <a:lnTo>
                        <a:pt x="95250" y="1905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7" name="Freeform 66"/>
                <p:cNvSpPr/>
                <p:nvPr/>
              </p:nvSpPr>
              <p:spPr>
                <a:xfrm>
                  <a:off x="1185863" y="2628900"/>
                  <a:ext cx="495300" cy="195263"/>
                </a:xfrm>
                <a:custGeom>
                  <a:avLst/>
                  <a:gdLst>
                    <a:gd name="connsiteX0" fmla="*/ 0 w 495300"/>
                    <a:gd name="connsiteY0" fmla="*/ 9525 h 195263"/>
                    <a:gd name="connsiteX1" fmla="*/ 0 w 495300"/>
                    <a:gd name="connsiteY1" fmla="*/ 90488 h 195263"/>
                    <a:gd name="connsiteX2" fmla="*/ 23812 w 495300"/>
                    <a:gd name="connsiteY2" fmla="*/ 147638 h 195263"/>
                    <a:gd name="connsiteX3" fmla="*/ 95250 w 495300"/>
                    <a:gd name="connsiteY3" fmla="*/ 185738 h 195263"/>
                    <a:gd name="connsiteX4" fmla="*/ 219075 w 495300"/>
                    <a:gd name="connsiteY4" fmla="*/ 195263 h 195263"/>
                    <a:gd name="connsiteX5" fmla="*/ 323850 w 495300"/>
                    <a:gd name="connsiteY5" fmla="*/ 195263 h 195263"/>
                    <a:gd name="connsiteX6" fmla="*/ 400050 w 495300"/>
                    <a:gd name="connsiteY6" fmla="*/ 185738 h 195263"/>
                    <a:gd name="connsiteX7" fmla="*/ 457200 w 495300"/>
                    <a:gd name="connsiteY7" fmla="*/ 171450 h 195263"/>
                    <a:gd name="connsiteX8" fmla="*/ 476250 w 495300"/>
                    <a:gd name="connsiteY8" fmla="*/ 104775 h 195263"/>
                    <a:gd name="connsiteX9" fmla="*/ 476250 w 495300"/>
                    <a:gd name="connsiteY9" fmla="*/ 52388 h 195263"/>
                    <a:gd name="connsiteX10" fmla="*/ 495300 w 495300"/>
                    <a:gd name="connsiteY10" fmla="*/ 0 h 195263"/>
                    <a:gd name="connsiteX11" fmla="*/ 361950 w 495300"/>
                    <a:gd name="connsiteY11" fmla="*/ 19050 h 195263"/>
                    <a:gd name="connsiteX12" fmla="*/ 252412 w 495300"/>
                    <a:gd name="connsiteY12" fmla="*/ 19050 h 195263"/>
                    <a:gd name="connsiteX13" fmla="*/ 142875 w 495300"/>
                    <a:gd name="connsiteY13" fmla="*/ 19050 h 195263"/>
                    <a:gd name="connsiteX14" fmla="*/ 0 w 495300"/>
                    <a:gd name="connsiteY14" fmla="*/ 9525 h 1952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495300" h="195263">
                      <a:moveTo>
                        <a:pt x="0" y="9525"/>
                      </a:moveTo>
                      <a:lnTo>
                        <a:pt x="0" y="90488"/>
                      </a:lnTo>
                      <a:lnTo>
                        <a:pt x="23812" y="147638"/>
                      </a:lnTo>
                      <a:lnTo>
                        <a:pt x="95250" y="185738"/>
                      </a:lnTo>
                      <a:lnTo>
                        <a:pt x="219075" y="195263"/>
                      </a:lnTo>
                      <a:lnTo>
                        <a:pt x="323850" y="195263"/>
                      </a:lnTo>
                      <a:lnTo>
                        <a:pt x="400050" y="185738"/>
                      </a:lnTo>
                      <a:lnTo>
                        <a:pt x="457200" y="171450"/>
                      </a:lnTo>
                      <a:lnTo>
                        <a:pt x="476250" y="104775"/>
                      </a:lnTo>
                      <a:lnTo>
                        <a:pt x="476250" y="52388"/>
                      </a:lnTo>
                      <a:lnTo>
                        <a:pt x="495300" y="0"/>
                      </a:lnTo>
                      <a:lnTo>
                        <a:pt x="361950" y="19050"/>
                      </a:lnTo>
                      <a:lnTo>
                        <a:pt x="252412" y="19050"/>
                      </a:lnTo>
                      <a:lnTo>
                        <a:pt x="142875" y="19050"/>
                      </a:lnTo>
                      <a:lnTo>
                        <a:pt x="0" y="9525"/>
                      </a:lnTo>
                      <a:close/>
                    </a:path>
                  </a:pathLst>
                </a:custGeom>
                <a:solidFill>
                  <a:srgbClr val="C00000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grpSp>
          <p:nvGrpSpPr>
            <p:cNvPr id="12" name="Group 67"/>
            <p:cNvGrpSpPr/>
            <p:nvPr/>
          </p:nvGrpSpPr>
          <p:grpSpPr>
            <a:xfrm rot="5160503">
              <a:off x="5299199" y="5124945"/>
              <a:ext cx="864096" cy="531440"/>
              <a:chOff x="5172936" y="1154416"/>
              <a:chExt cx="1262370" cy="747464"/>
            </a:xfrm>
          </p:grpSpPr>
          <p:sp>
            <p:nvSpPr>
              <p:cNvPr id="69" name="Freeform 68"/>
              <p:cNvSpPr/>
              <p:nvPr/>
            </p:nvSpPr>
            <p:spPr>
              <a:xfrm rot="14781198" flipH="1">
                <a:off x="5453544" y="968119"/>
                <a:ext cx="591556" cy="1152772"/>
              </a:xfrm>
              <a:custGeom>
                <a:avLst/>
                <a:gdLst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37332 w 777479"/>
                  <a:gd name="connsiteY7" fmla="*/ 433387 h 733822"/>
                  <a:gd name="connsiteX8" fmla="*/ 275432 w 777479"/>
                  <a:gd name="connsiteY8" fmla="*/ 659606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37332 w 777479"/>
                  <a:gd name="connsiteY7" fmla="*/ 433387 h 733822"/>
                  <a:gd name="connsiteX8" fmla="*/ 248147 w 777479"/>
                  <a:gd name="connsiteY8" fmla="*/ 649709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248147 w 777479"/>
                  <a:gd name="connsiteY8" fmla="*/ 649709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65919 w 777479"/>
                  <a:gd name="connsiteY10" fmla="*/ 516731 h 733822"/>
                  <a:gd name="connsiteX11" fmla="*/ 384969 w 777479"/>
                  <a:gd name="connsiteY11" fmla="*/ 423862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84969 w 777479"/>
                  <a:gd name="connsiteY11" fmla="*/ 423862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32619 w 777479"/>
                  <a:gd name="connsiteY22" fmla="*/ 4071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62013 w 777479"/>
                  <a:gd name="connsiteY20" fmla="*/ 605036 h 733822"/>
                  <a:gd name="connsiteX21" fmla="*/ 644525 w 777479"/>
                  <a:gd name="connsiteY21" fmla="*/ 483394 h 733822"/>
                  <a:gd name="connsiteX22" fmla="*/ 632619 w 777479"/>
                  <a:gd name="connsiteY22" fmla="*/ 4071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2397 h 834313"/>
                  <a:gd name="connsiteX1" fmla="*/ 239713 w 777479"/>
                  <a:gd name="connsiteY1" fmla="*/ 240985 h 834313"/>
                  <a:gd name="connsiteX2" fmla="*/ 82550 w 777479"/>
                  <a:gd name="connsiteY2" fmla="*/ 336235 h 834313"/>
                  <a:gd name="connsiteX3" fmla="*/ 3969 w 777479"/>
                  <a:gd name="connsiteY3" fmla="*/ 474347 h 834313"/>
                  <a:gd name="connsiteX4" fmla="*/ 106363 w 777479"/>
                  <a:gd name="connsiteY4" fmla="*/ 488635 h 834313"/>
                  <a:gd name="connsiteX5" fmla="*/ 254000 w 777479"/>
                  <a:gd name="connsiteY5" fmla="*/ 386241 h 834313"/>
                  <a:gd name="connsiteX6" fmla="*/ 261144 w 777479"/>
                  <a:gd name="connsiteY6" fmla="*/ 398147 h 834313"/>
                  <a:gd name="connsiteX7" fmla="*/ 223044 w 777479"/>
                  <a:gd name="connsiteY7" fmla="*/ 533878 h 834313"/>
                  <a:gd name="connsiteX8" fmla="*/ 198834 w 777479"/>
                  <a:gd name="connsiteY8" fmla="*/ 660085 h 834313"/>
                  <a:gd name="connsiteX9" fmla="*/ 248147 w 777479"/>
                  <a:gd name="connsiteY9" fmla="*/ 750200 h 834313"/>
                  <a:gd name="connsiteX10" fmla="*/ 335682 w 777479"/>
                  <a:gd name="connsiteY10" fmla="*/ 608466 h 834313"/>
                  <a:gd name="connsiteX11" fmla="*/ 368300 w 777479"/>
                  <a:gd name="connsiteY11" fmla="*/ 488634 h 834313"/>
                  <a:gd name="connsiteX12" fmla="*/ 375444 w 777479"/>
                  <a:gd name="connsiteY12" fmla="*/ 555310 h 834313"/>
                  <a:gd name="connsiteX13" fmla="*/ 401638 w 777479"/>
                  <a:gd name="connsiteY13" fmla="*/ 767241 h 834313"/>
                  <a:gd name="connsiteX14" fmla="*/ 451644 w 777479"/>
                  <a:gd name="connsiteY14" fmla="*/ 833916 h 834313"/>
                  <a:gd name="connsiteX15" fmla="*/ 504032 w 777479"/>
                  <a:gd name="connsiteY15" fmla="*/ 769622 h 834313"/>
                  <a:gd name="connsiteX16" fmla="*/ 504032 w 777479"/>
                  <a:gd name="connsiteY16" fmla="*/ 529115 h 834313"/>
                  <a:gd name="connsiteX17" fmla="*/ 527844 w 777479"/>
                  <a:gd name="connsiteY17" fmla="*/ 643416 h 834313"/>
                  <a:gd name="connsiteX18" fmla="*/ 573088 w 777479"/>
                  <a:gd name="connsiteY18" fmla="*/ 741047 h 834313"/>
                  <a:gd name="connsiteX19" fmla="*/ 625475 w 777479"/>
                  <a:gd name="connsiteY19" fmla="*/ 762478 h 834313"/>
                  <a:gd name="connsiteX20" fmla="*/ 662013 w 777479"/>
                  <a:gd name="connsiteY20" fmla="*/ 705527 h 834313"/>
                  <a:gd name="connsiteX21" fmla="*/ 644525 w 777479"/>
                  <a:gd name="connsiteY21" fmla="*/ 583885 h 834313"/>
                  <a:gd name="connsiteX22" fmla="*/ 632619 w 777479"/>
                  <a:gd name="connsiteY22" fmla="*/ 507685 h 834313"/>
                  <a:gd name="connsiteX23" fmla="*/ 718344 w 777479"/>
                  <a:gd name="connsiteY23" fmla="*/ 657703 h 834313"/>
                  <a:gd name="connsiteX24" fmla="*/ 770732 w 777479"/>
                  <a:gd name="connsiteY24" fmla="*/ 636272 h 834313"/>
                  <a:gd name="connsiteX25" fmla="*/ 758825 w 777479"/>
                  <a:gd name="connsiteY25" fmla="*/ 495778 h 834313"/>
                  <a:gd name="connsiteX26" fmla="*/ 668338 w 777479"/>
                  <a:gd name="connsiteY26" fmla="*/ 324328 h 834313"/>
                  <a:gd name="connsiteX27" fmla="*/ 668239 w 777479"/>
                  <a:gd name="connsiteY27" fmla="*/ 0 h 834313"/>
                  <a:gd name="connsiteX0" fmla="*/ 240017 w 777479"/>
                  <a:gd name="connsiteY0" fmla="*/ 24652 h 834313"/>
                  <a:gd name="connsiteX1" fmla="*/ 239713 w 777479"/>
                  <a:gd name="connsiteY1" fmla="*/ 240985 h 834313"/>
                  <a:gd name="connsiteX2" fmla="*/ 82550 w 777479"/>
                  <a:gd name="connsiteY2" fmla="*/ 336235 h 834313"/>
                  <a:gd name="connsiteX3" fmla="*/ 3969 w 777479"/>
                  <a:gd name="connsiteY3" fmla="*/ 474347 h 834313"/>
                  <a:gd name="connsiteX4" fmla="*/ 106363 w 777479"/>
                  <a:gd name="connsiteY4" fmla="*/ 488635 h 834313"/>
                  <a:gd name="connsiteX5" fmla="*/ 254000 w 777479"/>
                  <a:gd name="connsiteY5" fmla="*/ 386241 h 834313"/>
                  <a:gd name="connsiteX6" fmla="*/ 261144 w 777479"/>
                  <a:gd name="connsiteY6" fmla="*/ 398147 h 834313"/>
                  <a:gd name="connsiteX7" fmla="*/ 223044 w 777479"/>
                  <a:gd name="connsiteY7" fmla="*/ 533878 h 834313"/>
                  <a:gd name="connsiteX8" fmla="*/ 198834 w 777479"/>
                  <a:gd name="connsiteY8" fmla="*/ 660085 h 834313"/>
                  <a:gd name="connsiteX9" fmla="*/ 248147 w 777479"/>
                  <a:gd name="connsiteY9" fmla="*/ 750200 h 834313"/>
                  <a:gd name="connsiteX10" fmla="*/ 335682 w 777479"/>
                  <a:gd name="connsiteY10" fmla="*/ 608466 h 834313"/>
                  <a:gd name="connsiteX11" fmla="*/ 368300 w 777479"/>
                  <a:gd name="connsiteY11" fmla="*/ 488634 h 834313"/>
                  <a:gd name="connsiteX12" fmla="*/ 375444 w 777479"/>
                  <a:gd name="connsiteY12" fmla="*/ 555310 h 834313"/>
                  <a:gd name="connsiteX13" fmla="*/ 401638 w 777479"/>
                  <a:gd name="connsiteY13" fmla="*/ 767241 h 834313"/>
                  <a:gd name="connsiteX14" fmla="*/ 451644 w 777479"/>
                  <a:gd name="connsiteY14" fmla="*/ 833916 h 834313"/>
                  <a:gd name="connsiteX15" fmla="*/ 504032 w 777479"/>
                  <a:gd name="connsiteY15" fmla="*/ 769622 h 834313"/>
                  <a:gd name="connsiteX16" fmla="*/ 504032 w 777479"/>
                  <a:gd name="connsiteY16" fmla="*/ 529115 h 834313"/>
                  <a:gd name="connsiteX17" fmla="*/ 527844 w 777479"/>
                  <a:gd name="connsiteY17" fmla="*/ 643416 h 834313"/>
                  <a:gd name="connsiteX18" fmla="*/ 573088 w 777479"/>
                  <a:gd name="connsiteY18" fmla="*/ 741047 h 834313"/>
                  <a:gd name="connsiteX19" fmla="*/ 625475 w 777479"/>
                  <a:gd name="connsiteY19" fmla="*/ 762478 h 834313"/>
                  <a:gd name="connsiteX20" fmla="*/ 662013 w 777479"/>
                  <a:gd name="connsiteY20" fmla="*/ 705527 h 834313"/>
                  <a:gd name="connsiteX21" fmla="*/ 644525 w 777479"/>
                  <a:gd name="connsiteY21" fmla="*/ 583885 h 834313"/>
                  <a:gd name="connsiteX22" fmla="*/ 632619 w 777479"/>
                  <a:gd name="connsiteY22" fmla="*/ 507685 h 834313"/>
                  <a:gd name="connsiteX23" fmla="*/ 718344 w 777479"/>
                  <a:gd name="connsiteY23" fmla="*/ 657703 h 834313"/>
                  <a:gd name="connsiteX24" fmla="*/ 770732 w 777479"/>
                  <a:gd name="connsiteY24" fmla="*/ 636272 h 834313"/>
                  <a:gd name="connsiteX25" fmla="*/ 758825 w 777479"/>
                  <a:gd name="connsiteY25" fmla="*/ 495778 h 834313"/>
                  <a:gd name="connsiteX26" fmla="*/ 668338 w 777479"/>
                  <a:gd name="connsiteY26" fmla="*/ 324328 h 834313"/>
                  <a:gd name="connsiteX27" fmla="*/ 668239 w 777479"/>
                  <a:gd name="connsiteY27" fmla="*/ 0 h 834313"/>
                  <a:gd name="connsiteX0" fmla="*/ 240017 w 777479"/>
                  <a:gd name="connsiteY0" fmla="*/ 164738 h 974399"/>
                  <a:gd name="connsiteX1" fmla="*/ 239713 w 777479"/>
                  <a:gd name="connsiteY1" fmla="*/ 381071 h 974399"/>
                  <a:gd name="connsiteX2" fmla="*/ 82550 w 777479"/>
                  <a:gd name="connsiteY2" fmla="*/ 476321 h 974399"/>
                  <a:gd name="connsiteX3" fmla="*/ 3969 w 777479"/>
                  <a:gd name="connsiteY3" fmla="*/ 614433 h 974399"/>
                  <a:gd name="connsiteX4" fmla="*/ 106363 w 777479"/>
                  <a:gd name="connsiteY4" fmla="*/ 628721 h 974399"/>
                  <a:gd name="connsiteX5" fmla="*/ 254000 w 777479"/>
                  <a:gd name="connsiteY5" fmla="*/ 526327 h 974399"/>
                  <a:gd name="connsiteX6" fmla="*/ 261144 w 777479"/>
                  <a:gd name="connsiteY6" fmla="*/ 538233 h 974399"/>
                  <a:gd name="connsiteX7" fmla="*/ 223044 w 777479"/>
                  <a:gd name="connsiteY7" fmla="*/ 673964 h 974399"/>
                  <a:gd name="connsiteX8" fmla="*/ 198834 w 777479"/>
                  <a:gd name="connsiteY8" fmla="*/ 800171 h 974399"/>
                  <a:gd name="connsiteX9" fmla="*/ 248147 w 777479"/>
                  <a:gd name="connsiteY9" fmla="*/ 890286 h 974399"/>
                  <a:gd name="connsiteX10" fmla="*/ 335682 w 777479"/>
                  <a:gd name="connsiteY10" fmla="*/ 748552 h 974399"/>
                  <a:gd name="connsiteX11" fmla="*/ 368300 w 777479"/>
                  <a:gd name="connsiteY11" fmla="*/ 628720 h 974399"/>
                  <a:gd name="connsiteX12" fmla="*/ 375444 w 777479"/>
                  <a:gd name="connsiteY12" fmla="*/ 695396 h 974399"/>
                  <a:gd name="connsiteX13" fmla="*/ 401638 w 777479"/>
                  <a:gd name="connsiteY13" fmla="*/ 907327 h 974399"/>
                  <a:gd name="connsiteX14" fmla="*/ 451644 w 777479"/>
                  <a:gd name="connsiteY14" fmla="*/ 974002 h 974399"/>
                  <a:gd name="connsiteX15" fmla="*/ 504032 w 777479"/>
                  <a:gd name="connsiteY15" fmla="*/ 909708 h 974399"/>
                  <a:gd name="connsiteX16" fmla="*/ 504032 w 777479"/>
                  <a:gd name="connsiteY16" fmla="*/ 669201 h 974399"/>
                  <a:gd name="connsiteX17" fmla="*/ 527844 w 777479"/>
                  <a:gd name="connsiteY17" fmla="*/ 783502 h 974399"/>
                  <a:gd name="connsiteX18" fmla="*/ 573088 w 777479"/>
                  <a:gd name="connsiteY18" fmla="*/ 881133 h 974399"/>
                  <a:gd name="connsiteX19" fmla="*/ 625475 w 777479"/>
                  <a:gd name="connsiteY19" fmla="*/ 902564 h 974399"/>
                  <a:gd name="connsiteX20" fmla="*/ 662013 w 777479"/>
                  <a:gd name="connsiteY20" fmla="*/ 845613 h 974399"/>
                  <a:gd name="connsiteX21" fmla="*/ 644525 w 777479"/>
                  <a:gd name="connsiteY21" fmla="*/ 723971 h 974399"/>
                  <a:gd name="connsiteX22" fmla="*/ 632619 w 777479"/>
                  <a:gd name="connsiteY22" fmla="*/ 647771 h 974399"/>
                  <a:gd name="connsiteX23" fmla="*/ 718344 w 777479"/>
                  <a:gd name="connsiteY23" fmla="*/ 797789 h 974399"/>
                  <a:gd name="connsiteX24" fmla="*/ 770732 w 777479"/>
                  <a:gd name="connsiteY24" fmla="*/ 776358 h 974399"/>
                  <a:gd name="connsiteX25" fmla="*/ 758825 w 777479"/>
                  <a:gd name="connsiteY25" fmla="*/ 635864 h 974399"/>
                  <a:gd name="connsiteX26" fmla="*/ 668338 w 777479"/>
                  <a:gd name="connsiteY26" fmla="*/ 464414 h 974399"/>
                  <a:gd name="connsiteX27" fmla="*/ 577964 w 777479"/>
                  <a:gd name="connsiteY27" fmla="*/ 0 h 974399"/>
                  <a:gd name="connsiteX0" fmla="*/ 224488 w 777479"/>
                  <a:gd name="connsiteY0" fmla="*/ 79294 h 974399"/>
                  <a:gd name="connsiteX1" fmla="*/ 239713 w 777479"/>
                  <a:gd name="connsiteY1" fmla="*/ 381071 h 974399"/>
                  <a:gd name="connsiteX2" fmla="*/ 82550 w 777479"/>
                  <a:gd name="connsiteY2" fmla="*/ 476321 h 974399"/>
                  <a:gd name="connsiteX3" fmla="*/ 3969 w 777479"/>
                  <a:gd name="connsiteY3" fmla="*/ 614433 h 974399"/>
                  <a:gd name="connsiteX4" fmla="*/ 106363 w 777479"/>
                  <a:gd name="connsiteY4" fmla="*/ 628721 h 974399"/>
                  <a:gd name="connsiteX5" fmla="*/ 254000 w 777479"/>
                  <a:gd name="connsiteY5" fmla="*/ 526327 h 974399"/>
                  <a:gd name="connsiteX6" fmla="*/ 261144 w 777479"/>
                  <a:gd name="connsiteY6" fmla="*/ 538233 h 974399"/>
                  <a:gd name="connsiteX7" fmla="*/ 223044 w 777479"/>
                  <a:gd name="connsiteY7" fmla="*/ 673964 h 974399"/>
                  <a:gd name="connsiteX8" fmla="*/ 198834 w 777479"/>
                  <a:gd name="connsiteY8" fmla="*/ 800171 h 974399"/>
                  <a:gd name="connsiteX9" fmla="*/ 248147 w 777479"/>
                  <a:gd name="connsiteY9" fmla="*/ 890286 h 974399"/>
                  <a:gd name="connsiteX10" fmla="*/ 335682 w 777479"/>
                  <a:gd name="connsiteY10" fmla="*/ 748552 h 974399"/>
                  <a:gd name="connsiteX11" fmla="*/ 368300 w 777479"/>
                  <a:gd name="connsiteY11" fmla="*/ 628720 h 974399"/>
                  <a:gd name="connsiteX12" fmla="*/ 375444 w 777479"/>
                  <a:gd name="connsiteY12" fmla="*/ 695396 h 974399"/>
                  <a:gd name="connsiteX13" fmla="*/ 401638 w 777479"/>
                  <a:gd name="connsiteY13" fmla="*/ 907327 h 974399"/>
                  <a:gd name="connsiteX14" fmla="*/ 451644 w 777479"/>
                  <a:gd name="connsiteY14" fmla="*/ 974002 h 974399"/>
                  <a:gd name="connsiteX15" fmla="*/ 504032 w 777479"/>
                  <a:gd name="connsiteY15" fmla="*/ 909708 h 974399"/>
                  <a:gd name="connsiteX16" fmla="*/ 504032 w 777479"/>
                  <a:gd name="connsiteY16" fmla="*/ 669201 h 974399"/>
                  <a:gd name="connsiteX17" fmla="*/ 527844 w 777479"/>
                  <a:gd name="connsiteY17" fmla="*/ 783502 h 974399"/>
                  <a:gd name="connsiteX18" fmla="*/ 573088 w 777479"/>
                  <a:gd name="connsiteY18" fmla="*/ 881133 h 974399"/>
                  <a:gd name="connsiteX19" fmla="*/ 625475 w 777479"/>
                  <a:gd name="connsiteY19" fmla="*/ 902564 h 974399"/>
                  <a:gd name="connsiteX20" fmla="*/ 662013 w 777479"/>
                  <a:gd name="connsiteY20" fmla="*/ 845613 h 974399"/>
                  <a:gd name="connsiteX21" fmla="*/ 644525 w 777479"/>
                  <a:gd name="connsiteY21" fmla="*/ 723971 h 974399"/>
                  <a:gd name="connsiteX22" fmla="*/ 632619 w 777479"/>
                  <a:gd name="connsiteY22" fmla="*/ 647771 h 974399"/>
                  <a:gd name="connsiteX23" fmla="*/ 718344 w 777479"/>
                  <a:gd name="connsiteY23" fmla="*/ 797789 h 974399"/>
                  <a:gd name="connsiteX24" fmla="*/ 770732 w 777479"/>
                  <a:gd name="connsiteY24" fmla="*/ 776358 h 974399"/>
                  <a:gd name="connsiteX25" fmla="*/ 758825 w 777479"/>
                  <a:gd name="connsiteY25" fmla="*/ 635864 h 974399"/>
                  <a:gd name="connsiteX26" fmla="*/ 668338 w 777479"/>
                  <a:gd name="connsiteY26" fmla="*/ 464414 h 974399"/>
                  <a:gd name="connsiteX27" fmla="*/ 577964 w 777479"/>
                  <a:gd name="connsiteY27" fmla="*/ 0 h 974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777479" h="974399">
                    <a:moveTo>
                      <a:pt x="224488" y="79294"/>
                    </a:moveTo>
                    <a:cubicBezTo>
                      <a:pt x="238577" y="124935"/>
                      <a:pt x="263369" y="314900"/>
                      <a:pt x="239713" y="381071"/>
                    </a:cubicBezTo>
                    <a:cubicBezTo>
                      <a:pt x="216057" y="447242"/>
                      <a:pt x="121841" y="437427"/>
                      <a:pt x="82550" y="476321"/>
                    </a:cubicBezTo>
                    <a:cubicBezTo>
                      <a:pt x="43259" y="515215"/>
                      <a:pt x="0" y="589033"/>
                      <a:pt x="3969" y="614433"/>
                    </a:cubicBezTo>
                    <a:cubicBezTo>
                      <a:pt x="7938" y="639833"/>
                      <a:pt x="64691" y="643405"/>
                      <a:pt x="106363" y="628721"/>
                    </a:cubicBezTo>
                    <a:cubicBezTo>
                      <a:pt x="148035" y="614037"/>
                      <a:pt x="228203" y="541408"/>
                      <a:pt x="254000" y="526327"/>
                    </a:cubicBezTo>
                    <a:cubicBezTo>
                      <a:pt x="279797" y="511246"/>
                      <a:pt x="266303" y="513627"/>
                      <a:pt x="261144" y="538233"/>
                    </a:cubicBezTo>
                    <a:cubicBezTo>
                      <a:pt x="255985" y="562839"/>
                      <a:pt x="233429" y="630308"/>
                      <a:pt x="223044" y="673964"/>
                    </a:cubicBezTo>
                    <a:cubicBezTo>
                      <a:pt x="212659" y="717620"/>
                      <a:pt x="194650" y="764117"/>
                      <a:pt x="198834" y="800171"/>
                    </a:cubicBezTo>
                    <a:cubicBezTo>
                      <a:pt x="203018" y="836225"/>
                      <a:pt x="225339" y="898889"/>
                      <a:pt x="248147" y="890286"/>
                    </a:cubicBezTo>
                    <a:cubicBezTo>
                      <a:pt x="270955" y="881683"/>
                      <a:pt x="315657" y="792146"/>
                      <a:pt x="335682" y="748552"/>
                    </a:cubicBezTo>
                    <a:cubicBezTo>
                      <a:pt x="355707" y="704958"/>
                      <a:pt x="361673" y="637579"/>
                      <a:pt x="368300" y="628720"/>
                    </a:cubicBezTo>
                    <a:cubicBezTo>
                      <a:pt x="374927" y="619861"/>
                      <a:pt x="369888" y="648962"/>
                      <a:pt x="375444" y="695396"/>
                    </a:cubicBezTo>
                    <a:cubicBezTo>
                      <a:pt x="381000" y="741831"/>
                      <a:pt x="388938" y="860893"/>
                      <a:pt x="401638" y="907327"/>
                    </a:cubicBezTo>
                    <a:cubicBezTo>
                      <a:pt x="414338" y="953761"/>
                      <a:pt x="434578" y="973605"/>
                      <a:pt x="451644" y="974002"/>
                    </a:cubicBezTo>
                    <a:cubicBezTo>
                      <a:pt x="468710" y="974399"/>
                      <a:pt x="495301" y="960508"/>
                      <a:pt x="504032" y="909708"/>
                    </a:cubicBezTo>
                    <a:cubicBezTo>
                      <a:pt x="512763" y="858908"/>
                      <a:pt x="500063" y="690235"/>
                      <a:pt x="504032" y="669201"/>
                    </a:cubicBezTo>
                    <a:cubicBezTo>
                      <a:pt x="508001" y="648167"/>
                      <a:pt x="516335" y="748180"/>
                      <a:pt x="527844" y="783502"/>
                    </a:cubicBezTo>
                    <a:cubicBezTo>
                      <a:pt x="539353" y="818824"/>
                      <a:pt x="556816" y="861289"/>
                      <a:pt x="573088" y="881133"/>
                    </a:cubicBezTo>
                    <a:cubicBezTo>
                      <a:pt x="589360" y="900977"/>
                      <a:pt x="610654" y="908484"/>
                      <a:pt x="625475" y="902564"/>
                    </a:cubicBezTo>
                    <a:cubicBezTo>
                      <a:pt x="640296" y="896644"/>
                      <a:pt x="658838" y="875379"/>
                      <a:pt x="662013" y="845613"/>
                    </a:cubicBezTo>
                    <a:cubicBezTo>
                      <a:pt x="665188" y="815847"/>
                      <a:pt x="649424" y="756945"/>
                      <a:pt x="644525" y="723971"/>
                    </a:cubicBezTo>
                    <a:cubicBezTo>
                      <a:pt x="639626" y="690997"/>
                      <a:pt x="620316" y="635468"/>
                      <a:pt x="632619" y="647771"/>
                    </a:cubicBezTo>
                    <a:cubicBezTo>
                      <a:pt x="644922" y="660074"/>
                      <a:pt x="695325" y="776358"/>
                      <a:pt x="718344" y="797789"/>
                    </a:cubicBezTo>
                    <a:cubicBezTo>
                      <a:pt x="741363" y="819220"/>
                      <a:pt x="763985" y="803346"/>
                      <a:pt x="770732" y="776358"/>
                    </a:cubicBezTo>
                    <a:cubicBezTo>
                      <a:pt x="777479" y="749371"/>
                      <a:pt x="775891" y="687855"/>
                      <a:pt x="758825" y="635864"/>
                    </a:cubicBezTo>
                    <a:cubicBezTo>
                      <a:pt x="741759" y="583873"/>
                      <a:pt x="698481" y="570391"/>
                      <a:pt x="668338" y="464414"/>
                    </a:cubicBezTo>
                    <a:cubicBezTo>
                      <a:pt x="638195" y="358437"/>
                      <a:pt x="580345" y="78978"/>
                      <a:pt x="577964" y="0"/>
                    </a:cubicBezTo>
                  </a:path>
                </a:pathLst>
              </a:custGeom>
              <a:solidFill>
                <a:srgbClr val="FFFF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13" name="Group 69"/>
              <p:cNvGrpSpPr/>
              <p:nvPr/>
            </p:nvGrpSpPr>
            <p:grpSpPr>
              <a:xfrm rot="3711774" flipH="1">
                <a:off x="5542462" y="1009035"/>
                <a:ext cx="747464" cy="1038225"/>
                <a:chOff x="990600" y="1785938"/>
                <a:chExt cx="747713" cy="1038225"/>
              </a:xfrm>
            </p:grpSpPr>
            <p:sp>
              <p:nvSpPr>
                <p:cNvPr id="71" name="Freeform 70"/>
                <p:cNvSpPr/>
                <p:nvPr/>
              </p:nvSpPr>
              <p:spPr>
                <a:xfrm>
                  <a:off x="990600" y="1785938"/>
                  <a:ext cx="747713" cy="800100"/>
                </a:xfrm>
                <a:custGeom>
                  <a:avLst/>
                  <a:gdLst>
                    <a:gd name="connsiteX0" fmla="*/ 180975 w 747713"/>
                    <a:gd name="connsiteY0" fmla="*/ 752475 h 800100"/>
                    <a:gd name="connsiteX1" fmla="*/ 261938 w 747713"/>
                    <a:gd name="connsiteY1" fmla="*/ 766762 h 800100"/>
                    <a:gd name="connsiteX2" fmla="*/ 342900 w 747713"/>
                    <a:gd name="connsiteY2" fmla="*/ 790575 h 800100"/>
                    <a:gd name="connsiteX3" fmla="*/ 414338 w 747713"/>
                    <a:gd name="connsiteY3" fmla="*/ 800100 h 800100"/>
                    <a:gd name="connsiteX4" fmla="*/ 495300 w 747713"/>
                    <a:gd name="connsiteY4" fmla="*/ 795337 h 800100"/>
                    <a:gd name="connsiteX5" fmla="*/ 566738 w 747713"/>
                    <a:gd name="connsiteY5" fmla="*/ 790575 h 800100"/>
                    <a:gd name="connsiteX6" fmla="*/ 638175 w 747713"/>
                    <a:gd name="connsiteY6" fmla="*/ 781050 h 800100"/>
                    <a:gd name="connsiteX7" fmla="*/ 671513 w 747713"/>
                    <a:gd name="connsiteY7" fmla="*/ 762000 h 800100"/>
                    <a:gd name="connsiteX8" fmla="*/ 676275 w 747713"/>
                    <a:gd name="connsiteY8" fmla="*/ 685800 h 800100"/>
                    <a:gd name="connsiteX9" fmla="*/ 709613 w 747713"/>
                    <a:gd name="connsiteY9" fmla="*/ 552450 h 800100"/>
                    <a:gd name="connsiteX10" fmla="*/ 738188 w 747713"/>
                    <a:gd name="connsiteY10" fmla="*/ 395287 h 800100"/>
                    <a:gd name="connsiteX11" fmla="*/ 747713 w 747713"/>
                    <a:gd name="connsiteY11" fmla="*/ 238125 h 800100"/>
                    <a:gd name="connsiteX12" fmla="*/ 723900 w 747713"/>
                    <a:gd name="connsiteY12" fmla="*/ 104775 h 800100"/>
                    <a:gd name="connsiteX13" fmla="*/ 642938 w 747713"/>
                    <a:gd name="connsiteY13" fmla="*/ 38100 h 800100"/>
                    <a:gd name="connsiteX14" fmla="*/ 523875 w 747713"/>
                    <a:gd name="connsiteY14" fmla="*/ 9525 h 800100"/>
                    <a:gd name="connsiteX15" fmla="*/ 419100 w 747713"/>
                    <a:gd name="connsiteY15" fmla="*/ 0 h 800100"/>
                    <a:gd name="connsiteX16" fmla="*/ 333375 w 747713"/>
                    <a:gd name="connsiteY16" fmla="*/ 9525 h 800100"/>
                    <a:gd name="connsiteX17" fmla="*/ 247650 w 747713"/>
                    <a:gd name="connsiteY17" fmla="*/ 47625 h 800100"/>
                    <a:gd name="connsiteX18" fmla="*/ 180975 w 747713"/>
                    <a:gd name="connsiteY18" fmla="*/ 90487 h 800100"/>
                    <a:gd name="connsiteX19" fmla="*/ 161925 w 747713"/>
                    <a:gd name="connsiteY19" fmla="*/ 128587 h 800100"/>
                    <a:gd name="connsiteX20" fmla="*/ 166688 w 747713"/>
                    <a:gd name="connsiteY20" fmla="*/ 176212 h 800100"/>
                    <a:gd name="connsiteX21" fmla="*/ 185738 w 747713"/>
                    <a:gd name="connsiteY21" fmla="*/ 238125 h 800100"/>
                    <a:gd name="connsiteX22" fmla="*/ 209550 w 747713"/>
                    <a:gd name="connsiteY22" fmla="*/ 309562 h 800100"/>
                    <a:gd name="connsiteX23" fmla="*/ 247650 w 747713"/>
                    <a:gd name="connsiteY23" fmla="*/ 428625 h 800100"/>
                    <a:gd name="connsiteX24" fmla="*/ 257175 w 747713"/>
                    <a:gd name="connsiteY24" fmla="*/ 438150 h 800100"/>
                    <a:gd name="connsiteX25" fmla="*/ 176213 w 747713"/>
                    <a:gd name="connsiteY25" fmla="*/ 204787 h 800100"/>
                    <a:gd name="connsiteX26" fmla="*/ 114300 w 747713"/>
                    <a:gd name="connsiteY26" fmla="*/ 200025 h 800100"/>
                    <a:gd name="connsiteX27" fmla="*/ 57150 w 747713"/>
                    <a:gd name="connsiteY27" fmla="*/ 214312 h 800100"/>
                    <a:gd name="connsiteX28" fmla="*/ 23813 w 747713"/>
                    <a:gd name="connsiteY28" fmla="*/ 271462 h 800100"/>
                    <a:gd name="connsiteX29" fmla="*/ 0 w 747713"/>
                    <a:gd name="connsiteY29" fmla="*/ 347662 h 800100"/>
                    <a:gd name="connsiteX30" fmla="*/ 0 w 747713"/>
                    <a:gd name="connsiteY30" fmla="*/ 428625 h 800100"/>
                    <a:gd name="connsiteX31" fmla="*/ 42863 w 747713"/>
                    <a:gd name="connsiteY31" fmla="*/ 504825 h 800100"/>
                    <a:gd name="connsiteX32" fmla="*/ 100013 w 747713"/>
                    <a:gd name="connsiteY32" fmla="*/ 600075 h 800100"/>
                    <a:gd name="connsiteX33" fmla="*/ 180975 w 747713"/>
                    <a:gd name="connsiteY33" fmla="*/ 752475 h 800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747713" h="800100">
                      <a:moveTo>
                        <a:pt x="180975" y="752475"/>
                      </a:moveTo>
                      <a:lnTo>
                        <a:pt x="261938" y="766762"/>
                      </a:lnTo>
                      <a:lnTo>
                        <a:pt x="342900" y="790575"/>
                      </a:lnTo>
                      <a:lnTo>
                        <a:pt x="414338" y="800100"/>
                      </a:lnTo>
                      <a:lnTo>
                        <a:pt x="495300" y="795337"/>
                      </a:lnTo>
                      <a:lnTo>
                        <a:pt x="566738" y="790575"/>
                      </a:lnTo>
                      <a:lnTo>
                        <a:pt x="638175" y="781050"/>
                      </a:lnTo>
                      <a:lnTo>
                        <a:pt x="671513" y="762000"/>
                      </a:lnTo>
                      <a:lnTo>
                        <a:pt x="676275" y="685800"/>
                      </a:lnTo>
                      <a:lnTo>
                        <a:pt x="709613" y="552450"/>
                      </a:lnTo>
                      <a:lnTo>
                        <a:pt x="738188" y="395287"/>
                      </a:lnTo>
                      <a:lnTo>
                        <a:pt x="747713" y="238125"/>
                      </a:lnTo>
                      <a:lnTo>
                        <a:pt x="723900" y="104775"/>
                      </a:lnTo>
                      <a:lnTo>
                        <a:pt x="642938" y="38100"/>
                      </a:lnTo>
                      <a:lnTo>
                        <a:pt x="523875" y="9525"/>
                      </a:lnTo>
                      <a:lnTo>
                        <a:pt x="419100" y="0"/>
                      </a:lnTo>
                      <a:lnTo>
                        <a:pt x="333375" y="9525"/>
                      </a:lnTo>
                      <a:lnTo>
                        <a:pt x="247650" y="47625"/>
                      </a:lnTo>
                      <a:lnTo>
                        <a:pt x="180975" y="90487"/>
                      </a:lnTo>
                      <a:lnTo>
                        <a:pt x="161925" y="128587"/>
                      </a:lnTo>
                      <a:lnTo>
                        <a:pt x="166688" y="176212"/>
                      </a:lnTo>
                      <a:lnTo>
                        <a:pt x="185738" y="238125"/>
                      </a:lnTo>
                      <a:lnTo>
                        <a:pt x="209550" y="309562"/>
                      </a:lnTo>
                      <a:lnTo>
                        <a:pt x="247650" y="428625"/>
                      </a:lnTo>
                      <a:lnTo>
                        <a:pt x="257175" y="438150"/>
                      </a:lnTo>
                      <a:lnTo>
                        <a:pt x="176213" y="204787"/>
                      </a:lnTo>
                      <a:lnTo>
                        <a:pt x="114300" y="200025"/>
                      </a:lnTo>
                      <a:lnTo>
                        <a:pt x="57150" y="214312"/>
                      </a:lnTo>
                      <a:lnTo>
                        <a:pt x="23813" y="271462"/>
                      </a:lnTo>
                      <a:lnTo>
                        <a:pt x="0" y="347662"/>
                      </a:lnTo>
                      <a:lnTo>
                        <a:pt x="0" y="428625"/>
                      </a:lnTo>
                      <a:lnTo>
                        <a:pt x="42863" y="504825"/>
                      </a:lnTo>
                      <a:lnTo>
                        <a:pt x="100013" y="600075"/>
                      </a:lnTo>
                      <a:lnTo>
                        <a:pt x="180975" y="752475"/>
                      </a:lnTo>
                      <a:close/>
                    </a:path>
                  </a:pathLst>
                </a:custGeom>
                <a:solidFill>
                  <a:srgbClr val="C00000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2" name="Freeform 71"/>
                <p:cNvSpPr/>
                <p:nvPr/>
              </p:nvSpPr>
              <p:spPr>
                <a:xfrm>
                  <a:off x="1176338" y="2552700"/>
                  <a:ext cx="500062" cy="90488"/>
                </a:xfrm>
                <a:custGeom>
                  <a:avLst/>
                  <a:gdLst>
                    <a:gd name="connsiteX0" fmla="*/ 0 w 500062"/>
                    <a:gd name="connsiteY0" fmla="*/ 0 h 90488"/>
                    <a:gd name="connsiteX1" fmla="*/ 9525 w 500062"/>
                    <a:gd name="connsiteY1" fmla="*/ 57150 h 90488"/>
                    <a:gd name="connsiteX2" fmla="*/ 195262 w 500062"/>
                    <a:gd name="connsiteY2" fmla="*/ 85725 h 90488"/>
                    <a:gd name="connsiteX3" fmla="*/ 333375 w 500062"/>
                    <a:gd name="connsiteY3" fmla="*/ 90488 h 90488"/>
                    <a:gd name="connsiteX4" fmla="*/ 442912 w 500062"/>
                    <a:gd name="connsiteY4" fmla="*/ 80963 h 90488"/>
                    <a:gd name="connsiteX5" fmla="*/ 500062 w 500062"/>
                    <a:gd name="connsiteY5" fmla="*/ 71438 h 90488"/>
                    <a:gd name="connsiteX6" fmla="*/ 485775 w 500062"/>
                    <a:gd name="connsiteY6" fmla="*/ 4763 h 90488"/>
                    <a:gd name="connsiteX7" fmla="*/ 433387 w 500062"/>
                    <a:gd name="connsiteY7" fmla="*/ 23813 h 90488"/>
                    <a:gd name="connsiteX8" fmla="*/ 223837 w 500062"/>
                    <a:gd name="connsiteY8" fmla="*/ 42863 h 90488"/>
                    <a:gd name="connsiteX9" fmla="*/ 95250 w 500062"/>
                    <a:gd name="connsiteY9" fmla="*/ 19050 h 90488"/>
                    <a:gd name="connsiteX10" fmla="*/ 0 w 500062"/>
                    <a:gd name="connsiteY10" fmla="*/ 0 h 904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500062" h="90488">
                      <a:moveTo>
                        <a:pt x="0" y="0"/>
                      </a:moveTo>
                      <a:lnTo>
                        <a:pt x="9525" y="57150"/>
                      </a:lnTo>
                      <a:lnTo>
                        <a:pt x="195262" y="85725"/>
                      </a:lnTo>
                      <a:lnTo>
                        <a:pt x="333375" y="90488"/>
                      </a:lnTo>
                      <a:lnTo>
                        <a:pt x="442912" y="80963"/>
                      </a:lnTo>
                      <a:lnTo>
                        <a:pt x="500062" y="71438"/>
                      </a:lnTo>
                      <a:lnTo>
                        <a:pt x="485775" y="4763"/>
                      </a:lnTo>
                      <a:lnTo>
                        <a:pt x="433387" y="23813"/>
                      </a:lnTo>
                      <a:lnTo>
                        <a:pt x="223837" y="42863"/>
                      </a:lnTo>
                      <a:lnTo>
                        <a:pt x="95250" y="1905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3" name="Freeform 72"/>
                <p:cNvSpPr/>
                <p:nvPr/>
              </p:nvSpPr>
              <p:spPr>
                <a:xfrm>
                  <a:off x="1185863" y="2628900"/>
                  <a:ext cx="495300" cy="195263"/>
                </a:xfrm>
                <a:custGeom>
                  <a:avLst/>
                  <a:gdLst>
                    <a:gd name="connsiteX0" fmla="*/ 0 w 495300"/>
                    <a:gd name="connsiteY0" fmla="*/ 9525 h 195263"/>
                    <a:gd name="connsiteX1" fmla="*/ 0 w 495300"/>
                    <a:gd name="connsiteY1" fmla="*/ 90488 h 195263"/>
                    <a:gd name="connsiteX2" fmla="*/ 23812 w 495300"/>
                    <a:gd name="connsiteY2" fmla="*/ 147638 h 195263"/>
                    <a:gd name="connsiteX3" fmla="*/ 95250 w 495300"/>
                    <a:gd name="connsiteY3" fmla="*/ 185738 h 195263"/>
                    <a:gd name="connsiteX4" fmla="*/ 219075 w 495300"/>
                    <a:gd name="connsiteY4" fmla="*/ 195263 h 195263"/>
                    <a:gd name="connsiteX5" fmla="*/ 323850 w 495300"/>
                    <a:gd name="connsiteY5" fmla="*/ 195263 h 195263"/>
                    <a:gd name="connsiteX6" fmla="*/ 400050 w 495300"/>
                    <a:gd name="connsiteY6" fmla="*/ 185738 h 195263"/>
                    <a:gd name="connsiteX7" fmla="*/ 457200 w 495300"/>
                    <a:gd name="connsiteY7" fmla="*/ 171450 h 195263"/>
                    <a:gd name="connsiteX8" fmla="*/ 476250 w 495300"/>
                    <a:gd name="connsiteY8" fmla="*/ 104775 h 195263"/>
                    <a:gd name="connsiteX9" fmla="*/ 476250 w 495300"/>
                    <a:gd name="connsiteY9" fmla="*/ 52388 h 195263"/>
                    <a:gd name="connsiteX10" fmla="*/ 495300 w 495300"/>
                    <a:gd name="connsiteY10" fmla="*/ 0 h 195263"/>
                    <a:gd name="connsiteX11" fmla="*/ 361950 w 495300"/>
                    <a:gd name="connsiteY11" fmla="*/ 19050 h 195263"/>
                    <a:gd name="connsiteX12" fmla="*/ 252412 w 495300"/>
                    <a:gd name="connsiteY12" fmla="*/ 19050 h 195263"/>
                    <a:gd name="connsiteX13" fmla="*/ 142875 w 495300"/>
                    <a:gd name="connsiteY13" fmla="*/ 19050 h 195263"/>
                    <a:gd name="connsiteX14" fmla="*/ 0 w 495300"/>
                    <a:gd name="connsiteY14" fmla="*/ 9525 h 1952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495300" h="195263">
                      <a:moveTo>
                        <a:pt x="0" y="9525"/>
                      </a:moveTo>
                      <a:lnTo>
                        <a:pt x="0" y="90488"/>
                      </a:lnTo>
                      <a:lnTo>
                        <a:pt x="23812" y="147638"/>
                      </a:lnTo>
                      <a:lnTo>
                        <a:pt x="95250" y="185738"/>
                      </a:lnTo>
                      <a:lnTo>
                        <a:pt x="219075" y="195263"/>
                      </a:lnTo>
                      <a:lnTo>
                        <a:pt x="323850" y="195263"/>
                      </a:lnTo>
                      <a:lnTo>
                        <a:pt x="400050" y="185738"/>
                      </a:lnTo>
                      <a:lnTo>
                        <a:pt x="457200" y="171450"/>
                      </a:lnTo>
                      <a:lnTo>
                        <a:pt x="476250" y="104775"/>
                      </a:lnTo>
                      <a:lnTo>
                        <a:pt x="476250" y="52388"/>
                      </a:lnTo>
                      <a:lnTo>
                        <a:pt x="495300" y="0"/>
                      </a:lnTo>
                      <a:lnTo>
                        <a:pt x="361950" y="19050"/>
                      </a:lnTo>
                      <a:lnTo>
                        <a:pt x="252412" y="19050"/>
                      </a:lnTo>
                      <a:lnTo>
                        <a:pt x="142875" y="19050"/>
                      </a:lnTo>
                      <a:lnTo>
                        <a:pt x="0" y="9525"/>
                      </a:lnTo>
                      <a:close/>
                    </a:path>
                  </a:pathLst>
                </a:custGeom>
                <a:solidFill>
                  <a:srgbClr val="C00000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sp>
          <p:nvSpPr>
            <p:cNvPr id="74" name="Oval 73"/>
            <p:cNvSpPr/>
            <p:nvPr/>
          </p:nvSpPr>
          <p:spPr>
            <a:xfrm>
              <a:off x="4735570" y="4437112"/>
              <a:ext cx="72008" cy="1760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5" name="Oval 74"/>
            <p:cNvSpPr/>
            <p:nvPr/>
          </p:nvSpPr>
          <p:spPr>
            <a:xfrm>
              <a:off x="5148064" y="4437112"/>
              <a:ext cx="72008" cy="1760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6" name="Freeform 75"/>
          <p:cNvSpPr/>
          <p:nvPr/>
        </p:nvSpPr>
        <p:spPr>
          <a:xfrm>
            <a:off x="2555776" y="2924944"/>
            <a:ext cx="432048" cy="906811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CC00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0" name="Freeform 89"/>
          <p:cNvSpPr/>
          <p:nvPr/>
        </p:nvSpPr>
        <p:spPr>
          <a:xfrm flipH="1">
            <a:off x="4644008" y="2924944"/>
            <a:ext cx="423664" cy="906811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CC00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4" name="Group 38"/>
          <p:cNvGrpSpPr/>
          <p:nvPr/>
        </p:nvGrpSpPr>
        <p:grpSpPr>
          <a:xfrm>
            <a:off x="2843808" y="1916832"/>
            <a:ext cx="1917799" cy="3143914"/>
            <a:chOff x="2843808" y="1916832"/>
            <a:chExt cx="1917799" cy="3143914"/>
          </a:xfrm>
        </p:grpSpPr>
        <p:sp>
          <p:nvSpPr>
            <p:cNvPr id="98" name="Freeform 97"/>
            <p:cNvSpPr/>
            <p:nvPr/>
          </p:nvSpPr>
          <p:spPr>
            <a:xfrm flipH="1">
              <a:off x="3923928" y="4293096"/>
              <a:ext cx="703193" cy="767650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CC00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9" name="Freeform 98"/>
            <p:cNvSpPr/>
            <p:nvPr/>
          </p:nvSpPr>
          <p:spPr>
            <a:xfrm>
              <a:off x="3131840" y="4293096"/>
              <a:ext cx="610124" cy="767650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CC00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6" name="Oval 115"/>
            <p:cNvSpPr/>
            <p:nvPr/>
          </p:nvSpPr>
          <p:spPr>
            <a:xfrm flipH="1">
              <a:off x="2843808" y="2288847"/>
              <a:ext cx="1917799" cy="2108083"/>
            </a:xfrm>
            <a:prstGeom prst="ellipse">
              <a:avLst/>
            </a:prstGeom>
            <a:solidFill>
              <a:srgbClr val="CC00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66"/>
                </a:solidFill>
              </a:endParaRPr>
            </a:p>
          </p:txBody>
        </p:sp>
        <p:sp>
          <p:nvSpPr>
            <p:cNvPr id="117" name="Oval 116"/>
            <p:cNvSpPr/>
            <p:nvPr/>
          </p:nvSpPr>
          <p:spPr>
            <a:xfrm>
              <a:off x="3640025" y="2668377"/>
              <a:ext cx="93786" cy="2480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9" name="Oval 118"/>
            <p:cNvSpPr/>
            <p:nvPr/>
          </p:nvSpPr>
          <p:spPr>
            <a:xfrm flipH="1">
              <a:off x="3561401" y="3074784"/>
              <a:ext cx="434448" cy="317231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66"/>
                </a:solidFill>
              </a:endParaRPr>
            </a:p>
          </p:txBody>
        </p:sp>
        <p:sp>
          <p:nvSpPr>
            <p:cNvPr id="120" name="Chord 11"/>
            <p:cNvSpPr/>
            <p:nvPr/>
          </p:nvSpPr>
          <p:spPr>
            <a:xfrm flipH="1">
              <a:off x="3435904" y="1916832"/>
              <a:ext cx="708610" cy="874449"/>
            </a:xfrm>
            <a:prstGeom prst="chord">
              <a:avLst>
                <a:gd name="adj1" fmla="val 10765082"/>
                <a:gd name="adj2" fmla="val 108958"/>
              </a:avLst>
            </a:prstGeom>
            <a:solidFill>
              <a:srgbClr val="00FF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5" name="Freeform 10"/>
            <p:cNvSpPr/>
            <p:nvPr/>
          </p:nvSpPr>
          <p:spPr>
            <a:xfrm flipH="1">
              <a:off x="3140539" y="2213693"/>
              <a:ext cx="1275498" cy="160481"/>
            </a:xfrm>
            <a:custGeom>
              <a:avLst/>
              <a:gdLst>
                <a:gd name="connsiteX0" fmla="*/ 0 w 1209821"/>
                <a:gd name="connsiteY0" fmla="*/ 0 h 138332"/>
                <a:gd name="connsiteX1" fmla="*/ 337625 w 1209821"/>
                <a:gd name="connsiteY1" fmla="*/ 112541 h 138332"/>
                <a:gd name="connsiteX2" fmla="*/ 928468 w 1209821"/>
                <a:gd name="connsiteY2" fmla="*/ 126609 h 138332"/>
                <a:gd name="connsiteX3" fmla="*/ 1209821 w 1209821"/>
                <a:gd name="connsiteY3" fmla="*/ 42203 h 138332"/>
                <a:gd name="connsiteX0" fmla="*/ 0 w 1296144"/>
                <a:gd name="connsiteY0" fmla="*/ 0 h 145366"/>
                <a:gd name="connsiteX1" fmla="*/ 337625 w 1296144"/>
                <a:gd name="connsiteY1" fmla="*/ 112541 h 145366"/>
                <a:gd name="connsiteX2" fmla="*/ 928468 w 1296144"/>
                <a:gd name="connsiteY2" fmla="*/ 126609 h 145366"/>
                <a:gd name="connsiteX3" fmla="*/ 1296144 w 1296144"/>
                <a:gd name="connsiteY3" fmla="*/ 0 h 145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96144" h="145366">
                  <a:moveTo>
                    <a:pt x="0" y="0"/>
                  </a:moveTo>
                  <a:cubicBezTo>
                    <a:pt x="91440" y="45719"/>
                    <a:pt x="182880" y="91439"/>
                    <a:pt x="337625" y="112541"/>
                  </a:cubicBezTo>
                  <a:cubicBezTo>
                    <a:pt x="492370" y="133643"/>
                    <a:pt x="768715" y="145366"/>
                    <a:pt x="928468" y="126609"/>
                  </a:cubicBezTo>
                  <a:cubicBezTo>
                    <a:pt x="1088221" y="107852"/>
                    <a:pt x="1228150" y="36341"/>
                    <a:pt x="1296144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1" name="Oval 120"/>
            <p:cNvSpPr/>
            <p:nvPr/>
          </p:nvSpPr>
          <p:spPr>
            <a:xfrm>
              <a:off x="3908503" y="2668377"/>
              <a:ext cx="93786" cy="2480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5" name="Oval 94"/>
          <p:cNvSpPr/>
          <p:nvPr/>
        </p:nvSpPr>
        <p:spPr>
          <a:xfrm>
            <a:off x="6372200" y="3789040"/>
            <a:ext cx="238149" cy="39149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91" name="Group 90"/>
          <p:cNvGrpSpPr/>
          <p:nvPr/>
        </p:nvGrpSpPr>
        <p:grpSpPr>
          <a:xfrm>
            <a:off x="3419872" y="2420888"/>
            <a:ext cx="792088" cy="174459"/>
            <a:chOff x="4499992" y="2996952"/>
            <a:chExt cx="576064" cy="72008"/>
          </a:xfrm>
        </p:grpSpPr>
        <p:cxnSp>
          <p:nvCxnSpPr>
            <p:cNvPr id="105" name="Straight Connector 104"/>
            <p:cNvCxnSpPr/>
            <p:nvPr/>
          </p:nvCxnSpPr>
          <p:spPr>
            <a:xfrm>
              <a:off x="4499992" y="2996952"/>
              <a:ext cx="209478" cy="7200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 flipV="1">
              <a:off x="4866578" y="2996952"/>
              <a:ext cx="209478" cy="7200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7" name="Arc 106"/>
          <p:cNvSpPr/>
          <p:nvPr/>
        </p:nvSpPr>
        <p:spPr>
          <a:xfrm flipH="1" flipV="1">
            <a:off x="3241808" y="3562438"/>
            <a:ext cx="1114168" cy="1018690"/>
          </a:xfrm>
          <a:prstGeom prst="arc">
            <a:avLst>
              <a:gd name="adj1" fmla="val 296521"/>
              <a:gd name="adj2" fmla="val 10426613"/>
            </a:avLst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4" name="Oval 123"/>
          <p:cNvSpPr/>
          <p:nvPr/>
        </p:nvSpPr>
        <p:spPr>
          <a:xfrm>
            <a:off x="3671924" y="3555418"/>
            <a:ext cx="238149" cy="39149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101862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76" grpId="0" animBg="1"/>
      <p:bldP spid="90" grpId="0" animBg="1"/>
      <p:bldP spid="107" grpId="0" animBg="1"/>
      <p:bldP spid="12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33"/>
          <p:cNvSpPr/>
          <p:nvPr/>
        </p:nvSpPr>
        <p:spPr>
          <a:xfrm rot="6552318" flipV="1">
            <a:off x="5670948" y="2697387"/>
            <a:ext cx="715360" cy="1463224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126558 w 770733"/>
              <a:gd name="connsiteY0" fmla="*/ 0 h 1393804"/>
              <a:gd name="connsiteX1" fmla="*/ 235999 w 770733"/>
              <a:gd name="connsiteY1" fmla="*/ 800865 h 1393804"/>
              <a:gd name="connsiteX2" fmla="*/ 78836 w 770733"/>
              <a:gd name="connsiteY2" fmla="*/ 896115 h 1393804"/>
              <a:gd name="connsiteX3" fmla="*/ 255 w 770733"/>
              <a:gd name="connsiteY3" fmla="*/ 1034227 h 1393804"/>
              <a:gd name="connsiteX4" fmla="*/ 102649 w 770733"/>
              <a:gd name="connsiteY4" fmla="*/ 1048515 h 1393804"/>
              <a:gd name="connsiteX5" fmla="*/ 250286 w 770733"/>
              <a:gd name="connsiteY5" fmla="*/ 946121 h 1393804"/>
              <a:gd name="connsiteX6" fmla="*/ 257430 w 770733"/>
              <a:gd name="connsiteY6" fmla="*/ 958027 h 1393804"/>
              <a:gd name="connsiteX7" fmla="*/ 219330 w 770733"/>
              <a:gd name="connsiteY7" fmla="*/ 1093758 h 1393804"/>
              <a:gd name="connsiteX8" fmla="*/ 195120 w 770733"/>
              <a:gd name="connsiteY8" fmla="*/ 1219965 h 1393804"/>
              <a:gd name="connsiteX9" fmla="*/ 244433 w 770733"/>
              <a:gd name="connsiteY9" fmla="*/ 1310080 h 1393804"/>
              <a:gd name="connsiteX10" fmla="*/ 331968 w 770733"/>
              <a:gd name="connsiteY10" fmla="*/ 1168346 h 1393804"/>
              <a:gd name="connsiteX11" fmla="*/ 364586 w 770733"/>
              <a:gd name="connsiteY11" fmla="*/ 1048514 h 1393804"/>
              <a:gd name="connsiteX12" fmla="*/ 371730 w 770733"/>
              <a:gd name="connsiteY12" fmla="*/ 1115190 h 1393804"/>
              <a:gd name="connsiteX13" fmla="*/ 397924 w 770733"/>
              <a:gd name="connsiteY13" fmla="*/ 1327121 h 1393804"/>
              <a:gd name="connsiteX14" fmla="*/ 447930 w 770733"/>
              <a:gd name="connsiteY14" fmla="*/ 1393796 h 1393804"/>
              <a:gd name="connsiteX15" fmla="*/ 500318 w 770733"/>
              <a:gd name="connsiteY15" fmla="*/ 1329502 h 1393804"/>
              <a:gd name="connsiteX16" fmla="*/ 500318 w 770733"/>
              <a:gd name="connsiteY16" fmla="*/ 1088995 h 1393804"/>
              <a:gd name="connsiteX17" fmla="*/ 524130 w 770733"/>
              <a:gd name="connsiteY17" fmla="*/ 1203296 h 1393804"/>
              <a:gd name="connsiteX18" fmla="*/ 569374 w 770733"/>
              <a:gd name="connsiteY18" fmla="*/ 1300927 h 1393804"/>
              <a:gd name="connsiteX19" fmla="*/ 621761 w 770733"/>
              <a:gd name="connsiteY19" fmla="*/ 1322358 h 1393804"/>
              <a:gd name="connsiteX20" fmla="*/ 658299 w 770733"/>
              <a:gd name="connsiteY20" fmla="*/ 1265407 h 1393804"/>
              <a:gd name="connsiteX21" fmla="*/ 640811 w 770733"/>
              <a:gd name="connsiteY21" fmla="*/ 1143765 h 1393804"/>
              <a:gd name="connsiteX22" fmla="*/ 628905 w 770733"/>
              <a:gd name="connsiteY22" fmla="*/ 1067565 h 1393804"/>
              <a:gd name="connsiteX23" fmla="*/ 714630 w 770733"/>
              <a:gd name="connsiteY23" fmla="*/ 1217583 h 1393804"/>
              <a:gd name="connsiteX24" fmla="*/ 767018 w 770733"/>
              <a:gd name="connsiteY24" fmla="*/ 1196152 h 1393804"/>
              <a:gd name="connsiteX25" fmla="*/ 755111 w 770733"/>
              <a:gd name="connsiteY25" fmla="*/ 1055658 h 1393804"/>
              <a:gd name="connsiteX26" fmla="*/ 664624 w 770733"/>
              <a:gd name="connsiteY26" fmla="*/ 884208 h 1393804"/>
              <a:gd name="connsiteX27" fmla="*/ 574250 w 770733"/>
              <a:gd name="connsiteY27" fmla="*/ 419794 h 1393804"/>
              <a:gd name="connsiteX0" fmla="*/ 147923 w 770733"/>
              <a:gd name="connsiteY0" fmla="*/ 0 h 1297626"/>
              <a:gd name="connsiteX1" fmla="*/ 235999 w 770733"/>
              <a:gd name="connsiteY1" fmla="*/ 704687 h 1297626"/>
              <a:gd name="connsiteX2" fmla="*/ 78836 w 770733"/>
              <a:gd name="connsiteY2" fmla="*/ 799937 h 1297626"/>
              <a:gd name="connsiteX3" fmla="*/ 255 w 770733"/>
              <a:gd name="connsiteY3" fmla="*/ 938049 h 1297626"/>
              <a:gd name="connsiteX4" fmla="*/ 102649 w 770733"/>
              <a:gd name="connsiteY4" fmla="*/ 952337 h 1297626"/>
              <a:gd name="connsiteX5" fmla="*/ 250286 w 770733"/>
              <a:gd name="connsiteY5" fmla="*/ 849943 h 1297626"/>
              <a:gd name="connsiteX6" fmla="*/ 257430 w 770733"/>
              <a:gd name="connsiteY6" fmla="*/ 861849 h 1297626"/>
              <a:gd name="connsiteX7" fmla="*/ 219330 w 770733"/>
              <a:gd name="connsiteY7" fmla="*/ 997580 h 1297626"/>
              <a:gd name="connsiteX8" fmla="*/ 195120 w 770733"/>
              <a:gd name="connsiteY8" fmla="*/ 1123787 h 1297626"/>
              <a:gd name="connsiteX9" fmla="*/ 244433 w 770733"/>
              <a:gd name="connsiteY9" fmla="*/ 1213902 h 1297626"/>
              <a:gd name="connsiteX10" fmla="*/ 331968 w 770733"/>
              <a:gd name="connsiteY10" fmla="*/ 1072168 h 1297626"/>
              <a:gd name="connsiteX11" fmla="*/ 364586 w 770733"/>
              <a:gd name="connsiteY11" fmla="*/ 952336 h 1297626"/>
              <a:gd name="connsiteX12" fmla="*/ 371730 w 770733"/>
              <a:gd name="connsiteY12" fmla="*/ 1019012 h 1297626"/>
              <a:gd name="connsiteX13" fmla="*/ 397924 w 770733"/>
              <a:gd name="connsiteY13" fmla="*/ 1230943 h 1297626"/>
              <a:gd name="connsiteX14" fmla="*/ 447930 w 770733"/>
              <a:gd name="connsiteY14" fmla="*/ 1297618 h 1297626"/>
              <a:gd name="connsiteX15" fmla="*/ 500318 w 770733"/>
              <a:gd name="connsiteY15" fmla="*/ 1233324 h 1297626"/>
              <a:gd name="connsiteX16" fmla="*/ 500318 w 770733"/>
              <a:gd name="connsiteY16" fmla="*/ 992817 h 1297626"/>
              <a:gd name="connsiteX17" fmla="*/ 524130 w 770733"/>
              <a:gd name="connsiteY17" fmla="*/ 1107118 h 1297626"/>
              <a:gd name="connsiteX18" fmla="*/ 569374 w 770733"/>
              <a:gd name="connsiteY18" fmla="*/ 1204749 h 1297626"/>
              <a:gd name="connsiteX19" fmla="*/ 621761 w 770733"/>
              <a:gd name="connsiteY19" fmla="*/ 1226180 h 1297626"/>
              <a:gd name="connsiteX20" fmla="*/ 658299 w 770733"/>
              <a:gd name="connsiteY20" fmla="*/ 1169229 h 1297626"/>
              <a:gd name="connsiteX21" fmla="*/ 640811 w 770733"/>
              <a:gd name="connsiteY21" fmla="*/ 1047587 h 1297626"/>
              <a:gd name="connsiteX22" fmla="*/ 628905 w 770733"/>
              <a:gd name="connsiteY22" fmla="*/ 971387 h 1297626"/>
              <a:gd name="connsiteX23" fmla="*/ 714630 w 770733"/>
              <a:gd name="connsiteY23" fmla="*/ 1121405 h 1297626"/>
              <a:gd name="connsiteX24" fmla="*/ 767018 w 770733"/>
              <a:gd name="connsiteY24" fmla="*/ 1099974 h 1297626"/>
              <a:gd name="connsiteX25" fmla="*/ 755111 w 770733"/>
              <a:gd name="connsiteY25" fmla="*/ 959480 h 1297626"/>
              <a:gd name="connsiteX26" fmla="*/ 664624 w 770733"/>
              <a:gd name="connsiteY26" fmla="*/ 788030 h 1297626"/>
              <a:gd name="connsiteX27" fmla="*/ 574250 w 770733"/>
              <a:gd name="connsiteY27" fmla="*/ 323616 h 1297626"/>
              <a:gd name="connsiteX0" fmla="*/ 147923 w 770733"/>
              <a:gd name="connsiteY0" fmla="*/ 22726 h 1320352"/>
              <a:gd name="connsiteX1" fmla="*/ 235999 w 770733"/>
              <a:gd name="connsiteY1" fmla="*/ 727413 h 1320352"/>
              <a:gd name="connsiteX2" fmla="*/ 78836 w 770733"/>
              <a:gd name="connsiteY2" fmla="*/ 822663 h 1320352"/>
              <a:gd name="connsiteX3" fmla="*/ 255 w 770733"/>
              <a:gd name="connsiteY3" fmla="*/ 960775 h 1320352"/>
              <a:gd name="connsiteX4" fmla="*/ 102649 w 770733"/>
              <a:gd name="connsiteY4" fmla="*/ 975063 h 1320352"/>
              <a:gd name="connsiteX5" fmla="*/ 250286 w 770733"/>
              <a:gd name="connsiteY5" fmla="*/ 872669 h 1320352"/>
              <a:gd name="connsiteX6" fmla="*/ 257430 w 770733"/>
              <a:gd name="connsiteY6" fmla="*/ 884575 h 1320352"/>
              <a:gd name="connsiteX7" fmla="*/ 219330 w 770733"/>
              <a:gd name="connsiteY7" fmla="*/ 1020306 h 1320352"/>
              <a:gd name="connsiteX8" fmla="*/ 195120 w 770733"/>
              <a:gd name="connsiteY8" fmla="*/ 1146513 h 1320352"/>
              <a:gd name="connsiteX9" fmla="*/ 244433 w 770733"/>
              <a:gd name="connsiteY9" fmla="*/ 1236628 h 1320352"/>
              <a:gd name="connsiteX10" fmla="*/ 331968 w 770733"/>
              <a:gd name="connsiteY10" fmla="*/ 1094894 h 1320352"/>
              <a:gd name="connsiteX11" fmla="*/ 364586 w 770733"/>
              <a:gd name="connsiteY11" fmla="*/ 975062 h 1320352"/>
              <a:gd name="connsiteX12" fmla="*/ 371730 w 770733"/>
              <a:gd name="connsiteY12" fmla="*/ 1041738 h 1320352"/>
              <a:gd name="connsiteX13" fmla="*/ 397924 w 770733"/>
              <a:gd name="connsiteY13" fmla="*/ 1253669 h 1320352"/>
              <a:gd name="connsiteX14" fmla="*/ 447930 w 770733"/>
              <a:gd name="connsiteY14" fmla="*/ 1320344 h 1320352"/>
              <a:gd name="connsiteX15" fmla="*/ 500318 w 770733"/>
              <a:gd name="connsiteY15" fmla="*/ 1256050 h 1320352"/>
              <a:gd name="connsiteX16" fmla="*/ 500318 w 770733"/>
              <a:gd name="connsiteY16" fmla="*/ 1015543 h 1320352"/>
              <a:gd name="connsiteX17" fmla="*/ 524130 w 770733"/>
              <a:gd name="connsiteY17" fmla="*/ 1129844 h 1320352"/>
              <a:gd name="connsiteX18" fmla="*/ 569374 w 770733"/>
              <a:gd name="connsiteY18" fmla="*/ 1227475 h 1320352"/>
              <a:gd name="connsiteX19" fmla="*/ 621761 w 770733"/>
              <a:gd name="connsiteY19" fmla="*/ 1248906 h 1320352"/>
              <a:gd name="connsiteX20" fmla="*/ 658299 w 770733"/>
              <a:gd name="connsiteY20" fmla="*/ 1191955 h 1320352"/>
              <a:gd name="connsiteX21" fmla="*/ 640811 w 770733"/>
              <a:gd name="connsiteY21" fmla="*/ 1070313 h 1320352"/>
              <a:gd name="connsiteX22" fmla="*/ 628905 w 770733"/>
              <a:gd name="connsiteY22" fmla="*/ 994113 h 1320352"/>
              <a:gd name="connsiteX23" fmla="*/ 714630 w 770733"/>
              <a:gd name="connsiteY23" fmla="*/ 1144131 h 1320352"/>
              <a:gd name="connsiteX24" fmla="*/ 767018 w 770733"/>
              <a:gd name="connsiteY24" fmla="*/ 1122700 h 1320352"/>
              <a:gd name="connsiteX25" fmla="*/ 755111 w 770733"/>
              <a:gd name="connsiteY25" fmla="*/ 982206 h 1320352"/>
              <a:gd name="connsiteX26" fmla="*/ 664624 w 770733"/>
              <a:gd name="connsiteY26" fmla="*/ 810756 h 1320352"/>
              <a:gd name="connsiteX27" fmla="*/ 488173 w 770733"/>
              <a:gd name="connsiteY27" fmla="*/ 0 h 1320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0733" h="1320352">
                <a:moveTo>
                  <a:pt x="147923" y="22726"/>
                </a:moveTo>
                <a:cubicBezTo>
                  <a:pt x="162012" y="68367"/>
                  <a:pt x="247513" y="594090"/>
                  <a:pt x="235999" y="727413"/>
                </a:cubicBezTo>
                <a:cubicBezTo>
                  <a:pt x="224485" y="860736"/>
                  <a:pt x="118127" y="783769"/>
                  <a:pt x="78836" y="822663"/>
                </a:cubicBezTo>
                <a:cubicBezTo>
                  <a:pt x="39545" y="861557"/>
                  <a:pt x="-3714" y="935375"/>
                  <a:pt x="255" y="960775"/>
                </a:cubicBezTo>
                <a:cubicBezTo>
                  <a:pt x="4224" y="986175"/>
                  <a:pt x="60977" y="989747"/>
                  <a:pt x="102649" y="975063"/>
                </a:cubicBezTo>
                <a:cubicBezTo>
                  <a:pt x="144321" y="960379"/>
                  <a:pt x="224489" y="887750"/>
                  <a:pt x="250286" y="872669"/>
                </a:cubicBezTo>
                <a:cubicBezTo>
                  <a:pt x="276083" y="857588"/>
                  <a:pt x="262589" y="859969"/>
                  <a:pt x="257430" y="884575"/>
                </a:cubicBezTo>
                <a:cubicBezTo>
                  <a:pt x="252271" y="909181"/>
                  <a:pt x="229715" y="976650"/>
                  <a:pt x="219330" y="1020306"/>
                </a:cubicBezTo>
                <a:cubicBezTo>
                  <a:pt x="208945" y="1063962"/>
                  <a:pt x="190936" y="1110459"/>
                  <a:pt x="195120" y="1146513"/>
                </a:cubicBezTo>
                <a:cubicBezTo>
                  <a:pt x="199304" y="1182567"/>
                  <a:pt x="221625" y="1245231"/>
                  <a:pt x="244433" y="1236628"/>
                </a:cubicBezTo>
                <a:cubicBezTo>
                  <a:pt x="267241" y="1228025"/>
                  <a:pt x="311943" y="1138488"/>
                  <a:pt x="331968" y="1094894"/>
                </a:cubicBezTo>
                <a:cubicBezTo>
                  <a:pt x="351993" y="1051300"/>
                  <a:pt x="357959" y="983921"/>
                  <a:pt x="364586" y="975062"/>
                </a:cubicBezTo>
                <a:cubicBezTo>
                  <a:pt x="371213" y="966203"/>
                  <a:pt x="366174" y="995304"/>
                  <a:pt x="371730" y="1041738"/>
                </a:cubicBezTo>
                <a:cubicBezTo>
                  <a:pt x="377286" y="1088173"/>
                  <a:pt x="385224" y="1207235"/>
                  <a:pt x="397924" y="1253669"/>
                </a:cubicBezTo>
                <a:cubicBezTo>
                  <a:pt x="410624" y="1300103"/>
                  <a:pt x="430864" y="1319947"/>
                  <a:pt x="447930" y="1320344"/>
                </a:cubicBezTo>
                <a:cubicBezTo>
                  <a:pt x="464996" y="1320741"/>
                  <a:pt x="491587" y="1306850"/>
                  <a:pt x="500318" y="1256050"/>
                </a:cubicBezTo>
                <a:cubicBezTo>
                  <a:pt x="509049" y="1205250"/>
                  <a:pt x="496349" y="1036577"/>
                  <a:pt x="500318" y="1015543"/>
                </a:cubicBezTo>
                <a:cubicBezTo>
                  <a:pt x="504287" y="994509"/>
                  <a:pt x="512621" y="1094522"/>
                  <a:pt x="524130" y="1129844"/>
                </a:cubicBezTo>
                <a:cubicBezTo>
                  <a:pt x="535639" y="1165166"/>
                  <a:pt x="553102" y="1207631"/>
                  <a:pt x="569374" y="1227475"/>
                </a:cubicBezTo>
                <a:cubicBezTo>
                  <a:pt x="585646" y="1247319"/>
                  <a:pt x="606940" y="1254826"/>
                  <a:pt x="621761" y="1248906"/>
                </a:cubicBezTo>
                <a:cubicBezTo>
                  <a:pt x="636582" y="1242986"/>
                  <a:pt x="655124" y="1221721"/>
                  <a:pt x="658299" y="1191955"/>
                </a:cubicBezTo>
                <a:cubicBezTo>
                  <a:pt x="661474" y="1162189"/>
                  <a:pt x="645710" y="1103287"/>
                  <a:pt x="640811" y="1070313"/>
                </a:cubicBezTo>
                <a:cubicBezTo>
                  <a:pt x="635912" y="1037339"/>
                  <a:pt x="616602" y="981810"/>
                  <a:pt x="628905" y="994113"/>
                </a:cubicBezTo>
                <a:cubicBezTo>
                  <a:pt x="641208" y="1006416"/>
                  <a:pt x="691611" y="1122700"/>
                  <a:pt x="714630" y="1144131"/>
                </a:cubicBezTo>
                <a:cubicBezTo>
                  <a:pt x="737649" y="1165562"/>
                  <a:pt x="760271" y="1149688"/>
                  <a:pt x="767018" y="1122700"/>
                </a:cubicBezTo>
                <a:cubicBezTo>
                  <a:pt x="773765" y="1095713"/>
                  <a:pt x="772177" y="1034197"/>
                  <a:pt x="755111" y="982206"/>
                </a:cubicBezTo>
                <a:cubicBezTo>
                  <a:pt x="738045" y="930215"/>
                  <a:pt x="694767" y="916733"/>
                  <a:pt x="664624" y="810756"/>
                </a:cubicBezTo>
                <a:cubicBezTo>
                  <a:pt x="634481" y="704779"/>
                  <a:pt x="490554" y="78978"/>
                  <a:pt x="488173" y="0"/>
                </a:cubicBezTo>
              </a:path>
            </a:pathLst>
          </a:cu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Freeform 32"/>
          <p:cNvSpPr/>
          <p:nvPr/>
        </p:nvSpPr>
        <p:spPr>
          <a:xfrm rot="5400000">
            <a:off x="2637942" y="2444403"/>
            <a:ext cx="686407" cy="1282787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191006 w 770733"/>
              <a:gd name="connsiteY0" fmla="*/ 0 h 1239801"/>
              <a:gd name="connsiteX1" fmla="*/ 235999 w 770733"/>
              <a:gd name="connsiteY1" fmla="*/ 646862 h 1239801"/>
              <a:gd name="connsiteX2" fmla="*/ 78836 w 770733"/>
              <a:gd name="connsiteY2" fmla="*/ 742112 h 1239801"/>
              <a:gd name="connsiteX3" fmla="*/ 255 w 770733"/>
              <a:gd name="connsiteY3" fmla="*/ 880224 h 1239801"/>
              <a:gd name="connsiteX4" fmla="*/ 102649 w 770733"/>
              <a:gd name="connsiteY4" fmla="*/ 894512 h 1239801"/>
              <a:gd name="connsiteX5" fmla="*/ 250286 w 770733"/>
              <a:gd name="connsiteY5" fmla="*/ 792118 h 1239801"/>
              <a:gd name="connsiteX6" fmla="*/ 257430 w 770733"/>
              <a:gd name="connsiteY6" fmla="*/ 804024 h 1239801"/>
              <a:gd name="connsiteX7" fmla="*/ 219330 w 770733"/>
              <a:gd name="connsiteY7" fmla="*/ 939755 h 1239801"/>
              <a:gd name="connsiteX8" fmla="*/ 195120 w 770733"/>
              <a:gd name="connsiteY8" fmla="*/ 1065962 h 1239801"/>
              <a:gd name="connsiteX9" fmla="*/ 244433 w 770733"/>
              <a:gd name="connsiteY9" fmla="*/ 1156077 h 1239801"/>
              <a:gd name="connsiteX10" fmla="*/ 331968 w 770733"/>
              <a:gd name="connsiteY10" fmla="*/ 1014343 h 1239801"/>
              <a:gd name="connsiteX11" fmla="*/ 364586 w 770733"/>
              <a:gd name="connsiteY11" fmla="*/ 894511 h 1239801"/>
              <a:gd name="connsiteX12" fmla="*/ 371730 w 770733"/>
              <a:gd name="connsiteY12" fmla="*/ 961187 h 1239801"/>
              <a:gd name="connsiteX13" fmla="*/ 397924 w 770733"/>
              <a:gd name="connsiteY13" fmla="*/ 1173118 h 1239801"/>
              <a:gd name="connsiteX14" fmla="*/ 447930 w 770733"/>
              <a:gd name="connsiteY14" fmla="*/ 1239793 h 1239801"/>
              <a:gd name="connsiteX15" fmla="*/ 500318 w 770733"/>
              <a:gd name="connsiteY15" fmla="*/ 1175499 h 1239801"/>
              <a:gd name="connsiteX16" fmla="*/ 500318 w 770733"/>
              <a:gd name="connsiteY16" fmla="*/ 934992 h 1239801"/>
              <a:gd name="connsiteX17" fmla="*/ 524130 w 770733"/>
              <a:gd name="connsiteY17" fmla="*/ 1049293 h 1239801"/>
              <a:gd name="connsiteX18" fmla="*/ 569374 w 770733"/>
              <a:gd name="connsiteY18" fmla="*/ 1146924 h 1239801"/>
              <a:gd name="connsiteX19" fmla="*/ 621761 w 770733"/>
              <a:gd name="connsiteY19" fmla="*/ 1168355 h 1239801"/>
              <a:gd name="connsiteX20" fmla="*/ 658299 w 770733"/>
              <a:gd name="connsiteY20" fmla="*/ 1111404 h 1239801"/>
              <a:gd name="connsiteX21" fmla="*/ 640811 w 770733"/>
              <a:gd name="connsiteY21" fmla="*/ 989762 h 1239801"/>
              <a:gd name="connsiteX22" fmla="*/ 628905 w 770733"/>
              <a:gd name="connsiteY22" fmla="*/ 913562 h 1239801"/>
              <a:gd name="connsiteX23" fmla="*/ 714630 w 770733"/>
              <a:gd name="connsiteY23" fmla="*/ 1063580 h 1239801"/>
              <a:gd name="connsiteX24" fmla="*/ 767018 w 770733"/>
              <a:gd name="connsiteY24" fmla="*/ 1042149 h 1239801"/>
              <a:gd name="connsiteX25" fmla="*/ 755111 w 770733"/>
              <a:gd name="connsiteY25" fmla="*/ 901655 h 1239801"/>
              <a:gd name="connsiteX26" fmla="*/ 664624 w 770733"/>
              <a:gd name="connsiteY26" fmla="*/ 730205 h 1239801"/>
              <a:gd name="connsiteX27" fmla="*/ 574250 w 770733"/>
              <a:gd name="connsiteY27" fmla="*/ 265791 h 1239801"/>
              <a:gd name="connsiteX0" fmla="*/ 191006 w 770733"/>
              <a:gd name="connsiteY0" fmla="*/ 43653 h 1283454"/>
              <a:gd name="connsiteX1" fmla="*/ 235999 w 770733"/>
              <a:gd name="connsiteY1" fmla="*/ 690515 h 1283454"/>
              <a:gd name="connsiteX2" fmla="*/ 78836 w 770733"/>
              <a:gd name="connsiteY2" fmla="*/ 785765 h 1283454"/>
              <a:gd name="connsiteX3" fmla="*/ 255 w 770733"/>
              <a:gd name="connsiteY3" fmla="*/ 923877 h 1283454"/>
              <a:gd name="connsiteX4" fmla="*/ 102649 w 770733"/>
              <a:gd name="connsiteY4" fmla="*/ 938165 h 1283454"/>
              <a:gd name="connsiteX5" fmla="*/ 250286 w 770733"/>
              <a:gd name="connsiteY5" fmla="*/ 835771 h 1283454"/>
              <a:gd name="connsiteX6" fmla="*/ 257430 w 770733"/>
              <a:gd name="connsiteY6" fmla="*/ 847677 h 1283454"/>
              <a:gd name="connsiteX7" fmla="*/ 219330 w 770733"/>
              <a:gd name="connsiteY7" fmla="*/ 983408 h 1283454"/>
              <a:gd name="connsiteX8" fmla="*/ 195120 w 770733"/>
              <a:gd name="connsiteY8" fmla="*/ 1109615 h 1283454"/>
              <a:gd name="connsiteX9" fmla="*/ 244433 w 770733"/>
              <a:gd name="connsiteY9" fmla="*/ 1199730 h 1283454"/>
              <a:gd name="connsiteX10" fmla="*/ 331968 w 770733"/>
              <a:gd name="connsiteY10" fmla="*/ 1057996 h 1283454"/>
              <a:gd name="connsiteX11" fmla="*/ 364586 w 770733"/>
              <a:gd name="connsiteY11" fmla="*/ 938164 h 1283454"/>
              <a:gd name="connsiteX12" fmla="*/ 371730 w 770733"/>
              <a:gd name="connsiteY12" fmla="*/ 1004840 h 1283454"/>
              <a:gd name="connsiteX13" fmla="*/ 397924 w 770733"/>
              <a:gd name="connsiteY13" fmla="*/ 1216771 h 1283454"/>
              <a:gd name="connsiteX14" fmla="*/ 447930 w 770733"/>
              <a:gd name="connsiteY14" fmla="*/ 1283446 h 1283454"/>
              <a:gd name="connsiteX15" fmla="*/ 500318 w 770733"/>
              <a:gd name="connsiteY15" fmla="*/ 1219152 h 1283454"/>
              <a:gd name="connsiteX16" fmla="*/ 500318 w 770733"/>
              <a:gd name="connsiteY16" fmla="*/ 978645 h 1283454"/>
              <a:gd name="connsiteX17" fmla="*/ 524130 w 770733"/>
              <a:gd name="connsiteY17" fmla="*/ 1092946 h 1283454"/>
              <a:gd name="connsiteX18" fmla="*/ 569374 w 770733"/>
              <a:gd name="connsiteY18" fmla="*/ 1190577 h 1283454"/>
              <a:gd name="connsiteX19" fmla="*/ 621761 w 770733"/>
              <a:gd name="connsiteY19" fmla="*/ 1212008 h 1283454"/>
              <a:gd name="connsiteX20" fmla="*/ 658299 w 770733"/>
              <a:gd name="connsiteY20" fmla="*/ 1155057 h 1283454"/>
              <a:gd name="connsiteX21" fmla="*/ 640811 w 770733"/>
              <a:gd name="connsiteY21" fmla="*/ 1033415 h 1283454"/>
              <a:gd name="connsiteX22" fmla="*/ 628905 w 770733"/>
              <a:gd name="connsiteY22" fmla="*/ 957215 h 1283454"/>
              <a:gd name="connsiteX23" fmla="*/ 714630 w 770733"/>
              <a:gd name="connsiteY23" fmla="*/ 1107233 h 1283454"/>
              <a:gd name="connsiteX24" fmla="*/ 767018 w 770733"/>
              <a:gd name="connsiteY24" fmla="*/ 1085802 h 1283454"/>
              <a:gd name="connsiteX25" fmla="*/ 755111 w 770733"/>
              <a:gd name="connsiteY25" fmla="*/ 945308 h 1283454"/>
              <a:gd name="connsiteX26" fmla="*/ 664624 w 770733"/>
              <a:gd name="connsiteY26" fmla="*/ 773858 h 1283454"/>
              <a:gd name="connsiteX27" fmla="*/ 559151 w 770733"/>
              <a:gd name="connsiteY27" fmla="*/ 0 h 1283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0733" h="1283454">
                <a:moveTo>
                  <a:pt x="191006" y="43653"/>
                </a:moveTo>
                <a:cubicBezTo>
                  <a:pt x="205095" y="89294"/>
                  <a:pt x="254694" y="566830"/>
                  <a:pt x="235999" y="690515"/>
                </a:cubicBezTo>
                <a:cubicBezTo>
                  <a:pt x="217304" y="814200"/>
                  <a:pt x="118127" y="746871"/>
                  <a:pt x="78836" y="785765"/>
                </a:cubicBezTo>
                <a:cubicBezTo>
                  <a:pt x="39545" y="824659"/>
                  <a:pt x="-3714" y="898477"/>
                  <a:pt x="255" y="923877"/>
                </a:cubicBezTo>
                <a:cubicBezTo>
                  <a:pt x="4224" y="949277"/>
                  <a:pt x="60977" y="952849"/>
                  <a:pt x="102649" y="938165"/>
                </a:cubicBezTo>
                <a:cubicBezTo>
                  <a:pt x="144321" y="923481"/>
                  <a:pt x="224489" y="850852"/>
                  <a:pt x="250286" y="835771"/>
                </a:cubicBezTo>
                <a:cubicBezTo>
                  <a:pt x="276083" y="820690"/>
                  <a:pt x="262589" y="823071"/>
                  <a:pt x="257430" y="847677"/>
                </a:cubicBezTo>
                <a:cubicBezTo>
                  <a:pt x="252271" y="872283"/>
                  <a:pt x="229715" y="939752"/>
                  <a:pt x="219330" y="983408"/>
                </a:cubicBezTo>
                <a:cubicBezTo>
                  <a:pt x="208945" y="1027064"/>
                  <a:pt x="190936" y="1073561"/>
                  <a:pt x="195120" y="1109615"/>
                </a:cubicBezTo>
                <a:cubicBezTo>
                  <a:pt x="199304" y="1145669"/>
                  <a:pt x="221625" y="1208333"/>
                  <a:pt x="244433" y="1199730"/>
                </a:cubicBezTo>
                <a:cubicBezTo>
                  <a:pt x="267241" y="1191127"/>
                  <a:pt x="311943" y="1101590"/>
                  <a:pt x="331968" y="1057996"/>
                </a:cubicBezTo>
                <a:cubicBezTo>
                  <a:pt x="351993" y="1014402"/>
                  <a:pt x="357959" y="947023"/>
                  <a:pt x="364586" y="938164"/>
                </a:cubicBezTo>
                <a:cubicBezTo>
                  <a:pt x="371213" y="929305"/>
                  <a:pt x="366174" y="958406"/>
                  <a:pt x="371730" y="1004840"/>
                </a:cubicBezTo>
                <a:cubicBezTo>
                  <a:pt x="377286" y="1051275"/>
                  <a:pt x="385224" y="1170337"/>
                  <a:pt x="397924" y="1216771"/>
                </a:cubicBezTo>
                <a:cubicBezTo>
                  <a:pt x="410624" y="1263205"/>
                  <a:pt x="430864" y="1283049"/>
                  <a:pt x="447930" y="1283446"/>
                </a:cubicBezTo>
                <a:cubicBezTo>
                  <a:pt x="464996" y="1283843"/>
                  <a:pt x="491587" y="1269952"/>
                  <a:pt x="500318" y="1219152"/>
                </a:cubicBezTo>
                <a:cubicBezTo>
                  <a:pt x="509049" y="1168352"/>
                  <a:pt x="496349" y="999679"/>
                  <a:pt x="500318" y="978645"/>
                </a:cubicBezTo>
                <a:cubicBezTo>
                  <a:pt x="504287" y="957611"/>
                  <a:pt x="512621" y="1057624"/>
                  <a:pt x="524130" y="1092946"/>
                </a:cubicBezTo>
                <a:cubicBezTo>
                  <a:pt x="535639" y="1128268"/>
                  <a:pt x="553102" y="1170733"/>
                  <a:pt x="569374" y="1190577"/>
                </a:cubicBezTo>
                <a:cubicBezTo>
                  <a:pt x="585646" y="1210421"/>
                  <a:pt x="606940" y="1217928"/>
                  <a:pt x="621761" y="1212008"/>
                </a:cubicBezTo>
                <a:cubicBezTo>
                  <a:pt x="636582" y="1206088"/>
                  <a:pt x="655124" y="1184823"/>
                  <a:pt x="658299" y="1155057"/>
                </a:cubicBezTo>
                <a:cubicBezTo>
                  <a:pt x="661474" y="1125291"/>
                  <a:pt x="645710" y="1066389"/>
                  <a:pt x="640811" y="1033415"/>
                </a:cubicBezTo>
                <a:cubicBezTo>
                  <a:pt x="635912" y="1000441"/>
                  <a:pt x="616602" y="944912"/>
                  <a:pt x="628905" y="957215"/>
                </a:cubicBezTo>
                <a:cubicBezTo>
                  <a:pt x="641208" y="969518"/>
                  <a:pt x="691611" y="1085802"/>
                  <a:pt x="714630" y="1107233"/>
                </a:cubicBezTo>
                <a:cubicBezTo>
                  <a:pt x="737649" y="1128664"/>
                  <a:pt x="760271" y="1112790"/>
                  <a:pt x="767018" y="1085802"/>
                </a:cubicBezTo>
                <a:cubicBezTo>
                  <a:pt x="773765" y="1058815"/>
                  <a:pt x="772177" y="997299"/>
                  <a:pt x="755111" y="945308"/>
                </a:cubicBezTo>
                <a:cubicBezTo>
                  <a:pt x="738045" y="893317"/>
                  <a:pt x="694767" y="879835"/>
                  <a:pt x="664624" y="773858"/>
                </a:cubicBezTo>
                <a:cubicBezTo>
                  <a:pt x="634481" y="667881"/>
                  <a:pt x="561532" y="78978"/>
                  <a:pt x="559151" y="0"/>
                </a:cubicBezTo>
              </a:path>
            </a:pathLst>
          </a:cu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" name="Group 60"/>
          <p:cNvGrpSpPr/>
          <p:nvPr/>
        </p:nvGrpSpPr>
        <p:grpSpPr>
          <a:xfrm>
            <a:off x="-1548680" y="-2130076"/>
            <a:ext cx="9073008" cy="5271044"/>
            <a:chOff x="-756592" y="-2907704"/>
            <a:chExt cx="10657184" cy="6063132"/>
          </a:xfrm>
        </p:grpSpPr>
        <p:grpSp>
          <p:nvGrpSpPr>
            <p:cNvPr id="4" name="Group 58"/>
            <p:cNvGrpSpPr>
              <a:grpSpLocks noChangeAspect="1"/>
            </p:cNvGrpSpPr>
            <p:nvPr/>
          </p:nvGrpSpPr>
          <p:grpSpPr>
            <a:xfrm>
              <a:off x="251520" y="620688"/>
              <a:ext cx="4742284" cy="1814660"/>
              <a:chOff x="319088" y="2564904"/>
              <a:chExt cx="7339012" cy="2808312"/>
            </a:xfrm>
          </p:grpSpPr>
          <p:sp>
            <p:nvSpPr>
              <p:cNvPr id="80" name="Freeform 79"/>
              <p:cNvSpPr/>
              <p:nvPr/>
            </p:nvSpPr>
            <p:spPr>
              <a:xfrm>
                <a:off x="467544" y="2564904"/>
                <a:ext cx="7091363" cy="2345531"/>
              </a:xfrm>
              <a:custGeom>
                <a:avLst/>
                <a:gdLst>
                  <a:gd name="connsiteX0" fmla="*/ 38100 w 7091363"/>
                  <a:gd name="connsiteY0" fmla="*/ 1619250 h 2345531"/>
                  <a:gd name="connsiteX1" fmla="*/ 23813 w 7091363"/>
                  <a:gd name="connsiteY1" fmla="*/ 1319212 h 2345531"/>
                  <a:gd name="connsiteX2" fmla="*/ 52388 w 7091363"/>
                  <a:gd name="connsiteY2" fmla="*/ 1076325 h 2345531"/>
                  <a:gd name="connsiteX3" fmla="*/ 138113 w 7091363"/>
                  <a:gd name="connsiteY3" fmla="*/ 947737 h 2345531"/>
                  <a:gd name="connsiteX4" fmla="*/ 381000 w 7091363"/>
                  <a:gd name="connsiteY4" fmla="*/ 876300 h 2345531"/>
                  <a:gd name="connsiteX5" fmla="*/ 995363 w 7091363"/>
                  <a:gd name="connsiteY5" fmla="*/ 862012 h 2345531"/>
                  <a:gd name="connsiteX6" fmla="*/ 1123950 w 7091363"/>
                  <a:gd name="connsiteY6" fmla="*/ 862012 h 2345531"/>
                  <a:gd name="connsiteX7" fmla="*/ 1195388 w 7091363"/>
                  <a:gd name="connsiteY7" fmla="*/ 790575 h 2345531"/>
                  <a:gd name="connsiteX8" fmla="*/ 1866900 w 7091363"/>
                  <a:gd name="connsiteY8" fmla="*/ 233362 h 2345531"/>
                  <a:gd name="connsiteX9" fmla="*/ 2338388 w 7091363"/>
                  <a:gd name="connsiteY9" fmla="*/ 47625 h 2345531"/>
                  <a:gd name="connsiteX10" fmla="*/ 2824163 w 7091363"/>
                  <a:gd name="connsiteY10" fmla="*/ 4762 h 2345531"/>
                  <a:gd name="connsiteX11" fmla="*/ 3367088 w 7091363"/>
                  <a:gd name="connsiteY11" fmla="*/ 19050 h 2345531"/>
                  <a:gd name="connsiteX12" fmla="*/ 3867150 w 7091363"/>
                  <a:gd name="connsiteY12" fmla="*/ 90487 h 2345531"/>
                  <a:gd name="connsiteX13" fmla="*/ 4210050 w 7091363"/>
                  <a:gd name="connsiteY13" fmla="*/ 204787 h 2345531"/>
                  <a:gd name="connsiteX14" fmla="*/ 4538663 w 7091363"/>
                  <a:gd name="connsiteY14" fmla="*/ 419100 h 2345531"/>
                  <a:gd name="connsiteX15" fmla="*/ 5038725 w 7091363"/>
                  <a:gd name="connsiteY15" fmla="*/ 890587 h 2345531"/>
                  <a:gd name="connsiteX16" fmla="*/ 5110163 w 7091363"/>
                  <a:gd name="connsiteY16" fmla="*/ 976312 h 2345531"/>
                  <a:gd name="connsiteX17" fmla="*/ 5438775 w 7091363"/>
                  <a:gd name="connsiteY17" fmla="*/ 1033462 h 2345531"/>
                  <a:gd name="connsiteX18" fmla="*/ 6510338 w 7091363"/>
                  <a:gd name="connsiteY18" fmla="*/ 1219200 h 2345531"/>
                  <a:gd name="connsiteX19" fmla="*/ 6853238 w 7091363"/>
                  <a:gd name="connsiteY19" fmla="*/ 1362075 h 2345531"/>
                  <a:gd name="connsiteX20" fmla="*/ 6981825 w 7091363"/>
                  <a:gd name="connsiteY20" fmla="*/ 1562100 h 2345531"/>
                  <a:gd name="connsiteX21" fmla="*/ 7053263 w 7091363"/>
                  <a:gd name="connsiteY21" fmla="*/ 1790700 h 2345531"/>
                  <a:gd name="connsiteX22" fmla="*/ 6753225 w 7091363"/>
                  <a:gd name="connsiteY22" fmla="*/ 2062162 h 2345531"/>
                  <a:gd name="connsiteX23" fmla="*/ 5195888 w 7091363"/>
                  <a:gd name="connsiteY23" fmla="*/ 2276475 h 2345531"/>
                  <a:gd name="connsiteX24" fmla="*/ 1481138 w 7091363"/>
                  <a:gd name="connsiteY24" fmla="*/ 2290762 h 2345531"/>
                  <a:gd name="connsiteX25" fmla="*/ 252413 w 7091363"/>
                  <a:gd name="connsiteY25" fmla="*/ 1947862 h 2345531"/>
                  <a:gd name="connsiteX26" fmla="*/ 38100 w 7091363"/>
                  <a:gd name="connsiteY26" fmla="*/ 1619250 h 23455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7091363" h="2345531">
                    <a:moveTo>
                      <a:pt x="38100" y="1619250"/>
                    </a:moveTo>
                    <a:cubicBezTo>
                      <a:pt x="0" y="1514475"/>
                      <a:pt x="21432" y="1409699"/>
                      <a:pt x="23813" y="1319212"/>
                    </a:cubicBezTo>
                    <a:cubicBezTo>
                      <a:pt x="26194" y="1228725"/>
                      <a:pt x="33338" y="1138238"/>
                      <a:pt x="52388" y="1076325"/>
                    </a:cubicBezTo>
                    <a:cubicBezTo>
                      <a:pt x="71438" y="1014412"/>
                      <a:pt x="83344" y="981074"/>
                      <a:pt x="138113" y="947737"/>
                    </a:cubicBezTo>
                    <a:cubicBezTo>
                      <a:pt x="192882" y="914400"/>
                      <a:pt x="238125" y="890587"/>
                      <a:pt x="381000" y="876300"/>
                    </a:cubicBezTo>
                    <a:cubicBezTo>
                      <a:pt x="523875" y="862013"/>
                      <a:pt x="871538" y="864393"/>
                      <a:pt x="995363" y="862012"/>
                    </a:cubicBezTo>
                    <a:cubicBezTo>
                      <a:pt x="1119188" y="859631"/>
                      <a:pt x="1090612" y="873918"/>
                      <a:pt x="1123950" y="862012"/>
                    </a:cubicBezTo>
                    <a:cubicBezTo>
                      <a:pt x="1157288" y="850106"/>
                      <a:pt x="1071563" y="895350"/>
                      <a:pt x="1195388" y="790575"/>
                    </a:cubicBezTo>
                    <a:cubicBezTo>
                      <a:pt x="1319213" y="685800"/>
                      <a:pt x="1676400" y="357187"/>
                      <a:pt x="1866900" y="233362"/>
                    </a:cubicBezTo>
                    <a:cubicBezTo>
                      <a:pt x="2057400" y="109537"/>
                      <a:pt x="2178844" y="85725"/>
                      <a:pt x="2338388" y="47625"/>
                    </a:cubicBezTo>
                    <a:cubicBezTo>
                      <a:pt x="2497932" y="9525"/>
                      <a:pt x="2652713" y="9524"/>
                      <a:pt x="2824163" y="4762"/>
                    </a:cubicBezTo>
                    <a:cubicBezTo>
                      <a:pt x="2995613" y="0"/>
                      <a:pt x="3193257" y="4763"/>
                      <a:pt x="3367088" y="19050"/>
                    </a:cubicBezTo>
                    <a:cubicBezTo>
                      <a:pt x="3540919" y="33337"/>
                      <a:pt x="3726656" y="59531"/>
                      <a:pt x="3867150" y="90487"/>
                    </a:cubicBezTo>
                    <a:cubicBezTo>
                      <a:pt x="4007644" y="121443"/>
                      <a:pt x="4098131" y="150018"/>
                      <a:pt x="4210050" y="204787"/>
                    </a:cubicBezTo>
                    <a:cubicBezTo>
                      <a:pt x="4321969" y="259556"/>
                      <a:pt x="4400551" y="304800"/>
                      <a:pt x="4538663" y="419100"/>
                    </a:cubicBezTo>
                    <a:cubicBezTo>
                      <a:pt x="4676775" y="533400"/>
                      <a:pt x="4943475" y="797718"/>
                      <a:pt x="5038725" y="890587"/>
                    </a:cubicBezTo>
                    <a:cubicBezTo>
                      <a:pt x="5133975" y="983456"/>
                      <a:pt x="5043488" y="952500"/>
                      <a:pt x="5110163" y="976312"/>
                    </a:cubicBezTo>
                    <a:cubicBezTo>
                      <a:pt x="5176838" y="1000125"/>
                      <a:pt x="5438775" y="1033462"/>
                      <a:pt x="5438775" y="1033462"/>
                    </a:cubicBezTo>
                    <a:cubicBezTo>
                      <a:pt x="5672137" y="1073943"/>
                      <a:pt x="6274594" y="1164431"/>
                      <a:pt x="6510338" y="1219200"/>
                    </a:cubicBezTo>
                    <a:cubicBezTo>
                      <a:pt x="6746082" y="1273969"/>
                      <a:pt x="6774657" y="1304925"/>
                      <a:pt x="6853238" y="1362075"/>
                    </a:cubicBezTo>
                    <a:cubicBezTo>
                      <a:pt x="6931819" y="1419225"/>
                      <a:pt x="6948488" y="1490663"/>
                      <a:pt x="6981825" y="1562100"/>
                    </a:cubicBezTo>
                    <a:cubicBezTo>
                      <a:pt x="7015162" y="1633537"/>
                      <a:pt x="7091363" y="1707356"/>
                      <a:pt x="7053263" y="1790700"/>
                    </a:cubicBezTo>
                    <a:cubicBezTo>
                      <a:pt x="7015163" y="1874044"/>
                      <a:pt x="7062787" y="1981200"/>
                      <a:pt x="6753225" y="2062162"/>
                    </a:cubicBezTo>
                    <a:cubicBezTo>
                      <a:pt x="6443663" y="2143124"/>
                      <a:pt x="6074569" y="2238375"/>
                      <a:pt x="5195888" y="2276475"/>
                    </a:cubicBezTo>
                    <a:cubicBezTo>
                      <a:pt x="4317207" y="2314575"/>
                      <a:pt x="2305051" y="2345531"/>
                      <a:pt x="1481138" y="2290762"/>
                    </a:cubicBezTo>
                    <a:cubicBezTo>
                      <a:pt x="657226" y="2235993"/>
                      <a:pt x="492919" y="2059781"/>
                      <a:pt x="252413" y="1947862"/>
                    </a:cubicBezTo>
                    <a:cubicBezTo>
                      <a:pt x="11907" y="1835943"/>
                      <a:pt x="76200" y="1724025"/>
                      <a:pt x="38100" y="1619250"/>
                    </a:cubicBezTo>
                    <a:close/>
                  </a:path>
                </a:pathLst>
              </a:custGeom>
              <a:solidFill>
                <a:srgbClr val="FFFF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1" name="Freeform 80"/>
              <p:cNvSpPr/>
              <p:nvPr/>
            </p:nvSpPr>
            <p:spPr>
              <a:xfrm>
                <a:off x="319088" y="4024313"/>
                <a:ext cx="1607343" cy="835819"/>
              </a:xfrm>
              <a:custGeom>
                <a:avLst/>
                <a:gdLst>
                  <a:gd name="connsiteX0" fmla="*/ 1323975 w 1607343"/>
                  <a:gd name="connsiteY0" fmla="*/ 119062 h 835819"/>
                  <a:gd name="connsiteX1" fmla="*/ 238125 w 1607343"/>
                  <a:gd name="connsiteY1" fmla="*/ 133350 h 835819"/>
                  <a:gd name="connsiteX2" fmla="*/ 52387 w 1607343"/>
                  <a:gd name="connsiteY2" fmla="*/ 347662 h 835819"/>
                  <a:gd name="connsiteX3" fmla="*/ 66675 w 1607343"/>
                  <a:gd name="connsiteY3" fmla="*/ 661987 h 835819"/>
                  <a:gd name="connsiteX4" fmla="*/ 452437 w 1607343"/>
                  <a:gd name="connsiteY4" fmla="*/ 719137 h 835819"/>
                  <a:gd name="connsiteX5" fmla="*/ 1452562 w 1607343"/>
                  <a:gd name="connsiteY5" fmla="*/ 733425 h 835819"/>
                  <a:gd name="connsiteX6" fmla="*/ 1381125 w 1607343"/>
                  <a:gd name="connsiteY6" fmla="*/ 104775 h 835819"/>
                  <a:gd name="connsiteX7" fmla="*/ 1323975 w 1607343"/>
                  <a:gd name="connsiteY7" fmla="*/ 119062 h 835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07343" h="835819">
                    <a:moveTo>
                      <a:pt x="1323975" y="119062"/>
                    </a:moveTo>
                    <a:cubicBezTo>
                      <a:pt x="1133475" y="123824"/>
                      <a:pt x="450056" y="95250"/>
                      <a:pt x="238125" y="133350"/>
                    </a:cubicBezTo>
                    <a:cubicBezTo>
                      <a:pt x="26194" y="171450"/>
                      <a:pt x="80962" y="259556"/>
                      <a:pt x="52387" y="347662"/>
                    </a:cubicBezTo>
                    <a:cubicBezTo>
                      <a:pt x="23812" y="435768"/>
                      <a:pt x="0" y="600075"/>
                      <a:pt x="66675" y="661987"/>
                    </a:cubicBezTo>
                    <a:cubicBezTo>
                      <a:pt x="133350" y="723900"/>
                      <a:pt x="221456" y="707231"/>
                      <a:pt x="452437" y="719137"/>
                    </a:cubicBezTo>
                    <a:cubicBezTo>
                      <a:pt x="683418" y="731043"/>
                      <a:pt x="1297781" y="835819"/>
                      <a:pt x="1452562" y="733425"/>
                    </a:cubicBezTo>
                    <a:cubicBezTo>
                      <a:pt x="1607343" y="631031"/>
                      <a:pt x="1400175" y="209550"/>
                      <a:pt x="1381125" y="104775"/>
                    </a:cubicBezTo>
                    <a:cubicBezTo>
                      <a:pt x="1362075" y="0"/>
                      <a:pt x="1514475" y="114300"/>
                      <a:pt x="1323975" y="119062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2" name="Freeform 81"/>
              <p:cNvSpPr/>
              <p:nvPr/>
            </p:nvSpPr>
            <p:spPr>
              <a:xfrm>
                <a:off x="6791325" y="4131469"/>
                <a:ext cx="866775" cy="766762"/>
              </a:xfrm>
              <a:custGeom>
                <a:avLst/>
                <a:gdLst>
                  <a:gd name="connsiteX0" fmla="*/ 66675 w 866775"/>
                  <a:gd name="connsiteY0" fmla="*/ 211931 h 766762"/>
                  <a:gd name="connsiteX1" fmla="*/ 538163 w 866775"/>
                  <a:gd name="connsiteY1" fmla="*/ 140494 h 766762"/>
                  <a:gd name="connsiteX2" fmla="*/ 723900 w 866775"/>
                  <a:gd name="connsiteY2" fmla="*/ 69056 h 766762"/>
                  <a:gd name="connsiteX3" fmla="*/ 823913 w 866775"/>
                  <a:gd name="connsiteY3" fmla="*/ 554831 h 766762"/>
                  <a:gd name="connsiteX4" fmla="*/ 752475 w 866775"/>
                  <a:gd name="connsiteY4" fmla="*/ 640556 h 766762"/>
                  <a:gd name="connsiteX5" fmla="*/ 138113 w 866775"/>
                  <a:gd name="connsiteY5" fmla="*/ 697706 h 766762"/>
                  <a:gd name="connsiteX6" fmla="*/ 66675 w 866775"/>
                  <a:gd name="connsiteY6" fmla="*/ 211931 h 766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66775" h="766762">
                    <a:moveTo>
                      <a:pt x="66675" y="211931"/>
                    </a:moveTo>
                    <a:cubicBezTo>
                      <a:pt x="133350" y="119062"/>
                      <a:pt x="428626" y="164306"/>
                      <a:pt x="538163" y="140494"/>
                    </a:cubicBezTo>
                    <a:cubicBezTo>
                      <a:pt x="647700" y="116682"/>
                      <a:pt x="676275" y="0"/>
                      <a:pt x="723900" y="69056"/>
                    </a:cubicBezTo>
                    <a:cubicBezTo>
                      <a:pt x="771525" y="138112"/>
                      <a:pt x="819151" y="459581"/>
                      <a:pt x="823913" y="554831"/>
                    </a:cubicBezTo>
                    <a:cubicBezTo>
                      <a:pt x="828675" y="650081"/>
                      <a:pt x="866775" y="616744"/>
                      <a:pt x="752475" y="640556"/>
                    </a:cubicBezTo>
                    <a:cubicBezTo>
                      <a:pt x="638175" y="664368"/>
                      <a:pt x="250032" y="766762"/>
                      <a:pt x="138113" y="697706"/>
                    </a:cubicBezTo>
                    <a:cubicBezTo>
                      <a:pt x="26194" y="628650"/>
                      <a:pt x="0" y="304800"/>
                      <a:pt x="66675" y="211931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3" name="Freeform 82"/>
              <p:cNvSpPr/>
              <p:nvPr/>
            </p:nvSpPr>
            <p:spPr>
              <a:xfrm>
                <a:off x="1783556" y="2619376"/>
                <a:ext cx="1176338" cy="821530"/>
              </a:xfrm>
              <a:custGeom>
                <a:avLst/>
                <a:gdLst>
                  <a:gd name="connsiteX0" fmla="*/ 1116807 w 1176338"/>
                  <a:gd name="connsiteY0" fmla="*/ 809624 h 821530"/>
                  <a:gd name="connsiteX1" fmla="*/ 1116807 w 1176338"/>
                  <a:gd name="connsiteY1" fmla="*/ 109537 h 821530"/>
                  <a:gd name="connsiteX2" fmla="*/ 759619 w 1176338"/>
                  <a:gd name="connsiteY2" fmla="*/ 152399 h 821530"/>
                  <a:gd name="connsiteX3" fmla="*/ 488157 w 1176338"/>
                  <a:gd name="connsiteY3" fmla="*/ 380999 h 821530"/>
                  <a:gd name="connsiteX4" fmla="*/ 73819 w 1176338"/>
                  <a:gd name="connsiteY4" fmla="*/ 752474 h 821530"/>
                  <a:gd name="connsiteX5" fmla="*/ 45244 w 1176338"/>
                  <a:gd name="connsiteY5" fmla="*/ 795337 h 821530"/>
                  <a:gd name="connsiteX6" fmla="*/ 273844 w 1176338"/>
                  <a:gd name="connsiteY6" fmla="*/ 795337 h 821530"/>
                  <a:gd name="connsiteX7" fmla="*/ 1116807 w 1176338"/>
                  <a:gd name="connsiteY7" fmla="*/ 809624 h 821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6338" h="821530">
                    <a:moveTo>
                      <a:pt x="1116807" y="809624"/>
                    </a:moveTo>
                    <a:cubicBezTo>
                      <a:pt x="1146572" y="514349"/>
                      <a:pt x="1176338" y="219075"/>
                      <a:pt x="1116807" y="109537"/>
                    </a:cubicBezTo>
                    <a:cubicBezTo>
                      <a:pt x="1057276" y="0"/>
                      <a:pt x="864394" y="107155"/>
                      <a:pt x="759619" y="152399"/>
                    </a:cubicBezTo>
                    <a:cubicBezTo>
                      <a:pt x="654844" y="197643"/>
                      <a:pt x="602457" y="280987"/>
                      <a:pt x="488157" y="380999"/>
                    </a:cubicBezTo>
                    <a:cubicBezTo>
                      <a:pt x="373857" y="481012"/>
                      <a:pt x="147638" y="683418"/>
                      <a:pt x="73819" y="752474"/>
                    </a:cubicBezTo>
                    <a:cubicBezTo>
                      <a:pt x="0" y="821530"/>
                      <a:pt x="11907" y="788193"/>
                      <a:pt x="45244" y="795337"/>
                    </a:cubicBezTo>
                    <a:cubicBezTo>
                      <a:pt x="78581" y="802481"/>
                      <a:pt x="273844" y="795337"/>
                      <a:pt x="273844" y="795337"/>
                    </a:cubicBezTo>
                    <a:lnTo>
                      <a:pt x="1116807" y="809624"/>
                    </a:lnTo>
                    <a:close/>
                  </a:path>
                </a:pathLst>
              </a:custGeom>
              <a:solidFill>
                <a:srgbClr val="00FFFF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4" name="Freeform 83"/>
              <p:cNvSpPr/>
              <p:nvPr/>
            </p:nvSpPr>
            <p:spPr>
              <a:xfrm>
                <a:off x="3214688" y="2576513"/>
                <a:ext cx="2216944" cy="1014412"/>
              </a:xfrm>
              <a:custGeom>
                <a:avLst/>
                <a:gdLst>
                  <a:gd name="connsiteX0" fmla="*/ 28575 w 2216944"/>
                  <a:gd name="connsiteY0" fmla="*/ 866775 h 1014412"/>
                  <a:gd name="connsiteX1" fmla="*/ 0 w 2216944"/>
                  <a:gd name="connsiteY1" fmla="*/ 123825 h 1014412"/>
                  <a:gd name="connsiteX2" fmla="*/ 28575 w 2216944"/>
                  <a:gd name="connsiteY2" fmla="*/ 123825 h 1014412"/>
                  <a:gd name="connsiteX3" fmla="*/ 871537 w 2216944"/>
                  <a:gd name="connsiteY3" fmla="*/ 152400 h 1014412"/>
                  <a:gd name="connsiteX4" fmla="*/ 1485900 w 2216944"/>
                  <a:gd name="connsiteY4" fmla="*/ 395287 h 1014412"/>
                  <a:gd name="connsiteX5" fmla="*/ 2114550 w 2216944"/>
                  <a:gd name="connsiteY5" fmla="*/ 923925 h 1014412"/>
                  <a:gd name="connsiteX6" fmla="*/ 2100262 w 2216944"/>
                  <a:gd name="connsiteY6" fmla="*/ 938212 h 1014412"/>
                  <a:gd name="connsiteX7" fmla="*/ 28575 w 2216944"/>
                  <a:gd name="connsiteY7" fmla="*/ 866775 h 1014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16944" h="1014412">
                    <a:moveTo>
                      <a:pt x="28575" y="866775"/>
                    </a:moveTo>
                    <a:cubicBezTo>
                      <a:pt x="14287" y="557212"/>
                      <a:pt x="0" y="247650"/>
                      <a:pt x="0" y="123825"/>
                    </a:cubicBezTo>
                    <a:cubicBezTo>
                      <a:pt x="0" y="0"/>
                      <a:pt x="28575" y="123825"/>
                      <a:pt x="28575" y="123825"/>
                    </a:cubicBezTo>
                    <a:lnTo>
                      <a:pt x="871537" y="152400"/>
                    </a:lnTo>
                    <a:cubicBezTo>
                      <a:pt x="1114424" y="197644"/>
                      <a:pt x="1278731" y="266699"/>
                      <a:pt x="1485900" y="395287"/>
                    </a:cubicBezTo>
                    <a:cubicBezTo>
                      <a:pt x="1693069" y="523875"/>
                      <a:pt x="2012156" y="833438"/>
                      <a:pt x="2114550" y="923925"/>
                    </a:cubicBezTo>
                    <a:cubicBezTo>
                      <a:pt x="2216944" y="1014412"/>
                      <a:pt x="2100262" y="938212"/>
                      <a:pt x="2100262" y="938212"/>
                    </a:cubicBezTo>
                    <a:lnTo>
                      <a:pt x="28575" y="866775"/>
                    </a:lnTo>
                    <a:close/>
                  </a:path>
                </a:pathLst>
              </a:custGeom>
              <a:solidFill>
                <a:srgbClr val="00FFFF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5" name="Oval 84"/>
              <p:cNvSpPr/>
              <p:nvPr/>
            </p:nvSpPr>
            <p:spPr>
              <a:xfrm>
                <a:off x="1259632" y="4077072"/>
                <a:ext cx="1296144" cy="1296144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6" name="Oval 85"/>
              <p:cNvSpPr/>
              <p:nvPr/>
            </p:nvSpPr>
            <p:spPr>
              <a:xfrm>
                <a:off x="1403648" y="4221088"/>
                <a:ext cx="1008112" cy="100811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5724128" y="4077072"/>
                <a:ext cx="1296144" cy="1296144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8" name="Oval 87"/>
              <p:cNvSpPr/>
              <p:nvPr/>
            </p:nvSpPr>
            <p:spPr>
              <a:xfrm>
                <a:off x="5868144" y="4221088"/>
                <a:ext cx="1008112" cy="100811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89" name="Straight Connector 88"/>
              <p:cNvCxnSpPr/>
              <p:nvPr/>
            </p:nvCxnSpPr>
            <p:spPr>
              <a:xfrm>
                <a:off x="3059832" y="2564904"/>
                <a:ext cx="72008" cy="2304256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" name="Group 71"/>
            <p:cNvGrpSpPr/>
            <p:nvPr/>
          </p:nvGrpSpPr>
          <p:grpSpPr>
            <a:xfrm>
              <a:off x="4211960" y="-2475656"/>
              <a:ext cx="2376264" cy="3897052"/>
              <a:chOff x="2195736" y="-1116124"/>
              <a:chExt cx="2376264" cy="3897052"/>
            </a:xfrm>
          </p:grpSpPr>
          <p:sp>
            <p:nvSpPr>
              <p:cNvPr id="78" name="Rectangle 77"/>
              <p:cNvSpPr/>
              <p:nvPr/>
            </p:nvSpPr>
            <p:spPr>
              <a:xfrm>
                <a:off x="3203848" y="548680"/>
                <a:ext cx="360040" cy="2232248"/>
              </a:xfrm>
              <a:prstGeom prst="rect">
                <a:avLst/>
              </a:prstGeom>
              <a:solidFill>
                <a:srgbClr val="CC66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2195736" y="-1116124"/>
                <a:ext cx="2376264" cy="2232248"/>
              </a:xfrm>
              <a:prstGeom prst="ellipse">
                <a:avLst/>
              </a:prstGeom>
              <a:solidFill>
                <a:srgbClr val="00FF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6" name="Group 72"/>
            <p:cNvGrpSpPr/>
            <p:nvPr/>
          </p:nvGrpSpPr>
          <p:grpSpPr>
            <a:xfrm>
              <a:off x="2483768" y="-2907704"/>
              <a:ext cx="2376264" cy="3897052"/>
              <a:chOff x="2195736" y="-1116124"/>
              <a:chExt cx="2376264" cy="3897052"/>
            </a:xfrm>
          </p:grpSpPr>
          <p:sp>
            <p:nvSpPr>
              <p:cNvPr id="76" name="Rectangle 75"/>
              <p:cNvSpPr/>
              <p:nvPr/>
            </p:nvSpPr>
            <p:spPr>
              <a:xfrm>
                <a:off x="3203848" y="548680"/>
                <a:ext cx="360040" cy="2232248"/>
              </a:xfrm>
              <a:prstGeom prst="rect">
                <a:avLst/>
              </a:prstGeom>
              <a:solidFill>
                <a:srgbClr val="CC66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2195736" y="-1116124"/>
                <a:ext cx="2376264" cy="2232248"/>
              </a:xfrm>
              <a:prstGeom prst="ellipse">
                <a:avLst/>
              </a:prstGeom>
              <a:solidFill>
                <a:srgbClr val="00FF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8" name="Group 75"/>
            <p:cNvGrpSpPr/>
            <p:nvPr/>
          </p:nvGrpSpPr>
          <p:grpSpPr>
            <a:xfrm>
              <a:off x="7524328" y="-2835696"/>
              <a:ext cx="2376264" cy="3897052"/>
              <a:chOff x="2195736" y="-1116124"/>
              <a:chExt cx="2376264" cy="3897052"/>
            </a:xfrm>
          </p:grpSpPr>
          <p:sp>
            <p:nvSpPr>
              <p:cNvPr id="74" name="Rectangle 73"/>
              <p:cNvSpPr/>
              <p:nvPr/>
            </p:nvSpPr>
            <p:spPr>
              <a:xfrm>
                <a:off x="3203848" y="548680"/>
                <a:ext cx="360040" cy="2232248"/>
              </a:xfrm>
              <a:prstGeom prst="rect">
                <a:avLst/>
              </a:prstGeom>
              <a:solidFill>
                <a:srgbClr val="CC66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5" name="Oval 74"/>
              <p:cNvSpPr/>
              <p:nvPr/>
            </p:nvSpPr>
            <p:spPr>
              <a:xfrm>
                <a:off x="2195736" y="-1116124"/>
                <a:ext cx="2376264" cy="2232248"/>
              </a:xfrm>
              <a:prstGeom prst="ellipse">
                <a:avLst/>
              </a:prstGeom>
              <a:solidFill>
                <a:srgbClr val="00FF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9" name="Group 47"/>
            <p:cNvGrpSpPr>
              <a:grpSpLocks noChangeAspect="1"/>
            </p:cNvGrpSpPr>
            <p:nvPr/>
          </p:nvGrpSpPr>
          <p:grpSpPr>
            <a:xfrm>
              <a:off x="-756592" y="1340768"/>
              <a:ext cx="4742284" cy="1814660"/>
              <a:chOff x="319088" y="2564904"/>
              <a:chExt cx="7339012" cy="2808312"/>
            </a:xfrm>
          </p:grpSpPr>
          <p:sp>
            <p:nvSpPr>
              <p:cNvPr id="64" name="Freeform 63"/>
              <p:cNvSpPr/>
              <p:nvPr/>
            </p:nvSpPr>
            <p:spPr>
              <a:xfrm>
                <a:off x="467544" y="2564904"/>
                <a:ext cx="7091363" cy="2345531"/>
              </a:xfrm>
              <a:custGeom>
                <a:avLst/>
                <a:gdLst>
                  <a:gd name="connsiteX0" fmla="*/ 38100 w 7091363"/>
                  <a:gd name="connsiteY0" fmla="*/ 1619250 h 2345531"/>
                  <a:gd name="connsiteX1" fmla="*/ 23813 w 7091363"/>
                  <a:gd name="connsiteY1" fmla="*/ 1319212 h 2345531"/>
                  <a:gd name="connsiteX2" fmla="*/ 52388 w 7091363"/>
                  <a:gd name="connsiteY2" fmla="*/ 1076325 h 2345531"/>
                  <a:gd name="connsiteX3" fmla="*/ 138113 w 7091363"/>
                  <a:gd name="connsiteY3" fmla="*/ 947737 h 2345531"/>
                  <a:gd name="connsiteX4" fmla="*/ 381000 w 7091363"/>
                  <a:gd name="connsiteY4" fmla="*/ 876300 h 2345531"/>
                  <a:gd name="connsiteX5" fmla="*/ 995363 w 7091363"/>
                  <a:gd name="connsiteY5" fmla="*/ 862012 h 2345531"/>
                  <a:gd name="connsiteX6" fmla="*/ 1123950 w 7091363"/>
                  <a:gd name="connsiteY6" fmla="*/ 862012 h 2345531"/>
                  <a:gd name="connsiteX7" fmla="*/ 1195388 w 7091363"/>
                  <a:gd name="connsiteY7" fmla="*/ 790575 h 2345531"/>
                  <a:gd name="connsiteX8" fmla="*/ 1866900 w 7091363"/>
                  <a:gd name="connsiteY8" fmla="*/ 233362 h 2345531"/>
                  <a:gd name="connsiteX9" fmla="*/ 2338388 w 7091363"/>
                  <a:gd name="connsiteY9" fmla="*/ 47625 h 2345531"/>
                  <a:gd name="connsiteX10" fmla="*/ 2824163 w 7091363"/>
                  <a:gd name="connsiteY10" fmla="*/ 4762 h 2345531"/>
                  <a:gd name="connsiteX11" fmla="*/ 3367088 w 7091363"/>
                  <a:gd name="connsiteY11" fmla="*/ 19050 h 2345531"/>
                  <a:gd name="connsiteX12" fmla="*/ 3867150 w 7091363"/>
                  <a:gd name="connsiteY12" fmla="*/ 90487 h 2345531"/>
                  <a:gd name="connsiteX13" fmla="*/ 4210050 w 7091363"/>
                  <a:gd name="connsiteY13" fmla="*/ 204787 h 2345531"/>
                  <a:gd name="connsiteX14" fmla="*/ 4538663 w 7091363"/>
                  <a:gd name="connsiteY14" fmla="*/ 419100 h 2345531"/>
                  <a:gd name="connsiteX15" fmla="*/ 5038725 w 7091363"/>
                  <a:gd name="connsiteY15" fmla="*/ 890587 h 2345531"/>
                  <a:gd name="connsiteX16" fmla="*/ 5110163 w 7091363"/>
                  <a:gd name="connsiteY16" fmla="*/ 976312 h 2345531"/>
                  <a:gd name="connsiteX17" fmla="*/ 5438775 w 7091363"/>
                  <a:gd name="connsiteY17" fmla="*/ 1033462 h 2345531"/>
                  <a:gd name="connsiteX18" fmla="*/ 6510338 w 7091363"/>
                  <a:gd name="connsiteY18" fmla="*/ 1219200 h 2345531"/>
                  <a:gd name="connsiteX19" fmla="*/ 6853238 w 7091363"/>
                  <a:gd name="connsiteY19" fmla="*/ 1362075 h 2345531"/>
                  <a:gd name="connsiteX20" fmla="*/ 6981825 w 7091363"/>
                  <a:gd name="connsiteY20" fmla="*/ 1562100 h 2345531"/>
                  <a:gd name="connsiteX21" fmla="*/ 7053263 w 7091363"/>
                  <a:gd name="connsiteY21" fmla="*/ 1790700 h 2345531"/>
                  <a:gd name="connsiteX22" fmla="*/ 6753225 w 7091363"/>
                  <a:gd name="connsiteY22" fmla="*/ 2062162 h 2345531"/>
                  <a:gd name="connsiteX23" fmla="*/ 5195888 w 7091363"/>
                  <a:gd name="connsiteY23" fmla="*/ 2276475 h 2345531"/>
                  <a:gd name="connsiteX24" fmla="*/ 1481138 w 7091363"/>
                  <a:gd name="connsiteY24" fmla="*/ 2290762 h 2345531"/>
                  <a:gd name="connsiteX25" fmla="*/ 252413 w 7091363"/>
                  <a:gd name="connsiteY25" fmla="*/ 1947862 h 2345531"/>
                  <a:gd name="connsiteX26" fmla="*/ 38100 w 7091363"/>
                  <a:gd name="connsiteY26" fmla="*/ 1619250 h 23455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7091363" h="2345531">
                    <a:moveTo>
                      <a:pt x="38100" y="1619250"/>
                    </a:moveTo>
                    <a:cubicBezTo>
                      <a:pt x="0" y="1514475"/>
                      <a:pt x="21432" y="1409699"/>
                      <a:pt x="23813" y="1319212"/>
                    </a:cubicBezTo>
                    <a:cubicBezTo>
                      <a:pt x="26194" y="1228725"/>
                      <a:pt x="33338" y="1138238"/>
                      <a:pt x="52388" y="1076325"/>
                    </a:cubicBezTo>
                    <a:cubicBezTo>
                      <a:pt x="71438" y="1014412"/>
                      <a:pt x="83344" y="981074"/>
                      <a:pt x="138113" y="947737"/>
                    </a:cubicBezTo>
                    <a:cubicBezTo>
                      <a:pt x="192882" y="914400"/>
                      <a:pt x="238125" y="890587"/>
                      <a:pt x="381000" y="876300"/>
                    </a:cubicBezTo>
                    <a:cubicBezTo>
                      <a:pt x="523875" y="862013"/>
                      <a:pt x="871538" y="864393"/>
                      <a:pt x="995363" y="862012"/>
                    </a:cubicBezTo>
                    <a:cubicBezTo>
                      <a:pt x="1119188" y="859631"/>
                      <a:pt x="1090612" y="873918"/>
                      <a:pt x="1123950" y="862012"/>
                    </a:cubicBezTo>
                    <a:cubicBezTo>
                      <a:pt x="1157288" y="850106"/>
                      <a:pt x="1071563" y="895350"/>
                      <a:pt x="1195388" y="790575"/>
                    </a:cubicBezTo>
                    <a:cubicBezTo>
                      <a:pt x="1319213" y="685800"/>
                      <a:pt x="1676400" y="357187"/>
                      <a:pt x="1866900" y="233362"/>
                    </a:cubicBezTo>
                    <a:cubicBezTo>
                      <a:pt x="2057400" y="109537"/>
                      <a:pt x="2178844" y="85725"/>
                      <a:pt x="2338388" y="47625"/>
                    </a:cubicBezTo>
                    <a:cubicBezTo>
                      <a:pt x="2497932" y="9525"/>
                      <a:pt x="2652713" y="9524"/>
                      <a:pt x="2824163" y="4762"/>
                    </a:cubicBezTo>
                    <a:cubicBezTo>
                      <a:pt x="2995613" y="0"/>
                      <a:pt x="3193257" y="4763"/>
                      <a:pt x="3367088" y="19050"/>
                    </a:cubicBezTo>
                    <a:cubicBezTo>
                      <a:pt x="3540919" y="33337"/>
                      <a:pt x="3726656" y="59531"/>
                      <a:pt x="3867150" y="90487"/>
                    </a:cubicBezTo>
                    <a:cubicBezTo>
                      <a:pt x="4007644" y="121443"/>
                      <a:pt x="4098131" y="150018"/>
                      <a:pt x="4210050" y="204787"/>
                    </a:cubicBezTo>
                    <a:cubicBezTo>
                      <a:pt x="4321969" y="259556"/>
                      <a:pt x="4400551" y="304800"/>
                      <a:pt x="4538663" y="419100"/>
                    </a:cubicBezTo>
                    <a:cubicBezTo>
                      <a:pt x="4676775" y="533400"/>
                      <a:pt x="4943475" y="797718"/>
                      <a:pt x="5038725" y="890587"/>
                    </a:cubicBezTo>
                    <a:cubicBezTo>
                      <a:pt x="5133975" y="983456"/>
                      <a:pt x="5043488" y="952500"/>
                      <a:pt x="5110163" y="976312"/>
                    </a:cubicBezTo>
                    <a:cubicBezTo>
                      <a:pt x="5176838" y="1000125"/>
                      <a:pt x="5438775" y="1033462"/>
                      <a:pt x="5438775" y="1033462"/>
                    </a:cubicBezTo>
                    <a:cubicBezTo>
                      <a:pt x="5672137" y="1073943"/>
                      <a:pt x="6274594" y="1164431"/>
                      <a:pt x="6510338" y="1219200"/>
                    </a:cubicBezTo>
                    <a:cubicBezTo>
                      <a:pt x="6746082" y="1273969"/>
                      <a:pt x="6774657" y="1304925"/>
                      <a:pt x="6853238" y="1362075"/>
                    </a:cubicBezTo>
                    <a:cubicBezTo>
                      <a:pt x="6931819" y="1419225"/>
                      <a:pt x="6948488" y="1490663"/>
                      <a:pt x="6981825" y="1562100"/>
                    </a:cubicBezTo>
                    <a:cubicBezTo>
                      <a:pt x="7015162" y="1633537"/>
                      <a:pt x="7091363" y="1707356"/>
                      <a:pt x="7053263" y="1790700"/>
                    </a:cubicBezTo>
                    <a:cubicBezTo>
                      <a:pt x="7015163" y="1874044"/>
                      <a:pt x="7062787" y="1981200"/>
                      <a:pt x="6753225" y="2062162"/>
                    </a:cubicBezTo>
                    <a:cubicBezTo>
                      <a:pt x="6443663" y="2143124"/>
                      <a:pt x="6074569" y="2238375"/>
                      <a:pt x="5195888" y="2276475"/>
                    </a:cubicBezTo>
                    <a:cubicBezTo>
                      <a:pt x="4317207" y="2314575"/>
                      <a:pt x="2305051" y="2345531"/>
                      <a:pt x="1481138" y="2290762"/>
                    </a:cubicBezTo>
                    <a:cubicBezTo>
                      <a:pt x="657226" y="2235993"/>
                      <a:pt x="492919" y="2059781"/>
                      <a:pt x="252413" y="1947862"/>
                    </a:cubicBezTo>
                    <a:cubicBezTo>
                      <a:pt x="11907" y="1835943"/>
                      <a:pt x="76200" y="1724025"/>
                      <a:pt x="38100" y="1619250"/>
                    </a:cubicBezTo>
                    <a:close/>
                  </a:path>
                </a:pathLst>
              </a:custGeom>
              <a:solidFill>
                <a:srgbClr val="C000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5" name="Freeform 64"/>
              <p:cNvSpPr/>
              <p:nvPr/>
            </p:nvSpPr>
            <p:spPr>
              <a:xfrm>
                <a:off x="319088" y="4024313"/>
                <a:ext cx="1607343" cy="835819"/>
              </a:xfrm>
              <a:custGeom>
                <a:avLst/>
                <a:gdLst>
                  <a:gd name="connsiteX0" fmla="*/ 1323975 w 1607343"/>
                  <a:gd name="connsiteY0" fmla="*/ 119062 h 835819"/>
                  <a:gd name="connsiteX1" fmla="*/ 238125 w 1607343"/>
                  <a:gd name="connsiteY1" fmla="*/ 133350 h 835819"/>
                  <a:gd name="connsiteX2" fmla="*/ 52387 w 1607343"/>
                  <a:gd name="connsiteY2" fmla="*/ 347662 h 835819"/>
                  <a:gd name="connsiteX3" fmla="*/ 66675 w 1607343"/>
                  <a:gd name="connsiteY3" fmla="*/ 661987 h 835819"/>
                  <a:gd name="connsiteX4" fmla="*/ 452437 w 1607343"/>
                  <a:gd name="connsiteY4" fmla="*/ 719137 h 835819"/>
                  <a:gd name="connsiteX5" fmla="*/ 1452562 w 1607343"/>
                  <a:gd name="connsiteY5" fmla="*/ 733425 h 835819"/>
                  <a:gd name="connsiteX6" fmla="*/ 1381125 w 1607343"/>
                  <a:gd name="connsiteY6" fmla="*/ 104775 h 835819"/>
                  <a:gd name="connsiteX7" fmla="*/ 1323975 w 1607343"/>
                  <a:gd name="connsiteY7" fmla="*/ 119062 h 835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07343" h="835819">
                    <a:moveTo>
                      <a:pt x="1323975" y="119062"/>
                    </a:moveTo>
                    <a:cubicBezTo>
                      <a:pt x="1133475" y="123824"/>
                      <a:pt x="450056" y="95250"/>
                      <a:pt x="238125" y="133350"/>
                    </a:cubicBezTo>
                    <a:cubicBezTo>
                      <a:pt x="26194" y="171450"/>
                      <a:pt x="80962" y="259556"/>
                      <a:pt x="52387" y="347662"/>
                    </a:cubicBezTo>
                    <a:cubicBezTo>
                      <a:pt x="23812" y="435768"/>
                      <a:pt x="0" y="600075"/>
                      <a:pt x="66675" y="661987"/>
                    </a:cubicBezTo>
                    <a:cubicBezTo>
                      <a:pt x="133350" y="723900"/>
                      <a:pt x="221456" y="707231"/>
                      <a:pt x="452437" y="719137"/>
                    </a:cubicBezTo>
                    <a:cubicBezTo>
                      <a:pt x="683418" y="731043"/>
                      <a:pt x="1297781" y="835819"/>
                      <a:pt x="1452562" y="733425"/>
                    </a:cubicBezTo>
                    <a:cubicBezTo>
                      <a:pt x="1607343" y="631031"/>
                      <a:pt x="1400175" y="209550"/>
                      <a:pt x="1381125" y="104775"/>
                    </a:cubicBezTo>
                    <a:cubicBezTo>
                      <a:pt x="1362075" y="0"/>
                      <a:pt x="1514475" y="114300"/>
                      <a:pt x="1323975" y="119062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6" name="Freeform 65"/>
              <p:cNvSpPr/>
              <p:nvPr/>
            </p:nvSpPr>
            <p:spPr>
              <a:xfrm>
                <a:off x="6791325" y="4131469"/>
                <a:ext cx="866775" cy="766762"/>
              </a:xfrm>
              <a:custGeom>
                <a:avLst/>
                <a:gdLst>
                  <a:gd name="connsiteX0" fmla="*/ 66675 w 866775"/>
                  <a:gd name="connsiteY0" fmla="*/ 211931 h 766762"/>
                  <a:gd name="connsiteX1" fmla="*/ 538163 w 866775"/>
                  <a:gd name="connsiteY1" fmla="*/ 140494 h 766762"/>
                  <a:gd name="connsiteX2" fmla="*/ 723900 w 866775"/>
                  <a:gd name="connsiteY2" fmla="*/ 69056 h 766762"/>
                  <a:gd name="connsiteX3" fmla="*/ 823913 w 866775"/>
                  <a:gd name="connsiteY3" fmla="*/ 554831 h 766762"/>
                  <a:gd name="connsiteX4" fmla="*/ 752475 w 866775"/>
                  <a:gd name="connsiteY4" fmla="*/ 640556 h 766762"/>
                  <a:gd name="connsiteX5" fmla="*/ 138113 w 866775"/>
                  <a:gd name="connsiteY5" fmla="*/ 697706 h 766762"/>
                  <a:gd name="connsiteX6" fmla="*/ 66675 w 866775"/>
                  <a:gd name="connsiteY6" fmla="*/ 211931 h 766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66775" h="766762">
                    <a:moveTo>
                      <a:pt x="66675" y="211931"/>
                    </a:moveTo>
                    <a:cubicBezTo>
                      <a:pt x="133350" y="119062"/>
                      <a:pt x="428626" y="164306"/>
                      <a:pt x="538163" y="140494"/>
                    </a:cubicBezTo>
                    <a:cubicBezTo>
                      <a:pt x="647700" y="116682"/>
                      <a:pt x="676275" y="0"/>
                      <a:pt x="723900" y="69056"/>
                    </a:cubicBezTo>
                    <a:cubicBezTo>
                      <a:pt x="771525" y="138112"/>
                      <a:pt x="819151" y="459581"/>
                      <a:pt x="823913" y="554831"/>
                    </a:cubicBezTo>
                    <a:cubicBezTo>
                      <a:pt x="828675" y="650081"/>
                      <a:pt x="866775" y="616744"/>
                      <a:pt x="752475" y="640556"/>
                    </a:cubicBezTo>
                    <a:cubicBezTo>
                      <a:pt x="638175" y="664368"/>
                      <a:pt x="250032" y="766762"/>
                      <a:pt x="138113" y="697706"/>
                    </a:cubicBezTo>
                    <a:cubicBezTo>
                      <a:pt x="26194" y="628650"/>
                      <a:pt x="0" y="304800"/>
                      <a:pt x="66675" y="211931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7" name="Freeform 66"/>
              <p:cNvSpPr/>
              <p:nvPr/>
            </p:nvSpPr>
            <p:spPr>
              <a:xfrm>
                <a:off x="1783556" y="2619376"/>
                <a:ext cx="1176338" cy="821530"/>
              </a:xfrm>
              <a:custGeom>
                <a:avLst/>
                <a:gdLst>
                  <a:gd name="connsiteX0" fmla="*/ 1116807 w 1176338"/>
                  <a:gd name="connsiteY0" fmla="*/ 809624 h 821530"/>
                  <a:gd name="connsiteX1" fmla="*/ 1116807 w 1176338"/>
                  <a:gd name="connsiteY1" fmla="*/ 109537 h 821530"/>
                  <a:gd name="connsiteX2" fmla="*/ 759619 w 1176338"/>
                  <a:gd name="connsiteY2" fmla="*/ 152399 h 821530"/>
                  <a:gd name="connsiteX3" fmla="*/ 488157 w 1176338"/>
                  <a:gd name="connsiteY3" fmla="*/ 380999 h 821530"/>
                  <a:gd name="connsiteX4" fmla="*/ 73819 w 1176338"/>
                  <a:gd name="connsiteY4" fmla="*/ 752474 h 821530"/>
                  <a:gd name="connsiteX5" fmla="*/ 45244 w 1176338"/>
                  <a:gd name="connsiteY5" fmla="*/ 795337 h 821530"/>
                  <a:gd name="connsiteX6" fmla="*/ 273844 w 1176338"/>
                  <a:gd name="connsiteY6" fmla="*/ 795337 h 821530"/>
                  <a:gd name="connsiteX7" fmla="*/ 1116807 w 1176338"/>
                  <a:gd name="connsiteY7" fmla="*/ 809624 h 821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6338" h="821530">
                    <a:moveTo>
                      <a:pt x="1116807" y="809624"/>
                    </a:moveTo>
                    <a:cubicBezTo>
                      <a:pt x="1146572" y="514349"/>
                      <a:pt x="1176338" y="219075"/>
                      <a:pt x="1116807" y="109537"/>
                    </a:cubicBezTo>
                    <a:cubicBezTo>
                      <a:pt x="1057276" y="0"/>
                      <a:pt x="864394" y="107155"/>
                      <a:pt x="759619" y="152399"/>
                    </a:cubicBezTo>
                    <a:cubicBezTo>
                      <a:pt x="654844" y="197643"/>
                      <a:pt x="602457" y="280987"/>
                      <a:pt x="488157" y="380999"/>
                    </a:cubicBezTo>
                    <a:cubicBezTo>
                      <a:pt x="373857" y="481012"/>
                      <a:pt x="147638" y="683418"/>
                      <a:pt x="73819" y="752474"/>
                    </a:cubicBezTo>
                    <a:cubicBezTo>
                      <a:pt x="0" y="821530"/>
                      <a:pt x="11907" y="788193"/>
                      <a:pt x="45244" y="795337"/>
                    </a:cubicBezTo>
                    <a:cubicBezTo>
                      <a:pt x="78581" y="802481"/>
                      <a:pt x="273844" y="795337"/>
                      <a:pt x="273844" y="795337"/>
                    </a:cubicBezTo>
                    <a:lnTo>
                      <a:pt x="1116807" y="809624"/>
                    </a:lnTo>
                    <a:close/>
                  </a:path>
                </a:pathLst>
              </a:custGeom>
              <a:solidFill>
                <a:srgbClr val="00FFFF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8" name="Freeform 67"/>
              <p:cNvSpPr/>
              <p:nvPr/>
            </p:nvSpPr>
            <p:spPr>
              <a:xfrm>
                <a:off x="3214688" y="2576513"/>
                <a:ext cx="2216944" cy="1014412"/>
              </a:xfrm>
              <a:custGeom>
                <a:avLst/>
                <a:gdLst>
                  <a:gd name="connsiteX0" fmla="*/ 28575 w 2216944"/>
                  <a:gd name="connsiteY0" fmla="*/ 866775 h 1014412"/>
                  <a:gd name="connsiteX1" fmla="*/ 0 w 2216944"/>
                  <a:gd name="connsiteY1" fmla="*/ 123825 h 1014412"/>
                  <a:gd name="connsiteX2" fmla="*/ 28575 w 2216944"/>
                  <a:gd name="connsiteY2" fmla="*/ 123825 h 1014412"/>
                  <a:gd name="connsiteX3" fmla="*/ 871537 w 2216944"/>
                  <a:gd name="connsiteY3" fmla="*/ 152400 h 1014412"/>
                  <a:gd name="connsiteX4" fmla="*/ 1485900 w 2216944"/>
                  <a:gd name="connsiteY4" fmla="*/ 395287 h 1014412"/>
                  <a:gd name="connsiteX5" fmla="*/ 2114550 w 2216944"/>
                  <a:gd name="connsiteY5" fmla="*/ 923925 h 1014412"/>
                  <a:gd name="connsiteX6" fmla="*/ 2100262 w 2216944"/>
                  <a:gd name="connsiteY6" fmla="*/ 938212 h 1014412"/>
                  <a:gd name="connsiteX7" fmla="*/ 28575 w 2216944"/>
                  <a:gd name="connsiteY7" fmla="*/ 866775 h 1014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16944" h="1014412">
                    <a:moveTo>
                      <a:pt x="28575" y="866775"/>
                    </a:moveTo>
                    <a:cubicBezTo>
                      <a:pt x="14287" y="557212"/>
                      <a:pt x="0" y="247650"/>
                      <a:pt x="0" y="123825"/>
                    </a:cubicBezTo>
                    <a:cubicBezTo>
                      <a:pt x="0" y="0"/>
                      <a:pt x="28575" y="123825"/>
                      <a:pt x="28575" y="123825"/>
                    </a:cubicBezTo>
                    <a:lnTo>
                      <a:pt x="871537" y="152400"/>
                    </a:lnTo>
                    <a:cubicBezTo>
                      <a:pt x="1114424" y="197644"/>
                      <a:pt x="1278731" y="266699"/>
                      <a:pt x="1485900" y="395287"/>
                    </a:cubicBezTo>
                    <a:cubicBezTo>
                      <a:pt x="1693069" y="523875"/>
                      <a:pt x="2012156" y="833438"/>
                      <a:pt x="2114550" y="923925"/>
                    </a:cubicBezTo>
                    <a:cubicBezTo>
                      <a:pt x="2216944" y="1014412"/>
                      <a:pt x="2100262" y="938212"/>
                      <a:pt x="2100262" y="938212"/>
                    </a:cubicBezTo>
                    <a:lnTo>
                      <a:pt x="28575" y="866775"/>
                    </a:lnTo>
                    <a:close/>
                  </a:path>
                </a:pathLst>
              </a:custGeom>
              <a:solidFill>
                <a:srgbClr val="00FFFF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9" name="Oval 68"/>
              <p:cNvSpPr/>
              <p:nvPr/>
            </p:nvSpPr>
            <p:spPr>
              <a:xfrm>
                <a:off x="1259632" y="4077072"/>
                <a:ext cx="1296144" cy="1296144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0" name="Oval 69"/>
              <p:cNvSpPr/>
              <p:nvPr/>
            </p:nvSpPr>
            <p:spPr>
              <a:xfrm>
                <a:off x="1403648" y="4221088"/>
                <a:ext cx="1008112" cy="100811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1" name="Oval 70"/>
              <p:cNvSpPr/>
              <p:nvPr/>
            </p:nvSpPr>
            <p:spPr>
              <a:xfrm>
                <a:off x="5724128" y="4077072"/>
                <a:ext cx="1296144" cy="1296144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2" name="Oval 71"/>
              <p:cNvSpPr/>
              <p:nvPr/>
            </p:nvSpPr>
            <p:spPr>
              <a:xfrm>
                <a:off x="5868144" y="4221088"/>
                <a:ext cx="1008112" cy="100811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73" name="Straight Connector 72"/>
              <p:cNvCxnSpPr/>
              <p:nvPr/>
            </p:nvCxnSpPr>
            <p:spPr>
              <a:xfrm>
                <a:off x="3059832" y="2564904"/>
                <a:ext cx="72008" cy="2304256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Freeform 1"/>
          <p:cNvSpPr/>
          <p:nvPr/>
        </p:nvSpPr>
        <p:spPr>
          <a:xfrm>
            <a:off x="3542437" y="3009837"/>
            <a:ext cx="507543" cy="1010077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0" name="Group 3"/>
          <p:cNvGrpSpPr/>
          <p:nvPr/>
        </p:nvGrpSpPr>
        <p:grpSpPr>
          <a:xfrm>
            <a:off x="3223057" y="1967323"/>
            <a:ext cx="2603480" cy="3096344"/>
            <a:chOff x="4788024" y="3250927"/>
            <a:chExt cx="1883400" cy="2338313"/>
          </a:xfrm>
        </p:grpSpPr>
        <p:grpSp>
          <p:nvGrpSpPr>
            <p:cNvPr id="21" name="Group 49"/>
            <p:cNvGrpSpPr/>
            <p:nvPr/>
          </p:nvGrpSpPr>
          <p:grpSpPr>
            <a:xfrm>
              <a:off x="4816074" y="4835103"/>
              <a:ext cx="832588" cy="754137"/>
              <a:chOff x="3083489" y="4581128"/>
              <a:chExt cx="1344495" cy="1224136"/>
            </a:xfrm>
          </p:grpSpPr>
          <p:sp>
            <p:nvSpPr>
              <p:cNvPr id="15" name="Freeform 14"/>
              <p:cNvSpPr/>
              <p:nvPr/>
            </p:nvSpPr>
            <p:spPr>
              <a:xfrm>
                <a:off x="3306586" y="4581128"/>
                <a:ext cx="1020812" cy="1144288"/>
              </a:xfrm>
              <a:custGeom>
                <a:avLst/>
                <a:gdLst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98859 w 625872"/>
                  <a:gd name="connsiteY6" fmla="*/ 576262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86581 w 625872"/>
                  <a:gd name="connsiteY6" fmla="*/ 600620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52338"/>
                  <a:gd name="connsiteX1" fmla="*/ 586978 w 629778"/>
                  <a:gd name="connsiteY1" fmla="*/ 707231 h 852338"/>
                  <a:gd name="connsiteX2" fmla="*/ 332557 w 629778"/>
                  <a:gd name="connsiteY2" fmla="*/ 850230 h 852338"/>
                  <a:gd name="connsiteX3" fmla="*/ 65484 w 629778"/>
                  <a:gd name="connsiteY3" fmla="*/ 809625 h 852338"/>
                  <a:gd name="connsiteX4" fmla="*/ 15478 w 629778"/>
                  <a:gd name="connsiteY4" fmla="*/ 671512 h 852338"/>
                  <a:gd name="connsiteX5" fmla="*/ 158353 w 629778"/>
                  <a:gd name="connsiteY5" fmla="*/ 540543 h 852338"/>
                  <a:gd name="connsiteX6" fmla="*/ 386581 w 629778"/>
                  <a:gd name="connsiteY6" fmla="*/ 600620 h 852338"/>
                  <a:gd name="connsiteX7" fmla="*/ 408384 w 629778"/>
                  <a:gd name="connsiteY7" fmla="*/ 554831 h 852338"/>
                  <a:gd name="connsiteX8" fmla="*/ 403622 w 629778"/>
                  <a:gd name="connsiteY8" fmla="*/ 0 h 852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9778" h="852338">
                    <a:moveTo>
                      <a:pt x="589359" y="40481"/>
                    </a:moveTo>
                    <a:cubicBezTo>
                      <a:pt x="607615" y="308570"/>
                      <a:pt x="629778" y="572273"/>
                      <a:pt x="586978" y="707231"/>
                    </a:cubicBezTo>
                    <a:cubicBezTo>
                      <a:pt x="544178" y="842189"/>
                      <a:pt x="393081" y="852338"/>
                      <a:pt x="332557" y="850230"/>
                    </a:cubicBezTo>
                    <a:cubicBezTo>
                      <a:pt x="247154" y="847800"/>
                      <a:pt x="118330" y="839411"/>
                      <a:pt x="65484" y="809625"/>
                    </a:cubicBezTo>
                    <a:cubicBezTo>
                      <a:pt x="12638" y="779839"/>
                      <a:pt x="0" y="716359"/>
                      <a:pt x="15478" y="671512"/>
                    </a:cubicBezTo>
                    <a:cubicBezTo>
                      <a:pt x="30956" y="626665"/>
                      <a:pt x="96503" y="552358"/>
                      <a:pt x="158353" y="540543"/>
                    </a:cubicBezTo>
                    <a:cubicBezTo>
                      <a:pt x="220203" y="528728"/>
                      <a:pt x="344909" y="598239"/>
                      <a:pt x="386581" y="600620"/>
                    </a:cubicBezTo>
                    <a:cubicBezTo>
                      <a:pt x="428253" y="603001"/>
                      <a:pt x="405544" y="654934"/>
                      <a:pt x="408384" y="554831"/>
                    </a:cubicBezTo>
                    <a:cubicBezTo>
                      <a:pt x="411224" y="454728"/>
                      <a:pt x="406400" y="229393"/>
                      <a:pt x="403622" y="0"/>
                    </a:cubicBezTo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" name="Freeform 15"/>
              <p:cNvSpPr/>
              <p:nvPr/>
            </p:nvSpPr>
            <p:spPr>
              <a:xfrm>
                <a:off x="3083489" y="5109782"/>
                <a:ext cx="1344495" cy="695482"/>
              </a:xfrm>
              <a:custGeom>
                <a:avLst/>
                <a:gdLst>
                  <a:gd name="connsiteX0" fmla="*/ 909711 w 1444283"/>
                  <a:gd name="connsiteY0" fmla="*/ 180535 h 616633"/>
                  <a:gd name="connsiteX1" fmla="*/ 501748 w 1444283"/>
                  <a:gd name="connsiteY1" fmla="*/ 11723 h 616633"/>
                  <a:gd name="connsiteX2" fmla="*/ 192259 w 1444283"/>
                  <a:gd name="connsiteY2" fmla="*/ 250874 h 616633"/>
                  <a:gd name="connsiteX3" fmla="*/ 178191 w 1444283"/>
                  <a:gd name="connsiteY3" fmla="*/ 504092 h 616633"/>
                  <a:gd name="connsiteX4" fmla="*/ 1261403 w 1444283"/>
                  <a:gd name="connsiteY4" fmla="*/ 574430 h 616633"/>
                  <a:gd name="connsiteX5" fmla="*/ 1275471 w 1444283"/>
                  <a:gd name="connsiteY5" fmla="*/ 546295 h 616633"/>
                  <a:gd name="connsiteX6" fmla="*/ 1289539 w 1444283"/>
                  <a:gd name="connsiteY6" fmla="*/ 152400 h 616633"/>
                  <a:gd name="connsiteX7" fmla="*/ 1275471 w 1444283"/>
                  <a:gd name="connsiteY7" fmla="*/ 124264 h 616633"/>
                  <a:gd name="connsiteX8" fmla="*/ 937846 w 1444283"/>
                  <a:gd name="connsiteY8" fmla="*/ 222738 h 616633"/>
                  <a:gd name="connsiteX0" fmla="*/ 909711 w 1444283"/>
                  <a:gd name="connsiteY0" fmla="*/ 180535 h 616633"/>
                  <a:gd name="connsiteX1" fmla="*/ 501748 w 1444283"/>
                  <a:gd name="connsiteY1" fmla="*/ 11723 h 616633"/>
                  <a:gd name="connsiteX2" fmla="*/ 192259 w 1444283"/>
                  <a:gd name="connsiteY2" fmla="*/ 250874 h 616633"/>
                  <a:gd name="connsiteX3" fmla="*/ 178191 w 1444283"/>
                  <a:gd name="connsiteY3" fmla="*/ 504092 h 616633"/>
                  <a:gd name="connsiteX4" fmla="*/ 1261403 w 1444283"/>
                  <a:gd name="connsiteY4" fmla="*/ 574430 h 616633"/>
                  <a:gd name="connsiteX5" fmla="*/ 1275471 w 1444283"/>
                  <a:gd name="connsiteY5" fmla="*/ 546295 h 616633"/>
                  <a:gd name="connsiteX6" fmla="*/ 1289539 w 1444283"/>
                  <a:gd name="connsiteY6" fmla="*/ 152400 h 616633"/>
                  <a:gd name="connsiteX7" fmla="*/ 1275471 w 1444283"/>
                  <a:gd name="connsiteY7" fmla="*/ 124264 h 616633"/>
                  <a:gd name="connsiteX8" fmla="*/ 882287 w 1444283"/>
                  <a:gd name="connsiteY8" fmla="*/ 64012 h 616633"/>
                  <a:gd name="connsiteX0" fmla="*/ 909711 w 1444283"/>
                  <a:gd name="connsiteY0" fmla="*/ 180535 h 616633"/>
                  <a:gd name="connsiteX1" fmla="*/ 501748 w 1444283"/>
                  <a:gd name="connsiteY1" fmla="*/ 11723 h 616633"/>
                  <a:gd name="connsiteX2" fmla="*/ 192259 w 1444283"/>
                  <a:gd name="connsiteY2" fmla="*/ 250874 h 616633"/>
                  <a:gd name="connsiteX3" fmla="*/ 178191 w 1444283"/>
                  <a:gd name="connsiteY3" fmla="*/ 504092 h 616633"/>
                  <a:gd name="connsiteX4" fmla="*/ 1261403 w 1444283"/>
                  <a:gd name="connsiteY4" fmla="*/ 574430 h 616633"/>
                  <a:gd name="connsiteX5" fmla="*/ 1275471 w 1444283"/>
                  <a:gd name="connsiteY5" fmla="*/ 546295 h 616633"/>
                  <a:gd name="connsiteX6" fmla="*/ 1289539 w 1444283"/>
                  <a:gd name="connsiteY6" fmla="*/ 152400 h 616633"/>
                  <a:gd name="connsiteX7" fmla="*/ 1242327 w 1444283"/>
                  <a:gd name="connsiteY7" fmla="*/ 64012 h 616633"/>
                  <a:gd name="connsiteX8" fmla="*/ 882287 w 1444283"/>
                  <a:gd name="connsiteY8" fmla="*/ 64012 h 616633"/>
                  <a:gd name="connsiteX0" fmla="*/ 909711 w 1444283"/>
                  <a:gd name="connsiteY0" fmla="*/ 311317 h 747415"/>
                  <a:gd name="connsiteX1" fmla="*/ 501748 w 1444283"/>
                  <a:gd name="connsiteY1" fmla="*/ 142505 h 747415"/>
                  <a:gd name="connsiteX2" fmla="*/ 192259 w 1444283"/>
                  <a:gd name="connsiteY2" fmla="*/ 381656 h 747415"/>
                  <a:gd name="connsiteX3" fmla="*/ 178191 w 1444283"/>
                  <a:gd name="connsiteY3" fmla="*/ 634874 h 747415"/>
                  <a:gd name="connsiteX4" fmla="*/ 1261403 w 1444283"/>
                  <a:gd name="connsiteY4" fmla="*/ 705212 h 747415"/>
                  <a:gd name="connsiteX5" fmla="*/ 1275471 w 1444283"/>
                  <a:gd name="connsiteY5" fmla="*/ 677077 h 747415"/>
                  <a:gd name="connsiteX6" fmla="*/ 1289539 w 1444283"/>
                  <a:gd name="connsiteY6" fmla="*/ 283182 h 747415"/>
                  <a:gd name="connsiteX7" fmla="*/ 1242327 w 1444283"/>
                  <a:gd name="connsiteY7" fmla="*/ 194794 h 747415"/>
                  <a:gd name="connsiteX8" fmla="*/ 882287 w 1444283"/>
                  <a:gd name="connsiteY8" fmla="*/ 194794 h 747415"/>
                  <a:gd name="connsiteX0" fmla="*/ 909711 w 1444283"/>
                  <a:gd name="connsiteY0" fmla="*/ 311317 h 714141"/>
                  <a:gd name="connsiteX1" fmla="*/ 501748 w 1444283"/>
                  <a:gd name="connsiteY1" fmla="*/ 142505 h 714141"/>
                  <a:gd name="connsiteX2" fmla="*/ 192259 w 1444283"/>
                  <a:gd name="connsiteY2" fmla="*/ 381656 h 714141"/>
                  <a:gd name="connsiteX3" fmla="*/ 178191 w 1444283"/>
                  <a:gd name="connsiteY3" fmla="*/ 634874 h 714141"/>
                  <a:gd name="connsiteX4" fmla="*/ 1261403 w 1444283"/>
                  <a:gd name="connsiteY4" fmla="*/ 705212 h 714141"/>
                  <a:gd name="connsiteX5" fmla="*/ 1275471 w 1444283"/>
                  <a:gd name="connsiteY5" fmla="*/ 677077 h 714141"/>
                  <a:gd name="connsiteX6" fmla="*/ 1314335 w 1444283"/>
                  <a:gd name="connsiteY6" fmla="*/ 482826 h 714141"/>
                  <a:gd name="connsiteX7" fmla="*/ 1242327 w 1444283"/>
                  <a:gd name="connsiteY7" fmla="*/ 194794 h 714141"/>
                  <a:gd name="connsiteX8" fmla="*/ 882287 w 1444283"/>
                  <a:gd name="connsiteY8" fmla="*/ 194794 h 714141"/>
                  <a:gd name="connsiteX0" fmla="*/ 909711 w 1444283"/>
                  <a:gd name="connsiteY0" fmla="*/ 311317 h 714141"/>
                  <a:gd name="connsiteX1" fmla="*/ 501748 w 1444283"/>
                  <a:gd name="connsiteY1" fmla="*/ 142505 h 714141"/>
                  <a:gd name="connsiteX2" fmla="*/ 192259 w 1444283"/>
                  <a:gd name="connsiteY2" fmla="*/ 381656 h 714141"/>
                  <a:gd name="connsiteX3" fmla="*/ 178191 w 1444283"/>
                  <a:gd name="connsiteY3" fmla="*/ 634874 h 714141"/>
                  <a:gd name="connsiteX4" fmla="*/ 1261403 w 1444283"/>
                  <a:gd name="connsiteY4" fmla="*/ 705212 h 714141"/>
                  <a:gd name="connsiteX5" fmla="*/ 1275471 w 1444283"/>
                  <a:gd name="connsiteY5" fmla="*/ 677077 h 714141"/>
                  <a:gd name="connsiteX6" fmla="*/ 1314335 w 1444283"/>
                  <a:gd name="connsiteY6" fmla="*/ 482826 h 714141"/>
                  <a:gd name="connsiteX7" fmla="*/ 1242327 w 1444283"/>
                  <a:gd name="connsiteY7" fmla="*/ 194794 h 714141"/>
                  <a:gd name="connsiteX8" fmla="*/ 882287 w 1444283"/>
                  <a:gd name="connsiteY8" fmla="*/ 194794 h 714141"/>
                  <a:gd name="connsiteX0" fmla="*/ 909711 w 1444283"/>
                  <a:gd name="connsiteY0" fmla="*/ 180535 h 631365"/>
                  <a:gd name="connsiteX1" fmla="*/ 501748 w 1444283"/>
                  <a:gd name="connsiteY1" fmla="*/ 11723 h 631365"/>
                  <a:gd name="connsiteX2" fmla="*/ 192259 w 1444283"/>
                  <a:gd name="connsiteY2" fmla="*/ 250874 h 631365"/>
                  <a:gd name="connsiteX3" fmla="*/ 178191 w 1444283"/>
                  <a:gd name="connsiteY3" fmla="*/ 504092 h 631365"/>
                  <a:gd name="connsiteX4" fmla="*/ 1261403 w 1444283"/>
                  <a:gd name="connsiteY4" fmla="*/ 574430 h 631365"/>
                  <a:gd name="connsiteX5" fmla="*/ 1275471 w 1444283"/>
                  <a:gd name="connsiteY5" fmla="*/ 546295 h 631365"/>
                  <a:gd name="connsiteX6" fmla="*/ 1242327 w 1444283"/>
                  <a:gd name="connsiteY6" fmla="*/ 64012 h 631365"/>
                  <a:gd name="connsiteX7" fmla="*/ 882287 w 1444283"/>
                  <a:gd name="connsiteY7" fmla="*/ 64012 h 631365"/>
                  <a:gd name="connsiteX0" fmla="*/ 909711 w 1444283"/>
                  <a:gd name="connsiteY0" fmla="*/ 180535 h 631365"/>
                  <a:gd name="connsiteX1" fmla="*/ 501748 w 1444283"/>
                  <a:gd name="connsiteY1" fmla="*/ 11723 h 631365"/>
                  <a:gd name="connsiteX2" fmla="*/ 192259 w 1444283"/>
                  <a:gd name="connsiteY2" fmla="*/ 250874 h 631365"/>
                  <a:gd name="connsiteX3" fmla="*/ 178191 w 1444283"/>
                  <a:gd name="connsiteY3" fmla="*/ 504092 h 631365"/>
                  <a:gd name="connsiteX4" fmla="*/ 1261403 w 1444283"/>
                  <a:gd name="connsiteY4" fmla="*/ 574430 h 631365"/>
                  <a:gd name="connsiteX5" fmla="*/ 1275471 w 1444283"/>
                  <a:gd name="connsiteY5" fmla="*/ 546295 h 631365"/>
                  <a:gd name="connsiteX6" fmla="*/ 1242327 w 1444283"/>
                  <a:gd name="connsiteY6" fmla="*/ 64012 h 631365"/>
                  <a:gd name="connsiteX7" fmla="*/ 882287 w 1444283"/>
                  <a:gd name="connsiteY7" fmla="*/ 64012 h 631365"/>
                  <a:gd name="connsiteX0" fmla="*/ 909711 w 1444283"/>
                  <a:gd name="connsiteY0" fmla="*/ 180535 h 631365"/>
                  <a:gd name="connsiteX1" fmla="*/ 501748 w 1444283"/>
                  <a:gd name="connsiteY1" fmla="*/ 11723 h 631365"/>
                  <a:gd name="connsiteX2" fmla="*/ 192259 w 1444283"/>
                  <a:gd name="connsiteY2" fmla="*/ 250874 h 631365"/>
                  <a:gd name="connsiteX3" fmla="*/ 178191 w 1444283"/>
                  <a:gd name="connsiteY3" fmla="*/ 504092 h 631365"/>
                  <a:gd name="connsiteX4" fmla="*/ 1261403 w 1444283"/>
                  <a:gd name="connsiteY4" fmla="*/ 574430 h 631365"/>
                  <a:gd name="connsiteX5" fmla="*/ 1275471 w 1444283"/>
                  <a:gd name="connsiteY5" fmla="*/ 546295 h 631365"/>
                  <a:gd name="connsiteX6" fmla="*/ 1242327 w 1444283"/>
                  <a:gd name="connsiteY6" fmla="*/ 64012 h 631365"/>
                  <a:gd name="connsiteX7" fmla="*/ 882287 w 1444283"/>
                  <a:gd name="connsiteY7" fmla="*/ 64012 h 631365"/>
                  <a:gd name="connsiteX0" fmla="*/ 894530 w 1338018"/>
                  <a:gd name="connsiteY0" fmla="*/ 180535 h 630304"/>
                  <a:gd name="connsiteX1" fmla="*/ 486567 w 1338018"/>
                  <a:gd name="connsiteY1" fmla="*/ 11723 h 630304"/>
                  <a:gd name="connsiteX2" fmla="*/ 177078 w 1338018"/>
                  <a:gd name="connsiteY2" fmla="*/ 250874 h 630304"/>
                  <a:gd name="connsiteX3" fmla="*/ 163010 w 1338018"/>
                  <a:gd name="connsiteY3" fmla="*/ 504092 h 630304"/>
                  <a:gd name="connsiteX4" fmla="*/ 1155138 w 1338018"/>
                  <a:gd name="connsiteY4" fmla="*/ 568068 h 630304"/>
                  <a:gd name="connsiteX5" fmla="*/ 1260290 w 1338018"/>
                  <a:gd name="connsiteY5" fmla="*/ 546295 h 630304"/>
                  <a:gd name="connsiteX6" fmla="*/ 1227146 w 1338018"/>
                  <a:gd name="connsiteY6" fmla="*/ 64012 h 630304"/>
                  <a:gd name="connsiteX7" fmla="*/ 867106 w 1338018"/>
                  <a:gd name="connsiteY7" fmla="*/ 64012 h 630304"/>
                  <a:gd name="connsiteX0" fmla="*/ 894530 w 1344495"/>
                  <a:gd name="connsiteY0" fmla="*/ 180535 h 652077"/>
                  <a:gd name="connsiteX1" fmla="*/ 486567 w 1344495"/>
                  <a:gd name="connsiteY1" fmla="*/ 11723 h 652077"/>
                  <a:gd name="connsiteX2" fmla="*/ 177078 w 1344495"/>
                  <a:gd name="connsiteY2" fmla="*/ 250874 h 652077"/>
                  <a:gd name="connsiteX3" fmla="*/ 163010 w 1344495"/>
                  <a:gd name="connsiteY3" fmla="*/ 504092 h 652077"/>
                  <a:gd name="connsiteX4" fmla="*/ 1155138 w 1344495"/>
                  <a:gd name="connsiteY4" fmla="*/ 568068 h 652077"/>
                  <a:gd name="connsiteX5" fmla="*/ 1299153 w 1344495"/>
                  <a:gd name="connsiteY5" fmla="*/ 568068 h 652077"/>
                  <a:gd name="connsiteX6" fmla="*/ 1227146 w 1344495"/>
                  <a:gd name="connsiteY6" fmla="*/ 64012 h 652077"/>
                  <a:gd name="connsiteX7" fmla="*/ 867106 w 1344495"/>
                  <a:gd name="connsiteY7" fmla="*/ 64012 h 652077"/>
                  <a:gd name="connsiteX0" fmla="*/ 894530 w 1344495"/>
                  <a:gd name="connsiteY0" fmla="*/ 202909 h 674451"/>
                  <a:gd name="connsiteX1" fmla="*/ 486567 w 1344495"/>
                  <a:gd name="connsiteY1" fmla="*/ 34097 h 674451"/>
                  <a:gd name="connsiteX2" fmla="*/ 177078 w 1344495"/>
                  <a:gd name="connsiteY2" fmla="*/ 273248 h 674451"/>
                  <a:gd name="connsiteX3" fmla="*/ 163010 w 1344495"/>
                  <a:gd name="connsiteY3" fmla="*/ 526466 h 674451"/>
                  <a:gd name="connsiteX4" fmla="*/ 1155138 w 1344495"/>
                  <a:gd name="connsiteY4" fmla="*/ 590442 h 674451"/>
                  <a:gd name="connsiteX5" fmla="*/ 1299153 w 1344495"/>
                  <a:gd name="connsiteY5" fmla="*/ 590442 h 674451"/>
                  <a:gd name="connsiteX6" fmla="*/ 1227146 w 1344495"/>
                  <a:gd name="connsiteY6" fmla="*/ 86386 h 674451"/>
                  <a:gd name="connsiteX7" fmla="*/ 905007 w 1344495"/>
                  <a:gd name="connsiteY7" fmla="*/ 72124 h 674451"/>
                  <a:gd name="connsiteX8" fmla="*/ 867106 w 1344495"/>
                  <a:gd name="connsiteY8" fmla="*/ 86386 h 674451"/>
                  <a:gd name="connsiteX0" fmla="*/ 894530 w 1344495"/>
                  <a:gd name="connsiteY0" fmla="*/ 202909 h 674451"/>
                  <a:gd name="connsiteX1" fmla="*/ 486567 w 1344495"/>
                  <a:gd name="connsiteY1" fmla="*/ 34097 h 674451"/>
                  <a:gd name="connsiteX2" fmla="*/ 177078 w 1344495"/>
                  <a:gd name="connsiteY2" fmla="*/ 273248 h 674451"/>
                  <a:gd name="connsiteX3" fmla="*/ 163010 w 1344495"/>
                  <a:gd name="connsiteY3" fmla="*/ 526466 h 674451"/>
                  <a:gd name="connsiteX4" fmla="*/ 1155138 w 1344495"/>
                  <a:gd name="connsiteY4" fmla="*/ 590442 h 674451"/>
                  <a:gd name="connsiteX5" fmla="*/ 1299153 w 1344495"/>
                  <a:gd name="connsiteY5" fmla="*/ 590442 h 674451"/>
                  <a:gd name="connsiteX6" fmla="*/ 1227146 w 1344495"/>
                  <a:gd name="connsiteY6" fmla="*/ 86386 h 674451"/>
                  <a:gd name="connsiteX7" fmla="*/ 905007 w 1344495"/>
                  <a:gd name="connsiteY7" fmla="*/ 72124 h 674451"/>
                  <a:gd name="connsiteX8" fmla="*/ 867105 w 1344495"/>
                  <a:gd name="connsiteY8" fmla="*/ 158394 h 674451"/>
                  <a:gd name="connsiteX0" fmla="*/ 894530 w 1344495"/>
                  <a:gd name="connsiteY0" fmla="*/ 212534 h 684076"/>
                  <a:gd name="connsiteX1" fmla="*/ 486567 w 1344495"/>
                  <a:gd name="connsiteY1" fmla="*/ 43722 h 684076"/>
                  <a:gd name="connsiteX2" fmla="*/ 177078 w 1344495"/>
                  <a:gd name="connsiteY2" fmla="*/ 282873 h 684076"/>
                  <a:gd name="connsiteX3" fmla="*/ 163010 w 1344495"/>
                  <a:gd name="connsiteY3" fmla="*/ 536091 h 684076"/>
                  <a:gd name="connsiteX4" fmla="*/ 1155138 w 1344495"/>
                  <a:gd name="connsiteY4" fmla="*/ 600067 h 684076"/>
                  <a:gd name="connsiteX5" fmla="*/ 1299153 w 1344495"/>
                  <a:gd name="connsiteY5" fmla="*/ 600067 h 684076"/>
                  <a:gd name="connsiteX6" fmla="*/ 1227146 w 1344495"/>
                  <a:gd name="connsiteY6" fmla="*/ 96011 h 684076"/>
                  <a:gd name="connsiteX7" fmla="*/ 867105 w 1344495"/>
                  <a:gd name="connsiteY7" fmla="*/ 24003 h 684076"/>
                  <a:gd name="connsiteX8" fmla="*/ 867105 w 1344495"/>
                  <a:gd name="connsiteY8" fmla="*/ 168019 h 684076"/>
                  <a:gd name="connsiteX0" fmla="*/ 894530 w 1344495"/>
                  <a:gd name="connsiteY0" fmla="*/ 212534 h 684076"/>
                  <a:gd name="connsiteX1" fmla="*/ 486567 w 1344495"/>
                  <a:gd name="connsiteY1" fmla="*/ 43722 h 684076"/>
                  <a:gd name="connsiteX2" fmla="*/ 177078 w 1344495"/>
                  <a:gd name="connsiteY2" fmla="*/ 282873 h 684076"/>
                  <a:gd name="connsiteX3" fmla="*/ 163010 w 1344495"/>
                  <a:gd name="connsiteY3" fmla="*/ 536091 h 684076"/>
                  <a:gd name="connsiteX4" fmla="*/ 1155138 w 1344495"/>
                  <a:gd name="connsiteY4" fmla="*/ 600067 h 684076"/>
                  <a:gd name="connsiteX5" fmla="*/ 1299153 w 1344495"/>
                  <a:gd name="connsiteY5" fmla="*/ 600067 h 684076"/>
                  <a:gd name="connsiteX6" fmla="*/ 1227146 w 1344495"/>
                  <a:gd name="connsiteY6" fmla="*/ 96011 h 684076"/>
                  <a:gd name="connsiteX7" fmla="*/ 867105 w 1344495"/>
                  <a:gd name="connsiteY7" fmla="*/ 24003 h 684076"/>
                  <a:gd name="connsiteX8" fmla="*/ 867105 w 1344495"/>
                  <a:gd name="connsiteY8" fmla="*/ 168019 h 684076"/>
                  <a:gd name="connsiteX0" fmla="*/ 894530 w 1344495"/>
                  <a:gd name="connsiteY0" fmla="*/ 212534 h 684076"/>
                  <a:gd name="connsiteX1" fmla="*/ 486567 w 1344495"/>
                  <a:gd name="connsiteY1" fmla="*/ 43722 h 684076"/>
                  <a:gd name="connsiteX2" fmla="*/ 177078 w 1344495"/>
                  <a:gd name="connsiteY2" fmla="*/ 282873 h 684076"/>
                  <a:gd name="connsiteX3" fmla="*/ 163010 w 1344495"/>
                  <a:gd name="connsiteY3" fmla="*/ 536091 h 684076"/>
                  <a:gd name="connsiteX4" fmla="*/ 1155138 w 1344495"/>
                  <a:gd name="connsiteY4" fmla="*/ 600067 h 684076"/>
                  <a:gd name="connsiteX5" fmla="*/ 1299153 w 1344495"/>
                  <a:gd name="connsiteY5" fmla="*/ 600067 h 684076"/>
                  <a:gd name="connsiteX6" fmla="*/ 1227146 w 1344495"/>
                  <a:gd name="connsiteY6" fmla="*/ 96011 h 684076"/>
                  <a:gd name="connsiteX7" fmla="*/ 867105 w 1344495"/>
                  <a:gd name="connsiteY7" fmla="*/ 24003 h 684076"/>
                  <a:gd name="connsiteX8" fmla="*/ 867105 w 1344495"/>
                  <a:gd name="connsiteY8" fmla="*/ 168019 h 684076"/>
                  <a:gd name="connsiteX0" fmla="*/ 894530 w 1344495"/>
                  <a:gd name="connsiteY0" fmla="*/ 284542 h 768086"/>
                  <a:gd name="connsiteX1" fmla="*/ 486567 w 1344495"/>
                  <a:gd name="connsiteY1" fmla="*/ 115730 h 768086"/>
                  <a:gd name="connsiteX2" fmla="*/ 177078 w 1344495"/>
                  <a:gd name="connsiteY2" fmla="*/ 354881 h 768086"/>
                  <a:gd name="connsiteX3" fmla="*/ 163010 w 1344495"/>
                  <a:gd name="connsiteY3" fmla="*/ 608099 h 768086"/>
                  <a:gd name="connsiteX4" fmla="*/ 1155138 w 1344495"/>
                  <a:gd name="connsiteY4" fmla="*/ 672075 h 768086"/>
                  <a:gd name="connsiteX5" fmla="*/ 1299153 w 1344495"/>
                  <a:gd name="connsiteY5" fmla="*/ 672075 h 768086"/>
                  <a:gd name="connsiteX6" fmla="*/ 1227145 w 1344495"/>
                  <a:gd name="connsiteY6" fmla="*/ 96011 h 768086"/>
                  <a:gd name="connsiteX7" fmla="*/ 867105 w 1344495"/>
                  <a:gd name="connsiteY7" fmla="*/ 96011 h 768086"/>
                  <a:gd name="connsiteX8" fmla="*/ 867105 w 1344495"/>
                  <a:gd name="connsiteY8" fmla="*/ 240027 h 768086"/>
                  <a:gd name="connsiteX0" fmla="*/ 894530 w 1344495"/>
                  <a:gd name="connsiteY0" fmla="*/ 211938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167423 h 695482"/>
                  <a:gd name="connsiteX0" fmla="*/ 894530 w 1344495"/>
                  <a:gd name="connsiteY0" fmla="*/ 211938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167423 h 695482"/>
                  <a:gd name="connsiteX0" fmla="*/ 894530 w 1344495"/>
                  <a:gd name="connsiteY0" fmla="*/ 211938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167423 h 695482"/>
                  <a:gd name="connsiteX0" fmla="*/ 894530 w 1344495"/>
                  <a:gd name="connsiteY0" fmla="*/ 211938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239431 h 695482"/>
                  <a:gd name="connsiteX0" fmla="*/ 894530 w 1344495"/>
                  <a:gd name="connsiteY0" fmla="*/ 211938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239431 h 695482"/>
                  <a:gd name="connsiteX0" fmla="*/ 894530 w 1344495"/>
                  <a:gd name="connsiteY0" fmla="*/ 211938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239431 h 695482"/>
                  <a:gd name="connsiteX0" fmla="*/ 867105 w 1344495"/>
                  <a:gd name="connsiteY0" fmla="*/ 239431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239431 h 695482"/>
                  <a:gd name="connsiteX0" fmla="*/ 867105 w 1344495"/>
                  <a:gd name="connsiteY0" fmla="*/ 239431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167423 h 695482"/>
                  <a:gd name="connsiteX0" fmla="*/ 867105 w 1344495"/>
                  <a:gd name="connsiteY0" fmla="*/ 239431 h 695482"/>
                  <a:gd name="connsiteX1" fmla="*/ 939113 w 1344495"/>
                  <a:gd name="connsiteY1" fmla="*/ 527463 h 695482"/>
                  <a:gd name="connsiteX2" fmla="*/ 486567 w 1344495"/>
                  <a:gd name="connsiteY2" fmla="*/ 43126 h 695482"/>
                  <a:gd name="connsiteX3" fmla="*/ 177078 w 1344495"/>
                  <a:gd name="connsiteY3" fmla="*/ 282277 h 695482"/>
                  <a:gd name="connsiteX4" fmla="*/ 163010 w 1344495"/>
                  <a:gd name="connsiteY4" fmla="*/ 535495 h 695482"/>
                  <a:gd name="connsiteX5" fmla="*/ 1155138 w 1344495"/>
                  <a:gd name="connsiteY5" fmla="*/ 599471 h 695482"/>
                  <a:gd name="connsiteX6" fmla="*/ 1299153 w 1344495"/>
                  <a:gd name="connsiteY6" fmla="*/ 599471 h 695482"/>
                  <a:gd name="connsiteX7" fmla="*/ 1227145 w 1344495"/>
                  <a:gd name="connsiteY7" fmla="*/ 23407 h 695482"/>
                  <a:gd name="connsiteX8" fmla="*/ 867105 w 1344495"/>
                  <a:gd name="connsiteY8" fmla="*/ 23407 h 695482"/>
                  <a:gd name="connsiteX9" fmla="*/ 867105 w 1344495"/>
                  <a:gd name="connsiteY9" fmla="*/ 167423 h 695482"/>
                  <a:gd name="connsiteX0" fmla="*/ 867105 w 1344495"/>
                  <a:gd name="connsiteY0" fmla="*/ 239431 h 695482"/>
                  <a:gd name="connsiteX1" fmla="*/ 867105 w 1344495"/>
                  <a:gd name="connsiteY1" fmla="*/ 167423 h 695482"/>
                  <a:gd name="connsiteX2" fmla="*/ 939113 w 1344495"/>
                  <a:gd name="connsiteY2" fmla="*/ 527463 h 695482"/>
                  <a:gd name="connsiteX3" fmla="*/ 486567 w 1344495"/>
                  <a:gd name="connsiteY3" fmla="*/ 43126 h 695482"/>
                  <a:gd name="connsiteX4" fmla="*/ 177078 w 1344495"/>
                  <a:gd name="connsiteY4" fmla="*/ 282277 h 695482"/>
                  <a:gd name="connsiteX5" fmla="*/ 163010 w 1344495"/>
                  <a:gd name="connsiteY5" fmla="*/ 535495 h 695482"/>
                  <a:gd name="connsiteX6" fmla="*/ 1155138 w 1344495"/>
                  <a:gd name="connsiteY6" fmla="*/ 599471 h 695482"/>
                  <a:gd name="connsiteX7" fmla="*/ 1299153 w 1344495"/>
                  <a:gd name="connsiteY7" fmla="*/ 599471 h 695482"/>
                  <a:gd name="connsiteX8" fmla="*/ 1227145 w 1344495"/>
                  <a:gd name="connsiteY8" fmla="*/ 23407 h 695482"/>
                  <a:gd name="connsiteX9" fmla="*/ 867105 w 1344495"/>
                  <a:gd name="connsiteY9" fmla="*/ 23407 h 695482"/>
                  <a:gd name="connsiteX10" fmla="*/ 867105 w 1344495"/>
                  <a:gd name="connsiteY10" fmla="*/ 167423 h 695482"/>
                  <a:gd name="connsiteX0" fmla="*/ 867105 w 1344495"/>
                  <a:gd name="connsiteY0" fmla="*/ 239431 h 695482"/>
                  <a:gd name="connsiteX1" fmla="*/ 867105 w 1344495"/>
                  <a:gd name="connsiteY1" fmla="*/ 167423 h 695482"/>
                  <a:gd name="connsiteX2" fmla="*/ 486567 w 1344495"/>
                  <a:gd name="connsiteY2" fmla="*/ 43126 h 695482"/>
                  <a:gd name="connsiteX3" fmla="*/ 177078 w 1344495"/>
                  <a:gd name="connsiteY3" fmla="*/ 282277 h 695482"/>
                  <a:gd name="connsiteX4" fmla="*/ 163010 w 1344495"/>
                  <a:gd name="connsiteY4" fmla="*/ 535495 h 695482"/>
                  <a:gd name="connsiteX5" fmla="*/ 1155138 w 1344495"/>
                  <a:gd name="connsiteY5" fmla="*/ 599471 h 695482"/>
                  <a:gd name="connsiteX6" fmla="*/ 1299153 w 1344495"/>
                  <a:gd name="connsiteY6" fmla="*/ 599471 h 695482"/>
                  <a:gd name="connsiteX7" fmla="*/ 1227145 w 1344495"/>
                  <a:gd name="connsiteY7" fmla="*/ 23407 h 695482"/>
                  <a:gd name="connsiteX8" fmla="*/ 867105 w 1344495"/>
                  <a:gd name="connsiteY8" fmla="*/ 23407 h 695482"/>
                  <a:gd name="connsiteX9" fmla="*/ 867105 w 1344495"/>
                  <a:gd name="connsiteY9" fmla="*/ 167423 h 695482"/>
                  <a:gd name="connsiteX0" fmla="*/ 867105 w 1344495"/>
                  <a:gd name="connsiteY0" fmla="*/ 239431 h 695482"/>
                  <a:gd name="connsiteX1" fmla="*/ 867105 w 1344495"/>
                  <a:gd name="connsiteY1" fmla="*/ 167423 h 695482"/>
                  <a:gd name="connsiteX2" fmla="*/ 486567 w 1344495"/>
                  <a:gd name="connsiteY2" fmla="*/ 43126 h 695482"/>
                  <a:gd name="connsiteX3" fmla="*/ 177078 w 1344495"/>
                  <a:gd name="connsiteY3" fmla="*/ 282277 h 695482"/>
                  <a:gd name="connsiteX4" fmla="*/ 163010 w 1344495"/>
                  <a:gd name="connsiteY4" fmla="*/ 535495 h 695482"/>
                  <a:gd name="connsiteX5" fmla="*/ 1155138 w 1344495"/>
                  <a:gd name="connsiteY5" fmla="*/ 599471 h 695482"/>
                  <a:gd name="connsiteX6" fmla="*/ 1299153 w 1344495"/>
                  <a:gd name="connsiteY6" fmla="*/ 599471 h 695482"/>
                  <a:gd name="connsiteX7" fmla="*/ 1227145 w 1344495"/>
                  <a:gd name="connsiteY7" fmla="*/ 23407 h 695482"/>
                  <a:gd name="connsiteX8" fmla="*/ 867105 w 1344495"/>
                  <a:gd name="connsiteY8" fmla="*/ 23407 h 695482"/>
                  <a:gd name="connsiteX9" fmla="*/ 867105 w 1344495"/>
                  <a:gd name="connsiteY9" fmla="*/ 167423 h 695482"/>
                  <a:gd name="connsiteX0" fmla="*/ 867105 w 1344495"/>
                  <a:gd name="connsiteY0" fmla="*/ 362417 h 818468"/>
                  <a:gd name="connsiteX1" fmla="*/ 867105 w 1344495"/>
                  <a:gd name="connsiteY1" fmla="*/ 290409 h 818468"/>
                  <a:gd name="connsiteX2" fmla="*/ 486567 w 1344495"/>
                  <a:gd name="connsiteY2" fmla="*/ 166112 h 818468"/>
                  <a:gd name="connsiteX3" fmla="*/ 177078 w 1344495"/>
                  <a:gd name="connsiteY3" fmla="*/ 405263 h 818468"/>
                  <a:gd name="connsiteX4" fmla="*/ 163010 w 1344495"/>
                  <a:gd name="connsiteY4" fmla="*/ 658481 h 818468"/>
                  <a:gd name="connsiteX5" fmla="*/ 1155138 w 1344495"/>
                  <a:gd name="connsiteY5" fmla="*/ 722457 h 818468"/>
                  <a:gd name="connsiteX6" fmla="*/ 1299153 w 1344495"/>
                  <a:gd name="connsiteY6" fmla="*/ 722457 h 818468"/>
                  <a:gd name="connsiteX7" fmla="*/ 1227145 w 1344495"/>
                  <a:gd name="connsiteY7" fmla="*/ 146393 h 818468"/>
                  <a:gd name="connsiteX8" fmla="*/ 867105 w 1344495"/>
                  <a:gd name="connsiteY8" fmla="*/ 146393 h 818468"/>
                  <a:gd name="connsiteX9" fmla="*/ 651081 w 1344495"/>
                  <a:gd name="connsiteY9" fmla="*/ 2377 h 818468"/>
                  <a:gd name="connsiteX0" fmla="*/ 867105 w 1344495"/>
                  <a:gd name="connsiteY0" fmla="*/ 434425 h 818468"/>
                  <a:gd name="connsiteX1" fmla="*/ 867105 w 1344495"/>
                  <a:gd name="connsiteY1" fmla="*/ 290409 h 818468"/>
                  <a:gd name="connsiteX2" fmla="*/ 486567 w 1344495"/>
                  <a:gd name="connsiteY2" fmla="*/ 166112 h 818468"/>
                  <a:gd name="connsiteX3" fmla="*/ 177078 w 1344495"/>
                  <a:gd name="connsiteY3" fmla="*/ 405263 h 818468"/>
                  <a:gd name="connsiteX4" fmla="*/ 163010 w 1344495"/>
                  <a:gd name="connsiteY4" fmla="*/ 658481 h 818468"/>
                  <a:gd name="connsiteX5" fmla="*/ 1155138 w 1344495"/>
                  <a:gd name="connsiteY5" fmla="*/ 722457 h 818468"/>
                  <a:gd name="connsiteX6" fmla="*/ 1299153 w 1344495"/>
                  <a:gd name="connsiteY6" fmla="*/ 722457 h 818468"/>
                  <a:gd name="connsiteX7" fmla="*/ 1227145 w 1344495"/>
                  <a:gd name="connsiteY7" fmla="*/ 146393 h 818468"/>
                  <a:gd name="connsiteX8" fmla="*/ 867105 w 1344495"/>
                  <a:gd name="connsiteY8" fmla="*/ 146393 h 818468"/>
                  <a:gd name="connsiteX9" fmla="*/ 651081 w 1344495"/>
                  <a:gd name="connsiteY9" fmla="*/ 2377 h 818468"/>
                  <a:gd name="connsiteX0" fmla="*/ 867105 w 1344495"/>
                  <a:gd name="connsiteY0" fmla="*/ 290409 h 818468"/>
                  <a:gd name="connsiteX1" fmla="*/ 486567 w 1344495"/>
                  <a:gd name="connsiteY1" fmla="*/ 166112 h 818468"/>
                  <a:gd name="connsiteX2" fmla="*/ 177078 w 1344495"/>
                  <a:gd name="connsiteY2" fmla="*/ 405263 h 818468"/>
                  <a:gd name="connsiteX3" fmla="*/ 163010 w 1344495"/>
                  <a:gd name="connsiteY3" fmla="*/ 658481 h 818468"/>
                  <a:gd name="connsiteX4" fmla="*/ 1155138 w 1344495"/>
                  <a:gd name="connsiteY4" fmla="*/ 722457 h 818468"/>
                  <a:gd name="connsiteX5" fmla="*/ 1299153 w 1344495"/>
                  <a:gd name="connsiteY5" fmla="*/ 722457 h 818468"/>
                  <a:gd name="connsiteX6" fmla="*/ 1227145 w 1344495"/>
                  <a:gd name="connsiteY6" fmla="*/ 146393 h 818468"/>
                  <a:gd name="connsiteX7" fmla="*/ 867105 w 1344495"/>
                  <a:gd name="connsiteY7" fmla="*/ 146393 h 818468"/>
                  <a:gd name="connsiteX8" fmla="*/ 651081 w 1344495"/>
                  <a:gd name="connsiteY8" fmla="*/ 2377 h 818468"/>
                  <a:gd name="connsiteX0" fmla="*/ 867105 w 1344495"/>
                  <a:gd name="connsiteY0" fmla="*/ 167423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167423 h 6954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44495" h="695482">
                    <a:moveTo>
                      <a:pt x="867105" y="167423"/>
                    </a:moveTo>
                    <a:cubicBezTo>
                      <a:pt x="803682" y="122704"/>
                      <a:pt x="601572" y="23984"/>
                      <a:pt x="486567" y="43126"/>
                    </a:cubicBezTo>
                    <a:cubicBezTo>
                      <a:pt x="371563" y="62268"/>
                      <a:pt x="231004" y="200216"/>
                      <a:pt x="177078" y="282277"/>
                    </a:cubicBezTo>
                    <a:cubicBezTo>
                      <a:pt x="123152" y="364338"/>
                      <a:pt x="0" y="482629"/>
                      <a:pt x="163010" y="535495"/>
                    </a:cubicBezTo>
                    <a:cubicBezTo>
                      <a:pt x="326020" y="588361"/>
                      <a:pt x="965781" y="588808"/>
                      <a:pt x="1155138" y="599471"/>
                    </a:cubicBezTo>
                    <a:cubicBezTo>
                      <a:pt x="1344495" y="610134"/>
                      <a:pt x="1287152" y="695482"/>
                      <a:pt x="1299153" y="599471"/>
                    </a:cubicBezTo>
                    <a:cubicBezTo>
                      <a:pt x="1311154" y="503460"/>
                      <a:pt x="1266957" y="99823"/>
                      <a:pt x="1227145" y="23407"/>
                    </a:cubicBezTo>
                    <a:cubicBezTo>
                      <a:pt x="1133607" y="0"/>
                      <a:pt x="954918" y="16764"/>
                      <a:pt x="867105" y="23407"/>
                    </a:cubicBezTo>
                    <a:cubicBezTo>
                      <a:pt x="864620" y="145541"/>
                      <a:pt x="873422" y="165046"/>
                      <a:pt x="867105" y="167423"/>
                    </a:cubicBezTo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" name="Freeform 16"/>
              <p:cNvSpPr/>
              <p:nvPr/>
            </p:nvSpPr>
            <p:spPr>
              <a:xfrm>
                <a:off x="3131839" y="5589240"/>
                <a:ext cx="1259185" cy="195263"/>
              </a:xfrm>
              <a:custGeom>
                <a:avLst/>
                <a:gdLst>
                  <a:gd name="connsiteX0" fmla="*/ 9525 w 1295400"/>
                  <a:gd name="connsiteY0" fmla="*/ 0 h 195263"/>
                  <a:gd name="connsiteX1" fmla="*/ 0 w 1295400"/>
                  <a:gd name="connsiteY1" fmla="*/ 161925 h 195263"/>
                  <a:gd name="connsiteX2" fmla="*/ 1276350 w 1295400"/>
                  <a:gd name="connsiteY2" fmla="*/ 195263 h 195263"/>
                  <a:gd name="connsiteX3" fmla="*/ 1295400 w 1295400"/>
                  <a:gd name="connsiteY3" fmla="*/ 47625 h 195263"/>
                  <a:gd name="connsiteX4" fmla="*/ 9525 w 1295400"/>
                  <a:gd name="connsiteY4" fmla="*/ 0 h 195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95400" h="195263">
                    <a:moveTo>
                      <a:pt x="9525" y="0"/>
                    </a:moveTo>
                    <a:lnTo>
                      <a:pt x="0" y="161925"/>
                    </a:lnTo>
                    <a:lnTo>
                      <a:pt x="1276350" y="195263"/>
                    </a:lnTo>
                    <a:lnTo>
                      <a:pt x="1295400" y="47625"/>
                    </a:lnTo>
                    <a:lnTo>
                      <a:pt x="9525" y="0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2" name="Group 53"/>
            <p:cNvGrpSpPr/>
            <p:nvPr/>
          </p:nvGrpSpPr>
          <p:grpSpPr>
            <a:xfrm>
              <a:off x="5824186" y="4835103"/>
              <a:ext cx="847238" cy="754137"/>
              <a:chOff x="4355976" y="4581128"/>
              <a:chExt cx="1368152" cy="1224136"/>
            </a:xfrm>
          </p:grpSpPr>
          <p:sp>
            <p:nvSpPr>
              <p:cNvPr id="12" name="Freeform 11"/>
              <p:cNvSpPr/>
              <p:nvPr/>
            </p:nvSpPr>
            <p:spPr>
              <a:xfrm flipH="1">
                <a:off x="4442273" y="4581128"/>
                <a:ext cx="1080118" cy="1144288"/>
              </a:xfrm>
              <a:custGeom>
                <a:avLst/>
                <a:gdLst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98859 w 625872"/>
                  <a:gd name="connsiteY6" fmla="*/ 576262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86581 w 625872"/>
                  <a:gd name="connsiteY6" fmla="*/ 600620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52338"/>
                  <a:gd name="connsiteX1" fmla="*/ 586978 w 629778"/>
                  <a:gd name="connsiteY1" fmla="*/ 707231 h 852338"/>
                  <a:gd name="connsiteX2" fmla="*/ 332557 w 629778"/>
                  <a:gd name="connsiteY2" fmla="*/ 850230 h 852338"/>
                  <a:gd name="connsiteX3" fmla="*/ 65484 w 629778"/>
                  <a:gd name="connsiteY3" fmla="*/ 809625 h 852338"/>
                  <a:gd name="connsiteX4" fmla="*/ 15478 w 629778"/>
                  <a:gd name="connsiteY4" fmla="*/ 671512 h 852338"/>
                  <a:gd name="connsiteX5" fmla="*/ 158353 w 629778"/>
                  <a:gd name="connsiteY5" fmla="*/ 540543 h 852338"/>
                  <a:gd name="connsiteX6" fmla="*/ 386581 w 629778"/>
                  <a:gd name="connsiteY6" fmla="*/ 600620 h 852338"/>
                  <a:gd name="connsiteX7" fmla="*/ 408384 w 629778"/>
                  <a:gd name="connsiteY7" fmla="*/ 554831 h 852338"/>
                  <a:gd name="connsiteX8" fmla="*/ 403622 w 629778"/>
                  <a:gd name="connsiteY8" fmla="*/ 0 h 852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9778" h="852338">
                    <a:moveTo>
                      <a:pt x="589359" y="40481"/>
                    </a:moveTo>
                    <a:cubicBezTo>
                      <a:pt x="607615" y="308570"/>
                      <a:pt x="629778" y="572273"/>
                      <a:pt x="586978" y="707231"/>
                    </a:cubicBezTo>
                    <a:cubicBezTo>
                      <a:pt x="544178" y="842189"/>
                      <a:pt x="393081" y="852338"/>
                      <a:pt x="332557" y="850230"/>
                    </a:cubicBezTo>
                    <a:cubicBezTo>
                      <a:pt x="247154" y="847800"/>
                      <a:pt x="118330" y="839411"/>
                      <a:pt x="65484" y="809625"/>
                    </a:cubicBezTo>
                    <a:cubicBezTo>
                      <a:pt x="12638" y="779839"/>
                      <a:pt x="0" y="716359"/>
                      <a:pt x="15478" y="671512"/>
                    </a:cubicBezTo>
                    <a:cubicBezTo>
                      <a:pt x="30956" y="626665"/>
                      <a:pt x="96503" y="552358"/>
                      <a:pt x="158353" y="540543"/>
                    </a:cubicBezTo>
                    <a:cubicBezTo>
                      <a:pt x="220203" y="528728"/>
                      <a:pt x="344909" y="598239"/>
                      <a:pt x="386581" y="600620"/>
                    </a:cubicBezTo>
                    <a:cubicBezTo>
                      <a:pt x="428253" y="603001"/>
                      <a:pt x="405544" y="654934"/>
                      <a:pt x="408384" y="554831"/>
                    </a:cubicBezTo>
                    <a:cubicBezTo>
                      <a:pt x="411224" y="454728"/>
                      <a:pt x="406400" y="229393"/>
                      <a:pt x="403622" y="0"/>
                    </a:cubicBezTo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" name="Freeform 12"/>
              <p:cNvSpPr/>
              <p:nvPr/>
            </p:nvSpPr>
            <p:spPr>
              <a:xfrm flipH="1">
                <a:off x="4355976" y="5109782"/>
                <a:ext cx="1368152" cy="695482"/>
              </a:xfrm>
              <a:custGeom>
                <a:avLst/>
                <a:gdLst>
                  <a:gd name="connsiteX0" fmla="*/ 909711 w 1444283"/>
                  <a:gd name="connsiteY0" fmla="*/ 180535 h 616633"/>
                  <a:gd name="connsiteX1" fmla="*/ 501748 w 1444283"/>
                  <a:gd name="connsiteY1" fmla="*/ 11723 h 616633"/>
                  <a:gd name="connsiteX2" fmla="*/ 192259 w 1444283"/>
                  <a:gd name="connsiteY2" fmla="*/ 250874 h 616633"/>
                  <a:gd name="connsiteX3" fmla="*/ 178191 w 1444283"/>
                  <a:gd name="connsiteY3" fmla="*/ 504092 h 616633"/>
                  <a:gd name="connsiteX4" fmla="*/ 1261403 w 1444283"/>
                  <a:gd name="connsiteY4" fmla="*/ 574430 h 616633"/>
                  <a:gd name="connsiteX5" fmla="*/ 1275471 w 1444283"/>
                  <a:gd name="connsiteY5" fmla="*/ 546295 h 616633"/>
                  <a:gd name="connsiteX6" fmla="*/ 1289539 w 1444283"/>
                  <a:gd name="connsiteY6" fmla="*/ 152400 h 616633"/>
                  <a:gd name="connsiteX7" fmla="*/ 1275471 w 1444283"/>
                  <a:gd name="connsiteY7" fmla="*/ 124264 h 616633"/>
                  <a:gd name="connsiteX8" fmla="*/ 937846 w 1444283"/>
                  <a:gd name="connsiteY8" fmla="*/ 222738 h 616633"/>
                  <a:gd name="connsiteX0" fmla="*/ 909711 w 1444283"/>
                  <a:gd name="connsiteY0" fmla="*/ 180535 h 616633"/>
                  <a:gd name="connsiteX1" fmla="*/ 501748 w 1444283"/>
                  <a:gd name="connsiteY1" fmla="*/ 11723 h 616633"/>
                  <a:gd name="connsiteX2" fmla="*/ 192259 w 1444283"/>
                  <a:gd name="connsiteY2" fmla="*/ 250874 h 616633"/>
                  <a:gd name="connsiteX3" fmla="*/ 178191 w 1444283"/>
                  <a:gd name="connsiteY3" fmla="*/ 504092 h 616633"/>
                  <a:gd name="connsiteX4" fmla="*/ 1261403 w 1444283"/>
                  <a:gd name="connsiteY4" fmla="*/ 574430 h 616633"/>
                  <a:gd name="connsiteX5" fmla="*/ 1275471 w 1444283"/>
                  <a:gd name="connsiteY5" fmla="*/ 546295 h 616633"/>
                  <a:gd name="connsiteX6" fmla="*/ 1289539 w 1444283"/>
                  <a:gd name="connsiteY6" fmla="*/ 152400 h 616633"/>
                  <a:gd name="connsiteX7" fmla="*/ 1275471 w 1444283"/>
                  <a:gd name="connsiteY7" fmla="*/ 124264 h 616633"/>
                  <a:gd name="connsiteX8" fmla="*/ 882287 w 1444283"/>
                  <a:gd name="connsiteY8" fmla="*/ 64012 h 616633"/>
                  <a:gd name="connsiteX0" fmla="*/ 909711 w 1444283"/>
                  <a:gd name="connsiteY0" fmla="*/ 180535 h 616633"/>
                  <a:gd name="connsiteX1" fmla="*/ 501748 w 1444283"/>
                  <a:gd name="connsiteY1" fmla="*/ 11723 h 616633"/>
                  <a:gd name="connsiteX2" fmla="*/ 192259 w 1444283"/>
                  <a:gd name="connsiteY2" fmla="*/ 250874 h 616633"/>
                  <a:gd name="connsiteX3" fmla="*/ 178191 w 1444283"/>
                  <a:gd name="connsiteY3" fmla="*/ 504092 h 616633"/>
                  <a:gd name="connsiteX4" fmla="*/ 1261403 w 1444283"/>
                  <a:gd name="connsiteY4" fmla="*/ 574430 h 616633"/>
                  <a:gd name="connsiteX5" fmla="*/ 1275471 w 1444283"/>
                  <a:gd name="connsiteY5" fmla="*/ 546295 h 616633"/>
                  <a:gd name="connsiteX6" fmla="*/ 1289539 w 1444283"/>
                  <a:gd name="connsiteY6" fmla="*/ 152400 h 616633"/>
                  <a:gd name="connsiteX7" fmla="*/ 1242327 w 1444283"/>
                  <a:gd name="connsiteY7" fmla="*/ 64012 h 616633"/>
                  <a:gd name="connsiteX8" fmla="*/ 882287 w 1444283"/>
                  <a:gd name="connsiteY8" fmla="*/ 64012 h 616633"/>
                  <a:gd name="connsiteX0" fmla="*/ 909711 w 1444283"/>
                  <a:gd name="connsiteY0" fmla="*/ 311317 h 747415"/>
                  <a:gd name="connsiteX1" fmla="*/ 501748 w 1444283"/>
                  <a:gd name="connsiteY1" fmla="*/ 142505 h 747415"/>
                  <a:gd name="connsiteX2" fmla="*/ 192259 w 1444283"/>
                  <a:gd name="connsiteY2" fmla="*/ 381656 h 747415"/>
                  <a:gd name="connsiteX3" fmla="*/ 178191 w 1444283"/>
                  <a:gd name="connsiteY3" fmla="*/ 634874 h 747415"/>
                  <a:gd name="connsiteX4" fmla="*/ 1261403 w 1444283"/>
                  <a:gd name="connsiteY4" fmla="*/ 705212 h 747415"/>
                  <a:gd name="connsiteX5" fmla="*/ 1275471 w 1444283"/>
                  <a:gd name="connsiteY5" fmla="*/ 677077 h 747415"/>
                  <a:gd name="connsiteX6" fmla="*/ 1289539 w 1444283"/>
                  <a:gd name="connsiteY6" fmla="*/ 283182 h 747415"/>
                  <a:gd name="connsiteX7" fmla="*/ 1242327 w 1444283"/>
                  <a:gd name="connsiteY7" fmla="*/ 194794 h 747415"/>
                  <a:gd name="connsiteX8" fmla="*/ 882287 w 1444283"/>
                  <a:gd name="connsiteY8" fmla="*/ 194794 h 747415"/>
                  <a:gd name="connsiteX0" fmla="*/ 909711 w 1444283"/>
                  <a:gd name="connsiteY0" fmla="*/ 311317 h 714141"/>
                  <a:gd name="connsiteX1" fmla="*/ 501748 w 1444283"/>
                  <a:gd name="connsiteY1" fmla="*/ 142505 h 714141"/>
                  <a:gd name="connsiteX2" fmla="*/ 192259 w 1444283"/>
                  <a:gd name="connsiteY2" fmla="*/ 381656 h 714141"/>
                  <a:gd name="connsiteX3" fmla="*/ 178191 w 1444283"/>
                  <a:gd name="connsiteY3" fmla="*/ 634874 h 714141"/>
                  <a:gd name="connsiteX4" fmla="*/ 1261403 w 1444283"/>
                  <a:gd name="connsiteY4" fmla="*/ 705212 h 714141"/>
                  <a:gd name="connsiteX5" fmla="*/ 1275471 w 1444283"/>
                  <a:gd name="connsiteY5" fmla="*/ 677077 h 714141"/>
                  <a:gd name="connsiteX6" fmla="*/ 1314335 w 1444283"/>
                  <a:gd name="connsiteY6" fmla="*/ 482826 h 714141"/>
                  <a:gd name="connsiteX7" fmla="*/ 1242327 w 1444283"/>
                  <a:gd name="connsiteY7" fmla="*/ 194794 h 714141"/>
                  <a:gd name="connsiteX8" fmla="*/ 882287 w 1444283"/>
                  <a:gd name="connsiteY8" fmla="*/ 194794 h 714141"/>
                  <a:gd name="connsiteX0" fmla="*/ 909711 w 1444283"/>
                  <a:gd name="connsiteY0" fmla="*/ 311317 h 714141"/>
                  <a:gd name="connsiteX1" fmla="*/ 501748 w 1444283"/>
                  <a:gd name="connsiteY1" fmla="*/ 142505 h 714141"/>
                  <a:gd name="connsiteX2" fmla="*/ 192259 w 1444283"/>
                  <a:gd name="connsiteY2" fmla="*/ 381656 h 714141"/>
                  <a:gd name="connsiteX3" fmla="*/ 178191 w 1444283"/>
                  <a:gd name="connsiteY3" fmla="*/ 634874 h 714141"/>
                  <a:gd name="connsiteX4" fmla="*/ 1261403 w 1444283"/>
                  <a:gd name="connsiteY4" fmla="*/ 705212 h 714141"/>
                  <a:gd name="connsiteX5" fmla="*/ 1275471 w 1444283"/>
                  <a:gd name="connsiteY5" fmla="*/ 677077 h 714141"/>
                  <a:gd name="connsiteX6" fmla="*/ 1314335 w 1444283"/>
                  <a:gd name="connsiteY6" fmla="*/ 482826 h 714141"/>
                  <a:gd name="connsiteX7" fmla="*/ 1242327 w 1444283"/>
                  <a:gd name="connsiteY7" fmla="*/ 194794 h 714141"/>
                  <a:gd name="connsiteX8" fmla="*/ 882287 w 1444283"/>
                  <a:gd name="connsiteY8" fmla="*/ 194794 h 714141"/>
                  <a:gd name="connsiteX0" fmla="*/ 909711 w 1444283"/>
                  <a:gd name="connsiteY0" fmla="*/ 180535 h 631365"/>
                  <a:gd name="connsiteX1" fmla="*/ 501748 w 1444283"/>
                  <a:gd name="connsiteY1" fmla="*/ 11723 h 631365"/>
                  <a:gd name="connsiteX2" fmla="*/ 192259 w 1444283"/>
                  <a:gd name="connsiteY2" fmla="*/ 250874 h 631365"/>
                  <a:gd name="connsiteX3" fmla="*/ 178191 w 1444283"/>
                  <a:gd name="connsiteY3" fmla="*/ 504092 h 631365"/>
                  <a:gd name="connsiteX4" fmla="*/ 1261403 w 1444283"/>
                  <a:gd name="connsiteY4" fmla="*/ 574430 h 631365"/>
                  <a:gd name="connsiteX5" fmla="*/ 1275471 w 1444283"/>
                  <a:gd name="connsiteY5" fmla="*/ 546295 h 631365"/>
                  <a:gd name="connsiteX6" fmla="*/ 1242327 w 1444283"/>
                  <a:gd name="connsiteY6" fmla="*/ 64012 h 631365"/>
                  <a:gd name="connsiteX7" fmla="*/ 882287 w 1444283"/>
                  <a:gd name="connsiteY7" fmla="*/ 64012 h 631365"/>
                  <a:gd name="connsiteX0" fmla="*/ 909711 w 1444283"/>
                  <a:gd name="connsiteY0" fmla="*/ 180535 h 631365"/>
                  <a:gd name="connsiteX1" fmla="*/ 501748 w 1444283"/>
                  <a:gd name="connsiteY1" fmla="*/ 11723 h 631365"/>
                  <a:gd name="connsiteX2" fmla="*/ 192259 w 1444283"/>
                  <a:gd name="connsiteY2" fmla="*/ 250874 h 631365"/>
                  <a:gd name="connsiteX3" fmla="*/ 178191 w 1444283"/>
                  <a:gd name="connsiteY3" fmla="*/ 504092 h 631365"/>
                  <a:gd name="connsiteX4" fmla="*/ 1261403 w 1444283"/>
                  <a:gd name="connsiteY4" fmla="*/ 574430 h 631365"/>
                  <a:gd name="connsiteX5" fmla="*/ 1275471 w 1444283"/>
                  <a:gd name="connsiteY5" fmla="*/ 546295 h 631365"/>
                  <a:gd name="connsiteX6" fmla="*/ 1242327 w 1444283"/>
                  <a:gd name="connsiteY6" fmla="*/ 64012 h 631365"/>
                  <a:gd name="connsiteX7" fmla="*/ 882287 w 1444283"/>
                  <a:gd name="connsiteY7" fmla="*/ 64012 h 631365"/>
                  <a:gd name="connsiteX0" fmla="*/ 909711 w 1444283"/>
                  <a:gd name="connsiteY0" fmla="*/ 180535 h 631365"/>
                  <a:gd name="connsiteX1" fmla="*/ 501748 w 1444283"/>
                  <a:gd name="connsiteY1" fmla="*/ 11723 h 631365"/>
                  <a:gd name="connsiteX2" fmla="*/ 192259 w 1444283"/>
                  <a:gd name="connsiteY2" fmla="*/ 250874 h 631365"/>
                  <a:gd name="connsiteX3" fmla="*/ 178191 w 1444283"/>
                  <a:gd name="connsiteY3" fmla="*/ 504092 h 631365"/>
                  <a:gd name="connsiteX4" fmla="*/ 1261403 w 1444283"/>
                  <a:gd name="connsiteY4" fmla="*/ 574430 h 631365"/>
                  <a:gd name="connsiteX5" fmla="*/ 1275471 w 1444283"/>
                  <a:gd name="connsiteY5" fmla="*/ 546295 h 631365"/>
                  <a:gd name="connsiteX6" fmla="*/ 1242327 w 1444283"/>
                  <a:gd name="connsiteY6" fmla="*/ 64012 h 631365"/>
                  <a:gd name="connsiteX7" fmla="*/ 882287 w 1444283"/>
                  <a:gd name="connsiteY7" fmla="*/ 64012 h 631365"/>
                  <a:gd name="connsiteX0" fmla="*/ 894530 w 1338018"/>
                  <a:gd name="connsiteY0" fmla="*/ 180535 h 630304"/>
                  <a:gd name="connsiteX1" fmla="*/ 486567 w 1338018"/>
                  <a:gd name="connsiteY1" fmla="*/ 11723 h 630304"/>
                  <a:gd name="connsiteX2" fmla="*/ 177078 w 1338018"/>
                  <a:gd name="connsiteY2" fmla="*/ 250874 h 630304"/>
                  <a:gd name="connsiteX3" fmla="*/ 163010 w 1338018"/>
                  <a:gd name="connsiteY3" fmla="*/ 504092 h 630304"/>
                  <a:gd name="connsiteX4" fmla="*/ 1155138 w 1338018"/>
                  <a:gd name="connsiteY4" fmla="*/ 568068 h 630304"/>
                  <a:gd name="connsiteX5" fmla="*/ 1260290 w 1338018"/>
                  <a:gd name="connsiteY5" fmla="*/ 546295 h 630304"/>
                  <a:gd name="connsiteX6" fmla="*/ 1227146 w 1338018"/>
                  <a:gd name="connsiteY6" fmla="*/ 64012 h 630304"/>
                  <a:gd name="connsiteX7" fmla="*/ 867106 w 1338018"/>
                  <a:gd name="connsiteY7" fmla="*/ 64012 h 630304"/>
                  <a:gd name="connsiteX0" fmla="*/ 894530 w 1344495"/>
                  <a:gd name="connsiteY0" fmla="*/ 180535 h 652077"/>
                  <a:gd name="connsiteX1" fmla="*/ 486567 w 1344495"/>
                  <a:gd name="connsiteY1" fmla="*/ 11723 h 652077"/>
                  <a:gd name="connsiteX2" fmla="*/ 177078 w 1344495"/>
                  <a:gd name="connsiteY2" fmla="*/ 250874 h 652077"/>
                  <a:gd name="connsiteX3" fmla="*/ 163010 w 1344495"/>
                  <a:gd name="connsiteY3" fmla="*/ 504092 h 652077"/>
                  <a:gd name="connsiteX4" fmla="*/ 1155138 w 1344495"/>
                  <a:gd name="connsiteY4" fmla="*/ 568068 h 652077"/>
                  <a:gd name="connsiteX5" fmla="*/ 1299153 w 1344495"/>
                  <a:gd name="connsiteY5" fmla="*/ 568068 h 652077"/>
                  <a:gd name="connsiteX6" fmla="*/ 1227146 w 1344495"/>
                  <a:gd name="connsiteY6" fmla="*/ 64012 h 652077"/>
                  <a:gd name="connsiteX7" fmla="*/ 867106 w 1344495"/>
                  <a:gd name="connsiteY7" fmla="*/ 64012 h 652077"/>
                  <a:gd name="connsiteX0" fmla="*/ 894530 w 1344495"/>
                  <a:gd name="connsiteY0" fmla="*/ 202909 h 674451"/>
                  <a:gd name="connsiteX1" fmla="*/ 486567 w 1344495"/>
                  <a:gd name="connsiteY1" fmla="*/ 34097 h 674451"/>
                  <a:gd name="connsiteX2" fmla="*/ 177078 w 1344495"/>
                  <a:gd name="connsiteY2" fmla="*/ 273248 h 674451"/>
                  <a:gd name="connsiteX3" fmla="*/ 163010 w 1344495"/>
                  <a:gd name="connsiteY3" fmla="*/ 526466 h 674451"/>
                  <a:gd name="connsiteX4" fmla="*/ 1155138 w 1344495"/>
                  <a:gd name="connsiteY4" fmla="*/ 590442 h 674451"/>
                  <a:gd name="connsiteX5" fmla="*/ 1299153 w 1344495"/>
                  <a:gd name="connsiteY5" fmla="*/ 590442 h 674451"/>
                  <a:gd name="connsiteX6" fmla="*/ 1227146 w 1344495"/>
                  <a:gd name="connsiteY6" fmla="*/ 86386 h 674451"/>
                  <a:gd name="connsiteX7" fmla="*/ 905007 w 1344495"/>
                  <a:gd name="connsiteY7" fmla="*/ 72124 h 674451"/>
                  <a:gd name="connsiteX8" fmla="*/ 867106 w 1344495"/>
                  <a:gd name="connsiteY8" fmla="*/ 86386 h 674451"/>
                  <a:gd name="connsiteX0" fmla="*/ 894530 w 1344495"/>
                  <a:gd name="connsiteY0" fmla="*/ 202909 h 674451"/>
                  <a:gd name="connsiteX1" fmla="*/ 486567 w 1344495"/>
                  <a:gd name="connsiteY1" fmla="*/ 34097 h 674451"/>
                  <a:gd name="connsiteX2" fmla="*/ 177078 w 1344495"/>
                  <a:gd name="connsiteY2" fmla="*/ 273248 h 674451"/>
                  <a:gd name="connsiteX3" fmla="*/ 163010 w 1344495"/>
                  <a:gd name="connsiteY3" fmla="*/ 526466 h 674451"/>
                  <a:gd name="connsiteX4" fmla="*/ 1155138 w 1344495"/>
                  <a:gd name="connsiteY4" fmla="*/ 590442 h 674451"/>
                  <a:gd name="connsiteX5" fmla="*/ 1299153 w 1344495"/>
                  <a:gd name="connsiteY5" fmla="*/ 590442 h 674451"/>
                  <a:gd name="connsiteX6" fmla="*/ 1227146 w 1344495"/>
                  <a:gd name="connsiteY6" fmla="*/ 86386 h 674451"/>
                  <a:gd name="connsiteX7" fmla="*/ 905007 w 1344495"/>
                  <a:gd name="connsiteY7" fmla="*/ 72124 h 674451"/>
                  <a:gd name="connsiteX8" fmla="*/ 867105 w 1344495"/>
                  <a:gd name="connsiteY8" fmla="*/ 158394 h 674451"/>
                  <a:gd name="connsiteX0" fmla="*/ 894530 w 1344495"/>
                  <a:gd name="connsiteY0" fmla="*/ 212534 h 684076"/>
                  <a:gd name="connsiteX1" fmla="*/ 486567 w 1344495"/>
                  <a:gd name="connsiteY1" fmla="*/ 43722 h 684076"/>
                  <a:gd name="connsiteX2" fmla="*/ 177078 w 1344495"/>
                  <a:gd name="connsiteY2" fmla="*/ 282873 h 684076"/>
                  <a:gd name="connsiteX3" fmla="*/ 163010 w 1344495"/>
                  <a:gd name="connsiteY3" fmla="*/ 536091 h 684076"/>
                  <a:gd name="connsiteX4" fmla="*/ 1155138 w 1344495"/>
                  <a:gd name="connsiteY4" fmla="*/ 600067 h 684076"/>
                  <a:gd name="connsiteX5" fmla="*/ 1299153 w 1344495"/>
                  <a:gd name="connsiteY5" fmla="*/ 600067 h 684076"/>
                  <a:gd name="connsiteX6" fmla="*/ 1227146 w 1344495"/>
                  <a:gd name="connsiteY6" fmla="*/ 96011 h 684076"/>
                  <a:gd name="connsiteX7" fmla="*/ 867105 w 1344495"/>
                  <a:gd name="connsiteY7" fmla="*/ 24003 h 684076"/>
                  <a:gd name="connsiteX8" fmla="*/ 867105 w 1344495"/>
                  <a:gd name="connsiteY8" fmla="*/ 168019 h 684076"/>
                  <a:gd name="connsiteX0" fmla="*/ 894530 w 1344495"/>
                  <a:gd name="connsiteY0" fmla="*/ 212534 h 684076"/>
                  <a:gd name="connsiteX1" fmla="*/ 486567 w 1344495"/>
                  <a:gd name="connsiteY1" fmla="*/ 43722 h 684076"/>
                  <a:gd name="connsiteX2" fmla="*/ 177078 w 1344495"/>
                  <a:gd name="connsiteY2" fmla="*/ 282873 h 684076"/>
                  <a:gd name="connsiteX3" fmla="*/ 163010 w 1344495"/>
                  <a:gd name="connsiteY3" fmla="*/ 536091 h 684076"/>
                  <a:gd name="connsiteX4" fmla="*/ 1155138 w 1344495"/>
                  <a:gd name="connsiteY4" fmla="*/ 600067 h 684076"/>
                  <a:gd name="connsiteX5" fmla="*/ 1299153 w 1344495"/>
                  <a:gd name="connsiteY5" fmla="*/ 600067 h 684076"/>
                  <a:gd name="connsiteX6" fmla="*/ 1227146 w 1344495"/>
                  <a:gd name="connsiteY6" fmla="*/ 96011 h 684076"/>
                  <a:gd name="connsiteX7" fmla="*/ 867105 w 1344495"/>
                  <a:gd name="connsiteY7" fmla="*/ 24003 h 684076"/>
                  <a:gd name="connsiteX8" fmla="*/ 867105 w 1344495"/>
                  <a:gd name="connsiteY8" fmla="*/ 168019 h 684076"/>
                  <a:gd name="connsiteX0" fmla="*/ 894530 w 1344495"/>
                  <a:gd name="connsiteY0" fmla="*/ 212534 h 684076"/>
                  <a:gd name="connsiteX1" fmla="*/ 486567 w 1344495"/>
                  <a:gd name="connsiteY1" fmla="*/ 43722 h 684076"/>
                  <a:gd name="connsiteX2" fmla="*/ 177078 w 1344495"/>
                  <a:gd name="connsiteY2" fmla="*/ 282873 h 684076"/>
                  <a:gd name="connsiteX3" fmla="*/ 163010 w 1344495"/>
                  <a:gd name="connsiteY3" fmla="*/ 536091 h 684076"/>
                  <a:gd name="connsiteX4" fmla="*/ 1155138 w 1344495"/>
                  <a:gd name="connsiteY4" fmla="*/ 600067 h 684076"/>
                  <a:gd name="connsiteX5" fmla="*/ 1299153 w 1344495"/>
                  <a:gd name="connsiteY5" fmla="*/ 600067 h 684076"/>
                  <a:gd name="connsiteX6" fmla="*/ 1227146 w 1344495"/>
                  <a:gd name="connsiteY6" fmla="*/ 96011 h 684076"/>
                  <a:gd name="connsiteX7" fmla="*/ 867105 w 1344495"/>
                  <a:gd name="connsiteY7" fmla="*/ 24003 h 684076"/>
                  <a:gd name="connsiteX8" fmla="*/ 867105 w 1344495"/>
                  <a:gd name="connsiteY8" fmla="*/ 168019 h 684076"/>
                  <a:gd name="connsiteX0" fmla="*/ 894530 w 1344495"/>
                  <a:gd name="connsiteY0" fmla="*/ 284542 h 768086"/>
                  <a:gd name="connsiteX1" fmla="*/ 486567 w 1344495"/>
                  <a:gd name="connsiteY1" fmla="*/ 115730 h 768086"/>
                  <a:gd name="connsiteX2" fmla="*/ 177078 w 1344495"/>
                  <a:gd name="connsiteY2" fmla="*/ 354881 h 768086"/>
                  <a:gd name="connsiteX3" fmla="*/ 163010 w 1344495"/>
                  <a:gd name="connsiteY3" fmla="*/ 608099 h 768086"/>
                  <a:gd name="connsiteX4" fmla="*/ 1155138 w 1344495"/>
                  <a:gd name="connsiteY4" fmla="*/ 672075 h 768086"/>
                  <a:gd name="connsiteX5" fmla="*/ 1299153 w 1344495"/>
                  <a:gd name="connsiteY5" fmla="*/ 672075 h 768086"/>
                  <a:gd name="connsiteX6" fmla="*/ 1227145 w 1344495"/>
                  <a:gd name="connsiteY6" fmla="*/ 96011 h 768086"/>
                  <a:gd name="connsiteX7" fmla="*/ 867105 w 1344495"/>
                  <a:gd name="connsiteY7" fmla="*/ 96011 h 768086"/>
                  <a:gd name="connsiteX8" fmla="*/ 867105 w 1344495"/>
                  <a:gd name="connsiteY8" fmla="*/ 240027 h 768086"/>
                  <a:gd name="connsiteX0" fmla="*/ 894530 w 1344495"/>
                  <a:gd name="connsiteY0" fmla="*/ 211938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167423 h 695482"/>
                  <a:gd name="connsiteX0" fmla="*/ 894530 w 1344495"/>
                  <a:gd name="connsiteY0" fmla="*/ 211938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167423 h 695482"/>
                  <a:gd name="connsiteX0" fmla="*/ 894530 w 1344495"/>
                  <a:gd name="connsiteY0" fmla="*/ 211938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167423 h 695482"/>
                  <a:gd name="connsiteX0" fmla="*/ 894530 w 1344495"/>
                  <a:gd name="connsiteY0" fmla="*/ 211938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239431 h 695482"/>
                  <a:gd name="connsiteX0" fmla="*/ 894530 w 1344495"/>
                  <a:gd name="connsiteY0" fmla="*/ 211938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239431 h 695482"/>
                  <a:gd name="connsiteX0" fmla="*/ 894530 w 1344495"/>
                  <a:gd name="connsiteY0" fmla="*/ 211938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239431 h 695482"/>
                  <a:gd name="connsiteX0" fmla="*/ 867105 w 1344495"/>
                  <a:gd name="connsiteY0" fmla="*/ 239431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239431 h 695482"/>
                  <a:gd name="connsiteX0" fmla="*/ 867105 w 1344495"/>
                  <a:gd name="connsiteY0" fmla="*/ 239431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167423 h 695482"/>
                  <a:gd name="connsiteX0" fmla="*/ 867105 w 1344495"/>
                  <a:gd name="connsiteY0" fmla="*/ 239431 h 695482"/>
                  <a:gd name="connsiteX1" fmla="*/ 939113 w 1344495"/>
                  <a:gd name="connsiteY1" fmla="*/ 527463 h 695482"/>
                  <a:gd name="connsiteX2" fmla="*/ 486567 w 1344495"/>
                  <a:gd name="connsiteY2" fmla="*/ 43126 h 695482"/>
                  <a:gd name="connsiteX3" fmla="*/ 177078 w 1344495"/>
                  <a:gd name="connsiteY3" fmla="*/ 282277 h 695482"/>
                  <a:gd name="connsiteX4" fmla="*/ 163010 w 1344495"/>
                  <a:gd name="connsiteY4" fmla="*/ 535495 h 695482"/>
                  <a:gd name="connsiteX5" fmla="*/ 1155138 w 1344495"/>
                  <a:gd name="connsiteY5" fmla="*/ 599471 h 695482"/>
                  <a:gd name="connsiteX6" fmla="*/ 1299153 w 1344495"/>
                  <a:gd name="connsiteY6" fmla="*/ 599471 h 695482"/>
                  <a:gd name="connsiteX7" fmla="*/ 1227145 w 1344495"/>
                  <a:gd name="connsiteY7" fmla="*/ 23407 h 695482"/>
                  <a:gd name="connsiteX8" fmla="*/ 867105 w 1344495"/>
                  <a:gd name="connsiteY8" fmla="*/ 23407 h 695482"/>
                  <a:gd name="connsiteX9" fmla="*/ 867105 w 1344495"/>
                  <a:gd name="connsiteY9" fmla="*/ 167423 h 695482"/>
                  <a:gd name="connsiteX0" fmla="*/ 867105 w 1344495"/>
                  <a:gd name="connsiteY0" fmla="*/ 239431 h 695482"/>
                  <a:gd name="connsiteX1" fmla="*/ 867105 w 1344495"/>
                  <a:gd name="connsiteY1" fmla="*/ 167423 h 695482"/>
                  <a:gd name="connsiteX2" fmla="*/ 939113 w 1344495"/>
                  <a:gd name="connsiteY2" fmla="*/ 527463 h 695482"/>
                  <a:gd name="connsiteX3" fmla="*/ 486567 w 1344495"/>
                  <a:gd name="connsiteY3" fmla="*/ 43126 h 695482"/>
                  <a:gd name="connsiteX4" fmla="*/ 177078 w 1344495"/>
                  <a:gd name="connsiteY4" fmla="*/ 282277 h 695482"/>
                  <a:gd name="connsiteX5" fmla="*/ 163010 w 1344495"/>
                  <a:gd name="connsiteY5" fmla="*/ 535495 h 695482"/>
                  <a:gd name="connsiteX6" fmla="*/ 1155138 w 1344495"/>
                  <a:gd name="connsiteY6" fmla="*/ 599471 h 695482"/>
                  <a:gd name="connsiteX7" fmla="*/ 1299153 w 1344495"/>
                  <a:gd name="connsiteY7" fmla="*/ 599471 h 695482"/>
                  <a:gd name="connsiteX8" fmla="*/ 1227145 w 1344495"/>
                  <a:gd name="connsiteY8" fmla="*/ 23407 h 695482"/>
                  <a:gd name="connsiteX9" fmla="*/ 867105 w 1344495"/>
                  <a:gd name="connsiteY9" fmla="*/ 23407 h 695482"/>
                  <a:gd name="connsiteX10" fmla="*/ 867105 w 1344495"/>
                  <a:gd name="connsiteY10" fmla="*/ 167423 h 695482"/>
                  <a:gd name="connsiteX0" fmla="*/ 867105 w 1344495"/>
                  <a:gd name="connsiteY0" fmla="*/ 239431 h 695482"/>
                  <a:gd name="connsiteX1" fmla="*/ 867105 w 1344495"/>
                  <a:gd name="connsiteY1" fmla="*/ 167423 h 695482"/>
                  <a:gd name="connsiteX2" fmla="*/ 486567 w 1344495"/>
                  <a:gd name="connsiteY2" fmla="*/ 43126 h 695482"/>
                  <a:gd name="connsiteX3" fmla="*/ 177078 w 1344495"/>
                  <a:gd name="connsiteY3" fmla="*/ 282277 h 695482"/>
                  <a:gd name="connsiteX4" fmla="*/ 163010 w 1344495"/>
                  <a:gd name="connsiteY4" fmla="*/ 535495 h 695482"/>
                  <a:gd name="connsiteX5" fmla="*/ 1155138 w 1344495"/>
                  <a:gd name="connsiteY5" fmla="*/ 599471 h 695482"/>
                  <a:gd name="connsiteX6" fmla="*/ 1299153 w 1344495"/>
                  <a:gd name="connsiteY6" fmla="*/ 599471 h 695482"/>
                  <a:gd name="connsiteX7" fmla="*/ 1227145 w 1344495"/>
                  <a:gd name="connsiteY7" fmla="*/ 23407 h 695482"/>
                  <a:gd name="connsiteX8" fmla="*/ 867105 w 1344495"/>
                  <a:gd name="connsiteY8" fmla="*/ 23407 h 695482"/>
                  <a:gd name="connsiteX9" fmla="*/ 867105 w 1344495"/>
                  <a:gd name="connsiteY9" fmla="*/ 167423 h 695482"/>
                  <a:gd name="connsiteX0" fmla="*/ 867105 w 1344495"/>
                  <a:gd name="connsiteY0" fmla="*/ 239431 h 695482"/>
                  <a:gd name="connsiteX1" fmla="*/ 867105 w 1344495"/>
                  <a:gd name="connsiteY1" fmla="*/ 167423 h 695482"/>
                  <a:gd name="connsiteX2" fmla="*/ 486567 w 1344495"/>
                  <a:gd name="connsiteY2" fmla="*/ 43126 h 695482"/>
                  <a:gd name="connsiteX3" fmla="*/ 177078 w 1344495"/>
                  <a:gd name="connsiteY3" fmla="*/ 282277 h 695482"/>
                  <a:gd name="connsiteX4" fmla="*/ 163010 w 1344495"/>
                  <a:gd name="connsiteY4" fmla="*/ 535495 h 695482"/>
                  <a:gd name="connsiteX5" fmla="*/ 1155138 w 1344495"/>
                  <a:gd name="connsiteY5" fmla="*/ 599471 h 695482"/>
                  <a:gd name="connsiteX6" fmla="*/ 1299153 w 1344495"/>
                  <a:gd name="connsiteY6" fmla="*/ 599471 h 695482"/>
                  <a:gd name="connsiteX7" fmla="*/ 1227145 w 1344495"/>
                  <a:gd name="connsiteY7" fmla="*/ 23407 h 695482"/>
                  <a:gd name="connsiteX8" fmla="*/ 867105 w 1344495"/>
                  <a:gd name="connsiteY8" fmla="*/ 23407 h 695482"/>
                  <a:gd name="connsiteX9" fmla="*/ 867105 w 1344495"/>
                  <a:gd name="connsiteY9" fmla="*/ 167423 h 695482"/>
                  <a:gd name="connsiteX0" fmla="*/ 867105 w 1344495"/>
                  <a:gd name="connsiteY0" fmla="*/ 362417 h 818468"/>
                  <a:gd name="connsiteX1" fmla="*/ 867105 w 1344495"/>
                  <a:gd name="connsiteY1" fmla="*/ 290409 h 818468"/>
                  <a:gd name="connsiteX2" fmla="*/ 486567 w 1344495"/>
                  <a:gd name="connsiteY2" fmla="*/ 166112 h 818468"/>
                  <a:gd name="connsiteX3" fmla="*/ 177078 w 1344495"/>
                  <a:gd name="connsiteY3" fmla="*/ 405263 h 818468"/>
                  <a:gd name="connsiteX4" fmla="*/ 163010 w 1344495"/>
                  <a:gd name="connsiteY4" fmla="*/ 658481 h 818468"/>
                  <a:gd name="connsiteX5" fmla="*/ 1155138 w 1344495"/>
                  <a:gd name="connsiteY5" fmla="*/ 722457 h 818468"/>
                  <a:gd name="connsiteX6" fmla="*/ 1299153 w 1344495"/>
                  <a:gd name="connsiteY6" fmla="*/ 722457 h 818468"/>
                  <a:gd name="connsiteX7" fmla="*/ 1227145 w 1344495"/>
                  <a:gd name="connsiteY7" fmla="*/ 146393 h 818468"/>
                  <a:gd name="connsiteX8" fmla="*/ 867105 w 1344495"/>
                  <a:gd name="connsiteY8" fmla="*/ 146393 h 818468"/>
                  <a:gd name="connsiteX9" fmla="*/ 651081 w 1344495"/>
                  <a:gd name="connsiteY9" fmla="*/ 2377 h 818468"/>
                  <a:gd name="connsiteX0" fmla="*/ 867105 w 1344495"/>
                  <a:gd name="connsiteY0" fmla="*/ 434425 h 818468"/>
                  <a:gd name="connsiteX1" fmla="*/ 867105 w 1344495"/>
                  <a:gd name="connsiteY1" fmla="*/ 290409 h 818468"/>
                  <a:gd name="connsiteX2" fmla="*/ 486567 w 1344495"/>
                  <a:gd name="connsiteY2" fmla="*/ 166112 h 818468"/>
                  <a:gd name="connsiteX3" fmla="*/ 177078 w 1344495"/>
                  <a:gd name="connsiteY3" fmla="*/ 405263 h 818468"/>
                  <a:gd name="connsiteX4" fmla="*/ 163010 w 1344495"/>
                  <a:gd name="connsiteY4" fmla="*/ 658481 h 818468"/>
                  <a:gd name="connsiteX5" fmla="*/ 1155138 w 1344495"/>
                  <a:gd name="connsiteY5" fmla="*/ 722457 h 818468"/>
                  <a:gd name="connsiteX6" fmla="*/ 1299153 w 1344495"/>
                  <a:gd name="connsiteY6" fmla="*/ 722457 h 818468"/>
                  <a:gd name="connsiteX7" fmla="*/ 1227145 w 1344495"/>
                  <a:gd name="connsiteY7" fmla="*/ 146393 h 818468"/>
                  <a:gd name="connsiteX8" fmla="*/ 867105 w 1344495"/>
                  <a:gd name="connsiteY8" fmla="*/ 146393 h 818468"/>
                  <a:gd name="connsiteX9" fmla="*/ 651081 w 1344495"/>
                  <a:gd name="connsiteY9" fmla="*/ 2377 h 818468"/>
                  <a:gd name="connsiteX0" fmla="*/ 867105 w 1344495"/>
                  <a:gd name="connsiteY0" fmla="*/ 290409 h 818468"/>
                  <a:gd name="connsiteX1" fmla="*/ 486567 w 1344495"/>
                  <a:gd name="connsiteY1" fmla="*/ 166112 h 818468"/>
                  <a:gd name="connsiteX2" fmla="*/ 177078 w 1344495"/>
                  <a:gd name="connsiteY2" fmla="*/ 405263 h 818468"/>
                  <a:gd name="connsiteX3" fmla="*/ 163010 w 1344495"/>
                  <a:gd name="connsiteY3" fmla="*/ 658481 h 818468"/>
                  <a:gd name="connsiteX4" fmla="*/ 1155138 w 1344495"/>
                  <a:gd name="connsiteY4" fmla="*/ 722457 h 818468"/>
                  <a:gd name="connsiteX5" fmla="*/ 1299153 w 1344495"/>
                  <a:gd name="connsiteY5" fmla="*/ 722457 h 818468"/>
                  <a:gd name="connsiteX6" fmla="*/ 1227145 w 1344495"/>
                  <a:gd name="connsiteY6" fmla="*/ 146393 h 818468"/>
                  <a:gd name="connsiteX7" fmla="*/ 867105 w 1344495"/>
                  <a:gd name="connsiteY7" fmla="*/ 146393 h 818468"/>
                  <a:gd name="connsiteX8" fmla="*/ 651081 w 1344495"/>
                  <a:gd name="connsiteY8" fmla="*/ 2377 h 818468"/>
                  <a:gd name="connsiteX0" fmla="*/ 867105 w 1344495"/>
                  <a:gd name="connsiteY0" fmla="*/ 167423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167423 h 6954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44495" h="695482">
                    <a:moveTo>
                      <a:pt x="867105" y="167423"/>
                    </a:moveTo>
                    <a:cubicBezTo>
                      <a:pt x="803682" y="122704"/>
                      <a:pt x="601572" y="23984"/>
                      <a:pt x="486567" y="43126"/>
                    </a:cubicBezTo>
                    <a:cubicBezTo>
                      <a:pt x="371563" y="62268"/>
                      <a:pt x="231004" y="200216"/>
                      <a:pt x="177078" y="282277"/>
                    </a:cubicBezTo>
                    <a:cubicBezTo>
                      <a:pt x="123152" y="364338"/>
                      <a:pt x="0" y="482629"/>
                      <a:pt x="163010" y="535495"/>
                    </a:cubicBezTo>
                    <a:cubicBezTo>
                      <a:pt x="326020" y="588361"/>
                      <a:pt x="965781" y="588808"/>
                      <a:pt x="1155138" y="599471"/>
                    </a:cubicBezTo>
                    <a:cubicBezTo>
                      <a:pt x="1344495" y="610134"/>
                      <a:pt x="1287152" y="695482"/>
                      <a:pt x="1299153" y="599471"/>
                    </a:cubicBezTo>
                    <a:cubicBezTo>
                      <a:pt x="1311154" y="503460"/>
                      <a:pt x="1266957" y="99823"/>
                      <a:pt x="1227145" y="23407"/>
                    </a:cubicBezTo>
                    <a:cubicBezTo>
                      <a:pt x="1133607" y="0"/>
                      <a:pt x="954918" y="16764"/>
                      <a:pt x="867105" y="23407"/>
                    </a:cubicBezTo>
                    <a:cubicBezTo>
                      <a:pt x="864620" y="145541"/>
                      <a:pt x="873422" y="165046"/>
                      <a:pt x="867105" y="167423"/>
                    </a:cubicBezTo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" name="Freeform 13"/>
              <p:cNvSpPr/>
              <p:nvPr/>
            </p:nvSpPr>
            <p:spPr>
              <a:xfrm flipH="1">
                <a:off x="4407202" y="5589240"/>
                <a:ext cx="1244918" cy="195263"/>
              </a:xfrm>
              <a:custGeom>
                <a:avLst/>
                <a:gdLst>
                  <a:gd name="connsiteX0" fmla="*/ 9525 w 1295400"/>
                  <a:gd name="connsiteY0" fmla="*/ 0 h 195263"/>
                  <a:gd name="connsiteX1" fmla="*/ 0 w 1295400"/>
                  <a:gd name="connsiteY1" fmla="*/ 161925 h 195263"/>
                  <a:gd name="connsiteX2" fmla="*/ 1276350 w 1295400"/>
                  <a:gd name="connsiteY2" fmla="*/ 195263 h 195263"/>
                  <a:gd name="connsiteX3" fmla="*/ 1295400 w 1295400"/>
                  <a:gd name="connsiteY3" fmla="*/ 47625 h 195263"/>
                  <a:gd name="connsiteX4" fmla="*/ 9525 w 1295400"/>
                  <a:gd name="connsiteY4" fmla="*/ 0 h 195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95400" h="195263">
                    <a:moveTo>
                      <a:pt x="9525" y="0"/>
                    </a:moveTo>
                    <a:lnTo>
                      <a:pt x="0" y="161925"/>
                    </a:lnTo>
                    <a:lnTo>
                      <a:pt x="1276350" y="195263"/>
                    </a:lnTo>
                    <a:lnTo>
                      <a:pt x="1295400" y="47625"/>
                    </a:lnTo>
                    <a:lnTo>
                      <a:pt x="9525" y="0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7" name="Oval 6"/>
            <p:cNvSpPr/>
            <p:nvPr/>
          </p:nvSpPr>
          <p:spPr>
            <a:xfrm>
              <a:off x="4788024" y="3250927"/>
              <a:ext cx="1828250" cy="1730080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3" name="Group 42"/>
            <p:cNvGrpSpPr/>
            <p:nvPr/>
          </p:nvGrpSpPr>
          <p:grpSpPr>
            <a:xfrm>
              <a:off x="5172642" y="3466951"/>
              <a:ext cx="1155600" cy="1191118"/>
              <a:chOff x="7452320" y="1256199"/>
              <a:chExt cx="1152128" cy="1139274"/>
            </a:xfrm>
            <a:noFill/>
          </p:grpSpPr>
          <p:sp>
            <p:nvSpPr>
              <p:cNvPr id="9" name="Rectangle 8"/>
              <p:cNvSpPr/>
              <p:nvPr/>
            </p:nvSpPr>
            <p:spPr>
              <a:xfrm>
                <a:off x="7452320" y="1256199"/>
                <a:ext cx="1152128" cy="113927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8143597" y="1279047"/>
                <a:ext cx="89710" cy="21325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7797958" y="1279047"/>
                <a:ext cx="89710" cy="21325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18" name="Moon 17"/>
          <p:cNvSpPr/>
          <p:nvPr/>
        </p:nvSpPr>
        <p:spPr>
          <a:xfrm rot="16200000">
            <a:off x="3950176" y="2562517"/>
            <a:ext cx="1243650" cy="1732965"/>
          </a:xfrm>
          <a:prstGeom prst="moon">
            <a:avLst>
              <a:gd name="adj" fmla="val 81142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Freeform 36"/>
          <p:cNvSpPr/>
          <p:nvPr/>
        </p:nvSpPr>
        <p:spPr>
          <a:xfrm flipH="1">
            <a:off x="1691680" y="2132856"/>
            <a:ext cx="381341" cy="850135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Freeform 48"/>
          <p:cNvSpPr/>
          <p:nvPr/>
        </p:nvSpPr>
        <p:spPr>
          <a:xfrm>
            <a:off x="475928" y="2146817"/>
            <a:ext cx="388888" cy="850135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6" name="Group 3"/>
          <p:cNvGrpSpPr/>
          <p:nvPr/>
        </p:nvGrpSpPr>
        <p:grpSpPr>
          <a:xfrm>
            <a:off x="691953" y="1196752"/>
            <a:ext cx="1287760" cy="3240361"/>
            <a:chOff x="5351209" y="980728"/>
            <a:chExt cx="1529330" cy="3963854"/>
          </a:xfrm>
        </p:grpSpPr>
        <p:sp>
          <p:nvSpPr>
            <p:cNvPr id="51" name="Freeform 50"/>
            <p:cNvSpPr/>
            <p:nvPr/>
          </p:nvSpPr>
          <p:spPr>
            <a:xfrm flipH="1">
              <a:off x="6243500" y="4136175"/>
              <a:ext cx="637039" cy="808407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3399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5351209" y="4136174"/>
              <a:ext cx="602061" cy="808407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3399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Rounded Rectangle 52"/>
            <p:cNvSpPr/>
            <p:nvPr/>
          </p:nvSpPr>
          <p:spPr>
            <a:xfrm>
              <a:off x="5508104" y="980728"/>
              <a:ext cx="1155744" cy="3295425"/>
            </a:xfrm>
            <a:prstGeom prst="roundRect">
              <a:avLst>
                <a:gd name="adj" fmla="val 50000"/>
              </a:avLst>
            </a:prstGeom>
            <a:solidFill>
              <a:srgbClr val="3399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Chord 7"/>
            <p:cNvSpPr/>
            <p:nvPr/>
          </p:nvSpPr>
          <p:spPr>
            <a:xfrm>
              <a:off x="5876067" y="1845356"/>
              <a:ext cx="399516" cy="299584"/>
            </a:xfrm>
            <a:prstGeom prst="chord">
              <a:avLst>
                <a:gd name="adj1" fmla="val 5430208"/>
                <a:gd name="adj2" fmla="val 5345722"/>
              </a:avLst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Oval 54"/>
            <p:cNvSpPr/>
            <p:nvPr/>
          </p:nvSpPr>
          <p:spPr>
            <a:xfrm>
              <a:off x="6193177" y="1579375"/>
              <a:ext cx="57074" cy="2246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Oval 55"/>
            <p:cNvSpPr/>
            <p:nvPr/>
          </p:nvSpPr>
          <p:spPr>
            <a:xfrm>
              <a:off x="5892707" y="1579375"/>
              <a:ext cx="57074" cy="2246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7" name="Arc 20"/>
          <p:cNvSpPr/>
          <p:nvPr/>
        </p:nvSpPr>
        <p:spPr>
          <a:xfrm>
            <a:off x="1043608" y="2276872"/>
            <a:ext cx="576064" cy="390429"/>
          </a:xfrm>
          <a:prstGeom prst="arc">
            <a:avLst>
              <a:gd name="adj1" fmla="val 11045684"/>
              <a:gd name="adj2" fmla="val 21237176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0" name="Rectangle 89"/>
          <p:cNvSpPr/>
          <p:nvPr/>
        </p:nvSpPr>
        <p:spPr>
          <a:xfrm>
            <a:off x="8670618" y="267802"/>
            <a:ext cx="306521" cy="1940627"/>
          </a:xfrm>
          <a:prstGeom prst="rect">
            <a:avLst/>
          </a:prstGeom>
          <a:solidFill>
            <a:srgbClr val="CC66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1" name="Oval 90"/>
          <p:cNvSpPr/>
          <p:nvPr/>
        </p:nvSpPr>
        <p:spPr>
          <a:xfrm>
            <a:off x="7812360" y="-1179512"/>
            <a:ext cx="2023036" cy="1940627"/>
          </a:xfrm>
          <a:prstGeom prst="ellipse">
            <a:avLst/>
          </a:prstGeom>
          <a:solidFill>
            <a:srgbClr val="00FF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4" name="Group 47"/>
          <p:cNvGrpSpPr/>
          <p:nvPr/>
        </p:nvGrpSpPr>
        <p:grpSpPr>
          <a:xfrm>
            <a:off x="2411760" y="2348880"/>
            <a:ext cx="534645" cy="2859796"/>
            <a:chOff x="554115" y="1535777"/>
            <a:chExt cx="534645" cy="2859796"/>
          </a:xfrm>
        </p:grpSpPr>
        <p:sp>
          <p:nvSpPr>
            <p:cNvPr id="35" name="Rectangle 34"/>
            <p:cNvSpPr/>
            <p:nvPr/>
          </p:nvSpPr>
          <p:spPr>
            <a:xfrm rot="29768">
              <a:off x="771395" y="1535777"/>
              <a:ext cx="143984" cy="233018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Oval 35"/>
            <p:cNvSpPr/>
            <p:nvPr/>
          </p:nvSpPr>
          <p:spPr>
            <a:xfrm>
              <a:off x="554115" y="3802089"/>
              <a:ext cx="534645" cy="593484"/>
            </a:xfrm>
            <a:prstGeom prst="ellipse">
              <a:avLst/>
            </a:prstGeom>
            <a:solidFill>
              <a:srgbClr val="CC66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2" name="Arc 91"/>
          <p:cNvSpPr/>
          <p:nvPr/>
        </p:nvSpPr>
        <p:spPr>
          <a:xfrm flipH="1" flipV="1">
            <a:off x="4283968" y="3068960"/>
            <a:ext cx="576064" cy="720080"/>
          </a:xfrm>
          <a:prstGeom prst="arc">
            <a:avLst>
              <a:gd name="adj1" fmla="val 296521"/>
              <a:gd name="adj2" fmla="val 10426613"/>
            </a:avLst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973925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9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7"/>
          <p:cNvGrpSpPr/>
          <p:nvPr/>
        </p:nvGrpSpPr>
        <p:grpSpPr>
          <a:xfrm>
            <a:off x="-1404664" y="-2331640"/>
            <a:ext cx="11428784" cy="6135140"/>
            <a:chOff x="-170284" y="-1251520"/>
            <a:chExt cx="9772600" cy="4911004"/>
          </a:xfrm>
        </p:grpSpPr>
        <p:grpSp>
          <p:nvGrpSpPr>
            <p:cNvPr id="3" name="Group 71"/>
            <p:cNvGrpSpPr/>
            <p:nvPr/>
          </p:nvGrpSpPr>
          <p:grpSpPr>
            <a:xfrm>
              <a:off x="1187624" y="-1179512"/>
              <a:ext cx="2376264" cy="3897052"/>
              <a:chOff x="2195736" y="-1116124"/>
              <a:chExt cx="2376264" cy="3897052"/>
            </a:xfrm>
          </p:grpSpPr>
          <p:sp>
            <p:nvSpPr>
              <p:cNvPr id="103" name="Rectangle 102"/>
              <p:cNvSpPr/>
              <p:nvPr/>
            </p:nvSpPr>
            <p:spPr>
              <a:xfrm>
                <a:off x="3203848" y="548680"/>
                <a:ext cx="360040" cy="2232248"/>
              </a:xfrm>
              <a:prstGeom prst="rect">
                <a:avLst/>
              </a:prstGeom>
              <a:solidFill>
                <a:srgbClr val="CC66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4" name="Oval 103"/>
              <p:cNvSpPr/>
              <p:nvPr/>
            </p:nvSpPr>
            <p:spPr>
              <a:xfrm>
                <a:off x="2195736" y="-1116124"/>
                <a:ext cx="2376264" cy="2232248"/>
              </a:xfrm>
              <a:prstGeom prst="ellipse">
                <a:avLst/>
              </a:prstGeom>
              <a:solidFill>
                <a:srgbClr val="00FF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4" name="Group 72"/>
            <p:cNvGrpSpPr/>
            <p:nvPr/>
          </p:nvGrpSpPr>
          <p:grpSpPr>
            <a:xfrm>
              <a:off x="3995936" y="-1251520"/>
              <a:ext cx="2376264" cy="3897052"/>
              <a:chOff x="2195736" y="-1116124"/>
              <a:chExt cx="2376264" cy="3897052"/>
            </a:xfrm>
          </p:grpSpPr>
          <p:sp>
            <p:nvSpPr>
              <p:cNvPr id="101" name="Rectangle 100"/>
              <p:cNvSpPr/>
              <p:nvPr/>
            </p:nvSpPr>
            <p:spPr>
              <a:xfrm>
                <a:off x="3203848" y="548680"/>
                <a:ext cx="360040" cy="2232248"/>
              </a:xfrm>
              <a:prstGeom prst="rect">
                <a:avLst/>
              </a:prstGeom>
              <a:solidFill>
                <a:srgbClr val="CC66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2" name="Oval 101"/>
              <p:cNvSpPr/>
              <p:nvPr/>
            </p:nvSpPr>
            <p:spPr>
              <a:xfrm>
                <a:off x="2195736" y="-1116124"/>
                <a:ext cx="2376264" cy="2232248"/>
              </a:xfrm>
              <a:prstGeom prst="ellipse">
                <a:avLst/>
              </a:prstGeom>
              <a:solidFill>
                <a:srgbClr val="00FF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5" name="Group 75"/>
            <p:cNvGrpSpPr/>
            <p:nvPr/>
          </p:nvGrpSpPr>
          <p:grpSpPr>
            <a:xfrm>
              <a:off x="5868144" y="-1035496"/>
              <a:ext cx="2376264" cy="3897052"/>
              <a:chOff x="2195736" y="-1116124"/>
              <a:chExt cx="2376264" cy="3897052"/>
            </a:xfrm>
          </p:grpSpPr>
          <p:sp>
            <p:nvSpPr>
              <p:cNvPr id="97" name="Rectangle 96"/>
              <p:cNvSpPr/>
              <p:nvPr/>
            </p:nvSpPr>
            <p:spPr>
              <a:xfrm>
                <a:off x="3203848" y="548680"/>
                <a:ext cx="360040" cy="2232248"/>
              </a:xfrm>
              <a:prstGeom prst="rect">
                <a:avLst/>
              </a:prstGeom>
              <a:solidFill>
                <a:srgbClr val="CC66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0" name="Oval 99"/>
              <p:cNvSpPr/>
              <p:nvPr/>
            </p:nvSpPr>
            <p:spPr>
              <a:xfrm>
                <a:off x="2195736" y="-1116124"/>
                <a:ext cx="2376264" cy="2232248"/>
              </a:xfrm>
              <a:prstGeom prst="ellipse">
                <a:avLst/>
              </a:prstGeom>
              <a:solidFill>
                <a:srgbClr val="00FF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6" name="Group 47"/>
            <p:cNvGrpSpPr>
              <a:grpSpLocks noChangeAspect="1"/>
            </p:cNvGrpSpPr>
            <p:nvPr/>
          </p:nvGrpSpPr>
          <p:grpSpPr>
            <a:xfrm>
              <a:off x="-170284" y="1844824"/>
              <a:ext cx="4742284" cy="1814660"/>
              <a:chOff x="319088" y="2564904"/>
              <a:chExt cx="7339012" cy="2808312"/>
            </a:xfrm>
          </p:grpSpPr>
          <p:sp>
            <p:nvSpPr>
              <p:cNvPr id="84" name="Freeform 83"/>
              <p:cNvSpPr/>
              <p:nvPr/>
            </p:nvSpPr>
            <p:spPr>
              <a:xfrm>
                <a:off x="467544" y="2564904"/>
                <a:ext cx="7091363" cy="2345531"/>
              </a:xfrm>
              <a:custGeom>
                <a:avLst/>
                <a:gdLst>
                  <a:gd name="connsiteX0" fmla="*/ 38100 w 7091363"/>
                  <a:gd name="connsiteY0" fmla="*/ 1619250 h 2345531"/>
                  <a:gd name="connsiteX1" fmla="*/ 23813 w 7091363"/>
                  <a:gd name="connsiteY1" fmla="*/ 1319212 h 2345531"/>
                  <a:gd name="connsiteX2" fmla="*/ 52388 w 7091363"/>
                  <a:gd name="connsiteY2" fmla="*/ 1076325 h 2345531"/>
                  <a:gd name="connsiteX3" fmla="*/ 138113 w 7091363"/>
                  <a:gd name="connsiteY3" fmla="*/ 947737 h 2345531"/>
                  <a:gd name="connsiteX4" fmla="*/ 381000 w 7091363"/>
                  <a:gd name="connsiteY4" fmla="*/ 876300 h 2345531"/>
                  <a:gd name="connsiteX5" fmla="*/ 995363 w 7091363"/>
                  <a:gd name="connsiteY5" fmla="*/ 862012 h 2345531"/>
                  <a:gd name="connsiteX6" fmla="*/ 1123950 w 7091363"/>
                  <a:gd name="connsiteY6" fmla="*/ 862012 h 2345531"/>
                  <a:gd name="connsiteX7" fmla="*/ 1195388 w 7091363"/>
                  <a:gd name="connsiteY7" fmla="*/ 790575 h 2345531"/>
                  <a:gd name="connsiteX8" fmla="*/ 1866900 w 7091363"/>
                  <a:gd name="connsiteY8" fmla="*/ 233362 h 2345531"/>
                  <a:gd name="connsiteX9" fmla="*/ 2338388 w 7091363"/>
                  <a:gd name="connsiteY9" fmla="*/ 47625 h 2345531"/>
                  <a:gd name="connsiteX10" fmla="*/ 2824163 w 7091363"/>
                  <a:gd name="connsiteY10" fmla="*/ 4762 h 2345531"/>
                  <a:gd name="connsiteX11" fmla="*/ 3367088 w 7091363"/>
                  <a:gd name="connsiteY11" fmla="*/ 19050 h 2345531"/>
                  <a:gd name="connsiteX12" fmla="*/ 3867150 w 7091363"/>
                  <a:gd name="connsiteY12" fmla="*/ 90487 h 2345531"/>
                  <a:gd name="connsiteX13" fmla="*/ 4210050 w 7091363"/>
                  <a:gd name="connsiteY13" fmla="*/ 204787 h 2345531"/>
                  <a:gd name="connsiteX14" fmla="*/ 4538663 w 7091363"/>
                  <a:gd name="connsiteY14" fmla="*/ 419100 h 2345531"/>
                  <a:gd name="connsiteX15" fmla="*/ 5038725 w 7091363"/>
                  <a:gd name="connsiteY15" fmla="*/ 890587 h 2345531"/>
                  <a:gd name="connsiteX16" fmla="*/ 5110163 w 7091363"/>
                  <a:gd name="connsiteY16" fmla="*/ 976312 h 2345531"/>
                  <a:gd name="connsiteX17" fmla="*/ 5438775 w 7091363"/>
                  <a:gd name="connsiteY17" fmla="*/ 1033462 h 2345531"/>
                  <a:gd name="connsiteX18" fmla="*/ 6510338 w 7091363"/>
                  <a:gd name="connsiteY18" fmla="*/ 1219200 h 2345531"/>
                  <a:gd name="connsiteX19" fmla="*/ 6853238 w 7091363"/>
                  <a:gd name="connsiteY19" fmla="*/ 1362075 h 2345531"/>
                  <a:gd name="connsiteX20" fmla="*/ 6981825 w 7091363"/>
                  <a:gd name="connsiteY20" fmla="*/ 1562100 h 2345531"/>
                  <a:gd name="connsiteX21" fmla="*/ 7053263 w 7091363"/>
                  <a:gd name="connsiteY21" fmla="*/ 1790700 h 2345531"/>
                  <a:gd name="connsiteX22" fmla="*/ 6753225 w 7091363"/>
                  <a:gd name="connsiteY22" fmla="*/ 2062162 h 2345531"/>
                  <a:gd name="connsiteX23" fmla="*/ 5195888 w 7091363"/>
                  <a:gd name="connsiteY23" fmla="*/ 2276475 h 2345531"/>
                  <a:gd name="connsiteX24" fmla="*/ 1481138 w 7091363"/>
                  <a:gd name="connsiteY24" fmla="*/ 2290762 h 2345531"/>
                  <a:gd name="connsiteX25" fmla="*/ 252413 w 7091363"/>
                  <a:gd name="connsiteY25" fmla="*/ 1947862 h 2345531"/>
                  <a:gd name="connsiteX26" fmla="*/ 38100 w 7091363"/>
                  <a:gd name="connsiteY26" fmla="*/ 1619250 h 23455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7091363" h="2345531">
                    <a:moveTo>
                      <a:pt x="38100" y="1619250"/>
                    </a:moveTo>
                    <a:cubicBezTo>
                      <a:pt x="0" y="1514475"/>
                      <a:pt x="21432" y="1409699"/>
                      <a:pt x="23813" y="1319212"/>
                    </a:cubicBezTo>
                    <a:cubicBezTo>
                      <a:pt x="26194" y="1228725"/>
                      <a:pt x="33338" y="1138238"/>
                      <a:pt x="52388" y="1076325"/>
                    </a:cubicBezTo>
                    <a:cubicBezTo>
                      <a:pt x="71438" y="1014412"/>
                      <a:pt x="83344" y="981074"/>
                      <a:pt x="138113" y="947737"/>
                    </a:cubicBezTo>
                    <a:cubicBezTo>
                      <a:pt x="192882" y="914400"/>
                      <a:pt x="238125" y="890587"/>
                      <a:pt x="381000" y="876300"/>
                    </a:cubicBezTo>
                    <a:cubicBezTo>
                      <a:pt x="523875" y="862013"/>
                      <a:pt x="871538" y="864393"/>
                      <a:pt x="995363" y="862012"/>
                    </a:cubicBezTo>
                    <a:cubicBezTo>
                      <a:pt x="1119188" y="859631"/>
                      <a:pt x="1090612" y="873918"/>
                      <a:pt x="1123950" y="862012"/>
                    </a:cubicBezTo>
                    <a:cubicBezTo>
                      <a:pt x="1157288" y="850106"/>
                      <a:pt x="1071563" y="895350"/>
                      <a:pt x="1195388" y="790575"/>
                    </a:cubicBezTo>
                    <a:cubicBezTo>
                      <a:pt x="1319213" y="685800"/>
                      <a:pt x="1676400" y="357187"/>
                      <a:pt x="1866900" y="233362"/>
                    </a:cubicBezTo>
                    <a:cubicBezTo>
                      <a:pt x="2057400" y="109537"/>
                      <a:pt x="2178844" y="85725"/>
                      <a:pt x="2338388" y="47625"/>
                    </a:cubicBezTo>
                    <a:cubicBezTo>
                      <a:pt x="2497932" y="9525"/>
                      <a:pt x="2652713" y="9524"/>
                      <a:pt x="2824163" y="4762"/>
                    </a:cubicBezTo>
                    <a:cubicBezTo>
                      <a:pt x="2995613" y="0"/>
                      <a:pt x="3193257" y="4763"/>
                      <a:pt x="3367088" y="19050"/>
                    </a:cubicBezTo>
                    <a:cubicBezTo>
                      <a:pt x="3540919" y="33337"/>
                      <a:pt x="3726656" y="59531"/>
                      <a:pt x="3867150" y="90487"/>
                    </a:cubicBezTo>
                    <a:cubicBezTo>
                      <a:pt x="4007644" y="121443"/>
                      <a:pt x="4098131" y="150018"/>
                      <a:pt x="4210050" y="204787"/>
                    </a:cubicBezTo>
                    <a:cubicBezTo>
                      <a:pt x="4321969" y="259556"/>
                      <a:pt x="4400551" y="304800"/>
                      <a:pt x="4538663" y="419100"/>
                    </a:cubicBezTo>
                    <a:cubicBezTo>
                      <a:pt x="4676775" y="533400"/>
                      <a:pt x="4943475" y="797718"/>
                      <a:pt x="5038725" y="890587"/>
                    </a:cubicBezTo>
                    <a:cubicBezTo>
                      <a:pt x="5133975" y="983456"/>
                      <a:pt x="5043488" y="952500"/>
                      <a:pt x="5110163" y="976312"/>
                    </a:cubicBezTo>
                    <a:cubicBezTo>
                      <a:pt x="5176838" y="1000125"/>
                      <a:pt x="5438775" y="1033462"/>
                      <a:pt x="5438775" y="1033462"/>
                    </a:cubicBezTo>
                    <a:cubicBezTo>
                      <a:pt x="5672137" y="1073943"/>
                      <a:pt x="6274594" y="1164431"/>
                      <a:pt x="6510338" y="1219200"/>
                    </a:cubicBezTo>
                    <a:cubicBezTo>
                      <a:pt x="6746082" y="1273969"/>
                      <a:pt x="6774657" y="1304925"/>
                      <a:pt x="6853238" y="1362075"/>
                    </a:cubicBezTo>
                    <a:cubicBezTo>
                      <a:pt x="6931819" y="1419225"/>
                      <a:pt x="6948488" y="1490663"/>
                      <a:pt x="6981825" y="1562100"/>
                    </a:cubicBezTo>
                    <a:cubicBezTo>
                      <a:pt x="7015162" y="1633537"/>
                      <a:pt x="7091363" y="1707356"/>
                      <a:pt x="7053263" y="1790700"/>
                    </a:cubicBezTo>
                    <a:cubicBezTo>
                      <a:pt x="7015163" y="1874044"/>
                      <a:pt x="7062787" y="1981200"/>
                      <a:pt x="6753225" y="2062162"/>
                    </a:cubicBezTo>
                    <a:cubicBezTo>
                      <a:pt x="6443663" y="2143124"/>
                      <a:pt x="6074569" y="2238375"/>
                      <a:pt x="5195888" y="2276475"/>
                    </a:cubicBezTo>
                    <a:cubicBezTo>
                      <a:pt x="4317207" y="2314575"/>
                      <a:pt x="2305051" y="2345531"/>
                      <a:pt x="1481138" y="2290762"/>
                    </a:cubicBezTo>
                    <a:cubicBezTo>
                      <a:pt x="657226" y="2235993"/>
                      <a:pt x="492919" y="2059781"/>
                      <a:pt x="252413" y="1947862"/>
                    </a:cubicBezTo>
                    <a:cubicBezTo>
                      <a:pt x="11907" y="1835943"/>
                      <a:pt x="76200" y="1724025"/>
                      <a:pt x="38100" y="1619250"/>
                    </a:cubicBezTo>
                    <a:close/>
                  </a:path>
                </a:pathLst>
              </a:custGeom>
              <a:solidFill>
                <a:srgbClr val="C000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5" name="Freeform 84"/>
              <p:cNvSpPr/>
              <p:nvPr/>
            </p:nvSpPr>
            <p:spPr>
              <a:xfrm>
                <a:off x="319088" y="4024313"/>
                <a:ext cx="1607343" cy="835819"/>
              </a:xfrm>
              <a:custGeom>
                <a:avLst/>
                <a:gdLst>
                  <a:gd name="connsiteX0" fmla="*/ 1323975 w 1607343"/>
                  <a:gd name="connsiteY0" fmla="*/ 119062 h 835819"/>
                  <a:gd name="connsiteX1" fmla="*/ 238125 w 1607343"/>
                  <a:gd name="connsiteY1" fmla="*/ 133350 h 835819"/>
                  <a:gd name="connsiteX2" fmla="*/ 52387 w 1607343"/>
                  <a:gd name="connsiteY2" fmla="*/ 347662 h 835819"/>
                  <a:gd name="connsiteX3" fmla="*/ 66675 w 1607343"/>
                  <a:gd name="connsiteY3" fmla="*/ 661987 h 835819"/>
                  <a:gd name="connsiteX4" fmla="*/ 452437 w 1607343"/>
                  <a:gd name="connsiteY4" fmla="*/ 719137 h 835819"/>
                  <a:gd name="connsiteX5" fmla="*/ 1452562 w 1607343"/>
                  <a:gd name="connsiteY5" fmla="*/ 733425 h 835819"/>
                  <a:gd name="connsiteX6" fmla="*/ 1381125 w 1607343"/>
                  <a:gd name="connsiteY6" fmla="*/ 104775 h 835819"/>
                  <a:gd name="connsiteX7" fmla="*/ 1323975 w 1607343"/>
                  <a:gd name="connsiteY7" fmla="*/ 119062 h 835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07343" h="835819">
                    <a:moveTo>
                      <a:pt x="1323975" y="119062"/>
                    </a:moveTo>
                    <a:cubicBezTo>
                      <a:pt x="1133475" y="123824"/>
                      <a:pt x="450056" y="95250"/>
                      <a:pt x="238125" y="133350"/>
                    </a:cubicBezTo>
                    <a:cubicBezTo>
                      <a:pt x="26194" y="171450"/>
                      <a:pt x="80962" y="259556"/>
                      <a:pt x="52387" y="347662"/>
                    </a:cubicBezTo>
                    <a:cubicBezTo>
                      <a:pt x="23812" y="435768"/>
                      <a:pt x="0" y="600075"/>
                      <a:pt x="66675" y="661987"/>
                    </a:cubicBezTo>
                    <a:cubicBezTo>
                      <a:pt x="133350" y="723900"/>
                      <a:pt x="221456" y="707231"/>
                      <a:pt x="452437" y="719137"/>
                    </a:cubicBezTo>
                    <a:cubicBezTo>
                      <a:pt x="683418" y="731043"/>
                      <a:pt x="1297781" y="835819"/>
                      <a:pt x="1452562" y="733425"/>
                    </a:cubicBezTo>
                    <a:cubicBezTo>
                      <a:pt x="1607343" y="631031"/>
                      <a:pt x="1400175" y="209550"/>
                      <a:pt x="1381125" y="104775"/>
                    </a:cubicBezTo>
                    <a:cubicBezTo>
                      <a:pt x="1362075" y="0"/>
                      <a:pt x="1514475" y="114300"/>
                      <a:pt x="1323975" y="119062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6" name="Freeform 85"/>
              <p:cNvSpPr/>
              <p:nvPr/>
            </p:nvSpPr>
            <p:spPr>
              <a:xfrm>
                <a:off x="6791325" y="4131469"/>
                <a:ext cx="866775" cy="766762"/>
              </a:xfrm>
              <a:custGeom>
                <a:avLst/>
                <a:gdLst>
                  <a:gd name="connsiteX0" fmla="*/ 66675 w 866775"/>
                  <a:gd name="connsiteY0" fmla="*/ 211931 h 766762"/>
                  <a:gd name="connsiteX1" fmla="*/ 538163 w 866775"/>
                  <a:gd name="connsiteY1" fmla="*/ 140494 h 766762"/>
                  <a:gd name="connsiteX2" fmla="*/ 723900 w 866775"/>
                  <a:gd name="connsiteY2" fmla="*/ 69056 h 766762"/>
                  <a:gd name="connsiteX3" fmla="*/ 823913 w 866775"/>
                  <a:gd name="connsiteY3" fmla="*/ 554831 h 766762"/>
                  <a:gd name="connsiteX4" fmla="*/ 752475 w 866775"/>
                  <a:gd name="connsiteY4" fmla="*/ 640556 h 766762"/>
                  <a:gd name="connsiteX5" fmla="*/ 138113 w 866775"/>
                  <a:gd name="connsiteY5" fmla="*/ 697706 h 766762"/>
                  <a:gd name="connsiteX6" fmla="*/ 66675 w 866775"/>
                  <a:gd name="connsiteY6" fmla="*/ 211931 h 766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66775" h="766762">
                    <a:moveTo>
                      <a:pt x="66675" y="211931"/>
                    </a:moveTo>
                    <a:cubicBezTo>
                      <a:pt x="133350" y="119062"/>
                      <a:pt x="428626" y="164306"/>
                      <a:pt x="538163" y="140494"/>
                    </a:cubicBezTo>
                    <a:cubicBezTo>
                      <a:pt x="647700" y="116682"/>
                      <a:pt x="676275" y="0"/>
                      <a:pt x="723900" y="69056"/>
                    </a:cubicBezTo>
                    <a:cubicBezTo>
                      <a:pt x="771525" y="138112"/>
                      <a:pt x="819151" y="459581"/>
                      <a:pt x="823913" y="554831"/>
                    </a:cubicBezTo>
                    <a:cubicBezTo>
                      <a:pt x="828675" y="650081"/>
                      <a:pt x="866775" y="616744"/>
                      <a:pt x="752475" y="640556"/>
                    </a:cubicBezTo>
                    <a:cubicBezTo>
                      <a:pt x="638175" y="664368"/>
                      <a:pt x="250032" y="766762"/>
                      <a:pt x="138113" y="697706"/>
                    </a:cubicBezTo>
                    <a:cubicBezTo>
                      <a:pt x="26194" y="628650"/>
                      <a:pt x="0" y="304800"/>
                      <a:pt x="66675" y="211931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7" name="Freeform 86"/>
              <p:cNvSpPr/>
              <p:nvPr/>
            </p:nvSpPr>
            <p:spPr>
              <a:xfrm>
                <a:off x="1783556" y="2619376"/>
                <a:ext cx="1176338" cy="821530"/>
              </a:xfrm>
              <a:custGeom>
                <a:avLst/>
                <a:gdLst>
                  <a:gd name="connsiteX0" fmla="*/ 1116807 w 1176338"/>
                  <a:gd name="connsiteY0" fmla="*/ 809624 h 821530"/>
                  <a:gd name="connsiteX1" fmla="*/ 1116807 w 1176338"/>
                  <a:gd name="connsiteY1" fmla="*/ 109537 h 821530"/>
                  <a:gd name="connsiteX2" fmla="*/ 759619 w 1176338"/>
                  <a:gd name="connsiteY2" fmla="*/ 152399 h 821530"/>
                  <a:gd name="connsiteX3" fmla="*/ 488157 w 1176338"/>
                  <a:gd name="connsiteY3" fmla="*/ 380999 h 821530"/>
                  <a:gd name="connsiteX4" fmla="*/ 73819 w 1176338"/>
                  <a:gd name="connsiteY4" fmla="*/ 752474 h 821530"/>
                  <a:gd name="connsiteX5" fmla="*/ 45244 w 1176338"/>
                  <a:gd name="connsiteY5" fmla="*/ 795337 h 821530"/>
                  <a:gd name="connsiteX6" fmla="*/ 273844 w 1176338"/>
                  <a:gd name="connsiteY6" fmla="*/ 795337 h 821530"/>
                  <a:gd name="connsiteX7" fmla="*/ 1116807 w 1176338"/>
                  <a:gd name="connsiteY7" fmla="*/ 809624 h 821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6338" h="821530">
                    <a:moveTo>
                      <a:pt x="1116807" y="809624"/>
                    </a:moveTo>
                    <a:cubicBezTo>
                      <a:pt x="1146572" y="514349"/>
                      <a:pt x="1176338" y="219075"/>
                      <a:pt x="1116807" y="109537"/>
                    </a:cubicBezTo>
                    <a:cubicBezTo>
                      <a:pt x="1057276" y="0"/>
                      <a:pt x="864394" y="107155"/>
                      <a:pt x="759619" y="152399"/>
                    </a:cubicBezTo>
                    <a:cubicBezTo>
                      <a:pt x="654844" y="197643"/>
                      <a:pt x="602457" y="280987"/>
                      <a:pt x="488157" y="380999"/>
                    </a:cubicBezTo>
                    <a:cubicBezTo>
                      <a:pt x="373857" y="481012"/>
                      <a:pt x="147638" y="683418"/>
                      <a:pt x="73819" y="752474"/>
                    </a:cubicBezTo>
                    <a:cubicBezTo>
                      <a:pt x="0" y="821530"/>
                      <a:pt x="11907" y="788193"/>
                      <a:pt x="45244" y="795337"/>
                    </a:cubicBezTo>
                    <a:cubicBezTo>
                      <a:pt x="78581" y="802481"/>
                      <a:pt x="273844" y="795337"/>
                      <a:pt x="273844" y="795337"/>
                    </a:cubicBezTo>
                    <a:lnTo>
                      <a:pt x="1116807" y="809624"/>
                    </a:lnTo>
                    <a:close/>
                  </a:path>
                </a:pathLst>
              </a:custGeom>
              <a:solidFill>
                <a:srgbClr val="00FFFF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8" name="Freeform 87"/>
              <p:cNvSpPr/>
              <p:nvPr/>
            </p:nvSpPr>
            <p:spPr>
              <a:xfrm>
                <a:off x="3214688" y="2576513"/>
                <a:ext cx="2216944" cy="1014412"/>
              </a:xfrm>
              <a:custGeom>
                <a:avLst/>
                <a:gdLst>
                  <a:gd name="connsiteX0" fmla="*/ 28575 w 2216944"/>
                  <a:gd name="connsiteY0" fmla="*/ 866775 h 1014412"/>
                  <a:gd name="connsiteX1" fmla="*/ 0 w 2216944"/>
                  <a:gd name="connsiteY1" fmla="*/ 123825 h 1014412"/>
                  <a:gd name="connsiteX2" fmla="*/ 28575 w 2216944"/>
                  <a:gd name="connsiteY2" fmla="*/ 123825 h 1014412"/>
                  <a:gd name="connsiteX3" fmla="*/ 871537 w 2216944"/>
                  <a:gd name="connsiteY3" fmla="*/ 152400 h 1014412"/>
                  <a:gd name="connsiteX4" fmla="*/ 1485900 w 2216944"/>
                  <a:gd name="connsiteY4" fmla="*/ 395287 h 1014412"/>
                  <a:gd name="connsiteX5" fmla="*/ 2114550 w 2216944"/>
                  <a:gd name="connsiteY5" fmla="*/ 923925 h 1014412"/>
                  <a:gd name="connsiteX6" fmla="*/ 2100262 w 2216944"/>
                  <a:gd name="connsiteY6" fmla="*/ 938212 h 1014412"/>
                  <a:gd name="connsiteX7" fmla="*/ 28575 w 2216944"/>
                  <a:gd name="connsiteY7" fmla="*/ 866775 h 1014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16944" h="1014412">
                    <a:moveTo>
                      <a:pt x="28575" y="866775"/>
                    </a:moveTo>
                    <a:cubicBezTo>
                      <a:pt x="14287" y="557212"/>
                      <a:pt x="0" y="247650"/>
                      <a:pt x="0" y="123825"/>
                    </a:cubicBezTo>
                    <a:cubicBezTo>
                      <a:pt x="0" y="0"/>
                      <a:pt x="28575" y="123825"/>
                      <a:pt x="28575" y="123825"/>
                    </a:cubicBezTo>
                    <a:lnTo>
                      <a:pt x="871537" y="152400"/>
                    </a:lnTo>
                    <a:cubicBezTo>
                      <a:pt x="1114424" y="197644"/>
                      <a:pt x="1278731" y="266699"/>
                      <a:pt x="1485900" y="395287"/>
                    </a:cubicBezTo>
                    <a:cubicBezTo>
                      <a:pt x="1693069" y="523875"/>
                      <a:pt x="2012156" y="833438"/>
                      <a:pt x="2114550" y="923925"/>
                    </a:cubicBezTo>
                    <a:cubicBezTo>
                      <a:pt x="2216944" y="1014412"/>
                      <a:pt x="2100262" y="938212"/>
                      <a:pt x="2100262" y="938212"/>
                    </a:cubicBezTo>
                    <a:lnTo>
                      <a:pt x="28575" y="866775"/>
                    </a:lnTo>
                    <a:close/>
                  </a:path>
                </a:pathLst>
              </a:custGeom>
              <a:solidFill>
                <a:srgbClr val="00FFFF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9" name="Oval 88"/>
              <p:cNvSpPr/>
              <p:nvPr/>
            </p:nvSpPr>
            <p:spPr>
              <a:xfrm>
                <a:off x="1259632" y="4077072"/>
                <a:ext cx="1296144" cy="1296144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2" name="Oval 91"/>
              <p:cNvSpPr/>
              <p:nvPr/>
            </p:nvSpPr>
            <p:spPr>
              <a:xfrm>
                <a:off x="1403648" y="4221088"/>
                <a:ext cx="1008112" cy="100811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3" name="Oval 92"/>
              <p:cNvSpPr/>
              <p:nvPr/>
            </p:nvSpPr>
            <p:spPr>
              <a:xfrm>
                <a:off x="5724128" y="4077072"/>
                <a:ext cx="1296144" cy="1296144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4" name="Oval 93"/>
              <p:cNvSpPr/>
              <p:nvPr/>
            </p:nvSpPr>
            <p:spPr>
              <a:xfrm>
                <a:off x="5868144" y="4221088"/>
                <a:ext cx="1008112" cy="100811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96" name="Straight Connector 95"/>
              <p:cNvCxnSpPr/>
              <p:nvPr/>
            </p:nvCxnSpPr>
            <p:spPr>
              <a:xfrm>
                <a:off x="3059832" y="2564904"/>
                <a:ext cx="72008" cy="2304256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Group 58"/>
            <p:cNvGrpSpPr>
              <a:grpSpLocks noChangeAspect="1"/>
            </p:cNvGrpSpPr>
            <p:nvPr/>
          </p:nvGrpSpPr>
          <p:grpSpPr>
            <a:xfrm>
              <a:off x="4860032" y="1844824"/>
              <a:ext cx="4742284" cy="1814660"/>
              <a:chOff x="319088" y="2564904"/>
              <a:chExt cx="7339012" cy="2808312"/>
            </a:xfrm>
          </p:grpSpPr>
          <p:sp>
            <p:nvSpPr>
              <p:cNvPr id="54" name="Freeform 53"/>
              <p:cNvSpPr/>
              <p:nvPr/>
            </p:nvSpPr>
            <p:spPr>
              <a:xfrm>
                <a:off x="467544" y="2564904"/>
                <a:ext cx="7091363" cy="2345531"/>
              </a:xfrm>
              <a:custGeom>
                <a:avLst/>
                <a:gdLst>
                  <a:gd name="connsiteX0" fmla="*/ 38100 w 7091363"/>
                  <a:gd name="connsiteY0" fmla="*/ 1619250 h 2345531"/>
                  <a:gd name="connsiteX1" fmla="*/ 23813 w 7091363"/>
                  <a:gd name="connsiteY1" fmla="*/ 1319212 h 2345531"/>
                  <a:gd name="connsiteX2" fmla="*/ 52388 w 7091363"/>
                  <a:gd name="connsiteY2" fmla="*/ 1076325 h 2345531"/>
                  <a:gd name="connsiteX3" fmla="*/ 138113 w 7091363"/>
                  <a:gd name="connsiteY3" fmla="*/ 947737 h 2345531"/>
                  <a:gd name="connsiteX4" fmla="*/ 381000 w 7091363"/>
                  <a:gd name="connsiteY4" fmla="*/ 876300 h 2345531"/>
                  <a:gd name="connsiteX5" fmla="*/ 995363 w 7091363"/>
                  <a:gd name="connsiteY5" fmla="*/ 862012 h 2345531"/>
                  <a:gd name="connsiteX6" fmla="*/ 1123950 w 7091363"/>
                  <a:gd name="connsiteY6" fmla="*/ 862012 h 2345531"/>
                  <a:gd name="connsiteX7" fmla="*/ 1195388 w 7091363"/>
                  <a:gd name="connsiteY7" fmla="*/ 790575 h 2345531"/>
                  <a:gd name="connsiteX8" fmla="*/ 1866900 w 7091363"/>
                  <a:gd name="connsiteY8" fmla="*/ 233362 h 2345531"/>
                  <a:gd name="connsiteX9" fmla="*/ 2338388 w 7091363"/>
                  <a:gd name="connsiteY9" fmla="*/ 47625 h 2345531"/>
                  <a:gd name="connsiteX10" fmla="*/ 2824163 w 7091363"/>
                  <a:gd name="connsiteY10" fmla="*/ 4762 h 2345531"/>
                  <a:gd name="connsiteX11" fmla="*/ 3367088 w 7091363"/>
                  <a:gd name="connsiteY11" fmla="*/ 19050 h 2345531"/>
                  <a:gd name="connsiteX12" fmla="*/ 3867150 w 7091363"/>
                  <a:gd name="connsiteY12" fmla="*/ 90487 h 2345531"/>
                  <a:gd name="connsiteX13" fmla="*/ 4210050 w 7091363"/>
                  <a:gd name="connsiteY13" fmla="*/ 204787 h 2345531"/>
                  <a:gd name="connsiteX14" fmla="*/ 4538663 w 7091363"/>
                  <a:gd name="connsiteY14" fmla="*/ 419100 h 2345531"/>
                  <a:gd name="connsiteX15" fmla="*/ 5038725 w 7091363"/>
                  <a:gd name="connsiteY15" fmla="*/ 890587 h 2345531"/>
                  <a:gd name="connsiteX16" fmla="*/ 5110163 w 7091363"/>
                  <a:gd name="connsiteY16" fmla="*/ 976312 h 2345531"/>
                  <a:gd name="connsiteX17" fmla="*/ 5438775 w 7091363"/>
                  <a:gd name="connsiteY17" fmla="*/ 1033462 h 2345531"/>
                  <a:gd name="connsiteX18" fmla="*/ 6510338 w 7091363"/>
                  <a:gd name="connsiteY18" fmla="*/ 1219200 h 2345531"/>
                  <a:gd name="connsiteX19" fmla="*/ 6853238 w 7091363"/>
                  <a:gd name="connsiteY19" fmla="*/ 1362075 h 2345531"/>
                  <a:gd name="connsiteX20" fmla="*/ 6981825 w 7091363"/>
                  <a:gd name="connsiteY20" fmla="*/ 1562100 h 2345531"/>
                  <a:gd name="connsiteX21" fmla="*/ 7053263 w 7091363"/>
                  <a:gd name="connsiteY21" fmla="*/ 1790700 h 2345531"/>
                  <a:gd name="connsiteX22" fmla="*/ 6753225 w 7091363"/>
                  <a:gd name="connsiteY22" fmla="*/ 2062162 h 2345531"/>
                  <a:gd name="connsiteX23" fmla="*/ 5195888 w 7091363"/>
                  <a:gd name="connsiteY23" fmla="*/ 2276475 h 2345531"/>
                  <a:gd name="connsiteX24" fmla="*/ 1481138 w 7091363"/>
                  <a:gd name="connsiteY24" fmla="*/ 2290762 h 2345531"/>
                  <a:gd name="connsiteX25" fmla="*/ 252413 w 7091363"/>
                  <a:gd name="connsiteY25" fmla="*/ 1947862 h 2345531"/>
                  <a:gd name="connsiteX26" fmla="*/ 38100 w 7091363"/>
                  <a:gd name="connsiteY26" fmla="*/ 1619250 h 23455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7091363" h="2345531">
                    <a:moveTo>
                      <a:pt x="38100" y="1619250"/>
                    </a:moveTo>
                    <a:cubicBezTo>
                      <a:pt x="0" y="1514475"/>
                      <a:pt x="21432" y="1409699"/>
                      <a:pt x="23813" y="1319212"/>
                    </a:cubicBezTo>
                    <a:cubicBezTo>
                      <a:pt x="26194" y="1228725"/>
                      <a:pt x="33338" y="1138238"/>
                      <a:pt x="52388" y="1076325"/>
                    </a:cubicBezTo>
                    <a:cubicBezTo>
                      <a:pt x="71438" y="1014412"/>
                      <a:pt x="83344" y="981074"/>
                      <a:pt x="138113" y="947737"/>
                    </a:cubicBezTo>
                    <a:cubicBezTo>
                      <a:pt x="192882" y="914400"/>
                      <a:pt x="238125" y="890587"/>
                      <a:pt x="381000" y="876300"/>
                    </a:cubicBezTo>
                    <a:cubicBezTo>
                      <a:pt x="523875" y="862013"/>
                      <a:pt x="871538" y="864393"/>
                      <a:pt x="995363" y="862012"/>
                    </a:cubicBezTo>
                    <a:cubicBezTo>
                      <a:pt x="1119188" y="859631"/>
                      <a:pt x="1090612" y="873918"/>
                      <a:pt x="1123950" y="862012"/>
                    </a:cubicBezTo>
                    <a:cubicBezTo>
                      <a:pt x="1157288" y="850106"/>
                      <a:pt x="1071563" y="895350"/>
                      <a:pt x="1195388" y="790575"/>
                    </a:cubicBezTo>
                    <a:cubicBezTo>
                      <a:pt x="1319213" y="685800"/>
                      <a:pt x="1676400" y="357187"/>
                      <a:pt x="1866900" y="233362"/>
                    </a:cubicBezTo>
                    <a:cubicBezTo>
                      <a:pt x="2057400" y="109537"/>
                      <a:pt x="2178844" y="85725"/>
                      <a:pt x="2338388" y="47625"/>
                    </a:cubicBezTo>
                    <a:cubicBezTo>
                      <a:pt x="2497932" y="9525"/>
                      <a:pt x="2652713" y="9524"/>
                      <a:pt x="2824163" y="4762"/>
                    </a:cubicBezTo>
                    <a:cubicBezTo>
                      <a:pt x="2995613" y="0"/>
                      <a:pt x="3193257" y="4763"/>
                      <a:pt x="3367088" y="19050"/>
                    </a:cubicBezTo>
                    <a:cubicBezTo>
                      <a:pt x="3540919" y="33337"/>
                      <a:pt x="3726656" y="59531"/>
                      <a:pt x="3867150" y="90487"/>
                    </a:cubicBezTo>
                    <a:cubicBezTo>
                      <a:pt x="4007644" y="121443"/>
                      <a:pt x="4098131" y="150018"/>
                      <a:pt x="4210050" y="204787"/>
                    </a:cubicBezTo>
                    <a:cubicBezTo>
                      <a:pt x="4321969" y="259556"/>
                      <a:pt x="4400551" y="304800"/>
                      <a:pt x="4538663" y="419100"/>
                    </a:cubicBezTo>
                    <a:cubicBezTo>
                      <a:pt x="4676775" y="533400"/>
                      <a:pt x="4943475" y="797718"/>
                      <a:pt x="5038725" y="890587"/>
                    </a:cubicBezTo>
                    <a:cubicBezTo>
                      <a:pt x="5133975" y="983456"/>
                      <a:pt x="5043488" y="952500"/>
                      <a:pt x="5110163" y="976312"/>
                    </a:cubicBezTo>
                    <a:cubicBezTo>
                      <a:pt x="5176838" y="1000125"/>
                      <a:pt x="5438775" y="1033462"/>
                      <a:pt x="5438775" y="1033462"/>
                    </a:cubicBezTo>
                    <a:cubicBezTo>
                      <a:pt x="5672137" y="1073943"/>
                      <a:pt x="6274594" y="1164431"/>
                      <a:pt x="6510338" y="1219200"/>
                    </a:cubicBezTo>
                    <a:cubicBezTo>
                      <a:pt x="6746082" y="1273969"/>
                      <a:pt x="6774657" y="1304925"/>
                      <a:pt x="6853238" y="1362075"/>
                    </a:cubicBezTo>
                    <a:cubicBezTo>
                      <a:pt x="6931819" y="1419225"/>
                      <a:pt x="6948488" y="1490663"/>
                      <a:pt x="6981825" y="1562100"/>
                    </a:cubicBezTo>
                    <a:cubicBezTo>
                      <a:pt x="7015162" y="1633537"/>
                      <a:pt x="7091363" y="1707356"/>
                      <a:pt x="7053263" y="1790700"/>
                    </a:cubicBezTo>
                    <a:cubicBezTo>
                      <a:pt x="7015163" y="1874044"/>
                      <a:pt x="7062787" y="1981200"/>
                      <a:pt x="6753225" y="2062162"/>
                    </a:cubicBezTo>
                    <a:cubicBezTo>
                      <a:pt x="6443663" y="2143124"/>
                      <a:pt x="6074569" y="2238375"/>
                      <a:pt x="5195888" y="2276475"/>
                    </a:cubicBezTo>
                    <a:cubicBezTo>
                      <a:pt x="4317207" y="2314575"/>
                      <a:pt x="2305051" y="2345531"/>
                      <a:pt x="1481138" y="2290762"/>
                    </a:cubicBezTo>
                    <a:cubicBezTo>
                      <a:pt x="657226" y="2235993"/>
                      <a:pt x="492919" y="2059781"/>
                      <a:pt x="252413" y="1947862"/>
                    </a:cubicBezTo>
                    <a:cubicBezTo>
                      <a:pt x="11907" y="1835943"/>
                      <a:pt x="76200" y="1724025"/>
                      <a:pt x="38100" y="161925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5" name="Freeform 54"/>
              <p:cNvSpPr/>
              <p:nvPr/>
            </p:nvSpPr>
            <p:spPr>
              <a:xfrm>
                <a:off x="319088" y="4024313"/>
                <a:ext cx="1607343" cy="835819"/>
              </a:xfrm>
              <a:custGeom>
                <a:avLst/>
                <a:gdLst>
                  <a:gd name="connsiteX0" fmla="*/ 1323975 w 1607343"/>
                  <a:gd name="connsiteY0" fmla="*/ 119062 h 835819"/>
                  <a:gd name="connsiteX1" fmla="*/ 238125 w 1607343"/>
                  <a:gd name="connsiteY1" fmla="*/ 133350 h 835819"/>
                  <a:gd name="connsiteX2" fmla="*/ 52387 w 1607343"/>
                  <a:gd name="connsiteY2" fmla="*/ 347662 h 835819"/>
                  <a:gd name="connsiteX3" fmla="*/ 66675 w 1607343"/>
                  <a:gd name="connsiteY3" fmla="*/ 661987 h 835819"/>
                  <a:gd name="connsiteX4" fmla="*/ 452437 w 1607343"/>
                  <a:gd name="connsiteY4" fmla="*/ 719137 h 835819"/>
                  <a:gd name="connsiteX5" fmla="*/ 1452562 w 1607343"/>
                  <a:gd name="connsiteY5" fmla="*/ 733425 h 835819"/>
                  <a:gd name="connsiteX6" fmla="*/ 1381125 w 1607343"/>
                  <a:gd name="connsiteY6" fmla="*/ 104775 h 835819"/>
                  <a:gd name="connsiteX7" fmla="*/ 1323975 w 1607343"/>
                  <a:gd name="connsiteY7" fmla="*/ 119062 h 835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07343" h="835819">
                    <a:moveTo>
                      <a:pt x="1323975" y="119062"/>
                    </a:moveTo>
                    <a:cubicBezTo>
                      <a:pt x="1133475" y="123824"/>
                      <a:pt x="450056" y="95250"/>
                      <a:pt x="238125" y="133350"/>
                    </a:cubicBezTo>
                    <a:cubicBezTo>
                      <a:pt x="26194" y="171450"/>
                      <a:pt x="80962" y="259556"/>
                      <a:pt x="52387" y="347662"/>
                    </a:cubicBezTo>
                    <a:cubicBezTo>
                      <a:pt x="23812" y="435768"/>
                      <a:pt x="0" y="600075"/>
                      <a:pt x="66675" y="661987"/>
                    </a:cubicBezTo>
                    <a:cubicBezTo>
                      <a:pt x="133350" y="723900"/>
                      <a:pt x="221456" y="707231"/>
                      <a:pt x="452437" y="719137"/>
                    </a:cubicBezTo>
                    <a:cubicBezTo>
                      <a:pt x="683418" y="731043"/>
                      <a:pt x="1297781" y="835819"/>
                      <a:pt x="1452562" y="733425"/>
                    </a:cubicBezTo>
                    <a:cubicBezTo>
                      <a:pt x="1607343" y="631031"/>
                      <a:pt x="1400175" y="209550"/>
                      <a:pt x="1381125" y="104775"/>
                    </a:cubicBezTo>
                    <a:cubicBezTo>
                      <a:pt x="1362075" y="0"/>
                      <a:pt x="1514475" y="114300"/>
                      <a:pt x="1323975" y="119062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6" name="Freeform 55"/>
              <p:cNvSpPr/>
              <p:nvPr/>
            </p:nvSpPr>
            <p:spPr>
              <a:xfrm>
                <a:off x="6791325" y="4131469"/>
                <a:ext cx="866775" cy="766762"/>
              </a:xfrm>
              <a:custGeom>
                <a:avLst/>
                <a:gdLst>
                  <a:gd name="connsiteX0" fmla="*/ 66675 w 866775"/>
                  <a:gd name="connsiteY0" fmla="*/ 211931 h 766762"/>
                  <a:gd name="connsiteX1" fmla="*/ 538163 w 866775"/>
                  <a:gd name="connsiteY1" fmla="*/ 140494 h 766762"/>
                  <a:gd name="connsiteX2" fmla="*/ 723900 w 866775"/>
                  <a:gd name="connsiteY2" fmla="*/ 69056 h 766762"/>
                  <a:gd name="connsiteX3" fmla="*/ 823913 w 866775"/>
                  <a:gd name="connsiteY3" fmla="*/ 554831 h 766762"/>
                  <a:gd name="connsiteX4" fmla="*/ 752475 w 866775"/>
                  <a:gd name="connsiteY4" fmla="*/ 640556 h 766762"/>
                  <a:gd name="connsiteX5" fmla="*/ 138113 w 866775"/>
                  <a:gd name="connsiteY5" fmla="*/ 697706 h 766762"/>
                  <a:gd name="connsiteX6" fmla="*/ 66675 w 866775"/>
                  <a:gd name="connsiteY6" fmla="*/ 211931 h 766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66775" h="766762">
                    <a:moveTo>
                      <a:pt x="66675" y="211931"/>
                    </a:moveTo>
                    <a:cubicBezTo>
                      <a:pt x="133350" y="119062"/>
                      <a:pt x="428626" y="164306"/>
                      <a:pt x="538163" y="140494"/>
                    </a:cubicBezTo>
                    <a:cubicBezTo>
                      <a:pt x="647700" y="116682"/>
                      <a:pt x="676275" y="0"/>
                      <a:pt x="723900" y="69056"/>
                    </a:cubicBezTo>
                    <a:cubicBezTo>
                      <a:pt x="771525" y="138112"/>
                      <a:pt x="819151" y="459581"/>
                      <a:pt x="823913" y="554831"/>
                    </a:cubicBezTo>
                    <a:cubicBezTo>
                      <a:pt x="828675" y="650081"/>
                      <a:pt x="866775" y="616744"/>
                      <a:pt x="752475" y="640556"/>
                    </a:cubicBezTo>
                    <a:cubicBezTo>
                      <a:pt x="638175" y="664368"/>
                      <a:pt x="250032" y="766762"/>
                      <a:pt x="138113" y="697706"/>
                    </a:cubicBezTo>
                    <a:cubicBezTo>
                      <a:pt x="26194" y="628650"/>
                      <a:pt x="0" y="304800"/>
                      <a:pt x="66675" y="211931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7" name="Freeform 76"/>
              <p:cNvSpPr/>
              <p:nvPr/>
            </p:nvSpPr>
            <p:spPr>
              <a:xfrm>
                <a:off x="1783556" y="2619376"/>
                <a:ext cx="1176338" cy="821530"/>
              </a:xfrm>
              <a:custGeom>
                <a:avLst/>
                <a:gdLst>
                  <a:gd name="connsiteX0" fmla="*/ 1116807 w 1176338"/>
                  <a:gd name="connsiteY0" fmla="*/ 809624 h 821530"/>
                  <a:gd name="connsiteX1" fmla="*/ 1116807 w 1176338"/>
                  <a:gd name="connsiteY1" fmla="*/ 109537 h 821530"/>
                  <a:gd name="connsiteX2" fmla="*/ 759619 w 1176338"/>
                  <a:gd name="connsiteY2" fmla="*/ 152399 h 821530"/>
                  <a:gd name="connsiteX3" fmla="*/ 488157 w 1176338"/>
                  <a:gd name="connsiteY3" fmla="*/ 380999 h 821530"/>
                  <a:gd name="connsiteX4" fmla="*/ 73819 w 1176338"/>
                  <a:gd name="connsiteY4" fmla="*/ 752474 h 821530"/>
                  <a:gd name="connsiteX5" fmla="*/ 45244 w 1176338"/>
                  <a:gd name="connsiteY5" fmla="*/ 795337 h 821530"/>
                  <a:gd name="connsiteX6" fmla="*/ 273844 w 1176338"/>
                  <a:gd name="connsiteY6" fmla="*/ 795337 h 821530"/>
                  <a:gd name="connsiteX7" fmla="*/ 1116807 w 1176338"/>
                  <a:gd name="connsiteY7" fmla="*/ 809624 h 821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6338" h="821530">
                    <a:moveTo>
                      <a:pt x="1116807" y="809624"/>
                    </a:moveTo>
                    <a:cubicBezTo>
                      <a:pt x="1146572" y="514349"/>
                      <a:pt x="1176338" y="219075"/>
                      <a:pt x="1116807" y="109537"/>
                    </a:cubicBezTo>
                    <a:cubicBezTo>
                      <a:pt x="1057276" y="0"/>
                      <a:pt x="864394" y="107155"/>
                      <a:pt x="759619" y="152399"/>
                    </a:cubicBezTo>
                    <a:cubicBezTo>
                      <a:pt x="654844" y="197643"/>
                      <a:pt x="602457" y="280987"/>
                      <a:pt x="488157" y="380999"/>
                    </a:cubicBezTo>
                    <a:cubicBezTo>
                      <a:pt x="373857" y="481012"/>
                      <a:pt x="147638" y="683418"/>
                      <a:pt x="73819" y="752474"/>
                    </a:cubicBezTo>
                    <a:cubicBezTo>
                      <a:pt x="0" y="821530"/>
                      <a:pt x="11907" y="788193"/>
                      <a:pt x="45244" y="795337"/>
                    </a:cubicBezTo>
                    <a:cubicBezTo>
                      <a:pt x="78581" y="802481"/>
                      <a:pt x="273844" y="795337"/>
                      <a:pt x="273844" y="795337"/>
                    </a:cubicBezTo>
                    <a:lnTo>
                      <a:pt x="1116807" y="809624"/>
                    </a:lnTo>
                    <a:close/>
                  </a:path>
                </a:pathLst>
              </a:custGeom>
              <a:solidFill>
                <a:srgbClr val="00FFFF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8" name="Freeform 77"/>
              <p:cNvSpPr/>
              <p:nvPr/>
            </p:nvSpPr>
            <p:spPr>
              <a:xfrm>
                <a:off x="3214688" y="2576513"/>
                <a:ext cx="2216944" cy="1014412"/>
              </a:xfrm>
              <a:custGeom>
                <a:avLst/>
                <a:gdLst>
                  <a:gd name="connsiteX0" fmla="*/ 28575 w 2216944"/>
                  <a:gd name="connsiteY0" fmla="*/ 866775 h 1014412"/>
                  <a:gd name="connsiteX1" fmla="*/ 0 w 2216944"/>
                  <a:gd name="connsiteY1" fmla="*/ 123825 h 1014412"/>
                  <a:gd name="connsiteX2" fmla="*/ 28575 w 2216944"/>
                  <a:gd name="connsiteY2" fmla="*/ 123825 h 1014412"/>
                  <a:gd name="connsiteX3" fmla="*/ 871537 w 2216944"/>
                  <a:gd name="connsiteY3" fmla="*/ 152400 h 1014412"/>
                  <a:gd name="connsiteX4" fmla="*/ 1485900 w 2216944"/>
                  <a:gd name="connsiteY4" fmla="*/ 395287 h 1014412"/>
                  <a:gd name="connsiteX5" fmla="*/ 2114550 w 2216944"/>
                  <a:gd name="connsiteY5" fmla="*/ 923925 h 1014412"/>
                  <a:gd name="connsiteX6" fmla="*/ 2100262 w 2216944"/>
                  <a:gd name="connsiteY6" fmla="*/ 938212 h 1014412"/>
                  <a:gd name="connsiteX7" fmla="*/ 28575 w 2216944"/>
                  <a:gd name="connsiteY7" fmla="*/ 866775 h 1014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16944" h="1014412">
                    <a:moveTo>
                      <a:pt x="28575" y="866775"/>
                    </a:moveTo>
                    <a:cubicBezTo>
                      <a:pt x="14287" y="557212"/>
                      <a:pt x="0" y="247650"/>
                      <a:pt x="0" y="123825"/>
                    </a:cubicBezTo>
                    <a:cubicBezTo>
                      <a:pt x="0" y="0"/>
                      <a:pt x="28575" y="123825"/>
                      <a:pt x="28575" y="123825"/>
                    </a:cubicBezTo>
                    <a:lnTo>
                      <a:pt x="871537" y="152400"/>
                    </a:lnTo>
                    <a:cubicBezTo>
                      <a:pt x="1114424" y="197644"/>
                      <a:pt x="1278731" y="266699"/>
                      <a:pt x="1485900" y="395287"/>
                    </a:cubicBezTo>
                    <a:cubicBezTo>
                      <a:pt x="1693069" y="523875"/>
                      <a:pt x="2012156" y="833438"/>
                      <a:pt x="2114550" y="923925"/>
                    </a:cubicBezTo>
                    <a:cubicBezTo>
                      <a:pt x="2216944" y="1014412"/>
                      <a:pt x="2100262" y="938212"/>
                      <a:pt x="2100262" y="938212"/>
                    </a:cubicBezTo>
                    <a:lnTo>
                      <a:pt x="28575" y="866775"/>
                    </a:lnTo>
                    <a:close/>
                  </a:path>
                </a:pathLst>
              </a:custGeom>
              <a:solidFill>
                <a:srgbClr val="00FFFF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1259632" y="4077072"/>
                <a:ext cx="1296144" cy="1296144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0" name="Oval 79"/>
              <p:cNvSpPr/>
              <p:nvPr/>
            </p:nvSpPr>
            <p:spPr>
              <a:xfrm>
                <a:off x="1403648" y="4221088"/>
                <a:ext cx="1008112" cy="100811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1" name="Oval 80"/>
              <p:cNvSpPr/>
              <p:nvPr/>
            </p:nvSpPr>
            <p:spPr>
              <a:xfrm>
                <a:off x="5724128" y="4077072"/>
                <a:ext cx="1296144" cy="1296144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5868144" y="4221088"/>
                <a:ext cx="1008112" cy="100811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83" name="Straight Connector 82"/>
              <p:cNvCxnSpPr/>
              <p:nvPr/>
            </p:nvCxnSpPr>
            <p:spPr>
              <a:xfrm>
                <a:off x="3059832" y="2564904"/>
                <a:ext cx="72008" cy="2304256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1" name="Freeform 40"/>
          <p:cNvSpPr/>
          <p:nvPr/>
        </p:nvSpPr>
        <p:spPr>
          <a:xfrm rot="2253243" flipV="1">
            <a:off x="4516148" y="2164930"/>
            <a:ext cx="639266" cy="889849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40017" y="164738"/>
                </a:moveTo>
                <a:cubicBezTo>
                  <a:pt x="254106" y="210379"/>
                  <a:pt x="265958" y="329141"/>
                  <a:pt x="239713" y="381071"/>
                </a:cubicBezTo>
                <a:cubicBezTo>
                  <a:pt x="213469" y="43300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CC00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Freeform 41"/>
          <p:cNvSpPr/>
          <p:nvPr/>
        </p:nvSpPr>
        <p:spPr>
          <a:xfrm rot="19078822" flipH="1" flipV="1">
            <a:off x="2483397" y="2160423"/>
            <a:ext cx="639266" cy="889849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40017" y="164738"/>
                </a:moveTo>
                <a:cubicBezTo>
                  <a:pt x="254106" y="210379"/>
                  <a:pt x="265958" y="329141"/>
                  <a:pt x="239713" y="381071"/>
                </a:cubicBezTo>
                <a:cubicBezTo>
                  <a:pt x="213469" y="43300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CC00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6" name="Rectangle 145"/>
          <p:cNvSpPr/>
          <p:nvPr/>
        </p:nvSpPr>
        <p:spPr>
          <a:xfrm>
            <a:off x="-684584" y="2708920"/>
            <a:ext cx="2304256" cy="2232248"/>
          </a:xfrm>
          <a:prstGeom prst="rect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108" name="Group 107"/>
          <p:cNvGrpSpPr/>
          <p:nvPr/>
        </p:nvGrpSpPr>
        <p:grpSpPr>
          <a:xfrm>
            <a:off x="5292080" y="2492896"/>
            <a:ext cx="2448272" cy="2483846"/>
            <a:chOff x="5292080" y="2492896"/>
            <a:chExt cx="2448272" cy="2483846"/>
          </a:xfrm>
        </p:grpSpPr>
        <p:grpSp>
          <p:nvGrpSpPr>
            <p:cNvPr id="9" name="Group 56"/>
            <p:cNvGrpSpPr/>
            <p:nvPr/>
          </p:nvGrpSpPr>
          <p:grpSpPr>
            <a:xfrm>
              <a:off x="5292080" y="2492896"/>
              <a:ext cx="2448272" cy="2483846"/>
              <a:chOff x="3203848" y="1700808"/>
              <a:chExt cx="3168352" cy="3419950"/>
            </a:xfrm>
          </p:grpSpPr>
          <p:sp>
            <p:nvSpPr>
              <p:cNvPr id="58" name="Freeform 57"/>
              <p:cNvSpPr/>
              <p:nvPr/>
            </p:nvSpPr>
            <p:spPr>
              <a:xfrm flipH="1">
                <a:off x="4932040" y="4149080"/>
                <a:ext cx="583644" cy="936104"/>
              </a:xfrm>
              <a:custGeom>
                <a:avLst/>
                <a:gdLst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98859 w 625872"/>
                  <a:gd name="connsiteY6" fmla="*/ 576262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86581 w 625872"/>
                  <a:gd name="connsiteY6" fmla="*/ 600620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52338"/>
                  <a:gd name="connsiteX1" fmla="*/ 586978 w 629778"/>
                  <a:gd name="connsiteY1" fmla="*/ 707231 h 852338"/>
                  <a:gd name="connsiteX2" fmla="*/ 332557 w 629778"/>
                  <a:gd name="connsiteY2" fmla="*/ 850230 h 852338"/>
                  <a:gd name="connsiteX3" fmla="*/ 65484 w 629778"/>
                  <a:gd name="connsiteY3" fmla="*/ 809625 h 852338"/>
                  <a:gd name="connsiteX4" fmla="*/ 15478 w 629778"/>
                  <a:gd name="connsiteY4" fmla="*/ 671512 h 852338"/>
                  <a:gd name="connsiteX5" fmla="*/ 158353 w 629778"/>
                  <a:gd name="connsiteY5" fmla="*/ 540543 h 852338"/>
                  <a:gd name="connsiteX6" fmla="*/ 386581 w 629778"/>
                  <a:gd name="connsiteY6" fmla="*/ 600620 h 852338"/>
                  <a:gd name="connsiteX7" fmla="*/ 408384 w 629778"/>
                  <a:gd name="connsiteY7" fmla="*/ 554831 h 852338"/>
                  <a:gd name="connsiteX8" fmla="*/ 403622 w 629778"/>
                  <a:gd name="connsiteY8" fmla="*/ 0 h 852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9778" h="852338">
                    <a:moveTo>
                      <a:pt x="589359" y="40481"/>
                    </a:moveTo>
                    <a:cubicBezTo>
                      <a:pt x="607615" y="308570"/>
                      <a:pt x="629778" y="572273"/>
                      <a:pt x="586978" y="707231"/>
                    </a:cubicBezTo>
                    <a:cubicBezTo>
                      <a:pt x="544178" y="842189"/>
                      <a:pt x="393081" y="852338"/>
                      <a:pt x="332557" y="850230"/>
                    </a:cubicBezTo>
                    <a:cubicBezTo>
                      <a:pt x="247154" y="847800"/>
                      <a:pt x="118330" y="839411"/>
                      <a:pt x="65484" y="809625"/>
                    </a:cubicBezTo>
                    <a:cubicBezTo>
                      <a:pt x="12638" y="779839"/>
                      <a:pt x="0" y="716359"/>
                      <a:pt x="15478" y="671512"/>
                    </a:cubicBezTo>
                    <a:cubicBezTo>
                      <a:pt x="30956" y="626665"/>
                      <a:pt x="96503" y="552358"/>
                      <a:pt x="158353" y="540543"/>
                    </a:cubicBezTo>
                    <a:cubicBezTo>
                      <a:pt x="220203" y="528728"/>
                      <a:pt x="344909" y="598239"/>
                      <a:pt x="386581" y="600620"/>
                    </a:cubicBezTo>
                    <a:cubicBezTo>
                      <a:pt x="428253" y="603001"/>
                      <a:pt x="405544" y="654934"/>
                      <a:pt x="408384" y="554831"/>
                    </a:cubicBezTo>
                    <a:cubicBezTo>
                      <a:pt x="411224" y="454728"/>
                      <a:pt x="406400" y="229393"/>
                      <a:pt x="403622" y="0"/>
                    </a:cubicBezTo>
                  </a:path>
                </a:pathLst>
              </a:custGeom>
              <a:solidFill>
                <a:srgbClr val="FFFF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9" name="Freeform 58"/>
              <p:cNvSpPr/>
              <p:nvPr/>
            </p:nvSpPr>
            <p:spPr>
              <a:xfrm>
                <a:off x="4139952" y="4184654"/>
                <a:ext cx="504056" cy="936104"/>
              </a:xfrm>
              <a:custGeom>
                <a:avLst/>
                <a:gdLst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98859 w 625872"/>
                  <a:gd name="connsiteY6" fmla="*/ 576262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86581 w 625872"/>
                  <a:gd name="connsiteY6" fmla="*/ 600620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52338"/>
                  <a:gd name="connsiteX1" fmla="*/ 586978 w 629778"/>
                  <a:gd name="connsiteY1" fmla="*/ 707231 h 852338"/>
                  <a:gd name="connsiteX2" fmla="*/ 332557 w 629778"/>
                  <a:gd name="connsiteY2" fmla="*/ 850230 h 852338"/>
                  <a:gd name="connsiteX3" fmla="*/ 65484 w 629778"/>
                  <a:gd name="connsiteY3" fmla="*/ 809625 h 852338"/>
                  <a:gd name="connsiteX4" fmla="*/ 15478 w 629778"/>
                  <a:gd name="connsiteY4" fmla="*/ 671512 h 852338"/>
                  <a:gd name="connsiteX5" fmla="*/ 158353 w 629778"/>
                  <a:gd name="connsiteY5" fmla="*/ 540543 h 852338"/>
                  <a:gd name="connsiteX6" fmla="*/ 386581 w 629778"/>
                  <a:gd name="connsiteY6" fmla="*/ 600620 h 852338"/>
                  <a:gd name="connsiteX7" fmla="*/ 408384 w 629778"/>
                  <a:gd name="connsiteY7" fmla="*/ 554831 h 852338"/>
                  <a:gd name="connsiteX8" fmla="*/ 403622 w 629778"/>
                  <a:gd name="connsiteY8" fmla="*/ 0 h 852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9778" h="852338">
                    <a:moveTo>
                      <a:pt x="589359" y="40481"/>
                    </a:moveTo>
                    <a:cubicBezTo>
                      <a:pt x="607615" y="308570"/>
                      <a:pt x="629778" y="572273"/>
                      <a:pt x="586978" y="707231"/>
                    </a:cubicBezTo>
                    <a:cubicBezTo>
                      <a:pt x="544178" y="842189"/>
                      <a:pt x="393081" y="852338"/>
                      <a:pt x="332557" y="850230"/>
                    </a:cubicBezTo>
                    <a:cubicBezTo>
                      <a:pt x="247154" y="847800"/>
                      <a:pt x="118330" y="839411"/>
                      <a:pt x="65484" y="809625"/>
                    </a:cubicBezTo>
                    <a:cubicBezTo>
                      <a:pt x="12638" y="779839"/>
                      <a:pt x="0" y="716359"/>
                      <a:pt x="15478" y="671512"/>
                    </a:cubicBezTo>
                    <a:cubicBezTo>
                      <a:pt x="30956" y="626665"/>
                      <a:pt x="96503" y="552358"/>
                      <a:pt x="158353" y="540543"/>
                    </a:cubicBezTo>
                    <a:cubicBezTo>
                      <a:pt x="220203" y="528728"/>
                      <a:pt x="344909" y="598239"/>
                      <a:pt x="386581" y="600620"/>
                    </a:cubicBezTo>
                    <a:cubicBezTo>
                      <a:pt x="428253" y="603001"/>
                      <a:pt x="405544" y="654934"/>
                      <a:pt x="408384" y="554831"/>
                    </a:cubicBezTo>
                    <a:cubicBezTo>
                      <a:pt x="411224" y="454728"/>
                      <a:pt x="406400" y="229393"/>
                      <a:pt x="403622" y="0"/>
                    </a:cubicBezTo>
                  </a:path>
                </a:pathLst>
              </a:custGeom>
              <a:solidFill>
                <a:srgbClr val="FFFF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0" name="Sun 59"/>
              <p:cNvSpPr/>
              <p:nvPr/>
            </p:nvSpPr>
            <p:spPr>
              <a:xfrm>
                <a:off x="3203848" y="1700808"/>
                <a:ext cx="3168352" cy="3348372"/>
              </a:xfrm>
              <a:prstGeom prst="sun">
                <a:avLst>
                  <a:gd name="adj" fmla="val 21511"/>
                </a:avLst>
              </a:prstGeom>
              <a:solidFill>
                <a:srgbClr val="FFFF0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74" name="Oval 73"/>
            <p:cNvSpPr/>
            <p:nvPr/>
          </p:nvSpPr>
          <p:spPr>
            <a:xfrm>
              <a:off x="6247738" y="3356992"/>
              <a:ext cx="72008" cy="1760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5" name="Oval 74"/>
            <p:cNvSpPr/>
            <p:nvPr/>
          </p:nvSpPr>
          <p:spPr>
            <a:xfrm>
              <a:off x="6660232" y="3356992"/>
              <a:ext cx="72008" cy="17600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4" name="Group 38"/>
          <p:cNvGrpSpPr/>
          <p:nvPr/>
        </p:nvGrpSpPr>
        <p:grpSpPr>
          <a:xfrm>
            <a:off x="2843808" y="1916832"/>
            <a:ext cx="1917799" cy="3143914"/>
            <a:chOff x="2843808" y="1916832"/>
            <a:chExt cx="1917799" cy="3143914"/>
          </a:xfrm>
        </p:grpSpPr>
        <p:sp>
          <p:nvSpPr>
            <p:cNvPr id="98" name="Freeform 97"/>
            <p:cNvSpPr/>
            <p:nvPr/>
          </p:nvSpPr>
          <p:spPr>
            <a:xfrm flipH="1">
              <a:off x="3923928" y="4293096"/>
              <a:ext cx="703193" cy="767650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CC00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9" name="Freeform 98"/>
            <p:cNvSpPr/>
            <p:nvPr/>
          </p:nvSpPr>
          <p:spPr>
            <a:xfrm>
              <a:off x="3131840" y="4293096"/>
              <a:ext cx="610124" cy="767650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CC00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6" name="Oval 115"/>
            <p:cNvSpPr/>
            <p:nvPr/>
          </p:nvSpPr>
          <p:spPr>
            <a:xfrm flipH="1">
              <a:off x="2843808" y="2288847"/>
              <a:ext cx="1917799" cy="2108083"/>
            </a:xfrm>
            <a:prstGeom prst="ellipse">
              <a:avLst/>
            </a:prstGeom>
            <a:solidFill>
              <a:srgbClr val="CC00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66"/>
                </a:solidFill>
              </a:endParaRPr>
            </a:p>
          </p:txBody>
        </p:sp>
        <p:sp>
          <p:nvSpPr>
            <p:cNvPr id="117" name="Oval 116"/>
            <p:cNvSpPr/>
            <p:nvPr/>
          </p:nvSpPr>
          <p:spPr>
            <a:xfrm>
              <a:off x="3640025" y="2668377"/>
              <a:ext cx="93786" cy="2480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9" name="Oval 118"/>
            <p:cNvSpPr/>
            <p:nvPr/>
          </p:nvSpPr>
          <p:spPr>
            <a:xfrm flipH="1">
              <a:off x="3561401" y="3074784"/>
              <a:ext cx="434448" cy="317231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66"/>
                </a:solidFill>
              </a:endParaRPr>
            </a:p>
          </p:txBody>
        </p:sp>
        <p:sp>
          <p:nvSpPr>
            <p:cNvPr id="120" name="Chord 11"/>
            <p:cNvSpPr/>
            <p:nvPr/>
          </p:nvSpPr>
          <p:spPr>
            <a:xfrm flipH="1">
              <a:off x="3435904" y="1916832"/>
              <a:ext cx="708610" cy="874449"/>
            </a:xfrm>
            <a:prstGeom prst="chord">
              <a:avLst>
                <a:gd name="adj1" fmla="val 10765082"/>
                <a:gd name="adj2" fmla="val 108958"/>
              </a:avLst>
            </a:prstGeom>
            <a:solidFill>
              <a:srgbClr val="00FF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5" name="Freeform 10"/>
            <p:cNvSpPr/>
            <p:nvPr/>
          </p:nvSpPr>
          <p:spPr>
            <a:xfrm flipH="1">
              <a:off x="3140539" y="2213693"/>
              <a:ext cx="1275498" cy="160481"/>
            </a:xfrm>
            <a:custGeom>
              <a:avLst/>
              <a:gdLst>
                <a:gd name="connsiteX0" fmla="*/ 0 w 1209821"/>
                <a:gd name="connsiteY0" fmla="*/ 0 h 138332"/>
                <a:gd name="connsiteX1" fmla="*/ 337625 w 1209821"/>
                <a:gd name="connsiteY1" fmla="*/ 112541 h 138332"/>
                <a:gd name="connsiteX2" fmla="*/ 928468 w 1209821"/>
                <a:gd name="connsiteY2" fmla="*/ 126609 h 138332"/>
                <a:gd name="connsiteX3" fmla="*/ 1209821 w 1209821"/>
                <a:gd name="connsiteY3" fmla="*/ 42203 h 138332"/>
                <a:gd name="connsiteX0" fmla="*/ 0 w 1296144"/>
                <a:gd name="connsiteY0" fmla="*/ 0 h 145366"/>
                <a:gd name="connsiteX1" fmla="*/ 337625 w 1296144"/>
                <a:gd name="connsiteY1" fmla="*/ 112541 h 145366"/>
                <a:gd name="connsiteX2" fmla="*/ 928468 w 1296144"/>
                <a:gd name="connsiteY2" fmla="*/ 126609 h 145366"/>
                <a:gd name="connsiteX3" fmla="*/ 1296144 w 1296144"/>
                <a:gd name="connsiteY3" fmla="*/ 0 h 145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96144" h="145366">
                  <a:moveTo>
                    <a:pt x="0" y="0"/>
                  </a:moveTo>
                  <a:cubicBezTo>
                    <a:pt x="91440" y="45719"/>
                    <a:pt x="182880" y="91439"/>
                    <a:pt x="337625" y="112541"/>
                  </a:cubicBezTo>
                  <a:cubicBezTo>
                    <a:pt x="492370" y="133643"/>
                    <a:pt x="768715" y="145366"/>
                    <a:pt x="928468" y="126609"/>
                  </a:cubicBezTo>
                  <a:cubicBezTo>
                    <a:pt x="1088221" y="107852"/>
                    <a:pt x="1228150" y="36341"/>
                    <a:pt x="1296144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1" name="Oval 120"/>
            <p:cNvSpPr/>
            <p:nvPr/>
          </p:nvSpPr>
          <p:spPr>
            <a:xfrm>
              <a:off x="3908503" y="2668377"/>
              <a:ext cx="93786" cy="2480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5" name="Oval 94"/>
          <p:cNvSpPr/>
          <p:nvPr/>
        </p:nvSpPr>
        <p:spPr>
          <a:xfrm>
            <a:off x="6444208" y="3789040"/>
            <a:ext cx="238149" cy="39149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5" name="Group 90"/>
          <p:cNvGrpSpPr/>
          <p:nvPr/>
        </p:nvGrpSpPr>
        <p:grpSpPr>
          <a:xfrm>
            <a:off x="3419872" y="2420888"/>
            <a:ext cx="792088" cy="174459"/>
            <a:chOff x="4499992" y="2996952"/>
            <a:chExt cx="576064" cy="72008"/>
          </a:xfrm>
        </p:grpSpPr>
        <p:cxnSp>
          <p:nvCxnSpPr>
            <p:cNvPr id="105" name="Straight Connector 104"/>
            <p:cNvCxnSpPr/>
            <p:nvPr/>
          </p:nvCxnSpPr>
          <p:spPr>
            <a:xfrm>
              <a:off x="4499992" y="2996952"/>
              <a:ext cx="209478" cy="7200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 flipV="1">
              <a:off x="4866578" y="2996952"/>
              <a:ext cx="209478" cy="7200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7" name="Arc 106"/>
          <p:cNvSpPr/>
          <p:nvPr/>
        </p:nvSpPr>
        <p:spPr>
          <a:xfrm flipH="1" flipV="1">
            <a:off x="3241808" y="3562438"/>
            <a:ext cx="1114168" cy="1018690"/>
          </a:xfrm>
          <a:prstGeom prst="arc">
            <a:avLst>
              <a:gd name="adj1" fmla="val 296521"/>
              <a:gd name="adj2" fmla="val 10426613"/>
            </a:avLst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1" name="Arc 90"/>
          <p:cNvSpPr/>
          <p:nvPr/>
        </p:nvSpPr>
        <p:spPr>
          <a:xfrm flipH="1" flipV="1">
            <a:off x="6255894" y="3789040"/>
            <a:ext cx="601728" cy="584448"/>
          </a:xfrm>
          <a:prstGeom prst="arc">
            <a:avLst>
              <a:gd name="adj1" fmla="val 296521"/>
              <a:gd name="adj2" fmla="val 10426613"/>
            </a:avLst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10" name="Group 61"/>
          <p:cNvGrpSpPr/>
          <p:nvPr/>
        </p:nvGrpSpPr>
        <p:grpSpPr>
          <a:xfrm rot="14463637">
            <a:off x="5424471" y="4128416"/>
            <a:ext cx="912879" cy="511812"/>
            <a:chOff x="2957927" y="1164261"/>
            <a:chExt cx="1283954" cy="747713"/>
          </a:xfrm>
        </p:grpSpPr>
        <p:sp>
          <p:nvSpPr>
            <p:cNvPr id="63" name="Freeform 62"/>
            <p:cNvSpPr/>
            <p:nvPr/>
          </p:nvSpPr>
          <p:spPr>
            <a:xfrm rot="18456042" flipH="1" flipV="1">
              <a:off x="3347098" y="981548"/>
              <a:ext cx="591556" cy="1198011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  <a:gd name="connsiteX0" fmla="*/ 224488 w 777479"/>
                <a:gd name="connsiteY0" fmla="*/ 79294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74399">
                  <a:moveTo>
                    <a:pt x="224488" y="79294"/>
                  </a:moveTo>
                  <a:cubicBezTo>
                    <a:pt x="238577" y="124935"/>
                    <a:pt x="263369" y="314900"/>
                    <a:pt x="239713" y="381071"/>
                  </a:cubicBezTo>
                  <a:cubicBezTo>
                    <a:pt x="216057" y="44724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1673" y="637579"/>
                    <a:pt x="368300" y="628720"/>
                  </a:cubicBezTo>
                  <a:cubicBezTo>
                    <a:pt x="374927" y="619861"/>
                    <a:pt x="369888" y="648962"/>
                    <a:pt x="375444" y="695396"/>
                  </a:cubicBezTo>
                  <a:cubicBezTo>
                    <a:pt x="381000" y="741831"/>
                    <a:pt x="388938" y="860893"/>
                    <a:pt x="401638" y="907327"/>
                  </a:cubicBezTo>
                  <a:cubicBezTo>
                    <a:pt x="414338" y="953761"/>
                    <a:pt x="434578" y="973605"/>
                    <a:pt x="451644" y="974002"/>
                  </a:cubicBezTo>
                  <a:cubicBezTo>
                    <a:pt x="468710" y="974399"/>
                    <a:pt x="495301" y="960508"/>
                    <a:pt x="504032" y="909708"/>
                  </a:cubicBezTo>
                  <a:cubicBezTo>
                    <a:pt x="512763" y="858908"/>
                    <a:pt x="500063" y="690235"/>
                    <a:pt x="504032" y="669201"/>
                  </a:cubicBezTo>
                  <a:cubicBezTo>
                    <a:pt x="508001" y="648167"/>
                    <a:pt x="516335" y="748180"/>
                    <a:pt x="527844" y="783502"/>
                  </a:cubicBezTo>
                  <a:cubicBezTo>
                    <a:pt x="539353" y="818824"/>
                    <a:pt x="556816" y="861289"/>
                    <a:pt x="573088" y="881133"/>
                  </a:cubicBezTo>
                  <a:cubicBezTo>
                    <a:pt x="589360" y="900977"/>
                    <a:pt x="610654" y="908484"/>
                    <a:pt x="625475" y="902564"/>
                  </a:cubicBezTo>
                  <a:cubicBezTo>
                    <a:pt x="640296" y="896644"/>
                    <a:pt x="658838" y="875379"/>
                    <a:pt x="662013" y="845613"/>
                  </a:cubicBezTo>
                  <a:cubicBezTo>
                    <a:pt x="665188" y="815847"/>
                    <a:pt x="649424" y="756945"/>
                    <a:pt x="644525" y="723971"/>
                  </a:cubicBezTo>
                  <a:cubicBezTo>
                    <a:pt x="639626" y="690997"/>
                    <a:pt x="620316" y="635468"/>
                    <a:pt x="632619" y="647771"/>
                  </a:cubicBezTo>
                  <a:cubicBezTo>
                    <a:pt x="644922" y="660074"/>
                    <a:pt x="695325" y="776358"/>
                    <a:pt x="718344" y="797789"/>
                  </a:cubicBezTo>
                  <a:cubicBezTo>
                    <a:pt x="741363" y="819220"/>
                    <a:pt x="763985" y="803346"/>
                    <a:pt x="770732" y="776358"/>
                  </a:cubicBezTo>
                  <a:cubicBezTo>
                    <a:pt x="777479" y="749371"/>
                    <a:pt x="775891" y="687855"/>
                    <a:pt x="758825" y="635864"/>
                  </a:cubicBezTo>
                  <a:cubicBezTo>
                    <a:pt x="741759" y="583873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1" name="Group 63"/>
            <p:cNvGrpSpPr/>
            <p:nvPr/>
          </p:nvGrpSpPr>
          <p:grpSpPr>
            <a:xfrm rot="18835839">
              <a:off x="3103183" y="1019005"/>
              <a:ext cx="747713" cy="1038225"/>
              <a:chOff x="990600" y="1785938"/>
              <a:chExt cx="747713" cy="1038225"/>
            </a:xfrm>
          </p:grpSpPr>
          <p:sp>
            <p:nvSpPr>
              <p:cNvPr id="65" name="Freeform 64"/>
              <p:cNvSpPr/>
              <p:nvPr/>
            </p:nvSpPr>
            <p:spPr>
              <a:xfrm>
                <a:off x="990600" y="1785938"/>
                <a:ext cx="747713" cy="800100"/>
              </a:xfrm>
              <a:custGeom>
                <a:avLst/>
                <a:gdLst>
                  <a:gd name="connsiteX0" fmla="*/ 180975 w 747713"/>
                  <a:gd name="connsiteY0" fmla="*/ 752475 h 800100"/>
                  <a:gd name="connsiteX1" fmla="*/ 261938 w 747713"/>
                  <a:gd name="connsiteY1" fmla="*/ 766762 h 800100"/>
                  <a:gd name="connsiteX2" fmla="*/ 342900 w 747713"/>
                  <a:gd name="connsiteY2" fmla="*/ 790575 h 800100"/>
                  <a:gd name="connsiteX3" fmla="*/ 414338 w 747713"/>
                  <a:gd name="connsiteY3" fmla="*/ 800100 h 800100"/>
                  <a:gd name="connsiteX4" fmla="*/ 495300 w 747713"/>
                  <a:gd name="connsiteY4" fmla="*/ 795337 h 800100"/>
                  <a:gd name="connsiteX5" fmla="*/ 566738 w 747713"/>
                  <a:gd name="connsiteY5" fmla="*/ 790575 h 800100"/>
                  <a:gd name="connsiteX6" fmla="*/ 638175 w 747713"/>
                  <a:gd name="connsiteY6" fmla="*/ 781050 h 800100"/>
                  <a:gd name="connsiteX7" fmla="*/ 671513 w 747713"/>
                  <a:gd name="connsiteY7" fmla="*/ 762000 h 800100"/>
                  <a:gd name="connsiteX8" fmla="*/ 676275 w 747713"/>
                  <a:gd name="connsiteY8" fmla="*/ 685800 h 800100"/>
                  <a:gd name="connsiteX9" fmla="*/ 709613 w 747713"/>
                  <a:gd name="connsiteY9" fmla="*/ 552450 h 800100"/>
                  <a:gd name="connsiteX10" fmla="*/ 738188 w 747713"/>
                  <a:gd name="connsiteY10" fmla="*/ 395287 h 800100"/>
                  <a:gd name="connsiteX11" fmla="*/ 747713 w 747713"/>
                  <a:gd name="connsiteY11" fmla="*/ 238125 h 800100"/>
                  <a:gd name="connsiteX12" fmla="*/ 723900 w 747713"/>
                  <a:gd name="connsiteY12" fmla="*/ 104775 h 800100"/>
                  <a:gd name="connsiteX13" fmla="*/ 642938 w 747713"/>
                  <a:gd name="connsiteY13" fmla="*/ 38100 h 800100"/>
                  <a:gd name="connsiteX14" fmla="*/ 523875 w 747713"/>
                  <a:gd name="connsiteY14" fmla="*/ 9525 h 800100"/>
                  <a:gd name="connsiteX15" fmla="*/ 419100 w 747713"/>
                  <a:gd name="connsiteY15" fmla="*/ 0 h 800100"/>
                  <a:gd name="connsiteX16" fmla="*/ 333375 w 747713"/>
                  <a:gd name="connsiteY16" fmla="*/ 9525 h 800100"/>
                  <a:gd name="connsiteX17" fmla="*/ 247650 w 747713"/>
                  <a:gd name="connsiteY17" fmla="*/ 47625 h 800100"/>
                  <a:gd name="connsiteX18" fmla="*/ 180975 w 747713"/>
                  <a:gd name="connsiteY18" fmla="*/ 90487 h 800100"/>
                  <a:gd name="connsiteX19" fmla="*/ 161925 w 747713"/>
                  <a:gd name="connsiteY19" fmla="*/ 128587 h 800100"/>
                  <a:gd name="connsiteX20" fmla="*/ 166688 w 747713"/>
                  <a:gd name="connsiteY20" fmla="*/ 176212 h 800100"/>
                  <a:gd name="connsiteX21" fmla="*/ 185738 w 747713"/>
                  <a:gd name="connsiteY21" fmla="*/ 238125 h 800100"/>
                  <a:gd name="connsiteX22" fmla="*/ 209550 w 747713"/>
                  <a:gd name="connsiteY22" fmla="*/ 309562 h 800100"/>
                  <a:gd name="connsiteX23" fmla="*/ 247650 w 747713"/>
                  <a:gd name="connsiteY23" fmla="*/ 428625 h 800100"/>
                  <a:gd name="connsiteX24" fmla="*/ 257175 w 747713"/>
                  <a:gd name="connsiteY24" fmla="*/ 438150 h 800100"/>
                  <a:gd name="connsiteX25" fmla="*/ 176213 w 747713"/>
                  <a:gd name="connsiteY25" fmla="*/ 204787 h 800100"/>
                  <a:gd name="connsiteX26" fmla="*/ 114300 w 747713"/>
                  <a:gd name="connsiteY26" fmla="*/ 200025 h 800100"/>
                  <a:gd name="connsiteX27" fmla="*/ 57150 w 747713"/>
                  <a:gd name="connsiteY27" fmla="*/ 214312 h 800100"/>
                  <a:gd name="connsiteX28" fmla="*/ 23813 w 747713"/>
                  <a:gd name="connsiteY28" fmla="*/ 271462 h 800100"/>
                  <a:gd name="connsiteX29" fmla="*/ 0 w 747713"/>
                  <a:gd name="connsiteY29" fmla="*/ 347662 h 800100"/>
                  <a:gd name="connsiteX30" fmla="*/ 0 w 747713"/>
                  <a:gd name="connsiteY30" fmla="*/ 428625 h 800100"/>
                  <a:gd name="connsiteX31" fmla="*/ 42863 w 747713"/>
                  <a:gd name="connsiteY31" fmla="*/ 504825 h 800100"/>
                  <a:gd name="connsiteX32" fmla="*/ 100013 w 747713"/>
                  <a:gd name="connsiteY32" fmla="*/ 600075 h 800100"/>
                  <a:gd name="connsiteX33" fmla="*/ 180975 w 747713"/>
                  <a:gd name="connsiteY33" fmla="*/ 752475 h 800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747713" h="800100">
                    <a:moveTo>
                      <a:pt x="180975" y="752475"/>
                    </a:moveTo>
                    <a:lnTo>
                      <a:pt x="261938" y="766762"/>
                    </a:lnTo>
                    <a:lnTo>
                      <a:pt x="342900" y="790575"/>
                    </a:lnTo>
                    <a:lnTo>
                      <a:pt x="414338" y="800100"/>
                    </a:lnTo>
                    <a:lnTo>
                      <a:pt x="495300" y="795337"/>
                    </a:lnTo>
                    <a:lnTo>
                      <a:pt x="566738" y="790575"/>
                    </a:lnTo>
                    <a:lnTo>
                      <a:pt x="638175" y="781050"/>
                    </a:lnTo>
                    <a:lnTo>
                      <a:pt x="671513" y="762000"/>
                    </a:lnTo>
                    <a:lnTo>
                      <a:pt x="676275" y="685800"/>
                    </a:lnTo>
                    <a:lnTo>
                      <a:pt x="709613" y="552450"/>
                    </a:lnTo>
                    <a:lnTo>
                      <a:pt x="738188" y="395287"/>
                    </a:lnTo>
                    <a:lnTo>
                      <a:pt x="747713" y="238125"/>
                    </a:lnTo>
                    <a:lnTo>
                      <a:pt x="723900" y="104775"/>
                    </a:lnTo>
                    <a:lnTo>
                      <a:pt x="642938" y="38100"/>
                    </a:lnTo>
                    <a:lnTo>
                      <a:pt x="523875" y="9525"/>
                    </a:lnTo>
                    <a:lnTo>
                      <a:pt x="419100" y="0"/>
                    </a:lnTo>
                    <a:lnTo>
                      <a:pt x="333375" y="9525"/>
                    </a:lnTo>
                    <a:lnTo>
                      <a:pt x="247650" y="47625"/>
                    </a:lnTo>
                    <a:lnTo>
                      <a:pt x="180975" y="90487"/>
                    </a:lnTo>
                    <a:lnTo>
                      <a:pt x="161925" y="128587"/>
                    </a:lnTo>
                    <a:lnTo>
                      <a:pt x="166688" y="176212"/>
                    </a:lnTo>
                    <a:lnTo>
                      <a:pt x="185738" y="238125"/>
                    </a:lnTo>
                    <a:lnTo>
                      <a:pt x="209550" y="309562"/>
                    </a:lnTo>
                    <a:lnTo>
                      <a:pt x="247650" y="428625"/>
                    </a:lnTo>
                    <a:lnTo>
                      <a:pt x="257175" y="438150"/>
                    </a:lnTo>
                    <a:lnTo>
                      <a:pt x="176213" y="204787"/>
                    </a:lnTo>
                    <a:lnTo>
                      <a:pt x="114300" y="200025"/>
                    </a:lnTo>
                    <a:lnTo>
                      <a:pt x="57150" y="214312"/>
                    </a:lnTo>
                    <a:lnTo>
                      <a:pt x="23813" y="271462"/>
                    </a:lnTo>
                    <a:lnTo>
                      <a:pt x="0" y="347662"/>
                    </a:lnTo>
                    <a:lnTo>
                      <a:pt x="0" y="428625"/>
                    </a:lnTo>
                    <a:lnTo>
                      <a:pt x="42863" y="504825"/>
                    </a:lnTo>
                    <a:lnTo>
                      <a:pt x="100013" y="600075"/>
                    </a:lnTo>
                    <a:lnTo>
                      <a:pt x="180975" y="752475"/>
                    </a:lnTo>
                    <a:close/>
                  </a:path>
                </a:pathLst>
              </a:custGeom>
              <a:solidFill>
                <a:srgbClr val="C000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6" name="Freeform 65"/>
              <p:cNvSpPr/>
              <p:nvPr/>
            </p:nvSpPr>
            <p:spPr>
              <a:xfrm>
                <a:off x="1176338" y="2552700"/>
                <a:ext cx="500062" cy="90488"/>
              </a:xfrm>
              <a:custGeom>
                <a:avLst/>
                <a:gdLst>
                  <a:gd name="connsiteX0" fmla="*/ 0 w 500062"/>
                  <a:gd name="connsiteY0" fmla="*/ 0 h 90488"/>
                  <a:gd name="connsiteX1" fmla="*/ 9525 w 500062"/>
                  <a:gd name="connsiteY1" fmla="*/ 57150 h 90488"/>
                  <a:gd name="connsiteX2" fmla="*/ 195262 w 500062"/>
                  <a:gd name="connsiteY2" fmla="*/ 85725 h 90488"/>
                  <a:gd name="connsiteX3" fmla="*/ 333375 w 500062"/>
                  <a:gd name="connsiteY3" fmla="*/ 90488 h 90488"/>
                  <a:gd name="connsiteX4" fmla="*/ 442912 w 500062"/>
                  <a:gd name="connsiteY4" fmla="*/ 80963 h 90488"/>
                  <a:gd name="connsiteX5" fmla="*/ 500062 w 500062"/>
                  <a:gd name="connsiteY5" fmla="*/ 71438 h 90488"/>
                  <a:gd name="connsiteX6" fmla="*/ 485775 w 500062"/>
                  <a:gd name="connsiteY6" fmla="*/ 4763 h 90488"/>
                  <a:gd name="connsiteX7" fmla="*/ 433387 w 500062"/>
                  <a:gd name="connsiteY7" fmla="*/ 23813 h 90488"/>
                  <a:gd name="connsiteX8" fmla="*/ 223837 w 500062"/>
                  <a:gd name="connsiteY8" fmla="*/ 42863 h 90488"/>
                  <a:gd name="connsiteX9" fmla="*/ 95250 w 500062"/>
                  <a:gd name="connsiteY9" fmla="*/ 19050 h 90488"/>
                  <a:gd name="connsiteX10" fmla="*/ 0 w 500062"/>
                  <a:gd name="connsiteY10" fmla="*/ 0 h 90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00062" h="90488">
                    <a:moveTo>
                      <a:pt x="0" y="0"/>
                    </a:moveTo>
                    <a:lnTo>
                      <a:pt x="9525" y="57150"/>
                    </a:lnTo>
                    <a:lnTo>
                      <a:pt x="195262" y="85725"/>
                    </a:lnTo>
                    <a:lnTo>
                      <a:pt x="333375" y="90488"/>
                    </a:lnTo>
                    <a:lnTo>
                      <a:pt x="442912" y="80963"/>
                    </a:lnTo>
                    <a:lnTo>
                      <a:pt x="500062" y="71438"/>
                    </a:lnTo>
                    <a:lnTo>
                      <a:pt x="485775" y="4763"/>
                    </a:lnTo>
                    <a:lnTo>
                      <a:pt x="433387" y="23813"/>
                    </a:lnTo>
                    <a:lnTo>
                      <a:pt x="223837" y="42863"/>
                    </a:lnTo>
                    <a:lnTo>
                      <a:pt x="95250" y="190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7" name="Freeform 66"/>
              <p:cNvSpPr/>
              <p:nvPr/>
            </p:nvSpPr>
            <p:spPr>
              <a:xfrm>
                <a:off x="1185863" y="2628900"/>
                <a:ext cx="495300" cy="195263"/>
              </a:xfrm>
              <a:custGeom>
                <a:avLst/>
                <a:gdLst>
                  <a:gd name="connsiteX0" fmla="*/ 0 w 495300"/>
                  <a:gd name="connsiteY0" fmla="*/ 9525 h 195263"/>
                  <a:gd name="connsiteX1" fmla="*/ 0 w 495300"/>
                  <a:gd name="connsiteY1" fmla="*/ 90488 h 195263"/>
                  <a:gd name="connsiteX2" fmla="*/ 23812 w 495300"/>
                  <a:gd name="connsiteY2" fmla="*/ 147638 h 195263"/>
                  <a:gd name="connsiteX3" fmla="*/ 95250 w 495300"/>
                  <a:gd name="connsiteY3" fmla="*/ 185738 h 195263"/>
                  <a:gd name="connsiteX4" fmla="*/ 219075 w 495300"/>
                  <a:gd name="connsiteY4" fmla="*/ 195263 h 195263"/>
                  <a:gd name="connsiteX5" fmla="*/ 323850 w 495300"/>
                  <a:gd name="connsiteY5" fmla="*/ 195263 h 195263"/>
                  <a:gd name="connsiteX6" fmla="*/ 400050 w 495300"/>
                  <a:gd name="connsiteY6" fmla="*/ 185738 h 195263"/>
                  <a:gd name="connsiteX7" fmla="*/ 457200 w 495300"/>
                  <a:gd name="connsiteY7" fmla="*/ 171450 h 195263"/>
                  <a:gd name="connsiteX8" fmla="*/ 476250 w 495300"/>
                  <a:gd name="connsiteY8" fmla="*/ 104775 h 195263"/>
                  <a:gd name="connsiteX9" fmla="*/ 476250 w 495300"/>
                  <a:gd name="connsiteY9" fmla="*/ 52388 h 195263"/>
                  <a:gd name="connsiteX10" fmla="*/ 495300 w 495300"/>
                  <a:gd name="connsiteY10" fmla="*/ 0 h 195263"/>
                  <a:gd name="connsiteX11" fmla="*/ 361950 w 495300"/>
                  <a:gd name="connsiteY11" fmla="*/ 19050 h 195263"/>
                  <a:gd name="connsiteX12" fmla="*/ 252412 w 495300"/>
                  <a:gd name="connsiteY12" fmla="*/ 19050 h 195263"/>
                  <a:gd name="connsiteX13" fmla="*/ 142875 w 495300"/>
                  <a:gd name="connsiteY13" fmla="*/ 19050 h 195263"/>
                  <a:gd name="connsiteX14" fmla="*/ 0 w 495300"/>
                  <a:gd name="connsiteY14" fmla="*/ 9525 h 195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95300" h="195263">
                    <a:moveTo>
                      <a:pt x="0" y="9525"/>
                    </a:moveTo>
                    <a:lnTo>
                      <a:pt x="0" y="90488"/>
                    </a:lnTo>
                    <a:lnTo>
                      <a:pt x="23812" y="147638"/>
                    </a:lnTo>
                    <a:lnTo>
                      <a:pt x="95250" y="185738"/>
                    </a:lnTo>
                    <a:lnTo>
                      <a:pt x="219075" y="195263"/>
                    </a:lnTo>
                    <a:lnTo>
                      <a:pt x="323850" y="195263"/>
                    </a:lnTo>
                    <a:lnTo>
                      <a:pt x="400050" y="185738"/>
                    </a:lnTo>
                    <a:lnTo>
                      <a:pt x="457200" y="171450"/>
                    </a:lnTo>
                    <a:lnTo>
                      <a:pt x="476250" y="104775"/>
                    </a:lnTo>
                    <a:lnTo>
                      <a:pt x="476250" y="52388"/>
                    </a:lnTo>
                    <a:lnTo>
                      <a:pt x="495300" y="0"/>
                    </a:lnTo>
                    <a:lnTo>
                      <a:pt x="361950" y="19050"/>
                    </a:lnTo>
                    <a:lnTo>
                      <a:pt x="252412" y="19050"/>
                    </a:lnTo>
                    <a:lnTo>
                      <a:pt x="142875" y="19050"/>
                    </a:lnTo>
                    <a:lnTo>
                      <a:pt x="0" y="9525"/>
                    </a:lnTo>
                    <a:close/>
                  </a:path>
                </a:pathLst>
              </a:custGeom>
              <a:solidFill>
                <a:srgbClr val="C000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12" name="Group 67"/>
          <p:cNvGrpSpPr/>
          <p:nvPr/>
        </p:nvGrpSpPr>
        <p:grpSpPr>
          <a:xfrm rot="5160503">
            <a:off x="6811367" y="4044825"/>
            <a:ext cx="864096" cy="531440"/>
            <a:chOff x="5172936" y="1154416"/>
            <a:chExt cx="1262370" cy="747464"/>
          </a:xfrm>
        </p:grpSpPr>
        <p:sp>
          <p:nvSpPr>
            <p:cNvPr id="69" name="Freeform 68"/>
            <p:cNvSpPr/>
            <p:nvPr/>
          </p:nvSpPr>
          <p:spPr>
            <a:xfrm rot="14781198" flipH="1">
              <a:off x="5453544" y="968119"/>
              <a:ext cx="591556" cy="1152772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  <a:gd name="connsiteX0" fmla="*/ 224488 w 777479"/>
                <a:gd name="connsiteY0" fmla="*/ 79294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74399">
                  <a:moveTo>
                    <a:pt x="224488" y="79294"/>
                  </a:moveTo>
                  <a:cubicBezTo>
                    <a:pt x="238577" y="124935"/>
                    <a:pt x="263369" y="314900"/>
                    <a:pt x="239713" y="381071"/>
                  </a:cubicBezTo>
                  <a:cubicBezTo>
                    <a:pt x="216057" y="44724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1673" y="637579"/>
                    <a:pt x="368300" y="628720"/>
                  </a:cubicBezTo>
                  <a:cubicBezTo>
                    <a:pt x="374927" y="619861"/>
                    <a:pt x="369888" y="648962"/>
                    <a:pt x="375444" y="695396"/>
                  </a:cubicBezTo>
                  <a:cubicBezTo>
                    <a:pt x="381000" y="741831"/>
                    <a:pt x="388938" y="860893"/>
                    <a:pt x="401638" y="907327"/>
                  </a:cubicBezTo>
                  <a:cubicBezTo>
                    <a:pt x="414338" y="953761"/>
                    <a:pt x="434578" y="973605"/>
                    <a:pt x="451644" y="974002"/>
                  </a:cubicBezTo>
                  <a:cubicBezTo>
                    <a:pt x="468710" y="974399"/>
                    <a:pt x="495301" y="960508"/>
                    <a:pt x="504032" y="909708"/>
                  </a:cubicBezTo>
                  <a:cubicBezTo>
                    <a:pt x="512763" y="858908"/>
                    <a:pt x="500063" y="690235"/>
                    <a:pt x="504032" y="669201"/>
                  </a:cubicBezTo>
                  <a:cubicBezTo>
                    <a:pt x="508001" y="648167"/>
                    <a:pt x="516335" y="748180"/>
                    <a:pt x="527844" y="783502"/>
                  </a:cubicBezTo>
                  <a:cubicBezTo>
                    <a:pt x="539353" y="818824"/>
                    <a:pt x="556816" y="861289"/>
                    <a:pt x="573088" y="881133"/>
                  </a:cubicBezTo>
                  <a:cubicBezTo>
                    <a:pt x="589360" y="900977"/>
                    <a:pt x="610654" y="908484"/>
                    <a:pt x="625475" y="902564"/>
                  </a:cubicBezTo>
                  <a:cubicBezTo>
                    <a:pt x="640296" y="896644"/>
                    <a:pt x="658838" y="875379"/>
                    <a:pt x="662013" y="845613"/>
                  </a:cubicBezTo>
                  <a:cubicBezTo>
                    <a:pt x="665188" y="815847"/>
                    <a:pt x="649424" y="756945"/>
                    <a:pt x="644525" y="723971"/>
                  </a:cubicBezTo>
                  <a:cubicBezTo>
                    <a:pt x="639626" y="690997"/>
                    <a:pt x="620316" y="635468"/>
                    <a:pt x="632619" y="647771"/>
                  </a:cubicBezTo>
                  <a:cubicBezTo>
                    <a:pt x="644922" y="660074"/>
                    <a:pt x="695325" y="776358"/>
                    <a:pt x="718344" y="797789"/>
                  </a:cubicBezTo>
                  <a:cubicBezTo>
                    <a:pt x="741363" y="819220"/>
                    <a:pt x="763985" y="803346"/>
                    <a:pt x="770732" y="776358"/>
                  </a:cubicBezTo>
                  <a:cubicBezTo>
                    <a:pt x="777479" y="749371"/>
                    <a:pt x="775891" y="687855"/>
                    <a:pt x="758825" y="635864"/>
                  </a:cubicBezTo>
                  <a:cubicBezTo>
                    <a:pt x="741759" y="583873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3" name="Group 69"/>
            <p:cNvGrpSpPr/>
            <p:nvPr/>
          </p:nvGrpSpPr>
          <p:grpSpPr>
            <a:xfrm rot="3711774" flipH="1">
              <a:off x="5542462" y="1009035"/>
              <a:ext cx="747464" cy="1038225"/>
              <a:chOff x="990600" y="1785938"/>
              <a:chExt cx="747713" cy="1038225"/>
            </a:xfrm>
          </p:grpSpPr>
          <p:sp>
            <p:nvSpPr>
              <p:cNvPr id="71" name="Freeform 70"/>
              <p:cNvSpPr/>
              <p:nvPr/>
            </p:nvSpPr>
            <p:spPr>
              <a:xfrm>
                <a:off x="990600" y="1785938"/>
                <a:ext cx="747713" cy="800100"/>
              </a:xfrm>
              <a:custGeom>
                <a:avLst/>
                <a:gdLst>
                  <a:gd name="connsiteX0" fmla="*/ 180975 w 747713"/>
                  <a:gd name="connsiteY0" fmla="*/ 752475 h 800100"/>
                  <a:gd name="connsiteX1" fmla="*/ 261938 w 747713"/>
                  <a:gd name="connsiteY1" fmla="*/ 766762 h 800100"/>
                  <a:gd name="connsiteX2" fmla="*/ 342900 w 747713"/>
                  <a:gd name="connsiteY2" fmla="*/ 790575 h 800100"/>
                  <a:gd name="connsiteX3" fmla="*/ 414338 w 747713"/>
                  <a:gd name="connsiteY3" fmla="*/ 800100 h 800100"/>
                  <a:gd name="connsiteX4" fmla="*/ 495300 w 747713"/>
                  <a:gd name="connsiteY4" fmla="*/ 795337 h 800100"/>
                  <a:gd name="connsiteX5" fmla="*/ 566738 w 747713"/>
                  <a:gd name="connsiteY5" fmla="*/ 790575 h 800100"/>
                  <a:gd name="connsiteX6" fmla="*/ 638175 w 747713"/>
                  <a:gd name="connsiteY6" fmla="*/ 781050 h 800100"/>
                  <a:gd name="connsiteX7" fmla="*/ 671513 w 747713"/>
                  <a:gd name="connsiteY7" fmla="*/ 762000 h 800100"/>
                  <a:gd name="connsiteX8" fmla="*/ 676275 w 747713"/>
                  <a:gd name="connsiteY8" fmla="*/ 685800 h 800100"/>
                  <a:gd name="connsiteX9" fmla="*/ 709613 w 747713"/>
                  <a:gd name="connsiteY9" fmla="*/ 552450 h 800100"/>
                  <a:gd name="connsiteX10" fmla="*/ 738188 w 747713"/>
                  <a:gd name="connsiteY10" fmla="*/ 395287 h 800100"/>
                  <a:gd name="connsiteX11" fmla="*/ 747713 w 747713"/>
                  <a:gd name="connsiteY11" fmla="*/ 238125 h 800100"/>
                  <a:gd name="connsiteX12" fmla="*/ 723900 w 747713"/>
                  <a:gd name="connsiteY12" fmla="*/ 104775 h 800100"/>
                  <a:gd name="connsiteX13" fmla="*/ 642938 w 747713"/>
                  <a:gd name="connsiteY13" fmla="*/ 38100 h 800100"/>
                  <a:gd name="connsiteX14" fmla="*/ 523875 w 747713"/>
                  <a:gd name="connsiteY14" fmla="*/ 9525 h 800100"/>
                  <a:gd name="connsiteX15" fmla="*/ 419100 w 747713"/>
                  <a:gd name="connsiteY15" fmla="*/ 0 h 800100"/>
                  <a:gd name="connsiteX16" fmla="*/ 333375 w 747713"/>
                  <a:gd name="connsiteY16" fmla="*/ 9525 h 800100"/>
                  <a:gd name="connsiteX17" fmla="*/ 247650 w 747713"/>
                  <a:gd name="connsiteY17" fmla="*/ 47625 h 800100"/>
                  <a:gd name="connsiteX18" fmla="*/ 180975 w 747713"/>
                  <a:gd name="connsiteY18" fmla="*/ 90487 h 800100"/>
                  <a:gd name="connsiteX19" fmla="*/ 161925 w 747713"/>
                  <a:gd name="connsiteY19" fmla="*/ 128587 h 800100"/>
                  <a:gd name="connsiteX20" fmla="*/ 166688 w 747713"/>
                  <a:gd name="connsiteY20" fmla="*/ 176212 h 800100"/>
                  <a:gd name="connsiteX21" fmla="*/ 185738 w 747713"/>
                  <a:gd name="connsiteY21" fmla="*/ 238125 h 800100"/>
                  <a:gd name="connsiteX22" fmla="*/ 209550 w 747713"/>
                  <a:gd name="connsiteY22" fmla="*/ 309562 h 800100"/>
                  <a:gd name="connsiteX23" fmla="*/ 247650 w 747713"/>
                  <a:gd name="connsiteY23" fmla="*/ 428625 h 800100"/>
                  <a:gd name="connsiteX24" fmla="*/ 257175 w 747713"/>
                  <a:gd name="connsiteY24" fmla="*/ 438150 h 800100"/>
                  <a:gd name="connsiteX25" fmla="*/ 176213 w 747713"/>
                  <a:gd name="connsiteY25" fmla="*/ 204787 h 800100"/>
                  <a:gd name="connsiteX26" fmla="*/ 114300 w 747713"/>
                  <a:gd name="connsiteY26" fmla="*/ 200025 h 800100"/>
                  <a:gd name="connsiteX27" fmla="*/ 57150 w 747713"/>
                  <a:gd name="connsiteY27" fmla="*/ 214312 h 800100"/>
                  <a:gd name="connsiteX28" fmla="*/ 23813 w 747713"/>
                  <a:gd name="connsiteY28" fmla="*/ 271462 h 800100"/>
                  <a:gd name="connsiteX29" fmla="*/ 0 w 747713"/>
                  <a:gd name="connsiteY29" fmla="*/ 347662 h 800100"/>
                  <a:gd name="connsiteX30" fmla="*/ 0 w 747713"/>
                  <a:gd name="connsiteY30" fmla="*/ 428625 h 800100"/>
                  <a:gd name="connsiteX31" fmla="*/ 42863 w 747713"/>
                  <a:gd name="connsiteY31" fmla="*/ 504825 h 800100"/>
                  <a:gd name="connsiteX32" fmla="*/ 100013 w 747713"/>
                  <a:gd name="connsiteY32" fmla="*/ 600075 h 800100"/>
                  <a:gd name="connsiteX33" fmla="*/ 180975 w 747713"/>
                  <a:gd name="connsiteY33" fmla="*/ 752475 h 800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747713" h="800100">
                    <a:moveTo>
                      <a:pt x="180975" y="752475"/>
                    </a:moveTo>
                    <a:lnTo>
                      <a:pt x="261938" y="766762"/>
                    </a:lnTo>
                    <a:lnTo>
                      <a:pt x="342900" y="790575"/>
                    </a:lnTo>
                    <a:lnTo>
                      <a:pt x="414338" y="800100"/>
                    </a:lnTo>
                    <a:lnTo>
                      <a:pt x="495300" y="795337"/>
                    </a:lnTo>
                    <a:lnTo>
                      <a:pt x="566738" y="790575"/>
                    </a:lnTo>
                    <a:lnTo>
                      <a:pt x="638175" y="781050"/>
                    </a:lnTo>
                    <a:lnTo>
                      <a:pt x="671513" y="762000"/>
                    </a:lnTo>
                    <a:lnTo>
                      <a:pt x="676275" y="685800"/>
                    </a:lnTo>
                    <a:lnTo>
                      <a:pt x="709613" y="552450"/>
                    </a:lnTo>
                    <a:lnTo>
                      <a:pt x="738188" y="395287"/>
                    </a:lnTo>
                    <a:lnTo>
                      <a:pt x="747713" y="238125"/>
                    </a:lnTo>
                    <a:lnTo>
                      <a:pt x="723900" y="104775"/>
                    </a:lnTo>
                    <a:lnTo>
                      <a:pt x="642938" y="38100"/>
                    </a:lnTo>
                    <a:lnTo>
                      <a:pt x="523875" y="9525"/>
                    </a:lnTo>
                    <a:lnTo>
                      <a:pt x="419100" y="0"/>
                    </a:lnTo>
                    <a:lnTo>
                      <a:pt x="333375" y="9525"/>
                    </a:lnTo>
                    <a:lnTo>
                      <a:pt x="247650" y="47625"/>
                    </a:lnTo>
                    <a:lnTo>
                      <a:pt x="180975" y="90487"/>
                    </a:lnTo>
                    <a:lnTo>
                      <a:pt x="161925" y="128587"/>
                    </a:lnTo>
                    <a:lnTo>
                      <a:pt x="166688" y="176212"/>
                    </a:lnTo>
                    <a:lnTo>
                      <a:pt x="185738" y="238125"/>
                    </a:lnTo>
                    <a:lnTo>
                      <a:pt x="209550" y="309562"/>
                    </a:lnTo>
                    <a:lnTo>
                      <a:pt x="247650" y="428625"/>
                    </a:lnTo>
                    <a:lnTo>
                      <a:pt x="257175" y="438150"/>
                    </a:lnTo>
                    <a:lnTo>
                      <a:pt x="176213" y="204787"/>
                    </a:lnTo>
                    <a:lnTo>
                      <a:pt x="114300" y="200025"/>
                    </a:lnTo>
                    <a:lnTo>
                      <a:pt x="57150" y="214312"/>
                    </a:lnTo>
                    <a:lnTo>
                      <a:pt x="23813" y="271462"/>
                    </a:lnTo>
                    <a:lnTo>
                      <a:pt x="0" y="347662"/>
                    </a:lnTo>
                    <a:lnTo>
                      <a:pt x="0" y="428625"/>
                    </a:lnTo>
                    <a:lnTo>
                      <a:pt x="42863" y="504825"/>
                    </a:lnTo>
                    <a:lnTo>
                      <a:pt x="100013" y="600075"/>
                    </a:lnTo>
                    <a:lnTo>
                      <a:pt x="180975" y="752475"/>
                    </a:lnTo>
                    <a:close/>
                  </a:path>
                </a:pathLst>
              </a:custGeom>
              <a:solidFill>
                <a:srgbClr val="C000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2" name="Freeform 71"/>
              <p:cNvSpPr/>
              <p:nvPr/>
            </p:nvSpPr>
            <p:spPr>
              <a:xfrm>
                <a:off x="1176338" y="2552700"/>
                <a:ext cx="500062" cy="90488"/>
              </a:xfrm>
              <a:custGeom>
                <a:avLst/>
                <a:gdLst>
                  <a:gd name="connsiteX0" fmla="*/ 0 w 500062"/>
                  <a:gd name="connsiteY0" fmla="*/ 0 h 90488"/>
                  <a:gd name="connsiteX1" fmla="*/ 9525 w 500062"/>
                  <a:gd name="connsiteY1" fmla="*/ 57150 h 90488"/>
                  <a:gd name="connsiteX2" fmla="*/ 195262 w 500062"/>
                  <a:gd name="connsiteY2" fmla="*/ 85725 h 90488"/>
                  <a:gd name="connsiteX3" fmla="*/ 333375 w 500062"/>
                  <a:gd name="connsiteY3" fmla="*/ 90488 h 90488"/>
                  <a:gd name="connsiteX4" fmla="*/ 442912 w 500062"/>
                  <a:gd name="connsiteY4" fmla="*/ 80963 h 90488"/>
                  <a:gd name="connsiteX5" fmla="*/ 500062 w 500062"/>
                  <a:gd name="connsiteY5" fmla="*/ 71438 h 90488"/>
                  <a:gd name="connsiteX6" fmla="*/ 485775 w 500062"/>
                  <a:gd name="connsiteY6" fmla="*/ 4763 h 90488"/>
                  <a:gd name="connsiteX7" fmla="*/ 433387 w 500062"/>
                  <a:gd name="connsiteY7" fmla="*/ 23813 h 90488"/>
                  <a:gd name="connsiteX8" fmla="*/ 223837 w 500062"/>
                  <a:gd name="connsiteY8" fmla="*/ 42863 h 90488"/>
                  <a:gd name="connsiteX9" fmla="*/ 95250 w 500062"/>
                  <a:gd name="connsiteY9" fmla="*/ 19050 h 90488"/>
                  <a:gd name="connsiteX10" fmla="*/ 0 w 500062"/>
                  <a:gd name="connsiteY10" fmla="*/ 0 h 90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00062" h="90488">
                    <a:moveTo>
                      <a:pt x="0" y="0"/>
                    </a:moveTo>
                    <a:lnTo>
                      <a:pt x="9525" y="57150"/>
                    </a:lnTo>
                    <a:lnTo>
                      <a:pt x="195262" y="85725"/>
                    </a:lnTo>
                    <a:lnTo>
                      <a:pt x="333375" y="90488"/>
                    </a:lnTo>
                    <a:lnTo>
                      <a:pt x="442912" y="80963"/>
                    </a:lnTo>
                    <a:lnTo>
                      <a:pt x="500062" y="71438"/>
                    </a:lnTo>
                    <a:lnTo>
                      <a:pt x="485775" y="4763"/>
                    </a:lnTo>
                    <a:lnTo>
                      <a:pt x="433387" y="23813"/>
                    </a:lnTo>
                    <a:lnTo>
                      <a:pt x="223837" y="42863"/>
                    </a:lnTo>
                    <a:lnTo>
                      <a:pt x="95250" y="190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3" name="Freeform 72"/>
              <p:cNvSpPr/>
              <p:nvPr/>
            </p:nvSpPr>
            <p:spPr>
              <a:xfrm>
                <a:off x="1185863" y="2628900"/>
                <a:ext cx="495300" cy="195263"/>
              </a:xfrm>
              <a:custGeom>
                <a:avLst/>
                <a:gdLst>
                  <a:gd name="connsiteX0" fmla="*/ 0 w 495300"/>
                  <a:gd name="connsiteY0" fmla="*/ 9525 h 195263"/>
                  <a:gd name="connsiteX1" fmla="*/ 0 w 495300"/>
                  <a:gd name="connsiteY1" fmla="*/ 90488 h 195263"/>
                  <a:gd name="connsiteX2" fmla="*/ 23812 w 495300"/>
                  <a:gd name="connsiteY2" fmla="*/ 147638 h 195263"/>
                  <a:gd name="connsiteX3" fmla="*/ 95250 w 495300"/>
                  <a:gd name="connsiteY3" fmla="*/ 185738 h 195263"/>
                  <a:gd name="connsiteX4" fmla="*/ 219075 w 495300"/>
                  <a:gd name="connsiteY4" fmla="*/ 195263 h 195263"/>
                  <a:gd name="connsiteX5" fmla="*/ 323850 w 495300"/>
                  <a:gd name="connsiteY5" fmla="*/ 195263 h 195263"/>
                  <a:gd name="connsiteX6" fmla="*/ 400050 w 495300"/>
                  <a:gd name="connsiteY6" fmla="*/ 185738 h 195263"/>
                  <a:gd name="connsiteX7" fmla="*/ 457200 w 495300"/>
                  <a:gd name="connsiteY7" fmla="*/ 171450 h 195263"/>
                  <a:gd name="connsiteX8" fmla="*/ 476250 w 495300"/>
                  <a:gd name="connsiteY8" fmla="*/ 104775 h 195263"/>
                  <a:gd name="connsiteX9" fmla="*/ 476250 w 495300"/>
                  <a:gd name="connsiteY9" fmla="*/ 52388 h 195263"/>
                  <a:gd name="connsiteX10" fmla="*/ 495300 w 495300"/>
                  <a:gd name="connsiteY10" fmla="*/ 0 h 195263"/>
                  <a:gd name="connsiteX11" fmla="*/ 361950 w 495300"/>
                  <a:gd name="connsiteY11" fmla="*/ 19050 h 195263"/>
                  <a:gd name="connsiteX12" fmla="*/ 252412 w 495300"/>
                  <a:gd name="connsiteY12" fmla="*/ 19050 h 195263"/>
                  <a:gd name="connsiteX13" fmla="*/ 142875 w 495300"/>
                  <a:gd name="connsiteY13" fmla="*/ 19050 h 195263"/>
                  <a:gd name="connsiteX14" fmla="*/ 0 w 495300"/>
                  <a:gd name="connsiteY14" fmla="*/ 9525 h 195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95300" h="195263">
                    <a:moveTo>
                      <a:pt x="0" y="9525"/>
                    </a:moveTo>
                    <a:lnTo>
                      <a:pt x="0" y="90488"/>
                    </a:lnTo>
                    <a:lnTo>
                      <a:pt x="23812" y="147638"/>
                    </a:lnTo>
                    <a:lnTo>
                      <a:pt x="95250" y="185738"/>
                    </a:lnTo>
                    <a:lnTo>
                      <a:pt x="219075" y="195263"/>
                    </a:lnTo>
                    <a:lnTo>
                      <a:pt x="323850" y="195263"/>
                    </a:lnTo>
                    <a:lnTo>
                      <a:pt x="400050" y="185738"/>
                    </a:lnTo>
                    <a:lnTo>
                      <a:pt x="457200" y="171450"/>
                    </a:lnTo>
                    <a:lnTo>
                      <a:pt x="476250" y="104775"/>
                    </a:lnTo>
                    <a:lnTo>
                      <a:pt x="476250" y="52388"/>
                    </a:lnTo>
                    <a:lnTo>
                      <a:pt x="495300" y="0"/>
                    </a:lnTo>
                    <a:lnTo>
                      <a:pt x="361950" y="19050"/>
                    </a:lnTo>
                    <a:lnTo>
                      <a:pt x="252412" y="19050"/>
                    </a:lnTo>
                    <a:lnTo>
                      <a:pt x="142875" y="19050"/>
                    </a:lnTo>
                    <a:lnTo>
                      <a:pt x="0" y="9525"/>
                    </a:lnTo>
                    <a:close/>
                  </a:path>
                </a:pathLst>
              </a:custGeom>
              <a:solidFill>
                <a:srgbClr val="C000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109" name="Group 67"/>
          <p:cNvGrpSpPr/>
          <p:nvPr/>
        </p:nvGrpSpPr>
        <p:grpSpPr>
          <a:xfrm rot="21122471">
            <a:off x="7059649" y="3163279"/>
            <a:ext cx="864096" cy="531440"/>
            <a:chOff x="5172936" y="1154416"/>
            <a:chExt cx="1262370" cy="747464"/>
          </a:xfrm>
        </p:grpSpPr>
        <p:sp>
          <p:nvSpPr>
            <p:cNvPr id="110" name="Freeform 109"/>
            <p:cNvSpPr/>
            <p:nvPr/>
          </p:nvSpPr>
          <p:spPr>
            <a:xfrm rot="14781198" flipH="1">
              <a:off x="5453544" y="968119"/>
              <a:ext cx="591556" cy="1152772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  <a:gd name="connsiteX0" fmla="*/ 224488 w 777479"/>
                <a:gd name="connsiteY0" fmla="*/ 79294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74399">
                  <a:moveTo>
                    <a:pt x="224488" y="79294"/>
                  </a:moveTo>
                  <a:cubicBezTo>
                    <a:pt x="238577" y="124935"/>
                    <a:pt x="263369" y="314900"/>
                    <a:pt x="239713" y="381071"/>
                  </a:cubicBezTo>
                  <a:cubicBezTo>
                    <a:pt x="216057" y="44724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1673" y="637579"/>
                    <a:pt x="368300" y="628720"/>
                  </a:cubicBezTo>
                  <a:cubicBezTo>
                    <a:pt x="374927" y="619861"/>
                    <a:pt x="369888" y="648962"/>
                    <a:pt x="375444" y="695396"/>
                  </a:cubicBezTo>
                  <a:cubicBezTo>
                    <a:pt x="381000" y="741831"/>
                    <a:pt x="388938" y="860893"/>
                    <a:pt x="401638" y="907327"/>
                  </a:cubicBezTo>
                  <a:cubicBezTo>
                    <a:pt x="414338" y="953761"/>
                    <a:pt x="434578" y="973605"/>
                    <a:pt x="451644" y="974002"/>
                  </a:cubicBezTo>
                  <a:cubicBezTo>
                    <a:pt x="468710" y="974399"/>
                    <a:pt x="495301" y="960508"/>
                    <a:pt x="504032" y="909708"/>
                  </a:cubicBezTo>
                  <a:cubicBezTo>
                    <a:pt x="512763" y="858908"/>
                    <a:pt x="500063" y="690235"/>
                    <a:pt x="504032" y="669201"/>
                  </a:cubicBezTo>
                  <a:cubicBezTo>
                    <a:pt x="508001" y="648167"/>
                    <a:pt x="516335" y="748180"/>
                    <a:pt x="527844" y="783502"/>
                  </a:cubicBezTo>
                  <a:cubicBezTo>
                    <a:pt x="539353" y="818824"/>
                    <a:pt x="556816" y="861289"/>
                    <a:pt x="573088" y="881133"/>
                  </a:cubicBezTo>
                  <a:cubicBezTo>
                    <a:pt x="589360" y="900977"/>
                    <a:pt x="610654" y="908484"/>
                    <a:pt x="625475" y="902564"/>
                  </a:cubicBezTo>
                  <a:cubicBezTo>
                    <a:pt x="640296" y="896644"/>
                    <a:pt x="658838" y="875379"/>
                    <a:pt x="662013" y="845613"/>
                  </a:cubicBezTo>
                  <a:cubicBezTo>
                    <a:pt x="665188" y="815847"/>
                    <a:pt x="649424" y="756945"/>
                    <a:pt x="644525" y="723971"/>
                  </a:cubicBezTo>
                  <a:cubicBezTo>
                    <a:pt x="639626" y="690997"/>
                    <a:pt x="620316" y="635468"/>
                    <a:pt x="632619" y="647771"/>
                  </a:cubicBezTo>
                  <a:cubicBezTo>
                    <a:pt x="644922" y="660074"/>
                    <a:pt x="695325" y="776358"/>
                    <a:pt x="718344" y="797789"/>
                  </a:cubicBezTo>
                  <a:cubicBezTo>
                    <a:pt x="741363" y="819220"/>
                    <a:pt x="763985" y="803346"/>
                    <a:pt x="770732" y="776358"/>
                  </a:cubicBezTo>
                  <a:cubicBezTo>
                    <a:pt x="777479" y="749371"/>
                    <a:pt x="775891" y="687855"/>
                    <a:pt x="758825" y="635864"/>
                  </a:cubicBezTo>
                  <a:cubicBezTo>
                    <a:pt x="741759" y="583873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11" name="Group 69"/>
            <p:cNvGrpSpPr/>
            <p:nvPr/>
          </p:nvGrpSpPr>
          <p:grpSpPr>
            <a:xfrm rot="3711774" flipH="1">
              <a:off x="5542462" y="1009035"/>
              <a:ext cx="747464" cy="1038225"/>
              <a:chOff x="990600" y="1785938"/>
              <a:chExt cx="747713" cy="1038225"/>
            </a:xfrm>
          </p:grpSpPr>
          <p:sp>
            <p:nvSpPr>
              <p:cNvPr id="112" name="Freeform 111"/>
              <p:cNvSpPr/>
              <p:nvPr/>
            </p:nvSpPr>
            <p:spPr>
              <a:xfrm>
                <a:off x="990600" y="1785938"/>
                <a:ext cx="747713" cy="800100"/>
              </a:xfrm>
              <a:custGeom>
                <a:avLst/>
                <a:gdLst>
                  <a:gd name="connsiteX0" fmla="*/ 180975 w 747713"/>
                  <a:gd name="connsiteY0" fmla="*/ 752475 h 800100"/>
                  <a:gd name="connsiteX1" fmla="*/ 261938 w 747713"/>
                  <a:gd name="connsiteY1" fmla="*/ 766762 h 800100"/>
                  <a:gd name="connsiteX2" fmla="*/ 342900 w 747713"/>
                  <a:gd name="connsiteY2" fmla="*/ 790575 h 800100"/>
                  <a:gd name="connsiteX3" fmla="*/ 414338 w 747713"/>
                  <a:gd name="connsiteY3" fmla="*/ 800100 h 800100"/>
                  <a:gd name="connsiteX4" fmla="*/ 495300 w 747713"/>
                  <a:gd name="connsiteY4" fmla="*/ 795337 h 800100"/>
                  <a:gd name="connsiteX5" fmla="*/ 566738 w 747713"/>
                  <a:gd name="connsiteY5" fmla="*/ 790575 h 800100"/>
                  <a:gd name="connsiteX6" fmla="*/ 638175 w 747713"/>
                  <a:gd name="connsiteY6" fmla="*/ 781050 h 800100"/>
                  <a:gd name="connsiteX7" fmla="*/ 671513 w 747713"/>
                  <a:gd name="connsiteY7" fmla="*/ 762000 h 800100"/>
                  <a:gd name="connsiteX8" fmla="*/ 676275 w 747713"/>
                  <a:gd name="connsiteY8" fmla="*/ 685800 h 800100"/>
                  <a:gd name="connsiteX9" fmla="*/ 709613 w 747713"/>
                  <a:gd name="connsiteY9" fmla="*/ 552450 h 800100"/>
                  <a:gd name="connsiteX10" fmla="*/ 738188 w 747713"/>
                  <a:gd name="connsiteY10" fmla="*/ 395287 h 800100"/>
                  <a:gd name="connsiteX11" fmla="*/ 747713 w 747713"/>
                  <a:gd name="connsiteY11" fmla="*/ 238125 h 800100"/>
                  <a:gd name="connsiteX12" fmla="*/ 723900 w 747713"/>
                  <a:gd name="connsiteY12" fmla="*/ 104775 h 800100"/>
                  <a:gd name="connsiteX13" fmla="*/ 642938 w 747713"/>
                  <a:gd name="connsiteY13" fmla="*/ 38100 h 800100"/>
                  <a:gd name="connsiteX14" fmla="*/ 523875 w 747713"/>
                  <a:gd name="connsiteY14" fmla="*/ 9525 h 800100"/>
                  <a:gd name="connsiteX15" fmla="*/ 419100 w 747713"/>
                  <a:gd name="connsiteY15" fmla="*/ 0 h 800100"/>
                  <a:gd name="connsiteX16" fmla="*/ 333375 w 747713"/>
                  <a:gd name="connsiteY16" fmla="*/ 9525 h 800100"/>
                  <a:gd name="connsiteX17" fmla="*/ 247650 w 747713"/>
                  <a:gd name="connsiteY17" fmla="*/ 47625 h 800100"/>
                  <a:gd name="connsiteX18" fmla="*/ 180975 w 747713"/>
                  <a:gd name="connsiteY18" fmla="*/ 90487 h 800100"/>
                  <a:gd name="connsiteX19" fmla="*/ 161925 w 747713"/>
                  <a:gd name="connsiteY19" fmla="*/ 128587 h 800100"/>
                  <a:gd name="connsiteX20" fmla="*/ 166688 w 747713"/>
                  <a:gd name="connsiteY20" fmla="*/ 176212 h 800100"/>
                  <a:gd name="connsiteX21" fmla="*/ 185738 w 747713"/>
                  <a:gd name="connsiteY21" fmla="*/ 238125 h 800100"/>
                  <a:gd name="connsiteX22" fmla="*/ 209550 w 747713"/>
                  <a:gd name="connsiteY22" fmla="*/ 309562 h 800100"/>
                  <a:gd name="connsiteX23" fmla="*/ 247650 w 747713"/>
                  <a:gd name="connsiteY23" fmla="*/ 428625 h 800100"/>
                  <a:gd name="connsiteX24" fmla="*/ 257175 w 747713"/>
                  <a:gd name="connsiteY24" fmla="*/ 438150 h 800100"/>
                  <a:gd name="connsiteX25" fmla="*/ 176213 w 747713"/>
                  <a:gd name="connsiteY25" fmla="*/ 204787 h 800100"/>
                  <a:gd name="connsiteX26" fmla="*/ 114300 w 747713"/>
                  <a:gd name="connsiteY26" fmla="*/ 200025 h 800100"/>
                  <a:gd name="connsiteX27" fmla="*/ 57150 w 747713"/>
                  <a:gd name="connsiteY27" fmla="*/ 214312 h 800100"/>
                  <a:gd name="connsiteX28" fmla="*/ 23813 w 747713"/>
                  <a:gd name="connsiteY28" fmla="*/ 271462 h 800100"/>
                  <a:gd name="connsiteX29" fmla="*/ 0 w 747713"/>
                  <a:gd name="connsiteY29" fmla="*/ 347662 h 800100"/>
                  <a:gd name="connsiteX30" fmla="*/ 0 w 747713"/>
                  <a:gd name="connsiteY30" fmla="*/ 428625 h 800100"/>
                  <a:gd name="connsiteX31" fmla="*/ 42863 w 747713"/>
                  <a:gd name="connsiteY31" fmla="*/ 504825 h 800100"/>
                  <a:gd name="connsiteX32" fmla="*/ 100013 w 747713"/>
                  <a:gd name="connsiteY32" fmla="*/ 600075 h 800100"/>
                  <a:gd name="connsiteX33" fmla="*/ 180975 w 747713"/>
                  <a:gd name="connsiteY33" fmla="*/ 752475 h 800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747713" h="800100">
                    <a:moveTo>
                      <a:pt x="180975" y="752475"/>
                    </a:moveTo>
                    <a:lnTo>
                      <a:pt x="261938" y="766762"/>
                    </a:lnTo>
                    <a:lnTo>
                      <a:pt x="342900" y="790575"/>
                    </a:lnTo>
                    <a:lnTo>
                      <a:pt x="414338" y="800100"/>
                    </a:lnTo>
                    <a:lnTo>
                      <a:pt x="495300" y="795337"/>
                    </a:lnTo>
                    <a:lnTo>
                      <a:pt x="566738" y="790575"/>
                    </a:lnTo>
                    <a:lnTo>
                      <a:pt x="638175" y="781050"/>
                    </a:lnTo>
                    <a:lnTo>
                      <a:pt x="671513" y="762000"/>
                    </a:lnTo>
                    <a:lnTo>
                      <a:pt x="676275" y="685800"/>
                    </a:lnTo>
                    <a:lnTo>
                      <a:pt x="709613" y="552450"/>
                    </a:lnTo>
                    <a:lnTo>
                      <a:pt x="738188" y="395287"/>
                    </a:lnTo>
                    <a:lnTo>
                      <a:pt x="747713" y="238125"/>
                    </a:lnTo>
                    <a:lnTo>
                      <a:pt x="723900" y="104775"/>
                    </a:lnTo>
                    <a:lnTo>
                      <a:pt x="642938" y="38100"/>
                    </a:lnTo>
                    <a:lnTo>
                      <a:pt x="523875" y="9525"/>
                    </a:lnTo>
                    <a:lnTo>
                      <a:pt x="419100" y="0"/>
                    </a:lnTo>
                    <a:lnTo>
                      <a:pt x="333375" y="9525"/>
                    </a:lnTo>
                    <a:lnTo>
                      <a:pt x="247650" y="47625"/>
                    </a:lnTo>
                    <a:lnTo>
                      <a:pt x="180975" y="90487"/>
                    </a:lnTo>
                    <a:lnTo>
                      <a:pt x="161925" y="128587"/>
                    </a:lnTo>
                    <a:lnTo>
                      <a:pt x="166688" y="176212"/>
                    </a:lnTo>
                    <a:lnTo>
                      <a:pt x="185738" y="238125"/>
                    </a:lnTo>
                    <a:lnTo>
                      <a:pt x="209550" y="309562"/>
                    </a:lnTo>
                    <a:lnTo>
                      <a:pt x="247650" y="428625"/>
                    </a:lnTo>
                    <a:lnTo>
                      <a:pt x="257175" y="438150"/>
                    </a:lnTo>
                    <a:lnTo>
                      <a:pt x="176213" y="204787"/>
                    </a:lnTo>
                    <a:lnTo>
                      <a:pt x="114300" y="200025"/>
                    </a:lnTo>
                    <a:lnTo>
                      <a:pt x="57150" y="214312"/>
                    </a:lnTo>
                    <a:lnTo>
                      <a:pt x="23813" y="271462"/>
                    </a:lnTo>
                    <a:lnTo>
                      <a:pt x="0" y="347662"/>
                    </a:lnTo>
                    <a:lnTo>
                      <a:pt x="0" y="428625"/>
                    </a:lnTo>
                    <a:lnTo>
                      <a:pt x="42863" y="504825"/>
                    </a:lnTo>
                    <a:lnTo>
                      <a:pt x="100013" y="600075"/>
                    </a:lnTo>
                    <a:lnTo>
                      <a:pt x="180975" y="752475"/>
                    </a:lnTo>
                    <a:close/>
                  </a:path>
                </a:pathLst>
              </a:custGeom>
              <a:solidFill>
                <a:srgbClr val="C000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3" name="Freeform 112"/>
              <p:cNvSpPr/>
              <p:nvPr/>
            </p:nvSpPr>
            <p:spPr>
              <a:xfrm>
                <a:off x="1176338" y="2552700"/>
                <a:ext cx="500062" cy="90488"/>
              </a:xfrm>
              <a:custGeom>
                <a:avLst/>
                <a:gdLst>
                  <a:gd name="connsiteX0" fmla="*/ 0 w 500062"/>
                  <a:gd name="connsiteY0" fmla="*/ 0 h 90488"/>
                  <a:gd name="connsiteX1" fmla="*/ 9525 w 500062"/>
                  <a:gd name="connsiteY1" fmla="*/ 57150 h 90488"/>
                  <a:gd name="connsiteX2" fmla="*/ 195262 w 500062"/>
                  <a:gd name="connsiteY2" fmla="*/ 85725 h 90488"/>
                  <a:gd name="connsiteX3" fmla="*/ 333375 w 500062"/>
                  <a:gd name="connsiteY3" fmla="*/ 90488 h 90488"/>
                  <a:gd name="connsiteX4" fmla="*/ 442912 w 500062"/>
                  <a:gd name="connsiteY4" fmla="*/ 80963 h 90488"/>
                  <a:gd name="connsiteX5" fmla="*/ 500062 w 500062"/>
                  <a:gd name="connsiteY5" fmla="*/ 71438 h 90488"/>
                  <a:gd name="connsiteX6" fmla="*/ 485775 w 500062"/>
                  <a:gd name="connsiteY6" fmla="*/ 4763 h 90488"/>
                  <a:gd name="connsiteX7" fmla="*/ 433387 w 500062"/>
                  <a:gd name="connsiteY7" fmla="*/ 23813 h 90488"/>
                  <a:gd name="connsiteX8" fmla="*/ 223837 w 500062"/>
                  <a:gd name="connsiteY8" fmla="*/ 42863 h 90488"/>
                  <a:gd name="connsiteX9" fmla="*/ 95250 w 500062"/>
                  <a:gd name="connsiteY9" fmla="*/ 19050 h 90488"/>
                  <a:gd name="connsiteX10" fmla="*/ 0 w 500062"/>
                  <a:gd name="connsiteY10" fmla="*/ 0 h 90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00062" h="90488">
                    <a:moveTo>
                      <a:pt x="0" y="0"/>
                    </a:moveTo>
                    <a:lnTo>
                      <a:pt x="9525" y="57150"/>
                    </a:lnTo>
                    <a:lnTo>
                      <a:pt x="195262" y="85725"/>
                    </a:lnTo>
                    <a:lnTo>
                      <a:pt x="333375" y="90488"/>
                    </a:lnTo>
                    <a:lnTo>
                      <a:pt x="442912" y="80963"/>
                    </a:lnTo>
                    <a:lnTo>
                      <a:pt x="500062" y="71438"/>
                    </a:lnTo>
                    <a:lnTo>
                      <a:pt x="485775" y="4763"/>
                    </a:lnTo>
                    <a:lnTo>
                      <a:pt x="433387" y="23813"/>
                    </a:lnTo>
                    <a:lnTo>
                      <a:pt x="223837" y="42863"/>
                    </a:lnTo>
                    <a:lnTo>
                      <a:pt x="95250" y="190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4" name="Freeform 113"/>
              <p:cNvSpPr/>
              <p:nvPr/>
            </p:nvSpPr>
            <p:spPr>
              <a:xfrm>
                <a:off x="1185863" y="2628900"/>
                <a:ext cx="495300" cy="195263"/>
              </a:xfrm>
              <a:custGeom>
                <a:avLst/>
                <a:gdLst>
                  <a:gd name="connsiteX0" fmla="*/ 0 w 495300"/>
                  <a:gd name="connsiteY0" fmla="*/ 9525 h 195263"/>
                  <a:gd name="connsiteX1" fmla="*/ 0 w 495300"/>
                  <a:gd name="connsiteY1" fmla="*/ 90488 h 195263"/>
                  <a:gd name="connsiteX2" fmla="*/ 23812 w 495300"/>
                  <a:gd name="connsiteY2" fmla="*/ 147638 h 195263"/>
                  <a:gd name="connsiteX3" fmla="*/ 95250 w 495300"/>
                  <a:gd name="connsiteY3" fmla="*/ 185738 h 195263"/>
                  <a:gd name="connsiteX4" fmla="*/ 219075 w 495300"/>
                  <a:gd name="connsiteY4" fmla="*/ 195263 h 195263"/>
                  <a:gd name="connsiteX5" fmla="*/ 323850 w 495300"/>
                  <a:gd name="connsiteY5" fmla="*/ 195263 h 195263"/>
                  <a:gd name="connsiteX6" fmla="*/ 400050 w 495300"/>
                  <a:gd name="connsiteY6" fmla="*/ 185738 h 195263"/>
                  <a:gd name="connsiteX7" fmla="*/ 457200 w 495300"/>
                  <a:gd name="connsiteY7" fmla="*/ 171450 h 195263"/>
                  <a:gd name="connsiteX8" fmla="*/ 476250 w 495300"/>
                  <a:gd name="connsiteY8" fmla="*/ 104775 h 195263"/>
                  <a:gd name="connsiteX9" fmla="*/ 476250 w 495300"/>
                  <a:gd name="connsiteY9" fmla="*/ 52388 h 195263"/>
                  <a:gd name="connsiteX10" fmla="*/ 495300 w 495300"/>
                  <a:gd name="connsiteY10" fmla="*/ 0 h 195263"/>
                  <a:gd name="connsiteX11" fmla="*/ 361950 w 495300"/>
                  <a:gd name="connsiteY11" fmla="*/ 19050 h 195263"/>
                  <a:gd name="connsiteX12" fmla="*/ 252412 w 495300"/>
                  <a:gd name="connsiteY12" fmla="*/ 19050 h 195263"/>
                  <a:gd name="connsiteX13" fmla="*/ 142875 w 495300"/>
                  <a:gd name="connsiteY13" fmla="*/ 19050 h 195263"/>
                  <a:gd name="connsiteX14" fmla="*/ 0 w 495300"/>
                  <a:gd name="connsiteY14" fmla="*/ 9525 h 195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95300" h="195263">
                    <a:moveTo>
                      <a:pt x="0" y="9525"/>
                    </a:moveTo>
                    <a:lnTo>
                      <a:pt x="0" y="90488"/>
                    </a:lnTo>
                    <a:lnTo>
                      <a:pt x="23812" y="147638"/>
                    </a:lnTo>
                    <a:lnTo>
                      <a:pt x="95250" y="185738"/>
                    </a:lnTo>
                    <a:lnTo>
                      <a:pt x="219075" y="195263"/>
                    </a:lnTo>
                    <a:lnTo>
                      <a:pt x="323850" y="195263"/>
                    </a:lnTo>
                    <a:lnTo>
                      <a:pt x="400050" y="185738"/>
                    </a:lnTo>
                    <a:lnTo>
                      <a:pt x="457200" y="171450"/>
                    </a:lnTo>
                    <a:lnTo>
                      <a:pt x="476250" y="104775"/>
                    </a:lnTo>
                    <a:lnTo>
                      <a:pt x="476250" y="52388"/>
                    </a:lnTo>
                    <a:lnTo>
                      <a:pt x="495300" y="0"/>
                    </a:lnTo>
                    <a:lnTo>
                      <a:pt x="361950" y="19050"/>
                    </a:lnTo>
                    <a:lnTo>
                      <a:pt x="252412" y="19050"/>
                    </a:lnTo>
                    <a:lnTo>
                      <a:pt x="142875" y="19050"/>
                    </a:lnTo>
                    <a:lnTo>
                      <a:pt x="0" y="9525"/>
                    </a:lnTo>
                    <a:close/>
                  </a:path>
                </a:pathLst>
              </a:custGeom>
              <a:solidFill>
                <a:srgbClr val="C000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118" name="Group 117"/>
          <p:cNvGrpSpPr/>
          <p:nvPr/>
        </p:nvGrpSpPr>
        <p:grpSpPr>
          <a:xfrm>
            <a:off x="8923659" y="4149080"/>
            <a:ext cx="3209181" cy="3292620"/>
            <a:chOff x="1475656" y="0"/>
            <a:chExt cx="3293377" cy="3508644"/>
          </a:xfrm>
        </p:grpSpPr>
        <p:grpSp>
          <p:nvGrpSpPr>
            <p:cNvPr id="122" name="Group 125"/>
            <p:cNvGrpSpPr/>
            <p:nvPr/>
          </p:nvGrpSpPr>
          <p:grpSpPr>
            <a:xfrm>
              <a:off x="1475656" y="0"/>
              <a:ext cx="3293377" cy="3508644"/>
              <a:chOff x="557614" y="2334591"/>
              <a:chExt cx="3293377" cy="3508644"/>
            </a:xfrm>
          </p:grpSpPr>
          <p:sp>
            <p:nvSpPr>
              <p:cNvPr id="130" name="Freeform 129"/>
              <p:cNvSpPr/>
              <p:nvPr/>
            </p:nvSpPr>
            <p:spPr>
              <a:xfrm flipH="1">
                <a:off x="2298668" y="4422823"/>
                <a:ext cx="641014" cy="761338"/>
              </a:xfrm>
              <a:custGeom>
                <a:avLst/>
                <a:gdLst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98859 w 625872"/>
                  <a:gd name="connsiteY6" fmla="*/ 576262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86581 w 625872"/>
                  <a:gd name="connsiteY6" fmla="*/ 600620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52338"/>
                  <a:gd name="connsiteX1" fmla="*/ 586978 w 629778"/>
                  <a:gd name="connsiteY1" fmla="*/ 707231 h 852338"/>
                  <a:gd name="connsiteX2" fmla="*/ 332557 w 629778"/>
                  <a:gd name="connsiteY2" fmla="*/ 850230 h 852338"/>
                  <a:gd name="connsiteX3" fmla="*/ 65484 w 629778"/>
                  <a:gd name="connsiteY3" fmla="*/ 809625 h 852338"/>
                  <a:gd name="connsiteX4" fmla="*/ 15478 w 629778"/>
                  <a:gd name="connsiteY4" fmla="*/ 671512 h 852338"/>
                  <a:gd name="connsiteX5" fmla="*/ 158353 w 629778"/>
                  <a:gd name="connsiteY5" fmla="*/ 540543 h 852338"/>
                  <a:gd name="connsiteX6" fmla="*/ 386581 w 629778"/>
                  <a:gd name="connsiteY6" fmla="*/ 600620 h 852338"/>
                  <a:gd name="connsiteX7" fmla="*/ 408384 w 629778"/>
                  <a:gd name="connsiteY7" fmla="*/ 554831 h 852338"/>
                  <a:gd name="connsiteX8" fmla="*/ 403622 w 629778"/>
                  <a:gd name="connsiteY8" fmla="*/ 0 h 852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9778" h="852338">
                    <a:moveTo>
                      <a:pt x="589359" y="40481"/>
                    </a:moveTo>
                    <a:cubicBezTo>
                      <a:pt x="607615" y="308570"/>
                      <a:pt x="629778" y="572273"/>
                      <a:pt x="586978" y="707231"/>
                    </a:cubicBezTo>
                    <a:cubicBezTo>
                      <a:pt x="544178" y="842189"/>
                      <a:pt x="393081" y="852338"/>
                      <a:pt x="332557" y="850230"/>
                    </a:cubicBezTo>
                    <a:cubicBezTo>
                      <a:pt x="247154" y="847800"/>
                      <a:pt x="118330" y="839411"/>
                      <a:pt x="65484" y="809625"/>
                    </a:cubicBezTo>
                    <a:cubicBezTo>
                      <a:pt x="12638" y="779839"/>
                      <a:pt x="0" y="716359"/>
                      <a:pt x="15478" y="671512"/>
                    </a:cubicBezTo>
                    <a:cubicBezTo>
                      <a:pt x="30956" y="626665"/>
                      <a:pt x="96503" y="552358"/>
                      <a:pt x="158353" y="540543"/>
                    </a:cubicBezTo>
                    <a:cubicBezTo>
                      <a:pt x="220203" y="528728"/>
                      <a:pt x="344909" y="598239"/>
                      <a:pt x="386581" y="600620"/>
                    </a:cubicBezTo>
                    <a:cubicBezTo>
                      <a:pt x="428253" y="603001"/>
                      <a:pt x="405544" y="654934"/>
                      <a:pt x="408384" y="554831"/>
                    </a:cubicBezTo>
                    <a:cubicBezTo>
                      <a:pt x="411224" y="454728"/>
                      <a:pt x="406400" y="229393"/>
                      <a:pt x="403622" y="0"/>
                    </a:cubicBezTo>
                  </a:path>
                </a:pathLst>
              </a:custGeom>
              <a:solidFill>
                <a:srgbClr val="FFCC99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1" name="Freeform 130"/>
              <p:cNvSpPr/>
              <p:nvPr/>
            </p:nvSpPr>
            <p:spPr>
              <a:xfrm rot="3953413">
                <a:off x="1285074" y="4005704"/>
                <a:ext cx="556174" cy="761338"/>
              </a:xfrm>
              <a:custGeom>
                <a:avLst/>
                <a:gdLst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98859 w 625872"/>
                  <a:gd name="connsiteY6" fmla="*/ 576262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86581 w 625872"/>
                  <a:gd name="connsiteY6" fmla="*/ 600620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52338"/>
                  <a:gd name="connsiteX1" fmla="*/ 586978 w 629778"/>
                  <a:gd name="connsiteY1" fmla="*/ 707231 h 852338"/>
                  <a:gd name="connsiteX2" fmla="*/ 332557 w 629778"/>
                  <a:gd name="connsiteY2" fmla="*/ 850230 h 852338"/>
                  <a:gd name="connsiteX3" fmla="*/ 65484 w 629778"/>
                  <a:gd name="connsiteY3" fmla="*/ 809625 h 852338"/>
                  <a:gd name="connsiteX4" fmla="*/ 15478 w 629778"/>
                  <a:gd name="connsiteY4" fmla="*/ 671512 h 852338"/>
                  <a:gd name="connsiteX5" fmla="*/ 158353 w 629778"/>
                  <a:gd name="connsiteY5" fmla="*/ 540543 h 852338"/>
                  <a:gd name="connsiteX6" fmla="*/ 386581 w 629778"/>
                  <a:gd name="connsiteY6" fmla="*/ 600620 h 852338"/>
                  <a:gd name="connsiteX7" fmla="*/ 408384 w 629778"/>
                  <a:gd name="connsiteY7" fmla="*/ 554831 h 852338"/>
                  <a:gd name="connsiteX8" fmla="*/ 403622 w 629778"/>
                  <a:gd name="connsiteY8" fmla="*/ 0 h 852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9778" h="852338">
                    <a:moveTo>
                      <a:pt x="589359" y="40481"/>
                    </a:moveTo>
                    <a:cubicBezTo>
                      <a:pt x="607615" y="308570"/>
                      <a:pt x="629778" y="572273"/>
                      <a:pt x="586978" y="707231"/>
                    </a:cubicBezTo>
                    <a:cubicBezTo>
                      <a:pt x="544178" y="842189"/>
                      <a:pt x="393081" y="852338"/>
                      <a:pt x="332557" y="850230"/>
                    </a:cubicBezTo>
                    <a:cubicBezTo>
                      <a:pt x="247154" y="847800"/>
                      <a:pt x="118330" y="839411"/>
                      <a:pt x="65484" y="809625"/>
                    </a:cubicBezTo>
                    <a:cubicBezTo>
                      <a:pt x="12638" y="779839"/>
                      <a:pt x="0" y="716359"/>
                      <a:pt x="15478" y="671512"/>
                    </a:cubicBezTo>
                    <a:cubicBezTo>
                      <a:pt x="30956" y="626665"/>
                      <a:pt x="96503" y="552358"/>
                      <a:pt x="158353" y="540543"/>
                    </a:cubicBezTo>
                    <a:cubicBezTo>
                      <a:pt x="220203" y="528728"/>
                      <a:pt x="344909" y="598239"/>
                      <a:pt x="386581" y="600620"/>
                    </a:cubicBezTo>
                    <a:cubicBezTo>
                      <a:pt x="428253" y="603001"/>
                      <a:pt x="405544" y="654934"/>
                      <a:pt x="408384" y="554831"/>
                    </a:cubicBezTo>
                    <a:cubicBezTo>
                      <a:pt x="411224" y="454728"/>
                      <a:pt x="406400" y="229393"/>
                      <a:pt x="403622" y="0"/>
                    </a:cubicBezTo>
                  </a:path>
                </a:pathLst>
              </a:custGeom>
              <a:solidFill>
                <a:srgbClr val="FFCC99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132" name="Group 111"/>
              <p:cNvGrpSpPr/>
              <p:nvPr/>
            </p:nvGrpSpPr>
            <p:grpSpPr>
              <a:xfrm rot="745450">
                <a:off x="557614" y="2334591"/>
                <a:ext cx="3293377" cy="3508644"/>
                <a:chOff x="557614" y="2334591"/>
                <a:chExt cx="3293377" cy="3508644"/>
              </a:xfrm>
            </p:grpSpPr>
            <p:sp>
              <p:nvSpPr>
                <p:cNvPr id="133" name="Freeform 132"/>
                <p:cNvSpPr/>
                <p:nvPr/>
              </p:nvSpPr>
              <p:spPr>
                <a:xfrm rot="3159765" flipV="1">
                  <a:off x="3009664" y="2541444"/>
                  <a:ext cx="656203" cy="1026451"/>
                </a:xfrm>
                <a:custGeom>
                  <a:avLst/>
                  <a:gdLst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37332 w 777479"/>
                    <a:gd name="connsiteY7" fmla="*/ 433387 h 733822"/>
                    <a:gd name="connsiteX8" fmla="*/ 275432 w 777479"/>
                    <a:gd name="connsiteY8" fmla="*/ 659606 h 733822"/>
                    <a:gd name="connsiteX9" fmla="*/ 365919 w 777479"/>
                    <a:gd name="connsiteY9" fmla="*/ 516731 h 733822"/>
                    <a:gd name="connsiteX10" fmla="*/ 384969 w 777479"/>
                    <a:gd name="connsiteY10" fmla="*/ 423862 h 733822"/>
                    <a:gd name="connsiteX11" fmla="*/ 375444 w 777479"/>
                    <a:gd name="connsiteY11" fmla="*/ 454819 h 733822"/>
                    <a:gd name="connsiteX12" fmla="*/ 401638 w 777479"/>
                    <a:gd name="connsiteY12" fmla="*/ 666750 h 733822"/>
                    <a:gd name="connsiteX13" fmla="*/ 451644 w 777479"/>
                    <a:gd name="connsiteY13" fmla="*/ 733425 h 733822"/>
                    <a:gd name="connsiteX14" fmla="*/ 504032 w 777479"/>
                    <a:gd name="connsiteY14" fmla="*/ 669131 h 733822"/>
                    <a:gd name="connsiteX15" fmla="*/ 523082 w 777479"/>
                    <a:gd name="connsiteY15" fmla="*/ 526256 h 733822"/>
                    <a:gd name="connsiteX16" fmla="*/ 527844 w 777479"/>
                    <a:gd name="connsiteY16" fmla="*/ 542925 h 733822"/>
                    <a:gd name="connsiteX17" fmla="*/ 573088 w 777479"/>
                    <a:gd name="connsiteY17" fmla="*/ 640556 h 733822"/>
                    <a:gd name="connsiteX18" fmla="*/ 625475 w 777479"/>
                    <a:gd name="connsiteY18" fmla="*/ 661987 h 733822"/>
                    <a:gd name="connsiteX19" fmla="*/ 658813 w 777479"/>
                    <a:gd name="connsiteY19" fmla="*/ 552450 h 733822"/>
                    <a:gd name="connsiteX20" fmla="*/ 644525 w 777479"/>
                    <a:gd name="connsiteY20" fmla="*/ 483394 h 733822"/>
                    <a:gd name="connsiteX21" fmla="*/ 646907 w 777479"/>
                    <a:gd name="connsiteY21" fmla="*/ 483394 h 733822"/>
                    <a:gd name="connsiteX22" fmla="*/ 718344 w 777479"/>
                    <a:gd name="connsiteY22" fmla="*/ 557212 h 733822"/>
                    <a:gd name="connsiteX23" fmla="*/ 770732 w 777479"/>
                    <a:gd name="connsiteY23" fmla="*/ 535781 h 733822"/>
                    <a:gd name="connsiteX24" fmla="*/ 758825 w 777479"/>
                    <a:gd name="connsiteY24" fmla="*/ 395287 h 733822"/>
                    <a:gd name="connsiteX25" fmla="*/ 668338 w 777479"/>
                    <a:gd name="connsiteY25" fmla="*/ 223837 h 733822"/>
                    <a:gd name="connsiteX26" fmla="*/ 644525 w 777479"/>
                    <a:gd name="connsiteY26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37332 w 777479"/>
                    <a:gd name="connsiteY7" fmla="*/ 433387 h 733822"/>
                    <a:gd name="connsiteX8" fmla="*/ 248147 w 777479"/>
                    <a:gd name="connsiteY8" fmla="*/ 649709 h 733822"/>
                    <a:gd name="connsiteX9" fmla="*/ 365919 w 777479"/>
                    <a:gd name="connsiteY9" fmla="*/ 516731 h 733822"/>
                    <a:gd name="connsiteX10" fmla="*/ 384969 w 777479"/>
                    <a:gd name="connsiteY10" fmla="*/ 423862 h 733822"/>
                    <a:gd name="connsiteX11" fmla="*/ 375444 w 777479"/>
                    <a:gd name="connsiteY11" fmla="*/ 454819 h 733822"/>
                    <a:gd name="connsiteX12" fmla="*/ 401638 w 777479"/>
                    <a:gd name="connsiteY12" fmla="*/ 666750 h 733822"/>
                    <a:gd name="connsiteX13" fmla="*/ 451644 w 777479"/>
                    <a:gd name="connsiteY13" fmla="*/ 733425 h 733822"/>
                    <a:gd name="connsiteX14" fmla="*/ 504032 w 777479"/>
                    <a:gd name="connsiteY14" fmla="*/ 669131 h 733822"/>
                    <a:gd name="connsiteX15" fmla="*/ 523082 w 777479"/>
                    <a:gd name="connsiteY15" fmla="*/ 526256 h 733822"/>
                    <a:gd name="connsiteX16" fmla="*/ 527844 w 777479"/>
                    <a:gd name="connsiteY16" fmla="*/ 542925 h 733822"/>
                    <a:gd name="connsiteX17" fmla="*/ 573088 w 777479"/>
                    <a:gd name="connsiteY17" fmla="*/ 640556 h 733822"/>
                    <a:gd name="connsiteX18" fmla="*/ 625475 w 777479"/>
                    <a:gd name="connsiteY18" fmla="*/ 661987 h 733822"/>
                    <a:gd name="connsiteX19" fmla="*/ 658813 w 777479"/>
                    <a:gd name="connsiteY19" fmla="*/ 552450 h 733822"/>
                    <a:gd name="connsiteX20" fmla="*/ 644525 w 777479"/>
                    <a:gd name="connsiteY20" fmla="*/ 483394 h 733822"/>
                    <a:gd name="connsiteX21" fmla="*/ 646907 w 777479"/>
                    <a:gd name="connsiteY21" fmla="*/ 483394 h 733822"/>
                    <a:gd name="connsiteX22" fmla="*/ 718344 w 777479"/>
                    <a:gd name="connsiteY22" fmla="*/ 557212 h 733822"/>
                    <a:gd name="connsiteX23" fmla="*/ 770732 w 777479"/>
                    <a:gd name="connsiteY23" fmla="*/ 535781 h 733822"/>
                    <a:gd name="connsiteX24" fmla="*/ 758825 w 777479"/>
                    <a:gd name="connsiteY24" fmla="*/ 395287 h 733822"/>
                    <a:gd name="connsiteX25" fmla="*/ 668338 w 777479"/>
                    <a:gd name="connsiteY25" fmla="*/ 223837 h 733822"/>
                    <a:gd name="connsiteX26" fmla="*/ 644525 w 777479"/>
                    <a:gd name="connsiteY26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248147 w 777479"/>
                    <a:gd name="connsiteY8" fmla="*/ 649709 h 733822"/>
                    <a:gd name="connsiteX9" fmla="*/ 365919 w 777479"/>
                    <a:gd name="connsiteY9" fmla="*/ 516731 h 733822"/>
                    <a:gd name="connsiteX10" fmla="*/ 384969 w 777479"/>
                    <a:gd name="connsiteY10" fmla="*/ 423862 h 733822"/>
                    <a:gd name="connsiteX11" fmla="*/ 375444 w 777479"/>
                    <a:gd name="connsiteY11" fmla="*/ 454819 h 733822"/>
                    <a:gd name="connsiteX12" fmla="*/ 401638 w 777479"/>
                    <a:gd name="connsiteY12" fmla="*/ 666750 h 733822"/>
                    <a:gd name="connsiteX13" fmla="*/ 451644 w 777479"/>
                    <a:gd name="connsiteY13" fmla="*/ 733425 h 733822"/>
                    <a:gd name="connsiteX14" fmla="*/ 504032 w 777479"/>
                    <a:gd name="connsiteY14" fmla="*/ 669131 h 733822"/>
                    <a:gd name="connsiteX15" fmla="*/ 523082 w 777479"/>
                    <a:gd name="connsiteY15" fmla="*/ 526256 h 733822"/>
                    <a:gd name="connsiteX16" fmla="*/ 527844 w 777479"/>
                    <a:gd name="connsiteY16" fmla="*/ 542925 h 733822"/>
                    <a:gd name="connsiteX17" fmla="*/ 573088 w 777479"/>
                    <a:gd name="connsiteY17" fmla="*/ 640556 h 733822"/>
                    <a:gd name="connsiteX18" fmla="*/ 625475 w 777479"/>
                    <a:gd name="connsiteY18" fmla="*/ 661987 h 733822"/>
                    <a:gd name="connsiteX19" fmla="*/ 658813 w 777479"/>
                    <a:gd name="connsiteY19" fmla="*/ 552450 h 733822"/>
                    <a:gd name="connsiteX20" fmla="*/ 644525 w 777479"/>
                    <a:gd name="connsiteY20" fmla="*/ 483394 h 733822"/>
                    <a:gd name="connsiteX21" fmla="*/ 646907 w 777479"/>
                    <a:gd name="connsiteY21" fmla="*/ 483394 h 733822"/>
                    <a:gd name="connsiteX22" fmla="*/ 718344 w 777479"/>
                    <a:gd name="connsiteY22" fmla="*/ 557212 h 733822"/>
                    <a:gd name="connsiteX23" fmla="*/ 770732 w 777479"/>
                    <a:gd name="connsiteY23" fmla="*/ 535781 h 733822"/>
                    <a:gd name="connsiteX24" fmla="*/ 758825 w 777479"/>
                    <a:gd name="connsiteY24" fmla="*/ 395287 h 733822"/>
                    <a:gd name="connsiteX25" fmla="*/ 668338 w 777479"/>
                    <a:gd name="connsiteY25" fmla="*/ 223837 h 733822"/>
                    <a:gd name="connsiteX26" fmla="*/ 644525 w 777479"/>
                    <a:gd name="connsiteY26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65919 w 777479"/>
                    <a:gd name="connsiteY10" fmla="*/ 516731 h 733822"/>
                    <a:gd name="connsiteX11" fmla="*/ 384969 w 777479"/>
                    <a:gd name="connsiteY11" fmla="*/ 423862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23082 w 777479"/>
                    <a:gd name="connsiteY16" fmla="*/ 526256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46907 w 777479"/>
                    <a:gd name="connsiteY22" fmla="*/ 4833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84969 w 777479"/>
                    <a:gd name="connsiteY11" fmla="*/ 423862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23082 w 777479"/>
                    <a:gd name="connsiteY16" fmla="*/ 526256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46907 w 777479"/>
                    <a:gd name="connsiteY22" fmla="*/ 4833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68300 w 777479"/>
                    <a:gd name="connsiteY11" fmla="*/ 388143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23082 w 777479"/>
                    <a:gd name="connsiteY16" fmla="*/ 526256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46907 w 777479"/>
                    <a:gd name="connsiteY22" fmla="*/ 4833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68300 w 777479"/>
                    <a:gd name="connsiteY11" fmla="*/ 388143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04032 w 777479"/>
                    <a:gd name="connsiteY16" fmla="*/ 428624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46907 w 777479"/>
                    <a:gd name="connsiteY22" fmla="*/ 4833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68300 w 777479"/>
                    <a:gd name="connsiteY11" fmla="*/ 388143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04032 w 777479"/>
                    <a:gd name="connsiteY16" fmla="*/ 428624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32619 w 777479"/>
                    <a:gd name="connsiteY22" fmla="*/ 4071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68300 w 777479"/>
                    <a:gd name="connsiteY11" fmla="*/ 388143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04032 w 777479"/>
                    <a:gd name="connsiteY16" fmla="*/ 428624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62013 w 777479"/>
                    <a:gd name="connsiteY20" fmla="*/ 605036 h 733822"/>
                    <a:gd name="connsiteX21" fmla="*/ 644525 w 777479"/>
                    <a:gd name="connsiteY21" fmla="*/ 483394 h 733822"/>
                    <a:gd name="connsiteX22" fmla="*/ 632619 w 777479"/>
                    <a:gd name="connsiteY22" fmla="*/ 4071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2397 h 834313"/>
                    <a:gd name="connsiteX1" fmla="*/ 239713 w 777479"/>
                    <a:gd name="connsiteY1" fmla="*/ 240985 h 834313"/>
                    <a:gd name="connsiteX2" fmla="*/ 82550 w 777479"/>
                    <a:gd name="connsiteY2" fmla="*/ 336235 h 834313"/>
                    <a:gd name="connsiteX3" fmla="*/ 3969 w 777479"/>
                    <a:gd name="connsiteY3" fmla="*/ 474347 h 834313"/>
                    <a:gd name="connsiteX4" fmla="*/ 106363 w 777479"/>
                    <a:gd name="connsiteY4" fmla="*/ 488635 h 834313"/>
                    <a:gd name="connsiteX5" fmla="*/ 254000 w 777479"/>
                    <a:gd name="connsiteY5" fmla="*/ 386241 h 834313"/>
                    <a:gd name="connsiteX6" fmla="*/ 261144 w 777479"/>
                    <a:gd name="connsiteY6" fmla="*/ 398147 h 834313"/>
                    <a:gd name="connsiteX7" fmla="*/ 223044 w 777479"/>
                    <a:gd name="connsiteY7" fmla="*/ 533878 h 834313"/>
                    <a:gd name="connsiteX8" fmla="*/ 198834 w 777479"/>
                    <a:gd name="connsiteY8" fmla="*/ 660085 h 834313"/>
                    <a:gd name="connsiteX9" fmla="*/ 248147 w 777479"/>
                    <a:gd name="connsiteY9" fmla="*/ 750200 h 834313"/>
                    <a:gd name="connsiteX10" fmla="*/ 335682 w 777479"/>
                    <a:gd name="connsiteY10" fmla="*/ 608466 h 834313"/>
                    <a:gd name="connsiteX11" fmla="*/ 368300 w 777479"/>
                    <a:gd name="connsiteY11" fmla="*/ 488634 h 834313"/>
                    <a:gd name="connsiteX12" fmla="*/ 375444 w 777479"/>
                    <a:gd name="connsiteY12" fmla="*/ 555310 h 834313"/>
                    <a:gd name="connsiteX13" fmla="*/ 401638 w 777479"/>
                    <a:gd name="connsiteY13" fmla="*/ 767241 h 834313"/>
                    <a:gd name="connsiteX14" fmla="*/ 451644 w 777479"/>
                    <a:gd name="connsiteY14" fmla="*/ 833916 h 834313"/>
                    <a:gd name="connsiteX15" fmla="*/ 504032 w 777479"/>
                    <a:gd name="connsiteY15" fmla="*/ 769622 h 834313"/>
                    <a:gd name="connsiteX16" fmla="*/ 504032 w 777479"/>
                    <a:gd name="connsiteY16" fmla="*/ 529115 h 834313"/>
                    <a:gd name="connsiteX17" fmla="*/ 527844 w 777479"/>
                    <a:gd name="connsiteY17" fmla="*/ 643416 h 834313"/>
                    <a:gd name="connsiteX18" fmla="*/ 573088 w 777479"/>
                    <a:gd name="connsiteY18" fmla="*/ 741047 h 834313"/>
                    <a:gd name="connsiteX19" fmla="*/ 625475 w 777479"/>
                    <a:gd name="connsiteY19" fmla="*/ 762478 h 834313"/>
                    <a:gd name="connsiteX20" fmla="*/ 662013 w 777479"/>
                    <a:gd name="connsiteY20" fmla="*/ 705527 h 834313"/>
                    <a:gd name="connsiteX21" fmla="*/ 644525 w 777479"/>
                    <a:gd name="connsiteY21" fmla="*/ 583885 h 834313"/>
                    <a:gd name="connsiteX22" fmla="*/ 632619 w 777479"/>
                    <a:gd name="connsiteY22" fmla="*/ 507685 h 834313"/>
                    <a:gd name="connsiteX23" fmla="*/ 718344 w 777479"/>
                    <a:gd name="connsiteY23" fmla="*/ 657703 h 834313"/>
                    <a:gd name="connsiteX24" fmla="*/ 770732 w 777479"/>
                    <a:gd name="connsiteY24" fmla="*/ 636272 h 834313"/>
                    <a:gd name="connsiteX25" fmla="*/ 758825 w 777479"/>
                    <a:gd name="connsiteY25" fmla="*/ 495778 h 834313"/>
                    <a:gd name="connsiteX26" fmla="*/ 668338 w 777479"/>
                    <a:gd name="connsiteY26" fmla="*/ 324328 h 834313"/>
                    <a:gd name="connsiteX27" fmla="*/ 668239 w 777479"/>
                    <a:gd name="connsiteY27" fmla="*/ 0 h 834313"/>
                    <a:gd name="connsiteX0" fmla="*/ 240017 w 777479"/>
                    <a:gd name="connsiteY0" fmla="*/ 24652 h 834313"/>
                    <a:gd name="connsiteX1" fmla="*/ 239713 w 777479"/>
                    <a:gd name="connsiteY1" fmla="*/ 240985 h 834313"/>
                    <a:gd name="connsiteX2" fmla="*/ 82550 w 777479"/>
                    <a:gd name="connsiteY2" fmla="*/ 336235 h 834313"/>
                    <a:gd name="connsiteX3" fmla="*/ 3969 w 777479"/>
                    <a:gd name="connsiteY3" fmla="*/ 474347 h 834313"/>
                    <a:gd name="connsiteX4" fmla="*/ 106363 w 777479"/>
                    <a:gd name="connsiteY4" fmla="*/ 488635 h 834313"/>
                    <a:gd name="connsiteX5" fmla="*/ 254000 w 777479"/>
                    <a:gd name="connsiteY5" fmla="*/ 386241 h 834313"/>
                    <a:gd name="connsiteX6" fmla="*/ 261144 w 777479"/>
                    <a:gd name="connsiteY6" fmla="*/ 398147 h 834313"/>
                    <a:gd name="connsiteX7" fmla="*/ 223044 w 777479"/>
                    <a:gd name="connsiteY7" fmla="*/ 533878 h 834313"/>
                    <a:gd name="connsiteX8" fmla="*/ 198834 w 777479"/>
                    <a:gd name="connsiteY8" fmla="*/ 660085 h 834313"/>
                    <a:gd name="connsiteX9" fmla="*/ 248147 w 777479"/>
                    <a:gd name="connsiteY9" fmla="*/ 750200 h 834313"/>
                    <a:gd name="connsiteX10" fmla="*/ 335682 w 777479"/>
                    <a:gd name="connsiteY10" fmla="*/ 608466 h 834313"/>
                    <a:gd name="connsiteX11" fmla="*/ 368300 w 777479"/>
                    <a:gd name="connsiteY11" fmla="*/ 488634 h 834313"/>
                    <a:gd name="connsiteX12" fmla="*/ 375444 w 777479"/>
                    <a:gd name="connsiteY12" fmla="*/ 555310 h 834313"/>
                    <a:gd name="connsiteX13" fmla="*/ 401638 w 777479"/>
                    <a:gd name="connsiteY13" fmla="*/ 767241 h 834313"/>
                    <a:gd name="connsiteX14" fmla="*/ 451644 w 777479"/>
                    <a:gd name="connsiteY14" fmla="*/ 833916 h 834313"/>
                    <a:gd name="connsiteX15" fmla="*/ 504032 w 777479"/>
                    <a:gd name="connsiteY15" fmla="*/ 769622 h 834313"/>
                    <a:gd name="connsiteX16" fmla="*/ 504032 w 777479"/>
                    <a:gd name="connsiteY16" fmla="*/ 529115 h 834313"/>
                    <a:gd name="connsiteX17" fmla="*/ 527844 w 777479"/>
                    <a:gd name="connsiteY17" fmla="*/ 643416 h 834313"/>
                    <a:gd name="connsiteX18" fmla="*/ 573088 w 777479"/>
                    <a:gd name="connsiteY18" fmla="*/ 741047 h 834313"/>
                    <a:gd name="connsiteX19" fmla="*/ 625475 w 777479"/>
                    <a:gd name="connsiteY19" fmla="*/ 762478 h 834313"/>
                    <a:gd name="connsiteX20" fmla="*/ 662013 w 777479"/>
                    <a:gd name="connsiteY20" fmla="*/ 705527 h 834313"/>
                    <a:gd name="connsiteX21" fmla="*/ 644525 w 777479"/>
                    <a:gd name="connsiteY21" fmla="*/ 583885 h 834313"/>
                    <a:gd name="connsiteX22" fmla="*/ 632619 w 777479"/>
                    <a:gd name="connsiteY22" fmla="*/ 507685 h 834313"/>
                    <a:gd name="connsiteX23" fmla="*/ 718344 w 777479"/>
                    <a:gd name="connsiteY23" fmla="*/ 657703 h 834313"/>
                    <a:gd name="connsiteX24" fmla="*/ 770732 w 777479"/>
                    <a:gd name="connsiteY24" fmla="*/ 636272 h 834313"/>
                    <a:gd name="connsiteX25" fmla="*/ 758825 w 777479"/>
                    <a:gd name="connsiteY25" fmla="*/ 495778 h 834313"/>
                    <a:gd name="connsiteX26" fmla="*/ 668338 w 777479"/>
                    <a:gd name="connsiteY26" fmla="*/ 324328 h 834313"/>
                    <a:gd name="connsiteX27" fmla="*/ 668239 w 777479"/>
                    <a:gd name="connsiteY27" fmla="*/ 0 h 834313"/>
                    <a:gd name="connsiteX0" fmla="*/ 240017 w 777479"/>
                    <a:gd name="connsiteY0" fmla="*/ 164738 h 974399"/>
                    <a:gd name="connsiteX1" fmla="*/ 239713 w 777479"/>
                    <a:gd name="connsiteY1" fmla="*/ 381071 h 974399"/>
                    <a:gd name="connsiteX2" fmla="*/ 82550 w 777479"/>
                    <a:gd name="connsiteY2" fmla="*/ 476321 h 974399"/>
                    <a:gd name="connsiteX3" fmla="*/ 3969 w 777479"/>
                    <a:gd name="connsiteY3" fmla="*/ 614433 h 974399"/>
                    <a:gd name="connsiteX4" fmla="*/ 106363 w 777479"/>
                    <a:gd name="connsiteY4" fmla="*/ 628721 h 974399"/>
                    <a:gd name="connsiteX5" fmla="*/ 254000 w 777479"/>
                    <a:gd name="connsiteY5" fmla="*/ 526327 h 974399"/>
                    <a:gd name="connsiteX6" fmla="*/ 261144 w 777479"/>
                    <a:gd name="connsiteY6" fmla="*/ 538233 h 974399"/>
                    <a:gd name="connsiteX7" fmla="*/ 223044 w 777479"/>
                    <a:gd name="connsiteY7" fmla="*/ 673964 h 974399"/>
                    <a:gd name="connsiteX8" fmla="*/ 198834 w 777479"/>
                    <a:gd name="connsiteY8" fmla="*/ 800171 h 974399"/>
                    <a:gd name="connsiteX9" fmla="*/ 248147 w 777479"/>
                    <a:gd name="connsiteY9" fmla="*/ 890286 h 974399"/>
                    <a:gd name="connsiteX10" fmla="*/ 335682 w 777479"/>
                    <a:gd name="connsiteY10" fmla="*/ 748552 h 974399"/>
                    <a:gd name="connsiteX11" fmla="*/ 368300 w 777479"/>
                    <a:gd name="connsiteY11" fmla="*/ 628720 h 974399"/>
                    <a:gd name="connsiteX12" fmla="*/ 375444 w 777479"/>
                    <a:gd name="connsiteY12" fmla="*/ 695396 h 974399"/>
                    <a:gd name="connsiteX13" fmla="*/ 401638 w 777479"/>
                    <a:gd name="connsiteY13" fmla="*/ 907327 h 974399"/>
                    <a:gd name="connsiteX14" fmla="*/ 451644 w 777479"/>
                    <a:gd name="connsiteY14" fmla="*/ 974002 h 974399"/>
                    <a:gd name="connsiteX15" fmla="*/ 504032 w 777479"/>
                    <a:gd name="connsiteY15" fmla="*/ 909708 h 974399"/>
                    <a:gd name="connsiteX16" fmla="*/ 504032 w 777479"/>
                    <a:gd name="connsiteY16" fmla="*/ 669201 h 974399"/>
                    <a:gd name="connsiteX17" fmla="*/ 527844 w 777479"/>
                    <a:gd name="connsiteY17" fmla="*/ 783502 h 974399"/>
                    <a:gd name="connsiteX18" fmla="*/ 573088 w 777479"/>
                    <a:gd name="connsiteY18" fmla="*/ 881133 h 974399"/>
                    <a:gd name="connsiteX19" fmla="*/ 625475 w 777479"/>
                    <a:gd name="connsiteY19" fmla="*/ 902564 h 974399"/>
                    <a:gd name="connsiteX20" fmla="*/ 662013 w 777479"/>
                    <a:gd name="connsiteY20" fmla="*/ 845613 h 974399"/>
                    <a:gd name="connsiteX21" fmla="*/ 644525 w 777479"/>
                    <a:gd name="connsiteY21" fmla="*/ 723971 h 974399"/>
                    <a:gd name="connsiteX22" fmla="*/ 632619 w 777479"/>
                    <a:gd name="connsiteY22" fmla="*/ 647771 h 974399"/>
                    <a:gd name="connsiteX23" fmla="*/ 718344 w 777479"/>
                    <a:gd name="connsiteY23" fmla="*/ 797789 h 974399"/>
                    <a:gd name="connsiteX24" fmla="*/ 770732 w 777479"/>
                    <a:gd name="connsiteY24" fmla="*/ 776358 h 974399"/>
                    <a:gd name="connsiteX25" fmla="*/ 758825 w 777479"/>
                    <a:gd name="connsiteY25" fmla="*/ 635864 h 974399"/>
                    <a:gd name="connsiteX26" fmla="*/ 668338 w 777479"/>
                    <a:gd name="connsiteY26" fmla="*/ 464414 h 974399"/>
                    <a:gd name="connsiteX27" fmla="*/ 577964 w 777479"/>
                    <a:gd name="connsiteY27" fmla="*/ 0 h 974399"/>
                    <a:gd name="connsiteX0" fmla="*/ 224488 w 777479"/>
                    <a:gd name="connsiteY0" fmla="*/ 79294 h 974399"/>
                    <a:gd name="connsiteX1" fmla="*/ 239713 w 777479"/>
                    <a:gd name="connsiteY1" fmla="*/ 381071 h 974399"/>
                    <a:gd name="connsiteX2" fmla="*/ 82550 w 777479"/>
                    <a:gd name="connsiteY2" fmla="*/ 476321 h 974399"/>
                    <a:gd name="connsiteX3" fmla="*/ 3969 w 777479"/>
                    <a:gd name="connsiteY3" fmla="*/ 614433 h 974399"/>
                    <a:gd name="connsiteX4" fmla="*/ 106363 w 777479"/>
                    <a:gd name="connsiteY4" fmla="*/ 628721 h 974399"/>
                    <a:gd name="connsiteX5" fmla="*/ 254000 w 777479"/>
                    <a:gd name="connsiteY5" fmla="*/ 526327 h 974399"/>
                    <a:gd name="connsiteX6" fmla="*/ 261144 w 777479"/>
                    <a:gd name="connsiteY6" fmla="*/ 538233 h 974399"/>
                    <a:gd name="connsiteX7" fmla="*/ 223044 w 777479"/>
                    <a:gd name="connsiteY7" fmla="*/ 673964 h 974399"/>
                    <a:gd name="connsiteX8" fmla="*/ 198834 w 777479"/>
                    <a:gd name="connsiteY8" fmla="*/ 800171 h 974399"/>
                    <a:gd name="connsiteX9" fmla="*/ 248147 w 777479"/>
                    <a:gd name="connsiteY9" fmla="*/ 890286 h 974399"/>
                    <a:gd name="connsiteX10" fmla="*/ 335682 w 777479"/>
                    <a:gd name="connsiteY10" fmla="*/ 748552 h 974399"/>
                    <a:gd name="connsiteX11" fmla="*/ 368300 w 777479"/>
                    <a:gd name="connsiteY11" fmla="*/ 628720 h 974399"/>
                    <a:gd name="connsiteX12" fmla="*/ 375444 w 777479"/>
                    <a:gd name="connsiteY12" fmla="*/ 695396 h 974399"/>
                    <a:gd name="connsiteX13" fmla="*/ 401638 w 777479"/>
                    <a:gd name="connsiteY13" fmla="*/ 907327 h 974399"/>
                    <a:gd name="connsiteX14" fmla="*/ 451644 w 777479"/>
                    <a:gd name="connsiteY14" fmla="*/ 974002 h 974399"/>
                    <a:gd name="connsiteX15" fmla="*/ 504032 w 777479"/>
                    <a:gd name="connsiteY15" fmla="*/ 909708 h 974399"/>
                    <a:gd name="connsiteX16" fmla="*/ 504032 w 777479"/>
                    <a:gd name="connsiteY16" fmla="*/ 669201 h 974399"/>
                    <a:gd name="connsiteX17" fmla="*/ 527844 w 777479"/>
                    <a:gd name="connsiteY17" fmla="*/ 783502 h 974399"/>
                    <a:gd name="connsiteX18" fmla="*/ 573088 w 777479"/>
                    <a:gd name="connsiteY18" fmla="*/ 881133 h 974399"/>
                    <a:gd name="connsiteX19" fmla="*/ 625475 w 777479"/>
                    <a:gd name="connsiteY19" fmla="*/ 902564 h 974399"/>
                    <a:gd name="connsiteX20" fmla="*/ 662013 w 777479"/>
                    <a:gd name="connsiteY20" fmla="*/ 845613 h 974399"/>
                    <a:gd name="connsiteX21" fmla="*/ 644525 w 777479"/>
                    <a:gd name="connsiteY21" fmla="*/ 723971 h 974399"/>
                    <a:gd name="connsiteX22" fmla="*/ 632619 w 777479"/>
                    <a:gd name="connsiteY22" fmla="*/ 647771 h 974399"/>
                    <a:gd name="connsiteX23" fmla="*/ 718344 w 777479"/>
                    <a:gd name="connsiteY23" fmla="*/ 797789 h 974399"/>
                    <a:gd name="connsiteX24" fmla="*/ 770732 w 777479"/>
                    <a:gd name="connsiteY24" fmla="*/ 776358 h 974399"/>
                    <a:gd name="connsiteX25" fmla="*/ 758825 w 777479"/>
                    <a:gd name="connsiteY25" fmla="*/ 635864 h 974399"/>
                    <a:gd name="connsiteX26" fmla="*/ 668338 w 777479"/>
                    <a:gd name="connsiteY26" fmla="*/ 464414 h 974399"/>
                    <a:gd name="connsiteX27" fmla="*/ 577964 w 777479"/>
                    <a:gd name="connsiteY27" fmla="*/ 0 h 9743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777479" h="974399">
                      <a:moveTo>
                        <a:pt x="224488" y="79294"/>
                      </a:moveTo>
                      <a:cubicBezTo>
                        <a:pt x="238577" y="124935"/>
                        <a:pt x="263369" y="314900"/>
                        <a:pt x="239713" y="381071"/>
                      </a:cubicBezTo>
                      <a:cubicBezTo>
                        <a:pt x="216057" y="447242"/>
                        <a:pt x="121841" y="437427"/>
                        <a:pt x="82550" y="476321"/>
                      </a:cubicBezTo>
                      <a:cubicBezTo>
                        <a:pt x="43259" y="515215"/>
                        <a:pt x="0" y="589033"/>
                        <a:pt x="3969" y="614433"/>
                      </a:cubicBezTo>
                      <a:cubicBezTo>
                        <a:pt x="7938" y="639833"/>
                        <a:pt x="64691" y="643405"/>
                        <a:pt x="106363" y="628721"/>
                      </a:cubicBezTo>
                      <a:cubicBezTo>
                        <a:pt x="148035" y="614037"/>
                        <a:pt x="228203" y="541408"/>
                        <a:pt x="254000" y="526327"/>
                      </a:cubicBezTo>
                      <a:cubicBezTo>
                        <a:pt x="279797" y="511246"/>
                        <a:pt x="266303" y="513627"/>
                        <a:pt x="261144" y="538233"/>
                      </a:cubicBezTo>
                      <a:cubicBezTo>
                        <a:pt x="255985" y="562839"/>
                        <a:pt x="233429" y="630308"/>
                        <a:pt x="223044" y="673964"/>
                      </a:cubicBezTo>
                      <a:cubicBezTo>
                        <a:pt x="212659" y="717620"/>
                        <a:pt x="194650" y="764117"/>
                        <a:pt x="198834" y="800171"/>
                      </a:cubicBezTo>
                      <a:cubicBezTo>
                        <a:pt x="203018" y="836225"/>
                        <a:pt x="225339" y="898889"/>
                        <a:pt x="248147" y="890286"/>
                      </a:cubicBezTo>
                      <a:cubicBezTo>
                        <a:pt x="270955" y="881683"/>
                        <a:pt x="315657" y="792146"/>
                        <a:pt x="335682" y="748552"/>
                      </a:cubicBezTo>
                      <a:cubicBezTo>
                        <a:pt x="355707" y="704958"/>
                        <a:pt x="361673" y="637579"/>
                        <a:pt x="368300" y="628720"/>
                      </a:cubicBezTo>
                      <a:cubicBezTo>
                        <a:pt x="374927" y="619861"/>
                        <a:pt x="369888" y="648962"/>
                        <a:pt x="375444" y="695396"/>
                      </a:cubicBezTo>
                      <a:cubicBezTo>
                        <a:pt x="381000" y="741831"/>
                        <a:pt x="388938" y="860893"/>
                        <a:pt x="401638" y="907327"/>
                      </a:cubicBezTo>
                      <a:cubicBezTo>
                        <a:pt x="414338" y="953761"/>
                        <a:pt x="434578" y="973605"/>
                        <a:pt x="451644" y="974002"/>
                      </a:cubicBezTo>
                      <a:cubicBezTo>
                        <a:pt x="468710" y="974399"/>
                        <a:pt x="495301" y="960508"/>
                        <a:pt x="504032" y="909708"/>
                      </a:cubicBezTo>
                      <a:cubicBezTo>
                        <a:pt x="512763" y="858908"/>
                        <a:pt x="500063" y="690235"/>
                        <a:pt x="504032" y="669201"/>
                      </a:cubicBezTo>
                      <a:cubicBezTo>
                        <a:pt x="508001" y="648167"/>
                        <a:pt x="516335" y="748180"/>
                        <a:pt x="527844" y="783502"/>
                      </a:cubicBezTo>
                      <a:cubicBezTo>
                        <a:pt x="539353" y="818824"/>
                        <a:pt x="556816" y="861289"/>
                        <a:pt x="573088" y="881133"/>
                      </a:cubicBezTo>
                      <a:cubicBezTo>
                        <a:pt x="589360" y="900977"/>
                        <a:pt x="610654" y="908484"/>
                        <a:pt x="625475" y="902564"/>
                      </a:cubicBezTo>
                      <a:cubicBezTo>
                        <a:pt x="640296" y="896644"/>
                        <a:pt x="658838" y="875379"/>
                        <a:pt x="662013" y="845613"/>
                      </a:cubicBezTo>
                      <a:cubicBezTo>
                        <a:pt x="665188" y="815847"/>
                        <a:pt x="649424" y="756945"/>
                        <a:pt x="644525" y="723971"/>
                      </a:cubicBezTo>
                      <a:cubicBezTo>
                        <a:pt x="639626" y="690997"/>
                        <a:pt x="620316" y="635468"/>
                        <a:pt x="632619" y="647771"/>
                      </a:cubicBezTo>
                      <a:cubicBezTo>
                        <a:pt x="644922" y="660074"/>
                        <a:pt x="695325" y="776358"/>
                        <a:pt x="718344" y="797789"/>
                      </a:cubicBezTo>
                      <a:cubicBezTo>
                        <a:pt x="741363" y="819220"/>
                        <a:pt x="763985" y="803346"/>
                        <a:pt x="770732" y="776358"/>
                      </a:cubicBezTo>
                      <a:cubicBezTo>
                        <a:pt x="777479" y="749371"/>
                        <a:pt x="775891" y="687855"/>
                        <a:pt x="758825" y="635864"/>
                      </a:cubicBezTo>
                      <a:cubicBezTo>
                        <a:pt x="741759" y="583873"/>
                        <a:pt x="698481" y="570391"/>
                        <a:pt x="668338" y="464414"/>
                      </a:cubicBezTo>
                      <a:cubicBezTo>
                        <a:pt x="638195" y="358437"/>
                        <a:pt x="580345" y="78978"/>
                        <a:pt x="577964" y="0"/>
                      </a:cubicBezTo>
                    </a:path>
                  </a:pathLst>
                </a:custGeom>
                <a:solidFill>
                  <a:srgbClr val="FFCC99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34" name="Freeform 133"/>
                <p:cNvSpPr/>
                <p:nvPr/>
              </p:nvSpPr>
              <p:spPr>
                <a:xfrm rot="7397368">
                  <a:off x="778085" y="2591688"/>
                  <a:ext cx="656203" cy="1097146"/>
                </a:xfrm>
                <a:custGeom>
                  <a:avLst/>
                  <a:gdLst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37332 w 777479"/>
                    <a:gd name="connsiteY7" fmla="*/ 433387 h 733822"/>
                    <a:gd name="connsiteX8" fmla="*/ 275432 w 777479"/>
                    <a:gd name="connsiteY8" fmla="*/ 659606 h 733822"/>
                    <a:gd name="connsiteX9" fmla="*/ 365919 w 777479"/>
                    <a:gd name="connsiteY9" fmla="*/ 516731 h 733822"/>
                    <a:gd name="connsiteX10" fmla="*/ 384969 w 777479"/>
                    <a:gd name="connsiteY10" fmla="*/ 423862 h 733822"/>
                    <a:gd name="connsiteX11" fmla="*/ 375444 w 777479"/>
                    <a:gd name="connsiteY11" fmla="*/ 454819 h 733822"/>
                    <a:gd name="connsiteX12" fmla="*/ 401638 w 777479"/>
                    <a:gd name="connsiteY12" fmla="*/ 666750 h 733822"/>
                    <a:gd name="connsiteX13" fmla="*/ 451644 w 777479"/>
                    <a:gd name="connsiteY13" fmla="*/ 733425 h 733822"/>
                    <a:gd name="connsiteX14" fmla="*/ 504032 w 777479"/>
                    <a:gd name="connsiteY14" fmla="*/ 669131 h 733822"/>
                    <a:gd name="connsiteX15" fmla="*/ 523082 w 777479"/>
                    <a:gd name="connsiteY15" fmla="*/ 526256 h 733822"/>
                    <a:gd name="connsiteX16" fmla="*/ 527844 w 777479"/>
                    <a:gd name="connsiteY16" fmla="*/ 542925 h 733822"/>
                    <a:gd name="connsiteX17" fmla="*/ 573088 w 777479"/>
                    <a:gd name="connsiteY17" fmla="*/ 640556 h 733822"/>
                    <a:gd name="connsiteX18" fmla="*/ 625475 w 777479"/>
                    <a:gd name="connsiteY18" fmla="*/ 661987 h 733822"/>
                    <a:gd name="connsiteX19" fmla="*/ 658813 w 777479"/>
                    <a:gd name="connsiteY19" fmla="*/ 552450 h 733822"/>
                    <a:gd name="connsiteX20" fmla="*/ 644525 w 777479"/>
                    <a:gd name="connsiteY20" fmla="*/ 483394 h 733822"/>
                    <a:gd name="connsiteX21" fmla="*/ 646907 w 777479"/>
                    <a:gd name="connsiteY21" fmla="*/ 483394 h 733822"/>
                    <a:gd name="connsiteX22" fmla="*/ 718344 w 777479"/>
                    <a:gd name="connsiteY22" fmla="*/ 557212 h 733822"/>
                    <a:gd name="connsiteX23" fmla="*/ 770732 w 777479"/>
                    <a:gd name="connsiteY23" fmla="*/ 535781 h 733822"/>
                    <a:gd name="connsiteX24" fmla="*/ 758825 w 777479"/>
                    <a:gd name="connsiteY24" fmla="*/ 395287 h 733822"/>
                    <a:gd name="connsiteX25" fmla="*/ 668338 w 777479"/>
                    <a:gd name="connsiteY25" fmla="*/ 223837 h 733822"/>
                    <a:gd name="connsiteX26" fmla="*/ 644525 w 777479"/>
                    <a:gd name="connsiteY26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37332 w 777479"/>
                    <a:gd name="connsiteY7" fmla="*/ 433387 h 733822"/>
                    <a:gd name="connsiteX8" fmla="*/ 248147 w 777479"/>
                    <a:gd name="connsiteY8" fmla="*/ 649709 h 733822"/>
                    <a:gd name="connsiteX9" fmla="*/ 365919 w 777479"/>
                    <a:gd name="connsiteY9" fmla="*/ 516731 h 733822"/>
                    <a:gd name="connsiteX10" fmla="*/ 384969 w 777479"/>
                    <a:gd name="connsiteY10" fmla="*/ 423862 h 733822"/>
                    <a:gd name="connsiteX11" fmla="*/ 375444 w 777479"/>
                    <a:gd name="connsiteY11" fmla="*/ 454819 h 733822"/>
                    <a:gd name="connsiteX12" fmla="*/ 401638 w 777479"/>
                    <a:gd name="connsiteY12" fmla="*/ 666750 h 733822"/>
                    <a:gd name="connsiteX13" fmla="*/ 451644 w 777479"/>
                    <a:gd name="connsiteY13" fmla="*/ 733425 h 733822"/>
                    <a:gd name="connsiteX14" fmla="*/ 504032 w 777479"/>
                    <a:gd name="connsiteY14" fmla="*/ 669131 h 733822"/>
                    <a:gd name="connsiteX15" fmla="*/ 523082 w 777479"/>
                    <a:gd name="connsiteY15" fmla="*/ 526256 h 733822"/>
                    <a:gd name="connsiteX16" fmla="*/ 527844 w 777479"/>
                    <a:gd name="connsiteY16" fmla="*/ 542925 h 733822"/>
                    <a:gd name="connsiteX17" fmla="*/ 573088 w 777479"/>
                    <a:gd name="connsiteY17" fmla="*/ 640556 h 733822"/>
                    <a:gd name="connsiteX18" fmla="*/ 625475 w 777479"/>
                    <a:gd name="connsiteY18" fmla="*/ 661987 h 733822"/>
                    <a:gd name="connsiteX19" fmla="*/ 658813 w 777479"/>
                    <a:gd name="connsiteY19" fmla="*/ 552450 h 733822"/>
                    <a:gd name="connsiteX20" fmla="*/ 644525 w 777479"/>
                    <a:gd name="connsiteY20" fmla="*/ 483394 h 733822"/>
                    <a:gd name="connsiteX21" fmla="*/ 646907 w 777479"/>
                    <a:gd name="connsiteY21" fmla="*/ 483394 h 733822"/>
                    <a:gd name="connsiteX22" fmla="*/ 718344 w 777479"/>
                    <a:gd name="connsiteY22" fmla="*/ 557212 h 733822"/>
                    <a:gd name="connsiteX23" fmla="*/ 770732 w 777479"/>
                    <a:gd name="connsiteY23" fmla="*/ 535781 h 733822"/>
                    <a:gd name="connsiteX24" fmla="*/ 758825 w 777479"/>
                    <a:gd name="connsiteY24" fmla="*/ 395287 h 733822"/>
                    <a:gd name="connsiteX25" fmla="*/ 668338 w 777479"/>
                    <a:gd name="connsiteY25" fmla="*/ 223837 h 733822"/>
                    <a:gd name="connsiteX26" fmla="*/ 644525 w 777479"/>
                    <a:gd name="connsiteY26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248147 w 777479"/>
                    <a:gd name="connsiteY8" fmla="*/ 649709 h 733822"/>
                    <a:gd name="connsiteX9" fmla="*/ 365919 w 777479"/>
                    <a:gd name="connsiteY9" fmla="*/ 516731 h 733822"/>
                    <a:gd name="connsiteX10" fmla="*/ 384969 w 777479"/>
                    <a:gd name="connsiteY10" fmla="*/ 423862 h 733822"/>
                    <a:gd name="connsiteX11" fmla="*/ 375444 w 777479"/>
                    <a:gd name="connsiteY11" fmla="*/ 454819 h 733822"/>
                    <a:gd name="connsiteX12" fmla="*/ 401638 w 777479"/>
                    <a:gd name="connsiteY12" fmla="*/ 666750 h 733822"/>
                    <a:gd name="connsiteX13" fmla="*/ 451644 w 777479"/>
                    <a:gd name="connsiteY13" fmla="*/ 733425 h 733822"/>
                    <a:gd name="connsiteX14" fmla="*/ 504032 w 777479"/>
                    <a:gd name="connsiteY14" fmla="*/ 669131 h 733822"/>
                    <a:gd name="connsiteX15" fmla="*/ 523082 w 777479"/>
                    <a:gd name="connsiteY15" fmla="*/ 526256 h 733822"/>
                    <a:gd name="connsiteX16" fmla="*/ 527844 w 777479"/>
                    <a:gd name="connsiteY16" fmla="*/ 542925 h 733822"/>
                    <a:gd name="connsiteX17" fmla="*/ 573088 w 777479"/>
                    <a:gd name="connsiteY17" fmla="*/ 640556 h 733822"/>
                    <a:gd name="connsiteX18" fmla="*/ 625475 w 777479"/>
                    <a:gd name="connsiteY18" fmla="*/ 661987 h 733822"/>
                    <a:gd name="connsiteX19" fmla="*/ 658813 w 777479"/>
                    <a:gd name="connsiteY19" fmla="*/ 552450 h 733822"/>
                    <a:gd name="connsiteX20" fmla="*/ 644525 w 777479"/>
                    <a:gd name="connsiteY20" fmla="*/ 483394 h 733822"/>
                    <a:gd name="connsiteX21" fmla="*/ 646907 w 777479"/>
                    <a:gd name="connsiteY21" fmla="*/ 483394 h 733822"/>
                    <a:gd name="connsiteX22" fmla="*/ 718344 w 777479"/>
                    <a:gd name="connsiteY22" fmla="*/ 557212 h 733822"/>
                    <a:gd name="connsiteX23" fmla="*/ 770732 w 777479"/>
                    <a:gd name="connsiteY23" fmla="*/ 535781 h 733822"/>
                    <a:gd name="connsiteX24" fmla="*/ 758825 w 777479"/>
                    <a:gd name="connsiteY24" fmla="*/ 395287 h 733822"/>
                    <a:gd name="connsiteX25" fmla="*/ 668338 w 777479"/>
                    <a:gd name="connsiteY25" fmla="*/ 223837 h 733822"/>
                    <a:gd name="connsiteX26" fmla="*/ 644525 w 777479"/>
                    <a:gd name="connsiteY26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65919 w 777479"/>
                    <a:gd name="connsiteY10" fmla="*/ 516731 h 733822"/>
                    <a:gd name="connsiteX11" fmla="*/ 384969 w 777479"/>
                    <a:gd name="connsiteY11" fmla="*/ 423862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23082 w 777479"/>
                    <a:gd name="connsiteY16" fmla="*/ 526256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46907 w 777479"/>
                    <a:gd name="connsiteY22" fmla="*/ 4833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84969 w 777479"/>
                    <a:gd name="connsiteY11" fmla="*/ 423862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23082 w 777479"/>
                    <a:gd name="connsiteY16" fmla="*/ 526256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46907 w 777479"/>
                    <a:gd name="connsiteY22" fmla="*/ 4833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68300 w 777479"/>
                    <a:gd name="connsiteY11" fmla="*/ 388143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23082 w 777479"/>
                    <a:gd name="connsiteY16" fmla="*/ 526256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46907 w 777479"/>
                    <a:gd name="connsiteY22" fmla="*/ 4833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68300 w 777479"/>
                    <a:gd name="connsiteY11" fmla="*/ 388143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04032 w 777479"/>
                    <a:gd name="connsiteY16" fmla="*/ 428624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46907 w 777479"/>
                    <a:gd name="connsiteY22" fmla="*/ 4833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68300 w 777479"/>
                    <a:gd name="connsiteY11" fmla="*/ 388143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04032 w 777479"/>
                    <a:gd name="connsiteY16" fmla="*/ 428624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32619 w 777479"/>
                    <a:gd name="connsiteY22" fmla="*/ 4071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68300 w 777479"/>
                    <a:gd name="connsiteY11" fmla="*/ 388143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04032 w 777479"/>
                    <a:gd name="connsiteY16" fmla="*/ 428624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62013 w 777479"/>
                    <a:gd name="connsiteY20" fmla="*/ 605036 h 733822"/>
                    <a:gd name="connsiteX21" fmla="*/ 644525 w 777479"/>
                    <a:gd name="connsiteY21" fmla="*/ 483394 h 733822"/>
                    <a:gd name="connsiteX22" fmla="*/ 632619 w 777479"/>
                    <a:gd name="connsiteY22" fmla="*/ 4071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2397 h 834313"/>
                    <a:gd name="connsiteX1" fmla="*/ 239713 w 777479"/>
                    <a:gd name="connsiteY1" fmla="*/ 240985 h 834313"/>
                    <a:gd name="connsiteX2" fmla="*/ 82550 w 777479"/>
                    <a:gd name="connsiteY2" fmla="*/ 336235 h 834313"/>
                    <a:gd name="connsiteX3" fmla="*/ 3969 w 777479"/>
                    <a:gd name="connsiteY3" fmla="*/ 474347 h 834313"/>
                    <a:gd name="connsiteX4" fmla="*/ 106363 w 777479"/>
                    <a:gd name="connsiteY4" fmla="*/ 488635 h 834313"/>
                    <a:gd name="connsiteX5" fmla="*/ 254000 w 777479"/>
                    <a:gd name="connsiteY5" fmla="*/ 386241 h 834313"/>
                    <a:gd name="connsiteX6" fmla="*/ 261144 w 777479"/>
                    <a:gd name="connsiteY6" fmla="*/ 398147 h 834313"/>
                    <a:gd name="connsiteX7" fmla="*/ 223044 w 777479"/>
                    <a:gd name="connsiteY7" fmla="*/ 533878 h 834313"/>
                    <a:gd name="connsiteX8" fmla="*/ 198834 w 777479"/>
                    <a:gd name="connsiteY8" fmla="*/ 660085 h 834313"/>
                    <a:gd name="connsiteX9" fmla="*/ 248147 w 777479"/>
                    <a:gd name="connsiteY9" fmla="*/ 750200 h 834313"/>
                    <a:gd name="connsiteX10" fmla="*/ 335682 w 777479"/>
                    <a:gd name="connsiteY10" fmla="*/ 608466 h 834313"/>
                    <a:gd name="connsiteX11" fmla="*/ 368300 w 777479"/>
                    <a:gd name="connsiteY11" fmla="*/ 488634 h 834313"/>
                    <a:gd name="connsiteX12" fmla="*/ 375444 w 777479"/>
                    <a:gd name="connsiteY12" fmla="*/ 555310 h 834313"/>
                    <a:gd name="connsiteX13" fmla="*/ 401638 w 777479"/>
                    <a:gd name="connsiteY13" fmla="*/ 767241 h 834313"/>
                    <a:gd name="connsiteX14" fmla="*/ 451644 w 777479"/>
                    <a:gd name="connsiteY14" fmla="*/ 833916 h 834313"/>
                    <a:gd name="connsiteX15" fmla="*/ 504032 w 777479"/>
                    <a:gd name="connsiteY15" fmla="*/ 769622 h 834313"/>
                    <a:gd name="connsiteX16" fmla="*/ 504032 w 777479"/>
                    <a:gd name="connsiteY16" fmla="*/ 529115 h 834313"/>
                    <a:gd name="connsiteX17" fmla="*/ 527844 w 777479"/>
                    <a:gd name="connsiteY17" fmla="*/ 643416 h 834313"/>
                    <a:gd name="connsiteX18" fmla="*/ 573088 w 777479"/>
                    <a:gd name="connsiteY18" fmla="*/ 741047 h 834313"/>
                    <a:gd name="connsiteX19" fmla="*/ 625475 w 777479"/>
                    <a:gd name="connsiteY19" fmla="*/ 762478 h 834313"/>
                    <a:gd name="connsiteX20" fmla="*/ 662013 w 777479"/>
                    <a:gd name="connsiteY20" fmla="*/ 705527 h 834313"/>
                    <a:gd name="connsiteX21" fmla="*/ 644525 w 777479"/>
                    <a:gd name="connsiteY21" fmla="*/ 583885 h 834313"/>
                    <a:gd name="connsiteX22" fmla="*/ 632619 w 777479"/>
                    <a:gd name="connsiteY22" fmla="*/ 507685 h 834313"/>
                    <a:gd name="connsiteX23" fmla="*/ 718344 w 777479"/>
                    <a:gd name="connsiteY23" fmla="*/ 657703 h 834313"/>
                    <a:gd name="connsiteX24" fmla="*/ 770732 w 777479"/>
                    <a:gd name="connsiteY24" fmla="*/ 636272 h 834313"/>
                    <a:gd name="connsiteX25" fmla="*/ 758825 w 777479"/>
                    <a:gd name="connsiteY25" fmla="*/ 495778 h 834313"/>
                    <a:gd name="connsiteX26" fmla="*/ 668338 w 777479"/>
                    <a:gd name="connsiteY26" fmla="*/ 324328 h 834313"/>
                    <a:gd name="connsiteX27" fmla="*/ 668239 w 777479"/>
                    <a:gd name="connsiteY27" fmla="*/ 0 h 834313"/>
                    <a:gd name="connsiteX0" fmla="*/ 240017 w 777479"/>
                    <a:gd name="connsiteY0" fmla="*/ 24652 h 834313"/>
                    <a:gd name="connsiteX1" fmla="*/ 239713 w 777479"/>
                    <a:gd name="connsiteY1" fmla="*/ 240985 h 834313"/>
                    <a:gd name="connsiteX2" fmla="*/ 82550 w 777479"/>
                    <a:gd name="connsiteY2" fmla="*/ 336235 h 834313"/>
                    <a:gd name="connsiteX3" fmla="*/ 3969 w 777479"/>
                    <a:gd name="connsiteY3" fmla="*/ 474347 h 834313"/>
                    <a:gd name="connsiteX4" fmla="*/ 106363 w 777479"/>
                    <a:gd name="connsiteY4" fmla="*/ 488635 h 834313"/>
                    <a:gd name="connsiteX5" fmla="*/ 254000 w 777479"/>
                    <a:gd name="connsiteY5" fmla="*/ 386241 h 834313"/>
                    <a:gd name="connsiteX6" fmla="*/ 261144 w 777479"/>
                    <a:gd name="connsiteY6" fmla="*/ 398147 h 834313"/>
                    <a:gd name="connsiteX7" fmla="*/ 223044 w 777479"/>
                    <a:gd name="connsiteY7" fmla="*/ 533878 h 834313"/>
                    <a:gd name="connsiteX8" fmla="*/ 198834 w 777479"/>
                    <a:gd name="connsiteY8" fmla="*/ 660085 h 834313"/>
                    <a:gd name="connsiteX9" fmla="*/ 248147 w 777479"/>
                    <a:gd name="connsiteY9" fmla="*/ 750200 h 834313"/>
                    <a:gd name="connsiteX10" fmla="*/ 335682 w 777479"/>
                    <a:gd name="connsiteY10" fmla="*/ 608466 h 834313"/>
                    <a:gd name="connsiteX11" fmla="*/ 368300 w 777479"/>
                    <a:gd name="connsiteY11" fmla="*/ 488634 h 834313"/>
                    <a:gd name="connsiteX12" fmla="*/ 375444 w 777479"/>
                    <a:gd name="connsiteY12" fmla="*/ 555310 h 834313"/>
                    <a:gd name="connsiteX13" fmla="*/ 401638 w 777479"/>
                    <a:gd name="connsiteY13" fmla="*/ 767241 h 834313"/>
                    <a:gd name="connsiteX14" fmla="*/ 451644 w 777479"/>
                    <a:gd name="connsiteY14" fmla="*/ 833916 h 834313"/>
                    <a:gd name="connsiteX15" fmla="*/ 504032 w 777479"/>
                    <a:gd name="connsiteY15" fmla="*/ 769622 h 834313"/>
                    <a:gd name="connsiteX16" fmla="*/ 504032 w 777479"/>
                    <a:gd name="connsiteY16" fmla="*/ 529115 h 834313"/>
                    <a:gd name="connsiteX17" fmla="*/ 527844 w 777479"/>
                    <a:gd name="connsiteY17" fmla="*/ 643416 h 834313"/>
                    <a:gd name="connsiteX18" fmla="*/ 573088 w 777479"/>
                    <a:gd name="connsiteY18" fmla="*/ 741047 h 834313"/>
                    <a:gd name="connsiteX19" fmla="*/ 625475 w 777479"/>
                    <a:gd name="connsiteY19" fmla="*/ 762478 h 834313"/>
                    <a:gd name="connsiteX20" fmla="*/ 662013 w 777479"/>
                    <a:gd name="connsiteY20" fmla="*/ 705527 h 834313"/>
                    <a:gd name="connsiteX21" fmla="*/ 644525 w 777479"/>
                    <a:gd name="connsiteY21" fmla="*/ 583885 h 834313"/>
                    <a:gd name="connsiteX22" fmla="*/ 632619 w 777479"/>
                    <a:gd name="connsiteY22" fmla="*/ 507685 h 834313"/>
                    <a:gd name="connsiteX23" fmla="*/ 718344 w 777479"/>
                    <a:gd name="connsiteY23" fmla="*/ 657703 h 834313"/>
                    <a:gd name="connsiteX24" fmla="*/ 770732 w 777479"/>
                    <a:gd name="connsiteY24" fmla="*/ 636272 h 834313"/>
                    <a:gd name="connsiteX25" fmla="*/ 758825 w 777479"/>
                    <a:gd name="connsiteY25" fmla="*/ 495778 h 834313"/>
                    <a:gd name="connsiteX26" fmla="*/ 668338 w 777479"/>
                    <a:gd name="connsiteY26" fmla="*/ 324328 h 834313"/>
                    <a:gd name="connsiteX27" fmla="*/ 668239 w 777479"/>
                    <a:gd name="connsiteY27" fmla="*/ 0 h 834313"/>
                    <a:gd name="connsiteX0" fmla="*/ 240017 w 777479"/>
                    <a:gd name="connsiteY0" fmla="*/ 164738 h 974399"/>
                    <a:gd name="connsiteX1" fmla="*/ 239713 w 777479"/>
                    <a:gd name="connsiteY1" fmla="*/ 381071 h 974399"/>
                    <a:gd name="connsiteX2" fmla="*/ 82550 w 777479"/>
                    <a:gd name="connsiteY2" fmla="*/ 476321 h 974399"/>
                    <a:gd name="connsiteX3" fmla="*/ 3969 w 777479"/>
                    <a:gd name="connsiteY3" fmla="*/ 614433 h 974399"/>
                    <a:gd name="connsiteX4" fmla="*/ 106363 w 777479"/>
                    <a:gd name="connsiteY4" fmla="*/ 628721 h 974399"/>
                    <a:gd name="connsiteX5" fmla="*/ 254000 w 777479"/>
                    <a:gd name="connsiteY5" fmla="*/ 526327 h 974399"/>
                    <a:gd name="connsiteX6" fmla="*/ 261144 w 777479"/>
                    <a:gd name="connsiteY6" fmla="*/ 538233 h 974399"/>
                    <a:gd name="connsiteX7" fmla="*/ 223044 w 777479"/>
                    <a:gd name="connsiteY7" fmla="*/ 673964 h 974399"/>
                    <a:gd name="connsiteX8" fmla="*/ 198834 w 777479"/>
                    <a:gd name="connsiteY8" fmla="*/ 800171 h 974399"/>
                    <a:gd name="connsiteX9" fmla="*/ 248147 w 777479"/>
                    <a:gd name="connsiteY9" fmla="*/ 890286 h 974399"/>
                    <a:gd name="connsiteX10" fmla="*/ 335682 w 777479"/>
                    <a:gd name="connsiteY10" fmla="*/ 748552 h 974399"/>
                    <a:gd name="connsiteX11" fmla="*/ 368300 w 777479"/>
                    <a:gd name="connsiteY11" fmla="*/ 628720 h 974399"/>
                    <a:gd name="connsiteX12" fmla="*/ 375444 w 777479"/>
                    <a:gd name="connsiteY12" fmla="*/ 695396 h 974399"/>
                    <a:gd name="connsiteX13" fmla="*/ 401638 w 777479"/>
                    <a:gd name="connsiteY13" fmla="*/ 907327 h 974399"/>
                    <a:gd name="connsiteX14" fmla="*/ 451644 w 777479"/>
                    <a:gd name="connsiteY14" fmla="*/ 974002 h 974399"/>
                    <a:gd name="connsiteX15" fmla="*/ 504032 w 777479"/>
                    <a:gd name="connsiteY15" fmla="*/ 909708 h 974399"/>
                    <a:gd name="connsiteX16" fmla="*/ 504032 w 777479"/>
                    <a:gd name="connsiteY16" fmla="*/ 669201 h 974399"/>
                    <a:gd name="connsiteX17" fmla="*/ 527844 w 777479"/>
                    <a:gd name="connsiteY17" fmla="*/ 783502 h 974399"/>
                    <a:gd name="connsiteX18" fmla="*/ 573088 w 777479"/>
                    <a:gd name="connsiteY18" fmla="*/ 881133 h 974399"/>
                    <a:gd name="connsiteX19" fmla="*/ 625475 w 777479"/>
                    <a:gd name="connsiteY19" fmla="*/ 902564 h 974399"/>
                    <a:gd name="connsiteX20" fmla="*/ 662013 w 777479"/>
                    <a:gd name="connsiteY20" fmla="*/ 845613 h 974399"/>
                    <a:gd name="connsiteX21" fmla="*/ 644525 w 777479"/>
                    <a:gd name="connsiteY21" fmla="*/ 723971 h 974399"/>
                    <a:gd name="connsiteX22" fmla="*/ 632619 w 777479"/>
                    <a:gd name="connsiteY22" fmla="*/ 647771 h 974399"/>
                    <a:gd name="connsiteX23" fmla="*/ 718344 w 777479"/>
                    <a:gd name="connsiteY23" fmla="*/ 797789 h 974399"/>
                    <a:gd name="connsiteX24" fmla="*/ 770732 w 777479"/>
                    <a:gd name="connsiteY24" fmla="*/ 776358 h 974399"/>
                    <a:gd name="connsiteX25" fmla="*/ 758825 w 777479"/>
                    <a:gd name="connsiteY25" fmla="*/ 635864 h 974399"/>
                    <a:gd name="connsiteX26" fmla="*/ 668338 w 777479"/>
                    <a:gd name="connsiteY26" fmla="*/ 464414 h 974399"/>
                    <a:gd name="connsiteX27" fmla="*/ 577964 w 777479"/>
                    <a:gd name="connsiteY27" fmla="*/ 0 h 974399"/>
                    <a:gd name="connsiteX0" fmla="*/ 224488 w 777479"/>
                    <a:gd name="connsiteY0" fmla="*/ 79294 h 974399"/>
                    <a:gd name="connsiteX1" fmla="*/ 239713 w 777479"/>
                    <a:gd name="connsiteY1" fmla="*/ 381071 h 974399"/>
                    <a:gd name="connsiteX2" fmla="*/ 82550 w 777479"/>
                    <a:gd name="connsiteY2" fmla="*/ 476321 h 974399"/>
                    <a:gd name="connsiteX3" fmla="*/ 3969 w 777479"/>
                    <a:gd name="connsiteY3" fmla="*/ 614433 h 974399"/>
                    <a:gd name="connsiteX4" fmla="*/ 106363 w 777479"/>
                    <a:gd name="connsiteY4" fmla="*/ 628721 h 974399"/>
                    <a:gd name="connsiteX5" fmla="*/ 254000 w 777479"/>
                    <a:gd name="connsiteY5" fmla="*/ 526327 h 974399"/>
                    <a:gd name="connsiteX6" fmla="*/ 261144 w 777479"/>
                    <a:gd name="connsiteY6" fmla="*/ 538233 h 974399"/>
                    <a:gd name="connsiteX7" fmla="*/ 223044 w 777479"/>
                    <a:gd name="connsiteY7" fmla="*/ 673964 h 974399"/>
                    <a:gd name="connsiteX8" fmla="*/ 198834 w 777479"/>
                    <a:gd name="connsiteY8" fmla="*/ 800171 h 974399"/>
                    <a:gd name="connsiteX9" fmla="*/ 248147 w 777479"/>
                    <a:gd name="connsiteY9" fmla="*/ 890286 h 974399"/>
                    <a:gd name="connsiteX10" fmla="*/ 335682 w 777479"/>
                    <a:gd name="connsiteY10" fmla="*/ 748552 h 974399"/>
                    <a:gd name="connsiteX11" fmla="*/ 368300 w 777479"/>
                    <a:gd name="connsiteY11" fmla="*/ 628720 h 974399"/>
                    <a:gd name="connsiteX12" fmla="*/ 375444 w 777479"/>
                    <a:gd name="connsiteY12" fmla="*/ 695396 h 974399"/>
                    <a:gd name="connsiteX13" fmla="*/ 401638 w 777479"/>
                    <a:gd name="connsiteY13" fmla="*/ 907327 h 974399"/>
                    <a:gd name="connsiteX14" fmla="*/ 451644 w 777479"/>
                    <a:gd name="connsiteY14" fmla="*/ 974002 h 974399"/>
                    <a:gd name="connsiteX15" fmla="*/ 504032 w 777479"/>
                    <a:gd name="connsiteY15" fmla="*/ 909708 h 974399"/>
                    <a:gd name="connsiteX16" fmla="*/ 504032 w 777479"/>
                    <a:gd name="connsiteY16" fmla="*/ 669201 h 974399"/>
                    <a:gd name="connsiteX17" fmla="*/ 527844 w 777479"/>
                    <a:gd name="connsiteY17" fmla="*/ 783502 h 974399"/>
                    <a:gd name="connsiteX18" fmla="*/ 573088 w 777479"/>
                    <a:gd name="connsiteY18" fmla="*/ 881133 h 974399"/>
                    <a:gd name="connsiteX19" fmla="*/ 625475 w 777479"/>
                    <a:gd name="connsiteY19" fmla="*/ 902564 h 974399"/>
                    <a:gd name="connsiteX20" fmla="*/ 662013 w 777479"/>
                    <a:gd name="connsiteY20" fmla="*/ 845613 h 974399"/>
                    <a:gd name="connsiteX21" fmla="*/ 644525 w 777479"/>
                    <a:gd name="connsiteY21" fmla="*/ 723971 h 974399"/>
                    <a:gd name="connsiteX22" fmla="*/ 632619 w 777479"/>
                    <a:gd name="connsiteY22" fmla="*/ 647771 h 974399"/>
                    <a:gd name="connsiteX23" fmla="*/ 718344 w 777479"/>
                    <a:gd name="connsiteY23" fmla="*/ 797789 h 974399"/>
                    <a:gd name="connsiteX24" fmla="*/ 770732 w 777479"/>
                    <a:gd name="connsiteY24" fmla="*/ 776358 h 974399"/>
                    <a:gd name="connsiteX25" fmla="*/ 758825 w 777479"/>
                    <a:gd name="connsiteY25" fmla="*/ 635864 h 974399"/>
                    <a:gd name="connsiteX26" fmla="*/ 668338 w 777479"/>
                    <a:gd name="connsiteY26" fmla="*/ 464414 h 974399"/>
                    <a:gd name="connsiteX27" fmla="*/ 577964 w 777479"/>
                    <a:gd name="connsiteY27" fmla="*/ 0 h 9743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777479" h="974399">
                      <a:moveTo>
                        <a:pt x="224488" y="79294"/>
                      </a:moveTo>
                      <a:cubicBezTo>
                        <a:pt x="238577" y="124935"/>
                        <a:pt x="263369" y="314900"/>
                        <a:pt x="239713" y="381071"/>
                      </a:cubicBezTo>
                      <a:cubicBezTo>
                        <a:pt x="216057" y="447242"/>
                        <a:pt x="121841" y="437427"/>
                        <a:pt x="82550" y="476321"/>
                      </a:cubicBezTo>
                      <a:cubicBezTo>
                        <a:pt x="43259" y="515215"/>
                        <a:pt x="0" y="589033"/>
                        <a:pt x="3969" y="614433"/>
                      </a:cubicBezTo>
                      <a:cubicBezTo>
                        <a:pt x="7938" y="639833"/>
                        <a:pt x="64691" y="643405"/>
                        <a:pt x="106363" y="628721"/>
                      </a:cubicBezTo>
                      <a:cubicBezTo>
                        <a:pt x="148035" y="614037"/>
                        <a:pt x="228203" y="541408"/>
                        <a:pt x="254000" y="526327"/>
                      </a:cubicBezTo>
                      <a:cubicBezTo>
                        <a:pt x="279797" y="511246"/>
                        <a:pt x="266303" y="513627"/>
                        <a:pt x="261144" y="538233"/>
                      </a:cubicBezTo>
                      <a:cubicBezTo>
                        <a:pt x="255985" y="562839"/>
                        <a:pt x="233429" y="630308"/>
                        <a:pt x="223044" y="673964"/>
                      </a:cubicBezTo>
                      <a:cubicBezTo>
                        <a:pt x="212659" y="717620"/>
                        <a:pt x="194650" y="764117"/>
                        <a:pt x="198834" y="800171"/>
                      </a:cubicBezTo>
                      <a:cubicBezTo>
                        <a:pt x="203018" y="836225"/>
                        <a:pt x="225339" y="898889"/>
                        <a:pt x="248147" y="890286"/>
                      </a:cubicBezTo>
                      <a:cubicBezTo>
                        <a:pt x="270955" y="881683"/>
                        <a:pt x="315657" y="792146"/>
                        <a:pt x="335682" y="748552"/>
                      </a:cubicBezTo>
                      <a:cubicBezTo>
                        <a:pt x="355707" y="704958"/>
                        <a:pt x="361673" y="637579"/>
                        <a:pt x="368300" y="628720"/>
                      </a:cubicBezTo>
                      <a:cubicBezTo>
                        <a:pt x="374927" y="619861"/>
                        <a:pt x="369888" y="648962"/>
                        <a:pt x="375444" y="695396"/>
                      </a:cubicBezTo>
                      <a:cubicBezTo>
                        <a:pt x="381000" y="741831"/>
                        <a:pt x="388938" y="860893"/>
                        <a:pt x="401638" y="907327"/>
                      </a:cubicBezTo>
                      <a:cubicBezTo>
                        <a:pt x="414338" y="953761"/>
                        <a:pt x="434578" y="973605"/>
                        <a:pt x="451644" y="974002"/>
                      </a:cubicBezTo>
                      <a:cubicBezTo>
                        <a:pt x="468710" y="974399"/>
                        <a:pt x="495301" y="960508"/>
                        <a:pt x="504032" y="909708"/>
                      </a:cubicBezTo>
                      <a:cubicBezTo>
                        <a:pt x="512763" y="858908"/>
                        <a:pt x="500063" y="690235"/>
                        <a:pt x="504032" y="669201"/>
                      </a:cubicBezTo>
                      <a:cubicBezTo>
                        <a:pt x="508001" y="648167"/>
                        <a:pt x="516335" y="748180"/>
                        <a:pt x="527844" y="783502"/>
                      </a:cubicBezTo>
                      <a:cubicBezTo>
                        <a:pt x="539353" y="818824"/>
                        <a:pt x="556816" y="861289"/>
                        <a:pt x="573088" y="881133"/>
                      </a:cubicBezTo>
                      <a:cubicBezTo>
                        <a:pt x="589360" y="900977"/>
                        <a:pt x="610654" y="908484"/>
                        <a:pt x="625475" y="902564"/>
                      </a:cubicBezTo>
                      <a:cubicBezTo>
                        <a:pt x="640296" y="896644"/>
                        <a:pt x="658838" y="875379"/>
                        <a:pt x="662013" y="845613"/>
                      </a:cubicBezTo>
                      <a:cubicBezTo>
                        <a:pt x="665188" y="815847"/>
                        <a:pt x="649424" y="756945"/>
                        <a:pt x="644525" y="723971"/>
                      </a:cubicBezTo>
                      <a:cubicBezTo>
                        <a:pt x="639626" y="690997"/>
                        <a:pt x="620316" y="635468"/>
                        <a:pt x="632619" y="647771"/>
                      </a:cubicBezTo>
                      <a:cubicBezTo>
                        <a:pt x="644922" y="660074"/>
                        <a:pt x="695325" y="776358"/>
                        <a:pt x="718344" y="797789"/>
                      </a:cubicBezTo>
                      <a:cubicBezTo>
                        <a:pt x="741363" y="819220"/>
                        <a:pt x="763985" y="803346"/>
                        <a:pt x="770732" y="776358"/>
                      </a:cubicBezTo>
                      <a:cubicBezTo>
                        <a:pt x="777479" y="749371"/>
                        <a:pt x="775891" y="687855"/>
                        <a:pt x="758825" y="635864"/>
                      </a:cubicBezTo>
                      <a:cubicBezTo>
                        <a:pt x="741759" y="583873"/>
                        <a:pt x="698481" y="570391"/>
                        <a:pt x="668338" y="464414"/>
                      </a:cubicBezTo>
                      <a:cubicBezTo>
                        <a:pt x="638195" y="358437"/>
                        <a:pt x="580345" y="78978"/>
                        <a:pt x="577964" y="0"/>
                      </a:cubicBezTo>
                    </a:path>
                  </a:pathLst>
                </a:custGeom>
                <a:solidFill>
                  <a:srgbClr val="FFCC99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35" name="Chord 134"/>
                <p:cNvSpPr/>
                <p:nvPr/>
              </p:nvSpPr>
              <p:spPr>
                <a:xfrm>
                  <a:off x="1218548" y="2736677"/>
                  <a:ext cx="2030200" cy="3106558"/>
                </a:xfrm>
                <a:prstGeom prst="chord">
                  <a:avLst>
                    <a:gd name="adj1" fmla="val 10135620"/>
                    <a:gd name="adj2" fmla="val 674418"/>
                  </a:avLst>
                </a:prstGeom>
                <a:solidFill>
                  <a:srgbClr val="FFCC99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136" name="Group 24"/>
                <p:cNvGrpSpPr/>
                <p:nvPr/>
              </p:nvGrpSpPr>
              <p:grpSpPr>
                <a:xfrm>
                  <a:off x="1748165" y="2334591"/>
                  <a:ext cx="983407" cy="928728"/>
                  <a:chOff x="1239333" y="2582544"/>
                  <a:chExt cx="1033010" cy="831187"/>
                </a:xfrm>
                <a:solidFill>
                  <a:srgbClr val="FF3300"/>
                </a:solidFill>
              </p:grpSpPr>
              <p:sp>
                <p:nvSpPr>
                  <p:cNvPr id="137" name="Freeform 10"/>
                  <p:cNvSpPr/>
                  <p:nvPr/>
                </p:nvSpPr>
                <p:spPr>
                  <a:xfrm>
                    <a:off x="1239333" y="2884794"/>
                    <a:ext cx="1033010" cy="152541"/>
                  </a:xfrm>
                  <a:custGeom>
                    <a:avLst/>
                    <a:gdLst>
                      <a:gd name="connsiteX0" fmla="*/ 0 w 1209821"/>
                      <a:gd name="connsiteY0" fmla="*/ 0 h 138332"/>
                      <a:gd name="connsiteX1" fmla="*/ 337625 w 1209821"/>
                      <a:gd name="connsiteY1" fmla="*/ 112541 h 138332"/>
                      <a:gd name="connsiteX2" fmla="*/ 928468 w 1209821"/>
                      <a:gd name="connsiteY2" fmla="*/ 126609 h 138332"/>
                      <a:gd name="connsiteX3" fmla="*/ 1209821 w 1209821"/>
                      <a:gd name="connsiteY3" fmla="*/ 42203 h 138332"/>
                      <a:gd name="connsiteX0" fmla="*/ 0 w 1296144"/>
                      <a:gd name="connsiteY0" fmla="*/ 0 h 145366"/>
                      <a:gd name="connsiteX1" fmla="*/ 337625 w 1296144"/>
                      <a:gd name="connsiteY1" fmla="*/ 112541 h 145366"/>
                      <a:gd name="connsiteX2" fmla="*/ 928468 w 1296144"/>
                      <a:gd name="connsiteY2" fmla="*/ 126609 h 145366"/>
                      <a:gd name="connsiteX3" fmla="*/ 1296144 w 1296144"/>
                      <a:gd name="connsiteY3" fmla="*/ 0 h 1453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96144" h="145366">
                        <a:moveTo>
                          <a:pt x="0" y="0"/>
                        </a:moveTo>
                        <a:cubicBezTo>
                          <a:pt x="91440" y="45719"/>
                          <a:pt x="182880" y="91439"/>
                          <a:pt x="337625" y="112541"/>
                        </a:cubicBezTo>
                        <a:cubicBezTo>
                          <a:pt x="492370" y="133643"/>
                          <a:pt x="768715" y="145366"/>
                          <a:pt x="928468" y="126609"/>
                        </a:cubicBezTo>
                        <a:cubicBezTo>
                          <a:pt x="1088221" y="107852"/>
                          <a:pt x="1228150" y="36341"/>
                          <a:pt x="1296144" y="0"/>
                        </a:cubicBezTo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138" name="Chord 11"/>
                  <p:cNvSpPr/>
                  <p:nvPr/>
                </p:nvSpPr>
                <p:spPr>
                  <a:xfrm>
                    <a:off x="1468890" y="2582544"/>
                    <a:ext cx="573894" cy="831187"/>
                  </a:xfrm>
                  <a:prstGeom prst="chord">
                    <a:avLst>
                      <a:gd name="adj1" fmla="val 10765082"/>
                      <a:gd name="adj2" fmla="val 108958"/>
                    </a:avLst>
                  </a:prstGeom>
                  <a:grpFill/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</p:grpSp>
        <p:grpSp>
          <p:nvGrpSpPr>
            <p:cNvPr id="123" name="Group 146"/>
            <p:cNvGrpSpPr/>
            <p:nvPr/>
          </p:nvGrpSpPr>
          <p:grpSpPr>
            <a:xfrm rot="608817">
              <a:off x="2982192" y="900142"/>
              <a:ext cx="720080" cy="0"/>
              <a:chOff x="5508104" y="3429000"/>
              <a:chExt cx="720080" cy="0"/>
            </a:xfrm>
          </p:grpSpPr>
          <p:cxnSp>
            <p:nvCxnSpPr>
              <p:cNvPr id="128" name="Straight Connector 127"/>
              <p:cNvCxnSpPr/>
              <p:nvPr/>
            </p:nvCxnSpPr>
            <p:spPr>
              <a:xfrm>
                <a:off x="5508104" y="3429000"/>
                <a:ext cx="288032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/>
              <p:cNvCxnSpPr/>
              <p:nvPr/>
            </p:nvCxnSpPr>
            <p:spPr>
              <a:xfrm>
                <a:off x="5940152" y="3429000"/>
                <a:ext cx="288032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5" name="Group 149"/>
            <p:cNvGrpSpPr/>
            <p:nvPr/>
          </p:nvGrpSpPr>
          <p:grpSpPr>
            <a:xfrm rot="778289">
              <a:off x="2618273" y="680094"/>
              <a:ext cx="1243156" cy="1339783"/>
              <a:chOff x="5436095" y="836712"/>
              <a:chExt cx="936104" cy="979536"/>
            </a:xfrm>
          </p:grpSpPr>
          <p:sp>
            <p:nvSpPr>
              <p:cNvPr id="126" name="Arc 125"/>
              <p:cNvSpPr/>
              <p:nvPr/>
            </p:nvSpPr>
            <p:spPr>
              <a:xfrm flipH="1">
                <a:off x="5436095" y="836712"/>
                <a:ext cx="936104" cy="707302"/>
              </a:xfrm>
              <a:prstGeom prst="arc">
                <a:avLst>
                  <a:gd name="adj1" fmla="val 630788"/>
                  <a:gd name="adj2" fmla="val 10244544"/>
                </a:avLst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27" name="Chord 126"/>
              <p:cNvSpPr/>
              <p:nvPr/>
            </p:nvSpPr>
            <p:spPr>
              <a:xfrm>
                <a:off x="5940153" y="1240184"/>
                <a:ext cx="273239" cy="576064"/>
              </a:xfrm>
              <a:prstGeom prst="chord">
                <a:avLst>
                  <a:gd name="adj1" fmla="val 19672702"/>
                  <a:gd name="adj2" fmla="val 10674166"/>
                </a:avLst>
              </a:prstGeom>
              <a:solidFill>
                <a:srgbClr val="C000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pic>
        <p:nvPicPr>
          <p:cNvPr id="139" name="boing.wav">
            <a:hlinkClick r:id="" action="ppaction://media"/>
          </p:cNvPr>
          <p:cNvPicPr>
            <a:picLocks noRot="1" noChangeAspect="1"/>
          </p:cNvPicPr>
          <p:nvPr>
            <a:wavAudioFile r:embed="rId1" name="boing.wav"/>
          </p:nvPr>
        </p:nvPicPr>
        <p:blipFill>
          <a:blip r:embed="rId3" cstate="print"/>
          <a:stretch>
            <a:fillRect/>
          </a:stretch>
        </p:blipFill>
        <p:spPr>
          <a:xfrm>
            <a:off x="10044608" y="4077072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01862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1.11111E-6 L -0.08177 -0.10232 L -0.1625 1.11111E-6 L -0.24132 -0.10232 L -0.32205 1.11111E-6 L -0.40278 -0.10232 L -0.50955 1.11111E-6 L -0.59011 -0.10232 L -0.67083 1.11111E-6 L -0.75139 -0.10232 L -0.83229 1.11111E-6 L -0.9382 -0.10232 L -1.01962 1.11111E-6 L -1.10017 -0.10232 L -1.18056 1.11111E-6 L -1.26059 -0.10232 L -1.36806 1.11111E-6 " pathEditMode="relative" rAng="0" ptsTypes="AAAAAAAAAAAAAAAAA">
                                      <p:cBhvr>
                                        <p:cTn id="20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4" y="-51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" fill="hold"/>
                                        <p:tgtEl>
                                          <p:spTgt spid="1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3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9"/>
                </p:tgtEl>
              </p:cMediaNode>
            </p:audio>
          </p:childTnLst>
        </p:cTn>
      </p:par>
    </p:tnLst>
    <p:bldLst>
      <p:bldP spid="95" grpId="0" animBg="1"/>
      <p:bldP spid="9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60"/>
          <p:cNvGrpSpPr/>
          <p:nvPr/>
        </p:nvGrpSpPr>
        <p:grpSpPr>
          <a:xfrm>
            <a:off x="-1548680" y="-2130076"/>
            <a:ext cx="9073008" cy="5271044"/>
            <a:chOff x="-756592" y="-2907704"/>
            <a:chExt cx="10657184" cy="6063132"/>
          </a:xfrm>
        </p:grpSpPr>
        <p:grpSp>
          <p:nvGrpSpPr>
            <p:cNvPr id="4" name="Group 58"/>
            <p:cNvGrpSpPr>
              <a:grpSpLocks noChangeAspect="1"/>
            </p:cNvGrpSpPr>
            <p:nvPr/>
          </p:nvGrpSpPr>
          <p:grpSpPr>
            <a:xfrm>
              <a:off x="251520" y="620688"/>
              <a:ext cx="4742284" cy="1814660"/>
              <a:chOff x="319088" y="2564904"/>
              <a:chExt cx="7339012" cy="2808312"/>
            </a:xfrm>
          </p:grpSpPr>
          <p:sp>
            <p:nvSpPr>
              <p:cNvPr id="80" name="Freeform 79"/>
              <p:cNvSpPr/>
              <p:nvPr/>
            </p:nvSpPr>
            <p:spPr>
              <a:xfrm>
                <a:off x="467544" y="2564904"/>
                <a:ext cx="7091363" cy="2345531"/>
              </a:xfrm>
              <a:custGeom>
                <a:avLst/>
                <a:gdLst>
                  <a:gd name="connsiteX0" fmla="*/ 38100 w 7091363"/>
                  <a:gd name="connsiteY0" fmla="*/ 1619250 h 2345531"/>
                  <a:gd name="connsiteX1" fmla="*/ 23813 w 7091363"/>
                  <a:gd name="connsiteY1" fmla="*/ 1319212 h 2345531"/>
                  <a:gd name="connsiteX2" fmla="*/ 52388 w 7091363"/>
                  <a:gd name="connsiteY2" fmla="*/ 1076325 h 2345531"/>
                  <a:gd name="connsiteX3" fmla="*/ 138113 w 7091363"/>
                  <a:gd name="connsiteY3" fmla="*/ 947737 h 2345531"/>
                  <a:gd name="connsiteX4" fmla="*/ 381000 w 7091363"/>
                  <a:gd name="connsiteY4" fmla="*/ 876300 h 2345531"/>
                  <a:gd name="connsiteX5" fmla="*/ 995363 w 7091363"/>
                  <a:gd name="connsiteY5" fmla="*/ 862012 h 2345531"/>
                  <a:gd name="connsiteX6" fmla="*/ 1123950 w 7091363"/>
                  <a:gd name="connsiteY6" fmla="*/ 862012 h 2345531"/>
                  <a:gd name="connsiteX7" fmla="*/ 1195388 w 7091363"/>
                  <a:gd name="connsiteY7" fmla="*/ 790575 h 2345531"/>
                  <a:gd name="connsiteX8" fmla="*/ 1866900 w 7091363"/>
                  <a:gd name="connsiteY8" fmla="*/ 233362 h 2345531"/>
                  <a:gd name="connsiteX9" fmla="*/ 2338388 w 7091363"/>
                  <a:gd name="connsiteY9" fmla="*/ 47625 h 2345531"/>
                  <a:gd name="connsiteX10" fmla="*/ 2824163 w 7091363"/>
                  <a:gd name="connsiteY10" fmla="*/ 4762 h 2345531"/>
                  <a:gd name="connsiteX11" fmla="*/ 3367088 w 7091363"/>
                  <a:gd name="connsiteY11" fmla="*/ 19050 h 2345531"/>
                  <a:gd name="connsiteX12" fmla="*/ 3867150 w 7091363"/>
                  <a:gd name="connsiteY12" fmla="*/ 90487 h 2345531"/>
                  <a:gd name="connsiteX13" fmla="*/ 4210050 w 7091363"/>
                  <a:gd name="connsiteY13" fmla="*/ 204787 h 2345531"/>
                  <a:gd name="connsiteX14" fmla="*/ 4538663 w 7091363"/>
                  <a:gd name="connsiteY14" fmla="*/ 419100 h 2345531"/>
                  <a:gd name="connsiteX15" fmla="*/ 5038725 w 7091363"/>
                  <a:gd name="connsiteY15" fmla="*/ 890587 h 2345531"/>
                  <a:gd name="connsiteX16" fmla="*/ 5110163 w 7091363"/>
                  <a:gd name="connsiteY16" fmla="*/ 976312 h 2345531"/>
                  <a:gd name="connsiteX17" fmla="*/ 5438775 w 7091363"/>
                  <a:gd name="connsiteY17" fmla="*/ 1033462 h 2345531"/>
                  <a:gd name="connsiteX18" fmla="*/ 6510338 w 7091363"/>
                  <a:gd name="connsiteY18" fmla="*/ 1219200 h 2345531"/>
                  <a:gd name="connsiteX19" fmla="*/ 6853238 w 7091363"/>
                  <a:gd name="connsiteY19" fmla="*/ 1362075 h 2345531"/>
                  <a:gd name="connsiteX20" fmla="*/ 6981825 w 7091363"/>
                  <a:gd name="connsiteY20" fmla="*/ 1562100 h 2345531"/>
                  <a:gd name="connsiteX21" fmla="*/ 7053263 w 7091363"/>
                  <a:gd name="connsiteY21" fmla="*/ 1790700 h 2345531"/>
                  <a:gd name="connsiteX22" fmla="*/ 6753225 w 7091363"/>
                  <a:gd name="connsiteY22" fmla="*/ 2062162 h 2345531"/>
                  <a:gd name="connsiteX23" fmla="*/ 5195888 w 7091363"/>
                  <a:gd name="connsiteY23" fmla="*/ 2276475 h 2345531"/>
                  <a:gd name="connsiteX24" fmla="*/ 1481138 w 7091363"/>
                  <a:gd name="connsiteY24" fmla="*/ 2290762 h 2345531"/>
                  <a:gd name="connsiteX25" fmla="*/ 252413 w 7091363"/>
                  <a:gd name="connsiteY25" fmla="*/ 1947862 h 2345531"/>
                  <a:gd name="connsiteX26" fmla="*/ 38100 w 7091363"/>
                  <a:gd name="connsiteY26" fmla="*/ 1619250 h 23455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7091363" h="2345531">
                    <a:moveTo>
                      <a:pt x="38100" y="1619250"/>
                    </a:moveTo>
                    <a:cubicBezTo>
                      <a:pt x="0" y="1514475"/>
                      <a:pt x="21432" y="1409699"/>
                      <a:pt x="23813" y="1319212"/>
                    </a:cubicBezTo>
                    <a:cubicBezTo>
                      <a:pt x="26194" y="1228725"/>
                      <a:pt x="33338" y="1138238"/>
                      <a:pt x="52388" y="1076325"/>
                    </a:cubicBezTo>
                    <a:cubicBezTo>
                      <a:pt x="71438" y="1014412"/>
                      <a:pt x="83344" y="981074"/>
                      <a:pt x="138113" y="947737"/>
                    </a:cubicBezTo>
                    <a:cubicBezTo>
                      <a:pt x="192882" y="914400"/>
                      <a:pt x="238125" y="890587"/>
                      <a:pt x="381000" y="876300"/>
                    </a:cubicBezTo>
                    <a:cubicBezTo>
                      <a:pt x="523875" y="862013"/>
                      <a:pt x="871538" y="864393"/>
                      <a:pt x="995363" y="862012"/>
                    </a:cubicBezTo>
                    <a:cubicBezTo>
                      <a:pt x="1119188" y="859631"/>
                      <a:pt x="1090612" y="873918"/>
                      <a:pt x="1123950" y="862012"/>
                    </a:cubicBezTo>
                    <a:cubicBezTo>
                      <a:pt x="1157288" y="850106"/>
                      <a:pt x="1071563" y="895350"/>
                      <a:pt x="1195388" y="790575"/>
                    </a:cubicBezTo>
                    <a:cubicBezTo>
                      <a:pt x="1319213" y="685800"/>
                      <a:pt x="1676400" y="357187"/>
                      <a:pt x="1866900" y="233362"/>
                    </a:cubicBezTo>
                    <a:cubicBezTo>
                      <a:pt x="2057400" y="109537"/>
                      <a:pt x="2178844" y="85725"/>
                      <a:pt x="2338388" y="47625"/>
                    </a:cubicBezTo>
                    <a:cubicBezTo>
                      <a:pt x="2497932" y="9525"/>
                      <a:pt x="2652713" y="9524"/>
                      <a:pt x="2824163" y="4762"/>
                    </a:cubicBezTo>
                    <a:cubicBezTo>
                      <a:pt x="2995613" y="0"/>
                      <a:pt x="3193257" y="4763"/>
                      <a:pt x="3367088" y="19050"/>
                    </a:cubicBezTo>
                    <a:cubicBezTo>
                      <a:pt x="3540919" y="33337"/>
                      <a:pt x="3726656" y="59531"/>
                      <a:pt x="3867150" y="90487"/>
                    </a:cubicBezTo>
                    <a:cubicBezTo>
                      <a:pt x="4007644" y="121443"/>
                      <a:pt x="4098131" y="150018"/>
                      <a:pt x="4210050" y="204787"/>
                    </a:cubicBezTo>
                    <a:cubicBezTo>
                      <a:pt x="4321969" y="259556"/>
                      <a:pt x="4400551" y="304800"/>
                      <a:pt x="4538663" y="419100"/>
                    </a:cubicBezTo>
                    <a:cubicBezTo>
                      <a:pt x="4676775" y="533400"/>
                      <a:pt x="4943475" y="797718"/>
                      <a:pt x="5038725" y="890587"/>
                    </a:cubicBezTo>
                    <a:cubicBezTo>
                      <a:pt x="5133975" y="983456"/>
                      <a:pt x="5043488" y="952500"/>
                      <a:pt x="5110163" y="976312"/>
                    </a:cubicBezTo>
                    <a:cubicBezTo>
                      <a:pt x="5176838" y="1000125"/>
                      <a:pt x="5438775" y="1033462"/>
                      <a:pt x="5438775" y="1033462"/>
                    </a:cubicBezTo>
                    <a:cubicBezTo>
                      <a:pt x="5672137" y="1073943"/>
                      <a:pt x="6274594" y="1164431"/>
                      <a:pt x="6510338" y="1219200"/>
                    </a:cubicBezTo>
                    <a:cubicBezTo>
                      <a:pt x="6746082" y="1273969"/>
                      <a:pt x="6774657" y="1304925"/>
                      <a:pt x="6853238" y="1362075"/>
                    </a:cubicBezTo>
                    <a:cubicBezTo>
                      <a:pt x="6931819" y="1419225"/>
                      <a:pt x="6948488" y="1490663"/>
                      <a:pt x="6981825" y="1562100"/>
                    </a:cubicBezTo>
                    <a:cubicBezTo>
                      <a:pt x="7015162" y="1633537"/>
                      <a:pt x="7091363" y="1707356"/>
                      <a:pt x="7053263" y="1790700"/>
                    </a:cubicBezTo>
                    <a:cubicBezTo>
                      <a:pt x="7015163" y="1874044"/>
                      <a:pt x="7062787" y="1981200"/>
                      <a:pt x="6753225" y="2062162"/>
                    </a:cubicBezTo>
                    <a:cubicBezTo>
                      <a:pt x="6443663" y="2143124"/>
                      <a:pt x="6074569" y="2238375"/>
                      <a:pt x="5195888" y="2276475"/>
                    </a:cubicBezTo>
                    <a:cubicBezTo>
                      <a:pt x="4317207" y="2314575"/>
                      <a:pt x="2305051" y="2345531"/>
                      <a:pt x="1481138" y="2290762"/>
                    </a:cubicBezTo>
                    <a:cubicBezTo>
                      <a:pt x="657226" y="2235993"/>
                      <a:pt x="492919" y="2059781"/>
                      <a:pt x="252413" y="1947862"/>
                    </a:cubicBezTo>
                    <a:cubicBezTo>
                      <a:pt x="11907" y="1835943"/>
                      <a:pt x="76200" y="1724025"/>
                      <a:pt x="38100" y="1619250"/>
                    </a:cubicBezTo>
                    <a:close/>
                  </a:path>
                </a:pathLst>
              </a:custGeom>
              <a:solidFill>
                <a:srgbClr val="FFFF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1" name="Freeform 80"/>
              <p:cNvSpPr/>
              <p:nvPr/>
            </p:nvSpPr>
            <p:spPr>
              <a:xfrm>
                <a:off x="319088" y="4024313"/>
                <a:ext cx="1607343" cy="835819"/>
              </a:xfrm>
              <a:custGeom>
                <a:avLst/>
                <a:gdLst>
                  <a:gd name="connsiteX0" fmla="*/ 1323975 w 1607343"/>
                  <a:gd name="connsiteY0" fmla="*/ 119062 h 835819"/>
                  <a:gd name="connsiteX1" fmla="*/ 238125 w 1607343"/>
                  <a:gd name="connsiteY1" fmla="*/ 133350 h 835819"/>
                  <a:gd name="connsiteX2" fmla="*/ 52387 w 1607343"/>
                  <a:gd name="connsiteY2" fmla="*/ 347662 h 835819"/>
                  <a:gd name="connsiteX3" fmla="*/ 66675 w 1607343"/>
                  <a:gd name="connsiteY3" fmla="*/ 661987 h 835819"/>
                  <a:gd name="connsiteX4" fmla="*/ 452437 w 1607343"/>
                  <a:gd name="connsiteY4" fmla="*/ 719137 h 835819"/>
                  <a:gd name="connsiteX5" fmla="*/ 1452562 w 1607343"/>
                  <a:gd name="connsiteY5" fmla="*/ 733425 h 835819"/>
                  <a:gd name="connsiteX6" fmla="*/ 1381125 w 1607343"/>
                  <a:gd name="connsiteY6" fmla="*/ 104775 h 835819"/>
                  <a:gd name="connsiteX7" fmla="*/ 1323975 w 1607343"/>
                  <a:gd name="connsiteY7" fmla="*/ 119062 h 835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07343" h="835819">
                    <a:moveTo>
                      <a:pt x="1323975" y="119062"/>
                    </a:moveTo>
                    <a:cubicBezTo>
                      <a:pt x="1133475" y="123824"/>
                      <a:pt x="450056" y="95250"/>
                      <a:pt x="238125" y="133350"/>
                    </a:cubicBezTo>
                    <a:cubicBezTo>
                      <a:pt x="26194" y="171450"/>
                      <a:pt x="80962" y="259556"/>
                      <a:pt x="52387" y="347662"/>
                    </a:cubicBezTo>
                    <a:cubicBezTo>
                      <a:pt x="23812" y="435768"/>
                      <a:pt x="0" y="600075"/>
                      <a:pt x="66675" y="661987"/>
                    </a:cubicBezTo>
                    <a:cubicBezTo>
                      <a:pt x="133350" y="723900"/>
                      <a:pt x="221456" y="707231"/>
                      <a:pt x="452437" y="719137"/>
                    </a:cubicBezTo>
                    <a:cubicBezTo>
                      <a:pt x="683418" y="731043"/>
                      <a:pt x="1297781" y="835819"/>
                      <a:pt x="1452562" y="733425"/>
                    </a:cubicBezTo>
                    <a:cubicBezTo>
                      <a:pt x="1607343" y="631031"/>
                      <a:pt x="1400175" y="209550"/>
                      <a:pt x="1381125" y="104775"/>
                    </a:cubicBezTo>
                    <a:cubicBezTo>
                      <a:pt x="1362075" y="0"/>
                      <a:pt x="1514475" y="114300"/>
                      <a:pt x="1323975" y="119062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2" name="Freeform 81"/>
              <p:cNvSpPr/>
              <p:nvPr/>
            </p:nvSpPr>
            <p:spPr>
              <a:xfrm>
                <a:off x="6791325" y="4131469"/>
                <a:ext cx="866775" cy="766762"/>
              </a:xfrm>
              <a:custGeom>
                <a:avLst/>
                <a:gdLst>
                  <a:gd name="connsiteX0" fmla="*/ 66675 w 866775"/>
                  <a:gd name="connsiteY0" fmla="*/ 211931 h 766762"/>
                  <a:gd name="connsiteX1" fmla="*/ 538163 w 866775"/>
                  <a:gd name="connsiteY1" fmla="*/ 140494 h 766762"/>
                  <a:gd name="connsiteX2" fmla="*/ 723900 w 866775"/>
                  <a:gd name="connsiteY2" fmla="*/ 69056 h 766762"/>
                  <a:gd name="connsiteX3" fmla="*/ 823913 w 866775"/>
                  <a:gd name="connsiteY3" fmla="*/ 554831 h 766762"/>
                  <a:gd name="connsiteX4" fmla="*/ 752475 w 866775"/>
                  <a:gd name="connsiteY4" fmla="*/ 640556 h 766762"/>
                  <a:gd name="connsiteX5" fmla="*/ 138113 w 866775"/>
                  <a:gd name="connsiteY5" fmla="*/ 697706 h 766762"/>
                  <a:gd name="connsiteX6" fmla="*/ 66675 w 866775"/>
                  <a:gd name="connsiteY6" fmla="*/ 211931 h 766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66775" h="766762">
                    <a:moveTo>
                      <a:pt x="66675" y="211931"/>
                    </a:moveTo>
                    <a:cubicBezTo>
                      <a:pt x="133350" y="119062"/>
                      <a:pt x="428626" y="164306"/>
                      <a:pt x="538163" y="140494"/>
                    </a:cubicBezTo>
                    <a:cubicBezTo>
                      <a:pt x="647700" y="116682"/>
                      <a:pt x="676275" y="0"/>
                      <a:pt x="723900" y="69056"/>
                    </a:cubicBezTo>
                    <a:cubicBezTo>
                      <a:pt x="771525" y="138112"/>
                      <a:pt x="819151" y="459581"/>
                      <a:pt x="823913" y="554831"/>
                    </a:cubicBezTo>
                    <a:cubicBezTo>
                      <a:pt x="828675" y="650081"/>
                      <a:pt x="866775" y="616744"/>
                      <a:pt x="752475" y="640556"/>
                    </a:cubicBezTo>
                    <a:cubicBezTo>
                      <a:pt x="638175" y="664368"/>
                      <a:pt x="250032" y="766762"/>
                      <a:pt x="138113" y="697706"/>
                    </a:cubicBezTo>
                    <a:cubicBezTo>
                      <a:pt x="26194" y="628650"/>
                      <a:pt x="0" y="304800"/>
                      <a:pt x="66675" y="211931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3" name="Freeform 82"/>
              <p:cNvSpPr/>
              <p:nvPr/>
            </p:nvSpPr>
            <p:spPr>
              <a:xfrm>
                <a:off x="1783556" y="2619376"/>
                <a:ext cx="1176338" cy="821530"/>
              </a:xfrm>
              <a:custGeom>
                <a:avLst/>
                <a:gdLst>
                  <a:gd name="connsiteX0" fmla="*/ 1116807 w 1176338"/>
                  <a:gd name="connsiteY0" fmla="*/ 809624 h 821530"/>
                  <a:gd name="connsiteX1" fmla="*/ 1116807 w 1176338"/>
                  <a:gd name="connsiteY1" fmla="*/ 109537 h 821530"/>
                  <a:gd name="connsiteX2" fmla="*/ 759619 w 1176338"/>
                  <a:gd name="connsiteY2" fmla="*/ 152399 h 821530"/>
                  <a:gd name="connsiteX3" fmla="*/ 488157 w 1176338"/>
                  <a:gd name="connsiteY3" fmla="*/ 380999 h 821530"/>
                  <a:gd name="connsiteX4" fmla="*/ 73819 w 1176338"/>
                  <a:gd name="connsiteY4" fmla="*/ 752474 h 821530"/>
                  <a:gd name="connsiteX5" fmla="*/ 45244 w 1176338"/>
                  <a:gd name="connsiteY5" fmla="*/ 795337 h 821530"/>
                  <a:gd name="connsiteX6" fmla="*/ 273844 w 1176338"/>
                  <a:gd name="connsiteY6" fmla="*/ 795337 h 821530"/>
                  <a:gd name="connsiteX7" fmla="*/ 1116807 w 1176338"/>
                  <a:gd name="connsiteY7" fmla="*/ 809624 h 821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6338" h="821530">
                    <a:moveTo>
                      <a:pt x="1116807" y="809624"/>
                    </a:moveTo>
                    <a:cubicBezTo>
                      <a:pt x="1146572" y="514349"/>
                      <a:pt x="1176338" y="219075"/>
                      <a:pt x="1116807" y="109537"/>
                    </a:cubicBezTo>
                    <a:cubicBezTo>
                      <a:pt x="1057276" y="0"/>
                      <a:pt x="864394" y="107155"/>
                      <a:pt x="759619" y="152399"/>
                    </a:cubicBezTo>
                    <a:cubicBezTo>
                      <a:pt x="654844" y="197643"/>
                      <a:pt x="602457" y="280987"/>
                      <a:pt x="488157" y="380999"/>
                    </a:cubicBezTo>
                    <a:cubicBezTo>
                      <a:pt x="373857" y="481012"/>
                      <a:pt x="147638" y="683418"/>
                      <a:pt x="73819" y="752474"/>
                    </a:cubicBezTo>
                    <a:cubicBezTo>
                      <a:pt x="0" y="821530"/>
                      <a:pt x="11907" y="788193"/>
                      <a:pt x="45244" y="795337"/>
                    </a:cubicBezTo>
                    <a:cubicBezTo>
                      <a:pt x="78581" y="802481"/>
                      <a:pt x="273844" y="795337"/>
                      <a:pt x="273844" y="795337"/>
                    </a:cubicBezTo>
                    <a:lnTo>
                      <a:pt x="1116807" y="809624"/>
                    </a:lnTo>
                    <a:close/>
                  </a:path>
                </a:pathLst>
              </a:custGeom>
              <a:solidFill>
                <a:srgbClr val="00FFFF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4" name="Freeform 83"/>
              <p:cNvSpPr/>
              <p:nvPr/>
            </p:nvSpPr>
            <p:spPr>
              <a:xfrm>
                <a:off x="3214688" y="2576513"/>
                <a:ext cx="2216944" cy="1014412"/>
              </a:xfrm>
              <a:custGeom>
                <a:avLst/>
                <a:gdLst>
                  <a:gd name="connsiteX0" fmla="*/ 28575 w 2216944"/>
                  <a:gd name="connsiteY0" fmla="*/ 866775 h 1014412"/>
                  <a:gd name="connsiteX1" fmla="*/ 0 w 2216944"/>
                  <a:gd name="connsiteY1" fmla="*/ 123825 h 1014412"/>
                  <a:gd name="connsiteX2" fmla="*/ 28575 w 2216944"/>
                  <a:gd name="connsiteY2" fmla="*/ 123825 h 1014412"/>
                  <a:gd name="connsiteX3" fmla="*/ 871537 w 2216944"/>
                  <a:gd name="connsiteY3" fmla="*/ 152400 h 1014412"/>
                  <a:gd name="connsiteX4" fmla="*/ 1485900 w 2216944"/>
                  <a:gd name="connsiteY4" fmla="*/ 395287 h 1014412"/>
                  <a:gd name="connsiteX5" fmla="*/ 2114550 w 2216944"/>
                  <a:gd name="connsiteY5" fmla="*/ 923925 h 1014412"/>
                  <a:gd name="connsiteX6" fmla="*/ 2100262 w 2216944"/>
                  <a:gd name="connsiteY6" fmla="*/ 938212 h 1014412"/>
                  <a:gd name="connsiteX7" fmla="*/ 28575 w 2216944"/>
                  <a:gd name="connsiteY7" fmla="*/ 866775 h 1014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16944" h="1014412">
                    <a:moveTo>
                      <a:pt x="28575" y="866775"/>
                    </a:moveTo>
                    <a:cubicBezTo>
                      <a:pt x="14287" y="557212"/>
                      <a:pt x="0" y="247650"/>
                      <a:pt x="0" y="123825"/>
                    </a:cubicBezTo>
                    <a:cubicBezTo>
                      <a:pt x="0" y="0"/>
                      <a:pt x="28575" y="123825"/>
                      <a:pt x="28575" y="123825"/>
                    </a:cubicBezTo>
                    <a:lnTo>
                      <a:pt x="871537" y="152400"/>
                    </a:lnTo>
                    <a:cubicBezTo>
                      <a:pt x="1114424" y="197644"/>
                      <a:pt x="1278731" y="266699"/>
                      <a:pt x="1485900" y="395287"/>
                    </a:cubicBezTo>
                    <a:cubicBezTo>
                      <a:pt x="1693069" y="523875"/>
                      <a:pt x="2012156" y="833438"/>
                      <a:pt x="2114550" y="923925"/>
                    </a:cubicBezTo>
                    <a:cubicBezTo>
                      <a:pt x="2216944" y="1014412"/>
                      <a:pt x="2100262" y="938212"/>
                      <a:pt x="2100262" y="938212"/>
                    </a:cubicBezTo>
                    <a:lnTo>
                      <a:pt x="28575" y="866775"/>
                    </a:lnTo>
                    <a:close/>
                  </a:path>
                </a:pathLst>
              </a:custGeom>
              <a:solidFill>
                <a:srgbClr val="00FFFF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5" name="Oval 84"/>
              <p:cNvSpPr/>
              <p:nvPr/>
            </p:nvSpPr>
            <p:spPr>
              <a:xfrm>
                <a:off x="1259632" y="4077072"/>
                <a:ext cx="1296144" cy="1296144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6" name="Oval 85"/>
              <p:cNvSpPr/>
              <p:nvPr/>
            </p:nvSpPr>
            <p:spPr>
              <a:xfrm>
                <a:off x="1403648" y="4221088"/>
                <a:ext cx="1008112" cy="100811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5724128" y="4077072"/>
                <a:ext cx="1296144" cy="1296144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8" name="Oval 87"/>
              <p:cNvSpPr/>
              <p:nvPr/>
            </p:nvSpPr>
            <p:spPr>
              <a:xfrm>
                <a:off x="5868144" y="4221088"/>
                <a:ext cx="1008112" cy="100811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89" name="Straight Connector 88"/>
              <p:cNvCxnSpPr/>
              <p:nvPr/>
            </p:nvCxnSpPr>
            <p:spPr>
              <a:xfrm>
                <a:off x="3059832" y="2564904"/>
                <a:ext cx="72008" cy="2304256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" name="Group 71"/>
            <p:cNvGrpSpPr/>
            <p:nvPr/>
          </p:nvGrpSpPr>
          <p:grpSpPr>
            <a:xfrm>
              <a:off x="4211960" y="-2475656"/>
              <a:ext cx="2376264" cy="3897052"/>
              <a:chOff x="2195736" y="-1116124"/>
              <a:chExt cx="2376264" cy="3897052"/>
            </a:xfrm>
          </p:grpSpPr>
          <p:sp>
            <p:nvSpPr>
              <p:cNvPr id="78" name="Rectangle 77"/>
              <p:cNvSpPr/>
              <p:nvPr/>
            </p:nvSpPr>
            <p:spPr>
              <a:xfrm>
                <a:off x="3203848" y="548680"/>
                <a:ext cx="360040" cy="2232248"/>
              </a:xfrm>
              <a:prstGeom prst="rect">
                <a:avLst/>
              </a:prstGeom>
              <a:solidFill>
                <a:srgbClr val="CC66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2195736" y="-1116124"/>
                <a:ext cx="2376264" cy="2232248"/>
              </a:xfrm>
              <a:prstGeom prst="ellipse">
                <a:avLst/>
              </a:prstGeom>
              <a:solidFill>
                <a:srgbClr val="00FF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6" name="Group 72"/>
            <p:cNvGrpSpPr/>
            <p:nvPr/>
          </p:nvGrpSpPr>
          <p:grpSpPr>
            <a:xfrm>
              <a:off x="2483768" y="-2907704"/>
              <a:ext cx="2376264" cy="3897052"/>
              <a:chOff x="2195736" y="-1116124"/>
              <a:chExt cx="2376264" cy="3897052"/>
            </a:xfrm>
          </p:grpSpPr>
          <p:sp>
            <p:nvSpPr>
              <p:cNvPr id="76" name="Rectangle 75"/>
              <p:cNvSpPr/>
              <p:nvPr/>
            </p:nvSpPr>
            <p:spPr>
              <a:xfrm>
                <a:off x="3203848" y="548680"/>
                <a:ext cx="360040" cy="2232248"/>
              </a:xfrm>
              <a:prstGeom prst="rect">
                <a:avLst/>
              </a:prstGeom>
              <a:solidFill>
                <a:srgbClr val="CC66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2195736" y="-1116124"/>
                <a:ext cx="2376264" cy="2232248"/>
              </a:xfrm>
              <a:prstGeom prst="ellipse">
                <a:avLst/>
              </a:prstGeom>
              <a:solidFill>
                <a:srgbClr val="00FF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8" name="Group 75"/>
            <p:cNvGrpSpPr/>
            <p:nvPr/>
          </p:nvGrpSpPr>
          <p:grpSpPr>
            <a:xfrm>
              <a:off x="7524328" y="-2835696"/>
              <a:ext cx="2376264" cy="3897052"/>
              <a:chOff x="2195736" y="-1116124"/>
              <a:chExt cx="2376264" cy="3897052"/>
            </a:xfrm>
          </p:grpSpPr>
          <p:sp>
            <p:nvSpPr>
              <p:cNvPr id="74" name="Rectangle 73"/>
              <p:cNvSpPr/>
              <p:nvPr/>
            </p:nvSpPr>
            <p:spPr>
              <a:xfrm>
                <a:off x="3203848" y="548680"/>
                <a:ext cx="360040" cy="2232248"/>
              </a:xfrm>
              <a:prstGeom prst="rect">
                <a:avLst/>
              </a:prstGeom>
              <a:solidFill>
                <a:srgbClr val="CC66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5" name="Oval 74"/>
              <p:cNvSpPr/>
              <p:nvPr/>
            </p:nvSpPr>
            <p:spPr>
              <a:xfrm>
                <a:off x="2195736" y="-1116124"/>
                <a:ext cx="2376264" cy="2232248"/>
              </a:xfrm>
              <a:prstGeom prst="ellipse">
                <a:avLst/>
              </a:prstGeom>
              <a:solidFill>
                <a:srgbClr val="00FF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9" name="Group 47"/>
            <p:cNvGrpSpPr>
              <a:grpSpLocks noChangeAspect="1"/>
            </p:cNvGrpSpPr>
            <p:nvPr/>
          </p:nvGrpSpPr>
          <p:grpSpPr>
            <a:xfrm>
              <a:off x="-756592" y="1340768"/>
              <a:ext cx="4742284" cy="1814660"/>
              <a:chOff x="319088" y="2564904"/>
              <a:chExt cx="7339012" cy="2808312"/>
            </a:xfrm>
          </p:grpSpPr>
          <p:sp>
            <p:nvSpPr>
              <p:cNvPr id="64" name="Freeform 63"/>
              <p:cNvSpPr/>
              <p:nvPr/>
            </p:nvSpPr>
            <p:spPr>
              <a:xfrm>
                <a:off x="467544" y="2564904"/>
                <a:ext cx="7091363" cy="2345531"/>
              </a:xfrm>
              <a:custGeom>
                <a:avLst/>
                <a:gdLst>
                  <a:gd name="connsiteX0" fmla="*/ 38100 w 7091363"/>
                  <a:gd name="connsiteY0" fmla="*/ 1619250 h 2345531"/>
                  <a:gd name="connsiteX1" fmla="*/ 23813 w 7091363"/>
                  <a:gd name="connsiteY1" fmla="*/ 1319212 h 2345531"/>
                  <a:gd name="connsiteX2" fmla="*/ 52388 w 7091363"/>
                  <a:gd name="connsiteY2" fmla="*/ 1076325 h 2345531"/>
                  <a:gd name="connsiteX3" fmla="*/ 138113 w 7091363"/>
                  <a:gd name="connsiteY3" fmla="*/ 947737 h 2345531"/>
                  <a:gd name="connsiteX4" fmla="*/ 381000 w 7091363"/>
                  <a:gd name="connsiteY4" fmla="*/ 876300 h 2345531"/>
                  <a:gd name="connsiteX5" fmla="*/ 995363 w 7091363"/>
                  <a:gd name="connsiteY5" fmla="*/ 862012 h 2345531"/>
                  <a:gd name="connsiteX6" fmla="*/ 1123950 w 7091363"/>
                  <a:gd name="connsiteY6" fmla="*/ 862012 h 2345531"/>
                  <a:gd name="connsiteX7" fmla="*/ 1195388 w 7091363"/>
                  <a:gd name="connsiteY7" fmla="*/ 790575 h 2345531"/>
                  <a:gd name="connsiteX8" fmla="*/ 1866900 w 7091363"/>
                  <a:gd name="connsiteY8" fmla="*/ 233362 h 2345531"/>
                  <a:gd name="connsiteX9" fmla="*/ 2338388 w 7091363"/>
                  <a:gd name="connsiteY9" fmla="*/ 47625 h 2345531"/>
                  <a:gd name="connsiteX10" fmla="*/ 2824163 w 7091363"/>
                  <a:gd name="connsiteY10" fmla="*/ 4762 h 2345531"/>
                  <a:gd name="connsiteX11" fmla="*/ 3367088 w 7091363"/>
                  <a:gd name="connsiteY11" fmla="*/ 19050 h 2345531"/>
                  <a:gd name="connsiteX12" fmla="*/ 3867150 w 7091363"/>
                  <a:gd name="connsiteY12" fmla="*/ 90487 h 2345531"/>
                  <a:gd name="connsiteX13" fmla="*/ 4210050 w 7091363"/>
                  <a:gd name="connsiteY13" fmla="*/ 204787 h 2345531"/>
                  <a:gd name="connsiteX14" fmla="*/ 4538663 w 7091363"/>
                  <a:gd name="connsiteY14" fmla="*/ 419100 h 2345531"/>
                  <a:gd name="connsiteX15" fmla="*/ 5038725 w 7091363"/>
                  <a:gd name="connsiteY15" fmla="*/ 890587 h 2345531"/>
                  <a:gd name="connsiteX16" fmla="*/ 5110163 w 7091363"/>
                  <a:gd name="connsiteY16" fmla="*/ 976312 h 2345531"/>
                  <a:gd name="connsiteX17" fmla="*/ 5438775 w 7091363"/>
                  <a:gd name="connsiteY17" fmla="*/ 1033462 h 2345531"/>
                  <a:gd name="connsiteX18" fmla="*/ 6510338 w 7091363"/>
                  <a:gd name="connsiteY18" fmla="*/ 1219200 h 2345531"/>
                  <a:gd name="connsiteX19" fmla="*/ 6853238 w 7091363"/>
                  <a:gd name="connsiteY19" fmla="*/ 1362075 h 2345531"/>
                  <a:gd name="connsiteX20" fmla="*/ 6981825 w 7091363"/>
                  <a:gd name="connsiteY20" fmla="*/ 1562100 h 2345531"/>
                  <a:gd name="connsiteX21" fmla="*/ 7053263 w 7091363"/>
                  <a:gd name="connsiteY21" fmla="*/ 1790700 h 2345531"/>
                  <a:gd name="connsiteX22" fmla="*/ 6753225 w 7091363"/>
                  <a:gd name="connsiteY22" fmla="*/ 2062162 h 2345531"/>
                  <a:gd name="connsiteX23" fmla="*/ 5195888 w 7091363"/>
                  <a:gd name="connsiteY23" fmla="*/ 2276475 h 2345531"/>
                  <a:gd name="connsiteX24" fmla="*/ 1481138 w 7091363"/>
                  <a:gd name="connsiteY24" fmla="*/ 2290762 h 2345531"/>
                  <a:gd name="connsiteX25" fmla="*/ 252413 w 7091363"/>
                  <a:gd name="connsiteY25" fmla="*/ 1947862 h 2345531"/>
                  <a:gd name="connsiteX26" fmla="*/ 38100 w 7091363"/>
                  <a:gd name="connsiteY26" fmla="*/ 1619250 h 23455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7091363" h="2345531">
                    <a:moveTo>
                      <a:pt x="38100" y="1619250"/>
                    </a:moveTo>
                    <a:cubicBezTo>
                      <a:pt x="0" y="1514475"/>
                      <a:pt x="21432" y="1409699"/>
                      <a:pt x="23813" y="1319212"/>
                    </a:cubicBezTo>
                    <a:cubicBezTo>
                      <a:pt x="26194" y="1228725"/>
                      <a:pt x="33338" y="1138238"/>
                      <a:pt x="52388" y="1076325"/>
                    </a:cubicBezTo>
                    <a:cubicBezTo>
                      <a:pt x="71438" y="1014412"/>
                      <a:pt x="83344" y="981074"/>
                      <a:pt x="138113" y="947737"/>
                    </a:cubicBezTo>
                    <a:cubicBezTo>
                      <a:pt x="192882" y="914400"/>
                      <a:pt x="238125" y="890587"/>
                      <a:pt x="381000" y="876300"/>
                    </a:cubicBezTo>
                    <a:cubicBezTo>
                      <a:pt x="523875" y="862013"/>
                      <a:pt x="871538" y="864393"/>
                      <a:pt x="995363" y="862012"/>
                    </a:cubicBezTo>
                    <a:cubicBezTo>
                      <a:pt x="1119188" y="859631"/>
                      <a:pt x="1090612" y="873918"/>
                      <a:pt x="1123950" y="862012"/>
                    </a:cubicBezTo>
                    <a:cubicBezTo>
                      <a:pt x="1157288" y="850106"/>
                      <a:pt x="1071563" y="895350"/>
                      <a:pt x="1195388" y="790575"/>
                    </a:cubicBezTo>
                    <a:cubicBezTo>
                      <a:pt x="1319213" y="685800"/>
                      <a:pt x="1676400" y="357187"/>
                      <a:pt x="1866900" y="233362"/>
                    </a:cubicBezTo>
                    <a:cubicBezTo>
                      <a:pt x="2057400" y="109537"/>
                      <a:pt x="2178844" y="85725"/>
                      <a:pt x="2338388" y="47625"/>
                    </a:cubicBezTo>
                    <a:cubicBezTo>
                      <a:pt x="2497932" y="9525"/>
                      <a:pt x="2652713" y="9524"/>
                      <a:pt x="2824163" y="4762"/>
                    </a:cubicBezTo>
                    <a:cubicBezTo>
                      <a:pt x="2995613" y="0"/>
                      <a:pt x="3193257" y="4763"/>
                      <a:pt x="3367088" y="19050"/>
                    </a:cubicBezTo>
                    <a:cubicBezTo>
                      <a:pt x="3540919" y="33337"/>
                      <a:pt x="3726656" y="59531"/>
                      <a:pt x="3867150" y="90487"/>
                    </a:cubicBezTo>
                    <a:cubicBezTo>
                      <a:pt x="4007644" y="121443"/>
                      <a:pt x="4098131" y="150018"/>
                      <a:pt x="4210050" y="204787"/>
                    </a:cubicBezTo>
                    <a:cubicBezTo>
                      <a:pt x="4321969" y="259556"/>
                      <a:pt x="4400551" y="304800"/>
                      <a:pt x="4538663" y="419100"/>
                    </a:cubicBezTo>
                    <a:cubicBezTo>
                      <a:pt x="4676775" y="533400"/>
                      <a:pt x="4943475" y="797718"/>
                      <a:pt x="5038725" y="890587"/>
                    </a:cubicBezTo>
                    <a:cubicBezTo>
                      <a:pt x="5133975" y="983456"/>
                      <a:pt x="5043488" y="952500"/>
                      <a:pt x="5110163" y="976312"/>
                    </a:cubicBezTo>
                    <a:cubicBezTo>
                      <a:pt x="5176838" y="1000125"/>
                      <a:pt x="5438775" y="1033462"/>
                      <a:pt x="5438775" y="1033462"/>
                    </a:cubicBezTo>
                    <a:cubicBezTo>
                      <a:pt x="5672137" y="1073943"/>
                      <a:pt x="6274594" y="1164431"/>
                      <a:pt x="6510338" y="1219200"/>
                    </a:cubicBezTo>
                    <a:cubicBezTo>
                      <a:pt x="6746082" y="1273969"/>
                      <a:pt x="6774657" y="1304925"/>
                      <a:pt x="6853238" y="1362075"/>
                    </a:cubicBezTo>
                    <a:cubicBezTo>
                      <a:pt x="6931819" y="1419225"/>
                      <a:pt x="6948488" y="1490663"/>
                      <a:pt x="6981825" y="1562100"/>
                    </a:cubicBezTo>
                    <a:cubicBezTo>
                      <a:pt x="7015162" y="1633537"/>
                      <a:pt x="7091363" y="1707356"/>
                      <a:pt x="7053263" y="1790700"/>
                    </a:cubicBezTo>
                    <a:cubicBezTo>
                      <a:pt x="7015163" y="1874044"/>
                      <a:pt x="7062787" y="1981200"/>
                      <a:pt x="6753225" y="2062162"/>
                    </a:cubicBezTo>
                    <a:cubicBezTo>
                      <a:pt x="6443663" y="2143124"/>
                      <a:pt x="6074569" y="2238375"/>
                      <a:pt x="5195888" y="2276475"/>
                    </a:cubicBezTo>
                    <a:cubicBezTo>
                      <a:pt x="4317207" y="2314575"/>
                      <a:pt x="2305051" y="2345531"/>
                      <a:pt x="1481138" y="2290762"/>
                    </a:cubicBezTo>
                    <a:cubicBezTo>
                      <a:pt x="657226" y="2235993"/>
                      <a:pt x="492919" y="2059781"/>
                      <a:pt x="252413" y="1947862"/>
                    </a:cubicBezTo>
                    <a:cubicBezTo>
                      <a:pt x="11907" y="1835943"/>
                      <a:pt x="76200" y="1724025"/>
                      <a:pt x="38100" y="1619250"/>
                    </a:cubicBezTo>
                    <a:close/>
                  </a:path>
                </a:pathLst>
              </a:custGeom>
              <a:solidFill>
                <a:srgbClr val="C000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5" name="Freeform 64"/>
              <p:cNvSpPr/>
              <p:nvPr/>
            </p:nvSpPr>
            <p:spPr>
              <a:xfrm>
                <a:off x="319088" y="4024313"/>
                <a:ext cx="1607343" cy="835819"/>
              </a:xfrm>
              <a:custGeom>
                <a:avLst/>
                <a:gdLst>
                  <a:gd name="connsiteX0" fmla="*/ 1323975 w 1607343"/>
                  <a:gd name="connsiteY0" fmla="*/ 119062 h 835819"/>
                  <a:gd name="connsiteX1" fmla="*/ 238125 w 1607343"/>
                  <a:gd name="connsiteY1" fmla="*/ 133350 h 835819"/>
                  <a:gd name="connsiteX2" fmla="*/ 52387 w 1607343"/>
                  <a:gd name="connsiteY2" fmla="*/ 347662 h 835819"/>
                  <a:gd name="connsiteX3" fmla="*/ 66675 w 1607343"/>
                  <a:gd name="connsiteY3" fmla="*/ 661987 h 835819"/>
                  <a:gd name="connsiteX4" fmla="*/ 452437 w 1607343"/>
                  <a:gd name="connsiteY4" fmla="*/ 719137 h 835819"/>
                  <a:gd name="connsiteX5" fmla="*/ 1452562 w 1607343"/>
                  <a:gd name="connsiteY5" fmla="*/ 733425 h 835819"/>
                  <a:gd name="connsiteX6" fmla="*/ 1381125 w 1607343"/>
                  <a:gd name="connsiteY6" fmla="*/ 104775 h 835819"/>
                  <a:gd name="connsiteX7" fmla="*/ 1323975 w 1607343"/>
                  <a:gd name="connsiteY7" fmla="*/ 119062 h 835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07343" h="835819">
                    <a:moveTo>
                      <a:pt x="1323975" y="119062"/>
                    </a:moveTo>
                    <a:cubicBezTo>
                      <a:pt x="1133475" y="123824"/>
                      <a:pt x="450056" y="95250"/>
                      <a:pt x="238125" y="133350"/>
                    </a:cubicBezTo>
                    <a:cubicBezTo>
                      <a:pt x="26194" y="171450"/>
                      <a:pt x="80962" y="259556"/>
                      <a:pt x="52387" y="347662"/>
                    </a:cubicBezTo>
                    <a:cubicBezTo>
                      <a:pt x="23812" y="435768"/>
                      <a:pt x="0" y="600075"/>
                      <a:pt x="66675" y="661987"/>
                    </a:cubicBezTo>
                    <a:cubicBezTo>
                      <a:pt x="133350" y="723900"/>
                      <a:pt x="221456" y="707231"/>
                      <a:pt x="452437" y="719137"/>
                    </a:cubicBezTo>
                    <a:cubicBezTo>
                      <a:pt x="683418" y="731043"/>
                      <a:pt x="1297781" y="835819"/>
                      <a:pt x="1452562" y="733425"/>
                    </a:cubicBezTo>
                    <a:cubicBezTo>
                      <a:pt x="1607343" y="631031"/>
                      <a:pt x="1400175" y="209550"/>
                      <a:pt x="1381125" y="104775"/>
                    </a:cubicBezTo>
                    <a:cubicBezTo>
                      <a:pt x="1362075" y="0"/>
                      <a:pt x="1514475" y="114300"/>
                      <a:pt x="1323975" y="119062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6" name="Freeform 65"/>
              <p:cNvSpPr/>
              <p:nvPr/>
            </p:nvSpPr>
            <p:spPr>
              <a:xfrm>
                <a:off x="6791325" y="4131469"/>
                <a:ext cx="866775" cy="766762"/>
              </a:xfrm>
              <a:custGeom>
                <a:avLst/>
                <a:gdLst>
                  <a:gd name="connsiteX0" fmla="*/ 66675 w 866775"/>
                  <a:gd name="connsiteY0" fmla="*/ 211931 h 766762"/>
                  <a:gd name="connsiteX1" fmla="*/ 538163 w 866775"/>
                  <a:gd name="connsiteY1" fmla="*/ 140494 h 766762"/>
                  <a:gd name="connsiteX2" fmla="*/ 723900 w 866775"/>
                  <a:gd name="connsiteY2" fmla="*/ 69056 h 766762"/>
                  <a:gd name="connsiteX3" fmla="*/ 823913 w 866775"/>
                  <a:gd name="connsiteY3" fmla="*/ 554831 h 766762"/>
                  <a:gd name="connsiteX4" fmla="*/ 752475 w 866775"/>
                  <a:gd name="connsiteY4" fmla="*/ 640556 h 766762"/>
                  <a:gd name="connsiteX5" fmla="*/ 138113 w 866775"/>
                  <a:gd name="connsiteY5" fmla="*/ 697706 h 766762"/>
                  <a:gd name="connsiteX6" fmla="*/ 66675 w 866775"/>
                  <a:gd name="connsiteY6" fmla="*/ 211931 h 766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66775" h="766762">
                    <a:moveTo>
                      <a:pt x="66675" y="211931"/>
                    </a:moveTo>
                    <a:cubicBezTo>
                      <a:pt x="133350" y="119062"/>
                      <a:pt x="428626" y="164306"/>
                      <a:pt x="538163" y="140494"/>
                    </a:cubicBezTo>
                    <a:cubicBezTo>
                      <a:pt x="647700" y="116682"/>
                      <a:pt x="676275" y="0"/>
                      <a:pt x="723900" y="69056"/>
                    </a:cubicBezTo>
                    <a:cubicBezTo>
                      <a:pt x="771525" y="138112"/>
                      <a:pt x="819151" y="459581"/>
                      <a:pt x="823913" y="554831"/>
                    </a:cubicBezTo>
                    <a:cubicBezTo>
                      <a:pt x="828675" y="650081"/>
                      <a:pt x="866775" y="616744"/>
                      <a:pt x="752475" y="640556"/>
                    </a:cubicBezTo>
                    <a:cubicBezTo>
                      <a:pt x="638175" y="664368"/>
                      <a:pt x="250032" y="766762"/>
                      <a:pt x="138113" y="697706"/>
                    </a:cubicBezTo>
                    <a:cubicBezTo>
                      <a:pt x="26194" y="628650"/>
                      <a:pt x="0" y="304800"/>
                      <a:pt x="66675" y="211931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7" name="Freeform 66"/>
              <p:cNvSpPr/>
              <p:nvPr/>
            </p:nvSpPr>
            <p:spPr>
              <a:xfrm>
                <a:off x="1783556" y="2619376"/>
                <a:ext cx="1176338" cy="821530"/>
              </a:xfrm>
              <a:custGeom>
                <a:avLst/>
                <a:gdLst>
                  <a:gd name="connsiteX0" fmla="*/ 1116807 w 1176338"/>
                  <a:gd name="connsiteY0" fmla="*/ 809624 h 821530"/>
                  <a:gd name="connsiteX1" fmla="*/ 1116807 w 1176338"/>
                  <a:gd name="connsiteY1" fmla="*/ 109537 h 821530"/>
                  <a:gd name="connsiteX2" fmla="*/ 759619 w 1176338"/>
                  <a:gd name="connsiteY2" fmla="*/ 152399 h 821530"/>
                  <a:gd name="connsiteX3" fmla="*/ 488157 w 1176338"/>
                  <a:gd name="connsiteY3" fmla="*/ 380999 h 821530"/>
                  <a:gd name="connsiteX4" fmla="*/ 73819 w 1176338"/>
                  <a:gd name="connsiteY4" fmla="*/ 752474 h 821530"/>
                  <a:gd name="connsiteX5" fmla="*/ 45244 w 1176338"/>
                  <a:gd name="connsiteY5" fmla="*/ 795337 h 821530"/>
                  <a:gd name="connsiteX6" fmla="*/ 273844 w 1176338"/>
                  <a:gd name="connsiteY6" fmla="*/ 795337 h 821530"/>
                  <a:gd name="connsiteX7" fmla="*/ 1116807 w 1176338"/>
                  <a:gd name="connsiteY7" fmla="*/ 809624 h 821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6338" h="821530">
                    <a:moveTo>
                      <a:pt x="1116807" y="809624"/>
                    </a:moveTo>
                    <a:cubicBezTo>
                      <a:pt x="1146572" y="514349"/>
                      <a:pt x="1176338" y="219075"/>
                      <a:pt x="1116807" y="109537"/>
                    </a:cubicBezTo>
                    <a:cubicBezTo>
                      <a:pt x="1057276" y="0"/>
                      <a:pt x="864394" y="107155"/>
                      <a:pt x="759619" y="152399"/>
                    </a:cubicBezTo>
                    <a:cubicBezTo>
                      <a:pt x="654844" y="197643"/>
                      <a:pt x="602457" y="280987"/>
                      <a:pt x="488157" y="380999"/>
                    </a:cubicBezTo>
                    <a:cubicBezTo>
                      <a:pt x="373857" y="481012"/>
                      <a:pt x="147638" y="683418"/>
                      <a:pt x="73819" y="752474"/>
                    </a:cubicBezTo>
                    <a:cubicBezTo>
                      <a:pt x="0" y="821530"/>
                      <a:pt x="11907" y="788193"/>
                      <a:pt x="45244" y="795337"/>
                    </a:cubicBezTo>
                    <a:cubicBezTo>
                      <a:pt x="78581" y="802481"/>
                      <a:pt x="273844" y="795337"/>
                      <a:pt x="273844" y="795337"/>
                    </a:cubicBezTo>
                    <a:lnTo>
                      <a:pt x="1116807" y="809624"/>
                    </a:lnTo>
                    <a:close/>
                  </a:path>
                </a:pathLst>
              </a:custGeom>
              <a:solidFill>
                <a:srgbClr val="00FFFF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8" name="Freeform 67"/>
              <p:cNvSpPr/>
              <p:nvPr/>
            </p:nvSpPr>
            <p:spPr>
              <a:xfrm>
                <a:off x="3214688" y="2576513"/>
                <a:ext cx="2216944" cy="1014412"/>
              </a:xfrm>
              <a:custGeom>
                <a:avLst/>
                <a:gdLst>
                  <a:gd name="connsiteX0" fmla="*/ 28575 w 2216944"/>
                  <a:gd name="connsiteY0" fmla="*/ 866775 h 1014412"/>
                  <a:gd name="connsiteX1" fmla="*/ 0 w 2216944"/>
                  <a:gd name="connsiteY1" fmla="*/ 123825 h 1014412"/>
                  <a:gd name="connsiteX2" fmla="*/ 28575 w 2216944"/>
                  <a:gd name="connsiteY2" fmla="*/ 123825 h 1014412"/>
                  <a:gd name="connsiteX3" fmla="*/ 871537 w 2216944"/>
                  <a:gd name="connsiteY3" fmla="*/ 152400 h 1014412"/>
                  <a:gd name="connsiteX4" fmla="*/ 1485900 w 2216944"/>
                  <a:gd name="connsiteY4" fmla="*/ 395287 h 1014412"/>
                  <a:gd name="connsiteX5" fmla="*/ 2114550 w 2216944"/>
                  <a:gd name="connsiteY5" fmla="*/ 923925 h 1014412"/>
                  <a:gd name="connsiteX6" fmla="*/ 2100262 w 2216944"/>
                  <a:gd name="connsiteY6" fmla="*/ 938212 h 1014412"/>
                  <a:gd name="connsiteX7" fmla="*/ 28575 w 2216944"/>
                  <a:gd name="connsiteY7" fmla="*/ 866775 h 1014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16944" h="1014412">
                    <a:moveTo>
                      <a:pt x="28575" y="866775"/>
                    </a:moveTo>
                    <a:cubicBezTo>
                      <a:pt x="14287" y="557212"/>
                      <a:pt x="0" y="247650"/>
                      <a:pt x="0" y="123825"/>
                    </a:cubicBezTo>
                    <a:cubicBezTo>
                      <a:pt x="0" y="0"/>
                      <a:pt x="28575" y="123825"/>
                      <a:pt x="28575" y="123825"/>
                    </a:cubicBezTo>
                    <a:lnTo>
                      <a:pt x="871537" y="152400"/>
                    </a:lnTo>
                    <a:cubicBezTo>
                      <a:pt x="1114424" y="197644"/>
                      <a:pt x="1278731" y="266699"/>
                      <a:pt x="1485900" y="395287"/>
                    </a:cubicBezTo>
                    <a:cubicBezTo>
                      <a:pt x="1693069" y="523875"/>
                      <a:pt x="2012156" y="833438"/>
                      <a:pt x="2114550" y="923925"/>
                    </a:cubicBezTo>
                    <a:cubicBezTo>
                      <a:pt x="2216944" y="1014412"/>
                      <a:pt x="2100262" y="938212"/>
                      <a:pt x="2100262" y="938212"/>
                    </a:cubicBezTo>
                    <a:lnTo>
                      <a:pt x="28575" y="866775"/>
                    </a:lnTo>
                    <a:close/>
                  </a:path>
                </a:pathLst>
              </a:custGeom>
              <a:solidFill>
                <a:srgbClr val="00FFFF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9" name="Oval 68"/>
              <p:cNvSpPr/>
              <p:nvPr/>
            </p:nvSpPr>
            <p:spPr>
              <a:xfrm>
                <a:off x="1259632" y="4077072"/>
                <a:ext cx="1296144" cy="1296144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0" name="Oval 69"/>
              <p:cNvSpPr/>
              <p:nvPr/>
            </p:nvSpPr>
            <p:spPr>
              <a:xfrm>
                <a:off x="1403648" y="4221088"/>
                <a:ext cx="1008112" cy="100811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1" name="Oval 70"/>
              <p:cNvSpPr/>
              <p:nvPr/>
            </p:nvSpPr>
            <p:spPr>
              <a:xfrm>
                <a:off x="5724128" y="4077072"/>
                <a:ext cx="1296144" cy="1296144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2" name="Oval 71"/>
              <p:cNvSpPr/>
              <p:nvPr/>
            </p:nvSpPr>
            <p:spPr>
              <a:xfrm>
                <a:off x="5868144" y="4221088"/>
                <a:ext cx="1008112" cy="100811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73" name="Straight Connector 72"/>
              <p:cNvCxnSpPr/>
              <p:nvPr/>
            </p:nvCxnSpPr>
            <p:spPr>
              <a:xfrm>
                <a:off x="3059832" y="2564904"/>
                <a:ext cx="72008" cy="2304256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3" name="Freeform 92"/>
          <p:cNvSpPr/>
          <p:nvPr/>
        </p:nvSpPr>
        <p:spPr>
          <a:xfrm rot="7051054">
            <a:off x="1068666" y="1738928"/>
            <a:ext cx="657816" cy="942704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40017" y="164738"/>
                </a:moveTo>
                <a:cubicBezTo>
                  <a:pt x="254106" y="210379"/>
                  <a:pt x="265958" y="329141"/>
                  <a:pt x="239713" y="381071"/>
                </a:cubicBezTo>
                <a:cubicBezTo>
                  <a:pt x="213469" y="43300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4" name="Freeform 93"/>
          <p:cNvSpPr/>
          <p:nvPr/>
        </p:nvSpPr>
        <p:spPr>
          <a:xfrm rot="4403304" flipV="1">
            <a:off x="2595899" y="1748526"/>
            <a:ext cx="657816" cy="950739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40017" y="164738"/>
                </a:moveTo>
                <a:cubicBezTo>
                  <a:pt x="254106" y="210379"/>
                  <a:pt x="265958" y="329141"/>
                  <a:pt x="239713" y="381071"/>
                </a:cubicBezTo>
                <a:cubicBezTo>
                  <a:pt x="213469" y="43300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Freeform 33"/>
          <p:cNvSpPr/>
          <p:nvPr/>
        </p:nvSpPr>
        <p:spPr>
          <a:xfrm rot="6552318" flipV="1">
            <a:off x="7183115" y="2697387"/>
            <a:ext cx="715360" cy="1463224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126558 w 770733"/>
              <a:gd name="connsiteY0" fmla="*/ 0 h 1393804"/>
              <a:gd name="connsiteX1" fmla="*/ 235999 w 770733"/>
              <a:gd name="connsiteY1" fmla="*/ 800865 h 1393804"/>
              <a:gd name="connsiteX2" fmla="*/ 78836 w 770733"/>
              <a:gd name="connsiteY2" fmla="*/ 896115 h 1393804"/>
              <a:gd name="connsiteX3" fmla="*/ 255 w 770733"/>
              <a:gd name="connsiteY3" fmla="*/ 1034227 h 1393804"/>
              <a:gd name="connsiteX4" fmla="*/ 102649 w 770733"/>
              <a:gd name="connsiteY4" fmla="*/ 1048515 h 1393804"/>
              <a:gd name="connsiteX5" fmla="*/ 250286 w 770733"/>
              <a:gd name="connsiteY5" fmla="*/ 946121 h 1393804"/>
              <a:gd name="connsiteX6" fmla="*/ 257430 w 770733"/>
              <a:gd name="connsiteY6" fmla="*/ 958027 h 1393804"/>
              <a:gd name="connsiteX7" fmla="*/ 219330 w 770733"/>
              <a:gd name="connsiteY7" fmla="*/ 1093758 h 1393804"/>
              <a:gd name="connsiteX8" fmla="*/ 195120 w 770733"/>
              <a:gd name="connsiteY8" fmla="*/ 1219965 h 1393804"/>
              <a:gd name="connsiteX9" fmla="*/ 244433 w 770733"/>
              <a:gd name="connsiteY9" fmla="*/ 1310080 h 1393804"/>
              <a:gd name="connsiteX10" fmla="*/ 331968 w 770733"/>
              <a:gd name="connsiteY10" fmla="*/ 1168346 h 1393804"/>
              <a:gd name="connsiteX11" fmla="*/ 364586 w 770733"/>
              <a:gd name="connsiteY11" fmla="*/ 1048514 h 1393804"/>
              <a:gd name="connsiteX12" fmla="*/ 371730 w 770733"/>
              <a:gd name="connsiteY12" fmla="*/ 1115190 h 1393804"/>
              <a:gd name="connsiteX13" fmla="*/ 397924 w 770733"/>
              <a:gd name="connsiteY13" fmla="*/ 1327121 h 1393804"/>
              <a:gd name="connsiteX14" fmla="*/ 447930 w 770733"/>
              <a:gd name="connsiteY14" fmla="*/ 1393796 h 1393804"/>
              <a:gd name="connsiteX15" fmla="*/ 500318 w 770733"/>
              <a:gd name="connsiteY15" fmla="*/ 1329502 h 1393804"/>
              <a:gd name="connsiteX16" fmla="*/ 500318 w 770733"/>
              <a:gd name="connsiteY16" fmla="*/ 1088995 h 1393804"/>
              <a:gd name="connsiteX17" fmla="*/ 524130 w 770733"/>
              <a:gd name="connsiteY17" fmla="*/ 1203296 h 1393804"/>
              <a:gd name="connsiteX18" fmla="*/ 569374 w 770733"/>
              <a:gd name="connsiteY18" fmla="*/ 1300927 h 1393804"/>
              <a:gd name="connsiteX19" fmla="*/ 621761 w 770733"/>
              <a:gd name="connsiteY19" fmla="*/ 1322358 h 1393804"/>
              <a:gd name="connsiteX20" fmla="*/ 658299 w 770733"/>
              <a:gd name="connsiteY20" fmla="*/ 1265407 h 1393804"/>
              <a:gd name="connsiteX21" fmla="*/ 640811 w 770733"/>
              <a:gd name="connsiteY21" fmla="*/ 1143765 h 1393804"/>
              <a:gd name="connsiteX22" fmla="*/ 628905 w 770733"/>
              <a:gd name="connsiteY22" fmla="*/ 1067565 h 1393804"/>
              <a:gd name="connsiteX23" fmla="*/ 714630 w 770733"/>
              <a:gd name="connsiteY23" fmla="*/ 1217583 h 1393804"/>
              <a:gd name="connsiteX24" fmla="*/ 767018 w 770733"/>
              <a:gd name="connsiteY24" fmla="*/ 1196152 h 1393804"/>
              <a:gd name="connsiteX25" fmla="*/ 755111 w 770733"/>
              <a:gd name="connsiteY25" fmla="*/ 1055658 h 1393804"/>
              <a:gd name="connsiteX26" fmla="*/ 664624 w 770733"/>
              <a:gd name="connsiteY26" fmla="*/ 884208 h 1393804"/>
              <a:gd name="connsiteX27" fmla="*/ 574250 w 770733"/>
              <a:gd name="connsiteY27" fmla="*/ 419794 h 1393804"/>
              <a:gd name="connsiteX0" fmla="*/ 147923 w 770733"/>
              <a:gd name="connsiteY0" fmla="*/ 0 h 1297626"/>
              <a:gd name="connsiteX1" fmla="*/ 235999 w 770733"/>
              <a:gd name="connsiteY1" fmla="*/ 704687 h 1297626"/>
              <a:gd name="connsiteX2" fmla="*/ 78836 w 770733"/>
              <a:gd name="connsiteY2" fmla="*/ 799937 h 1297626"/>
              <a:gd name="connsiteX3" fmla="*/ 255 w 770733"/>
              <a:gd name="connsiteY3" fmla="*/ 938049 h 1297626"/>
              <a:gd name="connsiteX4" fmla="*/ 102649 w 770733"/>
              <a:gd name="connsiteY4" fmla="*/ 952337 h 1297626"/>
              <a:gd name="connsiteX5" fmla="*/ 250286 w 770733"/>
              <a:gd name="connsiteY5" fmla="*/ 849943 h 1297626"/>
              <a:gd name="connsiteX6" fmla="*/ 257430 w 770733"/>
              <a:gd name="connsiteY6" fmla="*/ 861849 h 1297626"/>
              <a:gd name="connsiteX7" fmla="*/ 219330 w 770733"/>
              <a:gd name="connsiteY7" fmla="*/ 997580 h 1297626"/>
              <a:gd name="connsiteX8" fmla="*/ 195120 w 770733"/>
              <a:gd name="connsiteY8" fmla="*/ 1123787 h 1297626"/>
              <a:gd name="connsiteX9" fmla="*/ 244433 w 770733"/>
              <a:gd name="connsiteY9" fmla="*/ 1213902 h 1297626"/>
              <a:gd name="connsiteX10" fmla="*/ 331968 w 770733"/>
              <a:gd name="connsiteY10" fmla="*/ 1072168 h 1297626"/>
              <a:gd name="connsiteX11" fmla="*/ 364586 w 770733"/>
              <a:gd name="connsiteY11" fmla="*/ 952336 h 1297626"/>
              <a:gd name="connsiteX12" fmla="*/ 371730 w 770733"/>
              <a:gd name="connsiteY12" fmla="*/ 1019012 h 1297626"/>
              <a:gd name="connsiteX13" fmla="*/ 397924 w 770733"/>
              <a:gd name="connsiteY13" fmla="*/ 1230943 h 1297626"/>
              <a:gd name="connsiteX14" fmla="*/ 447930 w 770733"/>
              <a:gd name="connsiteY14" fmla="*/ 1297618 h 1297626"/>
              <a:gd name="connsiteX15" fmla="*/ 500318 w 770733"/>
              <a:gd name="connsiteY15" fmla="*/ 1233324 h 1297626"/>
              <a:gd name="connsiteX16" fmla="*/ 500318 w 770733"/>
              <a:gd name="connsiteY16" fmla="*/ 992817 h 1297626"/>
              <a:gd name="connsiteX17" fmla="*/ 524130 w 770733"/>
              <a:gd name="connsiteY17" fmla="*/ 1107118 h 1297626"/>
              <a:gd name="connsiteX18" fmla="*/ 569374 w 770733"/>
              <a:gd name="connsiteY18" fmla="*/ 1204749 h 1297626"/>
              <a:gd name="connsiteX19" fmla="*/ 621761 w 770733"/>
              <a:gd name="connsiteY19" fmla="*/ 1226180 h 1297626"/>
              <a:gd name="connsiteX20" fmla="*/ 658299 w 770733"/>
              <a:gd name="connsiteY20" fmla="*/ 1169229 h 1297626"/>
              <a:gd name="connsiteX21" fmla="*/ 640811 w 770733"/>
              <a:gd name="connsiteY21" fmla="*/ 1047587 h 1297626"/>
              <a:gd name="connsiteX22" fmla="*/ 628905 w 770733"/>
              <a:gd name="connsiteY22" fmla="*/ 971387 h 1297626"/>
              <a:gd name="connsiteX23" fmla="*/ 714630 w 770733"/>
              <a:gd name="connsiteY23" fmla="*/ 1121405 h 1297626"/>
              <a:gd name="connsiteX24" fmla="*/ 767018 w 770733"/>
              <a:gd name="connsiteY24" fmla="*/ 1099974 h 1297626"/>
              <a:gd name="connsiteX25" fmla="*/ 755111 w 770733"/>
              <a:gd name="connsiteY25" fmla="*/ 959480 h 1297626"/>
              <a:gd name="connsiteX26" fmla="*/ 664624 w 770733"/>
              <a:gd name="connsiteY26" fmla="*/ 788030 h 1297626"/>
              <a:gd name="connsiteX27" fmla="*/ 574250 w 770733"/>
              <a:gd name="connsiteY27" fmla="*/ 323616 h 1297626"/>
              <a:gd name="connsiteX0" fmla="*/ 147923 w 770733"/>
              <a:gd name="connsiteY0" fmla="*/ 22726 h 1320352"/>
              <a:gd name="connsiteX1" fmla="*/ 235999 w 770733"/>
              <a:gd name="connsiteY1" fmla="*/ 727413 h 1320352"/>
              <a:gd name="connsiteX2" fmla="*/ 78836 w 770733"/>
              <a:gd name="connsiteY2" fmla="*/ 822663 h 1320352"/>
              <a:gd name="connsiteX3" fmla="*/ 255 w 770733"/>
              <a:gd name="connsiteY3" fmla="*/ 960775 h 1320352"/>
              <a:gd name="connsiteX4" fmla="*/ 102649 w 770733"/>
              <a:gd name="connsiteY4" fmla="*/ 975063 h 1320352"/>
              <a:gd name="connsiteX5" fmla="*/ 250286 w 770733"/>
              <a:gd name="connsiteY5" fmla="*/ 872669 h 1320352"/>
              <a:gd name="connsiteX6" fmla="*/ 257430 w 770733"/>
              <a:gd name="connsiteY6" fmla="*/ 884575 h 1320352"/>
              <a:gd name="connsiteX7" fmla="*/ 219330 w 770733"/>
              <a:gd name="connsiteY7" fmla="*/ 1020306 h 1320352"/>
              <a:gd name="connsiteX8" fmla="*/ 195120 w 770733"/>
              <a:gd name="connsiteY8" fmla="*/ 1146513 h 1320352"/>
              <a:gd name="connsiteX9" fmla="*/ 244433 w 770733"/>
              <a:gd name="connsiteY9" fmla="*/ 1236628 h 1320352"/>
              <a:gd name="connsiteX10" fmla="*/ 331968 w 770733"/>
              <a:gd name="connsiteY10" fmla="*/ 1094894 h 1320352"/>
              <a:gd name="connsiteX11" fmla="*/ 364586 w 770733"/>
              <a:gd name="connsiteY11" fmla="*/ 975062 h 1320352"/>
              <a:gd name="connsiteX12" fmla="*/ 371730 w 770733"/>
              <a:gd name="connsiteY12" fmla="*/ 1041738 h 1320352"/>
              <a:gd name="connsiteX13" fmla="*/ 397924 w 770733"/>
              <a:gd name="connsiteY13" fmla="*/ 1253669 h 1320352"/>
              <a:gd name="connsiteX14" fmla="*/ 447930 w 770733"/>
              <a:gd name="connsiteY14" fmla="*/ 1320344 h 1320352"/>
              <a:gd name="connsiteX15" fmla="*/ 500318 w 770733"/>
              <a:gd name="connsiteY15" fmla="*/ 1256050 h 1320352"/>
              <a:gd name="connsiteX16" fmla="*/ 500318 w 770733"/>
              <a:gd name="connsiteY16" fmla="*/ 1015543 h 1320352"/>
              <a:gd name="connsiteX17" fmla="*/ 524130 w 770733"/>
              <a:gd name="connsiteY17" fmla="*/ 1129844 h 1320352"/>
              <a:gd name="connsiteX18" fmla="*/ 569374 w 770733"/>
              <a:gd name="connsiteY18" fmla="*/ 1227475 h 1320352"/>
              <a:gd name="connsiteX19" fmla="*/ 621761 w 770733"/>
              <a:gd name="connsiteY19" fmla="*/ 1248906 h 1320352"/>
              <a:gd name="connsiteX20" fmla="*/ 658299 w 770733"/>
              <a:gd name="connsiteY20" fmla="*/ 1191955 h 1320352"/>
              <a:gd name="connsiteX21" fmla="*/ 640811 w 770733"/>
              <a:gd name="connsiteY21" fmla="*/ 1070313 h 1320352"/>
              <a:gd name="connsiteX22" fmla="*/ 628905 w 770733"/>
              <a:gd name="connsiteY22" fmla="*/ 994113 h 1320352"/>
              <a:gd name="connsiteX23" fmla="*/ 714630 w 770733"/>
              <a:gd name="connsiteY23" fmla="*/ 1144131 h 1320352"/>
              <a:gd name="connsiteX24" fmla="*/ 767018 w 770733"/>
              <a:gd name="connsiteY24" fmla="*/ 1122700 h 1320352"/>
              <a:gd name="connsiteX25" fmla="*/ 755111 w 770733"/>
              <a:gd name="connsiteY25" fmla="*/ 982206 h 1320352"/>
              <a:gd name="connsiteX26" fmla="*/ 664624 w 770733"/>
              <a:gd name="connsiteY26" fmla="*/ 810756 h 1320352"/>
              <a:gd name="connsiteX27" fmla="*/ 488173 w 770733"/>
              <a:gd name="connsiteY27" fmla="*/ 0 h 1320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0733" h="1320352">
                <a:moveTo>
                  <a:pt x="147923" y="22726"/>
                </a:moveTo>
                <a:cubicBezTo>
                  <a:pt x="162012" y="68367"/>
                  <a:pt x="247513" y="594090"/>
                  <a:pt x="235999" y="727413"/>
                </a:cubicBezTo>
                <a:cubicBezTo>
                  <a:pt x="224485" y="860736"/>
                  <a:pt x="118127" y="783769"/>
                  <a:pt x="78836" y="822663"/>
                </a:cubicBezTo>
                <a:cubicBezTo>
                  <a:pt x="39545" y="861557"/>
                  <a:pt x="-3714" y="935375"/>
                  <a:pt x="255" y="960775"/>
                </a:cubicBezTo>
                <a:cubicBezTo>
                  <a:pt x="4224" y="986175"/>
                  <a:pt x="60977" y="989747"/>
                  <a:pt x="102649" y="975063"/>
                </a:cubicBezTo>
                <a:cubicBezTo>
                  <a:pt x="144321" y="960379"/>
                  <a:pt x="224489" y="887750"/>
                  <a:pt x="250286" y="872669"/>
                </a:cubicBezTo>
                <a:cubicBezTo>
                  <a:pt x="276083" y="857588"/>
                  <a:pt x="262589" y="859969"/>
                  <a:pt x="257430" y="884575"/>
                </a:cubicBezTo>
                <a:cubicBezTo>
                  <a:pt x="252271" y="909181"/>
                  <a:pt x="229715" y="976650"/>
                  <a:pt x="219330" y="1020306"/>
                </a:cubicBezTo>
                <a:cubicBezTo>
                  <a:pt x="208945" y="1063962"/>
                  <a:pt x="190936" y="1110459"/>
                  <a:pt x="195120" y="1146513"/>
                </a:cubicBezTo>
                <a:cubicBezTo>
                  <a:pt x="199304" y="1182567"/>
                  <a:pt x="221625" y="1245231"/>
                  <a:pt x="244433" y="1236628"/>
                </a:cubicBezTo>
                <a:cubicBezTo>
                  <a:pt x="267241" y="1228025"/>
                  <a:pt x="311943" y="1138488"/>
                  <a:pt x="331968" y="1094894"/>
                </a:cubicBezTo>
                <a:cubicBezTo>
                  <a:pt x="351993" y="1051300"/>
                  <a:pt x="357959" y="983921"/>
                  <a:pt x="364586" y="975062"/>
                </a:cubicBezTo>
                <a:cubicBezTo>
                  <a:pt x="371213" y="966203"/>
                  <a:pt x="366174" y="995304"/>
                  <a:pt x="371730" y="1041738"/>
                </a:cubicBezTo>
                <a:cubicBezTo>
                  <a:pt x="377286" y="1088173"/>
                  <a:pt x="385224" y="1207235"/>
                  <a:pt x="397924" y="1253669"/>
                </a:cubicBezTo>
                <a:cubicBezTo>
                  <a:pt x="410624" y="1300103"/>
                  <a:pt x="430864" y="1319947"/>
                  <a:pt x="447930" y="1320344"/>
                </a:cubicBezTo>
                <a:cubicBezTo>
                  <a:pt x="464996" y="1320741"/>
                  <a:pt x="491587" y="1306850"/>
                  <a:pt x="500318" y="1256050"/>
                </a:cubicBezTo>
                <a:cubicBezTo>
                  <a:pt x="509049" y="1205250"/>
                  <a:pt x="496349" y="1036577"/>
                  <a:pt x="500318" y="1015543"/>
                </a:cubicBezTo>
                <a:cubicBezTo>
                  <a:pt x="504287" y="994509"/>
                  <a:pt x="512621" y="1094522"/>
                  <a:pt x="524130" y="1129844"/>
                </a:cubicBezTo>
                <a:cubicBezTo>
                  <a:pt x="535639" y="1165166"/>
                  <a:pt x="553102" y="1207631"/>
                  <a:pt x="569374" y="1227475"/>
                </a:cubicBezTo>
                <a:cubicBezTo>
                  <a:pt x="585646" y="1247319"/>
                  <a:pt x="606940" y="1254826"/>
                  <a:pt x="621761" y="1248906"/>
                </a:cubicBezTo>
                <a:cubicBezTo>
                  <a:pt x="636582" y="1242986"/>
                  <a:pt x="655124" y="1221721"/>
                  <a:pt x="658299" y="1191955"/>
                </a:cubicBezTo>
                <a:cubicBezTo>
                  <a:pt x="661474" y="1162189"/>
                  <a:pt x="645710" y="1103287"/>
                  <a:pt x="640811" y="1070313"/>
                </a:cubicBezTo>
                <a:cubicBezTo>
                  <a:pt x="635912" y="1037339"/>
                  <a:pt x="616602" y="981810"/>
                  <a:pt x="628905" y="994113"/>
                </a:cubicBezTo>
                <a:cubicBezTo>
                  <a:pt x="641208" y="1006416"/>
                  <a:pt x="691611" y="1122700"/>
                  <a:pt x="714630" y="1144131"/>
                </a:cubicBezTo>
                <a:cubicBezTo>
                  <a:pt x="737649" y="1165562"/>
                  <a:pt x="760271" y="1149688"/>
                  <a:pt x="767018" y="1122700"/>
                </a:cubicBezTo>
                <a:cubicBezTo>
                  <a:pt x="773765" y="1095713"/>
                  <a:pt x="772177" y="1034197"/>
                  <a:pt x="755111" y="982206"/>
                </a:cubicBezTo>
                <a:cubicBezTo>
                  <a:pt x="738045" y="930215"/>
                  <a:pt x="694767" y="916733"/>
                  <a:pt x="664624" y="810756"/>
                </a:cubicBezTo>
                <a:cubicBezTo>
                  <a:pt x="634481" y="704779"/>
                  <a:pt x="490554" y="78978"/>
                  <a:pt x="488173" y="0"/>
                </a:cubicBezTo>
              </a:path>
            </a:pathLst>
          </a:cu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Freeform 32"/>
          <p:cNvSpPr/>
          <p:nvPr/>
        </p:nvSpPr>
        <p:spPr>
          <a:xfrm rot="5400000">
            <a:off x="4150109" y="2444403"/>
            <a:ext cx="686407" cy="1282787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191006 w 770733"/>
              <a:gd name="connsiteY0" fmla="*/ 0 h 1239801"/>
              <a:gd name="connsiteX1" fmla="*/ 235999 w 770733"/>
              <a:gd name="connsiteY1" fmla="*/ 646862 h 1239801"/>
              <a:gd name="connsiteX2" fmla="*/ 78836 w 770733"/>
              <a:gd name="connsiteY2" fmla="*/ 742112 h 1239801"/>
              <a:gd name="connsiteX3" fmla="*/ 255 w 770733"/>
              <a:gd name="connsiteY3" fmla="*/ 880224 h 1239801"/>
              <a:gd name="connsiteX4" fmla="*/ 102649 w 770733"/>
              <a:gd name="connsiteY4" fmla="*/ 894512 h 1239801"/>
              <a:gd name="connsiteX5" fmla="*/ 250286 w 770733"/>
              <a:gd name="connsiteY5" fmla="*/ 792118 h 1239801"/>
              <a:gd name="connsiteX6" fmla="*/ 257430 w 770733"/>
              <a:gd name="connsiteY6" fmla="*/ 804024 h 1239801"/>
              <a:gd name="connsiteX7" fmla="*/ 219330 w 770733"/>
              <a:gd name="connsiteY7" fmla="*/ 939755 h 1239801"/>
              <a:gd name="connsiteX8" fmla="*/ 195120 w 770733"/>
              <a:gd name="connsiteY8" fmla="*/ 1065962 h 1239801"/>
              <a:gd name="connsiteX9" fmla="*/ 244433 w 770733"/>
              <a:gd name="connsiteY9" fmla="*/ 1156077 h 1239801"/>
              <a:gd name="connsiteX10" fmla="*/ 331968 w 770733"/>
              <a:gd name="connsiteY10" fmla="*/ 1014343 h 1239801"/>
              <a:gd name="connsiteX11" fmla="*/ 364586 w 770733"/>
              <a:gd name="connsiteY11" fmla="*/ 894511 h 1239801"/>
              <a:gd name="connsiteX12" fmla="*/ 371730 w 770733"/>
              <a:gd name="connsiteY12" fmla="*/ 961187 h 1239801"/>
              <a:gd name="connsiteX13" fmla="*/ 397924 w 770733"/>
              <a:gd name="connsiteY13" fmla="*/ 1173118 h 1239801"/>
              <a:gd name="connsiteX14" fmla="*/ 447930 w 770733"/>
              <a:gd name="connsiteY14" fmla="*/ 1239793 h 1239801"/>
              <a:gd name="connsiteX15" fmla="*/ 500318 w 770733"/>
              <a:gd name="connsiteY15" fmla="*/ 1175499 h 1239801"/>
              <a:gd name="connsiteX16" fmla="*/ 500318 w 770733"/>
              <a:gd name="connsiteY16" fmla="*/ 934992 h 1239801"/>
              <a:gd name="connsiteX17" fmla="*/ 524130 w 770733"/>
              <a:gd name="connsiteY17" fmla="*/ 1049293 h 1239801"/>
              <a:gd name="connsiteX18" fmla="*/ 569374 w 770733"/>
              <a:gd name="connsiteY18" fmla="*/ 1146924 h 1239801"/>
              <a:gd name="connsiteX19" fmla="*/ 621761 w 770733"/>
              <a:gd name="connsiteY19" fmla="*/ 1168355 h 1239801"/>
              <a:gd name="connsiteX20" fmla="*/ 658299 w 770733"/>
              <a:gd name="connsiteY20" fmla="*/ 1111404 h 1239801"/>
              <a:gd name="connsiteX21" fmla="*/ 640811 w 770733"/>
              <a:gd name="connsiteY21" fmla="*/ 989762 h 1239801"/>
              <a:gd name="connsiteX22" fmla="*/ 628905 w 770733"/>
              <a:gd name="connsiteY22" fmla="*/ 913562 h 1239801"/>
              <a:gd name="connsiteX23" fmla="*/ 714630 w 770733"/>
              <a:gd name="connsiteY23" fmla="*/ 1063580 h 1239801"/>
              <a:gd name="connsiteX24" fmla="*/ 767018 w 770733"/>
              <a:gd name="connsiteY24" fmla="*/ 1042149 h 1239801"/>
              <a:gd name="connsiteX25" fmla="*/ 755111 w 770733"/>
              <a:gd name="connsiteY25" fmla="*/ 901655 h 1239801"/>
              <a:gd name="connsiteX26" fmla="*/ 664624 w 770733"/>
              <a:gd name="connsiteY26" fmla="*/ 730205 h 1239801"/>
              <a:gd name="connsiteX27" fmla="*/ 574250 w 770733"/>
              <a:gd name="connsiteY27" fmla="*/ 265791 h 1239801"/>
              <a:gd name="connsiteX0" fmla="*/ 191006 w 770733"/>
              <a:gd name="connsiteY0" fmla="*/ 43653 h 1283454"/>
              <a:gd name="connsiteX1" fmla="*/ 235999 w 770733"/>
              <a:gd name="connsiteY1" fmla="*/ 690515 h 1283454"/>
              <a:gd name="connsiteX2" fmla="*/ 78836 w 770733"/>
              <a:gd name="connsiteY2" fmla="*/ 785765 h 1283454"/>
              <a:gd name="connsiteX3" fmla="*/ 255 w 770733"/>
              <a:gd name="connsiteY3" fmla="*/ 923877 h 1283454"/>
              <a:gd name="connsiteX4" fmla="*/ 102649 w 770733"/>
              <a:gd name="connsiteY4" fmla="*/ 938165 h 1283454"/>
              <a:gd name="connsiteX5" fmla="*/ 250286 w 770733"/>
              <a:gd name="connsiteY5" fmla="*/ 835771 h 1283454"/>
              <a:gd name="connsiteX6" fmla="*/ 257430 w 770733"/>
              <a:gd name="connsiteY6" fmla="*/ 847677 h 1283454"/>
              <a:gd name="connsiteX7" fmla="*/ 219330 w 770733"/>
              <a:gd name="connsiteY7" fmla="*/ 983408 h 1283454"/>
              <a:gd name="connsiteX8" fmla="*/ 195120 w 770733"/>
              <a:gd name="connsiteY8" fmla="*/ 1109615 h 1283454"/>
              <a:gd name="connsiteX9" fmla="*/ 244433 w 770733"/>
              <a:gd name="connsiteY9" fmla="*/ 1199730 h 1283454"/>
              <a:gd name="connsiteX10" fmla="*/ 331968 w 770733"/>
              <a:gd name="connsiteY10" fmla="*/ 1057996 h 1283454"/>
              <a:gd name="connsiteX11" fmla="*/ 364586 w 770733"/>
              <a:gd name="connsiteY11" fmla="*/ 938164 h 1283454"/>
              <a:gd name="connsiteX12" fmla="*/ 371730 w 770733"/>
              <a:gd name="connsiteY12" fmla="*/ 1004840 h 1283454"/>
              <a:gd name="connsiteX13" fmla="*/ 397924 w 770733"/>
              <a:gd name="connsiteY13" fmla="*/ 1216771 h 1283454"/>
              <a:gd name="connsiteX14" fmla="*/ 447930 w 770733"/>
              <a:gd name="connsiteY14" fmla="*/ 1283446 h 1283454"/>
              <a:gd name="connsiteX15" fmla="*/ 500318 w 770733"/>
              <a:gd name="connsiteY15" fmla="*/ 1219152 h 1283454"/>
              <a:gd name="connsiteX16" fmla="*/ 500318 w 770733"/>
              <a:gd name="connsiteY16" fmla="*/ 978645 h 1283454"/>
              <a:gd name="connsiteX17" fmla="*/ 524130 w 770733"/>
              <a:gd name="connsiteY17" fmla="*/ 1092946 h 1283454"/>
              <a:gd name="connsiteX18" fmla="*/ 569374 w 770733"/>
              <a:gd name="connsiteY18" fmla="*/ 1190577 h 1283454"/>
              <a:gd name="connsiteX19" fmla="*/ 621761 w 770733"/>
              <a:gd name="connsiteY19" fmla="*/ 1212008 h 1283454"/>
              <a:gd name="connsiteX20" fmla="*/ 658299 w 770733"/>
              <a:gd name="connsiteY20" fmla="*/ 1155057 h 1283454"/>
              <a:gd name="connsiteX21" fmla="*/ 640811 w 770733"/>
              <a:gd name="connsiteY21" fmla="*/ 1033415 h 1283454"/>
              <a:gd name="connsiteX22" fmla="*/ 628905 w 770733"/>
              <a:gd name="connsiteY22" fmla="*/ 957215 h 1283454"/>
              <a:gd name="connsiteX23" fmla="*/ 714630 w 770733"/>
              <a:gd name="connsiteY23" fmla="*/ 1107233 h 1283454"/>
              <a:gd name="connsiteX24" fmla="*/ 767018 w 770733"/>
              <a:gd name="connsiteY24" fmla="*/ 1085802 h 1283454"/>
              <a:gd name="connsiteX25" fmla="*/ 755111 w 770733"/>
              <a:gd name="connsiteY25" fmla="*/ 945308 h 1283454"/>
              <a:gd name="connsiteX26" fmla="*/ 664624 w 770733"/>
              <a:gd name="connsiteY26" fmla="*/ 773858 h 1283454"/>
              <a:gd name="connsiteX27" fmla="*/ 559151 w 770733"/>
              <a:gd name="connsiteY27" fmla="*/ 0 h 1283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0733" h="1283454">
                <a:moveTo>
                  <a:pt x="191006" y="43653"/>
                </a:moveTo>
                <a:cubicBezTo>
                  <a:pt x="205095" y="89294"/>
                  <a:pt x="254694" y="566830"/>
                  <a:pt x="235999" y="690515"/>
                </a:cubicBezTo>
                <a:cubicBezTo>
                  <a:pt x="217304" y="814200"/>
                  <a:pt x="118127" y="746871"/>
                  <a:pt x="78836" y="785765"/>
                </a:cubicBezTo>
                <a:cubicBezTo>
                  <a:pt x="39545" y="824659"/>
                  <a:pt x="-3714" y="898477"/>
                  <a:pt x="255" y="923877"/>
                </a:cubicBezTo>
                <a:cubicBezTo>
                  <a:pt x="4224" y="949277"/>
                  <a:pt x="60977" y="952849"/>
                  <a:pt x="102649" y="938165"/>
                </a:cubicBezTo>
                <a:cubicBezTo>
                  <a:pt x="144321" y="923481"/>
                  <a:pt x="224489" y="850852"/>
                  <a:pt x="250286" y="835771"/>
                </a:cubicBezTo>
                <a:cubicBezTo>
                  <a:pt x="276083" y="820690"/>
                  <a:pt x="262589" y="823071"/>
                  <a:pt x="257430" y="847677"/>
                </a:cubicBezTo>
                <a:cubicBezTo>
                  <a:pt x="252271" y="872283"/>
                  <a:pt x="229715" y="939752"/>
                  <a:pt x="219330" y="983408"/>
                </a:cubicBezTo>
                <a:cubicBezTo>
                  <a:pt x="208945" y="1027064"/>
                  <a:pt x="190936" y="1073561"/>
                  <a:pt x="195120" y="1109615"/>
                </a:cubicBezTo>
                <a:cubicBezTo>
                  <a:pt x="199304" y="1145669"/>
                  <a:pt x="221625" y="1208333"/>
                  <a:pt x="244433" y="1199730"/>
                </a:cubicBezTo>
                <a:cubicBezTo>
                  <a:pt x="267241" y="1191127"/>
                  <a:pt x="311943" y="1101590"/>
                  <a:pt x="331968" y="1057996"/>
                </a:cubicBezTo>
                <a:cubicBezTo>
                  <a:pt x="351993" y="1014402"/>
                  <a:pt x="357959" y="947023"/>
                  <a:pt x="364586" y="938164"/>
                </a:cubicBezTo>
                <a:cubicBezTo>
                  <a:pt x="371213" y="929305"/>
                  <a:pt x="366174" y="958406"/>
                  <a:pt x="371730" y="1004840"/>
                </a:cubicBezTo>
                <a:cubicBezTo>
                  <a:pt x="377286" y="1051275"/>
                  <a:pt x="385224" y="1170337"/>
                  <a:pt x="397924" y="1216771"/>
                </a:cubicBezTo>
                <a:cubicBezTo>
                  <a:pt x="410624" y="1263205"/>
                  <a:pt x="430864" y="1283049"/>
                  <a:pt x="447930" y="1283446"/>
                </a:cubicBezTo>
                <a:cubicBezTo>
                  <a:pt x="464996" y="1283843"/>
                  <a:pt x="491587" y="1269952"/>
                  <a:pt x="500318" y="1219152"/>
                </a:cubicBezTo>
                <a:cubicBezTo>
                  <a:pt x="509049" y="1168352"/>
                  <a:pt x="496349" y="999679"/>
                  <a:pt x="500318" y="978645"/>
                </a:cubicBezTo>
                <a:cubicBezTo>
                  <a:pt x="504287" y="957611"/>
                  <a:pt x="512621" y="1057624"/>
                  <a:pt x="524130" y="1092946"/>
                </a:cubicBezTo>
                <a:cubicBezTo>
                  <a:pt x="535639" y="1128268"/>
                  <a:pt x="553102" y="1170733"/>
                  <a:pt x="569374" y="1190577"/>
                </a:cubicBezTo>
                <a:cubicBezTo>
                  <a:pt x="585646" y="1210421"/>
                  <a:pt x="606940" y="1217928"/>
                  <a:pt x="621761" y="1212008"/>
                </a:cubicBezTo>
                <a:cubicBezTo>
                  <a:pt x="636582" y="1206088"/>
                  <a:pt x="655124" y="1184823"/>
                  <a:pt x="658299" y="1155057"/>
                </a:cubicBezTo>
                <a:cubicBezTo>
                  <a:pt x="661474" y="1125291"/>
                  <a:pt x="645710" y="1066389"/>
                  <a:pt x="640811" y="1033415"/>
                </a:cubicBezTo>
                <a:cubicBezTo>
                  <a:pt x="635912" y="1000441"/>
                  <a:pt x="616602" y="944912"/>
                  <a:pt x="628905" y="957215"/>
                </a:cubicBezTo>
                <a:cubicBezTo>
                  <a:pt x="641208" y="969518"/>
                  <a:pt x="691611" y="1085802"/>
                  <a:pt x="714630" y="1107233"/>
                </a:cubicBezTo>
                <a:cubicBezTo>
                  <a:pt x="737649" y="1128664"/>
                  <a:pt x="760271" y="1112790"/>
                  <a:pt x="767018" y="1085802"/>
                </a:cubicBezTo>
                <a:cubicBezTo>
                  <a:pt x="773765" y="1058815"/>
                  <a:pt x="772177" y="997299"/>
                  <a:pt x="755111" y="945308"/>
                </a:cubicBezTo>
                <a:cubicBezTo>
                  <a:pt x="738045" y="893317"/>
                  <a:pt x="694767" y="879835"/>
                  <a:pt x="664624" y="773858"/>
                </a:cubicBezTo>
                <a:cubicBezTo>
                  <a:pt x="634481" y="667881"/>
                  <a:pt x="561532" y="78978"/>
                  <a:pt x="559151" y="0"/>
                </a:cubicBezTo>
              </a:path>
            </a:pathLst>
          </a:cu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Freeform 1"/>
          <p:cNvSpPr/>
          <p:nvPr/>
        </p:nvSpPr>
        <p:spPr>
          <a:xfrm>
            <a:off x="5054604" y="3009837"/>
            <a:ext cx="507543" cy="1010077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0" name="Group 3"/>
          <p:cNvGrpSpPr/>
          <p:nvPr/>
        </p:nvGrpSpPr>
        <p:grpSpPr>
          <a:xfrm>
            <a:off x="4735224" y="1967323"/>
            <a:ext cx="2603480" cy="3096344"/>
            <a:chOff x="4788024" y="3250927"/>
            <a:chExt cx="1883400" cy="2338313"/>
          </a:xfrm>
        </p:grpSpPr>
        <p:grpSp>
          <p:nvGrpSpPr>
            <p:cNvPr id="21" name="Group 49"/>
            <p:cNvGrpSpPr/>
            <p:nvPr/>
          </p:nvGrpSpPr>
          <p:grpSpPr>
            <a:xfrm>
              <a:off x="4816074" y="4835103"/>
              <a:ext cx="832588" cy="754137"/>
              <a:chOff x="3083489" y="4581128"/>
              <a:chExt cx="1344495" cy="1224136"/>
            </a:xfrm>
          </p:grpSpPr>
          <p:sp>
            <p:nvSpPr>
              <p:cNvPr id="15" name="Freeform 14"/>
              <p:cNvSpPr/>
              <p:nvPr/>
            </p:nvSpPr>
            <p:spPr>
              <a:xfrm>
                <a:off x="3306586" y="4581128"/>
                <a:ext cx="1020812" cy="1144288"/>
              </a:xfrm>
              <a:custGeom>
                <a:avLst/>
                <a:gdLst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98859 w 625872"/>
                  <a:gd name="connsiteY6" fmla="*/ 576262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86581 w 625872"/>
                  <a:gd name="connsiteY6" fmla="*/ 600620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52338"/>
                  <a:gd name="connsiteX1" fmla="*/ 586978 w 629778"/>
                  <a:gd name="connsiteY1" fmla="*/ 707231 h 852338"/>
                  <a:gd name="connsiteX2" fmla="*/ 332557 w 629778"/>
                  <a:gd name="connsiteY2" fmla="*/ 850230 h 852338"/>
                  <a:gd name="connsiteX3" fmla="*/ 65484 w 629778"/>
                  <a:gd name="connsiteY3" fmla="*/ 809625 h 852338"/>
                  <a:gd name="connsiteX4" fmla="*/ 15478 w 629778"/>
                  <a:gd name="connsiteY4" fmla="*/ 671512 h 852338"/>
                  <a:gd name="connsiteX5" fmla="*/ 158353 w 629778"/>
                  <a:gd name="connsiteY5" fmla="*/ 540543 h 852338"/>
                  <a:gd name="connsiteX6" fmla="*/ 386581 w 629778"/>
                  <a:gd name="connsiteY6" fmla="*/ 600620 h 852338"/>
                  <a:gd name="connsiteX7" fmla="*/ 408384 w 629778"/>
                  <a:gd name="connsiteY7" fmla="*/ 554831 h 852338"/>
                  <a:gd name="connsiteX8" fmla="*/ 403622 w 629778"/>
                  <a:gd name="connsiteY8" fmla="*/ 0 h 852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9778" h="852338">
                    <a:moveTo>
                      <a:pt x="589359" y="40481"/>
                    </a:moveTo>
                    <a:cubicBezTo>
                      <a:pt x="607615" y="308570"/>
                      <a:pt x="629778" y="572273"/>
                      <a:pt x="586978" y="707231"/>
                    </a:cubicBezTo>
                    <a:cubicBezTo>
                      <a:pt x="544178" y="842189"/>
                      <a:pt x="393081" y="852338"/>
                      <a:pt x="332557" y="850230"/>
                    </a:cubicBezTo>
                    <a:cubicBezTo>
                      <a:pt x="247154" y="847800"/>
                      <a:pt x="118330" y="839411"/>
                      <a:pt x="65484" y="809625"/>
                    </a:cubicBezTo>
                    <a:cubicBezTo>
                      <a:pt x="12638" y="779839"/>
                      <a:pt x="0" y="716359"/>
                      <a:pt x="15478" y="671512"/>
                    </a:cubicBezTo>
                    <a:cubicBezTo>
                      <a:pt x="30956" y="626665"/>
                      <a:pt x="96503" y="552358"/>
                      <a:pt x="158353" y="540543"/>
                    </a:cubicBezTo>
                    <a:cubicBezTo>
                      <a:pt x="220203" y="528728"/>
                      <a:pt x="344909" y="598239"/>
                      <a:pt x="386581" y="600620"/>
                    </a:cubicBezTo>
                    <a:cubicBezTo>
                      <a:pt x="428253" y="603001"/>
                      <a:pt x="405544" y="654934"/>
                      <a:pt x="408384" y="554831"/>
                    </a:cubicBezTo>
                    <a:cubicBezTo>
                      <a:pt x="411224" y="454728"/>
                      <a:pt x="406400" y="229393"/>
                      <a:pt x="403622" y="0"/>
                    </a:cubicBezTo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" name="Freeform 15"/>
              <p:cNvSpPr/>
              <p:nvPr/>
            </p:nvSpPr>
            <p:spPr>
              <a:xfrm>
                <a:off x="3083489" y="5109782"/>
                <a:ext cx="1344495" cy="695482"/>
              </a:xfrm>
              <a:custGeom>
                <a:avLst/>
                <a:gdLst>
                  <a:gd name="connsiteX0" fmla="*/ 909711 w 1444283"/>
                  <a:gd name="connsiteY0" fmla="*/ 180535 h 616633"/>
                  <a:gd name="connsiteX1" fmla="*/ 501748 w 1444283"/>
                  <a:gd name="connsiteY1" fmla="*/ 11723 h 616633"/>
                  <a:gd name="connsiteX2" fmla="*/ 192259 w 1444283"/>
                  <a:gd name="connsiteY2" fmla="*/ 250874 h 616633"/>
                  <a:gd name="connsiteX3" fmla="*/ 178191 w 1444283"/>
                  <a:gd name="connsiteY3" fmla="*/ 504092 h 616633"/>
                  <a:gd name="connsiteX4" fmla="*/ 1261403 w 1444283"/>
                  <a:gd name="connsiteY4" fmla="*/ 574430 h 616633"/>
                  <a:gd name="connsiteX5" fmla="*/ 1275471 w 1444283"/>
                  <a:gd name="connsiteY5" fmla="*/ 546295 h 616633"/>
                  <a:gd name="connsiteX6" fmla="*/ 1289539 w 1444283"/>
                  <a:gd name="connsiteY6" fmla="*/ 152400 h 616633"/>
                  <a:gd name="connsiteX7" fmla="*/ 1275471 w 1444283"/>
                  <a:gd name="connsiteY7" fmla="*/ 124264 h 616633"/>
                  <a:gd name="connsiteX8" fmla="*/ 937846 w 1444283"/>
                  <a:gd name="connsiteY8" fmla="*/ 222738 h 616633"/>
                  <a:gd name="connsiteX0" fmla="*/ 909711 w 1444283"/>
                  <a:gd name="connsiteY0" fmla="*/ 180535 h 616633"/>
                  <a:gd name="connsiteX1" fmla="*/ 501748 w 1444283"/>
                  <a:gd name="connsiteY1" fmla="*/ 11723 h 616633"/>
                  <a:gd name="connsiteX2" fmla="*/ 192259 w 1444283"/>
                  <a:gd name="connsiteY2" fmla="*/ 250874 h 616633"/>
                  <a:gd name="connsiteX3" fmla="*/ 178191 w 1444283"/>
                  <a:gd name="connsiteY3" fmla="*/ 504092 h 616633"/>
                  <a:gd name="connsiteX4" fmla="*/ 1261403 w 1444283"/>
                  <a:gd name="connsiteY4" fmla="*/ 574430 h 616633"/>
                  <a:gd name="connsiteX5" fmla="*/ 1275471 w 1444283"/>
                  <a:gd name="connsiteY5" fmla="*/ 546295 h 616633"/>
                  <a:gd name="connsiteX6" fmla="*/ 1289539 w 1444283"/>
                  <a:gd name="connsiteY6" fmla="*/ 152400 h 616633"/>
                  <a:gd name="connsiteX7" fmla="*/ 1275471 w 1444283"/>
                  <a:gd name="connsiteY7" fmla="*/ 124264 h 616633"/>
                  <a:gd name="connsiteX8" fmla="*/ 882287 w 1444283"/>
                  <a:gd name="connsiteY8" fmla="*/ 64012 h 616633"/>
                  <a:gd name="connsiteX0" fmla="*/ 909711 w 1444283"/>
                  <a:gd name="connsiteY0" fmla="*/ 180535 h 616633"/>
                  <a:gd name="connsiteX1" fmla="*/ 501748 w 1444283"/>
                  <a:gd name="connsiteY1" fmla="*/ 11723 h 616633"/>
                  <a:gd name="connsiteX2" fmla="*/ 192259 w 1444283"/>
                  <a:gd name="connsiteY2" fmla="*/ 250874 h 616633"/>
                  <a:gd name="connsiteX3" fmla="*/ 178191 w 1444283"/>
                  <a:gd name="connsiteY3" fmla="*/ 504092 h 616633"/>
                  <a:gd name="connsiteX4" fmla="*/ 1261403 w 1444283"/>
                  <a:gd name="connsiteY4" fmla="*/ 574430 h 616633"/>
                  <a:gd name="connsiteX5" fmla="*/ 1275471 w 1444283"/>
                  <a:gd name="connsiteY5" fmla="*/ 546295 h 616633"/>
                  <a:gd name="connsiteX6" fmla="*/ 1289539 w 1444283"/>
                  <a:gd name="connsiteY6" fmla="*/ 152400 h 616633"/>
                  <a:gd name="connsiteX7" fmla="*/ 1242327 w 1444283"/>
                  <a:gd name="connsiteY7" fmla="*/ 64012 h 616633"/>
                  <a:gd name="connsiteX8" fmla="*/ 882287 w 1444283"/>
                  <a:gd name="connsiteY8" fmla="*/ 64012 h 616633"/>
                  <a:gd name="connsiteX0" fmla="*/ 909711 w 1444283"/>
                  <a:gd name="connsiteY0" fmla="*/ 311317 h 747415"/>
                  <a:gd name="connsiteX1" fmla="*/ 501748 w 1444283"/>
                  <a:gd name="connsiteY1" fmla="*/ 142505 h 747415"/>
                  <a:gd name="connsiteX2" fmla="*/ 192259 w 1444283"/>
                  <a:gd name="connsiteY2" fmla="*/ 381656 h 747415"/>
                  <a:gd name="connsiteX3" fmla="*/ 178191 w 1444283"/>
                  <a:gd name="connsiteY3" fmla="*/ 634874 h 747415"/>
                  <a:gd name="connsiteX4" fmla="*/ 1261403 w 1444283"/>
                  <a:gd name="connsiteY4" fmla="*/ 705212 h 747415"/>
                  <a:gd name="connsiteX5" fmla="*/ 1275471 w 1444283"/>
                  <a:gd name="connsiteY5" fmla="*/ 677077 h 747415"/>
                  <a:gd name="connsiteX6" fmla="*/ 1289539 w 1444283"/>
                  <a:gd name="connsiteY6" fmla="*/ 283182 h 747415"/>
                  <a:gd name="connsiteX7" fmla="*/ 1242327 w 1444283"/>
                  <a:gd name="connsiteY7" fmla="*/ 194794 h 747415"/>
                  <a:gd name="connsiteX8" fmla="*/ 882287 w 1444283"/>
                  <a:gd name="connsiteY8" fmla="*/ 194794 h 747415"/>
                  <a:gd name="connsiteX0" fmla="*/ 909711 w 1444283"/>
                  <a:gd name="connsiteY0" fmla="*/ 311317 h 714141"/>
                  <a:gd name="connsiteX1" fmla="*/ 501748 w 1444283"/>
                  <a:gd name="connsiteY1" fmla="*/ 142505 h 714141"/>
                  <a:gd name="connsiteX2" fmla="*/ 192259 w 1444283"/>
                  <a:gd name="connsiteY2" fmla="*/ 381656 h 714141"/>
                  <a:gd name="connsiteX3" fmla="*/ 178191 w 1444283"/>
                  <a:gd name="connsiteY3" fmla="*/ 634874 h 714141"/>
                  <a:gd name="connsiteX4" fmla="*/ 1261403 w 1444283"/>
                  <a:gd name="connsiteY4" fmla="*/ 705212 h 714141"/>
                  <a:gd name="connsiteX5" fmla="*/ 1275471 w 1444283"/>
                  <a:gd name="connsiteY5" fmla="*/ 677077 h 714141"/>
                  <a:gd name="connsiteX6" fmla="*/ 1314335 w 1444283"/>
                  <a:gd name="connsiteY6" fmla="*/ 482826 h 714141"/>
                  <a:gd name="connsiteX7" fmla="*/ 1242327 w 1444283"/>
                  <a:gd name="connsiteY7" fmla="*/ 194794 h 714141"/>
                  <a:gd name="connsiteX8" fmla="*/ 882287 w 1444283"/>
                  <a:gd name="connsiteY8" fmla="*/ 194794 h 714141"/>
                  <a:gd name="connsiteX0" fmla="*/ 909711 w 1444283"/>
                  <a:gd name="connsiteY0" fmla="*/ 311317 h 714141"/>
                  <a:gd name="connsiteX1" fmla="*/ 501748 w 1444283"/>
                  <a:gd name="connsiteY1" fmla="*/ 142505 h 714141"/>
                  <a:gd name="connsiteX2" fmla="*/ 192259 w 1444283"/>
                  <a:gd name="connsiteY2" fmla="*/ 381656 h 714141"/>
                  <a:gd name="connsiteX3" fmla="*/ 178191 w 1444283"/>
                  <a:gd name="connsiteY3" fmla="*/ 634874 h 714141"/>
                  <a:gd name="connsiteX4" fmla="*/ 1261403 w 1444283"/>
                  <a:gd name="connsiteY4" fmla="*/ 705212 h 714141"/>
                  <a:gd name="connsiteX5" fmla="*/ 1275471 w 1444283"/>
                  <a:gd name="connsiteY5" fmla="*/ 677077 h 714141"/>
                  <a:gd name="connsiteX6" fmla="*/ 1314335 w 1444283"/>
                  <a:gd name="connsiteY6" fmla="*/ 482826 h 714141"/>
                  <a:gd name="connsiteX7" fmla="*/ 1242327 w 1444283"/>
                  <a:gd name="connsiteY7" fmla="*/ 194794 h 714141"/>
                  <a:gd name="connsiteX8" fmla="*/ 882287 w 1444283"/>
                  <a:gd name="connsiteY8" fmla="*/ 194794 h 714141"/>
                  <a:gd name="connsiteX0" fmla="*/ 909711 w 1444283"/>
                  <a:gd name="connsiteY0" fmla="*/ 180535 h 631365"/>
                  <a:gd name="connsiteX1" fmla="*/ 501748 w 1444283"/>
                  <a:gd name="connsiteY1" fmla="*/ 11723 h 631365"/>
                  <a:gd name="connsiteX2" fmla="*/ 192259 w 1444283"/>
                  <a:gd name="connsiteY2" fmla="*/ 250874 h 631365"/>
                  <a:gd name="connsiteX3" fmla="*/ 178191 w 1444283"/>
                  <a:gd name="connsiteY3" fmla="*/ 504092 h 631365"/>
                  <a:gd name="connsiteX4" fmla="*/ 1261403 w 1444283"/>
                  <a:gd name="connsiteY4" fmla="*/ 574430 h 631365"/>
                  <a:gd name="connsiteX5" fmla="*/ 1275471 w 1444283"/>
                  <a:gd name="connsiteY5" fmla="*/ 546295 h 631365"/>
                  <a:gd name="connsiteX6" fmla="*/ 1242327 w 1444283"/>
                  <a:gd name="connsiteY6" fmla="*/ 64012 h 631365"/>
                  <a:gd name="connsiteX7" fmla="*/ 882287 w 1444283"/>
                  <a:gd name="connsiteY7" fmla="*/ 64012 h 631365"/>
                  <a:gd name="connsiteX0" fmla="*/ 909711 w 1444283"/>
                  <a:gd name="connsiteY0" fmla="*/ 180535 h 631365"/>
                  <a:gd name="connsiteX1" fmla="*/ 501748 w 1444283"/>
                  <a:gd name="connsiteY1" fmla="*/ 11723 h 631365"/>
                  <a:gd name="connsiteX2" fmla="*/ 192259 w 1444283"/>
                  <a:gd name="connsiteY2" fmla="*/ 250874 h 631365"/>
                  <a:gd name="connsiteX3" fmla="*/ 178191 w 1444283"/>
                  <a:gd name="connsiteY3" fmla="*/ 504092 h 631365"/>
                  <a:gd name="connsiteX4" fmla="*/ 1261403 w 1444283"/>
                  <a:gd name="connsiteY4" fmla="*/ 574430 h 631365"/>
                  <a:gd name="connsiteX5" fmla="*/ 1275471 w 1444283"/>
                  <a:gd name="connsiteY5" fmla="*/ 546295 h 631365"/>
                  <a:gd name="connsiteX6" fmla="*/ 1242327 w 1444283"/>
                  <a:gd name="connsiteY6" fmla="*/ 64012 h 631365"/>
                  <a:gd name="connsiteX7" fmla="*/ 882287 w 1444283"/>
                  <a:gd name="connsiteY7" fmla="*/ 64012 h 631365"/>
                  <a:gd name="connsiteX0" fmla="*/ 909711 w 1444283"/>
                  <a:gd name="connsiteY0" fmla="*/ 180535 h 631365"/>
                  <a:gd name="connsiteX1" fmla="*/ 501748 w 1444283"/>
                  <a:gd name="connsiteY1" fmla="*/ 11723 h 631365"/>
                  <a:gd name="connsiteX2" fmla="*/ 192259 w 1444283"/>
                  <a:gd name="connsiteY2" fmla="*/ 250874 h 631365"/>
                  <a:gd name="connsiteX3" fmla="*/ 178191 w 1444283"/>
                  <a:gd name="connsiteY3" fmla="*/ 504092 h 631365"/>
                  <a:gd name="connsiteX4" fmla="*/ 1261403 w 1444283"/>
                  <a:gd name="connsiteY4" fmla="*/ 574430 h 631365"/>
                  <a:gd name="connsiteX5" fmla="*/ 1275471 w 1444283"/>
                  <a:gd name="connsiteY5" fmla="*/ 546295 h 631365"/>
                  <a:gd name="connsiteX6" fmla="*/ 1242327 w 1444283"/>
                  <a:gd name="connsiteY6" fmla="*/ 64012 h 631365"/>
                  <a:gd name="connsiteX7" fmla="*/ 882287 w 1444283"/>
                  <a:gd name="connsiteY7" fmla="*/ 64012 h 631365"/>
                  <a:gd name="connsiteX0" fmla="*/ 894530 w 1338018"/>
                  <a:gd name="connsiteY0" fmla="*/ 180535 h 630304"/>
                  <a:gd name="connsiteX1" fmla="*/ 486567 w 1338018"/>
                  <a:gd name="connsiteY1" fmla="*/ 11723 h 630304"/>
                  <a:gd name="connsiteX2" fmla="*/ 177078 w 1338018"/>
                  <a:gd name="connsiteY2" fmla="*/ 250874 h 630304"/>
                  <a:gd name="connsiteX3" fmla="*/ 163010 w 1338018"/>
                  <a:gd name="connsiteY3" fmla="*/ 504092 h 630304"/>
                  <a:gd name="connsiteX4" fmla="*/ 1155138 w 1338018"/>
                  <a:gd name="connsiteY4" fmla="*/ 568068 h 630304"/>
                  <a:gd name="connsiteX5" fmla="*/ 1260290 w 1338018"/>
                  <a:gd name="connsiteY5" fmla="*/ 546295 h 630304"/>
                  <a:gd name="connsiteX6" fmla="*/ 1227146 w 1338018"/>
                  <a:gd name="connsiteY6" fmla="*/ 64012 h 630304"/>
                  <a:gd name="connsiteX7" fmla="*/ 867106 w 1338018"/>
                  <a:gd name="connsiteY7" fmla="*/ 64012 h 630304"/>
                  <a:gd name="connsiteX0" fmla="*/ 894530 w 1344495"/>
                  <a:gd name="connsiteY0" fmla="*/ 180535 h 652077"/>
                  <a:gd name="connsiteX1" fmla="*/ 486567 w 1344495"/>
                  <a:gd name="connsiteY1" fmla="*/ 11723 h 652077"/>
                  <a:gd name="connsiteX2" fmla="*/ 177078 w 1344495"/>
                  <a:gd name="connsiteY2" fmla="*/ 250874 h 652077"/>
                  <a:gd name="connsiteX3" fmla="*/ 163010 w 1344495"/>
                  <a:gd name="connsiteY3" fmla="*/ 504092 h 652077"/>
                  <a:gd name="connsiteX4" fmla="*/ 1155138 w 1344495"/>
                  <a:gd name="connsiteY4" fmla="*/ 568068 h 652077"/>
                  <a:gd name="connsiteX5" fmla="*/ 1299153 w 1344495"/>
                  <a:gd name="connsiteY5" fmla="*/ 568068 h 652077"/>
                  <a:gd name="connsiteX6" fmla="*/ 1227146 w 1344495"/>
                  <a:gd name="connsiteY6" fmla="*/ 64012 h 652077"/>
                  <a:gd name="connsiteX7" fmla="*/ 867106 w 1344495"/>
                  <a:gd name="connsiteY7" fmla="*/ 64012 h 652077"/>
                  <a:gd name="connsiteX0" fmla="*/ 894530 w 1344495"/>
                  <a:gd name="connsiteY0" fmla="*/ 202909 h 674451"/>
                  <a:gd name="connsiteX1" fmla="*/ 486567 w 1344495"/>
                  <a:gd name="connsiteY1" fmla="*/ 34097 h 674451"/>
                  <a:gd name="connsiteX2" fmla="*/ 177078 w 1344495"/>
                  <a:gd name="connsiteY2" fmla="*/ 273248 h 674451"/>
                  <a:gd name="connsiteX3" fmla="*/ 163010 w 1344495"/>
                  <a:gd name="connsiteY3" fmla="*/ 526466 h 674451"/>
                  <a:gd name="connsiteX4" fmla="*/ 1155138 w 1344495"/>
                  <a:gd name="connsiteY4" fmla="*/ 590442 h 674451"/>
                  <a:gd name="connsiteX5" fmla="*/ 1299153 w 1344495"/>
                  <a:gd name="connsiteY5" fmla="*/ 590442 h 674451"/>
                  <a:gd name="connsiteX6" fmla="*/ 1227146 w 1344495"/>
                  <a:gd name="connsiteY6" fmla="*/ 86386 h 674451"/>
                  <a:gd name="connsiteX7" fmla="*/ 905007 w 1344495"/>
                  <a:gd name="connsiteY7" fmla="*/ 72124 h 674451"/>
                  <a:gd name="connsiteX8" fmla="*/ 867106 w 1344495"/>
                  <a:gd name="connsiteY8" fmla="*/ 86386 h 674451"/>
                  <a:gd name="connsiteX0" fmla="*/ 894530 w 1344495"/>
                  <a:gd name="connsiteY0" fmla="*/ 202909 h 674451"/>
                  <a:gd name="connsiteX1" fmla="*/ 486567 w 1344495"/>
                  <a:gd name="connsiteY1" fmla="*/ 34097 h 674451"/>
                  <a:gd name="connsiteX2" fmla="*/ 177078 w 1344495"/>
                  <a:gd name="connsiteY2" fmla="*/ 273248 h 674451"/>
                  <a:gd name="connsiteX3" fmla="*/ 163010 w 1344495"/>
                  <a:gd name="connsiteY3" fmla="*/ 526466 h 674451"/>
                  <a:gd name="connsiteX4" fmla="*/ 1155138 w 1344495"/>
                  <a:gd name="connsiteY4" fmla="*/ 590442 h 674451"/>
                  <a:gd name="connsiteX5" fmla="*/ 1299153 w 1344495"/>
                  <a:gd name="connsiteY5" fmla="*/ 590442 h 674451"/>
                  <a:gd name="connsiteX6" fmla="*/ 1227146 w 1344495"/>
                  <a:gd name="connsiteY6" fmla="*/ 86386 h 674451"/>
                  <a:gd name="connsiteX7" fmla="*/ 905007 w 1344495"/>
                  <a:gd name="connsiteY7" fmla="*/ 72124 h 674451"/>
                  <a:gd name="connsiteX8" fmla="*/ 867105 w 1344495"/>
                  <a:gd name="connsiteY8" fmla="*/ 158394 h 674451"/>
                  <a:gd name="connsiteX0" fmla="*/ 894530 w 1344495"/>
                  <a:gd name="connsiteY0" fmla="*/ 212534 h 684076"/>
                  <a:gd name="connsiteX1" fmla="*/ 486567 w 1344495"/>
                  <a:gd name="connsiteY1" fmla="*/ 43722 h 684076"/>
                  <a:gd name="connsiteX2" fmla="*/ 177078 w 1344495"/>
                  <a:gd name="connsiteY2" fmla="*/ 282873 h 684076"/>
                  <a:gd name="connsiteX3" fmla="*/ 163010 w 1344495"/>
                  <a:gd name="connsiteY3" fmla="*/ 536091 h 684076"/>
                  <a:gd name="connsiteX4" fmla="*/ 1155138 w 1344495"/>
                  <a:gd name="connsiteY4" fmla="*/ 600067 h 684076"/>
                  <a:gd name="connsiteX5" fmla="*/ 1299153 w 1344495"/>
                  <a:gd name="connsiteY5" fmla="*/ 600067 h 684076"/>
                  <a:gd name="connsiteX6" fmla="*/ 1227146 w 1344495"/>
                  <a:gd name="connsiteY6" fmla="*/ 96011 h 684076"/>
                  <a:gd name="connsiteX7" fmla="*/ 867105 w 1344495"/>
                  <a:gd name="connsiteY7" fmla="*/ 24003 h 684076"/>
                  <a:gd name="connsiteX8" fmla="*/ 867105 w 1344495"/>
                  <a:gd name="connsiteY8" fmla="*/ 168019 h 684076"/>
                  <a:gd name="connsiteX0" fmla="*/ 894530 w 1344495"/>
                  <a:gd name="connsiteY0" fmla="*/ 212534 h 684076"/>
                  <a:gd name="connsiteX1" fmla="*/ 486567 w 1344495"/>
                  <a:gd name="connsiteY1" fmla="*/ 43722 h 684076"/>
                  <a:gd name="connsiteX2" fmla="*/ 177078 w 1344495"/>
                  <a:gd name="connsiteY2" fmla="*/ 282873 h 684076"/>
                  <a:gd name="connsiteX3" fmla="*/ 163010 w 1344495"/>
                  <a:gd name="connsiteY3" fmla="*/ 536091 h 684076"/>
                  <a:gd name="connsiteX4" fmla="*/ 1155138 w 1344495"/>
                  <a:gd name="connsiteY4" fmla="*/ 600067 h 684076"/>
                  <a:gd name="connsiteX5" fmla="*/ 1299153 w 1344495"/>
                  <a:gd name="connsiteY5" fmla="*/ 600067 h 684076"/>
                  <a:gd name="connsiteX6" fmla="*/ 1227146 w 1344495"/>
                  <a:gd name="connsiteY6" fmla="*/ 96011 h 684076"/>
                  <a:gd name="connsiteX7" fmla="*/ 867105 w 1344495"/>
                  <a:gd name="connsiteY7" fmla="*/ 24003 h 684076"/>
                  <a:gd name="connsiteX8" fmla="*/ 867105 w 1344495"/>
                  <a:gd name="connsiteY8" fmla="*/ 168019 h 684076"/>
                  <a:gd name="connsiteX0" fmla="*/ 894530 w 1344495"/>
                  <a:gd name="connsiteY0" fmla="*/ 212534 h 684076"/>
                  <a:gd name="connsiteX1" fmla="*/ 486567 w 1344495"/>
                  <a:gd name="connsiteY1" fmla="*/ 43722 h 684076"/>
                  <a:gd name="connsiteX2" fmla="*/ 177078 w 1344495"/>
                  <a:gd name="connsiteY2" fmla="*/ 282873 h 684076"/>
                  <a:gd name="connsiteX3" fmla="*/ 163010 w 1344495"/>
                  <a:gd name="connsiteY3" fmla="*/ 536091 h 684076"/>
                  <a:gd name="connsiteX4" fmla="*/ 1155138 w 1344495"/>
                  <a:gd name="connsiteY4" fmla="*/ 600067 h 684076"/>
                  <a:gd name="connsiteX5" fmla="*/ 1299153 w 1344495"/>
                  <a:gd name="connsiteY5" fmla="*/ 600067 h 684076"/>
                  <a:gd name="connsiteX6" fmla="*/ 1227146 w 1344495"/>
                  <a:gd name="connsiteY6" fmla="*/ 96011 h 684076"/>
                  <a:gd name="connsiteX7" fmla="*/ 867105 w 1344495"/>
                  <a:gd name="connsiteY7" fmla="*/ 24003 h 684076"/>
                  <a:gd name="connsiteX8" fmla="*/ 867105 w 1344495"/>
                  <a:gd name="connsiteY8" fmla="*/ 168019 h 684076"/>
                  <a:gd name="connsiteX0" fmla="*/ 894530 w 1344495"/>
                  <a:gd name="connsiteY0" fmla="*/ 284542 h 768086"/>
                  <a:gd name="connsiteX1" fmla="*/ 486567 w 1344495"/>
                  <a:gd name="connsiteY1" fmla="*/ 115730 h 768086"/>
                  <a:gd name="connsiteX2" fmla="*/ 177078 w 1344495"/>
                  <a:gd name="connsiteY2" fmla="*/ 354881 h 768086"/>
                  <a:gd name="connsiteX3" fmla="*/ 163010 w 1344495"/>
                  <a:gd name="connsiteY3" fmla="*/ 608099 h 768086"/>
                  <a:gd name="connsiteX4" fmla="*/ 1155138 w 1344495"/>
                  <a:gd name="connsiteY4" fmla="*/ 672075 h 768086"/>
                  <a:gd name="connsiteX5" fmla="*/ 1299153 w 1344495"/>
                  <a:gd name="connsiteY5" fmla="*/ 672075 h 768086"/>
                  <a:gd name="connsiteX6" fmla="*/ 1227145 w 1344495"/>
                  <a:gd name="connsiteY6" fmla="*/ 96011 h 768086"/>
                  <a:gd name="connsiteX7" fmla="*/ 867105 w 1344495"/>
                  <a:gd name="connsiteY7" fmla="*/ 96011 h 768086"/>
                  <a:gd name="connsiteX8" fmla="*/ 867105 w 1344495"/>
                  <a:gd name="connsiteY8" fmla="*/ 240027 h 768086"/>
                  <a:gd name="connsiteX0" fmla="*/ 894530 w 1344495"/>
                  <a:gd name="connsiteY0" fmla="*/ 211938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167423 h 695482"/>
                  <a:gd name="connsiteX0" fmla="*/ 894530 w 1344495"/>
                  <a:gd name="connsiteY0" fmla="*/ 211938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167423 h 695482"/>
                  <a:gd name="connsiteX0" fmla="*/ 894530 w 1344495"/>
                  <a:gd name="connsiteY0" fmla="*/ 211938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167423 h 695482"/>
                  <a:gd name="connsiteX0" fmla="*/ 894530 w 1344495"/>
                  <a:gd name="connsiteY0" fmla="*/ 211938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239431 h 695482"/>
                  <a:gd name="connsiteX0" fmla="*/ 894530 w 1344495"/>
                  <a:gd name="connsiteY0" fmla="*/ 211938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239431 h 695482"/>
                  <a:gd name="connsiteX0" fmla="*/ 894530 w 1344495"/>
                  <a:gd name="connsiteY0" fmla="*/ 211938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239431 h 695482"/>
                  <a:gd name="connsiteX0" fmla="*/ 867105 w 1344495"/>
                  <a:gd name="connsiteY0" fmla="*/ 239431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239431 h 695482"/>
                  <a:gd name="connsiteX0" fmla="*/ 867105 w 1344495"/>
                  <a:gd name="connsiteY0" fmla="*/ 239431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167423 h 695482"/>
                  <a:gd name="connsiteX0" fmla="*/ 867105 w 1344495"/>
                  <a:gd name="connsiteY0" fmla="*/ 239431 h 695482"/>
                  <a:gd name="connsiteX1" fmla="*/ 939113 w 1344495"/>
                  <a:gd name="connsiteY1" fmla="*/ 527463 h 695482"/>
                  <a:gd name="connsiteX2" fmla="*/ 486567 w 1344495"/>
                  <a:gd name="connsiteY2" fmla="*/ 43126 h 695482"/>
                  <a:gd name="connsiteX3" fmla="*/ 177078 w 1344495"/>
                  <a:gd name="connsiteY3" fmla="*/ 282277 h 695482"/>
                  <a:gd name="connsiteX4" fmla="*/ 163010 w 1344495"/>
                  <a:gd name="connsiteY4" fmla="*/ 535495 h 695482"/>
                  <a:gd name="connsiteX5" fmla="*/ 1155138 w 1344495"/>
                  <a:gd name="connsiteY5" fmla="*/ 599471 h 695482"/>
                  <a:gd name="connsiteX6" fmla="*/ 1299153 w 1344495"/>
                  <a:gd name="connsiteY6" fmla="*/ 599471 h 695482"/>
                  <a:gd name="connsiteX7" fmla="*/ 1227145 w 1344495"/>
                  <a:gd name="connsiteY7" fmla="*/ 23407 h 695482"/>
                  <a:gd name="connsiteX8" fmla="*/ 867105 w 1344495"/>
                  <a:gd name="connsiteY8" fmla="*/ 23407 h 695482"/>
                  <a:gd name="connsiteX9" fmla="*/ 867105 w 1344495"/>
                  <a:gd name="connsiteY9" fmla="*/ 167423 h 695482"/>
                  <a:gd name="connsiteX0" fmla="*/ 867105 w 1344495"/>
                  <a:gd name="connsiteY0" fmla="*/ 239431 h 695482"/>
                  <a:gd name="connsiteX1" fmla="*/ 867105 w 1344495"/>
                  <a:gd name="connsiteY1" fmla="*/ 167423 h 695482"/>
                  <a:gd name="connsiteX2" fmla="*/ 939113 w 1344495"/>
                  <a:gd name="connsiteY2" fmla="*/ 527463 h 695482"/>
                  <a:gd name="connsiteX3" fmla="*/ 486567 w 1344495"/>
                  <a:gd name="connsiteY3" fmla="*/ 43126 h 695482"/>
                  <a:gd name="connsiteX4" fmla="*/ 177078 w 1344495"/>
                  <a:gd name="connsiteY4" fmla="*/ 282277 h 695482"/>
                  <a:gd name="connsiteX5" fmla="*/ 163010 w 1344495"/>
                  <a:gd name="connsiteY5" fmla="*/ 535495 h 695482"/>
                  <a:gd name="connsiteX6" fmla="*/ 1155138 w 1344495"/>
                  <a:gd name="connsiteY6" fmla="*/ 599471 h 695482"/>
                  <a:gd name="connsiteX7" fmla="*/ 1299153 w 1344495"/>
                  <a:gd name="connsiteY7" fmla="*/ 599471 h 695482"/>
                  <a:gd name="connsiteX8" fmla="*/ 1227145 w 1344495"/>
                  <a:gd name="connsiteY8" fmla="*/ 23407 h 695482"/>
                  <a:gd name="connsiteX9" fmla="*/ 867105 w 1344495"/>
                  <a:gd name="connsiteY9" fmla="*/ 23407 h 695482"/>
                  <a:gd name="connsiteX10" fmla="*/ 867105 w 1344495"/>
                  <a:gd name="connsiteY10" fmla="*/ 167423 h 695482"/>
                  <a:gd name="connsiteX0" fmla="*/ 867105 w 1344495"/>
                  <a:gd name="connsiteY0" fmla="*/ 239431 h 695482"/>
                  <a:gd name="connsiteX1" fmla="*/ 867105 w 1344495"/>
                  <a:gd name="connsiteY1" fmla="*/ 167423 h 695482"/>
                  <a:gd name="connsiteX2" fmla="*/ 486567 w 1344495"/>
                  <a:gd name="connsiteY2" fmla="*/ 43126 h 695482"/>
                  <a:gd name="connsiteX3" fmla="*/ 177078 w 1344495"/>
                  <a:gd name="connsiteY3" fmla="*/ 282277 h 695482"/>
                  <a:gd name="connsiteX4" fmla="*/ 163010 w 1344495"/>
                  <a:gd name="connsiteY4" fmla="*/ 535495 h 695482"/>
                  <a:gd name="connsiteX5" fmla="*/ 1155138 w 1344495"/>
                  <a:gd name="connsiteY5" fmla="*/ 599471 h 695482"/>
                  <a:gd name="connsiteX6" fmla="*/ 1299153 w 1344495"/>
                  <a:gd name="connsiteY6" fmla="*/ 599471 h 695482"/>
                  <a:gd name="connsiteX7" fmla="*/ 1227145 w 1344495"/>
                  <a:gd name="connsiteY7" fmla="*/ 23407 h 695482"/>
                  <a:gd name="connsiteX8" fmla="*/ 867105 w 1344495"/>
                  <a:gd name="connsiteY8" fmla="*/ 23407 h 695482"/>
                  <a:gd name="connsiteX9" fmla="*/ 867105 w 1344495"/>
                  <a:gd name="connsiteY9" fmla="*/ 167423 h 695482"/>
                  <a:gd name="connsiteX0" fmla="*/ 867105 w 1344495"/>
                  <a:gd name="connsiteY0" fmla="*/ 239431 h 695482"/>
                  <a:gd name="connsiteX1" fmla="*/ 867105 w 1344495"/>
                  <a:gd name="connsiteY1" fmla="*/ 167423 h 695482"/>
                  <a:gd name="connsiteX2" fmla="*/ 486567 w 1344495"/>
                  <a:gd name="connsiteY2" fmla="*/ 43126 h 695482"/>
                  <a:gd name="connsiteX3" fmla="*/ 177078 w 1344495"/>
                  <a:gd name="connsiteY3" fmla="*/ 282277 h 695482"/>
                  <a:gd name="connsiteX4" fmla="*/ 163010 w 1344495"/>
                  <a:gd name="connsiteY4" fmla="*/ 535495 h 695482"/>
                  <a:gd name="connsiteX5" fmla="*/ 1155138 w 1344495"/>
                  <a:gd name="connsiteY5" fmla="*/ 599471 h 695482"/>
                  <a:gd name="connsiteX6" fmla="*/ 1299153 w 1344495"/>
                  <a:gd name="connsiteY6" fmla="*/ 599471 h 695482"/>
                  <a:gd name="connsiteX7" fmla="*/ 1227145 w 1344495"/>
                  <a:gd name="connsiteY7" fmla="*/ 23407 h 695482"/>
                  <a:gd name="connsiteX8" fmla="*/ 867105 w 1344495"/>
                  <a:gd name="connsiteY8" fmla="*/ 23407 h 695482"/>
                  <a:gd name="connsiteX9" fmla="*/ 867105 w 1344495"/>
                  <a:gd name="connsiteY9" fmla="*/ 167423 h 695482"/>
                  <a:gd name="connsiteX0" fmla="*/ 867105 w 1344495"/>
                  <a:gd name="connsiteY0" fmla="*/ 362417 h 818468"/>
                  <a:gd name="connsiteX1" fmla="*/ 867105 w 1344495"/>
                  <a:gd name="connsiteY1" fmla="*/ 290409 h 818468"/>
                  <a:gd name="connsiteX2" fmla="*/ 486567 w 1344495"/>
                  <a:gd name="connsiteY2" fmla="*/ 166112 h 818468"/>
                  <a:gd name="connsiteX3" fmla="*/ 177078 w 1344495"/>
                  <a:gd name="connsiteY3" fmla="*/ 405263 h 818468"/>
                  <a:gd name="connsiteX4" fmla="*/ 163010 w 1344495"/>
                  <a:gd name="connsiteY4" fmla="*/ 658481 h 818468"/>
                  <a:gd name="connsiteX5" fmla="*/ 1155138 w 1344495"/>
                  <a:gd name="connsiteY5" fmla="*/ 722457 h 818468"/>
                  <a:gd name="connsiteX6" fmla="*/ 1299153 w 1344495"/>
                  <a:gd name="connsiteY6" fmla="*/ 722457 h 818468"/>
                  <a:gd name="connsiteX7" fmla="*/ 1227145 w 1344495"/>
                  <a:gd name="connsiteY7" fmla="*/ 146393 h 818468"/>
                  <a:gd name="connsiteX8" fmla="*/ 867105 w 1344495"/>
                  <a:gd name="connsiteY8" fmla="*/ 146393 h 818468"/>
                  <a:gd name="connsiteX9" fmla="*/ 651081 w 1344495"/>
                  <a:gd name="connsiteY9" fmla="*/ 2377 h 818468"/>
                  <a:gd name="connsiteX0" fmla="*/ 867105 w 1344495"/>
                  <a:gd name="connsiteY0" fmla="*/ 434425 h 818468"/>
                  <a:gd name="connsiteX1" fmla="*/ 867105 w 1344495"/>
                  <a:gd name="connsiteY1" fmla="*/ 290409 h 818468"/>
                  <a:gd name="connsiteX2" fmla="*/ 486567 w 1344495"/>
                  <a:gd name="connsiteY2" fmla="*/ 166112 h 818468"/>
                  <a:gd name="connsiteX3" fmla="*/ 177078 w 1344495"/>
                  <a:gd name="connsiteY3" fmla="*/ 405263 h 818468"/>
                  <a:gd name="connsiteX4" fmla="*/ 163010 w 1344495"/>
                  <a:gd name="connsiteY4" fmla="*/ 658481 h 818468"/>
                  <a:gd name="connsiteX5" fmla="*/ 1155138 w 1344495"/>
                  <a:gd name="connsiteY5" fmla="*/ 722457 h 818468"/>
                  <a:gd name="connsiteX6" fmla="*/ 1299153 w 1344495"/>
                  <a:gd name="connsiteY6" fmla="*/ 722457 h 818468"/>
                  <a:gd name="connsiteX7" fmla="*/ 1227145 w 1344495"/>
                  <a:gd name="connsiteY7" fmla="*/ 146393 h 818468"/>
                  <a:gd name="connsiteX8" fmla="*/ 867105 w 1344495"/>
                  <a:gd name="connsiteY8" fmla="*/ 146393 h 818468"/>
                  <a:gd name="connsiteX9" fmla="*/ 651081 w 1344495"/>
                  <a:gd name="connsiteY9" fmla="*/ 2377 h 818468"/>
                  <a:gd name="connsiteX0" fmla="*/ 867105 w 1344495"/>
                  <a:gd name="connsiteY0" fmla="*/ 290409 h 818468"/>
                  <a:gd name="connsiteX1" fmla="*/ 486567 w 1344495"/>
                  <a:gd name="connsiteY1" fmla="*/ 166112 h 818468"/>
                  <a:gd name="connsiteX2" fmla="*/ 177078 w 1344495"/>
                  <a:gd name="connsiteY2" fmla="*/ 405263 h 818468"/>
                  <a:gd name="connsiteX3" fmla="*/ 163010 w 1344495"/>
                  <a:gd name="connsiteY3" fmla="*/ 658481 h 818468"/>
                  <a:gd name="connsiteX4" fmla="*/ 1155138 w 1344495"/>
                  <a:gd name="connsiteY4" fmla="*/ 722457 h 818468"/>
                  <a:gd name="connsiteX5" fmla="*/ 1299153 w 1344495"/>
                  <a:gd name="connsiteY5" fmla="*/ 722457 h 818468"/>
                  <a:gd name="connsiteX6" fmla="*/ 1227145 w 1344495"/>
                  <a:gd name="connsiteY6" fmla="*/ 146393 h 818468"/>
                  <a:gd name="connsiteX7" fmla="*/ 867105 w 1344495"/>
                  <a:gd name="connsiteY7" fmla="*/ 146393 h 818468"/>
                  <a:gd name="connsiteX8" fmla="*/ 651081 w 1344495"/>
                  <a:gd name="connsiteY8" fmla="*/ 2377 h 818468"/>
                  <a:gd name="connsiteX0" fmla="*/ 867105 w 1344495"/>
                  <a:gd name="connsiteY0" fmla="*/ 167423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167423 h 6954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44495" h="695482">
                    <a:moveTo>
                      <a:pt x="867105" y="167423"/>
                    </a:moveTo>
                    <a:cubicBezTo>
                      <a:pt x="803682" y="122704"/>
                      <a:pt x="601572" y="23984"/>
                      <a:pt x="486567" y="43126"/>
                    </a:cubicBezTo>
                    <a:cubicBezTo>
                      <a:pt x="371563" y="62268"/>
                      <a:pt x="231004" y="200216"/>
                      <a:pt x="177078" y="282277"/>
                    </a:cubicBezTo>
                    <a:cubicBezTo>
                      <a:pt x="123152" y="364338"/>
                      <a:pt x="0" y="482629"/>
                      <a:pt x="163010" y="535495"/>
                    </a:cubicBezTo>
                    <a:cubicBezTo>
                      <a:pt x="326020" y="588361"/>
                      <a:pt x="965781" y="588808"/>
                      <a:pt x="1155138" y="599471"/>
                    </a:cubicBezTo>
                    <a:cubicBezTo>
                      <a:pt x="1344495" y="610134"/>
                      <a:pt x="1287152" y="695482"/>
                      <a:pt x="1299153" y="599471"/>
                    </a:cubicBezTo>
                    <a:cubicBezTo>
                      <a:pt x="1311154" y="503460"/>
                      <a:pt x="1266957" y="99823"/>
                      <a:pt x="1227145" y="23407"/>
                    </a:cubicBezTo>
                    <a:cubicBezTo>
                      <a:pt x="1133607" y="0"/>
                      <a:pt x="954918" y="16764"/>
                      <a:pt x="867105" y="23407"/>
                    </a:cubicBezTo>
                    <a:cubicBezTo>
                      <a:pt x="864620" y="145541"/>
                      <a:pt x="873422" y="165046"/>
                      <a:pt x="867105" y="167423"/>
                    </a:cubicBezTo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" name="Freeform 16"/>
              <p:cNvSpPr/>
              <p:nvPr/>
            </p:nvSpPr>
            <p:spPr>
              <a:xfrm>
                <a:off x="3131839" y="5589240"/>
                <a:ext cx="1259185" cy="195263"/>
              </a:xfrm>
              <a:custGeom>
                <a:avLst/>
                <a:gdLst>
                  <a:gd name="connsiteX0" fmla="*/ 9525 w 1295400"/>
                  <a:gd name="connsiteY0" fmla="*/ 0 h 195263"/>
                  <a:gd name="connsiteX1" fmla="*/ 0 w 1295400"/>
                  <a:gd name="connsiteY1" fmla="*/ 161925 h 195263"/>
                  <a:gd name="connsiteX2" fmla="*/ 1276350 w 1295400"/>
                  <a:gd name="connsiteY2" fmla="*/ 195263 h 195263"/>
                  <a:gd name="connsiteX3" fmla="*/ 1295400 w 1295400"/>
                  <a:gd name="connsiteY3" fmla="*/ 47625 h 195263"/>
                  <a:gd name="connsiteX4" fmla="*/ 9525 w 1295400"/>
                  <a:gd name="connsiteY4" fmla="*/ 0 h 195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95400" h="195263">
                    <a:moveTo>
                      <a:pt x="9525" y="0"/>
                    </a:moveTo>
                    <a:lnTo>
                      <a:pt x="0" y="161925"/>
                    </a:lnTo>
                    <a:lnTo>
                      <a:pt x="1276350" y="195263"/>
                    </a:lnTo>
                    <a:lnTo>
                      <a:pt x="1295400" y="47625"/>
                    </a:lnTo>
                    <a:lnTo>
                      <a:pt x="9525" y="0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2" name="Group 53"/>
            <p:cNvGrpSpPr/>
            <p:nvPr/>
          </p:nvGrpSpPr>
          <p:grpSpPr>
            <a:xfrm>
              <a:off x="5824186" y="4835103"/>
              <a:ext cx="847238" cy="754137"/>
              <a:chOff x="4355976" y="4581128"/>
              <a:chExt cx="1368152" cy="1224136"/>
            </a:xfrm>
          </p:grpSpPr>
          <p:sp>
            <p:nvSpPr>
              <p:cNvPr id="12" name="Freeform 11"/>
              <p:cNvSpPr/>
              <p:nvPr/>
            </p:nvSpPr>
            <p:spPr>
              <a:xfrm flipH="1">
                <a:off x="4442273" y="4581128"/>
                <a:ext cx="1080118" cy="1144288"/>
              </a:xfrm>
              <a:custGeom>
                <a:avLst/>
                <a:gdLst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98859 w 625872"/>
                  <a:gd name="connsiteY6" fmla="*/ 576262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86581 w 625872"/>
                  <a:gd name="connsiteY6" fmla="*/ 600620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52338"/>
                  <a:gd name="connsiteX1" fmla="*/ 586978 w 629778"/>
                  <a:gd name="connsiteY1" fmla="*/ 707231 h 852338"/>
                  <a:gd name="connsiteX2" fmla="*/ 332557 w 629778"/>
                  <a:gd name="connsiteY2" fmla="*/ 850230 h 852338"/>
                  <a:gd name="connsiteX3" fmla="*/ 65484 w 629778"/>
                  <a:gd name="connsiteY3" fmla="*/ 809625 h 852338"/>
                  <a:gd name="connsiteX4" fmla="*/ 15478 w 629778"/>
                  <a:gd name="connsiteY4" fmla="*/ 671512 h 852338"/>
                  <a:gd name="connsiteX5" fmla="*/ 158353 w 629778"/>
                  <a:gd name="connsiteY5" fmla="*/ 540543 h 852338"/>
                  <a:gd name="connsiteX6" fmla="*/ 386581 w 629778"/>
                  <a:gd name="connsiteY6" fmla="*/ 600620 h 852338"/>
                  <a:gd name="connsiteX7" fmla="*/ 408384 w 629778"/>
                  <a:gd name="connsiteY7" fmla="*/ 554831 h 852338"/>
                  <a:gd name="connsiteX8" fmla="*/ 403622 w 629778"/>
                  <a:gd name="connsiteY8" fmla="*/ 0 h 852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9778" h="852338">
                    <a:moveTo>
                      <a:pt x="589359" y="40481"/>
                    </a:moveTo>
                    <a:cubicBezTo>
                      <a:pt x="607615" y="308570"/>
                      <a:pt x="629778" y="572273"/>
                      <a:pt x="586978" y="707231"/>
                    </a:cubicBezTo>
                    <a:cubicBezTo>
                      <a:pt x="544178" y="842189"/>
                      <a:pt x="393081" y="852338"/>
                      <a:pt x="332557" y="850230"/>
                    </a:cubicBezTo>
                    <a:cubicBezTo>
                      <a:pt x="247154" y="847800"/>
                      <a:pt x="118330" y="839411"/>
                      <a:pt x="65484" y="809625"/>
                    </a:cubicBezTo>
                    <a:cubicBezTo>
                      <a:pt x="12638" y="779839"/>
                      <a:pt x="0" y="716359"/>
                      <a:pt x="15478" y="671512"/>
                    </a:cubicBezTo>
                    <a:cubicBezTo>
                      <a:pt x="30956" y="626665"/>
                      <a:pt x="96503" y="552358"/>
                      <a:pt x="158353" y="540543"/>
                    </a:cubicBezTo>
                    <a:cubicBezTo>
                      <a:pt x="220203" y="528728"/>
                      <a:pt x="344909" y="598239"/>
                      <a:pt x="386581" y="600620"/>
                    </a:cubicBezTo>
                    <a:cubicBezTo>
                      <a:pt x="428253" y="603001"/>
                      <a:pt x="405544" y="654934"/>
                      <a:pt x="408384" y="554831"/>
                    </a:cubicBezTo>
                    <a:cubicBezTo>
                      <a:pt x="411224" y="454728"/>
                      <a:pt x="406400" y="229393"/>
                      <a:pt x="403622" y="0"/>
                    </a:cubicBezTo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" name="Freeform 12"/>
              <p:cNvSpPr/>
              <p:nvPr/>
            </p:nvSpPr>
            <p:spPr>
              <a:xfrm flipH="1">
                <a:off x="4355976" y="5109782"/>
                <a:ext cx="1368152" cy="695482"/>
              </a:xfrm>
              <a:custGeom>
                <a:avLst/>
                <a:gdLst>
                  <a:gd name="connsiteX0" fmla="*/ 909711 w 1444283"/>
                  <a:gd name="connsiteY0" fmla="*/ 180535 h 616633"/>
                  <a:gd name="connsiteX1" fmla="*/ 501748 w 1444283"/>
                  <a:gd name="connsiteY1" fmla="*/ 11723 h 616633"/>
                  <a:gd name="connsiteX2" fmla="*/ 192259 w 1444283"/>
                  <a:gd name="connsiteY2" fmla="*/ 250874 h 616633"/>
                  <a:gd name="connsiteX3" fmla="*/ 178191 w 1444283"/>
                  <a:gd name="connsiteY3" fmla="*/ 504092 h 616633"/>
                  <a:gd name="connsiteX4" fmla="*/ 1261403 w 1444283"/>
                  <a:gd name="connsiteY4" fmla="*/ 574430 h 616633"/>
                  <a:gd name="connsiteX5" fmla="*/ 1275471 w 1444283"/>
                  <a:gd name="connsiteY5" fmla="*/ 546295 h 616633"/>
                  <a:gd name="connsiteX6" fmla="*/ 1289539 w 1444283"/>
                  <a:gd name="connsiteY6" fmla="*/ 152400 h 616633"/>
                  <a:gd name="connsiteX7" fmla="*/ 1275471 w 1444283"/>
                  <a:gd name="connsiteY7" fmla="*/ 124264 h 616633"/>
                  <a:gd name="connsiteX8" fmla="*/ 937846 w 1444283"/>
                  <a:gd name="connsiteY8" fmla="*/ 222738 h 616633"/>
                  <a:gd name="connsiteX0" fmla="*/ 909711 w 1444283"/>
                  <a:gd name="connsiteY0" fmla="*/ 180535 h 616633"/>
                  <a:gd name="connsiteX1" fmla="*/ 501748 w 1444283"/>
                  <a:gd name="connsiteY1" fmla="*/ 11723 h 616633"/>
                  <a:gd name="connsiteX2" fmla="*/ 192259 w 1444283"/>
                  <a:gd name="connsiteY2" fmla="*/ 250874 h 616633"/>
                  <a:gd name="connsiteX3" fmla="*/ 178191 w 1444283"/>
                  <a:gd name="connsiteY3" fmla="*/ 504092 h 616633"/>
                  <a:gd name="connsiteX4" fmla="*/ 1261403 w 1444283"/>
                  <a:gd name="connsiteY4" fmla="*/ 574430 h 616633"/>
                  <a:gd name="connsiteX5" fmla="*/ 1275471 w 1444283"/>
                  <a:gd name="connsiteY5" fmla="*/ 546295 h 616633"/>
                  <a:gd name="connsiteX6" fmla="*/ 1289539 w 1444283"/>
                  <a:gd name="connsiteY6" fmla="*/ 152400 h 616633"/>
                  <a:gd name="connsiteX7" fmla="*/ 1275471 w 1444283"/>
                  <a:gd name="connsiteY7" fmla="*/ 124264 h 616633"/>
                  <a:gd name="connsiteX8" fmla="*/ 882287 w 1444283"/>
                  <a:gd name="connsiteY8" fmla="*/ 64012 h 616633"/>
                  <a:gd name="connsiteX0" fmla="*/ 909711 w 1444283"/>
                  <a:gd name="connsiteY0" fmla="*/ 180535 h 616633"/>
                  <a:gd name="connsiteX1" fmla="*/ 501748 w 1444283"/>
                  <a:gd name="connsiteY1" fmla="*/ 11723 h 616633"/>
                  <a:gd name="connsiteX2" fmla="*/ 192259 w 1444283"/>
                  <a:gd name="connsiteY2" fmla="*/ 250874 h 616633"/>
                  <a:gd name="connsiteX3" fmla="*/ 178191 w 1444283"/>
                  <a:gd name="connsiteY3" fmla="*/ 504092 h 616633"/>
                  <a:gd name="connsiteX4" fmla="*/ 1261403 w 1444283"/>
                  <a:gd name="connsiteY4" fmla="*/ 574430 h 616633"/>
                  <a:gd name="connsiteX5" fmla="*/ 1275471 w 1444283"/>
                  <a:gd name="connsiteY5" fmla="*/ 546295 h 616633"/>
                  <a:gd name="connsiteX6" fmla="*/ 1289539 w 1444283"/>
                  <a:gd name="connsiteY6" fmla="*/ 152400 h 616633"/>
                  <a:gd name="connsiteX7" fmla="*/ 1242327 w 1444283"/>
                  <a:gd name="connsiteY7" fmla="*/ 64012 h 616633"/>
                  <a:gd name="connsiteX8" fmla="*/ 882287 w 1444283"/>
                  <a:gd name="connsiteY8" fmla="*/ 64012 h 616633"/>
                  <a:gd name="connsiteX0" fmla="*/ 909711 w 1444283"/>
                  <a:gd name="connsiteY0" fmla="*/ 311317 h 747415"/>
                  <a:gd name="connsiteX1" fmla="*/ 501748 w 1444283"/>
                  <a:gd name="connsiteY1" fmla="*/ 142505 h 747415"/>
                  <a:gd name="connsiteX2" fmla="*/ 192259 w 1444283"/>
                  <a:gd name="connsiteY2" fmla="*/ 381656 h 747415"/>
                  <a:gd name="connsiteX3" fmla="*/ 178191 w 1444283"/>
                  <a:gd name="connsiteY3" fmla="*/ 634874 h 747415"/>
                  <a:gd name="connsiteX4" fmla="*/ 1261403 w 1444283"/>
                  <a:gd name="connsiteY4" fmla="*/ 705212 h 747415"/>
                  <a:gd name="connsiteX5" fmla="*/ 1275471 w 1444283"/>
                  <a:gd name="connsiteY5" fmla="*/ 677077 h 747415"/>
                  <a:gd name="connsiteX6" fmla="*/ 1289539 w 1444283"/>
                  <a:gd name="connsiteY6" fmla="*/ 283182 h 747415"/>
                  <a:gd name="connsiteX7" fmla="*/ 1242327 w 1444283"/>
                  <a:gd name="connsiteY7" fmla="*/ 194794 h 747415"/>
                  <a:gd name="connsiteX8" fmla="*/ 882287 w 1444283"/>
                  <a:gd name="connsiteY8" fmla="*/ 194794 h 747415"/>
                  <a:gd name="connsiteX0" fmla="*/ 909711 w 1444283"/>
                  <a:gd name="connsiteY0" fmla="*/ 311317 h 714141"/>
                  <a:gd name="connsiteX1" fmla="*/ 501748 w 1444283"/>
                  <a:gd name="connsiteY1" fmla="*/ 142505 h 714141"/>
                  <a:gd name="connsiteX2" fmla="*/ 192259 w 1444283"/>
                  <a:gd name="connsiteY2" fmla="*/ 381656 h 714141"/>
                  <a:gd name="connsiteX3" fmla="*/ 178191 w 1444283"/>
                  <a:gd name="connsiteY3" fmla="*/ 634874 h 714141"/>
                  <a:gd name="connsiteX4" fmla="*/ 1261403 w 1444283"/>
                  <a:gd name="connsiteY4" fmla="*/ 705212 h 714141"/>
                  <a:gd name="connsiteX5" fmla="*/ 1275471 w 1444283"/>
                  <a:gd name="connsiteY5" fmla="*/ 677077 h 714141"/>
                  <a:gd name="connsiteX6" fmla="*/ 1314335 w 1444283"/>
                  <a:gd name="connsiteY6" fmla="*/ 482826 h 714141"/>
                  <a:gd name="connsiteX7" fmla="*/ 1242327 w 1444283"/>
                  <a:gd name="connsiteY7" fmla="*/ 194794 h 714141"/>
                  <a:gd name="connsiteX8" fmla="*/ 882287 w 1444283"/>
                  <a:gd name="connsiteY8" fmla="*/ 194794 h 714141"/>
                  <a:gd name="connsiteX0" fmla="*/ 909711 w 1444283"/>
                  <a:gd name="connsiteY0" fmla="*/ 311317 h 714141"/>
                  <a:gd name="connsiteX1" fmla="*/ 501748 w 1444283"/>
                  <a:gd name="connsiteY1" fmla="*/ 142505 h 714141"/>
                  <a:gd name="connsiteX2" fmla="*/ 192259 w 1444283"/>
                  <a:gd name="connsiteY2" fmla="*/ 381656 h 714141"/>
                  <a:gd name="connsiteX3" fmla="*/ 178191 w 1444283"/>
                  <a:gd name="connsiteY3" fmla="*/ 634874 h 714141"/>
                  <a:gd name="connsiteX4" fmla="*/ 1261403 w 1444283"/>
                  <a:gd name="connsiteY4" fmla="*/ 705212 h 714141"/>
                  <a:gd name="connsiteX5" fmla="*/ 1275471 w 1444283"/>
                  <a:gd name="connsiteY5" fmla="*/ 677077 h 714141"/>
                  <a:gd name="connsiteX6" fmla="*/ 1314335 w 1444283"/>
                  <a:gd name="connsiteY6" fmla="*/ 482826 h 714141"/>
                  <a:gd name="connsiteX7" fmla="*/ 1242327 w 1444283"/>
                  <a:gd name="connsiteY7" fmla="*/ 194794 h 714141"/>
                  <a:gd name="connsiteX8" fmla="*/ 882287 w 1444283"/>
                  <a:gd name="connsiteY8" fmla="*/ 194794 h 714141"/>
                  <a:gd name="connsiteX0" fmla="*/ 909711 w 1444283"/>
                  <a:gd name="connsiteY0" fmla="*/ 180535 h 631365"/>
                  <a:gd name="connsiteX1" fmla="*/ 501748 w 1444283"/>
                  <a:gd name="connsiteY1" fmla="*/ 11723 h 631365"/>
                  <a:gd name="connsiteX2" fmla="*/ 192259 w 1444283"/>
                  <a:gd name="connsiteY2" fmla="*/ 250874 h 631365"/>
                  <a:gd name="connsiteX3" fmla="*/ 178191 w 1444283"/>
                  <a:gd name="connsiteY3" fmla="*/ 504092 h 631365"/>
                  <a:gd name="connsiteX4" fmla="*/ 1261403 w 1444283"/>
                  <a:gd name="connsiteY4" fmla="*/ 574430 h 631365"/>
                  <a:gd name="connsiteX5" fmla="*/ 1275471 w 1444283"/>
                  <a:gd name="connsiteY5" fmla="*/ 546295 h 631365"/>
                  <a:gd name="connsiteX6" fmla="*/ 1242327 w 1444283"/>
                  <a:gd name="connsiteY6" fmla="*/ 64012 h 631365"/>
                  <a:gd name="connsiteX7" fmla="*/ 882287 w 1444283"/>
                  <a:gd name="connsiteY7" fmla="*/ 64012 h 631365"/>
                  <a:gd name="connsiteX0" fmla="*/ 909711 w 1444283"/>
                  <a:gd name="connsiteY0" fmla="*/ 180535 h 631365"/>
                  <a:gd name="connsiteX1" fmla="*/ 501748 w 1444283"/>
                  <a:gd name="connsiteY1" fmla="*/ 11723 h 631365"/>
                  <a:gd name="connsiteX2" fmla="*/ 192259 w 1444283"/>
                  <a:gd name="connsiteY2" fmla="*/ 250874 h 631365"/>
                  <a:gd name="connsiteX3" fmla="*/ 178191 w 1444283"/>
                  <a:gd name="connsiteY3" fmla="*/ 504092 h 631365"/>
                  <a:gd name="connsiteX4" fmla="*/ 1261403 w 1444283"/>
                  <a:gd name="connsiteY4" fmla="*/ 574430 h 631365"/>
                  <a:gd name="connsiteX5" fmla="*/ 1275471 w 1444283"/>
                  <a:gd name="connsiteY5" fmla="*/ 546295 h 631365"/>
                  <a:gd name="connsiteX6" fmla="*/ 1242327 w 1444283"/>
                  <a:gd name="connsiteY6" fmla="*/ 64012 h 631365"/>
                  <a:gd name="connsiteX7" fmla="*/ 882287 w 1444283"/>
                  <a:gd name="connsiteY7" fmla="*/ 64012 h 631365"/>
                  <a:gd name="connsiteX0" fmla="*/ 909711 w 1444283"/>
                  <a:gd name="connsiteY0" fmla="*/ 180535 h 631365"/>
                  <a:gd name="connsiteX1" fmla="*/ 501748 w 1444283"/>
                  <a:gd name="connsiteY1" fmla="*/ 11723 h 631365"/>
                  <a:gd name="connsiteX2" fmla="*/ 192259 w 1444283"/>
                  <a:gd name="connsiteY2" fmla="*/ 250874 h 631365"/>
                  <a:gd name="connsiteX3" fmla="*/ 178191 w 1444283"/>
                  <a:gd name="connsiteY3" fmla="*/ 504092 h 631365"/>
                  <a:gd name="connsiteX4" fmla="*/ 1261403 w 1444283"/>
                  <a:gd name="connsiteY4" fmla="*/ 574430 h 631365"/>
                  <a:gd name="connsiteX5" fmla="*/ 1275471 w 1444283"/>
                  <a:gd name="connsiteY5" fmla="*/ 546295 h 631365"/>
                  <a:gd name="connsiteX6" fmla="*/ 1242327 w 1444283"/>
                  <a:gd name="connsiteY6" fmla="*/ 64012 h 631365"/>
                  <a:gd name="connsiteX7" fmla="*/ 882287 w 1444283"/>
                  <a:gd name="connsiteY7" fmla="*/ 64012 h 631365"/>
                  <a:gd name="connsiteX0" fmla="*/ 894530 w 1338018"/>
                  <a:gd name="connsiteY0" fmla="*/ 180535 h 630304"/>
                  <a:gd name="connsiteX1" fmla="*/ 486567 w 1338018"/>
                  <a:gd name="connsiteY1" fmla="*/ 11723 h 630304"/>
                  <a:gd name="connsiteX2" fmla="*/ 177078 w 1338018"/>
                  <a:gd name="connsiteY2" fmla="*/ 250874 h 630304"/>
                  <a:gd name="connsiteX3" fmla="*/ 163010 w 1338018"/>
                  <a:gd name="connsiteY3" fmla="*/ 504092 h 630304"/>
                  <a:gd name="connsiteX4" fmla="*/ 1155138 w 1338018"/>
                  <a:gd name="connsiteY4" fmla="*/ 568068 h 630304"/>
                  <a:gd name="connsiteX5" fmla="*/ 1260290 w 1338018"/>
                  <a:gd name="connsiteY5" fmla="*/ 546295 h 630304"/>
                  <a:gd name="connsiteX6" fmla="*/ 1227146 w 1338018"/>
                  <a:gd name="connsiteY6" fmla="*/ 64012 h 630304"/>
                  <a:gd name="connsiteX7" fmla="*/ 867106 w 1338018"/>
                  <a:gd name="connsiteY7" fmla="*/ 64012 h 630304"/>
                  <a:gd name="connsiteX0" fmla="*/ 894530 w 1344495"/>
                  <a:gd name="connsiteY0" fmla="*/ 180535 h 652077"/>
                  <a:gd name="connsiteX1" fmla="*/ 486567 w 1344495"/>
                  <a:gd name="connsiteY1" fmla="*/ 11723 h 652077"/>
                  <a:gd name="connsiteX2" fmla="*/ 177078 w 1344495"/>
                  <a:gd name="connsiteY2" fmla="*/ 250874 h 652077"/>
                  <a:gd name="connsiteX3" fmla="*/ 163010 w 1344495"/>
                  <a:gd name="connsiteY3" fmla="*/ 504092 h 652077"/>
                  <a:gd name="connsiteX4" fmla="*/ 1155138 w 1344495"/>
                  <a:gd name="connsiteY4" fmla="*/ 568068 h 652077"/>
                  <a:gd name="connsiteX5" fmla="*/ 1299153 w 1344495"/>
                  <a:gd name="connsiteY5" fmla="*/ 568068 h 652077"/>
                  <a:gd name="connsiteX6" fmla="*/ 1227146 w 1344495"/>
                  <a:gd name="connsiteY6" fmla="*/ 64012 h 652077"/>
                  <a:gd name="connsiteX7" fmla="*/ 867106 w 1344495"/>
                  <a:gd name="connsiteY7" fmla="*/ 64012 h 652077"/>
                  <a:gd name="connsiteX0" fmla="*/ 894530 w 1344495"/>
                  <a:gd name="connsiteY0" fmla="*/ 202909 h 674451"/>
                  <a:gd name="connsiteX1" fmla="*/ 486567 w 1344495"/>
                  <a:gd name="connsiteY1" fmla="*/ 34097 h 674451"/>
                  <a:gd name="connsiteX2" fmla="*/ 177078 w 1344495"/>
                  <a:gd name="connsiteY2" fmla="*/ 273248 h 674451"/>
                  <a:gd name="connsiteX3" fmla="*/ 163010 w 1344495"/>
                  <a:gd name="connsiteY3" fmla="*/ 526466 h 674451"/>
                  <a:gd name="connsiteX4" fmla="*/ 1155138 w 1344495"/>
                  <a:gd name="connsiteY4" fmla="*/ 590442 h 674451"/>
                  <a:gd name="connsiteX5" fmla="*/ 1299153 w 1344495"/>
                  <a:gd name="connsiteY5" fmla="*/ 590442 h 674451"/>
                  <a:gd name="connsiteX6" fmla="*/ 1227146 w 1344495"/>
                  <a:gd name="connsiteY6" fmla="*/ 86386 h 674451"/>
                  <a:gd name="connsiteX7" fmla="*/ 905007 w 1344495"/>
                  <a:gd name="connsiteY7" fmla="*/ 72124 h 674451"/>
                  <a:gd name="connsiteX8" fmla="*/ 867106 w 1344495"/>
                  <a:gd name="connsiteY8" fmla="*/ 86386 h 674451"/>
                  <a:gd name="connsiteX0" fmla="*/ 894530 w 1344495"/>
                  <a:gd name="connsiteY0" fmla="*/ 202909 h 674451"/>
                  <a:gd name="connsiteX1" fmla="*/ 486567 w 1344495"/>
                  <a:gd name="connsiteY1" fmla="*/ 34097 h 674451"/>
                  <a:gd name="connsiteX2" fmla="*/ 177078 w 1344495"/>
                  <a:gd name="connsiteY2" fmla="*/ 273248 h 674451"/>
                  <a:gd name="connsiteX3" fmla="*/ 163010 w 1344495"/>
                  <a:gd name="connsiteY3" fmla="*/ 526466 h 674451"/>
                  <a:gd name="connsiteX4" fmla="*/ 1155138 w 1344495"/>
                  <a:gd name="connsiteY4" fmla="*/ 590442 h 674451"/>
                  <a:gd name="connsiteX5" fmla="*/ 1299153 w 1344495"/>
                  <a:gd name="connsiteY5" fmla="*/ 590442 h 674451"/>
                  <a:gd name="connsiteX6" fmla="*/ 1227146 w 1344495"/>
                  <a:gd name="connsiteY6" fmla="*/ 86386 h 674451"/>
                  <a:gd name="connsiteX7" fmla="*/ 905007 w 1344495"/>
                  <a:gd name="connsiteY7" fmla="*/ 72124 h 674451"/>
                  <a:gd name="connsiteX8" fmla="*/ 867105 w 1344495"/>
                  <a:gd name="connsiteY8" fmla="*/ 158394 h 674451"/>
                  <a:gd name="connsiteX0" fmla="*/ 894530 w 1344495"/>
                  <a:gd name="connsiteY0" fmla="*/ 212534 h 684076"/>
                  <a:gd name="connsiteX1" fmla="*/ 486567 w 1344495"/>
                  <a:gd name="connsiteY1" fmla="*/ 43722 h 684076"/>
                  <a:gd name="connsiteX2" fmla="*/ 177078 w 1344495"/>
                  <a:gd name="connsiteY2" fmla="*/ 282873 h 684076"/>
                  <a:gd name="connsiteX3" fmla="*/ 163010 w 1344495"/>
                  <a:gd name="connsiteY3" fmla="*/ 536091 h 684076"/>
                  <a:gd name="connsiteX4" fmla="*/ 1155138 w 1344495"/>
                  <a:gd name="connsiteY4" fmla="*/ 600067 h 684076"/>
                  <a:gd name="connsiteX5" fmla="*/ 1299153 w 1344495"/>
                  <a:gd name="connsiteY5" fmla="*/ 600067 h 684076"/>
                  <a:gd name="connsiteX6" fmla="*/ 1227146 w 1344495"/>
                  <a:gd name="connsiteY6" fmla="*/ 96011 h 684076"/>
                  <a:gd name="connsiteX7" fmla="*/ 867105 w 1344495"/>
                  <a:gd name="connsiteY7" fmla="*/ 24003 h 684076"/>
                  <a:gd name="connsiteX8" fmla="*/ 867105 w 1344495"/>
                  <a:gd name="connsiteY8" fmla="*/ 168019 h 684076"/>
                  <a:gd name="connsiteX0" fmla="*/ 894530 w 1344495"/>
                  <a:gd name="connsiteY0" fmla="*/ 212534 h 684076"/>
                  <a:gd name="connsiteX1" fmla="*/ 486567 w 1344495"/>
                  <a:gd name="connsiteY1" fmla="*/ 43722 h 684076"/>
                  <a:gd name="connsiteX2" fmla="*/ 177078 w 1344495"/>
                  <a:gd name="connsiteY2" fmla="*/ 282873 h 684076"/>
                  <a:gd name="connsiteX3" fmla="*/ 163010 w 1344495"/>
                  <a:gd name="connsiteY3" fmla="*/ 536091 h 684076"/>
                  <a:gd name="connsiteX4" fmla="*/ 1155138 w 1344495"/>
                  <a:gd name="connsiteY4" fmla="*/ 600067 h 684076"/>
                  <a:gd name="connsiteX5" fmla="*/ 1299153 w 1344495"/>
                  <a:gd name="connsiteY5" fmla="*/ 600067 h 684076"/>
                  <a:gd name="connsiteX6" fmla="*/ 1227146 w 1344495"/>
                  <a:gd name="connsiteY6" fmla="*/ 96011 h 684076"/>
                  <a:gd name="connsiteX7" fmla="*/ 867105 w 1344495"/>
                  <a:gd name="connsiteY7" fmla="*/ 24003 h 684076"/>
                  <a:gd name="connsiteX8" fmla="*/ 867105 w 1344495"/>
                  <a:gd name="connsiteY8" fmla="*/ 168019 h 684076"/>
                  <a:gd name="connsiteX0" fmla="*/ 894530 w 1344495"/>
                  <a:gd name="connsiteY0" fmla="*/ 212534 h 684076"/>
                  <a:gd name="connsiteX1" fmla="*/ 486567 w 1344495"/>
                  <a:gd name="connsiteY1" fmla="*/ 43722 h 684076"/>
                  <a:gd name="connsiteX2" fmla="*/ 177078 w 1344495"/>
                  <a:gd name="connsiteY2" fmla="*/ 282873 h 684076"/>
                  <a:gd name="connsiteX3" fmla="*/ 163010 w 1344495"/>
                  <a:gd name="connsiteY3" fmla="*/ 536091 h 684076"/>
                  <a:gd name="connsiteX4" fmla="*/ 1155138 w 1344495"/>
                  <a:gd name="connsiteY4" fmla="*/ 600067 h 684076"/>
                  <a:gd name="connsiteX5" fmla="*/ 1299153 w 1344495"/>
                  <a:gd name="connsiteY5" fmla="*/ 600067 h 684076"/>
                  <a:gd name="connsiteX6" fmla="*/ 1227146 w 1344495"/>
                  <a:gd name="connsiteY6" fmla="*/ 96011 h 684076"/>
                  <a:gd name="connsiteX7" fmla="*/ 867105 w 1344495"/>
                  <a:gd name="connsiteY7" fmla="*/ 24003 h 684076"/>
                  <a:gd name="connsiteX8" fmla="*/ 867105 w 1344495"/>
                  <a:gd name="connsiteY8" fmla="*/ 168019 h 684076"/>
                  <a:gd name="connsiteX0" fmla="*/ 894530 w 1344495"/>
                  <a:gd name="connsiteY0" fmla="*/ 284542 h 768086"/>
                  <a:gd name="connsiteX1" fmla="*/ 486567 w 1344495"/>
                  <a:gd name="connsiteY1" fmla="*/ 115730 h 768086"/>
                  <a:gd name="connsiteX2" fmla="*/ 177078 w 1344495"/>
                  <a:gd name="connsiteY2" fmla="*/ 354881 h 768086"/>
                  <a:gd name="connsiteX3" fmla="*/ 163010 w 1344495"/>
                  <a:gd name="connsiteY3" fmla="*/ 608099 h 768086"/>
                  <a:gd name="connsiteX4" fmla="*/ 1155138 w 1344495"/>
                  <a:gd name="connsiteY4" fmla="*/ 672075 h 768086"/>
                  <a:gd name="connsiteX5" fmla="*/ 1299153 w 1344495"/>
                  <a:gd name="connsiteY5" fmla="*/ 672075 h 768086"/>
                  <a:gd name="connsiteX6" fmla="*/ 1227145 w 1344495"/>
                  <a:gd name="connsiteY6" fmla="*/ 96011 h 768086"/>
                  <a:gd name="connsiteX7" fmla="*/ 867105 w 1344495"/>
                  <a:gd name="connsiteY7" fmla="*/ 96011 h 768086"/>
                  <a:gd name="connsiteX8" fmla="*/ 867105 w 1344495"/>
                  <a:gd name="connsiteY8" fmla="*/ 240027 h 768086"/>
                  <a:gd name="connsiteX0" fmla="*/ 894530 w 1344495"/>
                  <a:gd name="connsiteY0" fmla="*/ 211938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167423 h 695482"/>
                  <a:gd name="connsiteX0" fmla="*/ 894530 w 1344495"/>
                  <a:gd name="connsiteY0" fmla="*/ 211938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167423 h 695482"/>
                  <a:gd name="connsiteX0" fmla="*/ 894530 w 1344495"/>
                  <a:gd name="connsiteY0" fmla="*/ 211938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167423 h 695482"/>
                  <a:gd name="connsiteX0" fmla="*/ 894530 w 1344495"/>
                  <a:gd name="connsiteY0" fmla="*/ 211938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239431 h 695482"/>
                  <a:gd name="connsiteX0" fmla="*/ 894530 w 1344495"/>
                  <a:gd name="connsiteY0" fmla="*/ 211938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239431 h 695482"/>
                  <a:gd name="connsiteX0" fmla="*/ 894530 w 1344495"/>
                  <a:gd name="connsiteY0" fmla="*/ 211938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239431 h 695482"/>
                  <a:gd name="connsiteX0" fmla="*/ 867105 w 1344495"/>
                  <a:gd name="connsiteY0" fmla="*/ 239431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239431 h 695482"/>
                  <a:gd name="connsiteX0" fmla="*/ 867105 w 1344495"/>
                  <a:gd name="connsiteY0" fmla="*/ 239431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167423 h 695482"/>
                  <a:gd name="connsiteX0" fmla="*/ 867105 w 1344495"/>
                  <a:gd name="connsiteY0" fmla="*/ 239431 h 695482"/>
                  <a:gd name="connsiteX1" fmla="*/ 939113 w 1344495"/>
                  <a:gd name="connsiteY1" fmla="*/ 527463 h 695482"/>
                  <a:gd name="connsiteX2" fmla="*/ 486567 w 1344495"/>
                  <a:gd name="connsiteY2" fmla="*/ 43126 h 695482"/>
                  <a:gd name="connsiteX3" fmla="*/ 177078 w 1344495"/>
                  <a:gd name="connsiteY3" fmla="*/ 282277 h 695482"/>
                  <a:gd name="connsiteX4" fmla="*/ 163010 w 1344495"/>
                  <a:gd name="connsiteY4" fmla="*/ 535495 h 695482"/>
                  <a:gd name="connsiteX5" fmla="*/ 1155138 w 1344495"/>
                  <a:gd name="connsiteY5" fmla="*/ 599471 h 695482"/>
                  <a:gd name="connsiteX6" fmla="*/ 1299153 w 1344495"/>
                  <a:gd name="connsiteY6" fmla="*/ 599471 h 695482"/>
                  <a:gd name="connsiteX7" fmla="*/ 1227145 w 1344495"/>
                  <a:gd name="connsiteY7" fmla="*/ 23407 h 695482"/>
                  <a:gd name="connsiteX8" fmla="*/ 867105 w 1344495"/>
                  <a:gd name="connsiteY8" fmla="*/ 23407 h 695482"/>
                  <a:gd name="connsiteX9" fmla="*/ 867105 w 1344495"/>
                  <a:gd name="connsiteY9" fmla="*/ 167423 h 695482"/>
                  <a:gd name="connsiteX0" fmla="*/ 867105 w 1344495"/>
                  <a:gd name="connsiteY0" fmla="*/ 239431 h 695482"/>
                  <a:gd name="connsiteX1" fmla="*/ 867105 w 1344495"/>
                  <a:gd name="connsiteY1" fmla="*/ 167423 h 695482"/>
                  <a:gd name="connsiteX2" fmla="*/ 939113 w 1344495"/>
                  <a:gd name="connsiteY2" fmla="*/ 527463 h 695482"/>
                  <a:gd name="connsiteX3" fmla="*/ 486567 w 1344495"/>
                  <a:gd name="connsiteY3" fmla="*/ 43126 h 695482"/>
                  <a:gd name="connsiteX4" fmla="*/ 177078 w 1344495"/>
                  <a:gd name="connsiteY4" fmla="*/ 282277 h 695482"/>
                  <a:gd name="connsiteX5" fmla="*/ 163010 w 1344495"/>
                  <a:gd name="connsiteY5" fmla="*/ 535495 h 695482"/>
                  <a:gd name="connsiteX6" fmla="*/ 1155138 w 1344495"/>
                  <a:gd name="connsiteY6" fmla="*/ 599471 h 695482"/>
                  <a:gd name="connsiteX7" fmla="*/ 1299153 w 1344495"/>
                  <a:gd name="connsiteY7" fmla="*/ 599471 h 695482"/>
                  <a:gd name="connsiteX8" fmla="*/ 1227145 w 1344495"/>
                  <a:gd name="connsiteY8" fmla="*/ 23407 h 695482"/>
                  <a:gd name="connsiteX9" fmla="*/ 867105 w 1344495"/>
                  <a:gd name="connsiteY9" fmla="*/ 23407 h 695482"/>
                  <a:gd name="connsiteX10" fmla="*/ 867105 w 1344495"/>
                  <a:gd name="connsiteY10" fmla="*/ 167423 h 695482"/>
                  <a:gd name="connsiteX0" fmla="*/ 867105 w 1344495"/>
                  <a:gd name="connsiteY0" fmla="*/ 239431 h 695482"/>
                  <a:gd name="connsiteX1" fmla="*/ 867105 w 1344495"/>
                  <a:gd name="connsiteY1" fmla="*/ 167423 h 695482"/>
                  <a:gd name="connsiteX2" fmla="*/ 486567 w 1344495"/>
                  <a:gd name="connsiteY2" fmla="*/ 43126 h 695482"/>
                  <a:gd name="connsiteX3" fmla="*/ 177078 w 1344495"/>
                  <a:gd name="connsiteY3" fmla="*/ 282277 h 695482"/>
                  <a:gd name="connsiteX4" fmla="*/ 163010 w 1344495"/>
                  <a:gd name="connsiteY4" fmla="*/ 535495 h 695482"/>
                  <a:gd name="connsiteX5" fmla="*/ 1155138 w 1344495"/>
                  <a:gd name="connsiteY5" fmla="*/ 599471 h 695482"/>
                  <a:gd name="connsiteX6" fmla="*/ 1299153 w 1344495"/>
                  <a:gd name="connsiteY6" fmla="*/ 599471 h 695482"/>
                  <a:gd name="connsiteX7" fmla="*/ 1227145 w 1344495"/>
                  <a:gd name="connsiteY7" fmla="*/ 23407 h 695482"/>
                  <a:gd name="connsiteX8" fmla="*/ 867105 w 1344495"/>
                  <a:gd name="connsiteY8" fmla="*/ 23407 h 695482"/>
                  <a:gd name="connsiteX9" fmla="*/ 867105 w 1344495"/>
                  <a:gd name="connsiteY9" fmla="*/ 167423 h 695482"/>
                  <a:gd name="connsiteX0" fmla="*/ 867105 w 1344495"/>
                  <a:gd name="connsiteY0" fmla="*/ 239431 h 695482"/>
                  <a:gd name="connsiteX1" fmla="*/ 867105 w 1344495"/>
                  <a:gd name="connsiteY1" fmla="*/ 167423 h 695482"/>
                  <a:gd name="connsiteX2" fmla="*/ 486567 w 1344495"/>
                  <a:gd name="connsiteY2" fmla="*/ 43126 h 695482"/>
                  <a:gd name="connsiteX3" fmla="*/ 177078 w 1344495"/>
                  <a:gd name="connsiteY3" fmla="*/ 282277 h 695482"/>
                  <a:gd name="connsiteX4" fmla="*/ 163010 w 1344495"/>
                  <a:gd name="connsiteY4" fmla="*/ 535495 h 695482"/>
                  <a:gd name="connsiteX5" fmla="*/ 1155138 w 1344495"/>
                  <a:gd name="connsiteY5" fmla="*/ 599471 h 695482"/>
                  <a:gd name="connsiteX6" fmla="*/ 1299153 w 1344495"/>
                  <a:gd name="connsiteY6" fmla="*/ 599471 h 695482"/>
                  <a:gd name="connsiteX7" fmla="*/ 1227145 w 1344495"/>
                  <a:gd name="connsiteY7" fmla="*/ 23407 h 695482"/>
                  <a:gd name="connsiteX8" fmla="*/ 867105 w 1344495"/>
                  <a:gd name="connsiteY8" fmla="*/ 23407 h 695482"/>
                  <a:gd name="connsiteX9" fmla="*/ 867105 w 1344495"/>
                  <a:gd name="connsiteY9" fmla="*/ 167423 h 695482"/>
                  <a:gd name="connsiteX0" fmla="*/ 867105 w 1344495"/>
                  <a:gd name="connsiteY0" fmla="*/ 362417 h 818468"/>
                  <a:gd name="connsiteX1" fmla="*/ 867105 w 1344495"/>
                  <a:gd name="connsiteY1" fmla="*/ 290409 h 818468"/>
                  <a:gd name="connsiteX2" fmla="*/ 486567 w 1344495"/>
                  <a:gd name="connsiteY2" fmla="*/ 166112 h 818468"/>
                  <a:gd name="connsiteX3" fmla="*/ 177078 w 1344495"/>
                  <a:gd name="connsiteY3" fmla="*/ 405263 h 818468"/>
                  <a:gd name="connsiteX4" fmla="*/ 163010 w 1344495"/>
                  <a:gd name="connsiteY4" fmla="*/ 658481 h 818468"/>
                  <a:gd name="connsiteX5" fmla="*/ 1155138 w 1344495"/>
                  <a:gd name="connsiteY5" fmla="*/ 722457 h 818468"/>
                  <a:gd name="connsiteX6" fmla="*/ 1299153 w 1344495"/>
                  <a:gd name="connsiteY6" fmla="*/ 722457 h 818468"/>
                  <a:gd name="connsiteX7" fmla="*/ 1227145 w 1344495"/>
                  <a:gd name="connsiteY7" fmla="*/ 146393 h 818468"/>
                  <a:gd name="connsiteX8" fmla="*/ 867105 w 1344495"/>
                  <a:gd name="connsiteY8" fmla="*/ 146393 h 818468"/>
                  <a:gd name="connsiteX9" fmla="*/ 651081 w 1344495"/>
                  <a:gd name="connsiteY9" fmla="*/ 2377 h 818468"/>
                  <a:gd name="connsiteX0" fmla="*/ 867105 w 1344495"/>
                  <a:gd name="connsiteY0" fmla="*/ 434425 h 818468"/>
                  <a:gd name="connsiteX1" fmla="*/ 867105 w 1344495"/>
                  <a:gd name="connsiteY1" fmla="*/ 290409 h 818468"/>
                  <a:gd name="connsiteX2" fmla="*/ 486567 w 1344495"/>
                  <a:gd name="connsiteY2" fmla="*/ 166112 h 818468"/>
                  <a:gd name="connsiteX3" fmla="*/ 177078 w 1344495"/>
                  <a:gd name="connsiteY3" fmla="*/ 405263 h 818468"/>
                  <a:gd name="connsiteX4" fmla="*/ 163010 w 1344495"/>
                  <a:gd name="connsiteY4" fmla="*/ 658481 h 818468"/>
                  <a:gd name="connsiteX5" fmla="*/ 1155138 w 1344495"/>
                  <a:gd name="connsiteY5" fmla="*/ 722457 h 818468"/>
                  <a:gd name="connsiteX6" fmla="*/ 1299153 w 1344495"/>
                  <a:gd name="connsiteY6" fmla="*/ 722457 h 818468"/>
                  <a:gd name="connsiteX7" fmla="*/ 1227145 w 1344495"/>
                  <a:gd name="connsiteY7" fmla="*/ 146393 h 818468"/>
                  <a:gd name="connsiteX8" fmla="*/ 867105 w 1344495"/>
                  <a:gd name="connsiteY8" fmla="*/ 146393 h 818468"/>
                  <a:gd name="connsiteX9" fmla="*/ 651081 w 1344495"/>
                  <a:gd name="connsiteY9" fmla="*/ 2377 h 818468"/>
                  <a:gd name="connsiteX0" fmla="*/ 867105 w 1344495"/>
                  <a:gd name="connsiteY0" fmla="*/ 290409 h 818468"/>
                  <a:gd name="connsiteX1" fmla="*/ 486567 w 1344495"/>
                  <a:gd name="connsiteY1" fmla="*/ 166112 h 818468"/>
                  <a:gd name="connsiteX2" fmla="*/ 177078 w 1344495"/>
                  <a:gd name="connsiteY2" fmla="*/ 405263 h 818468"/>
                  <a:gd name="connsiteX3" fmla="*/ 163010 w 1344495"/>
                  <a:gd name="connsiteY3" fmla="*/ 658481 h 818468"/>
                  <a:gd name="connsiteX4" fmla="*/ 1155138 w 1344495"/>
                  <a:gd name="connsiteY4" fmla="*/ 722457 h 818468"/>
                  <a:gd name="connsiteX5" fmla="*/ 1299153 w 1344495"/>
                  <a:gd name="connsiteY5" fmla="*/ 722457 h 818468"/>
                  <a:gd name="connsiteX6" fmla="*/ 1227145 w 1344495"/>
                  <a:gd name="connsiteY6" fmla="*/ 146393 h 818468"/>
                  <a:gd name="connsiteX7" fmla="*/ 867105 w 1344495"/>
                  <a:gd name="connsiteY7" fmla="*/ 146393 h 818468"/>
                  <a:gd name="connsiteX8" fmla="*/ 651081 w 1344495"/>
                  <a:gd name="connsiteY8" fmla="*/ 2377 h 818468"/>
                  <a:gd name="connsiteX0" fmla="*/ 867105 w 1344495"/>
                  <a:gd name="connsiteY0" fmla="*/ 167423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167423 h 6954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44495" h="695482">
                    <a:moveTo>
                      <a:pt x="867105" y="167423"/>
                    </a:moveTo>
                    <a:cubicBezTo>
                      <a:pt x="803682" y="122704"/>
                      <a:pt x="601572" y="23984"/>
                      <a:pt x="486567" y="43126"/>
                    </a:cubicBezTo>
                    <a:cubicBezTo>
                      <a:pt x="371563" y="62268"/>
                      <a:pt x="231004" y="200216"/>
                      <a:pt x="177078" y="282277"/>
                    </a:cubicBezTo>
                    <a:cubicBezTo>
                      <a:pt x="123152" y="364338"/>
                      <a:pt x="0" y="482629"/>
                      <a:pt x="163010" y="535495"/>
                    </a:cubicBezTo>
                    <a:cubicBezTo>
                      <a:pt x="326020" y="588361"/>
                      <a:pt x="965781" y="588808"/>
                      <a:pt x="1155138" y="599471"/>
                    </a:cubicBezTo>
                    <a:cubicBezTo>
                      <a:pt x="1344495" y="610134"/>
                      <a:pt x="1287152" y="695482"/>
                      <a:pt x="1299153" y="599471"/>
                    </a:cubicBezTo>
                    <a:cubicBezTo>
                      <a:pt x="1311154" y="503460"/>
                      <a:pt x="1266957" y="99823"/>
                      <a:pt x="1227145" y="23407"/>
                    </a:cubicBezTo>
                    <a:cubicBezTo>
                      <a:pt x="1133607" y="0"/>
                      <a:pt x="954918" y="16764"/>
                      <a:pt x="867105" y="23407"/>
                    </a:cubicBezTo>
                    <a:cubicBezTo>
                      <a:pt x="864620" y="145541"/>
                      <a:pt x="873422" y="165046"/>
                      <a:pt x="867105" y="167423"/>
                    </a:cubicBezTo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" name="Freeform 13"/>
              <p:cNvSpPr/>
              <p:nvPr/>
            </p:nvSpPr>
            <p:spPr>
              <a:xfrm flipH="1">
                <a:off x="4407202" y="5589240"/>
                <a:ext cx="1244918" cy="195263"/>
              </a:xfrm>
              <a:custGeom>
                <a:avLst/>
                <a:gdLst>
                  <a:gd name="connsiteX0" fmla="*/ 9525 w 1295400"/>
                  <a:gd name="connsiteY0" fmla="*/ 0 h 195263"/>
                  <a:gd name="connsiteX1" fmla="*/ 0 w 1295400"/>
                  <a:gd name="connsiteY1" fmla="*/ 161925 h 195263"/>
                  <a:gd name="connsiteX2" fmla="*/ 1276350 w 1295400"/>
                  <a:gd name="connsiteY2" fmla="*/ 195263 h 195263"/>
                  <a:gd name="connsiteX3" fmla="*/ 1295400 w 1295400"/>
                  <a:gd name="connsiteY3" fmla="*/ 47625 h 195263"/>
                  <a:gd name="connsiteX4" fmla="*/ 9525 w 1295400"/>
                  <a:gd name="connsiteY4" fmla="*/ 0 h 195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95400" h="195263">
                    <a:moveTo>
                      <a:pt x="9525" y="0"/>
                    </a:moveTo>
                    <a:lnTo>
                      <a:pt x="0" y="161925"/>
                    </a:lnTo>
                    <a:lnTo>
                      <a:pt x="1276350" y="195263"/>
                    </a:lnTo>
                    <a:lnTo>
                      <a:pt x="1295400" y="47625"/>
                    </a:lnTo>
                    <a:lnTo>
                      <a:pt x="9525" y="0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7" name="Oval 6"/>
            <p:cNvSpPr/>
            <p:nvPr/>
          </p:nvSpPr>
          <p:spPr>
            <a:xfrm>
              <a:off x="4788024" y="3250927"/>
              <a:ext cx="1828250" cy="1730080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3" name="Group 42"/>
            <p:cNvGrpSpPr/>
            <p:nvPr/>
          </p:nvGrpSpPr>
          <p:grpSpPr>
            <a:xfrm>
              <a:off x="5172642" y="3466951"/>
              <a:ext cx="1155600" cy="1191118"/>
              <a:chOff x="7452320" y="1256199"/>
              <a:chExt cx="1152128" cy="1139274"/>
            </a:xfrm>
            <a:noFill/>
          </p:grpSpPr>
          <p:sp>
            <p:nvSpPr>
              <p:cNvPr id="9" name="Rectangle 8"/>
              <p:cNvSpPr/>
              <p:nvPr/>
            </p:nvSpPr>
            <p:spPr>
              <a:xfrm>
                <a:off x="7452320" y="1256199"/>
                <a:ext cx="1152128" cy="113927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8143597" y="1279047"/>
                <a:ext cx="89710" cy="21325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7797958" y="1279047"/>
                <a:ext cx="89710" cy="21325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37" name="Freeform 36"/>
          <p:cNvSpPr/>
          <p:nvPr/>
        </p:nvSpPr>
        <p:spPr>
          <a:xfrm flipH="1">
            <a:off x="2519264" y="2276870"/>
            <a:ext cx="381341" cy="850135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Freeform 48"/>
          <p:cNvSpPr/>
          <p:nvPr/>
        </p:nvSpPr>
        <p:spPr>
          <a:xfrm>
            <a:off x="1303512" y="2290831"/>
            <a:ext cx="388888" cy="850135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4" name="Group 3"/>
          <p:cNvGrpSpPr/>
          <p:nvPr/>
        </p:nvGrpSpPr>
        <p:grpSpPr>
          <a:xfrm>
            <a:off x="1519537" y="1340766"/>
            <a:ext cx="1287760" cy="3240361"/>
            <a:chOff x="5351209" y="980728"/>
            <a:chExt cx="1529330" cy="3963854"/>
          </a:xfrm>
        </p:grpSpPr>
        <p:sp>
          <p:nvSpPr>
            <p:cNvPr id="51" name="Freeform 50"/>
            <p:cNvSpPr/>
            <p:nvPr/>
          </p:nvSpPr>
          <p:spPr>
            <a:xfrm flipH="1">
              <a:off x="6243500" y="4136175"/>
              <a:ext cx="637039" cy="808407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3399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5351209" y="4136174"/>
              <a:ext cx="602061" cy="808407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3399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Rounded Rectangle 52"/>
            <p:cNvSpPr/>
            <p:nvPr/>
          </p:nvSpPr>
          <p:spPr>
            <a:xfrm>
              <a:off x="5508104" y="980728"/>
              <a:ext cx="1155744" cy="3295425"/>
            </a:xfrm>
            <a:prstGeom prst="roundRect">
              <a:avLst>
                <a:gd name="adj" fmla="val 50000"/>
              </a:avLst>
            </a:prstGeom>
            <a:solidFill>
              <a:srgbClr val="3399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Chord 7"/>
            <p:cNvSpPr/>
            <p:nvPr/>
          </p:nvSpPr>
          <p:spPr>
            <a:xfrm>
              <a:off x="5876067" y="1845356"/>
              <a:ext cx="399516" cy="299584"/>
            </a:xfrm>
            <a:prstGeom prst="chord">
              <a:avLst>
                <a:gd name="adj1" fmla="val 5430208"/>
                <a:gd name="adj2" fmla="val 5345722"/>
              </a:avLst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Oval 54"/>
            <p:cNvSpPr/>
            <p:nvPr/>
          </p:nvSpPr>
          <p:spPr>
            <a:xfrm>
              <a:off x="6193177" y="1579375"/>
              <a:ext cx="57074" cy="2246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Oval 55"/>
            <p:cNvSpPr/>
            <p:nvPr/>
          </p:nvSpPr>
          <p:spPr>
            <a:xfrm>
              <a:off x="5892707" y="1579375"/>
              <a:ext cx="57074" cy="2246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7" name="Arc 20"/>
          <p:cNvSpPr/>
          <p:nvPr/>
        </p:nvSpPr>
        <p:spPr>
          <a:xfrm>
            <a:off x="1871192" y="2420886"/>
            <a:ext cx="576064" cy="390429"/>
          </a:xfrm>
          <a:prstGeom prst="arc">
            <a:avLst>
              <a:gd name="adj1" fmla="val 11045684"/>
              <a:gd name="adj2" fmla="val 21237176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0" name="Rectangle 89"/>
          <p:cNvSpPr/>
          <p:nvPr/>
        </p:nvSpPr>
        <p:spPr>
          <a:xfrm>
            <a:off x="8670618" y="267802"/>
            <a:ext cx="306521" cy="1940627"/>
          </a:xfrm>
          <a:prstGeom prst="rect">
            <a:avLst/>
          </a:prstGeom>
          <a:solidFill>
            <a:srgbClr val="CC66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1" name="Oval 90"/>
          <p:cNvSpPr/>
          <p:nvPr/>
        </p:nvSpPr>
        <p:spPr>
          <a:xfrm>
            <a:off x="7812360" y="-1179512"/>
            <a:ext cx="2023036" cy="1940627"/>
          </a:xfrm>
          <a:prstGeom prst="ellipse">
            <a:avLst/>
          </a:prstGeom>
          <a:solidFill>
            <a:srgbClr val="00FF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5" name="Group 47"/>
          <p:cNvGrpSpPr/>
          <p:nvPr/>
        </p:nvGrpSpPr>
        <p:grpSpPr>
          <a:xfrm>
            <a:off x="3923927" y="2348880"/>
            <a:ext cx="534645" cy="2859796"/>
            <a:chOff x="554115" y="1535777"/>
            <a:chExt cx="534645" cy="2859796"/>
          </a:xfrm>
        </p:grpSpPr>
        <p:sp>
          <p:nvSpPr>
            <p:cNvPr id="35" name="Rectangle 34"/>
            <p:cNvSpPr/>
            <p:nvPr/>
          </p:nvSpPr>
          <p:spPr>
            <a:xfrm rot="29768">
              <a:off x="771395" y="1535777"/>
              <a:ext cx="143984" cy="233018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Oval 35"/>
            <p:cNvSpPr/>
            <p:nvPr/>
          </p:nvSpPr>
          <p:spPr>
            <a:xfrm>
              <a:off x="554115" y="3802089"/>
              <a:ext cx="534645" cy="593484"/>
            </a:xfrm>
            <a:prstGeom prst="ellipse">
              <a:avLst/>
            </a:prstGeom>
            <a:solidFill>
              <a:srgbClr val="CC66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2" name="Arc 91"/>
          <p:cNvSpPr/>
          <p:nvPr/>
        </p:nvSpPr>
        <p:spPr>
          <a:xfrm flipH="1" flipV="1">
            <a:off x="5796135" y="3068960"/>
            <a:ext cx="576064" cy="720080"/>
          </a:xfrm>
          <a:prstGeom prst="arc">
            <a:avLst>
              <a:gd name="adj1" fmla="val 296521"/>
              <a:gd name="adj2" fmla="val 10426613"/>
            </a:avLst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5" name="Oval 94"/>
          <p:cNvSpPr/>
          <p:nvPr/>
        </p:nvSpPr>
        <p:spPr>
          <a:xfrm>
            <a:off x="2044595" y="2390443"/>
            <a:ext cx="216024" cy="2880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973925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  <p:bldP spid="94" grpId="0" animBg="1"/>
      <p:bldP spid="37" grpId="0" animBg="1"/>
      <p:bldP spid="49" grpId="0" animBg="1"/>
      <p:bldP spid="57" grpId="0" animBg="1"/>
      <p:bldP spid="9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79912" y="5229200"/>
            <a:ext cx="5654302" cy="2952328"/>
          </a:xfrm>
          <a:prstGeom prst="rect">
            <a:avLst/>
          </a:prstGeom>
          <a:solidFill>
            <a:srgbClr val="CC66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6228184" y="5949280"/>
            <a:ext cx="4015843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Mete</a:t>
            </a:r>
            <a:endParaRPr lang="en-GB" sz="13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796136" y="3645024"/>
            <a:ext cx="216024" cy="3528392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3" name="Group 12"/>
          <p:cNvGrpSpPr/>
          <p:nvPr/>
        </p:nvGrpSpPr>
        <p:grpSpPr>
          <a:xfrm>
            <a:off x="4572000" y="476672"/>
            <a:ext cx="2609169" cy="3148755"/>
            <a:chOff x="2365011" y="1391789"/>
            <a:chExt cx="2609169" cy="3148755"/>
          </a:xfrm>
        </p:grpSpPr>
        <p:grpSp>
          <p:nvGrpSpPr>
            <p:cNvPr id="125" name="Group 124"/>
            <p:cNvGrpSpPr/>
            <p:nvPr/>
          </p:nvGrpSpPr>
          <p:grpSpPr>
            <a:xfrm rot="8565478" flipV="1">
              <a:off x="2365011" y="2427769"/>
              <a:ext cx="1233313" cy="737009"/>
              <a:chOff x="-333721" y="835738"/>
              <a:chExt cx="2836640" cy="1893885"/>
            </a:xfrm>
            <a:solidFill>
              <a:srgbClr val="9900FF"/>
            </a:solidFill>
          </p:grpSpPr>
          <p:sp>
            <p:nvSpPr>
              <p:cNvPr id="126" name="Freeform 125"/>
              <p:cNvSpPr/>
              <p:nvPr/>
            </p:nvSpPr>
            <p:spPr>
              <a:xfrm rot="13838807" flipH="1">
                <a:off x="137656" y="364361"/>
                <a:ext cx="1893885" cy="2836640"/>
              </a:xfrm>
              <a:custGeom>
                <a:avLst/>
                <a:gdLst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37332 w 777479"/>
                  <a:gd name="connsiteY7" fmla="*/ 433387 h 733822"/>
                  <a:gd name="connsiteX8" fmla="*/ 275432 w 777479"/>
                  <a:gd name="connsiteY8" fmla="*/ 659606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37332 w 777479"/>
                  <a:gd name="connsiteY7" fmla="*/ 433387 h 733822"/>
                  <a:gd name="connsiteX8" fmla="*/ 248147 w 777479"/>
                  <a:gd name="connsiteY8" fmla="*/ 649709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248147 w 777479"/>
                  <a:gd name="connsiteY8" fmla="*/ 649709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65919 w 777479"/>
                  <a:gd name="connsiteY10" fmla="*/ 516731 h 733822"/>
                  <a:gd name="connsiteX11" fmla="*/ 384969 w 777479"/>
                  <a:gd name="connsiteY11" fmla="*/ 423862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84969 w 777479"/>
                  <a:gd name="connsiteY11" fmla="*/ 423862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32619 w 777479"/>
                  <a:gd name="connsiteY22" fmla="*/ 4071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62013 w 777479"/>
                  <a:gd name="connsiteY20" fmla="*/ 605036 h 733822"/>
                  <a:gd name="connsiteX21" fmla="*/ 644525 w 777479"/>
                  <a:gd name="connsiteY21" fmla="*/ 483394 h 733822"/>
                  <a:gd name="connsiteX22" fmla="*/ 632619 w 777479"/>
                  <a:gd name="connsiteY22" fmla="*/ 4071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2397 h 834313"/>
                  <a:gd name="connsiteX1" fmla="*/ 239713 w 777479"/>
                  <a:gd name="connsiteY1" fmla="*/ 240985 h 834313"/>
                  <a:gd name="connsiteX2" fmla="*/ 82550 w 777479"/>
                  <a:gd name="connsiteY2" fmla="*/ 336235 h 834313"/>
                  <a:gd name="connsiteX3" fmla="*/ 3969 w 777479"/>
                  <a:gd name="connsiteY3" fmla="*/ 474347 h 834313"/>
                  <a:gd name="connsiteX4" fmla="*/ 106363 w 777479"/>
                  <a:gd name="connsiteY4" fmla="*/ 488635 h 834313"/>
                  <a:gd name="connsiteX5" fmla="*/ 254000 w 777479"/>
                  <a:gd name="connsiteY5" fmla="*/ 386241 h 834313"/>
                  <a:gd name="connsiteX6" fmla="*/ 261144 w 777479"/>
                  <a:gd name="connsiteY6" fmla="*/ 398147 h 834313"/>
                  <a:gd name="connsiteX7" fmla="*/ 223044 w 777479"/>
                  <a:gd name="connsiteY7" fmla="*/ 533878 h 834313"/>
                  <a:gd name="connsiteX8" fmla="*/ 198834 w 777479"/>
                  <a:gd name="connsiteY8" fmla="*/ 660085 h 834313"/>
                  <a:gd name="connsiteX9" fmla="*/ 248147 w 777479"/>
                  <a:gd name="connsiteY9" fmla="*/ 750200 h 834313"/>
                  <a:gd name="connsiteX10" fmla="*/ 335682 w 777479"/>
                  <a:gd name="connsiteY10" fmla="*/ 608466 h 834313"/>
                  <a:gd name="connsiteX11" fmla="*/ 368300 w 777479"/>
                  <a:gd name="connsiteY11" fmla="*/ 488634 h 834313"/>
                  <a:gd name="connsiteX12" fmla="*/ 375444 w 777479"/>
                  <a:gd name="connsiteY12" fmla="*/ 555310 h 834313"/>
                  <a:gd name="connsiteX13" fmla="*/ 401638 w 777479"/>
                  <a:gd name="connsiteY13" fmla="*/ 767241 h 834313"/>
                  <a:gd name="connsiteX14" fmla="*/ 451644 w 777479"/>
                  <a:gd name="connsiteY14" fmla="*/ 833916 h 834313"/>
                  <a:gd name="connsiteX15" fmla="*/ 504032 w 777479"/>
                  <a:gd name="connsiteY15" fmla="*/ 769622 h 834313"/>
                  <a:gd name="connsiteX16" fmla="*/ 504032 w 777479"/>
                  <a:gd name="connsiteY16" fmla="*/ 529115 h 834313"/>
                  <a:gd name="connsiteX17" fmla="*/ 527844 w 777479"/>
                  <a:gd name="connsiteY17" fmla="*/ 643416 h 834313"/>
                  <a:gd name="connsiteX18" fmla="*/ 573088 w 777479"/>
                  <a:gd name="connsiteY18" fmla="*/ 741047 h 834313"/>
                  <a:gd name="connsiteX19" fmla="*/ 625475 w 777479"/>
                  <a:gd name="connsiteY19" fmla="*/ 762478 h 834313"/>
                  <a:gd name="connsiteX20" fmla="*/ 662013 w 777479"/>
                  <a:gd name="connsiteY20" fmla="*/ 705527 h 834313"/>
                  <a:gd name="connsiteX21" fmla="*/ 644525 w 777479"/>
                  <a:gd name="connsiteY21" fmla="*/ 583885 h 834313"/>
                  <a:gd name="connsiteX22" fmla="*/ 632619 w 777479"/>
                  <a:gd name="connsiteY22" fmla="*/ 507685 h 834313"/>
                  <a:gd name="connsiteX23" fmla="*/ 718344 w 777479"/>
                  <a:gd name="connsiteY23" fmla="*/ 657703 h 834313"/>
                  <a:gd name="connsiteX24" fmla="*/ 770732 w 777479"/>
                  <a:gd name="connsiteY24" fmla="*/ 636272 h 834313"/>
                  <a:gd name="connsiteX25" fmla="*/ 758825 w 777479"/>
                  <a:gd name="connsiteY25" fmla="*/ 495778 h 834313"/>
                  <a:gd name="connsiteX26" fmla="*/ 668338 w 777479"/>
                  <a:gd name="connsiteY26" fmla="*/ 324328 h 834313"/>
                  <a:gd name="connsiteX27" fmla="*/ 668239 w 777479"/>
                  <a:gd name="connsiteY27" fmla="*/ 0 h 834313"/>
                  <a:gd name="connsiteX0" fmla="*/ 240017 w 777479"/>
                  <a:gd name="connsiteY0" fmla="*/ 24652 h 834313"/>
                  <a:gd name="connsiteX1" fmla="*/ 239713 w 777479"/>
                  <a:gd name="connsiteY1" fmla="*/ 240985 h 834313"/>
                  <a:gd name="connsiteX2" fmla="*/ 82550 w 777479"/>
                  <a:gd name="connsiteY2" fmla="*/ 336235 h 834313"/>
                  <a:gd name="connsiteX3" fmla="*/ 3969 w 777479"/>
                  <a:gd name="connsiteY3" fmla="*/ 474347 h 834313"/>
                  <a:gd name="connsiteX4" fmla="*/ 106363 w 777479"/>
                  <a:gd name="connsiteY4" fmla="*/ 488635 h 834313"/>
                  <a:gd name="connsiteX5" fmla="*/ 254000 w 777479"/>
                  <a:gd name="connsiteY5" fmla="*/ 386241 h 834313"/>
                  <a:gd name="connsiteX6" fmla="*/ 261144 w 777479"/>
                  <a:gd name="connsiteY6" fmla="*/ 398147 h 834313"/>
                  <a:gd name="connsiteX7" fmla="*/ 223044 w 777479"/>
                  <a:gd name="connsiteY7" fmla="*/ 533878 h 834313"/>
                  <a:gd name="connsiteX8" fmla="*/ 198834 w 777479"/>
                  <a:gd name="connsiteY8" fmla="*/ 660085 h 834313"/>
                  <a:gd name="connsiteX9" fmla="*/ 248147 w 777479"/>
                  <a:gd name="connsiteY9" fmla="*/ 750200 h 834313"/>
                  <a:gd name="connsiteX10" fmla="*/ 335682 w 777479"/>
                  <a:gd name="connsiteY10" fmla="*/ 608466 h 834313"/>
                  <a:gd name="connsiteX11" fmla="*/ 368300 w 777479"/>
                  <a:gd name="connsiteY11" fmla="*/ 488634 h 834313"/>
                  <a:gd name="connsiteX12" fmla="*/ 375444 w 777479"/>
                  <a:gd name="connsiteY12" fmla="*/ 555310 h 834313"/>
                  <a:gd name="connsiteX13" fmla="*/ 401638 w 777479"/>
                  <a:gd name="connsiteY13" fmla="*/ 767241 h 834313"/>
                  <a:gd name="connsiteX14" fmla="*/ 451644 w 777479"/>
                  <a:gd name="connsiteY14" fmla="*/ 833916 h 834313"/>
                  <a:gd name="connsiteX15" fmla="*/ 504032 w 777479"/>
                  <a:gd name="connsiteY15" fmla="*/ 769622 h 834313"/>
                  <a:gd name="connsiteX16" fmla="*/ 504032 w 777479"/>
                  <a:gd name="connsiteY16" fmla="*/ 529115 h 834313"/>
                  <a:gd name="connsiteX17" fmla="*/ 527844 w 777479"/>
                  <a:gd name="connsiteY17" fmla="*/ 643416 h 834313"/>
                  <a:gd name="connsiteX18" fmla="*/ 573088 w 777479"/>
                  <a:gd name="connsiteY18" fmla="*/ 741047 h 834313"/>
                  <a:gd name="connsiteX19" fmla="*/ 625475 w 777479"/>
                  <a:gd name="connsiteY19" fmla="*/ 762478 h 834313"/>
                  <a:gd name="connsiteX20" fmla="*/ 662013 w 777479"/>
                  <a:gd name="connsiteY20" fmla="*/ 705527 h 834313"/>
                  <a:gd name="connsiteX21" fmla="*/ 644525 w 777479"/>
                  <a:gd name="connsiteY21" fmla="*/ 583885 h 834313"/>
                  <a:gd name="connsiteX22" fmla="*/ 632619 w 777479"/>
                  <a:gd name="connsiteY22" fmla="*/ 507685 h 834313"/>
                  <a:gd name="connsiteX23" fmla="*/ 718344 w 777479"/>
                  <a:gd name="connsiteY23" fmla="*/ 657703 h 834313"/>
                  <a:gd name="connsiteX24" fmla="*/ 770732 w 777479"/>
                  <a:gd name="connsiteY24" fmla="*/ 636272 h 834313"/>
                  <a:gd name="connsiteX25" fmla="*/ 758825 w 777479"/>
                  <a:gd name="connsiteY25" fmla="*/ 495778 h 834313"/>
                  <a:gd name="connsiteX26" fmla="*/ 668338 w 777479"/>
                  <a:gd name="connsiteY26" fmla="*/ 324328 h 834313"/>
                  <a:gd name="connsiteX27" fmla="*/ 668239 w 777479"/>
                  <a:gd name="connsiteY27" fmla="*/ 0 h 834313"/>
                  <a:gd name="connsiteX0" fmla="*/ 240017 w 777479"/>
                  <a:gd name="connsiteY0" fmla="*/ 164738 h 974399"/>
                  <a:gd name="connsiteX1" fmla="*/ 239713 w 777479"/>
                  <a:gd name="connsiteY1" fmla="*/ 381071 h 974399"/>
                  <a:gd name="connsiteX2" fmla="*/ 82550 w 777479"/>
                  <a:gd name="connsiteY2" fmla="*/ 476321 h 974399"/>
                  <a:gd name="connsiteX3" fmla="*/ 3969 w 777479"/>
                  <a:gd name="connsiteY3" fmla="*/ 614433 h 974399"/>
                  <a:gd name="connsiteX4" fmla="*/ 106363 w 777479"/>
                  <a:gd name="connsiteY4" fmla="*/ 628721 h 974399"/>
                  <a:gd name="connsiteX5" fmla="*/ 254000 w 777479"/>
                  <a:gd name="connsiteY5" fmla="*/ 526327 h 974399"/>
                  <a:gd name="connsiteX6" fmla="*/ 261144 w 777479"/>
                  <a:gd name="connsiteY6" fmla="*/ 538233 h 974399"/>
                  <a:gd name="connsiteX7" fmla="*/ 223044 w 777479"/>
                  <a:gd name="connsiteY7" fmla="*/ 673964 h 974399"/>
                  <a:gd name="connsiteX8" fmla="*/ 198834 w 777479"/>
                  <a:gd name="connsiteY8" fmla="*/ 800171 h 974399"/>
                  <a:gd name="connsiteX9" fmla="*/ 248147 w 777479"/>
                  <a:gd name="connsiteY9" fmla="*/ 890286 h 974399"/>
                  <a:gd name="connsiteX10" fmla="*/ 335682 w 777479"/>
                  <a:gd name="connsiteY10" fmla="*/ 748552 h 974399"/>
                  <a:gd name="connsiteX11" fmla="*/ 368300 w 777479"/>
                  <a:gd name="connsiteY11" fmla="*/ 628720 h 974399"/>
                  <a:gd name="connsiteX12" fmla="*/ 375444 w 777479"/>
                  <a:gd name="connsiteY12" fmla="*/ 695396 h 974399"/>
                  <a:gd name="connsiteX13" fmla="*/ 401638 w 777479"/>
                  <a:gd name="connsiteY13" fmla="*/ 907327 h 974399"/>
                  <a:gd name="connsiteX14" fmla="*/ 451644 w 777479"/>
                  <a:gd name="connsiteY14" fmla="*/ 974002 h 974399"/>
                  <a:gd name="connsiteX15" fmla="*/ 504032 w 777479"/>
                  <a:gd name="connsiteY15" fmla="*/ 909708 h 974399"/>
                  <a:gd name="connsiteX16" fmla="*/ 504032 w 777479"/>
                  <a:gd name="connsiteY16" fmla="*/ 669201 h 974399"/>
                  <a:gd name="connsiteX17" fmla="*/ 527844 w 777479"/>
                  <a:gd name="connsiteY17" fmla="*/ 783502 h 974399"/>
                  <a:gd name="connsiteX18" fmla="*/ 573088 w 777479"/>
                  <a:gd name="connsiteY18" fmla="*/ 881133 h 974399"/>
                  <a:gd name="connsiteX19" fmla="*/ 625475 w 777479"/>
                  <a:gd name="connsiteY19" fmla="*/ 902564 h 974399"/>
                  <a:gd name="connsiteX20" fmla="*/ 662013 w 777479"/>
                  <a:gd name="connsiteY20" fmla="*/ 845613 h 974399"/>
                  <a:gd name="connsiteX21" fmla="*/ 644525 w 777479"/>
                  <a:gd name="connsiteY21" fmla="*/ 723971 h 974399"/>
                  <a:gd name="connsiteX22" fmla="*/ 632619 w 777479"/>
                  <a:gd name="connsiteY22" fmla="*/ 647771 h 974399"/>
                  <a:gd name="connsiteX23" fmla="*/ 718344 w 777479"/>
                  <a:gd name="connsiteY23" fmla="*/ 797789 h 974399"/>
                  <a:gd name="connsiteX24" fmla="*/ 770732 w 777479"/>
                  <a:gd name="connsiteY24" fmla="*/ 776358 h 974399"/>
                  <a:gd name="connsiteX25" fmla="*/ 758825 w 777479"/>
                  <a:gd name="connsiteY25" fmla="*/ 635864 h 974399"/>
                  <a:gd name="connsiteX26" fmla="*/ 668338 w 777479"/>
                  <a:gd name="connsiteY26" fmla="*/ 464414 h 974399"/>
                  <a:gd name="connsiteX27" fmla="*/ 577964 w 777479"/>
                  <a:gd name="connsiteY27" fmla="*/ 0 h 974399"/>
                  <a:gd name="connsiteX0" fmla="*/ 224488 w 777479"/>
                  <a:gd name="connsiteY0" fmla="*/ 79294 h 974399"/>
                  <a:gd name="connsiteX1" fmla="*/ 239713 w 777479"/>
                  <a:gd name="connsiteY1" fmla="*/ 381071 h 974399"/>
                  <a:gd name="connsiteX2" fmla="*/ 82550 w 777479"/>
                  <a:gd name="connsiteY2" fmla="*/ 476321 h 974399"/>
                  <a:gd name="connsiteX3" fmla="*/ 3969 w 777479"/>
                  <a:gd name="connsiteY3" fmla="*/ 614433 h 974399"/>
                  <a:gd name="connsiteX4" fmla="*/ 106363 w 777479"/>
                  <a:gd name="connsiteY4" fmla="*/ 628721 h 974399"/>
                  <a:gd name="connsiteX5" fmla="*/ 254000 w 777479"/>
                  <a:gd name="connsiteY5" fmla="*/ 526327 h 974399"/>
                  <a:gd name="connsiteX6" fmla="*/ 261144 w 777479"/>
                  <a:gd name="connsiteY6" fmla="*/ 538233 h 974399"/>
                  <a:gd name="connsiteX7" fmla="*/ 223044 w 777479"/>
                  <a:gd name="connsiteY7" fmla="*/ 673964 h 974399"/>
                  <a:gd name="connsiteX8" fmla="*/ 198834 w 777479"/>
                  <a:gd name="connsiteY8" fmla="*/ 800171 h 974399"/>
                  <a:gd name="connsiteX9" fmla="*/ 248147 w 777479"/>
                  <a:gd name="connsiteY9" fmla="*/ 890286 h 974399"/>
                  <a:gd name="connsiteX10" fmla="*/ 335682 w 777479"/>
                  <a:gd name="connsiteY10" fmla="*/ 748552 h 974399"/>
                  <a:gd name="connsiteX11" fmla="*/ 368300 w 777479"/>
                  <a:gd name="connsiteY11" fmla="*/ 628720 h 974399"/>
                  <a:gd name="connsiteX12" fmla="*/ 375444 w 777479"/>
                  <a:gd name="connsiteY12" fmla="*/ 695396 h 974399"/>
                  <a:gd name="connsiteX13" fmla="*/ 401638 w 777479"/>
                  <a:gd name="connsiteY13" fmla="*/ 907327 h 974399"/>
                  <a:gd name="connsiteX14" fmla="*/ 451644 w 777479"/>
                  <a:gd name="connsiteY14" fmla="*/ 974002 h 974399"/>
                  <a:gd name="connsiteX15" fmla="*/ 504032 w 777479"/>
                  <a:gd name="connsiteY15" fmla="*/ 909708 h 974399"/>
                  <a:gd name="connsiteX16" fmla="*/ 504032 w 777479"/>
                  <a:gd name="connsiteY16" fmla="*/ 669201 h 974399"/>
                  <a:gd name="connsiteX17" fmla="*/ 527844 w 777479"/>
                  <a:gd name="connsiteY17" fmla="*/ 783502 h 974399"/>
                  <a:gd name="connsiteX18" fmla="*/ 573088 w 777479"/>
                  <a:gd name="connsiteY18" fmla="*/ 881133 h 974399"/>
                  <a:gd name="connsiteX19" fmla="*/ 625475 w 777479"/>
                  <a:gd name="connsiteY19" fmla="*/ 902564 h 974399"/>
                  <a:gd name="connsiteX20" fmla="*/ 662013 w 777479"/>
                  <a:gd name="connsiteY20" fmla="*/ 845613 h 974399"/>
                  <a:gd name="connsiteX21" fmla="*/ 644525 w 777479"/>
                  <a:gd name="connsiteY21" fmla="*/ 723971 h 974399"/>
                  <a:gd name="connsiteX22" fmla="*/ 632619 w 777479"/>
                  <a:gd name="connsiteY22" fmla="*/ 647771 h 974399"/>
                  <a:gd name="connsiteX23" fmla="*/ 718344 w 777479"/>
                  <a:gd name="connsiteY23" fmla="*/ 797789 h 974399"/>
                  <a:gd name="connsiteX24" fmla="*/ 770732 w 777479"/>
                  <a:gd name="connsiteY24" fmla="*/ 776358 h 974399"/>
                  <a:gd name="connsiteX25" fmla="*/ 758825 w 777479"/>
                  <a:gd name="connsiteY25" fmla="*/ 635864 h 974399"/>
                  <a:gd name="connsiteX26" fmla="*/ 668338 w 777479"/>
                  <a:gd name="connsiteY26" fmla="*/ 464414 h 974399"/>
                  <a:gd name="connsiteX27" fmla="*/ 577964 w 777479"/>
                  <a:gd name="connsiteY27" fmla="*/ 0 h 974399"/>
                  <a:gd name="connsiteX0" fmla="*/ 224488 w 777479"/>
                  <a:gd name="connsiteY0" fmla="*/ 79294 h 1000416"/>
                  <a:gd name="connsiteX1" fmla="*/ 239713 w 777479"/>
                  <a:gd name="connsiteY1" fmla="*/ 381071 h 1000416"/>
                  <a:gd name="connsiteX2" fmla="*/ 82550 w 777479"/>
                  <a:gd name="connsiteY2" fmla="*/ 476321 h 1000416"/>
                  <a:gd name="connsiteX3" fmla="*/ 3969 w 777479"/>
                  <a:gd name="connsiteY3" fmla="*/ 614433 h 1000416"/>
                  <a:gd name="connsiteX4" fmla="*/ 106363 w 777479"/>
                  <a:gd name="connsiteY4" fmla="*/ 628721 h 1000416"/>
                  <a:gd name="connsiteX5" fmla="*/ 254000 w 777479"/>
                  <a:gd name="connsiteY5" fmla="*/ 526327 h 1000416"/>
                  <a:gd name="connsiteX6" fmla="*/ 261144 w 777479"/>
                  <a:gd name="connsiteY6" fmla="*/ 538233 h 1000416"/>
                  <a:gd name="connsiteX7" fmla="*/ 223044 w 777479"/>
                  <a:gd name="connsiteY7" fmla="*/ 673964 h 1000416"/>
                  <a:gd name="connsiteX8" fmla="*/ 198834 w 777479"/>
                  <a:gd name="connsiteY8" fmla="*/ 800171 h 1000416"/>
                  <a:gd name="connsiteX9" fmla="*/ 248147 w 777479"/>
                  <a:gd name="connsiteY9" fmla="*/ 890286 h 1000416"/>
                  <a:gd name="connsiteX10" fmla="*/ 335682 w 777479"/>
                  <a:gd name="connsiteY10" fmla="*/ 748552 h 1000416"/>
                  <a:gd name="connsiteX11" fmla="*/ 368300 w 777479"/>
                  <a:gd name="connsiteY11" fmla="*/ 628720 h 1000416"/>
                  <a:gd name="connsiteX12" fmla="*/ 375444 w 777479"/>
                  <a:gd name="connsiteY12" fmla="*/ 695396 h 1000416"/>
                  <a:gd name="connsiteX13" fmla="*/ 391828 w 777479"/>
                  <a:gd name="connsiteY13" fmla="*/ 751222 h 1000416"/>
                  <a:gd name="connsiteX14" fmla="*/ 451644 w 777479"/>
                  <a:gd name="connsiteY14" fmla="*/ 974002 h 1000416"/>
                  <a:gd name="connsiteX15" fmla="*/ 504032 w 777479"/>
                  <a:gd name="connsiteY15" fmla="*/ 909708 h 1000416"/>
                  <a:gd name="connsiteX16" fmla="*/ 504032 w 777479"/>
                  <a:gd name="connsiteY16" fmla="*/ 669201 h 1000416"/>
                  <a:gd name="connsiteX17" fmla="*/ 527844 w 777479"/>
                  <a:gd name="connsiteY17" fmla="*/ 783502 h 1000416"/>
                  <a:gd name="connsiteX18" fmla="*/ 573088 w 777479"/>
                  <a:gd name="connsiteY18" fmla="*/ 881133 h 1000416"/>
                  <a:gd name="connsiteX19" fmla="*/ 625475 w 777479"/>
                  <a:gd name="connsiteY19" fmla="*/ 902564 h 1000416"/>
                  <a:gd name="connsiteX20" fmla="*/ 662013 w 777479"/>
                  <a:gd name="connsiteY20" fmla="*/ 845613 h 1000416"/>
                  <a:gd name="connsiteX21" fmla="*/ 644525 w 777479"/>
                  <a:gd name="connsiteY21" fmla="*/ 723971 h 1000416"/>
                  <a:gd name="connsiteX22" fmla="*/ 632619 w 777479"/>
                  <a:gd name="connsiteY22" fmla="*/ 647771 h 1000416"/>
                  <a:gd name="connsiteX23" fmla="*/ 718344 w 777479"/>
                  <a:gd name="connsiteY23" fmla="*/ 797789 h 1000416"/>
                  <a:gd name="connsiteX24" fmla="*/ 770732 w 777479"/>
                  <a:gd name="connsiteY24" fmla="*/ 776358 h 1000416"/>
                  <a:gd name="connsiteX25" fmla="*/ 758825 w 777479"/>
                  <a:gd name="connsiteY25" fmla="*/ 635864 h 1000416"/>
                  <a:gd name="connsiteX26" fmla="*/ 668338 w 777479"/>
                  <a:gd name="connsiteY26" fmla="*/ 464414 h 1000416"/>
                  <a:gd name="connsiteX27" fmla="*/ 577964 w 777479"/>
                  <a:gd name="connsiteY27" fmla="*/ 0 h 1000416"/>
                  <a:gd name="connsiteX0" fmla="*/ 224488 w 777479"/>
                  <a:gd name="connsiteY0" fmla="*/ 79294 h 935141"/>
                  <a:gd name="connsiteX1" fmla="*/ 239713 w 777479"/>
                  <a:gd name="connsiteY1" fmla="*/ 381071 h 935141"/>
                  <a:gd name="connsiteX2" fmla="*/ 82550 w 777479"/>
                  <a:gd name="connsiteY2" fmla="*/ 476321 h 935141"/>
                  <a:gd name="connsiteX3" fmla="*/ 3969 w 777479"/>
                  <a:gd name="connsiteY3" fmla="*/ 614433 h 935141"/>
                  <a:gd name="connsiteX4" fmla="*/ 106363 w 777479"/>
                  <a:gd name="connsiteY4" fmla="*/ 628721 h 935141"/>
                  <a:gd name="connsiteX5" fmla="*/ 254000 w 777479"/>
                  <a:gd name="connsiteY5" fmla="*/ 526327 h 935141"/>
                  <a:gd name="connsiteX6" fmla="*/ 261144 w 777479"/>
                  <a:gd name="connsiteY6" fmla="*/ 538233 h 935141"/>
                  <a:gd name="connsiteX7" fmla="*/ 223044 w 777479"/>
                  <a:gd name="connsiteY7" fmla="*/ 673964 h 935141"/>
                  <a:gd name="connsiteX8" fmla="*/ 198834 w 777479"/>
                  <a:gd name="connsiteY8" fmla="*/ 800171 h 935141"/>
                  <a:gd name="connsiteX9" fmla="*/ 248147 w 777479"/>
                  <a:gd name="connsiteY9" fmla="*/ 890286 h 935141"/>
                  <a:gd name="connsiteX10" fmla="*/ 335682 w 777479"/>
                  <a:gd name="connsiteY10" fmla="*/ 748552 h 935141"/>
                  <a:gd name="connsiteX11" fmla="*/ 368300 w 777479"/>
                  <a:gd name="connsiteY11" fmla="*/ 628720 h 935141"/>
                  <a:gd name="connsiteX12" fmla="*/ 375444 w 777479"/>
                  <a:gd name="connsiteY12" fmla="*/ 695396 h 935141"/>
                  <a:gd name="connsiteX13" fmla="*/ 391828 w 777479"/>
                  <a:gd name="connsiteY13" fmla="*/ 751222 h 935141"/>
                  <a:gd name="connsiteX14" fmla="*/ 465593 w 777479"/>
                  <a:gd name="connsiteY14" fmla="*/ 821799 h 935141"/>
                  <a:gd name="connsiteX15" fmla="*/ 504032 w 777479"/>
                  <a:gd name="connsiteY15" fmla="*/ 909708 h 935141"/>
                  <a:gd name="connsiteX16" fmla="*/ 504032 w 777479"/>
                  <a:gd name="connsiteY16" fmla="*/ 669201 h 935141"/>
                  <a:gd name="connsiteX17" fmla="*/ 527844 w 777479"/>
                  <a:gd name="connsiteY17" fmla="*/ 783502 h 935141"/>
                  <a:gd name="connsiteX18" fmla="*/ 573088 w 777479"/>
                  <a:gd name="connsiteY18" fmla="*/ 881133 h 935141"/>
                  <a:gd name="connsiteX19" fmla="*/ 625475 w 777479"/>
                  <a:gd name="connsiteY19" fmla="*/ 902564 h 935141"/>
                  <a:gd name="connsiteX20" fmla="*/ 662013 w 777479"/>
                  <a:gd name="connsiteY20" fmla="*/ 845613 h 935141"/>
                  <a:gd name="connsiteX21" fmla="*/ 644525 w 777479"/>
                  <a:gd name="connsiteY21" fmla="*/ 723971 h 935141"/>
                  <a:gd name="connsiteX22" fmla="*/ 632619 w 777479"/>
                  <a:gd name="connsiteY22" fmla="*/ 647771 h 935141"/>
                  <a:gd name="connsiteX23" fmla="*/ 718344 w 777479"/>
                  <a:gd name="connsiteY23" fmla="*/ 797789 h 935141"/>
                  <a:gd name="connsiteX24" fmla="*/ 770732 w 777479"/>
                  <a:gd name="connsiteY24" fmla="*/ 776358 h 935141"/>
                  <a:gd name="connsiteX25" fmla="*/ 758825 w 777479"/>
                  <a:gd name="connsiteY25" fmla="*/ 635864 h 935141"/>
                  <a:gd name="connsiteX26" fmla="*/ 668338 w 777479"/>
                  <a:gd name="connsiteY26" fmla="*/ 464414 h 935141"/>
                  <a:gd name="connsiteX27" fmla="*/ 577964 w 777479"/>
                  <a:gd name="connsiteY27" fmla="*/ 0 h 935141"/>
                  <a:gd name="connsiteX0" fmla="*/ 224488 w 777479"/>
                  <a:gd name="connsiteY0" fmla="*/ 79294 h 908484"/>
                  <a:gd name="connsiteX1" fmla="*/ 239713 w 777479"/>
                  <a:gd name="connsiteY1" fmla="*/ 381071 h 908484"/>
                  <a:gd name="connsiteX2" fmla="*/ 82550 w 777479"/>
                  <a:gd name="connsiteY2" fmla="*/ 476321 h 908484"/>
                  <a:gd name="connsiteX3" fmla="*/ 3969 w 777479"/>
                  <a:gd name="connsiteY3" fmla="*/ 614433 h 908484"/>
                  <a:gd name="connsiteX4" fmla="*/ 106363 w 777479"/>
                  <a:gd name="connsiteY4" fmla="*/ 628721 h 908484"/>
                  <a:gd name="connsiteX5" fmla="*/ 254000 w 777479"/>
                  <a:gd name="connsiteY5" fmla="*/ 526327 h 908484"/>
                  <a:gd name="connsiteX6" fmla="*/ 261144 w 777479"/>
                  <a:gd name="connsiteY6" fmla="*/ 538233 h 908484"/>
                  <a:gd name="connsiteX7" fmla="*/ 223044 w 777479"/>
                  <a:gd name="connsiteY7" fmla="*/ 673964 h 908484"/>
                  <a:gd name="connsiteX8" fmla="*/ 198834 w 777479"/>
                  <a:gd name="connsiteY8" fmla="*/ 800171 h 908484"/>
                  <a:gd name="connsiteX9" fmla="*/ 248147 w 777479"/>
                  <a:gd name="connsiteY9" fmla="*/ 890286 h 908484"/>
                  <a:gd name="connsiteX10" fmla="*/ 335682 w 777479"/>
                  <a:gd name="connsiteY10" fmla="*/ 748552 h 908484"/>
                  <a:gd name="connsiteX11" fmla="*/ 368300 w 777479"/>
                  <a:gd name="connsiteY11" fmla="*/ 628720 h 908484"/>
                  <a:gd name="connsiteX12" fmla="*/ 375444 w 777479"/>
                  <a:gd name="connsiteY12" fmla="*/ 695396 h 908484"/>
                  <a:gd name="connsiteX13" fmla="*/ 391828 w 777479"/>
                  <a:gd name="connsiteY13" fmla="*/ 751222 h 908484"/>
                  <a:gd name="connsiteX14" fmla="*/ 465593 w 777479"/>
                  <a:gd name="connsiteY14" fmla="*/ 821799 h 908484"/>
                  <a:gd name="connsiteX15" fmla="*/ 477734 w 777479"/>
                  <a:gd name="connsiteY15" fmla="*/ 725459 h 908484"/>
                  <a:gd name="connsiteX16" fmla="*/ 504032 w 777479"/>
                  <a:gd name="connsiteY16" fmla="*/ 669201 h 908484"/>
                  <a:gd name="connsiteX17" fmla="*/ 527844 w 777479"/>
                  <a:gd name="connsiteY17" fmla="*/ 783502 h 908484"/>
                  <a:gd name="connsiteX18" fmla="*/ 573088 w 777479"/>
                  <a:gd name="connsiteY18" fmla="*/ 881133 h 908484"/>
                  <a:gd name="connsiteX19" fmla="*/ 625475 w 777479"/>
                  <a:gd name="connsiteY19" fmla="*/ 902564 h 908484"/>
                  <a:gd name="connsiteX20" fmla="*/ 662013 w 777479"/>
                  <a:gd name="connsiteY20" fmla="*/ 845613 h 908484"/>
                  <a:gd name="connsiteX21" fmla="*/ 644525 w 777479"/>
                  <a:gd name="connsiteY21" fmla="*/ 723971 h 908484"/>
                  <a:gd name="connsiteX22" fmla="*/ 632619 w 777479"/>
                  <a:gd name="connsiteY22" fmla="*/ 647771 h 908484"/>
                  <a:gd name="connsiteX23" fmla="*/ 718344 w 777479"/>
                  <a:gd name="connsiteY23" fmla="*/ 797789 h 908484"/>
                  <a:gd name="connsiteX24" fmla="*/ 770732 w 777479"/>
                  <a:gd name="connsiteY24" fmla="*/ 776358 h 908484"/>
                  <a:gd name="connsiteX25" fmla="*/ 758825 w 777479"/>
                  <a:gd name="connsiteY25" fmla="*/ 635864 h 908484"/>
                  <a:gd name="connsiteX26" fmla="*/ 668338 w 777479"/>
                  <a:gd name="connsiteY26" fmla="*/ 464414 h 908484"/>
                  <a:gd name="connsiteX27" fmla="*/ 577964 w 777479"/>
                  <a:gd name="connsiteY27" fmla="*/ 0 h 908484"/>
                  <a:gd name="connsiteX0" fmla="*/ 224488 w 777479"/>
                  <a:gd name="connsiteY0" fmla="*/ 79294 h 908484"/>
                  <a:gd name="connsiteX1" fmla="*/ 239713 w 777479"/>
                  <a:gd name="connsiteY1" fmla="*/ 381071 h 908484"/>
                  <a:gd name="connsiteX2" fmla="*/ 82550 w 777479"/>
                  <a:gd name="connsiteY2" fmla="*/ 476321 h 908484"/>
                  <a:gd name="connsiteX3" fmla="*/ 3969 w 777479"/>
                  <a:gd name="connsiteY3" fmla="*/ 614433 h 908484"/>
                  <a:gd name="connsiteX4" fmla="*/ 106363 w 777479"/>
                  <a:gd name="connsiteY4" fmla="*/ 628721 h 908484"/>
                  <a:gd name="connsiteX5" fmla="*/ 254000 w 777479"/>
                  <a:gd name="connsiteY5" fmla="*/ 526327 h 908484"/>
                  <a:gd name="connsiteX6" fmla="*/ 261144 w 777479"/>
                  <a:gd name="connsiteY6" fmla="*/ 538233 h 908484"/>
                  <a:gd name="connsiteX7" fmla="*/ 223044 w 777479"/>
                  <a:gd name="connsiteY7" fmla="*/ 673964 h 908484"/>
                  <a:gd name="connsiteX8" fmla="*/ 198834 w 777479"/>
                  <a:gd name="connsiteY8" fmla="*/ 800171 h 908484"/>
                  <a:gd name="connsiteX9" fmla="*/ 248147 w 777479"/>
                  <a:gd name="connsiteY9" fmla="*/ 890286 h 908484"/>
                  <a:gd name="connsiteX10" fmla="*/ 335682 w 777479"/>
                  <a:gd name="connsiteY10" fmla="*/ 748552 h 908484"/>
                  <a:gd name="connsiteX11" fmla="*/ 368300 w 777479"/>
                  <a:gd name="connsiteY11" fmla="*/ 628720 h 908484"/>
                  <a:gd name="connsiteX12" fmla="*/ 375444 w 777479"/>
                  <a:gd name="connsiteY12" fmla="*/ 695396 h 908484"/>
                  <a:gd name="connsiteX13" fmla="*/ 391828 w 777479"/>
                  <a:gd name="connsiteY13" fmla="*/ 751222 h 908484"/>
                  <a:gd name="connsiteX14" fmla="*/ 432757 w 777479"/>
                  <a:gd name="connsiteY14" fmla="*/ 754397 h 908484"/>
                  <a:gd name="connsiteX15" fmla="*/ 477734 w 777479"/>
                  <a:gd name="connsiteY15" fmla="*/ 725459 h 908484"/>
                  <a:gd name="connsiteX16" fmla="*/ 504032 w 777479"/>
                  <a:gd name="connsiteY16" fmla="*/ 669201 h 908484"/>
                  <a:gd name="connsiteX17" fmla="*/ 527844 w 777479"/>
                  <a:gd name="connsiteY17" fmla="*/ 783502 h 908484"/>
                  <a:gd name="connsiteX18" fmla="*/ 573088 w 777479"/>
                  <a:gd name="connsiteY18" fmla="*/ 881133 h 908484"/>
                  <a:gd name="connsiteX19" fmla="*/ 625475 w 777479"/>
                  <a:gd name="connsiteY19" fmla="*/ 902564 h 908484"/>
                  <a:gd name="connsiteX20" fmla="*/ 662013 w 777479"/>
                  <a:gd name="connsiteY20" fmla="*/ 845613 h 908484"/>
                  <a:gd name="connsiteX21" fmla="*/ 644525 w 777479"/>
                  <a:gd name="connsiteY21" fmla="*/ 723971 h 908484"/>
                  <a:gd name="connsiteX22" fmla="*/ 632619 w 777479"/>
                  <a:gd name="connsiteY22" fmla="*/ 647771 h 908484"/>
                  <a:gd name="connsiteX23" fmla="*/ 718344 w 777479"/>
                  <a:gd name="connsiteY23" fmla="*/ 797789 h 908484"/>
                  <a:gd name="connsiteX24" fmla="*/ 770732 w 777479"/>
                  <a:gd name="connsiteY24" fmla="*/ 776358 h 908484"/>
                  <a:gd name="connsiteX25" fmla="*/ 758825 w 777479"/>
                  <a:gd name="connsiteY25" fmla="*/ 635864 h 908484"/>
                  <a:gd name="connsiteX26" fmla="*/ 668338 w 777479"/>
                  <a:gd name="connsiteY26" fmla="*/ 464414 h 908484"/>
                  <a:gd name="connsiteX27" fmla="*/ 577964 w 777479"/>
                  <a:gd name="connsiteY27" fmla="*/ 0 h 908484"/>
                  <a:gd name="connsiteX0" fmla="*/ 224488 w 777479"/>
                  <a:gd name="connsiteY0" fmla="*/ 79294 h 908484"/>
                  <a:gd name="connsiteX1" fmla="*/ 239713 w 777479"/>
                  <a:gd name="connsiteY1" fmla="*/ 381071 h 908484"/>
                  <a:gd name="connsiteX2" fmla="*/ 82550 w 777479"/>
                  <a:gd name="connsiteY2" fmla="*/ 476321 h 908484"/>
                  <a:gd name="connsiteX3" fmla="*/ 3969 w 777479"/>
                  <a:gd name="connsiteY3" fmla="*/ 614433 h 908484"/>
                  <a:gd name="connsiteX4" fmla="*/ 106363 w 777479"/>
                  <a:gd name="connsiteY4" fmla="*/ 628721 h 908484"/>
                  <a:gd name="connsiteX5" fmla="*/ 254000 w 777479"/>
                  <a:gd name="connsiteY5" fmla="*/ 526327 h 908484"/>
                  <a:gd name="connsiteX6" fmla="*/ 261144 w 777479"/>
                  <a:gd name="connsiteY6" fmla="*/ 538233 h 908484"/>
                  <a:gd name="connsiteX7" fmla="*/ 223044 w 777479"/>
                  <a:gd name="connsiteY7" fmla="*/ 673964 h 908484"/>
                  <a:gd name="connsiteX8" fmla="*/ 198834 w 777479"/>
                  <a:gd name="connsiteY8" fmla="*/ 800171 h 908484"/>
                  <a:gd name="connsiteX9" fmla="*/ 248147 w 777479"/>
                  <a:gd name="connsiteY9" fmla="*/ 890286 h 908484"/>
                  <a:gd name="connsiteX10" fmla="*/ 335682 w 777479"/>
                  <a:gd name="connsiteY10" fmla="*/ 748552 h 908484"/>
                  <a:gd name="connsiteX11" fmla="*/ 368300 w 777479"/>
                  <a:gd name="connsiteY11" fmla="*/ 628720 h 908484"/>
                  <a:gd name="connsiteX12" fmla="*/ 375444 w 777479"/>
                  <a:gd name="connsiteY12" fmla="*/ 695396 h 908484"/>
                  <a:gd name="connsiteX13" fmla="*/ 395874 w 777479"/>
                  <a:gd name="connsiteY13" fmla="*/ 719109 h 908484"/>
                  <a:gd name="connsiteX14" fmla="*/ 432757 w 777479"/>
                  <a:gd name="connsiteY14" fmla="*/ 754397 h 908484"/>
                  <a:gd name="connsiteX15" fmla="*/ 477734 w 777479"/>
                  <a:gd name="connsiteY15" fmla="*/ 725459 h 908484"/>
                  <a:gd name="connsiteX16" fmla="*/ 504032 w 777479"/>
                  <a:gd name="connsiteY16" fmla="*/ 669201 h 908484"/>
                  <a:gd name="connsiteX17" fmla="*/ 527844 w 777479"/>
                  <a:gd name="connsiteY17" fmla="*/ 783502 h 908484"/>
                  <a:gd name="connsiteX18" fmla="*/ 573088 w 777479"/>
                  <a:gd name="connsiteY18" fmla="*/ 881133 h 908484"/>
                  <a:gd name="connsiteX19" fmla="*/ 625475 w 777479"/>
                  <a:gd name="connsiteY19" fmla="*/ 902564 h 908484"/>
                  <a:gd name="connsiteX20" fmla="*/ 662013 w 777479"/>
                  <a:gd name="connsiteY20" fmla="*/ 845613 h 908484"/>
                  <a:gd name="connsiteX21" fmla="*/ 644525 w 777479"/>
                  <a:gd name="connsiteY21" fmla="*/ 723971 h 908484"/>
                  <a:gd name="connsiteX22" fmla="*/ 632619 w 777479"/>
                  <a:gd name="connsiteY22" fmla="*/ 647771 h 908484"/>
                  <a:gd name="connsiteX23" fmla="*/ 718344 w 777479"/>
                  <a:gd name="connsiteY23" fmla="*/ 797789 h 908484"/>
                  <a:gd name="connsiteX24" fmla="*/ 770732 w 777479"/>
                  <a:gd name="connsiteY24" fmla="*/ 776358 h 908484"/>
                  <a:gd name="connsiteX25" fmla="*/ 758825 w 777479"/>
                  <a:gd name="connsiteY25" fmla="*/ 635864 h 908484"/>
                  <a:gd name="connsiteX26" fmla="*/ 668338 w 777479"/>
                  <a:gd name="connsiteY26" fmla="*/ 464414 h 908484"/>
                  <a:gd name="connsiteX27" fmla="*/ 577964 w 777479"/>
                  <a:gd name="connsiteY27" fmla="*/ 0 h 908484"/>
                  <a:gd name="connsiteX0" fmla="*/ 224488 w 777479"/>
                  <a:gd name="connsiteY0" fmla="*/ 79294 h 908484"/>
                  <a:gd name="connsiteX1" fmla="*/ 239713 w 777479"/>
                  <a:gd name="connsiteY1" fmla="*/ 381071 h 908484"/>
                  <a:gd name="connsiteX2" fmla="*/ 82550 w 777479"/>
                  <a:gd name="connsiteY2" fmla="*/ 476321 h 908484"/>
                  <a:gd name="connsiteX3" fmla="*/ 3969 w 777479"/>
                  <a:gd name="connsiteY3" fmla="*/ 614433 h 908484"/>
                  <a:gd name="connsiteX4" fmla="*/ 106363 w 777479"/>
                  <a:gd name="connsiteY4" fmla="*/ 628721 h 908484"/>
                  <a:gd name="connsiteX5" fmla="*/ 254000 w 777479"/>
                  <a:gd name="connsiteY5" fmla="*/ 526327 h 908484"/>
                  <a:gd name="connsiteX6" fmla="*/ 261144 w 777479"/>
                  <a:gd name="connsiteY6" fmla="*/ 538233 h 908484"/>
                  <a:gd name="connsiteX7" fmla="*/ 223044 w 777479"/>
                  <a:gd name="connsiteY7" fmla="*/ 673964 h 908484"/>
                  <a:gd name="connsiteX8" fmla="*/ 198834 w 777479"/>
                  <a:gd name="connsiteY8" fmla="*/ 800171 h 908484"/>
                  <a:gd name="connsiteX9" fmla="*/ 248147 w 777479"/>
                  <a:gd name="connsiteY9" fmla="*/ 890286 h 908484"/>
                  <a:gd name="connsiteX10" fmla="*/ 335682 w 777479"/>
                  <a:gd name="connsiteY10" fmla="*/ 748552 h 908484"/>
                  <a:gd name="connsiteX11" fmla="*/ 368300 w 777479"/>
                  <a:gd name="connsiteY11" fmla="*/ 628720 h 908484"/>
                  <a:gd name="connsiteX12" fmla="*/ 381480 w 777479"/>
                  <a:gd name="connsiteY12" fmla="*/ 669351 h 908484"/>
                  <a:gd name="connsiteX13" fmla="*/ 395874 w 777479"/>
                  <a:gd name="connsiteY13" fmla="*/ 719109 h 908484"/>
                  <a:gd name="connsiteX14" fmla="*/ 432757 w 777479"/>
                  <a:gd name="connsiteY14" fmla="*/ 754397 h 908484"/>
                  <a:gd name="connsiteX15" fmla="*/ 477734 w 777479"/>
                  <a:gd name="connsiteY15" fmla="*/ 725459 h 908484"/>
                  <a:gd name="connsiteX16" fmla="*/ 504032 w 777479"/>
                  <a:gd name="connsiteY16" fmla="*/ 669201 h 908484"/>
                  <a:gd name="connsiteX17" fmla="*/ 527844 w 777479"/>
                  <a:gd name="connsiteY17" fmla="*/ 783502 h 908484"/>
                  <a:gd name="connsiteX18" fmla="*/ 573088 w 777479"/>
                  <a:gd name="connsiteY18" fmla="*/ 881133 h 908484"/>
                  <a:gd name="connsiteX19" fmla="*/ 625475 w 777479"/>
                  <a:gd name="connsiteY19" fmla="*/ 902564 h 908484"/>
                  <a:gd name="connsiteX20" fmla="*/ 662013 w 777479"/>
                  <a:gd name="connsiteY20" fmla="*/ 845613 h 908484"/>
                  <a:gd name="connsiteX21" fmla="*/ 644525 w 777479"/>
                  <a:gd name="connsiteY21" fmla="*/ 723971 h 908484"/>
                  <a:gd name="connsiteX22" fmla="*/ 632619 w 777479"/>
                  <a:gd name="connsiteY22" fmla="*/ 647771 h 908484"/>
                  <a:gd name="connsiteX23" fmla="*/ 718344 w 777479"/>
                  <a:gd name="connsiteY23" fmla="*/ 797789 h 908484"/>
                  <a:gd name="connsiteX24" fmla="*/ 770732 w 777479"/>
                  <a:gd name="connsiteY24" fmla="*/ 776358 h 908484"/>
                  <a:gd name="connsiteX25" fmla="*/ 758825 w 777479"/>
                  <a:gd name="connsiteY25" fmla="*/ 635864 h 908484"/>
                  <a:gd name="connsiteX26" fmla="*/ 668338 w 777479"/>
                  <a:gd name="connsiteY26" fmla="*/ 464414 h 908484"/>
                  <a:gd name="connsiteX27" fmla="*/ 577964 w 777479"/>
                  <a:gd name="connsiteY27" fmla="*/ 0 h 908484"/>
                  <a:gd name="connsiteX0" fmla="*/ 224488 w 777479"/>
                  <a:gd name="connsiteY0" fmla="*/ 79294 h 908484"/>
                  <a:gd name="connsiteX1" fmla="*/ 239713 w 777479"/>
                  <a:gd name="connsiteY1" fmla="*/ 381071 h 908484"/>
                  <a:gd name="connsiteX2" fmla="*/ 82550 w 777479"/>
                  <a:gd name="connsiteY2" fmla="*/ 476321 h 908484"/>
                  <a:gd name="connsiteX3" fmla="*/ 3969 w 777479"/>
                  <a:gd name="connsiteY3" fmla="*/ 614433 h 908484"/>
                  <a:gd name="connsiteX4" fmla="*/ 106363 w 777479"/>
                  <a:gd name="connsiteY4" fmla="*/ 628721 h 908484"/>
                  <a:gd name="connsiteX5" fmla="*/ 254000 w 777479"/>
                  <a:gd name="connsiteY5" fmla="*/ 526327 h 908484"/>
                  <a:gd name="connsiteX6" fmla="*/ 261144 w 777479"/>
                  <a:gd name="connsiteY6" fmla="*/ 538233 h 908484"/>
                  <a:gd name="connsiteX7" fmla="*/ 223044 w 777479"/>
                  <a:gd name="connsiteY7" fmla="*/ 673964 h 908484"/>
                  <a:gd name="connsiteX8" fmla="*/ 198834 w 777479"/>
                  <a:gd name="connsiteY8" fmla="*/ 800171 h 908484"/>
                  <a:gd name="connsiteX9" fmla="*/ 248147 w 777479"/>
                  <a:gd name="connsiteY9" fmla="*/ 890286 h 908484"/>
                  <a:gd name="connsiteX10" fmla="*/ 335682 w 777479"/>
                  <a:gd name="connsiteY10" fmla="*/ 748552 h 908484"/>
                  <a:gd name="connsiteX11" fmla="*/ 368300 w 777479"/>
                  <a:gd name="connsiteY11" fmla="*/ 628720 h 908484"/>
                  <a:gd name="connsiteX12" fmla="*/ 381480 w 777479"/>
                  <a:gd name="connsiteY12" fmla="*/ 669351 h 908484"/>
                  <a:gd name="connsiteX13" fmla="*/ 395874 w 777479"/>
                  <a:gd name="connsiteY13" fmla="*/ 719109 h 908484"/>
                  <a:gd name="connsiteX14" fmla="*/ 432757 w 777479"/>
                  <a:gd name="connsiteY14" fmla="*/ 754397 h 908484"/>
                  <a:gd name="connsiteX15" fmla="*/ 463340 w 777479"/>
                  <a:gd name="connsiteY15" fmla="*/ 675701 h 908484"/>
                  <a:gd name="connsiteX16" fmla="*/ 477734 w 777479"/>
                  <a:gd name="connsiteY16" fmla="*/ 725459 h 908484"/>
                  <a:gd name="connsiteX17" fmla="*/ 504032 w 777479"/>
                  <a:gd name="connsiteY17" fmla="*/ 669201 h 908484"/>
                  <a:gd name="connsiteX18" fmla="*/ 527844 w 777479"/>
                  <a:gd name="connsiteY18" fmla="*/ 783502 h 908484"/>
                  <a:gd name="connsiteX19" fmla="*/ 573088 w 777479"/>
                  <a:gd name="connsiteY19" fmla="*/ 881133 h 908484"/>
                  <a:gd name="connsiteX20" fmla="*/ 625475 w 777479"/>
                  <a:gd name="connsiteY20" fmla="*/ 902564 h 908484"/>
                  <a:gd name="connsiteX21" fmla="*/ 662013 w 777479"/>
                  <a:gd name="connsiteY21" fmla="*/ 845613 h 908484"/>
                  <a:gd name="connsiteX22" fmla="*/ 644525 w 777479"/>
                  <a:gd name="connsiteY22" fmla="*/ 723971 h 908484"/>
                  <a:gd name="connsiteX23" fmla="*/ 632619 w 777479"/>
                  <a:gd name="connsiteY23" fmla="*/ 647771 h 908484"/>
                  <a:gd name="connsiteX24" fmla="*/ 718344 w 777479"/>
                  <a:gd name="connsiteY24" fmla="*/ 797789 h 908484"/>
                  <a:gd name="connsiteX25" fmla="*/ 770732 w 777479"/>
                  <a:gd name="connsiteY25" fmla="*/ 776358 h 908484"/>
                  <a:gd name="connsiteX26" fmla="*/ 758825 w 777479"/>
                  <a:gd name="connsiteY26" fmla="*/ 635864 h 908484"/>
                  <a:gd name="connsiteX27" fmla="*/ 668338 w 777479"/>
                  <a:gd name="connsiteY27" fmla="*/ 464414 h 908484"/>
                  <a:gd name="connsiteX28" fmla="*/ 577964 w 777479"/>
                  <a:gd name="connsiteY28" fmla="*/ 0 h 908484"/>
                  <a:gd name="connsiteX0" fmla="*/ 224488 w 777479"/>
                  <a:gd name="connsiteY0" fmla="*/ 79294 h 908484"/>
                  <a:gd name="connsiteX1" fmla="*/ 239713 w 777479"/>
                  <a:gd name="connsiteY1" fmla="*/ 381071 h 908484"/>
                  <a:gd name="connsiteX2" fmla="*/ 82550 w 777479"/>
                  <a:gd name="connsiteY2" fmla="*/ 476321 h 908484"/>
                  <a:gd name="connsiteX3" fmla="*/ 3969 w 777479"/>
                  <a:gd name="connsiteY3" fmla="*/ 614433 h 908484"/>
                  <a:gd name="connsiteX4" fmla="*/ 106363 w 777479"/>
                  <a:gd name="connsiteY4" fmla="*/ 628721 h 908484"/>
                  <a:gd name="connsiteX5" fmla="*/ 254000 w 777479"/>
                  <a:gd name="connsiteY5" fmla="*/ 526327 h 908484"/>
                  <a:gd name="connsiteX6" fmla="*/ 261144 w 777479"/>
                  <a:gd name="connsiteY6" fmla="*/ 538233 h 908484"/>
                  <a:gd name="connsiteX7" fmla="*/ 223044 w 777479"/>
                  <a:gd name="connsiteY7" fmla="*/ 673964 h 908484"/>
                  <a:gd name="connsiteX8" fmla="*/ 198834 w 777479"/>
                  <a:gd name="connsiteY8" fmla="*/ 800171 h 908484"/>
                  <a:gd name="connsiteX9" fmla="*/ 248147 w 777479"/>
                  <a:gd name="connsiteY9" fmla="*/ 890286 h 908484"/>
                  <a:gd name="connsiteX10" fmla="*/ 335682 w 777479"/>
                  <a:gd name="connsiteY10" fmla="*/ 748552 h 908484"/>
                  <a:gd name="connsiteX11" fmla="*/ 368300 w 777479"/>
                  <a:gd name="connsiteY11" fmla="*/ 628720 h 908484"/>
                  <a:gd name="connsiteX12" fmla="*/ 381480 w 777479"/>
                  <a:gd name="connsiteY12" fmla="*/ 669351 h 908484"/>
                  <a:gd name="connsiteX13" fmla="*/ 395874 w 777479"/>
                  <a:gd name="connsiteY13" fmla="*/ 719109 h 908484"/>
                  <a:gd name="connsiteX14" fmla="*/ 432757 w 777479"/>
                  <a:gd name="connsiteY14" fmla="*/ 754397 h 908484"/>
                  <a:gd name="connsiteX15" fmla="*/ 463340 w 777479"/>
                  <a:gd name="connsiteY15" fmla="*/ 675701 h 908484"/>
                  <a:gd name="connsiteX16" fmla="*/ 489875 w 777479"/>
                  <a:gd name="connsiteY16" fmla="*/ 629119 h 908484"/>
                  <a:gd name="connsiteX17" fmla="*/ 504032 w 777479"/>
                  <a:gd name="connsiteY17" fmla="*/ 669201 h 908484"/>
                  <a:gd name="connsiteX18" fmla="*/ 527844 w 777479"/>
                  <a:gd name="connsiteY18" fmla="*/ 783502 h 908484"/>
                  <a:gd name="connsiteX19" fmla="*/ 573088 w 777479"/>
                  <a:gd name="connsiteY19" fmla="*/ 881133 h 908484"/>
                  <a:gd name="connsiteX20" fmla="*/ 625475 w 777479"/>
                  <a:gd name="connsiteY20" fmla="*/ 902564 h 908484"/>
                  <a:gd name="connsiteX21" fmla="*/ 662013 w 777479"/>
                  <a:gd name="connsiteY21" fmla="*/ 845613 h 908484"/>
                  <a:gd name="connsiteX22" fmla="*/ 644525 w 777479"/>
                  <a:gd name="connsiteY22" fmla="*/ 723971 h 908484"/>
                  <a:gd name="connsiteX23" fmla="*/ 632619 w 777479"/>
                  <a:gd name="connsiteY23" fmla="*/ 647771 h 908484"/>
                  <a:gd name="connsiteX24" fmla="*/ 718344 w 777479"/>
                  <a:gd name="connsiteY24" fmla="*/ 797789 h 908484"/>
                  <a:gd name="connsiteX25" fmla="*/ 770732 w 777479"/>
                  <a:gd name="connsiteY25" fmla="*/ 776358 h 908484"/>
                  <a:gd name="connsiteX26" fmla="*/ 758825 w 777479"/>
                  <a:gd name="connsiteY26" fmla="*/ 635864 h 908484"/>
                  <a:gd name="connsiteX27" fmla="*/ 668338 w 777479"/>
                  <a:gd name="connsiteY27" fmla="*/ 464414 h 908484"/>
                  <a:gd name="connsiteX28" fmla="*/ 577964 w 777479"/>
                  <a:gd name="connsiteY28" fmla="*/ 0 h 908484"/>
                  <a:gd name="connsiteX0" fmla="*/ 224488 w 777479"/>
                  <a:gd name="connsiteY0" fmla="*/ 79294 h 910121"/>
                  <a:gd name="connsiteX1" fmla="*/ 239713 w 777479"/>
                  <a:gd name="connsiteY1" fmla="*/ 381071 h 910121"/>
                  <a:gd name="connsiteX2" fmla="*/ 82550 w 777479"/>
                  <a:gd name="connsiteY2" fmla="*/ 476321 h 910121"/>
                  <a:gd name="connsiteX3" fmla="*/ 3969 w 777479"/>
                  <a:gd name="connsiteY3" fmla="*/ 614433 h 910121"/>
                  <a:gd name="connsiteX4" fmla="*/ 106363 w 777479"/>
                  <a:gd name="connsiteY4" fmla="*/ 628721 h 910121"/>
                  <a:gd name="connsiteX5" fmla="*/ 254000 w 777479"/>
                  <a:gd name="connsiteY5" fmla="*/ 526327 h 910121"/>
                  <a:gd name="connsiteX6" fmla="*/ 261144 w 777479"/>
                  <a:gd name="connsiteY6" fmla="*/ 538233 h 910121"/>
                  <a:gd name="connsiteX7" fmla="*/ 223044 w 777479"/>
                  <a:gd name="connsiteY7" fmla="*/ 673964 h 910121"/>
                  <a:gd name="connsiteX8" fmla="*/ 198834 w 777479"/>
                  <a:gd name="connsiteY8" fmla="*/ 800171 h 910121"/>
                  <a:gd name="connsiteX9" fmla="*/ 248147 w 777479"/>
                  <a:gd name="connsiteY9" fmla="*/ 890286 h 910121"/>
                  <a:gd name="connsiteX10" fmla="*/ 335682 w 777479"/>
                  <a:gd name="connsiteY10" fmla="*/ 748552 h 910121"/>
                  <a:gd name="connsiteX11" fmla="*/ 368300 w 777479"/>
                  <a:gd name="connsiteY11" fmla="*/ 628720 h 910121"/>
                  <a:gd name="connsiteX12" fmla="*/ 381480 w 777479"/>
                  <a:gd name="connsiteY12" fmla="*/ 669351 h 910121"/>
                  <a:gd name="connsiteX13" fmla="*/ 395874 w 777479"/>
                  <a:gd name="connsiteY13" fmla="*/ 719109 h 910121"/>
                  <a:gd name="connsiteX14" fmla="*/ 432757 w 777479"/>
                  <a:gd name="connsiteY14" fmla="*/ 754397 h 910121"/>
                  <a:gd name="connsiteX15" fmla="*/ 463340 w 777479"/>
                  <a:gd name="connsiteY15" fmla="*/ 675701 h 910121"/>
                  <a:gd name="connsiteX16" fmla="*/ 489875 w 777479"/>
                  <a:gd name="connsiteY16" fmla="*/ 629119 h 910121"/>
                  <a:gd name="connsiteX17" fmla="*/ 504032 w 777479"/>
                  <a:gd name="connsiteY17" fmla="*/ 669201 h 910121"/>
                  <a:gd name="connsiteX18" fmla="*/ 518664 w 777479"/>
                  <a:gd name="connsiteY18" fmla="*/ 728634 h 910121"/>
                  <a:gd name="connsiteX19" fmla="*/ 573088 w 777479"/>
                  <a:gd name="connsiteY19" fmla="*/ 881133 h 910121"/>
                  <a:gd name="connsiteX20" fmla="*/ 625475 w 777479"/>
                  <a:gd name="connsiteY20" fmla="*/ 902564 h 910121"/>
                  <a:gd name="connsiteX21" fmla="*/ 662013 w 777479"/>
                  <a:gd name="connsiteY21" fmla="*/ 845613 h 910121"/>
                  <a:gd name="connsiteX22" fmla="*/ 644525 w 777479"/>
                  <a:gd name="connsiteY22" fmla="*/ 723971 h 910121"/>
                  <a:gd name="connsiteX23" fmla="*/ 632619 w 777479"/>
                  <a:gd name="connsiteY23" fmla="*/ 647771 h 910121"/>
                  <a:gd name="connsiteX24" fmla="*/ 718344 w 777479"/>
                  <a:gd name="connsiteY24" fmla="*/ 797789 h 910121"/>
                  <a:gd name="connsiteX25" fmla="*/ 770732 w 777479"/>
                  <a:gd name="connsiteY25" fmla="*/ 776358 h 910121"/>
                  <a:gd name="connsiteX26" fmla="*/ 758825 w 777479"/>
                  <a:gd name="connsiteY26" fmla="*/ 635864 h 910121"/>
                  <a:gd name="connsiteX27" fmla="*/ 668338 w 777479"/>
                  <a:gd name="connsiteY27" fmla="*/ 464414 h 910121"/>
                  <a:gd name="connsiteX28" fmla="*/ 577964 w 777479"/>
                  <a:gd name="connsiteY28" fmla="*/ 0 h 910121"/>
                  <a:gd name="connsiteX0" fmla="*/ 224488 w 777479"/>
                  <a:gd name="connsiteY0" fmla="*/ 79294 h 916179"/>
                  <a:gd name="connsiteX1" fmla="*/ 239713 w 777479"/>
                  <a:gd name="connsiteY1" fmla="*/ 381071 h 916179"/>
                  <a:gd name="connsiteX2" fmla="*/ 82550 w 777479"/>
                  <a:gd name="connsiteY2" fmla="*/ 476321 h 916179"/>
                  <a:gd name="connsiteX3" fmla="*/ 3969 w 777479"/>
                  <a:gd name="connsiteY3" fmla="*/ 614433 h 916179"/>
                  <a:gd name="connsiteX4" fmla="*/ 106363 w 777479"/>
                  <a:gd name="connsiteY4" fmla="*/ 628721 h 916179"/>
                  <a:gd name="connsiteX5" fmla="*/ 254000 w 777479"/>
                  <a:gd name="connsiteY5" fmla="*/ 526327 h 916179"/>
                  <a:gd name="connsiteX6" fmla="*/ 261144 w 777479"/>
                  <a:gd name="connsiteY6" fmla="*/ 538233 h 916179"/>
                  <a:gd name="connsiteX7" fmla="*/ 223044 w 777479"/>
                  <a:gd name="connsiteY7" fmla="*/ 673964 h 916179"/>
                  <a:gd name="connsiteX8" fmla="*/ 198834 w 777479"/>
                  <a:gd name="connsiteY8" fmla="*/ 800171 h 916179"/>
                  <a:gd name="connsiteX9" fmla="*/ 248147 w 777479"/>
                  <a:gd name="connsiteY9" fmla="*/ 890286 h 916179"/>
                  <a:gd name="connsiteX10" fmla="*/ 335682 w 777479"/>
                  <a:gd name="connsiteY10" fmla="*/ 748552 h 916179"/>
                  <a:gd name="connsiteX11" fmla="*/ 368300 w 777479"/>
                  <a:gd name="connsiteY11" fmla="*/ 628720 h 916179"/>
                  <a:gd name="connsiteX12" fmla="*/ 381480 w 777479"/>
                  <a:gd name="connsiteY12" fmla="*/ 669351 h 916179"/>
                  <a:gd name="connsiteX13" fmla="*/ 395874 w 777479"/>
                  <a:gd name="connsiteY13" fmla="*/ 719109 h 916179"/>
                  <a:gd name="connsiteX14" fmla="*/ 432757 w 777479"/>
                  <a:gd name="connsiteY14" fmla="*/ 754397 h 916179"/>
                  <a:gd name="connsiteX15" fmla="*/ 463340 w 777479"/>
                  <a:gd name="connsiteY15" fmla="*/ 675701 h 916179"/>
                  <a:gd name="connsiteX16" fmla="*/ 489875 w 777479"/>
                  <a:gd name="connsiteY16" fmla="*/ 629119 h 916179"/>
                  <a:gd name="connsiteX17" fmla="*/ 504032 w 777479"/>
                  <a:gd name="connsiteY17" fmla="*/ 669201 h 916179"/>
                  <a:gd name="connsiteX18" fmla="*/ 518664 w 777479"/>
                  <a:gd name="connsiteY18" fmla="*/ 728634 h 916179"/>
                  <a:gd name="connsiteX19" fmla="*/ 555548 w 777479"/>
                  <a:gd name="connsiteY19" fmla="*/ 763923 h 916179"/>
                  <a:gd name="connsiteX20" fmla="*/ 625475 w 777479"/>
                  <a:gd name="connsiteY20" fmla="*/ 902564 h 916179"/>
                  <a:gd name="connsiteX21" fmla="*/ 662013 w 777479"/>
                  <a:gd name="connsiteY21" fmla="*/ 845613 h 916179"/>
                  <a:gd name="connsiteX22" fmla="*/ 644525 w 777479"/>
                  <a:gd name="connsiteY22" fmla="*/ 723971 h 916179"/>
                  <a:gd name="connsiteX23" fmla="*/ 632619 w 777479"/>
                  <a:gd name="connsiteY23" fmla="*/ 647771 h 916179"/>
                  <a:gd name="connsiteX24" fmla="*/ 718344 w 777479"/>
                  <a:gd name="connsiteY24" fmla="*/ 797789 h 916179"/>
                  <a:gd name="connsiteX25" fmla="*/ 770732 w 777479"/>
                  <a:gd name="connsiteY25" fmla="*/ 776358 h 916179"/>
                  <a:gd name="connsiteX26" fmla="*/ 758825 w 777479"/>
                  <a:gd name="connsiteY26" fmla="*/ 635864 h 916179"/>
                  <a:gd name="connsiteX27" fmla="*/ 668338 w 777479"/>
                  <a:gd name="connsiteY27" fmla="*/ 464414 h 916179"/>
                  <a:gd name="connsiteX28" fmla="*/ 577964 w 777479"/>
                  <a:gd name="connsiteY28" fmla="*/ 0 h 916179"/>
                  <a:gd name="connsiteX0" fmla="*/ 224488 w 777479"/>
                  <a:gd name="connsiteY0" fmla="*/ 79294 h 898889"/>
                  <a:gd name="connsiteX1" fmla="*/ 239713 w 777479"/>
                  <a:gd name="connsiteY1" fmla="*/ 381071 h 898889"/>
                  <a:gd name="connsiteX2" fmla="*/ 82550 w 777479"/>
                  <a:gd name="connsiteY2" fmla="*/ 476321 h 898889"/>
                  <a:gd name="connsiteX3" fmla="*/ 3969 w 777479"/>
                  <a:gd name="connsiteY3" fmla="*/ 614433 h 898889"/>
                  <a:gd name="connsiteX4" fmla="*/ 106363 w 777479"/>
                  <a:gd name="connsiteY4" fmla="*/ 628721 h 898889"/>
                  <a:gd name="connsiteX5" fmla="*/ 254000 w 777479"/>
                  <a:gd name="connsiteY5" fmla="*/ 526327 h 898889"/>
                  <a:gd name="connsiteX6" fmla="*/ 261144 w 777479"/>
                  <a:gd name="connsiteY6" fmla="*/ 538233 h 898889"/>
                  <a:gd name="connsiteX7" fmla="*/ 223044 w 777479"/>
                  <a:gd name="connsiteY7" fmla="*/ 673964 h 898889"/>
                  <a:gd name="connsiteX8" fmla="*/ 198834 w 777479"/>
                  <a:gd name="connsiteY8" fmla="*/ 800171 h 898889"/>
                  <a:gd name="connsiteX9" fmla="*/ 248147 w 777479"/>
                  <a:gd name="connsiteY9" fmla="*/ 890286 h 898889"/>
                  <a:gd name="connsiteX10" fmla="*/ 335682 w 777479"/>
                  <a:gd name="connsiteY10" fmla="*/ 748552 h 898889"/>
                  <a:gd name="connsiteX11" fmla="*/ 368300 w 777479"/>
                  <a:gd name="connsiteY11" fmla="*/ 628720 h 898889"/>
                  <a:gd name="connsiteX12" fmla="*/ 381480 w 777479"/>
                  <a:gd name="connsiteY12" fmla="*/ 669351 h 898889"/>
                  <a:gd name="connsiteX13" fmla="*/ 395874 w 777479"/>
                  <a:gd name="connsiteY13" fmla="*/ 719109 h 898889"/>
                  <a:gd name="connsiteX14" fmla="*/ 432757 w 777479"/>
                  <a:gd name="connsiteY14" fmla="*/ 754397 h 898889"/>
                  <a:gd name="connsiteX15" fmla="*/ 463340 w 777479"/>
                  <a:gd name="connsiteY15" fmla="*/ 675701 h 898889"/>
                  <a:gd name="connsiteX16" fmla="*/ 489875 w 777479"/>
                  <a:gd name="connsiteY16" fmla="*/ 629119 h 898889"/>
                  <a:gd name="connsiteX17" fmla="*/ 504032 w 777479"/>
                  <a:gd name="connsiteY17" fmla="*/ 669201 h 898889"/>
                  <a:gd name="connsiteX18" fmla="*/ 518664 w 777479"/>
                  <a:gd name="connsiteY18" fmla="*/ 728634 h 898889"/>
                  <a:gd name="connsiteX19" fmla="*/ 555548 w 777479"/>
                  <a:gd name="connsiteY19" fmla="*/ 763923 h 898889"/>
                  <a:gd name="connsiteX20" fmla="*/ 600524 w 777479"/>
                  <a:gd name="connsiteY20" fmla="*/ 734985 h 898889"/>
                  <a:gd name="connsiteX21" fmla="*/ 662013 w 777479"/>
                  <a:gd name="connsiteY21" fmla="*/ 845613 h 898889"/>
                  <a:gd name="connsiteX22" fmla="*/ 644525 w 777479"/>
                  <a:gd name="connsiteY22" fmla="*/ 723971 h 898889"/>
                  <a:gd name="connsiteX23" fmla="*/ 632619 w 777479"/>
                  <a:gd name="connsiteY23" fmla="*/ 647771 h 898889"/>
                  <a:gd name="connsiteX24" fmla="*/ 718344 w 777479"/>
                  <a:gd name="connsiteY24" fmla="*/ 797789 h 898889"/>
                  <a:gd name="connsiteX25" fmla="*/ 770732 w 777479"/>
                  <a:gd name="connsiteY25" fmla="*/ 776358 h 898889"/>
                  <a:gd name="connsiteX26" fmla="*/ 758825 w 777479"/>
                  <a:gd name="connsiteY26" fmla="*/ 635864 h 898889"/>
                  <a:gd name="connsiteX27" fmla="*/ 668338 w 777479"/>
                  <a:gd name="connsiteY27" fmla="*/ 464414 h 898889"/>
                  <a:gd name="connsiteX28" fmla="*/ 577964 w 777479"/>
                  <a:gd name="connsiteY28" fmla="*/ 0 h 898889"/>
                  <a:gd name="connsiteX0" fmla="*/ 224488 w 777479"/>
                  <a:gd name="connsiteY0" fmla="*/ 79294 h 898889"/>
                  <a:gd name="connsiteX1" fmla="*/ 239713 w 777479"/>
                  <a:gd name="connsiteY1" fmla="*/ 381071 h 898889"/>
                  <a:gd name="connsiteX2" fmla="*/ 82550 w 777479"/>
                  <a:gd name="connsiteY2" fmla="*/ 476321 h 898889"/>
                  <a:gd name="connsiteX3" fmla="*/ 3969 w 777479"/>
                  <a:gd name="connsiteY3" fmla="*/ 614433 h 898889"/>
                  <a:gd name="connsiteX4" fmla="*/ 106363 w 777479"/>
                  <a:gd name="connsiteY4" fmla="*/ 628721 h 898889"/>
                  <a:gd name="connsiteX5" fmla="*/ 254000 w 777479"/>
                  <a:gd name="connsiteY5" fmla="*/ 526327 h 898889"/>
                  <a:gd name="connsiteX6" fmla="*/ 261144 w 777479"/>
                  <a:gd name="connsiteY6" fmla="*/ 538233 h 898889"/>
                  <a:gd name="connsiteX7" fmla="*/ 223044 w 777479"/>
                  <a:gd name="connsiteY7" fmla="*/ 673964 h 898889"/>
                  <a:gd name="connsiteX8" fmla="*/ 198834 w 777479"/>
                  <a:gd name="connsiteY8" fmla="*/ 800171 h 898889"/>
                  <a:gd name="connsiteX9" fmla="*/ 248147 w 777479"/>
                  <a:gd name="connsiteY9" fmla="*/ 890286 h 898889"/>
                  <a:gd name="connsiteX10" fmla="*/ 335682 w 777479"/>
                  <a:gd name="connsiteY10" fmla="*/ 748552 h 898889"/>
                  <a:gd name="connsiteX11" fmla="*/ 368300 w 777479"/>
                  <a:gd name="connsiteY11" fmla="*/ 628720 h 898889"/>
                  <a:gd name="connsiteX12" fmla="*/ 381480 w 777479"/>
                  <a:gd name="connsiteY12" fmla="*/ 669351 h 898889"/>
                  <a:gd name="connsiteX13" fmla="*/ 395874 w 777479"/>
                  <a:gd name="connsiteY13" fmla="*/ 719109 h 898889"/>
                  <a:gd name="connsiteX14" fmla="*/ 432757 w 777479"/>
                  <a:gd name="connsiteY14" fmla="*/ 754397 h 898889"/>
                  <a:gd name="connsiteX15" fmla="*/ 463340 w 777479"/>
                  <a:gd name="connsiteY15" fmla="*/ 675701 h 898889"/>
                  <a:gd name="connsiteX16" fmla="*/ 489875 w 777479"/>
                  <a:gd name="connsiteY16" fmla="*/ 629119 h 898889"/>
                  <a:gd name="connsiteX17" fmla="*/ 504032 w 777479"/>
                  <a:gd name="connsiteY17" fmla="*/ 669201 h 898889"/>
                  <a:gd name="connsiteX18" fmla="*/ 518664 w 777479"/>
                  <a:gd name="connsiteY18" fmla="*/ 728634 h 898889"/>
                  <a:gd name="connsiteX19" fmla="*/ 555548 w 777479"/>
                  <a:gd name="connsiteY19" fmla="*/ 763923 h 898889"/>
                  <a:gd name="connsiteX20" fmla="*/ 600524 w 777479"/>
                  <a:gd name="connsiteY20" fmla="*/ 734985 h 898889"/>
                  <a:gd name="connsiteX21" fmla="*/ 631107 w 777479"/>
                  <a:gd name="connsiteY21" fmla="*/ 656289 h 898889"/>
                  <a:gd name="connsiteX22" fmla="*/ 644525 w 777479"/>
                  <a:gd name="connsiteY22" fmla="*/ 723971 h 898889"/>
                  <a:gd name="connsiteX23" fmla="*/ 632619 w 777479"/>
                  <a:gd name="connsiteY23" fmla="*/ 647771 h 898889"/>
                  <a:gd name="connsiteX24" fmla="*/ 718344 w 777479"/>
                  <a:gd name="connsiteY24" fmla="*/ 797789 h 898889"/>
                  <a:gd name="connsiteX25" fmla="*/ 770732 w 777479"/>
                  <a:gd name="connsiteY25" fmla="*/ 776358 h 898889"/>
                  <a:gd name="connsiteX26" fmla="*/ 758825 w 777479"/>
                  <a:gd name="connsiteY26" fmla="*/ 635864 h 898889"/>
                  <a:gd name="connsiteX27" fmla="*/ 668338 w 777479"/>
                  <a:gd name="connsiteY27" fmla="*/ 464414 h 898889"/>
                  <a:gd name="connsiteX28" fmla="*/ 577964 w 777479"/>
                  <a:gd name="connsiteY28" fmla="*/ 0 h 898889"/>
                  <a:gd name="connsiteX0" fmla="*/ 224488 w 777479"/>
                  <a:gd name="connsiteY0" fmla="*/ 79294 h 898889"/>
                  <a:gd name="connsiteX1" fmla="*/ 239713 w 777479"/>
                  <a:gd name="connsiteY1" fmla="*/ 381071 h 898889"/>
                  <a:gd name="connsiteX2" fmla="*/ 82550 w 777479"/>
                  <a:gd name="connsiteY2" fmla="*/ 476321 h 898889"/>
                  <a:gd name="connsiteX3" fmla="*/ 3969 w 777479"/>
                  <a:gd name="connsiteY3" fmla="*/ 614433 h 898889"/>
                  <a:gd name="connsiteX4" fmla="*/ 106363 w 777479"/>
                  <a:gd name="connsiteY4" fmla="*/ 628721 h 898889"/>
                  <a:gd name="connsiteX5" fmla="*/ 254000 w 777479"/>
                  <a:gd name="connsiteY5" fmla="*/ 526327 h 898889"/>
                  <a:gd name="connsiteX6" fmla="*/ 261144 w 777479"/>
                  <a:gd name="connsiteY6" fmla="*/ 538233 h 898889"/>
                  <a:gd name="connsiteX7" fmla="*/ 223044 w 777479"/>
                  <a:gd name="connsiteY7" fmla="*/ 673964 h 898889"/>
                  <a:gd name="connsiteX8" fmla="*/ 198834 w 777479"/>
                  <a:gd name="connsiteY8" fmla="*/ 800171 h 898889"/>
                  <a:gd name="connsiteX9" fmla="*/ 248147 w 777479"/>
                  <a:gd name="connsiteY9" fmla="*/ 890286 h 898889"/>
                  <a:gd name="connsiteX10" fmla="*/ 335682 w 777479"/>
                  <a:gd name="connsiteY10" fmla="*/ 748552 h 898889"/>
                  <a:gd name="connsiteX11" fmla="*/ 368300 w 777479"/>
                  <a:gd name="connsiteY11" fmla="*/ 628720 h 898889"/>
                  <a:gd name="connsiteX12" fmla="*/ 381480 w 777479"/>
                  <a:gd name="connsiteY12" fmla="*/ 669351 h 898889"/>
                  <a:gd name="connsiteX13" fmla="*/ 395874 w 777479"/>
                  <a:gd name="connsiteY13" fmla="*/ 719109 h 898889"/>
                  <a:gd name="connsiteX14" fmla="*/ 432757 w 777479"/>
                  <a:gd name="connsiteY14" fmla="*/ 754397 h 898889"/>
                  <a:gd name="connsiteX15" fmla="*/ 463340 w 777479"/>
                  <a:gd name="connsiteY15" fmla="*/ 675701 h 898889"/>
                  <a:gd name="connsiteX16" fmla="*/ 489875 w 777479"/>
                  <a:gd name="connsiteY16" fmla="*/ 629119 h 898889"/>
                  <a:gd name="connsiteX17" fmla="*/ 504032 w 777479"/>
                  <a:gd name="connsiteY17" fmla="*/ 669201 h 898889"/>
                  <a:gd name="connsiteX18" fmla="*/ 518664 w 777479"/>
                  <a:gd name="connsiteY18" fmla="*/ 728634 h 898889"/>
                  <a:gd name="connsiteX19" fmla="*/ 555548 w 777479"/>
                  <a:gd name="connsiteY19" fmla="*/ 763923 h 898889"/>
                  <a:gd name="connsiteX20" fmla="*/ 600524 w 777479"/>
                  <a:gd name="connsiteY20" fmla="*/ 734985 h 898889"/>
                  <a:gd name="connsiteX21" fmla="*/ 631107 w 777479"/>
                  <a:gd name="connsiteY21" fmla="*/ 656289 h 898889"/>
                  <a:gd name="connsiteX22" fmla="*/ 632619 w 777479"/>
                  <a:gd name="connsiteY22" fmla="*/ 647771 h 898889"/>
                  <a:gd name="connsiteX23" fmla="*/ 718344 w 777479"/>
                  <a:gd name="connsiteY23" fmla="*/ 797789 h 898889"/>
                  <a:gd name="connsiteX24" fmla="*/ 770732 w 777479"/>
                  <a:gd name="connsiteY24" fmla="*/ 776358 h 898889"/>
                  <a:gd name="connsiteX25" fmla="*/ 758825 w 777479"/>
                  <a:gd name="connsiteY25" fmla="*/ 635864 h 898889"/>
                  <a:gd name="connsiteX26" fmla="*/ 668338 w 777479"/>
                  <a:gd name="connsiteY26" fmla="*/ 464414 h 898889"/>
                  <a:gd name="connsiteX27" fmla="*/ 577964 w 777479"/>
                  <a:gd name="connsiteY27" fmla="*/ 0 h 898889"/>
                  <a:gd name="connsiteX0" fmla="*/ 224488 w 764914"/>
                  <a:gd name="connsiteY0" fmla="*/ 79294 h 898889"/>
                  <a:gd name="connsiteX1" fmla="*/ 239713 w 764914"/>
                  <a:gd name="connsiteY1" fmla="*/ 381071 h 898889"/>
                  <a:gd name="connsiteX2" fmla="*/ 82550 w 764914"/>
                  <a:gd name="connsiteY2" fmla="*/ 476321 h 898889"/>
                  <a:gd name="connsiteX3" fmla="*/ 3969 w 764914"/>
                  <a:gd name="connsiteY3" fmla="*/ 614433 h 898889"/>
                  <a:gd name="connsiteX4" fmla="*/ 106363 w 764914"/>
                  <a:gd name="connsiteY4" fmla="*/ 628721 h 898889"/>
                  <a:gd name="connsiteX5" fmla="*/ 254000 w 764914"/>
                  <a:gd name="connsiteY5" fmla="*/ 526327 h 898889"/>
                  <a:gd name="connsiteX6" fmla="*/ 261144 w 764914"/>
                  <a:gd name="connsiteY6" fmla="*/ 538233 h 898889"/>
                  <a:gd name="connsiteX7" fmla="*/ 223044 w 764914"/>
                  <a:gd name="connsiteY7" fmla="*/ 673964 h 898889"/>
                  <a:gd name="connsiteX8" fmla="*/ 198834 w 764914"/>
                  <a:gd name="connsiteY8" fmla="*/ 800171 h 898889"/>
                  <a:gd name="connsiteX9" fmla="*/ 248147 w 764914"/>
                  <a:gd name="connsiteY9" fmla="*/ 890286 h 898889"/>
                  <a:gd name="connsiteX10" fmla="*/ 335682 w 764914"/>
                  <a:gd name="connsiteY10" fmla="*/ 748552 h 898889"/>
                  <a:gd name="connsiteX11" fmla="*/ 368300 w 764914"/>
                  <a:gd name="connsiteY11" fmla="*/ 628720 h 898889"/>
                  <a:gd name="connsiteX12" fmla="*/ 381480 w 764914"/>
                  <a:gd name="connsiteY12" fmla="*/ 669351 h 898889"/>
                  <a:gd name="connsiteX13" fmla="*/ 395874 w 764914"/>
                  <a:gd name="connsiteY13" fmla="*/ 719109 h 898889"/>
                  <a:gd name="connsiteX14" fmla="*/ 432757 w 764914"/>
                  <a:gd name="connsiteY14" fmla="*/ 754397 h 898889"/>
                  <a:gd name="connsiteX15" fmla="*/ 463340 w 764914"/>
                  <a:gd name="connsiteY15" fmla="*/ 675701 h 898889"/>
                  <a:gd name="connsiteX16" fmla="*/ 489875 w 764914"/>
                  <a:gd name="connsiteY16" fmla="*/ 629119 h 898889"/>
                  <a:gd name="connsiteX17" fmla="*/ 504032 w 764914"/>
                  <a:gd name="connsiteY17" fmla="*/ 669201 h 898889"/>
                  <a:gd name="connsiteX18" fmla="*/ 518664 w 764914"/>
                  <a:gd name="connsiteY18" fmla="*/ 728634 h 898889"/>
                  <a:gd name="connsiteX19" fmla="*/ 555548 w 764914"/>
                  <a:gd name="connsiteY19" fmla="*/ 763923 h 898889"/>
                  <a:gd name="connsiteX20" fmla="*/ 600524 w 764914"/>
                  <a:gd name="connsiteY20" fmla="*/ 734985 h 898889"/>
                  <a:gd name="connsiteX21" fmla="*/ 631107 w 764914"/>
                  <a:gd name="connsiteY21" fmla="*/ 656289 h 898889"/>
                  <a:gd name="connsiteX22" fmla="*/ 632619 w 764914"/>
                  <a:gd name="connsiteY22" fmla="*/ 647771 h 898889"/>
                  <a:gd name="connsiteX23" fmla="*/ 718344 w 764914"/>
                  <a:gd name="connsiteY23" fmla="*/ 797789 h 898889"/>
                  <a:gd name="connsiteX24" fmla="*/ 704873 w 764914"/>
                  <a:gd name="connsiteY24" fmla="*/ 726866 h 898889"/>
                  <a:gd name="connsiteX25" fmla="*/ 758825 w 764914"/>
                  <a:gd name="connsiteY25" fmla="*/ 635864 h 898889"/>
                  <a:gd name="connsiteX26" fmla="*/ 668338 w 764914"/>
                  <a:gd name="connsiteY26" fmla="*/ 464414 h 898889"/>
                  <a:gd name="connsiteX27" fmla="*/ 577964 w 764914"/>
                  <a:gd name="connsiteY27" fmla="*/ 0 h 898889"/>
                  <a:gd name="connsiteX0" fmla="*/ 224488 w 764914"/>
                  <a:gd name="connsiteY0" fmla="*/ 79294 h 898889"/>
                  <a:gd name="connsiteX1" fmla="*/ 239713 w 764914"/>
                  <a:gd name="connsiteY1" fmla="*/ 381071 h 898889"/>
                  <a:gd name="connsiteX2" fmla="*/ 82550 w 764914"/>
                  <a:gd name="connsiteY2" fmla="*/ 476321 h 898889"/>
                  <a:gd name="connsiteX3" fmla="*/ 3969 w 764914"/>
                  <a:gd name="connsiteY3" fmla="*/ 614433 h 898889"/>
                  <a:gd name="connsiteX4" fmla="*/ 106363 w 764914"/>
                  <a:gd name="connsiteY4" fmla="*/ 628721 h 898889"/>
                  <a:gd name="connsiteX5" fmla="*/ 254000 w 764914"/>
                  <a:gd name="connsiteY5" fmla="*/ 526327 h 898889"/>
                  <a:gd name="connsiteX6" fmla="*/ 261144 w 764914"/>
                  <a:gd name="connsiteY6" fmla="*/ 538233 h 898889"/>
                  <a:gd name="connsiteX7" fmla="*/ 223044 w 764914"/>
                  <a:gd name="connsiteY7" fmla="*/ 673964 h 898889"/>
                  <a:gd name="connsiteX8" fmla="*/ 198834 w 764914"/>
                  <a:gd name="connsiteY8" fmla="*/ 800171 h 898889"/>
                  <a:gd name="connsiteX9" fmla="*/ 248147 w 764914"/>
                  <a:gd name="connsiteY9" fmla="*/ 890286 h 898889"/>
                  <a:gd name="connsiteX10" fmla="*/ 335682 w 764914"/>
                  <a:gd name="connsiteY10" fmla="*/ 748552 h 898889"/>
                  <a:gd name="connsiteX11" fmla="*/ 368300 w 764914"/>
                  <a:gd name="connsiteY11" fmla="*/ 628720 h 898889"/>
                  <a:gd name="connsiteX12" fmla="*/ 381480 w 764914"/>
                  <a:gd name="connsiteY12" fmla="*/ 669351 h 898889"/>
                  <a:gd name="connsiteX13" fmla="*/ 395874 w 764914"/>
                  <a:gd name="connsiteY13" fmla="*/ 719109 h 898889"/>
                  <a:gd name="connsiteX14" fmla="*/ 432757 w 764914"/>
                  <a:gd name="connsiteY14" fmla="*/ 754397 h 898889"/>
                  <a:gd name="connsiteX15" fmla="*/ 463340 w 764914"/>
                  <a:gd name="connsiteY15" fmla="*/ 675701 h 898889"/>
                  <a:gd name="connsiteX16" fmla="*/ 489875 w 764914"/>
                  <a:gd name="connsiteY16" fmla="*/ 629119 h 898889"/>
                  <a:gd name="connsiteX17" fmla="*/ 504032 w 764914"/>
                  <a:gd name="connsiteY17" fmla="*/ 669201 h 898889"/>
                  <a:gd name="connsiteX18" fmla="*/ 518664 w 764914"/>
                  <a:gd name="connsiteY18" fmla="*/ 728634 h 898889"/>
                  <a:gd name="connsiteX19" fmla="*/ 555548 w 764914"/>
                  <a:gd name="connsiteY19" fmla="*/ 763923 h 898889"/>
                  <a:gd name="connsiteX20" fmla="*/ 600524 w 764914"/>
                  <a:gd name="connsiteY20" fmla="*/ 734985 h 898889"/>
                  <a:gd name="connsiteX21" fmla="*/ 631107 w 764914"/>
                  <a:gd name="connsiteY21" fmla="*/ 656289 h 898889"/>
                  <a:gd name="connsiteX22" fmla="*/ 632619 w 764914"/>
                  <a:gd name="connsiteY22" fmla="*/ 647771 h 898889"/>
                  <a:gd name="connsiteX23" fmla="*/ 704873 w 764914"/>
                  <a:gd name="connsiteY23" fmla="*/ 726866 h 898889"/>
                  <a:gd name="connsiteX24" fmla="*/ 758825 w 764914"/>
                  <a:gd name="connsiteY24" fmla="*/ 635864 h 898889"/>
                  <a:gd name="connsiteX25" fmla="*/ 668338 w 764914"/>
                  <a:gd name="connsiteY25" fmla="*/ 464414 h 898889"/>
                  <a:gd name="connsiteX26" fmla="*/ 577964 w 764914"/>
                  <a:gd name="connsiteY26" fmla="*/ 0 h 898889"/>
                  <a:gd name="connsiteX0" fmla="*/ 224488 w 764914"/>
                  <a:gd name="connsiteY0" fmla="*/ 79294 h 898889"/>
                  <a:gd name="connsiteX1" fmla="*/ 239713 w 764914"/>
                  <a:gd name="connsiteY1" fmla="*/ 381071 h 898889"/>
                  <a:gd name="connsiteX2" fmla="*/ 82550 w 764914"/>
                  <a:gd name="connsiteY2" fmla="*/ 476321 h 898889"/>
                  <a:gd name="connsiteX3" fmla="*/ 3969 w 764914"/>
                  <a:gd name="connsiteY3" fmla="*/ 614433 h 898889"/>
                  <a:gd name="connsiteX4" fmla="*/ 106363 w 764914"/>
                  <a:gd name="connsiteY4" fmla="*/ 628721 h 898889"/>
                  <a:gd name="connsiteX5" fmla="*/ 254000 w 764914"/>
                  <a:gd name="connsiteY5" fmla="*/ 526327 h 898889"/>
                  <a:gd name="connsiteX6" fmla="*/ 261144 w 764914"/>
                  <a:gd name="connsiteY6" fmla="*/ 538233 h 898889"/>
                  <a:gd name="connsiteX7" fmla="*/ 223044 w 764914"/>
                  <a:gd name="connsiteY7" fmla="*/ 673964 h 898889"/>
                  <a:gd name="connsiteX8" fmla="*/ 198834 w 764914"/>
                  <a:gd name="connsiteY8" fmla="*/ 800171 h 898889"/>
                  <a:gd name="connsiteX9" fmla="*/ 248147 w 764914"/>
                  <a:gd name="connsiteY9" fmla="*/ 890286 h 898889"/>
                  <a:gd name="connsiteX10" fmla="*/ 335682 w 764914"/>
                  <a:gd name="connsiteY10" fmla="*/ 748552 h 898889"/>
                  <a:gd name="connsiteX11" fmla="*/ 368300 w 764914"/>
                  <a:gd name="connsiteY11" fmla="*/ 628720 h 898889"/>
                  <a:gd name="connsiteX12" fmla="*/ 381480 w 764914"/>
                  <a:gd name="connsiteY12" fmla="*/ 669351 h 898889"/>
                  <a:gd name="connsiteX13" fmla="*/ 395874 w 764914"/>
                  <a:gd name="connsiteY13" fmla="*/ 719109 h 898889"/>
                  <a:gd name="connsiteX14" fmla="*/ 432757 w 764914"/>
                  <a:gd name="connsiteY14" fmla="*/ 754397 h 898889"/>
                  <a:gd name="connsiteX15" fmla="*/ 481781 w 764914"/>
                  <a:gd name="connsiteY15" fmla="*/ 693346 h 898889"/>
                  <a:gd name="connsiteX16" fmla="*/ 489875 w 764914"/>
                  <a:gd name="connsiteY16" fmla="*/ 629119 h 898889"/>
                  <a:gd name="connsiteX17" fmla="*/ 504032 w 764914"/>
                  <a:gd name="connsiteY17" fmla="*/ 669201 h 898889"/>
                  <a:gd name="connsiteX18" fmla="*/ 518664 w 764914"/>
                  <a:gd name="connsiteY18" fmla="*/ 728634 h 898889"/>
                  <a:gd name="connsiteX19" fmla="*/ 555548 w 764914"/>
                  <a:gd name="connsiteY19" fmla="*/ 763923 h 898889"/>
                  <a:gd name="connsiteX20" fmla="*/ 600524 w 764914"/>
                  <a:gd name="connsiteY20" fmla="*/ 734985 h 898889"/>
                  <a:gd name="connsiteX21" fmla="*/ 631107 w 764914"/>
                  <a:gd name="connsiteY21" fmla="*/ 656289 h 898889"/>
                  <a:gd name="connsiteX22" fmla="*/ 632619 w 764914"/>
                  <a:gd name="connsiteY22" fmla="*/ 647771 h 898889"/>
                  <a:gd name="connsiteX23" fmla="*/ 704873 w 764914"/>
                  <a:gd name="connsiteY23" fmla="*/ 726866 h 898889"/>
                  <a:gd name="connsiteX24" fmla="*/ 758825 w 764914"/>
                  <a:gd name="connsiteY24" fmla="*/ 635864 h 898889"/>
                  <a:gd name="connsiteX25" fmla="*/ 668338 w 764914"/>
                  <a:gd name="connsiteY25" fmla="*/ 464414 h 898889"/>
                  <a:gd name="connsiteX26" fmla="*/ 577964 w 764914"/>
                  <a:gd name="connsiteY26" fmla="*/ 0 h 898889"/>
                  <a:gd name="connsiteX0" fmla="*/ 224488 w 764914"/>
                  <a:gd name="connsiteY0" fmla="*/ 79294 h 898889"/>
                  <a:gd name="connsiteX1" fmla="*/ 239713 w 764914"/>
                  <a:gd name="connsiteY1" fmla="*/ 381071 h 898889"/>
                  <a:gd name="connsiteX2" fmla="*/ 82550 w 764914"/>
                  <a:gd name="connsiteY2" fmla="*/ 476321 h 898889"/>
                  <a:gd name="connsiteX3" fmla="*/ 3969 w 764914"/>
                  <a:gd name="connsiteY3" fmla="*/ 614433 h 898889"/>
                  <a:gd name="connsiteX4" fmla="*/ 106363 w 764914"/>
                  <a:gd name="connsiteY4" fmla="*/ 628721 h 898889"/>
                  <a:gd name="connsiteX5" fmla="*/ 254000 w 764914"/>
                  <a:gd name="connsiteY5" fmla="*/ 526327 h 898889"/>
                  <a:gd name="connsiteX6" fmla="*/ 261144 w 764914"/>
                  <a:gd name="connsiteY6" fmla="*/ 538233 h 898889"/>
                  <a:gd name="connsiteX7" fmla="*/ 223044 w 764914"/>
                  <a:gd name="connsiteY7" fmla="*/ 673964 h 898889"/>
                  <a:gd name="connsiteX8" fmla="*/ 198834 w 764914"/>
                  <a:gd name="connsiteY8" fmla="*/ 800171 h 898889"/>
                  <a:gd name="connsiteX9" fmla="*/ 248147 w 764914"/>
                  <a:gd name="connsiteY9" fmla="*/ 890286 h 898889"/>
                  <a:gd name="connsiteX10" fmla="*/ 335682 w 764914"/>
                  <a:gd name="connsiteY10" fmla="*/ 748552 h 898889"/>
                  <a:gd name="connsiteX11" fmla="*/ 368300 w 764914"/>
                  <a:gd name="connsiteY11" fmla="*/ 628720 h 898889"/>
                  <a:gd name="connsiteX12" fmla="*/ 381480 w 764914"/>
                  <a:gd name="connsiteY12" fmla="*/ 669351 h 898889"/>
                  <a:gd name="connsiteX13" fmla="*/ 395874 w 764914"/>
                  <a:gd name="connsiteY13" fmla="*/ 719109 h 898889"/>
                  <a:gd name="connsiteX14" fmla="*/ 436804 w 764914"/>
                  <a:gd name="connsiteY14" fmla="*/ 722284 h 898889"/>
                  <a:gd name="connsiteX15" fmla="*/ 481781 w 764914"/>
                  <a:gd name="connsiteY15" fmla="*/ 693346 h 898889"/>
                  <a:gd name="connsiteX16" fmla="*/ 489875 w 764914"/>
                  <a:gd name="connsiteY16" fmla="*/ 629119 h 898889"/>
                  <a:gd name="connsiteX17" fmla="*/ 504032 w 764914"/>
                  <a:gd name="connsiteY17" fmla="*/ 669201 h 898889"/>
                  <a:gd name="connsiteX18" fmla="*/ 518664 w 764914"/>
                  <a:gd name="connsiteY18" fmla="*/ 728634 h 898889"/>
                  <a:gd name="connsiteX19" fmla="*/ 555548 w 764914"/>
                  <a:gd name="connsiteY19" fmla="*/ 763923 h 898889"/>
                  <a:gd name="connsiteX20" fmla="*/ 600524 w 764914"/>
                  <a:gd name="connsiteY20" fmla="*/ 734985 h 898889"/>
                  <a:gd name="connsiteX21" fmla="*/ 631107 w 764914"/>
                  <a:gd name="connsiteY21" fmla="*/ 656289 h 898889"/>
                  <a:gd name="connsiteX22" fmla="*/ 632619 w 764914"/>
                  <a:gd name="connsiteY22" fmla="*/ 647771 h 898889"/>
                  <a:gd name="connsiteX23" fmla="*/ 704873 w 764914"/>
                  <a:gd name="connsiteY23" fmla="*/ 726866 h 898889"/>
                  <a:gd name="connsiteX24" fmla="*/ 758825 w 764914"/>
                  <a:gd name="connsiteY24" fmla="*/ 635864 h 898889"/>
                  <a:gd name="connsiteX25" fmla="*/ 668338 w 764914"/>
                  <a:gd name="connsiteY25" fmla="*/ 464414 h 898889"/>
                  <a:gd name="connsiteX26" fmla="*/ 577964 w 764914"/>
                  <a:gd name="connsiteY26" fmla="*/ 0 h 898889"/>
                  <a:gd name="connsiteX0" fmla="*/ 224488 w 764914"/>
                  <a:gd name="connsiteY0" fmla="*/ 79294 h 898889"/>
                  <a:gd name="connsiteX1" fmla="*/ 239713 w 764914"/>
                  <a:gd name="connsiteY1" fmla="*/ 381071 h 898889"/>
                  <a:gd name="connsiteX2" fmla="*/ 82550 w 764914"/>
                  <a:gd name="connsiteY2" fmla="*/ 476321 h 898889"/>
                  <a:gd name="connsiteX3" fmla="*/ 3969 w 764914"/>
                  <a:gd name="connsiteY3" fmla="*/ 614433 h 898889"/>
                  <a:gd name="connsiteX4" fmla="*/ 106363 w 764914"/>
                  <a:gd name="connsiteY4" fmla="*/ 628721 h 898889"/>
                  <a:gd name="connsiteX5" fmla="*/ 254000 w 764914"/>
                  <a:gd name="connsiteY5" fmla="*/ 526327 h 898889"/>
                  <a:gd name="connsiteX6" fmla="*/ 261144 w 764914"/>
                  <a:gd name="connsiteY6" fmla="*/ 538233 h 898889"/>
                  <a:gd name="connsiteX7" fmla="*/ 223044 w 764914"/>
                  <a:gd name="connsiteY7" fmla="*/ 673964 h 898889"/>
                  <a:gd name="connsiteX8" fmla="*/ 198834 w 764914"/>
                  <a:gd name="connsiteY8" fmla="*/ 800171 h 898889"/>
                  <a:gd name="connsiteX9" fmla="*/ 248147 w 764914"/>
                  <a:gd name="connsiteY9" fmla="*/ 890286 h 898889"/>
                  <a:gd name="connsiteX10" fmla="*/ 335682 w 764914"/>
                  <a:gd name="connsiteY10" fmla="*/ 748552 h 898889"/>
                  <a:gd name="connsiteX11" fmla="*/ 368300 w 764914"/>
                  <a:gd name="connsiteY11" fmla="*/ 628720 h 898889"/>
                  <a:gd name="connsiteX12" fmla="*/ 381480 w 764914"/>
                  <a:gd name="connsiteY12" fmla="*/ 669351 h 898889"/>
                  <a:gd name="connsiteX13" fmla="*/ 395874 w 764914"/>
                  <a:gd name="connsiteY13" fmla="*/ 719109 h 898889"/>
                  <a:gd name="connsiteX14" fmla="*/ 436804 w 764914"/>
                  <a:gd name="connsiteY14" fmla="*/ 722284 h 898889"/>
                  <a:gd name="connsiteX15" fmla="*/ 481781 w 764914"/>
                  <a:gd name="connsiteY15" fmla="*/ 693346 h 898889"/>
                  <a:gd name="connsiteX16" fmla="*/ 489875 w 764914"/>
                  <a:gd name="connsiteY16" fmla="*/ 629119 h 898889"/>
                  <a:gd name="connsiteX17" fmla="*/ 504032 w 764914"/>
                  <a:gd name="connsiteY17" fmla="*/ 669201 h 898889"/>
                  <a:gd name="connsiteX18" fmla="*/ 518664 w 764914"/>
                  <a:gd name="connsiteY18" fmla="*/ 728634 h 898889"/>
                  <a:gd name="connsiteX19" fmla="*/ 559595 w 764914"/>
                  <a:gd name="connsiteY19" fmla="*/ 731809 h 898889"/>
                  <a:gd name="connsiteX20" fmla="*/ 600524 w 764914"/>
                  <a:gd name="connsiteY20" fmla="*/ 734985 h 898889"/>
                  <a:gd name="connsiteX21" fmla="*/ 631107 w 764914"/>
                  <a:gd name="connsiteY21" fmla="*/ 656289 h 898889"/>
                  <a:gd name="connsiteX22" fmla="*/ 632619 w 764914"/>
                  <a:gd name="connsiteY22" fmla="*/ 647771 h 898889"/>
                  <a:gd name="connsiteX23" fmla="*/ 704873 w 764914"/>
                  <a:gd name="connsiteY23" fmla="*/ 726866 h 898889"/>
                  <a:gd name="connsiteX24" fmla="*/ 758825 w 764914"/>
                  <a:gd name="connsiteY24" fmla="*/ 635864 h 898889"/>
                  <a:gd name="connsiteX25" fmla="*/ 668338 w 764914"/>
                  <a:gd name="connsiteY25" fmla="*/ 464414 h 898889"/>
                  <a:gd name="connsiteX26" fmla="*/ 577964 w 764914"/>
                  <a:gd name="connsiteY26" fmla="*/ 0 h 898889"/>
                  <a:gd name="connsiteX0" fmla="*/ 224488 w 764914"/>
                  <a:gd name="connsiteY0" fmla="*/ 79294 h 898889"/>
                  <a:gd name="connsiteX1" fmla="*/ 239713 w 764914"/>
                  <a:gd name="connsiteY1" fmla="*/ 381071 h 898889"/>
                  <a:gd name="connsiteX2" fmla="*/ 82550 w 764914"/>
                  <a:gd name="connsiteY2" fmla="*/ 476321 h 898889"/>
                  <a:gd name="connsiteX3" fmla="*/ 3969 w 764914"/>
                  <a:gd name="connsiteY3" fmla="*/ 614433 h 898889"/>
                  <a:gd name="connsiteX4" fmla="*/ 106363 w 764914"/>
                  <a:gd name="connsiteY4" fmla="*/ 628721 h 898889"/>
                  <a:gd name="connsiteX5" fmla="*/ 254000 w 764914"/>
                  <a:gd name="connsiteY5" fmla="*/ 526327 h 898889"/>
                  <a:gd name="connsiteX6" fmla="*/ 261144 w 764914"/>
                  <a:gd name="connsiteY6" fmla="*/ 538233 h 898889"/>
                  <a:gd name="connsiteX7" fmla="*/ 223044 w 764914"/>
                  <a:gd name="connsiteY7" fmla="*/ 673964 h 898889"/>
                  <a:gd name="connsiteX8" fmla="*/ 198834 w 764914"/>
                  <a:gd name="connsiteY8" fmla="*/ 800171 h 898889"/>
                  <a:gd name="connsiteX9" fmla="*/ 248147 w 764914"/>
                  <a:gd name="connsiteY9" fmla="*/ 890286 h 898889"/>
                  <a:gd name="connsiteX10" fmla="*/ 335682 w 764914"/>
                  <a:gd name="connsiteY10" fmla="*/ 748552 h 898889"/>
                  <a:gd name="connsiteX11" fmla="*/ 368300 w 764914"/>
                  <a:gd name="connsiteY11" fmla="*/ 628720 h 898889"/>
                  <a:gd name="connsiteX12" fmla="*/ 381480 w 764914"/>
                  <a:gd name="connsiteY12" fmla="*/ 669351 h 898889"/>
                  <a:gd name="connsiteX13" fmla="*/ 395874 w 764914"/>
                  <a:gd name="connsiteY13" fmla="*/ 719109 h 898889"/>
                  <a:gd name="connsiteX14" fmla="*/ 436804 w 764914"/>
                  <a:gd name="connsiteY14" fmla="*/ 722284 h 898889"/>
                  <a:gd name="connsiteX15" fmla="*/ 481781 w 764914"/>
                  <a:gd name="connsiteY15" fmla="*/ 693346 h 898889"/>
                  <a:gd name="connsiteX16" fmla="*/ 489875 w 764914"/>
                  <a:gd name="connsiteY16" fmla="*/ 629119 h 898889"/>
                  <a:gd name="connsiteX17" fmla="*/ 504032 w 764914"/>
                  <a:gd name="connsiteY17" fmla="*/ 669201 h 898889"/>
                  <a:gd name="connsiteX18" fmla="*/ 522711 w 764914"/>
                  <a:gd name="connsiteY18" fmla="*/ 696521 h 898889"/>
                  <a:gd name="connsiteX19" fmla="*/ 559595 w 764914"/>
                  <a:gd name="connsiteY19" fmla="*/ 731809 h 898889"/>
                  <a:gd name="connsiteX20" fmla="*/ 600524 w 764914"/>
                  <a:gd name="connsiteY20" fmla="*/ 734985 h 898889"/>
                  <a:gd name="connsiteX21" fmla="*/ 631107 w 764914"/>
                  <a:gd name="connsiteY21" fmla="*/ 656289 h 898889"/>
                  <a:gd name="connsiteX22" fmla="*/ 632619 w 764914"/>
                  <a:gd name="connsiteY22" fmla="*/ 647771 h 898889"/>
                  <a:gd name="connsiteX23" fmla="*/ 704873 w 764914"/>
                  <a:gd name="connsiteY23" fmla="*/ 726866 h 898889"/>
                  <a:gd name="connsiteX24" fmla="*/ 758825 w 764914"/>
                  <a:gd name="connsiteY24" fmla="*/ 635864 h 898889"/>
                  <a:gd name="connsiteX25" fmla="*/ 668338 w 764914"/>
                  <a:gd name="connsiteY25" fmla="*/ 464414 h 898889"/>
                  <a:gd name="connsiteX26" fmla="*/ 577964 w 764914"/>
                  <a:gd name="connsiteY26" fmla="*/ 0 h 898889"/>
                  <a:gd name="connsiteX0" fmla="*/ 224488 w 764914"/>
                  <a:gd name="connsiteY0" fmla="*/ 79294 h 898889"/>
                  <a:gd name="connsiteX1" fmla="*/ 239713 w 764914"/>
                  <a:gd name="connsiteY1" fmla="*/ 381071 h 898889"/>
                  <a:gd name="connsiteX2" fmla="*/ 82550 w 764914"/>
                  <a:gd name="connsiteY2" fmla="*/ 476321 h 898889"/>
                  <a:gd name="connsiteX3" fmla="*/ 3969 w 764914"/>
                  <a:gd name="connsiteY3" fmla="*/ 614433 h 898889"/>
                  <a:gd name="connsiteX4" fmla="*/ 106363 w 764914"/>
                  <a:gd name="connsiteY4" fmla="*/ 628721 h 898889"/>
                  <a:gd name="connsiteX5" fmla="*/ 254000 w 764914"/>
                  <a:gd name="connsiteY5" fmla="*/ 526327 h 898889"/>
                  <a:gd name="connsiteX6" fmla="*/ 261144 w 764914"/>
                  <a:gd name="connsiteY6" fmla="*/ 538233 h 898889"/>
                  <a:gd name="connsiteX7" fmla="*/ 223044 w 764914"/>
                  <a:gd name="connsiteY7" fmla="*/ 673964 h 898889"/>
                  <a:gd name="connsiteX8" fmla="*/ 198834 w 764914"/>
                  <a:gd name="connsiteY8" fmla="*/ 800171 h 898889"/>
                  <a:gd name="connsiteX9" fmla="*/ 248147 w 764914"/>
                  <a:gd name="connsiteY9" fmla="*/ 890286 h 898889"/>
                  <a:gd name="connsiteX10" fmla="*/ 335682 w 764914"/>
                  <a:gd name="connsiteY10" fmla="*/ 748552 h 898889"/>
                  <a:gd name="connsiteX11" fmla="*/ 368300 w 764914"/>
                  <a:gd name="connsiteY11" fmla="*/ 628720 h 898889"/>
                  <a:gd name="connsiteX12" fmla="*/ 381480 w 764914"/>
                  <a:gd name="connsiteY12" fmla="*/ 669351 h 898889"/>
                  <a:gd name="connsiteX13" fmla="*/ 395874 w 764914"/>
                  <a:gd name="connsiteY13" fmla="*/ 719109 h 898889"/>
                  <a:gd name="connsiteX14" fmla="*/ 436804 w 764914"/>
                  <a:gd name="connsiteY14" fmla="*/ 722284 h 898889"/>
                  <a:gd name="connsiteX15" fmla="*/ 481781 w 764914"/>
                  <a:gd name="connsiteY15" fmla="*/ 693346 h 898889"/>
                  <a:gd name="connsiteX16" fmla="*/ 489875 w 764914"/>
                  <a:gd name="connsiteY16" fmla="*/ 629119 h 898889"/>
                  <a:gd name="connsiteX17" fmla="*/ 504032 w 764914"/>
                  <a:gd name="connsiteY17" fmla="*/ 669201 h 898889"/>
                  <a:gd name="connsiteX18" fmla="*/ 522711 w 764914"/>
                  <a:gd name="connsiteY18" fmla="*/ 696521 h 898889"/>
                  <a:gd name="connsiteX19" fmla="*/ 559595 w 764914"/>
                  <a:gd name="connsiteY19" fmla="*/ 731809 h 898889"/>
                  <a:gd name="connsiteX20" fmla="*/ 600524 w 764914"/>
                  <a:gd name="connsiteY20" fmla="*/ 734985 h 898889"/>
                  <a:gd name="connsiteX21" fmla="*/ 645501 w 764914"/>
                  <a:gd name="connsiteY21" fmla="*/ 706047 h 898889"/>
                  <a:gd name="connsiteX22" fmla="*/ 631107 w 764914"/>
                  <a:gd name="connsiteY22" fmla="*/ 656289 h 898889"/>
                  <a:gd name="connsiteX23" fmla="*/ 632619 w 764914"/>
                  <a:gd name="connsiteY23" fmla="*/ 647771 h 898889"/>
                  <a:gd name="connsiteX24" fmla="*/ 704873 w 764914"/>
                  <a:gd name="connsiteY24" fmla="*/ 726866 h 898889"/>
                  <a:gd name="connsiteX25" fmla="*/ 758825 w 764914"/>
                  <a:gd name="connsiteY25" fmla="*/ 635864 h 898889"/>
                  <a:gd name="connsiteX26" fmla="*/ 668338 w 764914"/>
                  <a:gd name="connsiteY26" fmla="*/ 464414 h 898889"/>
                  <a:gd name="connsiteX27" fmla="*/ 577964 w 764914"/>
                  <a:gd name="connsiteY27" fmla="*/ 0 h 8988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764914" h="898889">
                    <a:moveTo>
                      <a:pt x="224488" y="79294"/>
                    </a:moveTo>
                    <a:cubicBezTo>
                      <a:pt x="238577" y="124935"/>
                      <a:pt x="263369" y="314900"/>
                      <a:pt x="239713" y="381071"/>
                    </a:cubicBezTo>
                    <a:cubicBezTo>
                      <a:pt x="216057" y="447242"/>
                      <a:pt x="121841" y="437427"/>
                      <a:pt x="82550" y="476321"/>
                    </a:cubicBezTo>
                    <a:cubicBezTo>
                      <a:pt x="43259" y="515215"/>
                      <a:pt x="0" y="589033"/>
                      <a:pt x="3969" y="614433"/>
                    </a:cubicBezTo>
                    <a:cubicBezTo>
                      <a:pt x="7938" y="639833"/>
                      <a:pt x="64691" y="643405"/>
                      <a:pt x="106363" y="628721"/>
                    </a:cubicBezTo>
                    <a:cubicBezTo>
                      <a:pt x="148035" y="614037"/>
                      <a:pt x="228203" y="541408"/>
                      <a:pt x="254000" y="526327"/>
                    </a:cubicBezTo>
                    <a:cubicBezTo>
                      <a:pt x="279797" y="511246"/>
                      <a:pt x="266303" y="513627"/>
                      <a:pt x="261144" y="538233"/>
                    </a:cubicBezTo>
                    <a:cubicBezTo>
                      <a:pt x="255985" y="562839"/>
                      <a:pt x="233429" y="630308"/>
                      <a:pt x="223044" y="673964"/>
                    </a:cubicBezTo>
                    <a:cubicBezTo>
                      <a:pt x="212659" y="717620"/>
                      <a:pt x="194650" y="764117"/>
                      <a:pt x="198834" y="800171"/>
                    </a:cubicBezTo>
                    <a:cubicBezTo>
                      <a:pt x="203018" y="836225"/>
                      <a:pt x="225339" y="898889"/>
                      <a:pt x="248147" y="890286"/>
                    </a:cubicBezTo>
                    <a:cubicBezTo>
                      <a:pt x="270955" y="881683"/>
                      <a:pt x="315657" y="792146"/>
                      <a:pt x="335682" y="748552"/>
                    </a:cubicBezTo>
                    <a:cubicBezTo>
                      <a:pt x="355707" y="704958"/>
                      <a:pt x="360667" y="641920"/>
                      <a:pt x="368300" y="628720"/>
                    </a:cubicBezTo>
                    <a:cubicBezTo>
                      <a:pt x="375933" y="615520"/>
                      <a:pt x="376884" y="654286"/>
                      <a:pt x="381480" y="669351"/>
                    </a:cubicBezTo>
                    <a:cubicBezTo>
                      <a:pt x="386076" y="684416"/>
                      <a:pt x="386653" y="710287"/>
                      <a:pt x="395874" y="719109"/>
                    </a:cubicBezTo>
                    <a:cubicBezTo>
                      <a:pt x="405095" y="727931"/>
                      <a:pt x="422486" y="726578"/>
                      <a:pt x="436804" y="722284"/>
                    </a:cubicBezTo>
                    <a:cubicBezTo>
                      <a:pt x="451122" y="717990"/>
                      <a:pt x="472936" y="708874"/>
                      <a:pt x="481781" y="693346"/>
                    </a:cubicBezTo>
                    <a:cubicBezTo>
                      <a:pt x="490626" y="677818"/>
                      <a:pt x="486167" y="633143"/>
                      <a:pt x="489875" y="629119"/>
                    </a:cubicBezTo>
                    <a:cubicBezTo>
                      <a:pt x="493584" y="625095"/>
                      <a:pt x="498559" y="657967"/>
                      <a:pt x="504032" y="669201"/>
                    </a:cubicBezTo>
                    <a:cubicBezTo>
                      <a:pt x="509505" y="680435"/>
                      <a:pt x="513451" y="686086"/>
                      <a:pt x="522711" y="696521"/>
                    </a:cubicBezTo>
                    <a:cubicBezTo>
                      <a:pt x="531971" y="706956"/>
                      <a:pt x="546626" y="725398"/>
                      <a:pt x="559595" y="731809"/>
                    </a:cubicBezTo>
                    <a:cubicBezTo>
                      <a:pt x="572564" y="738220"/>
                      <a:pt x="586206" y="739279"/>
                      <a:pt x="600524" y="734985"/>
                    </a:cubicBezTo>
                    <a:cubicBezTo>
                      <a:pt x="614842" y="730691"/>
                      <a:pt x="640404" y="719163"/>
                      <a:pt x="645501" y="706047"/>
                    </a:cubicBezTo>
                    <a:cubicBezTo>
                      <a:pt x="650598" y="692931"/>
                      <a:pt x="633254" y="666002"/>
                      <a:pt x="631107" y="656289"/>
                    </a:cubicBezTo>
                    <a:cubicBezTo>
                      <a:pt x="628960" y="646576"/>
                      <a:pt x="620325" y="636008"/>
                      <a:pt x="632619" y="647771"/>
                    </a:cubicBezTo>
                    <a:cubicBezTo>
                      <a:pt x="644913" y="659534"/>
                      <a:pt x="683839" y="728850"/>
                      <a:pt x="704873" y="726866"/>
                    </a:cubicBezTo>
                    <a:cubicBezTo>
                      <a:pt x="725907" y="724882"/>
                      <a:pt x="764914" y="679606"/>
                      <a:pt x="758825" y="635864"/>
                    </a:cubicBezTo>
                    <a:cubicBezTo>
                      <a:pt x="752736" y="592122"/>
                      <a:pt x="698481" y="570391"/>
                      <a:pt x="668338" y="464414"/>
                    </a:cubicBezTo>
                    <a:cubicBezTo>
                      <a:pt x="638195" y="358437"/>
                      <a:pt x="580345" y="78978"/>
                      <a:pt x="577964" y="0"/>
                    </a:cubicBezTo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7" name="Freeform 126"/>
              <p:cNvSpPr/>
              <p:nvPr/>
            </p:nvSpPr>
            <p:spPr>
              <a:xfrm>
                <a:off x="1154242" y="1394085"/>
                <a:ext cx="524656" cy="397240"/>
              </a:xfrm>
              <a:custGeom>
                <a:avLst/>
                <a:gdLst>
                  <a:gd name="connsiteX0" fmla="*/ 374755 w 524656"/>
                  <a:gd name="connsiteY0" fmla="*/ 0 h 397240"/>
                  <a:gd name="connsiteX1" fmla="*/ 74951 w 524656"/>
                  <a:gd name="connsiteY1" fmla="*/ 179882 h 397240"/>
                  <a:gd name="connsiteX2" fmla="*/ 74951 w 524656"/>
                  <a:gd name="connsiteY2" fmla="*/ 389745 h 397240"/>
                  <a:gd name="connsiteX3" fmla="*/ 524656 w 524656"/>
                  <a:gd name="connsiteY3" fmla="*/ 224853 h 397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24656" h="397240">
                    <a:moveTo>
                      <a:pt x="374755" y="0"/>
                    </a:moveTo>
                    <a:cubicBezTo>
                      <a:pt x="249836" y="57462"/>
                      <a:pt x="124918" y="114925"/>
                      <a:pt x="74951" y="179882"/>
                    </a:cubicBezTo>
                    <a:cubicBezTo>
                      <a:pt x="24984" y="244839"/>
                      <a:pt x="0" y="382250"/>
                      <a:pt x="74951" y="389745"/>
                    </a:cubicBezTo>
                    <a:cubicBezTo>
                      <a:pt x="149902" y="397240"/>
                      <a:pt x="337279" y="311046"/>
                      <a:pt x="524656" y="22485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8" name="Freeform 127"/>
              <p:cNvSpPr/>
              <p:nvPr/>
            </p:nvSpPr>
            <p:spPr>
              <a:xfrm>
                <a:off x="1346616" y="1603948"/>
                <a:ext cx="572125" cy="389744"/>
              </a:xfrm>
              <a:custGeom>
                <a:avLst/>
                <a:gdLst>
                  <a:gd name="connsiteX0" fmla="*/ 347273 w 572125"/>
                  <a:gd name="connsiteY0" fmla="*/ 0 h 389744"/>
                  <a:gd name="connsiteX1" fmla="*/ 32479 w 572125"/>
                  <a:gd name="connsiteY1" fmla="*/ 254832 h 389744"/>
                  <a:gd name="connsiteX2" fmla="*/ 152400 w 572125"/>
                  <a:gd name="connsiteY2" fmla="*/ 389744 h 389744"/>
                  <a:gd name="connsiteX3" fmla="*/ 572125 w 572125"/>
                  <a:gd name="connsiteY3" fmla="*/ 254832 h 3897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72125" h="389744">
                    <a:moveTo>
                      <a:pt x="347273" y="0"/>
                    </a:moveTo>
                    <a:cubicBezTo>
                      <a:pt x="206115" y="94937"/>
                      <a:pt x="64958" y="189875"/>
                      <a:pt x="32479" y="254832"/>
                    </a:cubicBezTo>
                    <a:cubicBezTo>
                      <a:pt x="0" y="319789"/>
                      <a:pt x="62459" y="389744"/>
                      <a:pt x="152400" y="389744"/>
                    </a:cubicBezTo>
                    <a:cubicBezTo>
                      <a:pt x="242341" y="389744"/>
                      <a:pt x="407233" y="322288"/>
                      <a:pt x="572125" y="25483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9" name="Freeform 128"/>
              <p:cNvSpPr/>
              <p:nvPr/>
            </p:nvSpPr>
            <p:spPr>
              <a:xfrm>
                <a:off x="1638924" y="1888761"/>
                <a:ext cx="354768" cy="269822"/>
              </a:xfrm>
              <a:custGeom>
                <a:avLst/>
                <a:gdLst>
                  <a:gd name="connsiteX0" fmla="*/ 294807 w 354768"/>
                  <a:gd name="connsiteY0" fmla="*/ 0 h 269822"/>
                  <a:gd name="connsiteX1" fmla="*/ 39974 w 354768"/>
                  <a:gd name="connsiteY1" fmla="*/ 74950 h 269822"/>
                  <a:gd name="connsiteX2" fmla="*/ 54965 w 354768"/>
                  <a:gd name="connsiteY2" fmla="*/ 239842 h 269822"/>
                  <a:gd name="connsiteX3" fmla="*/ 354768 w 354768"/>
                  <a:gd name="connsiteY3" fmla="*/ 254832 h 2698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4768" h="269822">
                    <a:moveTo>
                      <a:pt x="294807" y="0"/>
                    </a:moveTo>
                    <a:cubicBezTo>
                      <a:pt x="187377" y="17488"/>
                      <a:pt x="79948" y="34976"/>
                      <a:pt x="39974" y="74950"/>
                    </a:cubicBezTo>
                    <a:cubicBezTo>
                      <a:pt x="0" y="114924"/>
                      <a:pt x="2499" y="209862"/>
                      <a:pt x="54965" y="239842"/>
                    </a:cubicBezTo>
                    <a:cubicBezTo>
                      <a:pt x="107431" y="269822"/>
                      <a:pt x="231099" y="262327"/>
                      <a:pt x="354768" y="25483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6" name="Freeform 5"/>
            <p:cNvSpPr/>
            <p:nvPr/>
          </p:nvSpPr>
          <p:spPr>
            <a:xfrm>
              <a:off x="3924847" y="3880279"/>
              <a:ext cx="578476" cy="660265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9900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Isosceles Triangle 6"/>
            <p:cNvSpPr/>
            <p:nvPr/>
          </p:nvSpPr>
          <p:spPr>
            <a:xfrm rot="16200000">
              <a:off x="2572448" y="2174631"/>
              <a:ext cx="2781393" cy="1296145"/>
            </a:xfrm>
            <a:prstGeom prst="triangle">
              <a:avLst/>
            </a:prstGeom>
            <a:solidFill>
              <a:srgbClr val="9900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8" name="Group 51"/>
            <p:cNvGrpSpPr/>
            <p:nvPr/>
          </p:nvGrpSpPr>
          <p:grpSpPr>
            <a:xfrm rot="731531" flipH="1">
              <a:off x="4083086" y="1391789"/>
              <a:ext cx="891094" cy="549104"/>
              <a:chOff x="2195736" y="1196752"/>
              <a:chExt cx="1296144" cy="792088"/>
            </a:xfrm>
            <a:solidFill>
              <a:srgbClr val="FFFF00"/>
            </a:solidFill>
          </p:grpSpPr>
          <p:sp>
            <p:nvSpPr>
              <p:cNvPr id="14" name="Freeform 13"/>
              <p:cNvSpPr/>
              <p:nvPr/>
            </p:nvSpPr>
            <p:spPr>
              <a:xfrm>
                <a:off x="2195736" y="1484784"/>
                <a:ext cx="1296144" cy="145366"/>
              </a:xfrm>
              <a:custGeom>
                <a:avLst/>
                <a:gdLst>
                  <a:gd name="connsiteX0" fmla="*/ 0 w 1209821"/>
                  <a:gd name="connsiteY0" fmla="*/ 0 h 138332"/>
                  <a:gd name="connsiteX1" fmla="*/ 337625 w 1209821"/>
                  <a:gd name="connsiteY1" fmla="*/ 112541 h 138332"/>
                  <a:gd name="connsiteX2" fmla="*/ 928468 w 1209821"/>
                  <a:gd name="connsiteY2" fmla="*/ 126609 h 138332"/>
                  <a:gd name="connsiteX3" fmla="*/ 1209821 w 1209821"/>
                  <a:gd name="connsiteY3" fmla="*/ 42203 h 138332"/>
                  <a:gd name="connsiteX0" fmla="*/ 0 w 1296144"/>
                  <a:gd name="connsiteY0" fmla="*/ 0 h 145366"/>
                  <a:gd name="connsiteX1" fmla="*/ 337625 w 1296144"/>
                  <a:gd name="connsiteY1" fmla="*/ 112541 h 145366"/>
                  <a:gd name="connsiteX2" fmla="*/ 928468 w 1296144"/>
                  <a:gd name="connsiteY2" fmla="*/ 126609 h 145366"/>
                  <a:gd name="connsiteX3" fmla="*/ 1296144 w 1296144"/>
                  <a:gd name="connsiteY3" fmla="*/ 0 h 145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96144" h="145366">
                    <a:moveTo>
                      <a:pt x="0" y="0"/>
                    </a:moveTo>
                    <a:cubicBezTo>
                      <a:pt x="91440" y="45719"/>
                      <a:pt x="182880" y="91439"/>
                      <a:pt x="337625" y="112541"/>
                    </a:cubicBezTo>
                    <a:cubicBezTo>
                      <a:pt x="492370" y="133643"/>
                      <a:pt x="768715" y="145366"/>
                      <a:pt x="928468" y="126609"/>
                    </a:cubicBezTo>
                    <a:cubicBezTo>
                      <a:pt x="1088221" y="107852"/>
                      <a:pt x="1228150" y="36341"/>
                      <a:pt x="1296144" y="0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5" name="Chord 14"/>
              <p:cNvSpPr/>
              <p:nvPr/>
            </p:nvSpPr>
            <p:spPr>
              <a:xfrm>
                <a:off x="2483768" y="1196752"/>
                <a:ext cx="720080" cy="792088"/>
              </a:xfrm>
              <a:prstGeom prst="chord">
                <a:avLst>
                  <a:gd name="adj1" fmla="val 10765082"/>
                  <a:gd name="adj2" fmla="val 108958"/>
                </a:avLst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0" name="Freeform 9"/>
            <p:cNvSpPr/>
            <p:nvPr/>
          </p:nvSpPr>
          <p:spPr>
            <a:xfrm>
              <a:off x="4093339" y="3880279"/>
              <a:ext cx="578476" cy="660265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9900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 10"/>
            <p:cNvSpPr/>
            <p:nvPr/>
          </p:nvSpPr>
          <p:spPr>
            <a:xfrm flipH="1">
              <a:off x="4140871" y="2368111"/>
              <a:ext cx="56502" cy="17829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Oval 11"/>
            <p:cNvSpPr/>
            <p:nvPr/>
          </p:nvSpPr>
          <p:spPr>
            <a:xfrm flipH="1">
              <a:off x="3803900" y="2378655"/>
              <a:ext cx="56502" cy="17829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0" name="Arc 129"/>
            <p:cNvSpPr/>
            <p:nvPr/>
          </p:nvSpPr>
          <p:spPr>
            <a:xfrm>
              <a:off x="3635896" y="2828577"/>
              <a:ext cx="660936" cy="528415"/>
            </a:xfrm>
            <a:prstGeom prst="arc">
              <a:avLst>
                <a:gd name="adj1" fmla="val 11045684"/>
                <a:gd name="adj2" fmla="val 21237176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" name="Rectangle 4"/>
          <p:cNvSpPr/>
          <p:nvPr/>
        </p:nvSpPr>
        <p:spPr>
          <a:xfrm>
            <a:off x="4572000" y="3645024"/>
            <a:ext cx="2592288" cy="216024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31" name="Group 130"/>
          <p:cNvGrpSpPr/>
          <p:nvPr/>
        </p:nvGrpSpPr>
        <p:grpSpPr>
          <a:xfrm flipH="1">
            <a:off x="4572000" y="476672"/>
            <a:ext cx="2592288" cy="3148755"/>
            <a:chOff x="2365011" y="1391789"/>
            <a:chExt cx="2609169" cy="3148755"/>
          </a:xfrm>
        </p:grpSpPr>
        <p:grpSp>
          <p:nvGrpSpPr>
            <p:cNvPr id="132" name="Group 131"/>
            <p:cNvGrpSpPr/>
            <p:nvPr/>
          </p:nvGrpSpPr>
          <p:grpSpPr>
            <a:xfrm rot="8565478" flipV="1">
              <a:off x="2365011" y="2427769"/>
              <a:ext cx="1233313" cy="737009"/>
              <a:chOff x="-333721" y="835738"/>
              <a:chExt cx="2836640" cy="1893885"/>
            </a:xfrm>
            <a:solidFill>
              <a:srgbClr val="9900FF"/>
            </a:solidFill>
          </p:grpSpPr>
          <p:sp>
            <p:nvSpPr>
              <p:cNvPr id="142" name="Freeform 141"/>
              <p:cNvSpPr/>
              <p:nvPr/>
            </p:nvSpPr>
            <p:spPr>
              <a:xfrm rot="13838807" flipH="1">
                <a:off x="137656" y="364361"/>
                <a:ext cx="1893885" cy="2836640"/>
              </a:xfrm>
              <a:custGeom>
                <a:avLst/>
                <a:gdLst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37332 w 777479"/>
                  <a:gd name="connsiteY7" fmla="*/ 433387 h 733822"/>
                  <a:gd name="connsiteX8" fmla="*/ 275432 w 777479"/>
                  <a:gd name="connsiteY8" fmla="*/ 659606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37332 w 777479"/>
                  <a:gd name="connsiteY7" fmla="*/ 433387 h 733822"/>
                  <a:gd name="connsiteX8" fmla="*/ 248147 w 777479"/>
                  <a:gd name="connsiteY8" fmla="*/ 649709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248147 w 777479"/>
                  <a:gd name="connsiteY8" fmla="*/ 649709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65919 w 777479"/>
                  <a:gd name="connsiteY10" fmla="*/ 516731 h 733822"/>
                  <a:gd name="connsiteX11" fmla="*/ 384969 w 777479"/>
                  <a:gd name="connsiteY11" fmla="*/ 423862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84969 w 777479"/>
                  <a:gd name="connsiteY11" fmla="*/ 423862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32619 w 777479"/>
                  <a:gd name="connsiteY22" fmla="*/ 4071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62013 w 777479"/>
                  <a:gd name="connsiteY20" fmla="*/ 605036 h 733822"/>
                  <a:gd name="connsiteX21" fmla="*/ 644525 w 777479"/>
                  <a:gd name="connsiteY21" fmla="*/ 483394 h 733822"/>
                  <a:gd name="connsiteX22" fmla="*/ 632619 w 777479"/>
                  <a:gd name="connsiteY22" fmla="*/ 4071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2397 h 834313"/>
                  <a:gd name="connsiteX1" fmla="*/ 239713 w 777479"/>
                  <a:gd name="connsiteY1" fmla="*/ 240985 h 834313"/>
                  <a:gd name="connsiteX2" fmla="*/ 82550 w 777479"/>
                  <a:gd name="connsiteY2" fmla="*/ 336235 h 834313"/>
                  <a:gd name="connsiteX3" fmla="*/ 3969 w 777479"/>
                  <a:gd name="connsiteY3" fmla="*/ 474347 h 834313"/>
                  <a:gd name="connsiteX4" fmla="*/ 106363 w 777479"/>
                  <a:gd name="connsiteY4" fmla="*/ 488635 h 834313"/>
                  <a:gd name="connsiteX5" fmla="*/ 254000 w 777479"/>
                  <a:gd name="connsiteY5" fmla="*/ 386241 h 834313"/>
                  <a:gd name="connsiteX6" fmla="*/ 261144 w 777479"/>
                  <a:gd name="connsiteY6" fmla="*/ 398147 h 834313"/>
                  <a:gd name="connsiteX7" fmla="*/ 223044 w 777479"/>
                  <a:gd name="connsiteY7" fmla="*/ 533878 h 834313"/>
                  <a:gd name="connsiteX8" fmla="*/ 198834 w 777479"/>
                  <a:gd name="connsiteY8" fmla="*/ 660085 h 834313"/>
                  <a:gd name="connsiteX9" fmla="*/ 248147 w 777479"/>
                  <a:gd name="connsiteY9" fmla="*/ 750200 h 834313"/>
                  <a:gd name="connsiteX10" fmla="*/ 335682 w 777479"/>
                  <a:gd name="connsiteY10" fmla="*/ 608466 h 834313"/>
                  <a:gd name="connsiteX11" fmla="*/ 368300 w 777479"/>
                  <a:gd name="connsiteY11" fmla="*/ 488634 h 834313"/>
                  <a:gd name="connsiteX12" fmla="*/ 375444 w 777479"/>
                  <a:gd name="connsiteY12" fmla="*/ 555310 h 834313"/>
                  <a:gd name="connsiteX13" fmla="*/ 401638 w 777479"/>
                  <a:gd name="connsiteY13" fmla="*/ 767241 h 834313"/>
                  <a:gd name="connsiteX14" fmla="*/ 451644 w 777479"/>
                  <a:gd name="connsiteY14" fmla="*/ 833916 h 834313"/>
                  <a:gd name="connsiteX15" fmla="*/ 504032 w 777479"/>
                  <a:gd name="connsiteY15" fmla="*/ 769622 h 834313"/>
                  <a:gd name="connsiteX16" fmla="*/ 504032 w 777479"/>
                  <a:gd name="connsiteY16" fmla="*/ 529115 h 834313"/>
                  <a:gd name="connsiteX17" fmla="*/ 527844 w 777479"/>
                  <a:gd name="connsiteY17" fmla="*/ 643416 h 834313"/>
                  <a:gd name="connsiteX18" fmla="*/ 573088 w 777479"/>
                  <a:gd name="connsiteY18" fmla="*/ 741047 h 834313"/>
                  <a:gd name="connsiteX19" fmla="*/ 625475 w 777479"/>
                  <a:gd name="connsiteY19" fmla="*/ 762478 h 834313"/>
                  <a:gd name="connsiteX20" fmla="*/ 662013 w 777479"/>
                  <a:gd name="connsiteY20" fmla="*/ 705527 h 834313"/>
                  <a:gd name="connsiteX21" fmla="*/ 644525 w 777479"/>
                  <a:gd name="connsiteY21" fmla="*/ 583885 h 834313"/>
                  <a:gd name="connsiteX22" fmla="*/ 632619 w 777479"/>
                  <a:gd name="connsiteY22" fmla="*/ 507685 h 834313"/>
                  <a:gd name="connsiteX23" fmla="*/ 718344 w 777479"/>
                  <a:gd name="connsiteY23" fmla="*/ 657703 h 834313"/>
                  <a:gd name="connsiteX24" fmla="*/ 770732 w 777479"/>
                  <a:gd name="connsiteY24" fmla="*/ 636272 h 834313"/>
                  <a:gd name="connsiteX25" fmla="*/ 758825 w 777479"/>
                  <a:gd name="connsiteY25" fmla="*/ 495778 h 834313"/>
                  <a:gd name="connsiteX26" fmla="*/ 668338 w 777479"/>
                  <a:gd name="connsiteY26" fmla="*/ 324328 h 834313"/>
                  <a:gd name="connsiteX27" fmla="*/ 668239 w 777479"/>
                  <a:gd name="connsiteY27" fmla="*/ 0 h 834313"/>
                  <a:gd name="connsiteX0" fmla="*/ 240017 w 777479"/>
                  <a:gd name="connsiteY0" fmla="*/ 24652 h 834313"/>
                  <a:gd name="connsiteX1" fmla="*/ 239713 w 777479"/>
                  <a:gd name="connsiteY1" fmla="*/ 240985 h 834313"/>
                  <a:gd name="connsiteX2" fmla="*/ 82550 w 777479"/>
                  <a:gd name="connsiteY2" fmla="*/ 336235 h 834313"/>
                  <a:gd name="connsiteX3" fmla="*/ 3969 w 777479"/>
                  <a:gd name="connsiteY3" fmla="*/ 474347 h 834313"/>
                  <a:gd name="connsiteX4" fmla="*/ 106363 w 777479"/>
                  <a:gd name="connsiteY4" fmla="*/ 488635 h 834313"/>
                  <a:gd name="connsiteX5" fmla="*/ 254000 w 777479"/>
                  <a:gd name="connsiteY5" fmla="*/ 386241 h 834313"/>
                  <a:gd name="connsiteX6" fmla="*/ 261144 w 777479"/>
                  <a:gd name="connsiteY6" fmla="*/ 398147 h 834313"/>
                  <a:gd name="connsiteX7" fmla="*/ 223044 w 777479"/>
                  <a:gd name="connsiteY7" fmla="*/ 533878 h 834313"/>
                  <a:gd name="connsiteX8" fmla="*/ 198834 w 777479"/>
                  <a:gd name="connsiteY8" fmla="*/ 660085 h 834313"/>
                  <a:gd name="connsiteX9" fmla="*/ 248147 w 777479"/>
                  <a:gd name="connsiteY9" fmla="*/ 750200 h 834313"/>
                  <a:gd name="connsiteX10" fmla="*/ 335682 w 777479"/>
                  <a:gd name="connsiteY10" fmla="*/ 608466 h 834313"/>
                  <a:gd name="connsiteX11" fmla="*/ 368300 w 777479"/>
                  <a:gd name="connsiteY11" fmla="*/ 488634 h 834313"/>
                  <a:gd name="connsiteX12" fmla="*/ 375444 w 777479"/>
                  <a:gd name="connsiteY12" fmla="*/ 555310 h 834313"/>
                  <a:gd name="connsiteX13" fmla="*/ 401638 w 777479"/>
                  <a:gd name="connsiteY13" fmla="*/ 767241 h 834313"/>
                  <a:gd name="connsiteX14" fmla="*/ 451644 w 777479"/>
                  <a:gd name="connsiteY14" fmla="*/ 833916 h 834313"/>
                  <a:gd name="connsiteX15" fmla="*/ 504032 w 777479"/>
                  <a:gd name="connsiteY15" fmla="*/ 769622 h 834313"/>
                  <a:gd name="connsiteX16" fmla="*/ 504032 w 777479"/>
                  <a:gd name="connsiteY16" fmla="*/ 529115 h 834313"/>
                  <a:gd name="connsiteX17" fmla="*/ 527844 w 777479"/>
                  <a:gd name="connsiteY17" fmla="*/ 643416 h 834313"/>
                  <a:gd name="connsiteX18" fmla="*/ 573088 w 777479"/>
                  <a:gd name="connsiteY18" fmla="*/ 741047 h 834313"/>
                  <a:gd name="connsiteX19" fmla="*/ 625475 w 777479"/>
                  <a:gd name="connsiteY19" fmla="*/ 762478 h 834313"/>
                  <a:gd name="connsiteX20" fmla="*/ 662013 w 777479"/>
                  <a:gd name="connsiteY20" fmla="*/ 705527 h 834313"/>
                  <a:gd name="connsiteX21" fmla="*/ 644525 w 777479"/>
                  <a:gd name="connsiteY21" fmla="*/ 583885 h 834313"/>
                  <a:gd name="connsiteX22" fmla="*/ 632619 w 777479"/>
                  <a:gd name="connsiteY22" fmla="*/ 507685 h 834313"/>
                  <a:gd name="connsiteX23" fmla="*/ 718344 w 777479"/>
                  <a:gd name="connsiteY23" fmla="*/ 657703 h 834313"/>
                  <a:gd name="connsiteX24" fmla="*/ 770732 w 777479"/>
                  <a:gd name="connsiteY24" fmla="*/ 636272 h 834313"/>
                  <a:gd name="connsiteX25" fmla="*/ 758825 w 777479"/>
                  <a:gd name="connsiteY25" fmla="*/ 495778 h 834313"/>
                  <a:gd name="connsiteX26" fmla="*/ 668338 w 777479"/>
                  <a:gd name="connsiteY26" fmla="*/ 324328 h 834313"/>
                  <a:gd name="connsiteX27" fmla="*/ 668239 w 777479"/>
                  <a:gd name="connsiteY27" fmla="*/ 0 h 834313"/>
                  <a:gd name="connsiteX0" fmla="*/ 240017 w 777479"/>
                  <a:gd name="connsiteY0" fmla="*/ 164738 h 974399"/>
                  <a:gd name="connsiteX1" fmla="*/ 239713 w 777479"/>
                  <a:gd name="connsiteY1" fmla="*/ 381071 h 974399"/>
                  <a:gd name="connsiteX2" fmla="*/ 82550 w 777479"/>
                  <a:gd name="connsiteY2" fmla="*/ 476321 h 974399"/>
                  <a:gd name="connsiteX3" fmla="*/ 3969 w 777479"/>
                  <a:gd name="connsiteY3" fmla="*/ 614433 h 974399"/>
                  <a:gd name="connsiteX4" fmla="*/ 106363 w 777479"/>
                  <a:gd name="connsiteY4" fmla="*/ 628721 h 974399"/>
                  <a:gd name="connsiteX5" fmla="*/ 254000 w 777479"/>
                  <a:gd name="connsiteY5" fmla="*/ 526327 h 974399"/>
                  <a:gd name="connsiteX6" fmla="*/ 261144 w 777479"/>
                  <a:gd name="connsiteY6" fmla="*/ 538233 h 974399"/>
                  <a:gd name="connsiteX7" fmla="*/ 223044 w 777479"/>
                  <a:gd name="connsiteY7" fmla="*/ 673964 h 974399"/>
                  <a:gd name="connsiteX8" fmla="*/ 198834 w 777479"/>
                  <a:gd name="connsiteY8" fmla="*/ 800171 h 974399"/>
                  <a:gd name="connsiteX9" fmla="*/ 248147 w 777479"/>
                  <a:gd name="connsiteY9" fmla="*/ 890286 h 974399"/>
                  <a:gd name="connsiteX10" fmla="*/ 335682 w 777479"/>
                  <a:gd name="connsiteY10" fmla="*/ 748552 h 974399"/>
                  <a:gd name="connsiteX11" fmla="*/ 368300 w 777479"/>
                  <a:gd name="connsiteY11" fmla="*/ 628720 h 974399"/>
                  <a:gd name="connsiteX12" fmla="*/ 375444 w 777479"/>
                  <a:gd name="connsiteY12" fmla="*/ 695396 h 974399"/>
                  <a:gd name="connsiteX13" fmla="*/ 401638 w 777479"/>
                  <a:gd name="connsiteY13" fmla="*/ 907327 h 974399"/>
                  <a:gd name="connsiteX14" fmla="*/ 451644 w 777479"/>
                  <a:gd name="connsiteY14" fmla="*/ 974002 h 974399"/>
                  <a:gd name="connsiteX15" fmla="*/ 504032 w 777479"/>
                  <a:gd name="connsiteY15" fmla="*/ 909708 h 974399"/>
                  <a:gd name="connsiteX16" fmla="*/ 504032 w 777479"/>
                  <a:gd name="connsiteY16" fmla="*/ 669201 h 974399"/>
                  <a:gd name="connsiteX17" fmla="*/ 527844 w 777479"/>
                  <a:gd name="connsiteY17" fmla="*/ 783502 h 974399"/>
                  <a:gd name="connsiteX18" fmla="*/ 573088 w 777479"/>
                  <a:gd name="connsiteY18" fmla="*/ 881133 h 974399"/>
                  <a:gd name="connsiteX19" fmla="*/ 625475 w 777479"/>
                  <a:gd name="connsiteY19" fmla="*/ 902564 h 974399"/>
                  <a:gd name="connsiteX20" fmla="*/ 662013 w 777479"/>
                  <a:gd name="connsiteY20" fmla="*/ 845613 h 974399"/>
                  <a:gd name="connsiteX21" fmla="*/ 644525 w 777479"/>
                  <a:gd name="connsiteY21" fmla="*/ 723971 h 974399"/>
                  <a:gd name="connsiteX22" fmla="*/ 632619 w 777479"/>
                  <a:gd name="connsiteY22" fmla="*/ 647771 h 974399"/>
                  <a:gd name="connsiteX23" fmla="*/ 718344 w 777479"/>
                  <a:gd name="connsiteY23" fmla="*/ 797789 h 974399"/>
                  <a:gd name="connsiteX24" fmla="*/ 770732 w 777479"/>
                  <a:gd name="connsiteY24" fmla="*/ 776358 h 974399"/>
                  <a:gd name="connsiteX25" fmla="*/ 758825 w 777479"/>
                  <a:gd name="connsiteY25" fmla="*/ 635864 h 974399"/>
                  <a:gd name="connsiteX26" fmla="*/ 668338 w 777479"/>
                  <a:gd name="connsiteY26" fmla="*/ 464414 h 974399"/>
                  <a:gd name="connsiteX27" fmla="*/ 577964 w 777479"/>
                  <a:gd name="connsiteY27" fmla="*/ 0 h 974399"/>
                  <a:gd name="connsiteX0" fmla="*/ 224488 w 777479"/>
                  <a:gd name="connsiteY0" fmla="*/ 79294 h 974399"/>
                  <a:gd name="connsiteX1" fmla="*/ 239713 w 777479"/>
                  <a:gd name="connsiteY1" fmla="*/ 381071 h 974399"/>
                  <a:gd name="connsiteX2" fmla="*/ 82550 w 777479"/>
                  <a:gd name="connsiteY2" fmla="*/ 476321 h 974399"/>
                  <a:gd name="connsiteX3" fmla="*/ 3969 w 777479"/>
                  <a:gd name="connsiteY3" fmla="*/ 614433 h 974399"/>
                  <a:gd name="connsiteX4" fmla="*/ 106363 w 777479"/>
                  <a:gd name="connsiteY4" fmla="*/ 628721 h 974399"/>
                  <a:gd name="connsiteX5" fmla="*/ 254000 w 777479"/>
                  <a:gd name="connsiteY5" fmla="*/ 526327 h 974399"/>
                  <a:gd name="connsiteX6" fmla="*/ 261144 w 777479"/>
                  <a:gd name="connsiteY6" fmla="*/ 538233 h 974399"/>
                  <a:gd name="connsiteX7" fmla="*/ 223044 w 777479"/>
                  <a:gd name="connsiteY7" fmla="*/ 673964 h 974399"/>
                  <a:gd name="connsiteX8" fmla="*/ 198834 w 777479"/>
                  <a:gd name="connsiteY8" fmla="*/ 800171 h 974399"/>
                  <a:gd name="connsiteX9" fmla="*/ 248147 w 777479"/>
                  <a:gd name="connsiteY9" fmla="*/ 890286 h 974399"/>
                  <a:gd name="connsiteX10" fmla="*/ 335682 w 777479"/>
                  <a:gd name="connsiteY10" fmla="*/ 748552 h 974399"/>
                  <a:gd name="connsiteX11" fmla="*/ 368300 w 777479"/>
                  <a:gd name="connsiteY11" fmla="*/ 628720 h 974399"/>
                  <a:gd name="connsiteX12" fmla="*/ 375444 w 777479"/>
                  <a:gd name="connsiteY12" fmla="*/ 695396 h 974399"/>
                  <a:gd name="connsiteX13" fmla="*/ 401638 w 777479"/>
                  <a:gd name="connsiteY13" fmla="*/ 907327 h 974399"/>
                  <a:gd name="connsiteX14" fmla="*/ 451644 w 777479"/>
                  <a:gd name="connsiteY14" fmla="*/ 974002 h 974399"/>
                  <a:gd name="connsiteX15" fmla="*/ 504032 w 777479"/>
                  <a:gd name="connsiteY15" fmla="*/ 909708 h 974399"/>
                  <a:gd name="connsiteX16" fmla="*/ 504032 w 777479"/>
                  <a:gd name="connsiteY16" fmla="*/ 669201 h 974399"/>
                  <a:gd name="connsiteX17" fmla="*/ 527844 w 777479"/>
                  <a:gd name="connsiteY17" fmla="*/ 783502 h 974399"/>
                  <a:gd name="connsiteX18" fmla="*/ 573088 w 777479"/>
                  <a:gd name="connsiteY18" fmla="*/ 881133 h 974399"/>
                  <a:gd name="connsiteX19" fmla="*/ 625475 w 777479"/>
                  <a:gd name="connsiteY19" fmla="*/ 902564 h 974399"/>
                  <a:gd name="connsiteX20" fmla="*/ 662013 w 777479"/>
                  <a:gd name="connsiteY20" fmla="*/ 845613 h 974399"/>
                  <a:gd name="connsiteX21" fmla="*/ 644525 w 777479"/>
                  <a:gd name="connsiteY21" fmla="*/ 723971 h 974399"/>
                  <a:gd name="connsiteX22" fmla="*/ 632619 w 777479"/>
                  <a:gd name="connsiteY22" fmla="*/ 647771 h 974399"/>
                  <a:gd name="connsiteX23" fmla="*/ 718344 w 777479"/>
                  <a:gd name="connsiteY23" fmla="*/ 797789 h 974399"/>
                  <a:gd name="connsiteX24" fmla="*/ 770732 w 777479"/>
                  <a:gd name="connsiteY24" fmla="*/ 776358 h 974399"/>
                  <a:gd name="connsiteX25" fmla="*/ 758825 w 777479"/>
                  <a:gd name="connsiteY25" fmla="*/ 635864 h 974399"/>
                  <a:gd name="connsiteX26" fmla="*/ 668338 w 777479"/>
                  <a:gd name="connsiteY26" fmla="*/ 464414 h 974399"/>
                  <a:gd name="connsiteX27" fmla="*/ 577964 w 777479"/>
                  <a:gd name="connsiteY27" fmla="*/ 0 h 974399"/>
                  <a:gd name="connsiteX0" fmla="*/ 224488 w 777479"/>
                  <a:gd name="connsiteY0" fmla="*/ 79294 h 1000416"/>
                  <a:gd name="connsiteX1" fmla="*/ 239713 w 777479"/>
                  <a:gd name="connsiteY1" fmla="*/ 381071 h 1000416"/>
                  <a:gd name="connsiteX2" fmla="*/ 82550 w 777479"/>
                  <a:gd name="connsiteY2" fmla="*/ 476321 h 1000416"/>
                  <a:gd name="connsiteX3" fmla="*/ 3969 w 777479"/>
                  <a:gd name="connsiteY3" fmla="*/ 614433 h 1000416"/>
                  <a:gd name="connsiteX4" fmla="*/ 106363 w 777479"/>
                  <a:gd name="connsiteY4" fmla="*/ 628721 h 1000416"/>
                  <a:gd name="connsiteX5" fmla="*/ 254000 w 777479"/>
                  <a:gd name="connsiteY5" fmla="*/ 526327 h 1000416"/>
                  <a:gd name="connsiteX6" fmla="*/ 261144 w 777479"/>
                  <a:gd name="connsiteY6" fmla="*/ 538233 h 1000416"/>
                  <a:gd name="connsiteX7" fmla="*/ 223044 w 777479"/>
                  <a:gd name="connsiteY7" fmla="*/ 673964 h 1000416"/>
                  <a:gd name="connsiteX8" fmla="*/ 198834 w 777479"/>
                  <a:gd name="connsiteY8" fmla="*/ 800171 h 1000416"/>
                  <a:gd name="connsiteX9" fmla="*/ 248147 w 777479"/>
                  <a:gd name="connsiteY9" fmla="*/ 890286 h 1000416"/>
                  <a:gd name="connsiteX10" fmla="*/ 335682 w 777479"/>
                  <a:gd name="connsiteY10" fmla="*/ 748552 h 1000416"/>
                  <a:gd name="connsiteX11" fmla="*/ 368300 w 777479"/>
                  <a:gd name="connsiteY11" fmla="*/ 628720 h 1000416"/>
                  <a:gd name="connsiteX12" fmla="*/ 375444 w 777479"/>
                  <a:gd name="connsiteY12" fmla="*/ 695396 h 1000416"/>
                  <a:gd name="connsiteX13" fmla="*/ 391828 w 777479"/>
                  <a:gd name="connsiteY13" fmla="*/ 751222 h 1000416"/>
                  <a:gd name="connsiteX14" fmla="*/ 451644 w 777479"/>
                  <a:gd name="connsiteY14" fmla="*/ 974002 h 1000416"/>
                  <a:gd name="connsiteX15" fmla="*/ 504032 w 777479"/>
                  <a:gd name="connsiteY15" fmla="*/ 909708 h 1000416"/>
                  <a:gd name="connsiteX16" fmla="*/ 504032 w 777479"/>
                  <a:gd name="connsiteY16" fmla="*/ 669201 h 1000416"/>
                  <a:gd name="connsiteX17" fmla="*/ 527844 w 777479"/>
                  <a:gd name="connsiteY17" fmla="*/ 783502 h 1000416"/>
                  <a:gd name="connsiteX18" fmla="*/ 573088 w 777479"/>
                  <a:gd name="connsiteY18" fmla="*/ 881133 h 1000416"/>
                  <a:gd name="connsiteX19" fmla="*/ 625475 w 777479"/>
                  <a:gd name="connsiteY19" fmla="*/ 902564 h 1000416"/>
                  <a:gd name="connsiteX20" fmla="*/ 662013 w 777479"/>
                  <a:gd name="connsiteY20" fmla="*/ 845613 h 1000416"/>
                  <a:gd name="connsiteX21" fmla="*/ 644525 w 777479"/>
                  <a:gd name="connsiteY21" fmla="*/ 723971 h 1000416"/>
                  <a:gd name="connsiteX22" fmla="*/ 632619 w 777479"/>
                  <a:gd name="connsiteY22" fmla="*/ 647771 h 1000416"/>
                  <a:gd name="connsiteX23" fmla="*/ 718344 w 777479"/>
                  <a:gd name="connsiteY23" fmla="*/ 797789 h 1000416"/>
                  <a:gd name="connsiteX24" fmla="*/ 770732 w 777479"/>
                  <a:gd name="connsiteY24" fmla="*/ 776358 h 1000416"/>
                  <a:gd name="connsiteX25" fmla="*/ 758825 w 777479"/>
                  <a:gd name="connsiteY25" fmla="*/ 635864 h 1000416"/>
                  <a:gd name="connsiteX26" fmla="*/ 668338 w 777479"/>
                  <a:gd name="connsiteY26" fmla="*/ 464414 h 1000416"/>
                  <a:gd name="connsiteX27" fmla="*/ 577964 w 777479"/>
                  <a:gd name="connsiteY27" fmla="*/ 0 h 1000416"/>
                  <a:gd name="connsiteX0" fmla="*/ 224488 w 777479"/>
                  <a:gd name="connsiteY0" fmla="*/ 79294 h 935141"/>
                  <a:gd name="connsiteX1" fmla="*/ 239713 w 777479"/>
                  <a:gd name="connsiteY1" fmla="*/ 381071 h 935141"/>
                  <a:gd name="connsiteX2" fmla="*/ 82550 w 777479"/>
                  <a:gd name="connsiteY2" fmla="*/ 476321 h 935141"/>
                  <a:gd name="connsiteX3" fmla="*/ 3969 w 777479"/>
                  <a:gd name="connsiteY3" fmla="*/ 614433 h 935141"/>
                  <a:gd name="connsiteX4" fmla="*/ 106363 w 777479"/>
                  <a:gd name="connsiteY4" fmla="*/ 628721 h 935141"/>
                  <a:gd name="connsiteX5" fmla="*/ 254000 w 777479"/>
                  <a:gd name="connsiteY5" fmla="*/ 526327 h 935141"/>
                  <a:gd name="connsiteX6" fmla="*/ 261144 w 777479"/>
                  <a:gd name="connsiteY6" fmla="*/ 538233 h 935141"/>
                  <a:gd name="connsiteX7" fmla="*/ 223044 w 777479"/>
                  <a:gd name="connsiteY7" fmla="*/ 673964 h 935141"/>
                  <a:gd name="connsiteX8" fmla="*/ 198834 w 777479"/>
                  <a:gd name="connsiteY8" fmla="*/ 800171 h 935141"/>
                  <a:gd name="connsiteX9" fmla="*/ 248147 w 777479"/>
                  <a:gd name="connsiteY9" fmla="*/ 890286 h 935141"/>
                  <a:gd name="connsiteX10" fmla="*/ 335682 w 777479"/>
                  <a:gd name="connsiteY10" fmla="*/ 748552 h 935141"/>
                  <a:gd name="connsiteX11" fmla="*/ 368300 w 777479"/>
                  <a:gd name="connsiteY11" fmla="*/ 628720 h 935141"/>
                  <a:gd name="connsiteX12" fmla="*/ 375444 w 777479"/>
                  <a:gd name="connsiteY12" fmla="*/ 695396 h 935141"/>
                  <a:gd name="connsiteX13" fmla="*/ 391828 w 777479"/>
                  <a:gd name="connsiteY13" fmla="*/ 751222 h 935141"/>
                  <a:gd name="connsiteX14" fmla="*/ 465593 w 777479"/>
                  <a:gd name="connsiteY14" fmla="*/ 821799 h 935141"/>
                  <a:gd name="connsiteX15" fmla="*/ 504032 w 777479"/>
                  <a:gd name="connsiteY15" fmla="*/ 909708 h 935141"/>
                  <a:gd name="connsiteX16" fmla="*/ 504032 w 777479"/>
                  <a:gd name="connsiteY16" fmla="*/ 669201 h 935141"/>
                  <a:gd name="connsiteX17" fmla="*/ 527844 w 777479"/>
                  <a:gd name="connsiteY17" fmla="*/ 783502 h 935141"/>
                  <a:gd name="connsiteX18" fmla="*/ 573088 w 777479"/>
                  <a:gd name="connsiteY18" fmla="*/ 881133 h 935141"/>
                  <a:gd name="connsiteX19" fmla="*/ 625475 w 777479"/>
                  <a:gd name="connsiteY19" fmla="*/ 902564 h 935141"/>
                  <a:gd name="connsiteX20" fmla="*/ 662013 w 777479"/>
                  <a:gd name="connsiteY20" fmla="*/ 845613 h 935141"/>
                  <a:gd name="connsiteX21" fmla="*/ 644525 w 777479"/>
                  <a:gd name="connsiteY21" fmla="*/ 723971 h 935141"/>
                  <a:gd name="connsiteX22" fmla="*/ 632619 w 777479"/>
                  <a:gd name="connsiteY22" fmla="*/ 647771 h 935141"/>
                  <a:gd name="connsiteX23" fmla="*/ 718344 w 777479"/>
                  <a:gd name="connsiteY23" fmla="*/ 797789 h 935141"/>
                  <a:gd name="connsiteX24" fmla="*/ 770732 w 777479"/>
                  <a:gd name="connsiteY24" fmla="*/ 776358 h 935141"/>
                  <a:gd name="connsiteX25" fmla="*/ 758825 w 777479"/>
                  <a:gd name="connsiteY25" fmla="*/ 635864 h 935141"/>
                  <a:gd name="connsiteX26" fmla="*/ 668338 w 777479"/>
                  <a:gd name="connsiteY26" fmla="*/ 464414 h 935141"/>
                  <a:gd name="connsiteX27" fmla="*/ 577964 w 777479"/>
                  <a:gd name="connsiteY27" fmla="*/ 0 h 935141"/>
                  <a:gd name="connsiteX0" fmla="*/ 224488 w 777479"/>
                  <a:gd name="connsiteY0" fmla="*/ 79294 h 908484"/>
                  <a:gd name="connsiteX1" fmla="*/ 239713 w 777479"/>
                  <a:gd name="connsiteY1" fmla="*/ 381071 h 908484"/>
                  <a:gd name="connsiteX2" fmla="*/ 82550 w 777479"/>
                  <a:gd name="connsiteY2" fmla="*/ 476321 h 908484"/>
                  <a:gd name="connsiteX3" fmla="*/ 3969 w 777479"/>
                  <a:gd name="connsiteY3" fmla="*/ 614433 h 908484"/>
                  <a:gd name="connsiteX4" fmla="*/ 106363 w 777479"/>
                  <a:gd name="connsiteY4" fmla="*/ 628721 h 908484"/>
                  <a:gd name="connsiteX5" fmla="*/ 254000 w 777479"/>
                  <a:gd name="connsiteY5" fmla="*/ 526327 h 908484"/>
                  <a:gd name="connsiteX6" fmla="*/ 261144 w 777479"/>
                  <a:gd name="connsiteY6" fmla="*/ 538233 h 908484"/>
                  <a:gd name="connsiteX7" fmla="*/ 223044 w 777479"/>
                  <a:gd name="connsiteY7" fmla="*/ 673964 h 908484"/>
                  <a:gd name="connsiteX8" fmla="*/ 198834 w 777479"/>
                  <a:gd name="connsiteY8" fmla="*/ 800171 h 908484"/>
                  <a:gd name="connsiteX9" fmla="*/ 248147 w 777479"/>
                  <a:gd name="connsiteY9" fmla="*/ 890286 h 908484"/>
                  <a:gd name="connsiteX10" fmla="*/ 335682 w 777479"/>
                  <a:gd name="connsiteY10" fmla="*/ 748552 h 908484"/>
                  <a:gd name="connsiteX11" fmla="*/ 368300 w 777479"/>
                  <a:gd name="connsiteY11" fmla="*/ 628720 h 908484"/>
                  <a:gd name="connsiteX12" fmla="*/ 375444 w 777479"/>
                  <a:gd name="connsiteY12" fmla="*/ 695396 h 908484"/>
                  <a:gd name="connsiteX13" fmla="*/ 391828 w 777479"/>
                  <a:gd name="connsiteY13" fmla="*/ 751222 h 908484"/>
                  <a:gd name="connsiteX14" fmla="*/ 465593 w 777479"/>
                  <a:gd name="connsiteY14" fmla="*/ 821799 h 908484"/>
                  <a:gd name="connsiteX15" fmla="*/ 477734 w 777479"/>
                  <a:gd name="connsiteY15" fmla="*/ 725459 h 908484"/>
                  <a:gd name="connsiteX16" fmla="*/ 504032 w 777479"/>
                  <a:gd name="connsiteY16" fmla="*/ 669201 h 908484"/>
                  <a:gd name="connsiteX17" fmla="*/ 527844 w 777479"/>
                  <a:gd name="connsiteY17" fmla="*/ 783502 h 908484"/>
                  <a:gd name="connsiteX18" fmla="*/ 573088 w 777479"/>
                  <a:gd name="connsiteY18" fmla="*/ 881133 h 908484"/>
                  <a:gd name="connsiteX19" fmla="*/ 625475 w 777479"/>
                  <a:gd name="connsiteY19" fmla="*/ 902564 h 908484"/>
                  <a:gd name="connsiteX20" fmla="*/ 662013 w 777479"/>
                  <a:gd name="connsiteY20" fmla="*/ 845613 h 908484"/>
                  <a:gd name="connsiteX21" fmla="*/ 644525 w 777479"/>
                  <a:gd name="connsiteY21" fmla="*/ 723971 h 908484"/>
                  <a:gd name="connsiteX22" fmla="*/ 632619 w 777479"/>
                  <a:gd name="connsiteY22" fmla="*/ 647771 h 908484"/>
                  <a:gd name="connsiteX23" fmla="*/ 718344 w 777479"/>
                  <a:gd name="connsiteY23" fmla="*/ 797789 h 908484"/>
                  <a:gd name="connsiteX24" fmla="*/ 770732 w 777479"/>
                  <a:gd name="connsiteY24" fmla="*/ 776358 h 908484"/>
                  <a:gd name="connsiteX25" fmla="*/ 758825 w 777479"/>
                  <a:gd name="connsiteY25" fmla="*/ 635864 h 908484"/>
                  <a:gd name="connsiteX26" fmla="*/ 668338 w 777479"/>
                  <a:gd name="connsiteY26" fmla="*/ 464414 h 908484"/>
                  <a:gd name="connsiteX27" fmla="*/ 577964 w 777479"/>
                  <a:gd name="connsiteY27" fmla="*/ 0 h 908484"/>
                  <a:gd name="connsiteX0" fmla="*/ 224488 w 777479"/>
                  <a:gd name="connsiteY0" fmla="*/ 79294 h 908484"/>
                  <a:gd name="connsiteX1" fmla="*/ 239713 w 777479"/>
                  <a:gd name="connsiteY1" fmla="*/ 381071 h 908484"/>
                  <a:gd name="connsiteX2" fmla="*/ 82550 w 777479"/>
                  <a:gd name="connsiteY2" fmla="*/ 476321 h 908484"/>
                  <a:gd name="connsiteX3" fmla="*/ 3969 w 777479"/>
                  <a:gd name="connsiteY3" fmla="*/ 614433 h 908484"/>
                  <a:gd name="connsiteX4" fmla="*/ 106363 w 777479"/>
                  <a:gd name="connsiteY4" fmla="*/ 628721 h 908484"/>
                  <a:gd name="connsiteX5" fmla="*/ 254000 w 777479"/>
                  <a:gd name="connsiteY5" fmla="*/ 526327 h 908484"/>
                  <a:gd name="connsiteX6" fmla="*/ 261144 w 777479"/>
                  <a:gd name="connsiteY6" fmla="*/ 538233 h 908484"/>
                  <a:gd name="connsiteX7" fmla="*/ 223044 w 777479"/>
                  <a:gd name="connsiteY7" fmla="*/ 673964 h 908484"/>
                  <a:gd name="connsiteX8" fmla="*/ 198834 w 777479"/>
                  <a:gd name="connsiteY8" fmla="*/ 800171 h 908484"/>
                  <a:gd name="connsiteX9" fmla="*/ 248147 w 777479"/>
                  <a:gd name="connsiteY9" fmla="*/ 890286 h 908484"/>
                  <a:gd name="connsiteX10" fmla="*/ 335682 w 777479"/>
                  <a:gd name="connsiteY10" fmla="*/ 748552 h 908484"/>
                  <a:gd name="connsiteX11" fmla="*/ 368300 w 777479"/>
                  <a:gd name="connsiteY11" fmla="*/ 628720 h 908484"/>
                  <a:gd name="connsiteX12" fmla="*/ 375444 w 777479"/>
                  <a:gd name="connsiteY12" fmla="*/ 695396 h 908484"/>
                  <a:gd name="connsiteX13" fmla="*/ 391828 w 777479"/>
                  <a:gd name="connsiteY13" fmla="*/ 751222 h 908484"/>
                  <a:gd name="connsiteX14" fmla="*/ 432757 w 777479"/>
                  <a:gd name="connsiteY14" fmla="*/ 754397 h 908484"/>
                  <a:gd name="connsiteX15" fmla="*/ 477734 w 777479"/>
                  <a:gd name="connsiteY15" fmla="*/ 725459 h 908484"/>
                  <a:gd name="connsiteX16" fmla="*/ 504032 w 777479"/>
                  <a:gd name="connsiteY16" fmla="*/ 669201 h 908484"/>
                  <a:gd name="connsiteX17" fmla="*/ 527844 w 777479"/>
                  <a:gd name="connsiteY17" fmla="*/ 783502 h 908484"/>
                  <a:gd name="connsiteX18" fmla="*/ 573088 w 777479"/>
                  <a:gd name="connsiteY18" fmla="*/ 881133 h 908484"/>
                  <a:gd name="connsiteX19" fmla="*/ 625475 w 777479"/>
                  <a:gd name="connsiteY19" fmla="*/ 902564 h 908484"/>
                  <a:gd name="connsiteX20" fmla="*/ 662013 w 777479"/>
                  <a:gd name="connsiteY20" fmla="*/ 845613 h 908484"/>
                  <a:gd name="connsiteX21" fmla="*/ 644525 w 777479"/>
                  <a:gd name="connsiteY21" fmla="*/ 723971 h 908484"/>
                  <a:gd name="connsiteX22" fmla="*/ 632619 w 777479"/>
                  <a:gd name="connsiteY22" fmla="*/ 647771 h 908484"/>
                  <a:gd name="connsiteX23" fmla="*/ 718344 w 777479"/>
                  <a:gd name="connsiteY23" fmla="*/ 797789 h 908484"/>
                  <a:gd name="connsiteX24" fmla="*/ 770732 w 777479"/>
                  <a:gd name="connsiteY24" fmla="*/ 776358 h 908484"/>
                  <a:gd name="connsiteX25" fmla="*/ 758825 w 777479"/>
                  <a:gd name="connsiteY25" fmla="*/ 635864 h 908484"/>
                  <a:gd name="connsiteX26" fmla="*/ 668338 w 777479"/>
                  <a:gd name="connsiteY26" fmla="*/ 464414 h 908484"/>
                  <a:gd name="connsiteX27" fmla="*/ 577964 w 777479"/>
                  <a:gd name="connsiteY27" fmla="*/ 0 h 908484"/>
                  <a:gd name="connsiteX0" fmla="*/ 224488 w 777479"/>
                  <a:gd name="connsiteY0" fmla="*/ 79294 h 908484"/>
                  <a:gd name="connsiteX1" fmla="*/ 239713 w 777479"/>
                  <a:gd name="connsiteY1" fmla="*/ 381071 h 908484"/>
                  <a:gd name="connsiteX2" fmla="*/ 82550 w 777479"/>
                  <a:gd name="connsiteY2" fmla="*/ 476321 h 908484"/>
                  <a:gd name="connsiteX3" fmla="*/ 3969 w 777479"/>
                  <a:gd name="connsiteY3" fmla="*/ 614433 h 908484"/>
                  <a:gd name="connsiteX4" fmla="*/ 106363 w 777479"/>
                  <a:gd name="connsiteY4" fmla="*/ 628721 h 908484"/>
                  <a:gd name="connsiteX5" fmla="*/ 254000 w 777479"/>
                  <a:gd name="connsiteY5" fmla="*/ 526327 h 908484"/>
                  <a:gd name="connsiteX6" fmla="*/ 261144 w 777479"/>
                  <a:gd name="connsiteY6" fmla="*/ 538233 h 908484"/>
                  <a:gd name="connsiteX7" fmla="*/ 223044 w 777479"/>
                  <a:gd name="connsiteY7" fmla="*/ 673964 h 908484"/>
                  <a:gd name="connsiteX8" fmla="*/ 198834 w 777479"/>
                  <a:gd name="connsiteY8" fmla="*/ 800171 h 908484"/>
                  <a:gd name="connsiteX9" fmla="*/ 248147 w 777479"/>
                  <a:gd name="connsiteY9" fmla="*/ 890286 h 908484"/>
                  <a:gd name="connsiteX10" fmla="*/ 335682 w 777479"/>
                  <a:gd name="connsiteY10" fmla="*/ 748552 h 908484"/>
                  <a:gd name="connsiteX11" fmla="*/ 368300 w 777479"/>
                  <a:gd name="connsiteY11" fmla="*/ 628720 h 908484"/>
                  <a:gd name="connsiteX12" fmla="*/ 375444 w 777479"/>
                  <a:gd name="connsiteY12" fmla="*/ 695396 h 908484"/>
                  <a:gd name="connsiteX13" fmla="*/ 395874 w 777479"/>
                  <a:gd name="connsiteY13" fmla="*/ 719109 h 908484"/>
                  <a:gd name="connsiteX14" fmla="*/ 432757 w 777479"/>
                  <a:gd name="connsiteY14" fmla="*/ 754397 h 908484"/>
                  <a:gd name="connsiteX15" fmla="*/ 477734 w 777479"/>
                  <a:gd name="connsiteY15" fmla="*/ 725459 h 908484"/>
                  <a:gd name="connsiteX16" fmla="*/ 504032 w 777479"/>
                  <a:gd name="connsiteY16" fmla="*/ 669201 h 908484"/>
                  <a:gd name="connsiteX17" fmla="*/ 527844 w 777479"/>
                  <a:gd name="connsiteY17" fmla="*/ 783502 h 908484"/>
                  <a:gd name="connsiteX18" fmla="*/ 573088 w 777479"/>
                  <a:gd name="connsiteY18" fmla="*/ 881133 h 908484"/>
                  <a:gd name="connsiteX19" fmla="*/ 625475 w 777479"/>
                  <a:gd name="connsiteY19" fmla="*/ 902564 h 908484"/>
                  <a:gd name="connsiteX20" fmla="*/ 662013 w 777479"/>
                  <a:gd name="connsiteY20" fmla="*/ 845613 h 908484"/>
                  <a:gd name="connsiteX21" fmla="*/ 644525 w 777479"/>
                  <a:gd name="connsiteY21" fmla="*/ 723971 h 908484"/>
                  <a:gd name="connsiteX22" fmla="*/ 632619 w 777479"/>
                  <a:gd name="connsiteY22" fmla="*/ 647771 h 908484"/>
                  <a:gd name="connsiteX23" fmla="*/ 718344 w 777479"/>
                  <a:gd name="connsiteY23" fmla="*/ 797789 h 908484"/>
                  <a:gd name="connsiteX24" fmla="*/ 770732 w 777479"/>
                  <a:gd name="connsiteY24" fmla="*/ 776358 h 908484"/>
                  <a:gd name="connsiteX25" fmla="*/ 758825 w 777479"/>
                  <a:gd name="connsiteY25" fmla="*/ 635864 h 908484"/>
                  <a:gd name="connsiteX26" fmla="*/ 668338 w 777479"/>
                  <a:gd name="connsiteY26" fmla="*/ 464414 h 908484"/>
                  <a:gd name="connsiteX27" fmla="*/ 577964 w 777479"/>
                  <a:gd name="connsiteY27" fmla="*/ 0 h 908484"/>
                  <a:gd name="connsiteX0" fmla="*/ 224488 w 777479"/>
                  <a:gd name="connsiteY0" fmla="*/ 79294 h 908484"/>
                  <a:gd name="connsiteX1" fmla="*/ 239713 w 777479"/>
                  <a:gd name="connsiteY1" fmla="*/ 381071 h 908484"/>
                  <a:gd name="connsiteX2" fmla="*/ 82550 w 777479"/>
                  <a:gd name="connsiteY2" fmla="*/ 476321 h 908484"/>
                  <a:gd name="connsiteX3" fmla="*/ 3969 w 777479"/>
                  <a:gd name="connsiteY3" fmla="*/ 614433 h 908484"/>
                  <a:gd name="connsiteX4" fmla="*/ 106363 w 777479"/>
                  <a:gd name="connsiteY4" fmla="*/ 628721 h 908484"/>
                  <a:gd name="connsiteX5" fmla="*/ 254000 w 777479"/>
                  <a:gd name="connsiteY5" fmla="*/ 526327 h 908484"/>
                  <a:gd name="connsiteX6" fmla="*/ 261144 w 777479"/>
                  <a:gd name="connsiteY6" fmla="*/ 538233 h 908484"/>
                  <a:gd name="connsiteX7" fmla="*/ 223044 w 777479"/>
                  <a:gd name="connsiteY7" fmla="*/ 673964 h 908484"/>
                  <a:gd name="connsiteX8" fmla="*/ 198834 w 777479"/>
                  <a:gd name="connsiteY8" fmla="*/ 800171 h 908484"/>
                  <a:gd name="connsiteX9" fmla="*/ 248147 w 777479"/>
                  <a:gd name="connsiteY9" fmla="*/ 890286 h 908484"/>
                  <a:gd name="connsiteX10" fmla="*/ 335682 w 777479"/>
                  <a:gd name="connsiteY10" fmla="*/ 748552 h 908484"/>
                  <a:gd name="connsiteX11" fmla="*/ 368300 w 777479"/>
                  <a:gd name="connsiteY11" fmla="*/ 628720 h 908484"/>
                  <a:gd name="connsiteX12" fmla="*/ 381480 w 777479"/>
                  <a:gd name="connsiteY12" fmla="*/ 669351 h 908484"/>
                  <a:gd name="connsiteX13" fmla="*/ 395874 w 777479"/>
                  <a:gd name="connsiteY13" fmla="*/ 719109 h 908484"/>
                  <a:gd name="connsiteX14" fmla="*/ 432757 w 777479"/>
                  <a:gd name="connsiteY14" fmla="*/ 754397 h 908484"/>
                  <a:gd name="connsiteX15" fmla="*/ 477734 w 777479"/>
                  <a:gd name="connsiteY15" fmla="*/ 725459 h 908484"/>
                  <a:gd name="connsiteX16" fmla="*/ 504032 w 777479"/>
                  <a:gd name="connsiteY16" fmla="*/ 669201 h 908484"/>
                  <a:gd name="connsiteX17" fmla="*/ 527844 w 777479"/>
                  <a:gd name="connsiteY17" fmla="*/ 783502 h 908484"/>
                  <a:gd name="connsiteX18" fmla="*/ 573088 w 777479"/>
                  <a:gd name="connsiteY18" fmla="*/ 881133 h 908484"/>
                  <a:gd name="connsiteX19" fmla="*/ 625475 w 777479"/>
                  <a:gd name="connsiteY19" fmla="*/ 902564 h 908484"/>
                  <a:gd name="connsiteX20" fmla="*/ 662013 w 777479"/>
                  <a:gd name="connsiteY20" fmla="*/ 845613 h 908484"/>
                  <a:gd name="connsiteX21" fmla="*/ 644525 w 777479"/>
                  <a:gd name="connsiteY21" fmla="*/ 723971 h 908484"/>
                  <a:gd name="connsiteX22" fmla="*/ 632619 w 777479"/>
                  <a:gd name="connsiteY22" fmla="*/ 647771 h 908484"/>
                  <a:gd name="connsiteX23" fmla="*/ 718344 w 777479"/>
                  <a:gd name="connsiteY23" fmla="*/ 797789 h 908484"/>
                  <a:gd name="connsiteX24" fmla="*/ 770732 w 777479"/>
                  <a:gd name="connsiteY24" fmla="*/ 776358 h 908484"/>
                  <a:gd name="connsiteX25" fmla="*/ 758825 w 777479"/>
                  <a:gd name="connsiteY25" fmla="*/ 635864 h 908484"/>
                  <a:gd name="connsiteX26" fmla="*/ 668338 w 777479"/>
                  <a:gd name="connsiteY26" fmla="*/ 464414 h 908484"/>
                  <a:gd name="connsiteX27" fmla="*/ 577964 w 777479"/>
                  <a:gd name="connsiteY27" fmla="*/ 0 h 908484"/>
                  <a:gd name="connsiteX0" fmla="*/ 224488 w 777479"/>
                  <a:gd name="connsiteY0" fmla="*/ 79294 h 908484"/>
                  <a:gd name="connsiteX1" fmla="*/ 239713 w 777479"/>
                  <a:gd name="connsiteY1" fmla="*/ 381071 h 908484"/>
                  <a:gd name="connsiteX2" fmla="*/ 82550 w 777479"/>
                  <a:gd name="connsiteY2" fmla="*/ 476321 h 908484"/>
                  <a:gd name="connsiteX3" fmla="*/ 3969 w 777479"/>
                  <a:gd name="connsiteY3" fmla="*/ 614433 h 908484"/>
                  <a:gd name="connsiteX4" fmla="*/ 106363 w 777479"/>
                  <a:gd name="connsiteY4" fmla="*/ 628721 h 908484"/>
                  <a:gd name="connsiteX5" fmla="*/ 254000 w 777479"/>
                  <a:gd name="connsiteY5" fmla="*/ 526327 h 908484"/>
                  <a:gd name="connsiteX6" fmla="*/ 261144 w 777479"/>
                  <a:gd name="connsiteY6" fmla="*/ 538233 h 908484"/>
                  <a:gd name="connsiteX7" fmla="*/ 223044 w 777479"/>
                  <a:gd name="connsiteY7" fmla="*/ 673964 h 908484"/>
                  <a:gd name="connsiteX8" fmla="*/ 198834 w 777479"/>
                  <a:gd name="connsiteY8" fmla="*/ 800171 h 908484"/>
                  <a:gd name="connsiteX9" fmla="*/ 248147 w 777479"/>
                  <a:gd name="connsiteY9" fmla="*/ 890286 h 908484"/>
                  <a:gd name="connsiteX10" fmla="*/ 335682 w 777479"/>
                  <a:gd name="connsiteY10" fmla="*/ 748552 h 908484"/>
                  <a:gd name="connsiteX11" fmla="*/ 368300 w 777479"/>
                  <a:gd name="connsiteY11" fmla="*/ 628720 h 908484"/>
                  <a:gd name="connsiteX12" fmla="*/ 381480 w 777479"/>
                  <a:gd name="connsiteY12" fmla="*/ 669351 h 908484"/>
                  <a:gd name="connsiteX13" fmla="*/ 395874 w 777479"/>
                  <a:gd name="connsiteY13" fmla="*/ 719109 h 908484"/>
                  <a:gd name="connsiteX14" fmla="*/ 432757 w 777479"/>
                  <a:gd name="connsiteY14" fmla="*/ 754397 h 908484"/>
                  <a:gd name="connsiteX15" fmla="*/ 463340 w 777479"/>
                  <a:gd name="connsiteY15" fmla="*/ 675701 h 908484"/>
                  <a:gd name="connsiteX16" fmla="*/ 477734 w 777479"/>
                  <a:gd name="connsiteY16" fmla="*/ 725459 h 908484"/>
                  <a:gd name="connsiteX17" fmla="*/ 504032 w 777479"/>
                  <a:gd name="connsiteY17" fmla="*/ 669201 h 908484"/>
                  <a:gd name="connsiteX18" fmla="*/ 527844 w 777479"/>
                  <a:gd name="connsiteY18" fmla="*/ 783502 h 908484"/>
                  <a:gd name="connsiteX19" fmla="*/ 573088 w 777479"/>
                  <a:gd name="connsiteY19" fmla="*/ 881133 h 908484"/>
                  <a:gd name="connsiteX20" fmla="*/ 625475 w 777479"/>
                  <a:gd name="connsiteY20" fmla="*/ 902564 h 908484"/>
                  <a:gd name="connsiteX21" fmla="*/ 662013 w 777479"/>
                  <a:gd name="connsiteY21" fmla="*/ 845613 h 908484"/>
                  <a:gd name="connsiteX22" fmla="*/ 644525 w 777479"/>
                  <a:gd name="connsiteY22" fmla="*/ 723971 h 908484"/>
                  <a:gd name="connsiteX23" fmla="*/ 632619 w 777479"/>
                  <a:gd name="connsiteY23" fmla="*/ 647771 h 908484"/>
                  <a:gd name="connsiteX24" fmla="*/ 718344 w 777479"/>
                  <a:gd name="connsiteY24" fmla="*/ 797789 h 908484"/>
                  <a:gd name="connsiteX25" fmla="*/ 770732 w 777479"/>
                  <a:gd name="connsiteY25" fmla="*/ 776358 h 908484"/>
                  <a:gd name="connsiteX26" fmla="*/ 758825 w 777479"/>
                  <a:gd name="connsiteY26" fmla="*/ 635864 h 908484"/>
                  <a:gd name="connsiteX27" fmla="*/ 668338 w 777479"/>
                  <a:gd name="connsiteY27" fmla="*/ 464414 h 908484"/>
                  <a:gd name="connsiteX28" fmla="*/ 577964 w 777479"/>
                  <a:gd name="connsiteY28" fmla="*/ 0 h 908484"/>
                  <a:gd name="connsiteX0" fmla="*/ 224488 w 777479"/>
                  <a:gd name="connsiteY0" fmla="*/ 79294 h 908484"/>
                  <a:gd name="connsiteX1" fmla="*/ 239713 w 777479"/>
                  <a:gd name="connsiteY1" fmla="*/ 381071 h 908484"/>
                  <a:gd name="connsiteX2" fmla="*/ 82550 w 777479"/>
                  <a:gd name="connsiteY2" fmla="*/ 476321 h 908484"/>
                  <a:gd name="connsiteX3" fmla="*/ 3969 w 777479"/>
                  <a:gd name="connsiteY3" fmla="*/ 614433 h 908484"/>
                  <a:gd name="connsiteX4" fmla="*/ 106363 w 777479"/>
                  <a:gd name="connsiteY4" fmla="*/ 628721 h 908484"/>
                  <a:gd name="connsiteX5" fmla="*/ 254000 w 777479"/>
                  <a:gd name="connsiteY5" fmla="*/ 526327 h 908484"/>
                  <a:gd name="connsiteX6" fmla="*/ 261144 w 777479"/>
                  <a:gd name="connsiteY6" fmla="*/ 538233 h 908484"/>
                  <a:gd name="connsiteX7" fmla="*/ 223044 w 777479"/>
                  <a:gd name="connsiteY7" fmla="*/ 673964 h 908484"/>
                  <a:gd name="connsiteX8" fmla="*/ 198834 w 777479"/>
                  <a:gd name="connsiteY8" fmla="*/ 800171 h 908484"/>
                  <a:gd name="connsiteX9" fmla="*/ 248147 w 777479"/>
                  <a:gd name="connsiteY9" fmla="*/ 890286 h 908484"/>
                  <a:gd name="connsiteX10" fmla="*/ 335682 w 777479"/>
                  <a:gd name="connsiteY10" fmla="*/ 748552 h 908484"/>
                  <a:gd name="connsiteX11" fmla="*/ 368300 w 777479"/>
                  <a:gd name="connsiteY11" fmla="*/ 628720 h 908484"/>
                  <a:gd name="connsiteX12" fmla="*/ 381480 w 777479"/>
                  <a:gd name="connsiteY12" fmla="*/ 669351 h 908484"/>
                  <a:gd name="connsiteX13" fmla="*/ 395874 w 777479"/>
                  <a:gd name="connsiteY13" fmla="*/ 719109 h 908484"/>
                  <a:gd name="connsiteX14" fmla="*/ 432757 w 777479"/>
                  <a:gd name="connsiteY14" fmla="*/ 754397 h 908484"/>
                  <a:gd name="connsiteX15" fmla="*/ 463340 w 777479"/>
                  <a:gd name="connsiteY15" fmla="*/ 675701 h 908484"/>
                  <a:gd name="connsiteX16" fmla="*/ 489875 w 777479"/>
                  <a:gd name="connsiteY16" fmla="*/ 629119 h 908484"/>
                  <a:gd name="connsiteX17" fmla="*/ 504032 w 777479"/>
                  <a:gd name="connsiteY17" fmla="*/ 669201 h 908484"/>
                  <a:gd name="connsiteX18" fmla="*/ 527844 w 777479"/>
                  <a:gd name="connsiteY18" fmla="*/ 783502 h 908484"/>
                  <a:gd name="connsiteX19" fmla="*/ 573088 w 777479"/>
                  <a:gd name="connsiteY19" fmla="*/ 881133 h 908484"/>
                  <a:gd name="connsiteX20" fmla="*/ 625475 w 777479"/>
                  <a:gd name="connsiteY20" fmla="*/ 902564 h 908484"/>
                  <a:gd name="connsiteX21" fmla="*/ 662013 w 777479"/>
                  <a:gd name="connsiteY21" fmla="*/ 845613 h 908484"/>
                  <a:gd name="connsiteX22" fmla="*/ 644525 w 777479"/>
                  <a:gd name="connsiteY22" fmla="*/ 723971 h 908484"/>
                  <a:gd name="connsiteX23" fmla="*/ 632619 w 777479"/>
                  <a:gd name="connsiteY23" fmla="*/ 647771 h 908484"/>
                  <a:gd name="connsiteX24" fmla="*/ 718344 w 777479"/>
                  <a:gd name="connsiteY24" fmla="*/ 797789 h 908484"/>
                  <a:gd name="connsiteX25" fmla="*/ 770732 w 777479"/>
                  <a:gd name="connsiteY25" fmla="*/ 776358 h 908484"/>
                  <a:gd name="connsiteX26" fmla="*/ 758825 w 777479"/>
                  <a:gd name="connsiteY26" fmla="*/ 635864 h 908484"/>
                  <a:gd name="connsiteX27" fmla="*/ 668338 w 777479"/>
                  <a:gd name="connsiteY27" fmla="*/ 464414 h 908484"/>
                  <a:gd name="connsiteX28" fmla="*/ 577964 w 777479"/>
                  <a:gd name="connsiteY28" fmla="*/ 0 h 908484"/>
                  <a:gd name="connsiteX0" fmla="*/ 224488 w 777479"/>
                  <a:gd name="connsiteY0" fmla="*/ 79294 h 910121"/>
                  <a:gd name="connsiteX1" fmla="*/ 239713 w 777479"/>
                  <a:gd name="connsiteY1" fmla="*/ 381071 h 910121"/>
                  <a:gd name="connsiteX2" fmla="*/ 82550 w 777479"/>
                  <a:gd name="connsiteY2" fmla="*/ 476321 h 910121"/>
                  <a:gd name="connsiteX3" fmla="*/ 3969 w 777479"/>
                  <a:gd name="connsiteY3" fmla="*/ 614433 h 910121"/>
                  <a:gd name="connsiteX4" fmla="*/ 106363 w 777479"/>
                  <a:gd name="connsiteY4" fmla="*/ 628721 h 910121"/>
                  <a:gd name="connsiteX5" fmla="*/ 254000 w 777479"/>
                  <a:gd name="connsiteY5" fmla="*/ 526327 h 910121"/>
                  <a:gd name="connsiteX6" fmla="*/ 261144 w 777479"/>
                  <a:gd name="connsiteY6" fmla="*/ 538233 h 910121"/>
                  <a:gd name="connsiteX7" fmla="*/ 223044 w 777479"/>
                  <a:gd name="connsiteY7" fmla="*/ 673964 h 910121"/>
                  <a:gd name="connsiteX8" fmla="*/ 198834 w 777479"/>
                  <a:gd name="connsiteY8" fmla="*/ 800171 h 910121"/>
                  <a:gd name="connsiteX9" fmla="*/ 248147 w 777479"/>
                  <a:gd name="connsiteY9" fmla="*/ 890286 h 910121"/>
                  <a:gd name="connsiteX10" fmla="*/ 335682 w 777479"/>
                  <a:gd name="connsiteY10" fmla="*/ 748552 h 910121"/>
                  <a:gd name="connsiteX11" fmla="*/ 368300 w 777479"/>
                  <a:gd name="connsiteY11" fmla="*/ 628720 h 910121"/>
                  <a:gd name="connsiteX12" fmla="*/ 381480 w 777479"/>
                  <a:gd name="connsiteY12" fmla="*/ 669351 h 910121"/>
                  <a:gd name="connsiteX13" fmla="*/ 395874 w 777479"/>
                  <a:gd name="connsiteY13" fmla="*/ 719109 h 910121"/>
                  <a:gd name="connsiteX14" fmla="*/ 432757 w 777479"/>
                  <a:gd name="connsiteY14" fmla="*/ 754397 h 910121"/>
                  <a:gd name="connsiteX15" fmla="*/ 463340 w 777479"/>
                  <a:gd name="connsiteY15" fmla="*/ 675701 h 910121"/>
                  <a:gd name="connsiteX16" fmla="*/ 489875 w 777479"/>
                  <a:gd name="connsiteY16" fmla="*/ 629119 h 910121"/>
                  <a:gd name="connsiteX17" fmla="*/ 504032 w 777479"/>
                  <a:gd name="connsiteY17" fmla="*/ 669201 h 910121"/>
                  <a:gd name="connsiteX18" fmla="*/ 518664 w 777479"/>
                  <a:gd name="connsiteY18" fmla="*/ 728634 h 910121"/>
                  <a:gd name="connsiteX19" fmla="*/ 573088 w 777479"/>
                  <a:gd name="connsiteY19" fmla="*/ 881133 h 910121"/>
                  <a:gd name="connsiteX20" fmla="*/ 625475 w 777479"/>
                  <a:gd name="connsiteY20" fmla="*/ 902564 h 910121"/>
                  <a:gd name="connsiteX21" fmla="*/ 662013 w 777479"/>
                  <a:gd name="connsiteY21" fmla="*/ 845613 h 910121"/>
                  <a:gd name="connsiteX22" fmla="*/ 644525 w 777479"/>
                  <a:gd name="connsiteY22" fmla="*/ 723971 h 910121"/>
                  <a:gd name="connsiteX23" fmla="*/ 632619 w 777479"/>
                  <a:gd name="connsiteY23" fmla="*/ 647771 h 910121"/>
                  <a:gd name="connsiteX24" fmla="*/ 718344 w 777479"/>
                  <a:gd name="connsiteY24" fmla="*/ 797789 h 910121"/>
                  <a:gd name="connsiteX25" fmla="*/ 770732 w 777479"/>
                  <a:gd name="connsiteY25" fmla="*/ 776358 h 910121"/>
                  <a:gd name="connsiteX26" fmla="*/ 758825 w 777479"/>
                  <a:gd name="connsiteY26" fmla="*/ 635864 h 910121"/>
                  <a:gd name="connsiteX27" fmla="*/ 668338 w 777479"/>
                  <a:gd name="connsiteY27" fmla="*/ 464414 h 910121"/>
                  <a:gd name="connsiteX28" fmla="*/ 577964 w 777479"/>
                  <a:gd name="connsiteY28" fmla="*/ 0 h 910121"/>
                  <a:gd name="connsiteX0" fmla="*/ 224488 w 777479"/>
                  <a:gd name="connsiteY0" fmla="*/ 79294 h 916179"/>
                  <a:gd name="connsiteX1" fmla="*/ 239713 w 777479"/>
                  <a:gd name="connsiteY1" fmla="*/ 381071 h 916179"/>
                  <a:gd name="connsiteX2" fmla="*/ 82550 w 777479"/>
                  <a:gd name="connsiteY2" fmla="*/ 476321 h 916179"/>
                  <a:gd name="connsiteX3" fmla="*/ 3969 w 777479"/>
                  <a:gd name="connsiteY3" fmla="*/ 614433 h 916179"/>
                  <a:gd name="connsiteX4" fmla="*/ 106363 w 777479"/>
                  <a:gd name="connsiteY4" fmla="*/ 628721 h 916179"/>
                  <a:gd name="connsiteX5" fmla="*/ 254000 w 777479"/>
                  <a:gd name="connsiteY5" fmla="*/ 526327 h 916179"/>
                  <a:gd name="connsiteX6" fmla="*/ 261144 w 777479"/>
                  <a:gd name="connsiteY6" fmla="*/ 538233 h 916179"/>
                  <a:gd name="connsiteX7" fmla="*/ 223044 w 777479"/>
                  <a:gd name="connsiteY7" fmla="*/ 673964 h 916179"/>
                  <a:gd name="connsiteX8" fmla="*/ 198834 w 777479"/>
                  <a:gd name="connsiteY8" fmla="*/ 800171 h 916179"/>
                  <a:gd name="connsiteX9" fmla="*/ 248147 w 777479"/>
                  <a:gd name="connsiteY9" fmla="*/ 890286 h 916179"/>
                  <a:gd name="connsiteX10" fmla="*/ 335682 w 777479"/>
                  <a:gd name="connsiteY10" fmla="*/ 748552 h 916179"/>
                  <a:gd name="connsiteX11" fmla="*/ 368300 w 777479"/>
                  <a:gd name="connsiteY11" fmla="*/ 628720 h 916179"/>
                  <a:gd name="connsiteX12" fmla="*/ 381480 w 777479"/>
                  <a:gd name="connsiteY12" fmla="*/ 669351 h 916179"/>
                  <a:gd name="connsiteX13" fmla="*/ 395874 w 777479"/>
                  <a:gd name="connsiteY13" fmla="*/ 719109 h 916179"/>
                  <a:gd name="connsiteX14" fmla="*/ 432757 w 777479"/>
                  <a:gd name="connsiteY14" fmla="*/ 754397 h 916179"/>
                  <a:gd name="connsiteX15" fmla="*/ 463340 w 777479"/>
                  <a:gd name="connsiteY15" fmla="*/ 675701 h 916179"/>
                  <a:gd name="connsiteX16" fmla="*/ 489875 w 777479"/>
                  <a:gd name="connsiteY16" fmla="*/ 629119 h 916179"/>
                  <a:gd name="connsiteX17" fmla="*/ 504032 w 777479"/>
                  <a:gd name="connsiteY17" fmla="*/ 669201 h 916179"/>
                  <a:gd name="connsiteX18" fmla="*/ 518664 w 777479"/>
                  <a:gd name="connsiteY18" fmla="*/ 728634 h 916179"/>
                  <a:gd name="connsiteX19" fmla="*/ 555548 w 777479"/>
                  <a:gd name="connsiteY19" fmla="*/ 763923 h 916179"/>
                  <a:gd name="connsiteX20" fmla="*/ 625475 w 777479"/>
                  <a:gd name="connsiteY20" fmla="*/ 902564 h 916179"/>
                  <a:gd name="connsiteX21" fmla="*/ 662013 w 777479"/>
                  <a:gd name="connsiteY21" fmla="*/ 845613 h 916179"/>
                  <a:gd name="connsiteX22" fmla="*/ 644525 w 777479"/>
                  <a:gd name="connsiteY22" fmla="*/ 723971 h 916179"/>
                  <a:gd name="connsiteX23" fmla="*/ 632619 w 777479"/>
                  <a:gd name="connsiteY23" fmla="*/ 647771 h 916179"/>
                  <a:gd name="connsiteX24" fmla="*/ 718344 w 777479"/>
                  <a:gd name="connsiteY24" fmla="*/ 797789 h 916179"/>
                  <a:gd name="connsiteX25" fmla="*/ 770732 w 777479"/>
                  <a:gd name="connsiteY25" fmla="*/ 776358 h 916179"/>
                  <a:gd name="connsiteX26" fmla="*/ 758825 w 777479"/>
                  <a:gd name="connsiteY26" fmla="*/ 635864 h 916179"/>
                  <a:gd name="connsiteX27" fmla="*/ 668338 w 777479"/>
                  <a:gd name="connsiteY27" fmla="*/ 464414 h 916179"/>
                  <a:gd name="connsiteX28" fmla="*/ 577964 w 777479"/>
                  <a:gd name="connsiteY28" fmla="*/ 0 h 916179"/>
                  <a:gd name="connsiteX0" fmla="*/ 224488 w 777479"/>
                  <a:gd name="connsiteY0" fmla="*/ 79294 h 898889"/>
                  <a:gd name="connsiteX1" fmla="*/ 239713 w 777479"/>
                  <a:gd name="connsiteY1" fmla="*/ 381071 h 898889"/>
                  <a:gd name="connsiteX2" fmla="*/ 82550 w 777479"/>
                  <a:gd name="connsiteY2" fmla="*/ 476321 h 898889"/>
                  <a:gd name="connsiteX3" fmla="*/ 3969 w 777479"/>
                  <a:gd name="connsiteY3" fmla="*/ 614433 h 898889"/>
                  <a:gd name="connsiteX4" fmla="*/ 106363 w 777479"/>
                  <a:gd name="connsiteY4" fmla="*/ 628721 h 898889"/>
                  <a:gd name="connsiteX5" fmla="*/ 254000 w 777479"/>
                  <a:gd name="connsiteY5" fmla="*/ 526327 h 898889"/>
                  <a:gd name="connsiteX6" fmla="*/ 261144 w 777479"/>
                  <a:gd name="connsiteY6" fmla="*/ 538233 h 898889"/>
                  <a:gd name="connsiteX7" fmla="*/ 223044 w 777479"/>
                  <a:gd name="connsiteY7" fmla="*/ 673964 h 898889"/>
                  <a:gd name="connsiteX8" fmla="*/ 198834 w 777479"/>
                  <a:gd name="connsiteY8" fmla="*/ 800171 h 898889"/>
                  <a:gd name="connsiteX9" fmla="*/ 248147 w 777479"/>
                  <a:gd name="connsiteY9" fmla="*/ 890286 h 898889"/>
                  <a:gd name="connsiteX10" fmla="*/ 335682 w 777479"/>
                  <a:gd name="connsiteY10" fmla="*/ 748552 h 898889"/>
                  <a:gd name="connsiteX11" fmla="*/ 368300 w 777479"/>
                  <a:gd name="connsiteY11" fmla="*/ 628720 h 898889"/>
                  <a:gd name="connsiteX12" fmla="*/ 381480 w 777479"/>
                  <a:gd name="connsiteY12" fmla="*/ 669351 h 898889"/>
                  <a:gd name="connsiteX13" fmla="*/ 395874 w 777479"/>
                  <a:gd name="connsiteY13" fmla="*/ 719109 h 898889"/>
                  <a:gd name="connsiteX14" fmla="*/ 432757 w 777479"/>
                  <a:gd name="connsiteY14" fmla="*/ 754397 h 898889"/>
                  <a:gd name="connsiteX15" fmla="*/ 463340 w 777479"/>
                  <a:gd name="connsiteY15" fmla="*/ 675701 h 898889"/>
                  <a:gd name="connsiteX16" fmla="*/ 489875 w 777479"/>
                  <a:gd name="connsiteY16" fmla="*/ 629119 h 898889"/>
                  <a:gd name="connsiteX17" fmla="*/ 504032 w 777479"/>
                  <a:gd name="connsiteY17" fmla="*/ 669201 h 898889"/>
                  <a:gd name="connsiteX18" fmla="*/ 518664 w 777479"/>
                  <a:gd name="connsiteY18" fmla="*/ 728634 h 898889"/>
                  <a:gd name="connsiteX19" fmla="*/ 555548 w 777479"/>
                  <a:gd name="connsiteY19" fmla="*/ 763923 h 898889"/>
                  <a:gd name="connsiteX20" fmla="*/ 600524 w 777479"/>
                  <a:gd name="connsiteY20" fmla="*/ 734985 h 898889"/>
                  <a:gd name="connsiteX21" fmla="*/ 662013 w 777479"/>
                  <a:gd name="connsiteY21" fmla="*/ 845613 h 898889"/>
                  <a:gd name="connsiteX22" fmla="*/ 644525 w 777479"/>
                  <a:gd name="connsiteY22" fmla="*/ 723971 h 898889"/>
                  <a:gd name="connsiteX23" fmla="*/ 632619 w 777479"/>
                  <a:gd name="connsiteY23" fmla="*/ 647771 h 898889"/>
                  <a:gd name="connsiteX24" fmla="*/ 718344 w 777479"/>
                  <a:gd name="connsiteY24" fmla="*/ 797789 h 898889"/>
                  <a:gd name="connsiteX25" fmla="*/ 770732 w 777479"/>
                  <a:gd name="connsiteY25" fmla="*/ 776358 h 898889"/>
                  <a:gd name="connsiteX26" fmla="*/ 758825 w 777479"/>
                  <a:gd name="connsiteY26" fmla="*/ 635864 h 898889"/>
                  <a:gd name="connsiteX27" fmla="*/ 668338 w 777479"/>
                  <a:gd name="connsiteY27" fmla="*/ 464414 h 898889"/>
                  <a:gd name="connsiteX28" fmla="*/ 577964 w 777479"/>
                  <a:gd name="connsiteY28" fmla="*/ 0 h 898889"/>
                  <a:gd name="connsiteX0" fmla="*/ 224488 w 777479"/>
                  <a:gd name="connsiteY0" fmla="*/ 79294 h 898889"/>
                  <a:gd name="connsiteX1" fmla="*/ 239713 w 777479"/>
                  <a:gd name="connsiteY1" fmla="*/ 381071 h 898889"/>
                  <a:gd name="connsiteX2" fmla="*/ 82550 w 777479"/>
                  <a:gd name="connsiteY2" fmla="*/ 476321 h 898889"/>
                  <a:gd name="connsiteX3" fmla="*/ 3969 w 777479"/>
                  <a:gd name="connsiteY3" fmla="*/ 614433 h 898889"/>
                  <a:gd name="connsiteX4" fmla="*/ 106363 w 777479"/>
                  <a:gd name="connsiteY4" fmla="*/ 628721 h 898889"/>
                  <a:gd name="connsiteX5" fmla="*/ 254000 w 777479"/>
                  <a:gd name="connsiteY5" fmla="*/ 526327 h 898889"/>
                  <a:gd name="connsiteX6" fmla="*/ 261144 w 777479"/>
                  <a:gd name="connsiteY6" fmla="*/ 538233 h 898889"/>
                  <a:gd name="connsiteX7" fmla="*/ 223044 w 777479"/>
                  <a:gd name="connsiteY7" fmla="*/ 673964 h 898889"/>
                  <a:gd name="connsiteX8" fmla="*/ 198834 w 777479"/>
                  <a:gd name="connsiteY8" fmla="*/ 800171 h 898889"/>
                  <a:gd name="connsiteX9" fmla="*/ 248147 w 777479"/>
                  <a:gd name="connsiteY9" fmla="*/ 890286 h 898889"/>
                  <a:gd name="connsiteX10" fmla="*/ 335682 w 777479"/>
                  <a:gd name="connsiteY10" fmla="*/ 748552 h 898889"/>
                  <a:gd name="connsiteX11" fmla="*/ 368300 w 777479"/>
                  <a:gd name="connsiteY11" fmla="*/ 628720 h 898889"/>
                  <a:gd name="connsiteX12" fmla="*/ 381480 w 777479"/>
                  <a:gd name="connsiteY12" fmla="*/ 669351 h 898889"/>
                  <a:gd name="connsiteX13" fmla="*/ 395874 w 777479"/>
                  <a:gd name="connsiteY13" fmla="*/ 719109 h 898889"/>
                  <a:gd name="connsiteX14" fmla="*/ 432757 w 777479"/>
                  <a:gd name="connsiteY14" fmla="*/ 754397 h 898889"/>
                  <a:gd name="connsiteX15" fmla="*/ 463340 w 777479"/>
                  <a:gd name="connsiteY15" fmla="*/ 675701 h 898889"/>
                  <a:gd name="connsiteX16" fmla="*/ 489875 w 777479"/>
                  <a:gd name="connsiteY16" fmla="*/ 629119 h 898889"/>
                  <a:gd name="connsiteX17" fmla="*/ 504032 w 777479"/>
                  <a:gd name="connsiteY17" fmla="*/ 669201 h 898889"/>
                  <a:gd name="connsiteX18" fmla="*/ 518664 w 777479"/>
                  <a:gd name="connsiteY18" fmla="*/ 728634 h 898889"/>
                  <a:gd name="connsiteX19" fmla="*/ 555548 w 777479"/>
                  <a:gd name="connsiteY19" fmla="*/ 763923 h 898889"/>
                  <a:gd name="connsiteX20" fmla="*/ 600524 w 777479"/>
                  <a:gd name="connsiteY20" fmla="*/ 734985 h 898889"/>
                  <a:gd name="connsiteX21" fmla="*/ 631107 w 777479"/>
                  <a:gd name="connsiteY21" fmla="*/ 656289 h 898889"/>
                  <a:gd name="connsiteX22" fmla="*/ 644525 w 777479"/>
                  <a:gd name="connsiteY22" fmla="*/ 723971 h 898889"/>
                  <a:gd name="connsiteX23" fmla="*/ 632619 w 777479"/>
                  <a:gd name="connsiteY23" fmla="*/ 647771 h 898889"/>
                  <a:gd name="connsiteX24" fmla="*/ 718344 w 777479"/>
                  <a:gd name="connsiteY24" fmla="*/ 797789 h 898889"/>
                  <a:gd name="connsiteX25" fmla="*/ 770732 w 777479"/>
                  <a:gd name="connsiteY25" fmla="*/ 776358 h 898889"/>
                  <a:gd name="connsiteX26" fmla="*/ 758825 w 777479"/>
                  <a:gd name="connsiteY26" fmla="*/ 635864 h 898889"/>
                  <a:gd name="connsiteX27" fmla="*/ 668338 w 777479"/>
                  <a:gd name="connsiteY27" fmla="*/ 464414 h 898889"/>
                  <a:gd name="connsiteX28" fmla="*/ 577964 w 777479"/>
                  <a:gd name="connsiteY28" fmla="*/ 0 h 898889"/>
                  <a:gd name="connsiteX0" fmla="*/ 224488 w 777479"/>
                  <a:gd name="connsiteY0" fmla="*/ 79294 h 898889"/>
                  <a:gd name="connsiteX1" fmla="*/ 239713 w 777479"/>
                  <a:gd name="connsiteY1" fmla="*/ 381071 h 898889"/>
                  <a:gd name="connsiteX2" fmla="*/ 82550 w 777479"/>
                  <a:gd name="connsiteY2" fmla="*/ 476321 h 898889"/>
                  <a:gd name="connsiteX3" fmla="*/ 3969 w 777479"/>
                  <a:gd name="connsiteY3" fmla="*/ 614433 h 898889"/>
                  <a:gd name="connsiteX4" fmla="*/ 106363 w 777479"/>
                  <a:gd name="connsiteY4" fmla="*/ 628721 h 898889"/>
                  <a:gd name="connsiteX5" fmla="*/ 254000 w 777479"/>
                  <a:gd name="connsiteY5" fmla="*/ 526327 h 898889"/>
                  <a:gd name="connsiteX6" fmla="*/ 261144 w 777479"/>
                  <a:gd name="connsiteY6" fmla="*/ 538233 h 898889"/>
                  <a:gd name="connsiteX7" fmla="*/ 223044 w 777479"/>
                  <a:gd name="connsiteY7" fmla="*/ 673964 h 898889"/>
                  <a:gd name="connsiteX8" fmla="*/ 198834 w 777479"/>
                  <a:gd name="connsiteY8" fmla="*/ 800171 h 898889"/>
                  <a:gd name="connsiteX9" fmla="*/ 248147 w 777479"/>
                  <a:gd name="connsiteY9" fmla="*/ 890286 h 898889"/>
                  <a:gd name="connsiteX10" fmla="*/ 335682 w 777479"/>
                  <a:gd name="connsiteY10" fmla="*/ 748552 h 898889"/>
                  <a:gd name="connsiteX11" fmla="*/ 368300 w 777479"/>
                  <a:gd name="connsiteY11" fmla="*/ 628720 h 898889"/>
                  <a:gd name="connsiteX12" fmla="*/ 381480 w 777479"/>
                  <a:gd name="connsiteY12" fmla="*/ 669351 h 898889"/>
                  <a:gd name="connsiteX13" fmla="*/ 395874 w 777479"/>
                  <a:gd name="connsiteY13" fmla="*/ 719109 h 898889"/>
                  <a:gd name="connsiteX14" fmla="*/ 432757 w 777479"/>
                  <a:gd name="connsiteY14" fmla="*/ 754397 h 898889"/>
                  <a:gd name="connsiteX15" fmla="*/ 463340 w 777479"/>
                  <a:gd name="connsiteY15" fmla="*/ 675701 h 898889"/>
                  <a:gd name="connsiteX16" fmla="*/ 489875 w 777479"/>
                  <a:gd name="connsiteY16" fmla="*/ 629119 h 898889"/>
                  <a:gd name="connsiteX17" fmla="*/ 504032 w 777479"/>
                  <a:gd name="connsiteY17" fmla="*/ 669201 h 898889"/>
                  <a:gd name="connsiteX18" fmla="*/ 518664 w 777479"/>
                  <a:gd name="connsiteY18" fmla="*/ 728634 h 898889"/>
                  <a:gd name="connsiteX19" fmla="*/ 555548 w 777479"/>
                  <a:gd name="connsiteY19" fmla="*/ 763923 h 898889"/>
                  <a:gd name="connsiteX20" fmla="*/ 600524 w 777479"/>
                  <a:gd name="connsiteY20" fmla="*/ 734985 h 898889"/>
                  <a:gd name="connsiteX21" fmla="*/ 631107 w 777479"/>
                  <a:gd name="connsiteY21" fmla="*/ 656289 h 898889"/>
                  <a:gd name="connsiteX22" fmla="*/ 632619 w 777479"/>
                  <a:gd name="connsiteY22" fmla="*/ 647771 h 898889"/>
                  <a:gd name="connsiteX23" fmla="*/ 718344 w 777479"/>
                  <a:gd name="connsiteY23" fmla="*/ 797789 h 898889"/>
                  <a:gd name="connsiteX24" fmla="*/ 770732 w 777479"/>
                  <a:gd name="connsiteY24" fmla="*/ 776358 h 898889"/>
                  <a:gd name="connsiteX25" fmla="*/ 758825 w 777479"/>
                  <a:gd name="connsiteY25" fmla="*/ 635864 h 898889"/>
                  <a:gd name="connsiteX26" fmla="*/ 668338 w 777479"/>
                  <a:gd name="connsiteY26" fmla="*/ 464414 h 898889"/>
                  <a:gd name="connsiteX27" fmla="*/ 577964 w 777479"/>
                  <a:gd name="connsiteY27" fmla="*/ 0 h 898889"/>
                  <a:gd name="connsiteX0" fmla="*/ 224488 w 764914"/>
                  <a:gd name="connsiteY0" fmla="*/ 79294 h 898889"/>
                  <a:gd name="connsiteX1" fmla="*/ 239713 w 764914"/>
                  <a:gd name="connsiteY1" fmla="*/ 381071 h 898889"/>
                  <a:gd name="connsiteX2" fmla="*/ 82550 w 764914"/>
                  <a:gd name="connsiteY2" fmla="*/ 476321 h 898889"/>
                  <a:gd name="connsiteX3" fmla="*/ 3969 w 764914"/>
                  <a:gd name="connsiteY3" fmla="*/ 614433 h 898889"/>
                  <a:gd name="connsiteX4" fmla="*/ 106363 w 764914"/>
                  <a:gd name="connsiteY4" fmla="*/ 628721 h 898889"/>
                  <a:gd name="connsiteX5" fmla="*/ 254000 w 764914"/>
                  <a:gd name="connsiteY5" fmla="*/ 526327 h 898889"/>
                  <a:gd name="connsiteX6" fmla="*/ 261144 w 764914"/>
                  <a:gd name="connsiteY6" fmla="*/ 538233 h 898889"/>
                  <a:gd name="connsiteX7" fmla="*/ 223044 w 764914"/>
                  <a:gd name="connsiteY7" fmla="*/ 673964 h 898889"/>
                  <a:gd name="connsiteX8" fmla="*/ 198834 w 764914"/>
                  <a:gd name="connsiteY8" fmla="*/ 800171 h 898889"/>
                  <a:gd name="connsiteX9" fmla="*/ 248147 w 764914"/>
                  <a:gd name="connsiteY9" fmla="*/ 890286 h 898889"/>
                  <a:gd name="connsiteX10" fmla="*/ 335682 w 764914"/>
                  <a:gd name="connsiteY10" fmla="*/ 748552 h 898889"/>
                  <a:gd name="connsiteX11" fmla="*/ 368300 w 764914"/>
                  <a:gd name="connsiteY11" fmla="*/ 628720 h 898889"/>
                  <a:gd name="connsiteX12" fmla="*/ 381480 w 764914"/>
                  <a:gd name="connsiteY12" fmla="*/ 669351 h 898889"/>
                  <a:gd name="connsiteX13" fmla="*/ 395874 w 764914"/>
                  <a:gd name="connsiteY13" fmla="*/ 719109 h 898889"/>
                  <a:gd name="connsiteX14" fmla="*/ 432757 w 764914"/>
                  <a:gd name="connsiteY14" fmla="*/ 754397 h 898889"/>
                  <a:gd name="connsiteX15" fmla="*/ 463340 w 764914"/>
                  <a:gd name="connsiteY15" fmla="*/ 675701 h 898889"/>
                  <a:gd name="connsiteX16" fmla="*/ 489875 w 764914"/>
                  <a:gd name="connsiteY16" fmla="*/ 629119 h 898889"/>
                  <a:gd name="connsiteX17" fmla="*/ 504032 w 764914"/>
                  <a:gd name="connsiteY17" fmla="*/ 669201 h 898889"/>
                  <a:gd name="connsiteX18" fmla="*/ 518664 w 764914"/>
                  <a:gd name="connsiteY18" fmla="*/ 728634 h 898889"/>
                  <a:gd name="connsiteX19" fmla="*/ 555548 w 764914"/>
                  <a:gd name="connsiteY19" fmla="*/ 763923 h 898889"/>
                  <a:gd name="connsiteX20" fmla="*/ 600524 w 764914"/>
                  <a:gd name="connsiteY20" fmla="*/ 734985 h 898889"/>
                  <a:gd name="connsiteX21" fmla="*/ 631107 w 764914"/>
                  <a:gd name="connsiteY21" fmla="*/ 656289 h 898889"/>
                  <a:gd name="connsiteX22" fmla="*/ 632619 w 764914"/>
                  <a:gd name="connsiteY22" fmla="*/ 647771 h 898889"/>
                  <a:gd name="connsiteX23" fmla="*/ 718344 w 764914"/>
                  <a:gd name="connsiteY23" fmla="*/ 797789 h 898889"/>
                  <a:gd name="connsiteX24" fmla="*/ 704873 w 764914"/>
                  <a:gd name="connsiteY24" fmla="*/ 726866 h 898889"/>
                  <a:gd name="connsiteX25" fmla="*/ 758825 w 764914"/>
                  <a:gd name="connsiteY25" fmla="*/ 635864 h 898889"/>
                  <a:gd name="connsiteX26" fmla="*/ 668338 w 764914"/>
                  <a:gd name="connsiteY26" fmla="*/ 464414 h 898889"/>
                  <a:gd name="connsiteX27" fmla="*/ 577964 w 764914"/>
                  <a:gd name="connsiteY27" fmla="*/ 0 h 898889"/>
                  <a:gd name="connsiteX0" fmla="*/ 224488 w 764914"/>
                  <a:gd name="connsiteY0" fmla="*/ 79294 h 898889"/>
                  <a:gd name="connsiteX1" fmla="*/ 239713 w 764914"/>
                  <a:gd name="connsiteY1" fmla="*/ 381071 h 898889"/>
                  <a:gd name="connsiteX2" fmla="*/ 82550 w 764914"/>
                  <a:gd name="connsiteY2" fmla="*/ 476321 h 898889"/>
                  <a:gd name="connsiteX3" fmla="*/ 3969 w 764914"/>
                  <a:gd name="connsiteY3" fmla="*/ 614433 h 898889"/>
                  <a:gd name="connsiteX4" fmla="*/ 106363 w 764914"/>
                  <a:gd name="connsiteY4" fmla="*/ 628721 h 898889"/>
                  <a:gd name="connsiteX5" fmla="*/ 254000 w 764914"/>
                  <a:gd name="connsiteY5" fmla="*/ 526327 h 898889"/>
                  <a:gd name="connsiteX6" fmla="*/ 261144 w 764914"/>
                  <a:gd name="connsiteY6" fmla="*/ 538233 h 898889"/>
                  <a:gd name="connsiteX7" fmla="*/ 223044 w 764914"/>
                  <a:gd name="connsiteY7" fmla="*/ 673964 h 898889"/>
                  <a:gd name="connsiteX8" fmla="*/ 198834 w 764914"/>
                  <a:gd name="connsiteY8" fmla="*/ 800171 h 898889"/>
                  <a:gd name="connsiteX9" fmla="*/ 248147 w 764914"/>
                  <a:gd name="connsiteY9" fmla="*/ 890286 h 898889"/>
                  <a:gd name="connsiteX10" fmla="*/ 335682 w 764914"/>
                  <a:gd name="connsiteY10" fmla="*/ 748552 h 898889"/>
                  <a:gd name="connsiteX11" fmla="*/ 368300 w 764914"/>
                  <a:gd name="connsiteY11" fmla="*/ 628720 h 898889"/>
                  <a:gd name="connsiteX12" fmla="*/ 381480 w 764914"/>
                  <a:gd name="connsiteY12" fmla="*/ 669351 h 898889"/>
                  <a:gd name="connsiteX13" fmla="*/ 395874 w 764914"/>
                  <a:gd name="connsiteY13" fmla="*/ 719109 h 898889"/>
                  <a:gd name="connsiteX14" fmla="*/ 432757 w 764914"/>
                  <a:gd name="connsiteY14" fmla="*/ 754397 h 898889"/>
                  <a:gd name="connsiteX15" fmla="*/ 463340 w 764914"/>
                  <a:gd name="connsiteY15" fmla="*/ 675701 h 898889"/>
                  <a:gd name="connsiteX16" fmla="*/ 489875 w 764914"/>
                  <a:gd name="connsiteY16" fmla="*/ 629119 h 898889"/>
                  <a:gd name="connsiteX17" fmla="*/ 504032 w 764914"/>
                  <a:gd name="connsiteY17" fmla="*/ 669201 h 898889"/>
                  <a:gd name="connsiteX18" fmla="*/ 518664 w 764914"/>
                  <a:gd name="connsiteY18" fmla="*/ 728634 h 898889"/>
                  <a:gd name="connsiteX19" fmla="*/ 555548 w 764914"/>
                  <a:gd name="connsiteY19" fmla="*/ 763923 h 898889"/>
                  <a:gd name="connsiteX20" fmla="*/ 600524 w 764914"/>
                  <a:gd name="connsiteY20" fmla="*/ 734985 h 898889"/>
                  <a:gd name="connsiteX21" fmla="*/ 631107 w 764914"/>
                  <a:gd name="connsiteY21" fmla="*/ 656289 h 898889"/>
                  <a:gd name="connsiteX22" fmla="*/ 632619 w 764914"/>
                  <a:gd name="connsiteY22" fmla="*/ 647771 h 898889"/>
                  <a:gd name="connsiteX23" fmla="*/ 704873 w 764914"/>
                  <a:gd name="connsiteY23" fmla="*/ 726866 h 898889"/>
                  <a:gd name="connsiteX24" fmla="*/ 758825 w 764914"/>
                  <a:gd name="connsiteY24" fmla="*/ 635864 h 898889"/>
                  <a:gd name="connsiteX25" fmla="*/ 668338 w 764914"/>
                  <a:gd name="connsiteY25" fmla="*/ 464414 h 898889"/>
                  <a:gd name="connsiteX26" fmla="*/ 577964 w 764914"/>
                  <a:gd name="connsiteY26" fmla="*/ 0 h 898889"/>
                  <a:gd name="connsiteX0" fmla="*/ 224488 w 764914"/>
                  <a:gd name="connsiteY0" fmla="*/ 79294 h 898889"/>
                  <a:gd name="connsiteX1" fmla="*/ 239713 w 764914"/>
                  <a:gd name="connsiteY1" fmla="*/ 381071 h 898889"/>
                  <a:gd name="connsiteX2" fmla="*/ 82550 w 764914"/>
                  <a:gd name="connsiteY2" fmla="*/ 476321 h 898889"/>
                  <a:gd name="connsiteX3" fmla="*/ 3969 w 764914"/>
                  <a:gd name="connsiteY3" fmla="*/ 614433 h 898889"/>
                  <a:gd name="connsiteX4" fmla="*/ 106363 w 764914"/>
                  <a:gd name="connsiteY4" fmla="*/ 628721 h 898889"/>
                  <a:gd name="connsiteX5" fmla="*/ 254000 w 764914"/>
                  <a:gd name="connsiteY5" fmla="*/ 526327 h 898889"/>
                  <a:gd name="connsiteX6" fmla="*/ 261144 w 764914"/>
                  <a:gd name="connsiteY6" fmla="*/ 538233 h 898889"/>
                  <a:gd name="connsiteX7" fmla="*/ 223044 w 764914"/>
                  <a:gd name="connsiteY7" fmla="*/ 673964 h 898889"/>
                  <a:gd name="connsiteX8" fmla="*/ 198834 w 764914"/>
                  <a:gd name="connsiteY8" fmla="*/ 800171 h 898889"/>
                  <a:gd name="connsiteX9" fmla="*/ 248147 w 764914"/>
                  <a:gd name="connsiteY9" fmla="*/ 890286 h 898889"/>
                  <a:gd name="connsiteX10" fmla="*/ 335682 w 764914"/>
                  <a:gd name="connsiteY10" fmla="*/ 748552 h 898889"/>
                  <a:gd name="connsiteX11" fmla="*/ 368300 w 764914"/>
                  <a:gd name="connsiteY11" fmla="*/ 628720 h 898889"/>
                  <a:gd name="connsiteX12" fmla="*/ 381480 w 764914"/>
                  <a:gd name="connsiteY12" fmla="*/ 669351 h 898889"/>
                  <a:gd name="connsiteX13" fmla="*/ 395874 w 764914"/>
                  <a:gd name="connsiteY13" fmla="*/ 719109 h 898889"/>
                  <a:gd name="connsiteX14" fmla="*/ 432757 w 764914"/>
                  <a:gd name="connsiteY14" fmla="*/ 754397 h 898889"/>
                  <a:gd name="connsiteX15" fmla="*/ 481781 w 764914"/>
                  <a:gd name="connsiteY15" fmla="*/ 693346 h 898889"/>
                  <a:gd name="connsiteX16" fmla="*/ 489875 w 764914"/>
                  <a:gd name="connsiteY16" fmla="*/ 629119 h 898889"/>
                  <a:gd name="connsiteX17" fmla="*/ 504032 w 764914"/>
                  <a:gd name="connsiteY17" fmla="*/ 669201 h 898889"/>
                  <a:gd name="connsiteX18" fmla="*/ 518664 w 764914"/>
                  <a:gd name="connsiteY18" fmla="*/ 728634 h 898889"/>
                  <a:gd name="connsiteX19" fmla="*/ 555548 w 764914"/>
                  <a:gd name="connsiteY19" fmla="*/ 763923 h 898889"/>
                  <a:gd name="connsiteX20" fmla="*/ 600524 w 764914"/>
                  <a:gd name="connsiteY20" fmla="*/ 734985 h 898889"/>
                  <a:gd name="connsiteX21" fmla="*/ 631107 w 764914"/>
                  <a:gd name="connsiteY21" fmla="*/ 656289 h 898889"/>
                  <a:gd name="connsiteX22" fmla="*/ 632619 w 764914"/>
                  <a:gd name="connsiteY22" fmla="*/ 647771 h 898889"/>
                  <a:gd name="connsiteX23" fmla="*/ 704873 w 764914"/>
                  <a:gd name="connsiteY23" fmla="*/ 726866 h 898889"/>
                  <a:gd name="connsiteX24" fmla="*/ 758825 w 764914"/>
                  <a:gd name="connsiteY24" fmla="*/ 635864 h 898889"/>
                  <a:gd name="connsiteX25" fmla="*/ 668338 w 764914"/>
                  <a:gd name="connsiteY25" fmla="*/ 464414 h 898889"/>
                  <a:gd name="connsiteX26" fmla="*/ 577964 w 764914"/>
                  <a:gd name="connsiteY26" fmla="*/ 0 h 898889"/>
                  <a:gd name="connsiteX0" fmla="*/ 224488 w 764914"/>
                  <a:gd name="connsiteY0" fmla="*/ 79294 h 898889"/>
                  <a:gd name="connsiteX1" fmla="*/ 239713 w 764914"/>
                  <a:gd name="connsiteY1" fmla="*/ 381071 h 898889"/>
                  <a:gd name="connsiteX2" fmla="*/ 82550 w 764914"/>
                  <a:gd name="connsiteY2" fmla="*/ 476321 h 898889"/>
                  <a:gd name="connsiteX3" fmla="*/ 3969 w 764914"/>
                  <a:gd name="connsiteY3" fmla="*/ 614433 h 898889"/>
                  <a:gd name="connsiteX4" fmla="*/ 106363 w 764914"/>
                  <a:gd name="connsiteY4" fmla="*/ 628721 h 898889"/>
                  <a:gd name="connsiteX5" fmla="*/ 254000 w 764914"/>
                  <a:gd name="connsiteY5" fmla="*/ 526327 h 898889"/>
                  <a:gd name="connsiteX6" fmla="*/ 261144 w 764914"/>
                  <a:gd name="connsiteY6" fmla="*/ 538233 h 898889"/>
                  <a:gd name="connsiteX7" fmla="*/ 223044 w 764914"/>
                  <a:gd name="connsiteY7" fmla="*/ 673964 h 898889"/>
                  <a:gd name="connsiteX8" fmla="*/ 198834 w 764914"/>
                  <a:gd name="connsiteY8" fmla="*/ 800171 h 898889"/>
                  <a:gd name="connsiteX9" fmla="*/ 248147 w 764914"/>
                  <a:gd name="connsiteY9" fmla="*/ 890286 h 898889"/>
                  <a:gd name="connsiteX10" fmla="*/ 335682 w 764914"/>
                  <a:gd name="connsiteY10" fmla="*/ 748552 h 898889"/>
                  <a:gd name="connsiteX11" fmla="*/ 368300 w 764914"/>
                  <a:gd name="connsiteY11" fmla="*/ 628720 h 898889"/>
                  <a:gd name="connsiteX12" fmla="*/ 381480 w 764914"/>
                  <a:gd name="connsiteY12" fmla="*/ 669351 h 898889"/>
                  <a:gd name="connsiteX13" fmla="*/ 395874 w 764914"/>
                  <a:gd name="connsiteY13" fmla="*/ 719109 h 898889"/>
                  <a:gd name="connsiteX14" fmla="*/ 436804 w 764914"/>
                  <a:gd name="connsiteY14" fmla="*/ 722284 h 898889"/>
                  <a:gd name="connsiteX15" fmla="*/ 481781 w 764914"/>
                  <a:gd name="connsiteY15" fmla="*/ 693346 h 898889"/>
                  <a:gd name="connsiteX16" fmla="*/ 489875 w 764914"/>
                  <a:gd name="connsiteY16" fmla="*/ 629119 h 898889"/>
                  <a:gd name="connsiteX17" fmla="*/ 504032 w 764914"/>
                  <a:gd name="connsiteY17" fmla="*/ 669201 h 898889"/>
                  <a:gd name="connsiteX18" fmla="*/ 518664 w 764914"/>
                  <a:gd name="connsiteY18" fmla="*/ 728634 h 898889"/>
                  <a:gd name="connsiteX19" fmla="*/ 555548 w 764914"/>
                  <a:gd name="connsiteY19" fmla="*/ 763923 h 898889"/>
                  <a:gd name="connsiteX20" fmla="*/ 600524 w 764914"/>
                  <a:gd name="connsiteY20" fmla="*/ 734985 h 898889"/>
                  <a:gd name="connsiteX21" fmla="*/ 631107 w 764914"/>
                  <a:gd name="connsiteY21" fmla="*/ 656289 h 898889"/>
                  <a:gd name="connsiteX22" fmla="*/ 632619 w 764914"/>
                  <a:gd name="connsiteY22" fmla="*/ 647771 h 898889"/>
                  <a:gd name="connsiteX23" fmla="*/ 704873 w 764914"/>
                  <a:gd name="connsiteY23" fmla="*/ 726866 h 898889"/>
                  <a:gd name="connsiteX24" fmla="*/ 758825 w 764914"/>
                  <a:gd name="connsiteY24" fmla="*/ 635864 h 898889"/>
                  <a:gd name="connsiteX25" fmla="*/ 668338 w 764914"/>
                  <a:gd name="connsiteY25" fmla="*/ 464414 h 898889"/>
                  <a:gd name="connsiteX26" fmla="*/ 577964 w 764914"/>
                  <a:gd name="connsiteY26" fmla="*/ 0 h 898889"/>
                  <a:gd name="connsiteX0" fmla="*/ 224488 w 764914"/>
                  <a:gd name="connsiteY0" fmla="*/ 79294 h 898889"/>
                  <a:gd name="connsiteX1" fmla="*/ 239713 w 764914"/>
                  <a:gd name="connsiteY1" fmla="*/ 381071 h 898889"/>
                  <a:gd name="connsiteX2" fmla="*/ 82550 w 764914"/>
                  <a:gd name="connsiteY2" fmla="*/ 476321 h 898889"/>
                  <a:gd name="connsiteX3" fmla="*/ 3969 w 764914"/>
                  <a:gd name="connsiteY3" fmla="*/ 614433 h 898889"/>
                  <a:gd name="connsiteX4" fmla="*/ 106363 w 764914"/>
                  <a:gd name="connsiteY4" fmla="*/ 628721 h 898889"/>
                  <a:gd name="connsiteX5" fmla="*/ 254000 w 764914"/>
                  <a:gd name="connsiteY5" fmla="*/ 526327 h 898889"/>
                  <a:gd name="connsiteX6" fmla="*/ 261144 w 764914"/>
                  <a:gd name="connsiteY6" fmla="*/ 538233 h 898889"/>
                  <a:gd name="connsiteX7" fmla="*/ 223044 w 764914"/>
                  <a:gd name="connsiteY7" fmla="*/ 673964 h 898889"/>
                  <a:gd name="connsiteX8" fmla="*/ 198834 w 764914"/>
                  <a:gd name="connsiteY8" fmla="*/ 800171 h 898889"/>
                  <a:gd name="connsiteX9" fmla="*/ 248147 w 764914"/>
                  <a:gd name="connsiteY9" fmla="*/ 890286 h 898889"/>
                  <a:gd name="connsiteX10" fmla="*/ 335682 w 764914"/>
                  <a:gd name="connsiteY10" fmla="*/ 748552 h 898889"/>
                  <a:gd name="connsiteX11" fmla="*/ 368300 w 764914"/>
                  <a:gd name="connsiteY11" fmla="*/ 628720 h 898889"/>
                  <a:gd name="connsiteX12" fmla="*/ 381480 w 764914"/>
                  <a:gd name="connsiteY12" fmla="*/ 669351 h 898889"/>
                  <a:gd name="connsiteX13" fmla="*/ 395874 w 764914"/>
                  <a:gd name="connsiteY13" fmla="*/ 719109 h 898889"/>
                  <a:gd name="connsiteX14" fmla="*/ 436804 w 764914"/>
                  <a:gd name="connsiteY14" fmla="*/ 722284 h 898889"/>
                  <a:gd name="connsiteX15" fmla="*/ 481781 w 764914"/>
                  <a:gd name="connsiteY15" fmla="*/ 693346 h 898889"/>
                  <a:gd name="connsiteX16" fmla="*/ 489875 w 764914"/>
                  <a:gd name="connsiteY16" fmla="*/ 629119 h 898889"/>
                  <a:gd name="connsiteX17" fmla="*/ 504032 w 764914"/>
                  <a:gd name="connsiteY17" fmla="*/ 669201 h 898889"/>
                  <a:gd name="connsiteX18" fmla="*/ 518664 w 764914"/>
                  <a:gd name="connsiteY18" fmla="*/ 728634 h 898889"/>
                  <a:gd name="connsiteX19" fmla="*/ 559595 w 764914"/>
                  <a:gd name="connsiteY19" fmla="*/ 731809 h 898889"/>
                  <a:gd name="connsiteX20" fmla="*/ 600524 w 764914"/>
                  <a:gd name="connsiteY20" fmla="*/ 734985 h 898889"/>
                  <a:gd name="connsiteX21" fmla="*/ 631107 w 764914"/>
                  <a:gd name="connsiteY21" fmla="*/ 656289 h 898889"/>
                  <a:gd name="connsiteX22" fmla="*/ 632619 w 764914"/>
                  <a:gd name="connsiteY22" fmla="*/ 647771 h 898889"/>
                  <a:gd name="connsiteX23" fmla="*/ 704873 w 764914"/>
                  <a:gd name="connsiteY23" fmla="*/ 726866 h 898889"/>
                  <a:gd name="connsiteX24" fmla="*/ 758825 w 764914"/>
                  <a:gd name="connsiteY24" fmla="*/ 635864 h 898889"/>
                  <a:gd name="connsiteX25" fmla="*/ 668338 w 764914"/>
                  <a:gd name="connsiteY25" fmla="*/ 464414 h 898889"/>
                  <a:gd name="connsiteX26" fmla="*/ 577964 w 764914"/>
                  <a:gd name="connsiteY26" fmla="*/ 0 h 898889"/>
                  <a:gd name="connsiteX0" fmla="*/ 224488 w 764914"/>
                  <a:gd name="connsiteY0" fmla="*/ 79294 h 898889"/>
                  <a:gd name="connsiteX1" fmla="*/ 239713 w 764914"/>
                  <a:gd name="connsiteY1" fmla="*/ 381071 h 898889"/>
                  <a:gd name="connsiteX2" fmla="*/ 82550 w 764914"/>
                  <a:gd name="connsiteY2" fmla="*/ 476321 h 898889"/>
                  <a:gd name="connsiteX3" fmla="*/ 3969 w 764914"/>
                  <a:gd name="connsiteY3" fmla="*/ 614433 h 898889"/>
                  <a:gd name="connsiteX4" fmla="*/ 106363 w 764914"/>
                  <a:gd name="connsiteY4" fmla="*/ 628721 h 898889"/>
                  <a:gd name="connsiteX5" fmla="*/ 254000 w 764914"/>
                  <a:gd name="connsiteY5" fmla="*/ 526327 h 898889"/>
                  <a:gd name="connsiteX6" fmla="*/ 261144 w 764914"/>
                  <a:gd name="connsiteY6" fmla="*/ 538233 h 898889"/>
                  <a:gd name="connsiteX7" fmla="*/ 223044 w 764914"/>
                  <a:gd name="connsiteY7" fmla="*/ 673964 h 898889"/>
                  <a:gd name="connsiteX8" fmla="*/ 198834 w 764914"/>
                  <a:gd name="connsiteY8" fmla="*/ 800171 h 898889"/>
                  <a:gd name="connsiteX9" fmla="*/ 248147 w 764914"/>
                  <a:gd name="connsiteY9" fmla="*/ 890286 h 898889"/>
                  <a:gd name="connsiteX10" fmla="*/ 335682 w 764914"/>
                  <a:gd name="connsiteY10" fmla="*/ 748552 h 898889"/>
                  <a:gd name="connsiteX11" fmla="*/ 368300 w 764914"/>
                  <a:gd name="connsiteY11" fmla="*/ 628720 h 898889"/>
                  <a:gd name="connsiteX12" fmla="*/ 381480 w 764914"/>
                  <a:gd name="connsiteY12" fmla="*/ 669351 h 898889"/>
                  <a:gd name="connsiteX13" fmla="*/ 395874 w 764914"/>
                  <a:gd name="connsiteY13" fmla="*/ 719109 h 898889"/>
                  <a:gd name="connsiteX14" fmla="*/ 436804 w 764914"/>
                  <a:gd name="connsiteY14" fmla="*/ 722284 h 898889"/>
                  <a:gd name="connsiteX15" fmla="*/ 481781 w 764914"/>
                  <a:gd name="connsiteY15" fmla="*/ 693346 h 898889"/>
                  <a:gd name="connsiteX16" fmla="*/ 489875 w 764914"/>
                  <a:gd name="connsiteY16" fmla="*/ 629119 h 898889"/>
                  <a:gd name="connsiteX17" fmla="*/ 504032 w 764914"/>
                  <a:gd name="connsiteY17" fmla="*/ 669201 h 898889"/>
                  <a:gd name="connsiteX18" fmla="*/ 522711 w 764914"/>
                  <a:gd name="connsiteY18" fmla="*/ 696521 h 898889"/>
                  <a:gd name="connsiteX19" fmla="*/ 559595 w 764914"/>
                  <a:gd name="connsiteY19" fmla="*/ 731809 h 898889"/>
                  <a:gd name="connsiteX20" fmla="*/ 600524 w 764914"/>
                  <a:gd name="connsiteY20" fmla="*/ 734985 h 898889"/>
                  <a:gd name="connsiteX21" fmla="*/ 631107 w 764914"/>
                  <a:gd name="connsiteY21" fmla="*/ 656289 h 898889"/>
                  <a:gd name="connsiteX22" fmla="*/ 632619 w 764914"/>
                  <a:gd name="connsiteY22" fmla="*/ 647771 h 898889"/>
                  <a:gd name="connsiteX23" fmla="*/ 704873 w 764914"/>
                  <a:gd name="connsiteY23" fmla="*/ 726866 h 898889"/>
                  <a:gd name="connsiteX24" fmla="*/ 758825 w 764914"/>
                  <a:gd name="connsiteY24" fmla="*/ 635864 h 898889"/>
                  <a:gd name="connsiteX25" fmla="*/ 668338 w 764914"/>
                  <a:gd name="connsiteY25" fmla="*/ 464414 h 898889"/>
                  <a:gd name="connsiteX26" fmla="*/ 577964 w 764914"/>
                  <a:gd name="connsiteY26" fmla="*/ 0 h 898889"/>
                  <a:gd name="connsiteX0" fmla="*/ 224488 w 764914"/>
                  <a:gd name="connsiteY0" fmla="*/ 79294 h 898889"/>
                  <a:gd name="connsiteX1" fmla="*/ 239713 w 764914"/>
                  <a:gd name="connsiteY1" fmla="*/ 381071 h 898889"/>
                  <a:gd name="connsiteX2" fmla="*/ 82550 w 764914"/>
                  <a:gd name="connsiteY2" fmla="*/ 476321 h 898889"/>
                  <a:gd name="connsiteX3" fmla="*/ 3969 w 764914"/>
                  <a:gd name="connsiteY3" fmla="*/ 614433 h 898889"/>
                  <a:gd name="connsiteX4" fmla="*/ 106363 w 764914"/>
                  <a:gd name="connsiteY4" fmla="*/ 628721 h 898889"/>
                  <a:gd name="connsiteX5" fmla="*/ 254000 w 764914"/>
                  <a:gd name="connsiteY5" fmla="*/ 526327 h 898889"/>
                  <a:gd name="connsiteX6" fmla="*/ 261144 w 764914"/>
                  <a:gd name="connsiteY6" fmla="*/ 538233 h 898889"/>
                  <a:gd name="connsiteX7" fmla="*/ 223044 w 764914"/>
                  <a:gd name="connsiteY7" fmla="*/ 673964 h 898889"/>
                  <a:gd name="connsiteX8" fmla="*/ 198834 w 764914"/>
                  <a:gd name="connsiteY8" fmla="*/ 800171 h 898889"/>
                  <a:gd name="connsiteX9" fmla="*/ 248147 w 764914"/>
                  <a:gd name="connsiteY9" fmla="*/ 890286 h 898889"/>
                  <a:gd name="connsiteX10" fmla="*/ 335682 w 764914"/>
                  <a:gd name="connsiteY10" fmla="*/ 748552 h 898889"/>
                  <a:gd name="connsiteX11" fmla="*/ 368300 w 764914"/>
                  <a:gd name="connsiteY11" fmla="*/ 628720 h 898889"/>
                  <a:gd name="connsiteX12" fmla="*/ 381480 w 764914"/>
                  <a:gd name="connsiteY12" fmla="*/ 669351 h 898889"/>
                  <a:gd name="connsiteX13" fmla="*/ 395874 w 764914"/>
                  <a:gd name="connsiteY13" fmla="*/ 719109 h 898889"/>
                  <a:gd name="connsiteX14" fmla="*/ 436804 w 764914"/>
                  <a:gd name="connsiteY14" fmla="*/ 722284 h 898889"/>
                  <a:gd name="connsiteX15" fmla="*/ 481781 w 764914"/>
                  <a:gd name="connsiteY15" fmla="*/ 693346 h 898889"/>
                  <a:gd name="connsiteX16" fmla="*/ 489875 w 764914"/>
                  <a:gd name="connsiteY16" fmla="*/ 629119 h 898889"/>
                  <a:gd name="connsiteX17" fmla="*/ 504032 w 764914"/>
                  <a:gd name="connsiteY17" fmla="*/ 669201 h 898889"/>
                  <a:gd name="connsiteX18" fmla="*/ 522711 w 764914"/>
                  <a:gd name="connsiteY18" fmla="*/ 696521 h 898889"/>
                  <a:gd name="connsiteX19" fmla="*/ 559595 w 764914"/>
                  <a:gd name="connsiteY19" fmla="*/ 731809 h 898889"/>
                  <a:gd name="connsiteX20" fmla="*/ 600524 w 764914"/>
                  <a:gd name="connsiteY20" fmla="*/ 734985 h 898889"/>
                  <a:gd name="connsiteX21" fmla="*/ 645501 w 764914"/>
                  <a:gd name="connsiteY21" fmla="*/ 706047 h 898889"/>
                  <a:gd name="connsiteX22" fmla="*/ 631107 w 764914"/>
                  <a:gd name="connsiteY22" fmla="*/ 656289 h 898889"/>
                  <a:gd name="connsiteX23" fmla="*/ 632619 w 764914"/>
                  <a:gd name="connsiteY23" fmla="*/ 647771 h 898889"/>
                  <a:gd name="connsiteX24" fmla="*/ 704873 w 764914"/>
                  <a:gd name="connsiteY24" fmla="*/ 726866 h 898889"/>
                  <a:gd name="connsiteX25" fmla="*/ 758825 w 764914"/>
                  <a:gd name="connsiteY25" fmla="*/ 635864 h 898889"/>
                  <a:gd name="connsiteX26" fmla="*/ 668338 w 764914"/>
                  <a:gd name="connsiteY26" fmla="*/ 464414 h 898889"/>
                  <a:gd name="connsiteX27" fmla="*/ 577964 w 764914"/>
                  <a:gd name="connsiteY27" fmla="*/ 0 h 8988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764914" h="898889">
                    <a:moveTo>
                      <a:pt x="224488" y="79294"/>
                    </a:moveTo>
                    <a:cubicBezTo>
                      <a:pt x="238577" y="124935"/>
                      <a:pt x="263369" y="314900"/>
                      <a:pt x="239713" y="381071"/>
                    </a:cubicBezTo>
                    <a:cubicBezTo>
                      <a:pt x="216057" y="447242"/>
                      <a:pt x="121841" y="437427"/>
                      <a:pt x="82550" y="476321"/>
                    </a:cubicBezTo>
                    <a:cubicBezTo>
                      <a:pt x="43259" y="515215"/>
                      <a:pt x="0" y="589033"/>
                      <a:pt x="3969" y="614433"/>
                    </a:cubicBezTo>
                    <a:cubicBezTo>
                      <a:pt x="7938" y="639833"/>
                      <a:pt x="64691" y="643405"/>
                      <a:pt x="106363" y="628721"/>
                    </a:cubicBezTo>
                    <a:cubicBezTo>
                      <a:pt x="148035" y="614037"/>
                      <a:pt x="228203" y="541408"/>
                      <a:pt x="254000" y="526327"/>
                    </a:cubicBezTo>
                    <a:cubicBezTo>
                      <a:pt x="279797" y="511246"/>
                      <a:pt x="266303" y="513627"/>
                      <a:pt x="261144" y="538233"/>
                    </a:cubicBezTo>
                    <a:cubicBezTo>
                      <a:pt x="255985" y="562839"/>
                      <a:pt x="233429" y="630308"/>
                      <a:pt x="223044" y="673964"/>
                    </a:cubicBezTo>
                    <a:cubicBezTo>
                      <a:pt x="212659" y="717620"/>
                      <a:pt x="194650" y="764117"/>
                      <a:pt x="198834" y="800171"/>
                    </a:cubicBezTo>
                    <a:cubicBezTo>
                      <a:pt x="203018" y="836225"/>
                      <a:pt x="225339" y="898889"/>
                      <a:pt x="248147" y="890286"/>
                    </a:cubicBezTo>
                    <a:cubicBezTo>
                      <a:pt x="270955" y="881683"/>
                      <a:pt x="315657" y="792146"/>
                      <a:pt x="335682" y="748552"/>
                    </a:cubicBezTo>
                    <a:cubicBezTo>
                      <a:pt x="355707" y="704958"/>
                      <a:pt x="360667" y="641920"/>
                      <a:pt x="368300" y="628720"/>
                    </a:cubicBezTo>
                    <a:cubicBezTo>
                      <a:pt x="375933" y="615520"/>
                      <a:pt x="376884" y="654286"/>
                      <a:pt x="381480" y="669351"/>
                    </a:cubicBezTo>
                    <a:cubicBezTo>
                      <a:pt x="386076" y="684416"/>
                      <a:pt x="386653" y="710287"/>
                      <a:pt x="395874" y="719109"/>
                    </a:cubicBezTo>
                    <a:cubicBezTo>
                      <a:pt x="405095" y="727931"/>
                      <a:pt x="422486" y="726578"/>
                      <a:pt x="436804" y="722284"/>
                    </a:cubicBezTo>
                    <a:cubicBezTo>
                      <a:pt x="451122" y="717990"/>
                      <a:pt x="472936" y="708874"/>
                      <a:pt x="481781" y="693346"/>
                    </a:cubicBezTo>
                    <a:cubicBezTo>
                      <a:pt x="490626" y="677818"/>
                      <a:pt x="486167" y="633143"/>
                      <a:pt x="489875" y="629119"/>
                    </a:cubicBezTo>
                    <a:cubicBezTo>
                      <a:pt x="493584" y="625095"/>
                      <a:pt x="498559" y="657967"/>
                      <a:pt x="504032" y="669201"/>
                    </a:cubicBezTo>
                    <a:cubicBezTo>
                      <a:pt x="509505" y="680435"/>
                      <a:pt x="513451" y="686086"/>
                      <a:pt x="522711" y="696521"/>
                    </a:cubicBezTo>
                    <a:cubicBezTo>
                      <a:pt x="531971" y="706956"/>
                      <a:pt x="546626" y="725398"/>
                      <a:pt x="559595" y="731809"/>
                    </a:cubicBezTo>
                    <a:cubicBezTo>
                      <a:pt x="572564" y="738220"/>
                      <a:pt x="586206" y="739279"/>
                      <a:pt x="600524" y="734985"/>
                    </a:cubicBezTo>
                    <a:cubicBezTo>
                      <a:pt x="614842" y="730691"/>
                      <a:pt x="640404" y="719163"/>
                      <a:pt x="645501" y="706047"/>
                    </a:cubicBezTo>
                    <a:cubicBezTo>
                      <a:pt x="650598" y="692931"/>
                      <a:pt x="633254" y="666002"/>
                      <a:pt x="631107" y="656289"/>
                    </a:cubicBezTo>
                    <a:cubicBezTo>
                      <a:pt x="628960" y="646576"/>
                      <a:pt x="620325" y="636008"/>
                      <a:pt x="632619" y="647771"/>
                    </a:cubicBezTo>
                    <a:cubicBezTo>
                      <a:pt x="644913" y="659534"/>
                      <a:pt x="683839" y="728850"/>
                      <a:pt x="704873" y="726866"/>
                    </a:cubicBezTo>
                    <a:cubicBezTo>
                      <a:pt x="725907" y="724882"/>
                      <a:pt x="764914" y="679606"/>
                      <a:pt x="758825" y="635864"/>
                    </a:cubicBezTo>
                    <a:cubicBezTo>
                      <a:pt x="752736" y="592122"/>
                      <a:pt x="698481" y="570391"/>
                      <a:pt x="668338" y="464414"/>
                    </a:cubicBezTo>
                    <a:cubicBezTo>
                      <a:pt x="638195" y="358437"/>
                      <a:pt x="580345" y="78978"/>
                      <a:pt x="577964" y="0"/>
                    </a:cubicBezTo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3" name="Freeform 142"/>
              <p:cNvSpPr/>
              <p:nvPr/>
            </p:nvSpPr>
            <p:spPr>
              <a:xfrm>
                <a:off x="1154242" y="1394085"/>
                <a:ext cx="524656" cy="397240"/>
              </a:xfrm>
              <a:custGeom>
                <a:avLst/>
                <a:gdLst>
                  <a:gd name="connsiteX0" fmla="*/ 374755 w 524656"/>
                  <a:gd name="connsiteY0" fmla="*/ 0 h 397240"/>
                  <a:gd name="connsiteX1" fmla="*/ 74951 w 524656"/>
                  <a:gd name="connsiteY1" fmla="*/ 179882 h 397240"/>
                  <a:gd name="connsiteX2" fmla="*/ 74951 w 524656"/>
                  <a:gd name="connsiteY2" fmla="*/ 389745 h 397240"/>
                  <a:gd name="connsiteX3" fmla="*/ 524656 w 524656"/>
                  <a:gd name="connsiteY3" fmla="*/ 224853 h 397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24656" h="397240">
                    <a:moveTo>
                      <a:pt x="374755" y="0"/>
                    </a:moveTo>
                    <a:cubicBezTo>
                      <a:pt x="249836" y="57462"/>
                      <a:pt x="124918" y="114925"/>
                      <a:pt x="74951" y="179882"/>
                    </a:cubicBezTo>
                    <a:cubicBezTo>
                      <a:pt x="24984" y="244839"/>
                      <a:pt x="0" y="382250"/>
                      <a:pt x="74951" y="389745"/>
                    </a:cubicBezTo>
                    <a:cubicBezTo>
                      <a:pt x="149902" y="397240"/>
                      <a:pt x="337279" y="311046"/>
                      <a:pt x="524656" y="22485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4" name="Freeform 143"/>
              <p:cNvSpPr/>
              <p:nvPr/>
            </p:nvSpPr>
            <p:spPr>
              <a:xfrm>
                <a:off x="1346616" y="1603948"/>
                <a:ext cx="572125" cy="389744"/>
              </a:xfrm>
              <a:custGeom>
                <a:avLst/>
                <a:gdLst>
                  <a:gd name="connsiteX0" fmla="*/ 347273 w 572125"/>
                  <a:gd name="connsiteY0" fmla="*/ 0 h 389744"/>
                  <a:gd name="connsiteX1" fmla="*/ 32479 w 572125"/>
                  <a:gd name="connsiteY1" fmla="*/ 254832 h 389744"/>
                  <a:gd name="connsiteX2" fmla="*/ 152400 w 572125"/>
                  <a:gd name="connsiteY2" fmla="*/ 389744 h 389744"/>
                  <a:gd name="connsiteX3" fmla="*/ 572125 w 572125"/>
                  <a:gd name="connsiteY3" fmla="*/ 254832 h 3897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72125" h="389744">
                    <a:moveTo>
                      <a:pt x="347273" y="0"/>
                    </a:moveTo>
                    <a:cubicBezTo>
                      <a:pt x="206115" y="94937"/>
                      <a:pt x="64958" y="189875"/>
                      <a:pt x="32479" y="254832"/>
                    </a:cubicBezTo>
                    <a:cubicBezTo>
                      <a:pt x="0" y="319789"/>
                      <a:pt x="62459" y="389744"/>
                      <a:pt x="152400" y="389744"/>
                    </a:cubicBezTo>
                    <a:cubicBezTo>
                      <a:pt x="242341" y="389744"/>
                      <a:pt x="407233" y="322288"/>
                      <a:pt x="572125" y="25483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5" name="Freeform 144"/>
              <p:cNvSpPr/>
              <p:nvPr/>
            </p:nvSpPr>
            <p:spPr>
              <a:xfrm>
                <a:off x="1638924" y="1888761"/>
                <a:ext cx="354768" cy="269822"/>
              </a:xfrm>
              <a:custGeom>
                <a:avLst/>
                <a:gdLst>
                  <a:gd name="connsiteX0" fmla="*/ 294807 w 354768"/>
                  <a:gd name="connsiteY0" fmla="*/ 0 h 269822"/>
                  <a:gd name="connsiteX1" fmla="*/ 39974 w 354768"/>
                  <a:gd name="connsiteY1" fmla="*/ 74950 h 269822"/>
                  <a:gd name="connsiteX2" fmla="*/ 54965 w 354768"/>
                  <a:gd name="connsiteY2" fmla="*/ 239842 h 269822"/>
                  <a:gd name="connsiteX3" fmla="*/ 354768 w 354768"/>
                  <a:gd name="connsiteY3" fmla="*/ 254832 h 2698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4768" h="269822">
                    <a:moveTo>
                      <a:pt x="294807" y="0"/>
                    </a:moveTo>
                    <a:cubicBezTo>
                      <a:pt x="187377" y="17488"/>
                      <a:pt x="79948" y="34976"/>
                      <a:pt x="39974" y="74950"/>
                    </a:cubicBezTo>
                    <a:cubicBezTo>
                      <a:pt x="0" y="114924"/>
                      <a:pt x="2499" y="209862"/>
                      <a:pt x="54965" y="239842"/>
                    </a:cubicBezTo>
                    <a:cubicBezTo>
                      <a:pt x="107431" y="269822"/>
                      <a:pt x="231099" y="262327"/>
                      <a:pt x="354768" y="25483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33" name="Freeform 132"/>
            <p:cNvSpPr/>
            <p:nvPr/>
          </p:nvSpPr>
          <p:spPr>
            <a:xfrm>
              <a:off x="3924847" y="3880279"/>
              <a:ext cx="578476" cy="660265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9900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4" name="Isosceles Triangle 133"/>
            <p:cNvSpPr/>
            <p:nvPr/>
          </p:nvSpPr>
          <p:spPr>
            <a:xfrm rot="16200000">
              <a:off x="2572448" y="2174631"/>
              <a:ext cx="2781393" cy="1296145"/>
            </a:xfrm>
            <a:prstGeom prst="triangle">
              <a:avLst/>
            </a:prstGeom>
            <a:solidFill>
              <a:srgbClr val="9900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135" name="Group 51"/>
            <p:cNvGrpSpPr/>
            <p:nvPr/>
          </p:nvGrpSpPr>
          <p:grpSpPr>
            <a:xfrm rot="731531" flipH="1">
              <a:off x="4083086" y="1391789"/>
              <a:ext cx="891094" cy="549104"/>
              <a:chOff x="2195736" y="1196752"/>
              <a:chExt cx="1296144" cy="792088"/>
            </a:xfrm>
            <a:solidFill>
              <a:srgbClr val="FFFF00"/>
            </a:solidFill>
          </p:grpSpPr>
          <p:sp>
            <p:nvSpPr>
              <p:cNvPr id="140" name="Freeform 139"/>
              <p:cNvSpPr/>
              <p:nvPr/>
            </p:nvSpPr>
            <p:spPr>
              <a:xfrm>
                <a:off x="2195736" y="1484784"/>
                <a:ext cx="1296144" cy="145366"/>
              </a:xfrm>
              <a:custGeom>
                <a:avLst/>
                <a:gdLst>
                  <a:gd name="connsiteX0" fmla="*/ 0 w 1209821"/>
                  <a:gd name="connsiteY0" fmla="*/ 0 h 138332"/>
                  <a:gd name="connsiteX1" fmla="*/ 337625 w 1209821"/>
                  <a:gd name="connsiteY1" fmla="*/ 112541 h 138332"/>
                  <a:gd name="connsiteX2" fmla="*/ 928468 w 1209821"/>
                  <a:gd name="connsiteY2" fmla="*/ 126609 h 138332"/>
                  <a:gd name="connsiteX3" fmla="*/ 1209821 w 1209821"/>
                  <a:gd name="connsiteY3" fmla="*/ 42203 h 138332"/>
                  <a:gd name="connsiteX0" fmla="*/ 0 w 1296144"/>
                  <a:gd name="connsiteY0" fmla="*/ 0 h 145366"/>
                  <a:gd name="connsiteX1" fmla="*/ 337625 w 1296144"/>
                  <a:gd name="connsiteY1" fmla="*/ 112541 h 145366"/>
                  <a:gd name="connsiteX2" fmla="*/ 928468 w 1296144"/>
                  <a:gd name="connsiteY2" fmla="*/ 126609 h 145366"/>
                  <a:gd name="connsiteX3" fmla="*/ 1296144 w 1296144"/>
                  <a:gd name="connsiteY3" fmla="*/ 0 h 145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96144" h="145366">
                    <a:moveTo>
                      <a:pt x="0" y="0"/>
                    </a:moveTo>
                    <a:cubicBezTo>
                      <a:pt x="91440" y="45719"/>
                      <a:pt x="182880" y="91439"/>
                      <a:pt x="337625" y="112541"/>
                    </a:cubicBezTo>
                    <a:cubicBezTo>
                      <a:pt x="492370" y="133643"/>
                      <a:pt x="768715" y="145366"/>
                      <a:pt x="928468" y="126609"/>
                    </a:cubicBezTo>
                    <a:cubicBezTo>
                      <a:pt x="1088221" y="107852"/>
                      <a:pt x="1228150" y="36341"/>
                      <a:pt x="1296144" y="0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41" name="Chord 140"/>
              <p:cNvSpPr/>
              <p:nvPr/>
            </p:nvSpPr>
            <p:spPr>
              <a:xfrm>
                <a:off x="2483768" y="1196752"/>
                <a:ext cx="720080" cy="792088"/>
              </a:xfrm>
              <a:prstGeom prst="chord">
                <a:avLst>
                  <a:gd name="adj1" fmla="val 10765082"/>
                  <a:gd name="adj2" fmla="val 108958"/>
                </a:avLst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36" name="Freeform 135"/>
            <p:cNvSpPr/>
            <p:nvPr/>
          </p:nvSpPr>
          <p:spPr>
            <a:xfrm>
              <a:off x="4093339" y="3880279"/>
              <a:ext cx="578476" cy="660265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9900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7" name="Oval 136"/>
            <p:cNvSpPr/>
            <p:nvPr/>
          </p:nvSpPr>
          <p:spPr>
            <a:xfrm flipH="1">
              <a:off x="4140871" y="2368111"/>
              <a:ext cx="56502" cy="17829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8" name="Oval 137"/>
            <p:cNvSpPr/>
            <p:nvPr/>
          </p:nvSpPr>
          <p:spPr>
            <a:xfrm flipH="1">
              <a:off x="3803900" y="2378655"/>
              <a:ext cx="56502" cy="17829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9" name="Arc 138"/>
            <p:cNvSpPr/>
            <p:nvPr/>
          </p:nvSpPr>
          <p:spPr>
            <a:xfrm>
              <a:off x="3635896" y="2828577"/>
              <a:ext cx="660936" cy="528415"/>
            </a:xfrm>
            <a:prstGeom prst="arc">
              <a:avLst>
                <a:gd name="adj1" fmla="val 11045684"/>
                <a:gd name="adj2" fmla="val 21237176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37" name="wahwahwah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9828584" y="2852936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8107595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" dur="3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371"/>
                            </p:stCondLst>
                            <p:childTnLst>
                              <p:par>
                                <p:cTn id="12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195736" y="2651503"/>
            <a:ext cx="493596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600" b="1" dirty="0" smtClean="0">
                <a:latin typeface="Century Gothic" pitchFamily="34" charset="0"/>
              </a:rPr>
              <a:t>THE END</a:t>
            </a:r>
            <a:endParaRPr lang="en-GB" sz="9600" b="1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58799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1797680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roup 61"/>
          <p:cNvGrpSpPr/>
          <p:nvPr/>
        </p:nvGrpSpPr>
        <p:grpSpPr>
          <a:xfrm>
            <a:off x="-576572" y="-603448"/>
            <a:ext cx="10297144" cy="4464496"/>
            <a:chOff x="-828600" y="-603448"/>
            <a:chExt cx="10297144" cy="4464496"/>
          </a:xfrm>
        </p:grpSpPr>
        <p:cxnSp>
          <p:nvCxnSpPr>
            <p:cNvPr id="65" name="Straight Connector 64"/>
            <p:cNvCxnSpPr/>
            <p:nvPr/>
          </p:nvCxnSpPr>
          <p:spPr>
            <a:xfrm>
              <a:off x="-252028" y="3861048"/>
              <a:ext cx="914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6" name="Group 64"/>
            <p:cNvGrpSpPr/>
            <p:nvPr/>
          </p:nvGrpSpPr>
          <p:grpSpPr>
            <a:xfrm>
              <a:off x="-828600" y="-603448"/>
              <a:ext cx="10297144" cy="3240360"/>
              <a:chOff x="-828600" y="-603448"/>
              <a:chExt cx="10297144" cy="3240360"/>
            </a:xfrm>
          </p:grpSpPr>
          <p:grpSp>
            <p:nvGrpSpPr>
              <p:cNvPr id="67" name="Group 51"/>
              <p:cNvGrpSpPr/>
              <p:nvPr/>
            </p:nvGrpSpPr>
            <p:grpSpPr>
              <a:xfrm>
                <a:off x="5868144" y="-603448"/>
                <a:ext cx="3600400" cy="3024336"/>
                <a:chOff x="194072" y="-675456"/>
                <a:chExt cx="3600400" cy="3024336"/>
              </a:xfrm>
            </p:grpSpPr>
            <p:sp>
              <p:nvSpPr>
                <p:cNvPr id="72" name="Rectangle 71"/>
                <p:cNvSpPr/>
                <p:nvPr/>
              </p:nvSpPr>
              <p:spPr>
                <a:xfrm>
                  <a:off x="338088" y="908720"/>
                  <a:ext cx="3312368" cy="1224136"/>
                </a:xfrm>
                <a:prstGeom prst="rect">
                  <a:avLst/>
                </a:prstGeom>
                <a:solidFill>
                  <a:srgbClr val="00FFFF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3" name="Rectangle 72"/>
                <p:cNvSpPr/>
                <p:nvPr/>
              </p:nvSpPr>
              <p:spPr>
                <a:xfrm>
                  <a:off x="338088" y="-531440"/>
                  <a:ext cx="3312368" cy="1224136"/>
                </a:xfrm>
                <a:prstGeom prst="rect">
                  <a:avLst/>
                </a:prstGeom>
                <a:solidFill>
                  <a:srgbClr val="00FFFF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4" name="Rectangle 73"/>
                <p:cNvSpPr/>
                <p:nvPr/>
              </p:nvSpPr>
              <p:spPr>
                <a:xfrm>
                  <a:off x="194072" y="-675456"/>
                  <a:ext cx="3600400" cy="3024336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68" name="Rounded Rectangle 67"/>
              <p:cNvSpPr/>
              <p:nvPr/>
            </p:nvSpPr>
            <p:spPr>
              <a:xfrm>
                <a:off x="-828600" y="-459432"/>
                <a:ext cx="5112568" cy="3096344"/>
              </a:xfrm>
              <a:prstGeom prst="roundRect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>
                <a:off x="-432556" y="836712"/>
                <a:ext cx="385192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 dirty="0" smtClean="0">
                    <a:solidFill>
                      <a:srgbClr val="0000FF"/>
                    </a:solidFill>
                    <a:latin typeface="Bradley Hand ITC" pitchFamily="66" charset="0"/>
                  </a:rPr>
                  <a:t>I’m too sexy –Right Said Fred</a:t>
                </a:r>
              </a:p>
              <a:p>
                <a:r>
                  <a:rPr lang="en-GB" sz="1400" b="1" dirty="0" smtClean="0">
                    <a:solidFill>
                      <a:srgbClr val="0000FF"/>
                    </a:solidFill>
                    <a:latin typeface="Bradley Hand ITC" pitchFamily="66" charset="0"/>
                  </a:rPr>
                  <a:t>Cotton eye </a:t>
                </a:r>
                <a:r>
                  <a:rPr lang="en-GB" sz="1400" b="1" dirty="0" err="1" smtClean="0">
                    <a:solidFill>
                      <a:srgbClr val="0000FF"/>
                    </a:solidFill>
                    <a:latin typeface="Bradley Hand ITC" pitchFamily="66" charset="0"/>
                  </a:rPr>
                  <a:t>joe</a:t>
                </a:r>
                <a:r>
                  <a:rPr lang="en-GB" sz="1400" b="1" dirty="0" smtClean="0">
                    <a:solidFill>
                      <a:srgbClr val="0000FF"/>
                    </a:solidFill>
                    <a:latin typeface="Bradley Hand ITC" pitchFamily="66" charset="0"/>
                  </a:rPr>
                  <a:t>    </a:t>
                </a:r>
                <a:r>
                  <a:rPr lang="en-GB" sz="1400" b="1" dirty="0" err="1" smtClean="0">
                    <a:solidFill>
                      <a:srgbClr val="0000FF"/>
                    </a:solidFill>
                    <a:latin typeface="Bradley Hand ITC" pitchFamily="66" charset="0"/>
                  </a:rPr>
                  <a:t>macarena</a:t>
                </a:r>
                <a:endParaRPr lang="en-GB" sz="1400" b="1" dirty="0" smtClean="0">
                  <a:solidFill>
                    <a:srgbClr val="0000FF"/>
                  </a:solidFill>
                  <a:latin typeface="Bradley Hand ITC" pitchFamily="66" charset="0"/>
                </a:endParaRPr>
              </a:p>
              <a:p>
                <a:r>
                  <a:rPr lang="en-GB" sz="1400" b="1" dirty="0" err="1" smtClean="0">
                    <a:solidFill>
                      <a:srgbClr val="0000FF"/>
                    </a:solidFill>
                    <a:latin typeface="Bradley Hand ITC" pitchFamily="66" charset="0"/>
                  </a:rPr>
                  <a:t>Agadoo</a:t>
                </a:r>
                <a:r>
                  <a:rPr lang="en-GB" sz="1400" b="1" dirty="0" smtClean="0">
                    <a:solidFill>
                      <a:srgbClr val="0000FF"/>
                    </a:solidFill>
                    <a:latin typeface="Bradley Hand ITC" pitchFamily="66" charset="0"/>
                  </a:rPr>
                  <a:t> doo </a:t>
                </a:r>
                <a:r>
                  <a:rPr lang="en-GB" sz="1400" b="1" dirty="0" err="1" smtClean="0">
                    <a:solidFill>
                      <a:srgbClr val="0000FF"/>
                    </a:solidFill>
                    <a:latin typeface="Bradley Hand ITC" pitchFamily="66" charset="0"/>
                  </a:rPr>
                  <a:t>doo</a:t>
                </a:r>
                <a:endParaRPr lang="en-GB" sz="1400" b="1" dirty="0" smtClean="0">
                  <a:solidFill>
                    <a:srgbClr val="0000FF"/>
                  </a:solidFill>
                  <a:latin typeface="Bradley Hand ITC" pitchFamily="66" charset="0"/>
                </a:endParaRPr>
              </a:p>
              <a:p>
                <a:r>
                  <a:rPr lang="en-GB" sz="1400" b="1" dirty="0" smtClean="0">
                    <a:solidFill>
                      <a:srgbClr val="0000FF"/>
                    </a:solidFill>
                    <a:latin typeface="Bradley Hand ITC" pitchFamily="66" charset="0"/>
                  </a:rPr>
                  <a:t>Something by Taylor Swift</a:t>
                </a:r>
              </a:p>
              <a:p>
                <a:r>
                  <a:rPr lang="en-GB" sz="1400" b="1" dirty="0" smtClean="0">
                    <a:solidFill>
                      <a:srgbClr val="0000FF"/>
                    </a:solidFill>
                    <a:latin typeface="Bradley Hand ITC" pitchFamily="66" charset="0"/>
                  </a:rPr>
                  <a:t>Weather With You – Crowded House </a:t>
                </a:r>
              </a:p>
              <a:p>
                <a:r>
                  <a:rPr lang="en-GB" sz="1400" b="1" dirty="0" smtClean="0">
                    <a:solidFill>
                      <a:srgbClr val="0000FF"/>
                    </a:solidFill>
                    <a:latin typeface="Bradley Hand ITC" pitchFamily="66" charset="0"/>
                  </a:rPr>
                  <a:t>Blame it on the Weatherman – B*witched</a:t>
                </a:r>
                <a:endParaRPr lang="en-GB" sz="1400" b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 rot="192743">
                <a:off x="-484719" y="-121419"/>
                <a:ext cx="437714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b="1" dirty="0" smtClean="0">
                    <a:latin typeface="Bradley Hand ITC" pitchFamily="66" charset="0"/>
                  </a:rPr>
                  <a:t>WRITE PANTO AFTER PARTY SONG REQUESTS HERE!</a:t>
                </a:r>
                <a:endParaRPr lang="en-GB" sz="2400" b="1" dirty="0"/>
              </a:p>
            </p:txBody>
          </p:sp>
        </p:grpSp>
      </p:grpSp>
      <p:sp>
        <p:nvSpPr>
          <p:cNvPr id="61" name="Freeform 60"/>
          <p:cNvSpPr/>
          <p:nvPr/>
        </p:nvSpPr>
        <p:spPr>
          <a:xfrm rot="2125316" flipV="1">
            <a:off x="3892654" y="2366068"/>
            <a:ext cx="657816" cy="1096068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40017" y="164738"/>
                </a:moveTo>
                <a:cubicBezTo>
                  <a:pt x="254106" y="210379"/>
                  <a:pt x="265958" y="329141"/>
                  <a:pt x="239713" y="381071"/>
                </a:cubicBezTo>
                <a:cubicBezTo>
                  <a:pt x="213469" y="43300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Freeform 62"/>
          <p:cNvSpPr/>
          <p:nvPr/>
        </p:nvSpPr>
        <p:spPr>
          <a:xfrm>
            <a:off x="4527702" y="3782693"/>
            <a:ext cx="367165" cy="762795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Freeform 63"/>
          <p:cNvSpPr/>
          <p:nvPr/>
        </p:nvSpPr>
        <p:spPr>
          <a:xfrm flipH="1">
            <a:off x="6471918" y="3782693"/>
            <a:ext cx="360040" cy="762795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Freeform 57"/>
          <p:cNvSpPr/>
          <p:nvPr/>
        </p:nvSpPr>
        <p:spPr>
          <a:xfrm>
            <a:off x="395536" y="3242269"/>
            <a:ext cx="432048" cy="906811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Freeform 58"/>
          <p:cNvSpPr/>
          <p:nvPr/>
        </p:nvSpPr>
        <p:spPr>
          <a:xfrm flipH="1">
            <a:off x="1763688" y="3242269"/>
            <a:ext cx="423664" cy="906811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3" name="Group 49"/>
          <p:cNvGrpSpPr/>
          <p:nvPr/>
        </p:nvGrpSpPr>
        <p:grpSpPr>
          <a:xfrm>
            <a:off x="4816074" y="4835103"/>
            <a:ext cx="832588" cy="754137"/>
            <a:chOff x="3083489" y="4581128"/>
            <a:chExt cx="1344495" cy="1224136"/>
          </a:xfrm>
        </p:grpSpPr>
        <p:sp>
          <p:nvSpPr>
            <p:cNvPr id="37" name="Freeform 36"/>
            <p:cNvSpPr/>
            <p:nvPr/>
          </p:nvSpPr>
          <p:spPr>
            <a:xfrm>
              <a:off x="3306586" y="4581128"/>
              <a:ext cx="1020812" cy="1144288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3083489" y="5109782"/>
              <a:ext cx="1344495" cy="695482"/>
            </a:xfrm>
            <a:custGeom>
              <a:avLst/>
              <a:gdLst>
                <a:gd name="connsiteX0" fmla="*/ 909711 w 1444283"/>
                <a:gd name="connsiteY0" fmla="*/ 180535 h 616633"/>
                <a:gd name="connsiteX1" fmla="*/ 501748 w 1444283"/>
                <a:gd name="connsiteY1" fmla="*/ 11723 h 616633"/>
                <a:gd name="connsiteX2" fmla="*/ 192259 w 1444283"/>
                <a:gd name="connsiteY2" fmla="*/ 250874 h 616633"/>
                <a:gd name="connsiteX3" fmla="*/ 178191 w 1444283"/>
                <a:gd name="connsiteY3" fmla="*/ 504092 h 616633"/>
                <a:gd name="connsiteX4" fmla="*/ 1261403 w 1444283"/>
                <a:gd name="connsiteY4" fmla="*/ 574430 h 616633"/>
                <a:gd name="connsiteX5" fmla="*/ 1275471 w 1444283"/>
                <a:gd name="connsiteY5" fmla="*/ 546295 h 616633"/>
                <a:gd name="connsiteX6" fmla="*/ 1289539 w 1444283"/>
                <a:gd name="connsiteY6" fmla="*/ 152400 h 616633"/>
                <a:gd name="connsiteX7" fmla="*/ 1275471 w 1444283"/>
                <a:gd name="connsiteY7" fmla="*/ 124264 h 616633"/>
                <a:gd name="connsiteX8" fmla="*/ 937846 w 1444283"/>
                <a:gd name="connsiteY8" fmla="*/ 222738 h 616633"/>
                <a:gd name="connsiteX0" fmla="*/ 909711 w 1444283"/>
                <a:gd name="connsiteY0" fmla="*/ 180535 h 616633"/>
                <a:gd name="connsiteX1" fmla="*/ 501748 w 1444283"/>
                <a:gd name="connsiteY1" fmla="*/ 11723 h 616633"/>
                <a:gd name="connsiteX2" fmla="*/ 192259 w 1444283"/>
                <a:gd name="connsiteY2" fmla="*/ 250874 h 616633"/>
                <a:gd name="connsiteX3" fmla="*/ 178191 w 1444283"/>
                <a:gd name="connsiteY3" fmla="*/ 504092 h 616633"/>
                <a:gd name="connsiteX4" fmla="*/ 1261403 w 1444283"/>
                <a:gd name="connsiteY4" fmla="*/ 574430 h 616633"/>
                <a:gd name="connsiteX5" fmla="*/ 1275471 w 1444283"/>
                <a:gd name="connsiteY5" fmla="*/ 546295 h 616633"/>
                <a:gd name="connsiteX6" fmla="*/ 1289539 w 1444283"/>
                <a:gd name="connsiteY6" fmla="*/ 152400 h 616633"/>
                <a:gd name="connsiteX7" fmla="*/ 1275471 w 1444283"/>
                <a:gd name="connsiteY7" fmla="*/ 124264 h 616633"/>
                <a:gd name="connsiteX8" fmla="*/ 882287 w 1444283"/>
                <a:gd name="connsiteY8" fmla="*/ 64012 h 616633"/>
                <a:gd name="connsiteX0" fmla="*/ 909711 w 1444283"/>
                <a:gd name="connsiteY0" fmla="*/ 180535 h 616633"/>
                <a:gd name="connsiteX1" fmla="*/ 501748 w 1444283"/>
                <a:gd name="connsiteY1" fmla="*/ 11723 h 616633"/>
                <a:gd name="connsiteX2" fmla="*/ 192259 w 1444283"/>
                <a:gd name="connsiteY2" fmla="*/ 250874 h 616633"/>
                <a:gd name="connsiteX3" fmla="*/ 178191 w 1444283"/>
                <a:gd name="connsiteY3" fmla="*/ 504092 h 616633"/>
                <a:gd name="connsiteX4" fmla="*/ 1261403 w 1444283"/>
                <a:gd name="connsiteY4" fmla="*/ 574430 h 616633"/>
                <a:gd name="connsiteX5" fmla="*/ 1275471 w 1444283"/>
                <a:gd name="connsiteY5" fmla="*/ 546295 h 616633"/>
                <a:gd name="connsiteX6" fmla="*/ 1289539 w 1444283"/>
                <a:gd name="connsiteY6" fmla="*/ 152400 h 616633"/>
                <a:gd name="connsiteX7" fmla="*/ 1242327 w 1444283"/>
                <a:gd name="connsiteY7" fmla="*/ 64012 h 616633"/>
                <a:gd name="connsiteX8" fmla="*/ 882287 w 1444283"/>
                <a:gd name="connsiteY8" fmla="*/ 64012 h 616633"/>
                <a:gd name="connsiteX0" fmla="*/ 909711 w 1444283"/>
                <a:gd name="connsiteY0" fmla="*/ 311317 h 747415"/>
                <a:gd name="connsiteX1" fmla="*/ 501748 w 1444283"/>
                <a:gd name="connsiteY1" fmla="*/ 142505 h 747415"/>
                <a:gd name="connsiteX2" fmla="*/ 192259 w 1444283"/>
                <a:gd name="connsiteY2" fmla="*/ 381656 h 747415"/>
                <a:gd name="connsiteX3" fmla="*/ 178191 w 1444283"/>
                <a:gd name="connsiteY3" fmla="*/ 634874 h 747415"/>
                <a:gd name="connsiteX4" fmla="*/ 1261403 w 1444283"/>
                <a:gd name="connsiteY4" fmla="*/ 705212 h 747415"/>
                <a:gd name="connsiteX5" fmla="*/ 1275471 w 1444283"/>
                <a:gd name="connsiteY5" fmla="*/ 677077 h 747415"/>
                <a:gd name="connsiteX6" fmla="*/ 1289539 w 1444283"/>
                <a:gd name="connsiteY6" fmla="*/ 283182 h 747415"/>
                <a:gd name="connsiteX7" fmla="*/ 1242327 w 1444283"/>
                <a:gd name="connsiteY7" fmla="*/ 194794 h 747415"/>
                <a:gd name="connsiteX8" fmla="*/ 882287 w 1444283"/>
                <a:gd name="connsiteY8" fmla="*/ 194794 h 747415"/>
                <a:gd name="connsiteX0" fmla="*/ 909711 w 1444283"/>
                <a:gd name="connsiteY0" fmla="*/ 311317 h 714141"/>
                <a:gd name="connsiteX1" fmla="*/ 501748 w 1444283"/>
                <a:gd name="connsiteY1" fmla="*/ 142505 h 714141"/>
                <a:gd name="connsiteX2" fmla="*/ 192259 w 1444283"/>
                <a:gd name="connsiteY2" fmla="*/ 381656 h 714141"/>
                <a:gd name="connsiteX3" fmla="*/ 178191 w 1444283"/>
                <a:gd name="connsiteY3" fmla="*/ 634874 h 714141"/>
                <a:gd name="connsiteX4" fmla="*/ 1261403 w 1444283"/>
                <a:gd name="connsiteY4" fmla="*/ 705212 h 714141"/>
                <a:gd name="connsiteX5" fmla="*/ 1275471 w 1444283"/>
                <a:gd name="connsiteY5" fmla="*/ 677077 h 714141"/>
                <a:gd name="connsiteX6" fmla="*/ 1314335 w 1444283"/>
                <a:gd name="connsiteY6" fmla="*/ 482826 h 714141"/>
                <a:gd name="connsiteX7" fmla="*/ 1242327 w 1444283"/>
                <a:gd name="connsiteY7" fmla="*/ 194794 h 714141"/>
                <a:gd name="connsiteX8" fmla="*/ 882287 w 1444283"/>
                <a:gd name="connsiteY8" fmla="*/ 194794 h 714141"/>
                <a:gd name="connsiteX0" fmla="*/ 909711 w 1444283"/>
                <a:gd name="connsiteY0" fmla="*/ 311317 h 714141"/>
                <a:gd name="connsiteX1" fmla="*/ 501748 w 1444283"/>
                <a:gd name="connsiteY1" fmla="*/ 142505 h 714141"/>
                <a:gd name="connsiteX2" fmla="*/ 192259 w 1444283"/>
                <a:gd name="connsiteY2" fmla="*/ 381656 h 714141"/>
                <a:gd name="connsiteX3" fmla="*/ 178191 w 1444283"/>
                <a:gd name="connsiteY3" fmla="*/ 634874 h 714141"/>
                <a:gd name="connsiteX4" fmla="*/ 1261403 w 1444283"/>
                <a:gd name="connsiteY4" fmla="*/ 705212 h 714141"/>
                <a:gd name="connsiteX5" fmla="*/ 1275471 w 1444283"/>
                <a:gd name="connsiteY5" fmla="*/ 677077 h 714141"/>
                <a:gd name="connsiteX6" fmla="*/ 1314335 w 1444283"/>
                <a:gd name="connsiteY6" fmla="*/ 482826 h 714141"/>
                <a:gd name="connsiteX7" fmla="*/ 1242327 w 1444283"/>
                <a:gd name="connsiteY7" fmla="*/ 194794 h 714141"/>
                <a:gd name="connsiteX8" fmla="*/ 882287 w 1444283"/>
                <a:gd name="connsiteY8" fmla="*/ 194794 h 714141"/>
                <a:gd name="connsiteX0" fmla="*/ 909711 w 1444283"/>
                <a:gd name="connsiteY0" fmla="*/ 180535 h 631365"/>
                <a:gd name="connsiteX1" fmla="*/ 501748 w 1444283"/>
                <a:gd name="connsiteY1" fmla="*/ 11723 h 631365"/>
                <a:gd name="connsiteX2" fmla="*/ 192259 w 1444283"/>
                <a:gd name="connsiteY2" fmla="*/ 250874 h 631365"/>
                <a:gd name="connsiteX3" fmla="*/ 178191 w 1444283"/>
                <a:gd name="connsiteY3" fmla="*/ 504092 h 631365"/>
                <a:gd name="connsiteX4" fmla="*/ 1261403 w 1444283"/>
                <a:gd name="connsiteY4" fmla="*/ 574430 h 631365"/>
                <a:gd name="connsiteX5" fmla="*/ 1275471 w 1444283"/>
                <a:gd name="connsiteY5" fmla="*/ 546295 h 631365"/>
                <a:gd name="connsiteX6" fmla="*/ 1242327 w 1444283"/>
                <a:gd name="connsiteY6" fmla="*/ 64012 h 631365"/>
                <a:gd name="connsiteX7" fmla="*/ 882287 w 1444283"/>
                <a:gd name="connsiteY7" fmla="*/ 64012 h 631365"/>
                <a:gd name="connsiteX0" fmla="*/ 909711 w 1444283"/>
                <a:gd name="connsiteY0" fmla="*/ 180535 h 631365"/>
                <a:gd name="connsiteX1" fmla="*/ 501748 w 1444283"/>
                <a:gd name="connsiteY1" fmla="*/ 11723 h 631365"/>
                <a:gd name="connsiteX2" fmla="*/ 192259 w 1444283"/>
                <a:gd name="connsiteY2" fmla="*/ 250874 h 631365"/>
                <a:gd name="connsiteX3" fmla="*/ 178191 w 1444283"/>
                <a:gd name="connsiteY3" fmla="*/ 504092 h 631365"/>
                <a:gd name="connsiteX4" fmla="*/ 1261403 w 1444283"/>
                <a:gd name="connsiteY4" fmla="*/ 574430 h 631365"/>
                <a:gd name="connsiteX5" fmla="*/ 1275471 w 1444283"/>
                <a:gd name="connsiteY5" fmla="*/ 546295 h 631365"/>
                <a:gd name="connsiteX6" fmla="*/ 1242327 w 1444283"/>
                <a:gd name="connsiteY6" fmla="*/ 64012 h 631365"/>
                <a:gd name="connsiteX7" fmla="*/ 882287 w 1444283"/>
                <a:gd name="connsiteY7" fmla="*/ 64012 h 631365"/>
                <a:gd name="connsiteX0" fmla="*/ 909711 w 1444283"/>
                <a:gd name="connsiteY0" fmla="*/ 180535 h 631365"/>
                <a:gd name="connsiteX1" fmla="*/ 501748 w 1444283"/>
                <a:gd name="connsiteY1" fmla="*/ 11723 h 631365"/>
                <a:gd name="connsiteX2" fmla="*/ 192259 w 1444283"/>
                <a:gd name="connsiteY2" fmla="*/ 250874 h 631365"/>
                <a:gd name="connsiteX3" fmla="*/ 178191 w 1444283"/>
                <a:gd name="connsiteY3" fmla="*/ 504092 h 631365"/>
                <a:gd name="connsiteX4" fmla="*/ 1261403 w 1444283"/>
                <a:gd name="connsiteY4" fmla="*/ 574430 h 631365"/>
                <a:gd name="connsiteX5" fmla="*/ 1275471 w 1444283"/>
                <a:gd name="connsiteY5" fmla="*/ 546295 h 631365"/>
                <a:gd name="connsiteX6" fmla="*/ 1242327 w 1444283"/>
                <a:gd name="connsiteY6" fmla="*/ 64012 h 631365"/>
                <a:gd name="connsiteX7" fmla="*/ 882287 w 1444283"/>
                <a:gd name="connsiteY7" fmla="*/ 64012 h 631365"/>
                <a:gd name="connsiteX0" fmla="*/ 894530 w 1338018"/>
                <a:gd name="connsiteY0" fmla="*/ 180535 h 630304"/>
                <a:gd name="connsiteX1" fmla="*/ 486567 w 1338018"/>
                <a:gd name="connsiteY1" fmla="*/ 11723 h 630304"/>
                <a:gd name="connsiteX2" fmla="*/ 177078 w 1338018"/>
                <a:gd name="connsiteY2" fmla="*/ 250874 h 630304"/>
                <a:gd name="connsiteX3" fmla="*/ 163010 w 1338018"/>
                <a:gd name="connsiteY3" fmla="*/ 504092 h 630304"/>
                <a:gd name="connsiteX4" fmla="*/ 1155138 w 1338018"/>
                <a:gd name="connsiteY4" fmla="*/ 568068 h 630304"/>
                <a:gd name="connsiteX5" fmla="*/ 1260290 w 1338018"/>
                <a:gd name="connsiteY5" fmla="*/ 546295 h 630304"/>
                <a:gd name="connsiteX6" fmla="*/ 1227146 w 1338018"/>
                <a:gd name="connsiteY6" fmla="*/ 64012 h 630304"/>
                <a:gd name="connsiteX7" fmla="*/ 867106 w 1338018"/>
                <a:gd name="connsiteY7" fmla="*/ 64012 h 630304"/>
                <a:gd name="connsiteX0" fmla="*/ 894530 w 1344495"/>
                <a:gd name="connsiteY0" fmla="*/ 180535 h 652077"/>
                <a:gd name="connsiteX1" fmla="*/ 486567 w 1344495"/>
                <a:gd name="connsiteY1" fmla="*/ 11723 h 652077"/>
                <a:gd name="connsiteX2" fmla="*/ 177078 w 1344495"/>
                <a:gd name="connsiteY2" fmla="*/ 250874 h 652077"/>
                <a:gd name="connsiteX3" fmla="*/ 163010 w 1344495"/>
                <a:gd name="connsiteY3" fmla="*/ 504092 h 652077"/>
                <a:gd name="connsiteX4" fmla="*/ 1155138 w 1344495"/>
                <a:gd name="connsiteY4" fmla="*/ 568068 h 652077"/>
                <a:gd name="connsiteX5" fmla="*/ 1299153 w 1344495"/>
                <a:gd name="connsiteY5" fmla="*/ 568068 h 652077"/>
                <a:gd name="connsiteX6" fmla="*/ 1227146 w 1344495"/>
                <a:gd name="connsiteY6" fmla="*/ 64012 h 652077"/>
                <a:gd name="connsiteX7" fmla="*/ 867106 w 1344495"/>
                <a:gd name="connsiteY7" fmla="*/ 64012 h 652077"/>
                <a:gd name="connsiteX0" fmla="*/ 894530 w 1344495"/>
                <a:gd name="connsiteY0" fmla="*/ 202909 h 674451"/>
                <a:gd name="connsiteX1" fmla="*/ 486567 w 1344495"/>
                <a:gd name="connsiteY1" fmla="*/ 34097 h 674451"/>
                <a:gd name="connsiteX2" fmla="*/ 177078 w 1344495"/>
                <a:gd name="connsiteY2" fmla="*/ 273248 h 674451"/>
                <a:gd name="connsiteX3" fmla="*/ 163010 w 1344495"/>
                <a:gd name="connsiteY3" fmla="*/ 526466 h 674451"/>
                <a:gd name="connsiteX4" fmla="*/ 1155138 w 1344495"/>
                <a:gd name="connsiteY4" fmla="*/ 590442 h 674451"/>
                <a:gd name="connsiteX5" fmla="*/ 1299153 w 1344495"/>
                <a:gd name="connsiteY5" fmla="*/ 590442 h 674451"/>
                <a:gd name="connsiteX6" fmla="*/ 1227146 w 1344495"/>
                <a:gd name="connsiteY6" fmla="*/ 86386 h 674451"/>
                <a:gd name="connsiteX7" fmla="*/ 905007 w 1344495"/>
                <a:gd name="connsiteY7" fmla="*/ 72124 h 674451"/>
                <a:gd name="connsiteX8" fmla="*/ 867106 w 1344495"/>
                <a:gd name="connsiteY8" fmla="*/ 86386 h 674451"/>
                <a:gd name="connsiteX0" fmla="*/ 894530 w 1344495"/>
                <a:gd name="connsiteY0" fmla="*/ 202909 h 674451"/>
                <a:gd name="connsiteX1" fmla="*/ 486567 w 1344495"/>
                <a:gd name="connsiteY1" fmla="*/ 34097 h 674451"/>
                <a:gd name="connsiteX2" fmla="*/ 177078 w 1344495"/>
                <a:gd name="connsiteY2" fmla="*/ 273248 h 674451"/>
                <a:gd name="connsiteX3" fmla="*/ 163010 w 1344495"/>
                <a:gd name="connsiteY3" fmla="*/ 526466 h 674451"/>
                <a:gd name="connsiteX4" fmla="*/ 1155138 w 1344495"/>
                <a:gd name="connsiteY4" fmla="*/ 590442 h 674451"/>
                <a:gd name="connsiteX5" fmla="*/ 1299153 w 1344495"/>
                <a:gd name="connsiteY5" fmla="*/ 590442 h 674451"/>
                <a:gd name="connsiteX6" fmla="*/ 1227146 w 1344495"/>
                <a:gd name="connsiteY6" fmla="*/ 86386 h 674451"/>
                <a:gd name="connsiteX7" fmla="*/ 905007 w 1344495"/>
                <a:gd name="connsiteY7" fmla="*/ 72124 h 674451"/>
                <a:gd name="connsiteX8" fmla="*/ 867105 w 1344495"/>
                <a:gd name="connsiteY8" fmla="*/ 158394 h 674451"/>
                <a:gd name="connsiteX0" fmla="*/ 894530 w 1344495"/>
                <a:gd name="connsiteY0" fmla="*/ 212534 h 684076"/>
                <a:gd name="connsiteX1" fmla="*/ 486567 w 1344495"/>
                <a:gd name="connsiteY1" fmla="*/ 43722 h 684076"/>
                <a:gd name="connsiteX2" fmla="*/ 177078 w 1344495"/>
                <a:gd name="connsiteY2" fmla="*/ 282873 h 684076"/>
                <a:gd name="connsiteX3" fmla="*/ 163010 w 1344495"/>
                <a:gd name="connsiteY3" fmla="*/ 536091 h 684076"/>
                <a:gd name="connsiteX4" fmla="*/ 1155138 w 1344495"/>
                <a:gd name="connsiteY4" fmla="*/ 600067 h 684076"/>
                <a:gd name="connsiteX5" fmla="*/ 1299153 w 1344495"/>
                <a:gd name="connsiteY5" fmla="*/ 600067 h 684076"/>
                <a:gd name="connsiteX6" fmla="*/ 1227146 w 1344495"/>
                <a:gd name="connsiteY6" fmla="*/ 96011 h 684076"/>
                <a:gd name="connsiteX7" fmla="*/ 867105 w 1344495"/>
                <a:gd name="connsiteY7" fmla="*/ 24003 h 684076"/>
                <a:gd name="connsiteX8" fmla="*/ 867105 w 1344495"/>
                <a:gd name="connsiteY8" fmla="*/ 168019 h 684076"/>
                <a:gd name="connsiteX0" fmla="*/ 894530 w 1344495"/>
                <a:gd name="connsiteY0" fmla="*/ 212534 h 684076"/>
                <a:gd name="connsiteX1" fmla="*/ 486567 w 1344495"/>
                <a:gd name="connsiteY1" fmla="*/ 43722 h 684076"/>
                <a:gd name="connsiteX2" fmla="*/ 177078 w 1344495"/>
                <a:gd name="connsiteY2" fmla="*/ 282873 h 684076"/>
                <a:gd name="connsiteX3" fmla="*/ 163010 w 1344495"/>
                <a:gd name="connsiteY3" fmla="*/ 536091 h 684076"/>
                <a:gd name="connsiteX4" fmla="*/ 1155138 w 1344495"/>
                <a:gd name="connsiteY4" fmla="*/ 600067 h 684076"/>
                <a:gd name="connsiteX5" fmla="*/ 1299153 w 1344495"/>
                <a:gd name="connsiteY5" fmla="*/ 600067 h 684076"/>
                <a:gd name="connsiteX6" fmla="*/ 1227146 w 1344495"/>
                <a:gd name="connsiteY6" fmla="*/ 96011 h 684076"/>
                <a:gd name="connsiteX7" fmla="*/ 867105 w 1344495"/>
                <a:gd name="connsiteY7" fmla="*/ 24003 h 684076"/>
                <a:gd name="connsiteX8" fmla="*/ 867105 w 1344495"/>
                <a:gd name="connsiteY8" fmla="*/ 168019 h 684076"/>
                <a:gd name="connsiteX0" fmla="*/ 894530 w 1344495"/>
                <a:gd name="connsiteY0" fmla="*/ 212534 h 684076"/>
                <a:gd name="connsiteX1" fmla="*/ 486567 w 1344495"/>
                <a:gd name="connsiteY1" fmla="*/ 43722 h 684076"/>
                <a:gd name="connsiteX2" fmla="*/ 177078 w 1344495"/>
                <a:gd name="connsiteY2" fmla="*/ 282873 h 684076"/>
                <a:gd name="connsiteX3" fmla="*/ 163010 w 1344495"/>
                <a:gd name="connsiteY3" fmla="*/ 536091 h 684076"/>
                <a:gd name="connsiteX4" fmla="*/ 1155138 w 1344495"/>
                <a:gd name="connsiteY4" fmla="*/ 600067 h 684076"/>
                <a:gd name="connsiteX5" fmla="*/ 1299153 w 1344495"/>
                <a:gd name="connsiteY5" fmla="*/ 600067 h 684076"/>
                <a:gd name="connsiteX6" fmla="*/ 1227146 w 1344495"/>
                <a:gd name="connsiteY6" fmla="*/ 96011 h 684076"/>
                <a:gd name="connsiteX7" fmla="*/ 867105 w 1344495"/>
                <a:gd name="connsiteY7" fmla="*/ 24003 h 684076"/>
                <a:gd name="connsiteX8" fmla="*/ 867105 w 1344495"/>
                <a:gd name="connsiteY8" fmla="*/ 168019 h 684076"/>
                <a:gd name="connsiteX0" fmla="*/ 894530 w 1344495"/>
                <a:gd name="connsiteY0" fmla="*/ 284542 h 768086"/>
                <a:gd name="connsiteX1" fmla="*/ 486567 w 1344495"/>
                <a:gd name="connsiteY1" fmla="*/ 115730 h 768086"/>
                <a:gd name="connsiteX2" fmla="*/ 177078 w 1344495"/>
                <a:gd name="connsiteY2" fmla="*/ 354881 h 768086"/>
                <a:gd name="connsiteX3" fmla="*/ 163010 w 1344495"/>
                <a:gd name="connsiteY3" fmla="*/ 608099 h 768086"/>
                <a:gd name="connsiteX4" fmla="*/ 1155138 w 1344495"/>
                <a:gd name="connsiteY4" fmla="*/ 672075 h 768086"/>
                <a:gd name="connsiteX5" fmla="*/ 1299153 w 1344495"/>
                <a:gd name="connsiteY5" fmla="*/ 672075 h 768086"/>
                <a:gd name="connsiteX6" fmla="*/ 1227145 w 1344495"/>
                <a:gd name="connsiteY6" fmla="*/ 96011 h 768086"/>
                <a:gd name="connsiteX7" fmla="*/ 867105 w 1344495"/>
                <a:gd name="connsiteY7" fmla="*/ 96011 h 768086"/>
                <a:gd name="connsiteX8" fmla="*/ 867105 w 1344495"/>
                <a:gd name="connsiteY8" fmla="*/ 240027 h 768086"/>
                <a:gd name="connsiteX0" fmla="*/ 894530 w 1344495"/>
                <a:gd name="connsiteY0" fmla="*/ 211938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167423 h 695482"/>
                <a:gd name="connsiteX0" fmla="*/ 894530 w 1344495"/>
                <a:gd name="connsiteY0" fmla="*/ 211938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167423 h 695482"/>
                <a:gd name="connsiteX0" fmla="*/ 894530 w 1344495"/>
                <a:gd name="connsiteY0" fmla="*/ 211938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167423 h 695482"/>
                <a:gd name="connsiteX0" fmla="*/ 894530 w 1344495"/>
                <a:gd name="connsiteY0" fmla="*/ 211938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239431 h 695482"/>
                <a:gd name="connsiteX0" fmla="*/ 894530 w 1344495"/>
                <a:gd name="connsiteY0" fmla="*/ 211938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239431 h 695482"/>
                <a:gd name="connsiteX0" fmla="*/ 894530 w 1344495"/>
                <a:gd name="connsiteY0" fmla="*/ 211938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239431 h 695482"/>
                <a:gd name="connsiteX0" fmla="*/ 867105 w 1344495"/>
                <a:gd name="connsiteY0" fmla="*/ 239431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239431 h 695482"/>
                <a:gd name="connsiteX0" fmla="*/ 867105 w 1344495"/>
                <a:gd name="connsiteY0" fmla="*/ 239431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167423 h 695482"/>
                <a:gd name="connsiteX0" fmla="*/ 867105 w 1344495"/>
                <a:gd name="connsiteY0" fmla="*/ 239431 h 695482"/>
                <a:gd name="connsiteX1" fmla="*/ 939113 w 1344495"/>
                <a:gd name="connsiteY1" fmla="*/ 527463 h 695482"/>
                <a:gd name="connsiteX2" fmla="*/ 486567 w 1344495"/>
                <a:gd name="connsiteY2" fmla="*/ 43126 h 695482"/>
                <a:gd name="connsiteX3" fmla="*/ 177078 w 1344495"/>
                <a:gd name="connsiteY3" fmla="*/ 282277 h 695482"/>
                <a:gd name="connsiteX4" fmla="*/ 163010 w 1344495"/>
                <a:gd name="connsiteY4" fmla="*/ 535495 h 695482"/>
                <a:gd name="connsiteX5" fmla="*/ 1155138 w 1344495"/>
                <a:gd name="connsiteY5" fmla="*/ 599471 h 695482"/>
                <a:gd name="connsiteX6" fmla="*/ 1299153 w 1344495"/>
                <a:gd name="connsiteY6" fmla="*/ 599471 h 695482"/>
                <a:gd name="connsiteX7" fmla="*/ 1227145 w 1344495"/>
                <a:gd name="connsiteY7" fmla="*/ 23407 h 695482"/>
                <a:gd name="connsiteX8" fmla="*/ 867105 w 1344495"/>
                <a:gd name="connsiteY8" fmla="*/ 23407 h 695482"/>
                <a:gd name="connsiteX9" fmla="*/ 867105 w 1344495"/>
                <a:gd name="connsiteY9" fmla="*/ 167423 h 695482"/>
                <a:gd name="connsiteX0" fmla="*/ 867105 w 1344495"/>
                <a:gd name="connsiteY0" fmla="*/ 239431 h 695482"/>
                <a:gd name="connsiteX1" fmla="*/ 867105 w 1344495"/>
                <a:gd name="connsiteY1" fmla="*/ 167423 h 695482"/>
                <a:gd name="connsiteX2" fmla="*/ 939113 w 1344495"/>
                <a:gd name="connsiteY2" fmla="*/ 527463 h 695482"/>
                <a:gd name="connsiteX3" fmla="*/ 486567 w 1344495"/>
                <a:gd name="connsiteY3" fmla="*/ 43126 h 695482"/>
                <a:gd name="connsiteX4" fmla="*/ 177078 w 1344495"/>
                <a:gd name="connsiteY4" fmla="*/ 282277 h 695482"/>
                <a:gd name="connsiteX5" fmla="*/ 163010 w 1344495"/>
                <a:gd name="connsiteY5" fmla="*/ 535495 h 695482"/>
                <a:gd name="connsiteX6" fmla="*/ 1155138 w 1344495"/>
                <a:gd name="connsiteY6" fmla="*/ 599471 h 695482"/>
                <a:gd name="connsiteX7" fmla="*/ 1299153 w 1344495"/>
                <a:gd name="connsiteY7" fmla="*/ 599471 h 695482"/>
                <a:gd name="connsiteX8" fmla="*/ 1227145 w 1344495"/>
                <a:gd name="connsiteY8" fmla="*/ 23407 h 695482"/>
                <a:gd name="connsiteX9" fmla="*/ 867105 w 1344495"/>
                <a:gd name="connsiteY9" fmla="*/ 23407 h 695482"/>
                <a:gd name="connsiteX10" fmla="*/ 867105 w 1344495"/>
                <a:gd name="connsiteY10" fmla="*/ 167423 h 695482"/>
                <a:gd name="connsiteX0" fmla="*/ 867105 w 1344495"/>
                <a:gd name="connsiteY0" fmla="*/ 239431 h 695482"/>
                <a:gd name="connsiteX1" fmla="*/ 867105 w 1344495"/>
                <a:gd name="connsiteY1" fmla="*/ 167423 h 695482"/>
                <a:gd name="connsiteX2" fmla="*/ 486567 w 1344495"/>
                <a:gd name="connsiteY2" fmla="*/ 43126 h 695482"/>
                <a:gd name="connsiteX3" fmla="*/ 177078 w 1344495"/>
                <a:gd name="connsiteY3" fmla="*/ 282277 h 695482"/>
                <a:gd name="connsiteX4" fmla="*/ 163010 w 1344495"/>
                <a:gd name="connsiteY4" fmla="*/ 535495 h 695482"/>
                <a:gd name="connsiteX5" fmla="*/ 1155138 w 1344495"/>
                <a:gd name="connsiteY5" fmla="*/ 599471 h 695482"/>
                <a:gd name="connsiteX6" fmla="*/ 1299153 w 1344495"/>
                <a:gd name="connsiteY6" fmla="*/ 599471 h 695482"/>
                <a:gd name="connsiteX7" fmla="*/ 1227145 w 1344495"/>
                <a:gd name="connsiteY7" fmla="*/ 23407 h 695482"/>
                <a:gd name="connsiteX8" fmla="*/ 867105 w 1344495"/>
                <a:gd name="connsiteY8" fmla="*/ 23407 h 695482"/>
                <a:gd name="connsiteX9" fmla="*/ 867105 w 1344495"/>
                <a:gd name="connsiteY9" fmla="*/ 167423 h 695482"/>
                <a:gd name="connsiteX0" fmla="*/ 867105 w 1344495"/>
                <a:gd name="connsiteY0" fmla="*/ 239431 h 695482"/>
                <a:gd name="connsiteX1" fmla="*/ 867105 w 1344495"/>
                <a:gd name="connsiteY1" fmla="*/ 167423 h 695482"/>
                <a:gd name="connsiteX2" fmla="*/ 486567 w 1344495"/>
                <a:gd name="connsiteY2" fmla="*/ 43126 h 695482"/>
                <a:gd name="connsiteX3" fmla="*/ 177078 w 1344495"/>
                <a:gd name="connsiteY3" fmla="*/ 282277 h 695482"/>
                <a:gd name="connsiteX4" fmla="*/ 163010 w 1344495"/>
                <a:gd name="connsiteY4" fmla="*/ 535495 h 695482"/>
                <a:gd name="connsiteX5" fmla="*/ 1155138 w 1344495"/>
                <a:gd name="connsiteY5" fmla="*/ 599471 h 695482"/>
                <a:gd name="connsiteX6" fmla="*/ 1299153 w 1344495"/>
                <a:gd name="connsiteY6" fmla="*/ 599471 h 695482"/>
                <a:gd name="connsiteX7" fmla="*/ 1227145 w 1344495"/>
                <a:gd name="connsiteY7" fmla="*/ 23407 h 695482"/>
                <a:gd name="connsiteX8" fmla="*/ 867105 w 1344495"/>
                <a:gd name="connsiteY8" fmla="*/ 23407 h 695482"/>
                <a:gd name="connsiteX9" fmla="*/ 867105 w 1344495"/>
                <a:gd name="connsiteY9" fmla="*/ 167423 h 695482"/>
                <a:gd name="connsiteX0" fmla="*/ 867105 w 1344495"/>
                <a:gd name="connsiteY0" fmla="*/ 362417 h 818468"/>
                <a:gd name="connsiteX1" fmla="*/ 867105 w 1344495"/>
                <a:gd name="connsiteY1" fmla="*/ 290409 h 818468"/>
                <a:gd name="connsiteX2" fmla="*/ 486567 w 1344495"/>
                <a:gd name="connsiteY2" fmla="*/ 166112 h 818468"/>
                <a:gd name="connsiteX3" fmla="*/ 177078 w 1344495"/>
                <a:gd name="connsiteY3" fmla="*/ 405263 h 818468"/>
                <a:gd name="connsiteX4" fmla="*/ 163010 w 1344495"/>
                <a:gd name="connsiteY4" fmla="*/ 658481 h 818468"/>
                <a:gd name="connsiteX5" fmla="*/ 1155138 w 1344495"/>
                <a:gd name="connsiteY5" fmla="*/ 722457 h 818468"/>
                <a:gd name="connsiteX6" fmla="*/ 1299153 w 1344495"/>
                <a:gd name="connsiteY6" fmla="*/ 722457 h 818468"/>
                <a:gd name="connsiteX7" fmla="*/ 1227145 w 1344495"/>
                <a:gd name="connsiteY7" fmla="*/ 146393 h 818468"/>
                <a:gd name="connsiteX8" fmla="*/ 867105 w 1344495"/>
                <a:gd name="connsiteY8" fmla="*/ 146393 h 818468"/>
                <a:gd name="connsiteX9" fmla="*/ 651081 w 1344495"/>
                <a:gd name="connsiteY9" fmla="*/ 2377 h 818468"/>
                <a:gd name="connsiteX0" fmla="*/ 867105 w 1344495"/>
                <a:gd name="connsiteY0" fmla="*/ 434425 h 818468"/>
                <a:gd name="connsiteX1" fmla="*/ 867105 w 1344495"/>
                <a:gd name="connsiteY1" fmla="*/ 290409 h 818468"/>
                <a:gd name="connsiteX2" fmla="*/ 486567 w 1344495"/>
                <a:gd name="connsiteY2" fmla="*/ 166112 h 818468"/>
                <a:gd name="connsiteX3" fmla="*/ 177078 w 1344495"/>
                <a:gd name="connsiteY3" fmla="*/ 405263 h 818468"/>
                <a:gd name="connsiteX4" fmla="*/ 163010 w 1344495"/>
                <a:gd name="connsiteY4" fmla="*/ 658481 h 818468"/>
                <a:gd name="connsiteX5" fmla="*/ 1155138 w 1344495"/>
                <a:gd name="connsiteY5" fmla="*/ 722457 h 818468"/>
                <a:gd name="connsiteX6" fmla="*/ 1299153 w 1344495"/>
                <a:gd name="connsiteY6" fmla="*/ 722457 h 818468"/>
                <a:gd name="connsiteX7" fmla="*/ 1227145 w 1344495"/>
                <a:gd name="connsiteY7" fmla="*/ 146393 h 818468"/>
                <a:gd name="connsiteX8" fmla="*/ 867105 w 1344495"/>
                <a:gd name="connsiteY8" fmla="*/ 146393 h 818468"/>
                <a:gd name="connsiteX9" fmla="*/ 651081 w 1344495"/>
                <a:gd name="connsiteY9" fmla="*/ 2377 h 818468"/>
                <a:gd name="connsiteX0" fmla="*/ 867105 w 1344495"/>
                <a:gd name="connsiteY0" fmla="*/ 290409 h 818468"/>
                <a:gd name="connsiteX1" fmla="*/ 486567 w 1344495"/>
                <a:gd name="connsiteY1" fmla="*/ 166112 h 818468"/>
                <a:gd name="connsiteX2" fmla="*/ 177078 w 1344495"/>
                <a:gd name="connsiteY2" fmla="*/ 405263 h 818468"/>
                <a:gd name="connsiteX3" fmla="*/ 163010 w 1344495"/>
                <a:gd name="connsiteY3" fmla="*/ 658481 h 818468"/>
                <a:gd name="connsiteX4" fmla="*/ 1155138 w 1344495"/>
                <a:gd name="connsiteY4" fmla="*/ 722457 h 818468"/>
                <a:gd name="connsiteX5" fmla="*/ 1299153 w 1344495"/>
                <a:gd name="connsiteY5" fmla="*/ 722457 h 818468"/>
                <a:gd name="connsiteX6" fmla="*/ 1227145 w 1344495"/>
                <a:gd name="connsiteY6" fmla="*/ 146393 h 818468"/>
                <a:gd name="connsiteX7" fmla="*/ 867105 w 1344495"/>
                <a:gd name="connsiteY7" fmla="*/ 146393 h 818468"/>
                <a:gd name="connsiteX8" fmla="*/ 651081 w 1344495"/>
                <a:gd name="connsiteY8" fmla="*/ 2377 h 818468"/>
                <a:gd name="connsiteX0" fmla="*/ 867105 w 1344495"/>
                <a:gd name="connsiteY0" fmla="*/ 167423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167423 h 695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44495" h="695482">
                  <a:moveTo>
                    <a:pt x="867105" y="167423"/>
                  </a:moveTo>
                  <a:cubicBezTo>
                    <a:pt x="803682" y="122704"/>
                    <a:pt x="601572" y="23984"/>
                    <a:pt x="486567" y="43126"/>
                  </a:cubicBezTo>
                  <a:cubicBezTo>
                    <a:pt x="371563" y="62268"/>
                    <a:pt x="231004" y="200216"/>
                    <a:pt x="177078" y="282277"/>
                  </a:cubicBezTo>
                  <a:cubicBezTo>
                    <a:pt x="123152" y="364338"/>
                    <a:pt x="0" y="482629"/>
                    <a:pt x="163010" y="535495"/>
                  </a:cubicBezTo>
                  <a:cubicBezTo>
                    <a:pt x="326020" y="588361"/>
                    <a:pt x="965781" y="588808"/>
                    <a:pt x="1155138" y="599471"/>
                  </a:cubicBezTo>
                  <a:cubicBezTo>
                    <a:pt x="1344495" y="610134"/>
                    <a:pt x="1287152" y="695482"/>
                    <a:pt x="1299153" y="599471"/>
                  </a:cubicBezTo>
                  <a:cubicBezTo>
                    <a:pt x="1311154" y="503460"/>
                    <a:pt x="1266957" y="99823"/>
                    <a:pt x="1227145" y="23407"/>
                  </a:cubicBezTo>
                  <a:cubicBezTo>
                    <a:pt x="1133607" y="0"/>
                    <a:pt x="954918" y="16764"/>
                    <a:pt x="867105" y="23407"/>
                  </a:cubicBezTo>
                  <a:cubicBezTo>
                    <a:pt x="864620" y="145541"/>
                    <a:pt x="873422" y="165046"/>
                    <a:pt x="867105" y="167423"/>
                  </a:cubicBezTo>
                </a:path>
              </a:pathLst>
            </a:custGeom>
            <a:solidFill>
              <a:schemeClr val="accent6">
                <a:lumMod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3131839" y="5589240"/>
              <a:ext cx="1259185" cy="195263"/>
            </a:xfrm>
            <a:custGeom>
              <a:avLst/>
              <a:gdLst>
                <a:gd name="connsiteX0" fmla="*/ 9525 w 1295400"/>
                <a:gd name="connsiteY0" fmla="*/ 0 h 195263"/>
                <a:gd name="connsiteX1" fmla="*/ 0 w 1295400"/>
                <a:gd name="connsiteY1" fmla="*/ 161925 h 195263"/>
                <a:gd name="connsiteX2" fmla="*/ 1276350 w 1295400"/>
                <a:gd name="connsiteY2" fmla="*/ 195263 h 195263"/>
                <a:gd name="connsiteX3" fmla="*/ 1295400 w 1295400"/>
                <a:gd name="connsiteY3" fmla="*/ 47625 h 195263"/>
                <a:gd name="connsiteX4" fmla="*/ 9525 w 1295400"/>
                <a:gd name="connsiteY4" fmla="*/ 0 h 195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5400" h="195263">
                  <a:moveTo>
                    <a:pt x="9525" y="0"/>
                  </a:moveTo>
                  <a:lnTo>
                    <a:pt x="0" y="161925"/>
                  </a:lnTo>
                  <a:lnTo>
                    <a:pt x="1276350" y="195263"/>
                  </a:lnTo>
                  <a:lnTo>
                    <a:pt x="1295400" y="47625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9" name="Group 53"/>
          <p:cNvGrpSpPr/>
          <p:nvPr/>
        </p:nvGrpSpPr>
        <p:grpSpPr>
          <a:xfrm>
            <a:off x="5824186" y="4835103"/>
            <a:ext cx="847238" cy="754137"/>
            <a:chOff x="4355976" y="4581128"/>
            <a:chExt cx="1368152" cy="1224136"/>
          </a:xfrm>
        </p:grpSpPr>
        <p:sp>
          <p:nvSpPr>
            <p:cNvPr id="41" name="Freeform 40"/>
            <p:cNvSpPr/>
            <p:nvPr/>
          </p:nvSpPr>
          <p:spPr>
            <a:xfrm flipH="1">
              <a:off x="4442273" y="4581128"/>
              <a:ext cx="1080118" cy="1144288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Freeform 41"/>
            <p:cNvSpPr/>
            <p:nvPr/>
          </p:nvSpPr>
          <p:spPr>
            <a:xfrm flipH="1">
              <a:off x="4355976" y="5109782"/>
              <a:ext cx="1368152" cy="695482"/>
            </a:xfrm>
            <a:custGeom>
              <a:avLst/>
              <a:gdLst>
                <a:gd name="connsiteX0" fmla="*/ 909711 w 1444283"/>
                <a:gd name="connsiteY0" fmla="*/ 180535 h 616633"/>
                <a:gd name="connsiteX1" fmla="*/ 501748 w 1444283"/>
                <a:gd name="connsiteY1" fmla="*/ 11723 h 616633"/>
                <a:gd name="connsiteX2" fmla="*/ 192259 w 1444283"/>
                <a:gd name="connsiteY2" fmla="*/ 250874 h 616633"/>
                <a:gd name="connsiteX3" fmla="*/ 178191 w 1444283"/>
                <a:gd name="connsiteY3" fmla="*/ 504092 h 616633"/>
                <a:gd name="connsiteX4" fmla="*/ 1261403 w 1444283"/>
                <a:gd name="connsiteY4" fmla="*/ 574430 h 616633"/>
                <a:gd name="connsiteX5" fmla="*/ 1275471 w 1444283"/>
                <a:gd name="connsiteY5" fmla="*/ 546295 h 616633"/>
                <a:gd name="connsiteX6" fmla="*/ 1289539 w 1444283"/>
                <a:gd name="connsiteY6" fmla="*/ 152400 h 616633"/>
                <a:gd name="connsiteX7" fmla="*/ 1275471 w 1444283"/>
                <a:gd name="connsiteY7" fmla="*/ 124264 h 616633"/>
                <a:gd name="connsiteX8" fmla="*/ 937846 w 1444283"/>
                <a:gd name="connsiteY8" fmla="*/ 222738 h 616633"/>
                <a:gd name="connsiteX0" fmla="*/ 909711 w 1444283"/>
                <a:gd name="connsiteY0" fmla="*/ 180535 h 616633"/>
                <a:gd name="connsiteX1" fmla="*/ 501748 w 1444283"/>
                <a:gd name="connsiteY1" fmla="*/ 11723 h 616633"/>
                <a:gd name="connsiteX2" fmla="*/ 192259 w 1444283"/>
                <a:gd name="connsiteY2" fmla="*/ 250874 h 616633"/>
                <a:gd name="connsiteX3" fmla="*/ 178191 w 1444283"/>
                <a:gd name="connsiteY3" fmla="*/ 504092 h 616633"/>
                <a:gd name="connsiteX4" fmla="*/ 1261403 w 1444283"/>
                <a:gd name="connsiteY4" fmla="*/ 574430 h 616633"/>
                <a:gd name="connsiteX5" fmla="*/ 1275471 w 1444283"/>
                <a:gd name="connsiteY5" fmla="*/ 546295 h 616633"/>
                <a:gd name="connsiteX6" fmla="*/ 1289539 w 1444283"/>
                <a:gd name="connsiteY6" fmla="*/ 152400 h 616633"/>
                <a:gd name="connsiteX7" fmla="*/ 1275471 w 1444283"/>
                <a:gd name="connsiteY7" fmla="*/ 124264 h 616633"/>
                <a:gd name="connsiteX8" fmla="*/ 882287 w 1444283"/>
                <a:gd name="connsiteY8" fmla="*/ 64012 h 616633"/>
                <a:gd name="connsiteX0" fmla="*/ 909711 w 1444283"/>
                <a:gd name="connsiteY0" fmla="*/ 180535 h 616633"/>
                <a:gd name="connsiteX1" fmla="*/ 501748 w 1444283"/>
                <a:gd name="connsiteY1" fmla="*/ 11723 h 616633"/>
                <a:gd name="connsiteX2" fmla="*/ 192259 w 1444283"/>
                <a:gd name="connsiteY2" fmla="*/ 250874 h 616633"/>
                <a:gd name="connsiteX3" fmla="*/ 178191 w 1444283"/>
                <a:gd name="connsiteY3" fmla="*/ 504092 h 616633"/>
                <a:gd name="connsiteX4" fmla="*/ 1261403 w 1444283"/>
                <a:gd name="connsiteY4" fmla="*/ 574430 h 616633"/>
                <a:gd name="connsiteX5" fmla="*/ 1275471 w 1444283"/>
                <a:gd name="connsiteY5" fmla="*/ 546295 h 616633"/>
                <a:gd name="connsiteX6" fmla="*/ 1289539 w 1444283"/>
                <a:gd name="connsiteY6" fmla="*/ 152400 h 616633"/>
                <a:gd name="connsiteX7" fmla="*/ 1242327 w 1444283"/>
                <a:gd name="connsiteY7" fmla="*/ 64012 h 616633"/>
                <a:gd name="connsiteX8" fmla="*/ 882287 w 1444283"/>
                <a:gd name="connsiteY8" fmla="*/ 64012 h 616633"/>
                <a:gd name="connsiteX0" fmla="*/ 909711 w 1444283"/>
                <a:gd name="connsiteY0" fmla="*/ 311317 h 747415"/>
                <a:gd name="connsiteX1" fmla="*/ 501748 w 1444283"/>
                <a:gd name="connsiteY1" fmla="*/ 142505 h 747415"/>
                <a:gd name="connsiteX2" fmla="*/ 192259 w 1444283"/>
                <a:gd name="connsiteY2" fmla="*/ 381656 h 747415"/>
                <a:gd name="connsiteX3" fmla="*/ 178191 w 1444283"/>
                <a:gd name="connsiteY3" fmla="*/ 634874 h 747415"/>
                <a:gd name="connsiteX4" fmla="*/ 1261403 w 1444283"/>
                <a:gd name="connsiteY4" fmla="*/ 705212 h 747415"/>
                <a:gd name="connsiteX5" fmla="*/ 1275471 w 1444283"/>
                <a:gd name="connsiteY5" fmla="*/ 677077 h 747415"/>
                <a:gd name="connsiteX6" fmla="*/ 1289539 w 1444283"/>
                <a:gd name="connsiteY6" fmla="*/ 283182 h 747415"/>
                <a:gd name="connsiteX7" fmla="*/ 1242327 w 1444283"/>
                <a:gd name="connsiteY7" fmla="*/ 194794 h 747415"/>
                <a:gd name="connsiteX8" fmla="*/ 882287 w 1444283"/>
                <a:gd name="connsiteY8" fmla="*/ 194794 h 747415"/>
                <a:gd name="connsiteX0" fmla="*/ 909711 w 1444283"/>
                <a:gd name="connsiteY0" fmla="*/ 311317 h 714141"/>
                <a:gd name="connsiteX1" fmla="*/ 501748 w 1444283"/>
                <a:gd name="connsiteY1" fmla="*/ 142505 h 714141"/>
                <a:gd name="connsiteX2" fmla="*/ 192259 w 1444283"/>
                <a:gd name="connsiteY2" fmla="*/ 381656 h 714141"/>
                <a:gd name="connsiteX3" fmla="*/ 178191 w 1444283"/>
                <a:gd name="connsiteY3" fmla="*/ 634874 h 714141"/>
                <a:gd name="connsiteX4" fmla="*/ 1261403 w 1444283"/>
                <a:gd name="connsiteY4" fmla="*/ 705212 h 714141"/>
                <a:gd name="connsiteX5" fmla="*/ 1275471 w 1444283"/>
                <a:gd name="connsiteY5" fmla="*/ 677077 h 714141"/>
                <a:gd name="connsiteX6" fmla="*/ 1314335 w 1444283"/>
                <a:gd name="connsiteY6" fmla="*/ 482826 h 714141"/>
                <a:gd name="connsiteX7" fmla="*/ 1242327 w 1444283"/>
                <a:gd name="connsiteY7" fmla="*/ 194794 h 714141"/>
                <a:gd name="connsiteX8" fmla="*/ 882287 w 1444283"/>
                <a:gd name="connsiteY8" fmla="*/ 194794 h 714141"/>
                <a:gd name="connsiteX0" fmla="*/ 909711 w 1444283"/>
                <a:gd name="connsiteY0" fmla="*/ 311317 h 714141"/>
                <a:gd name="connsiteX1" fmla="*/ 501748 w 1444283"/>
                <a:gd name="connsiteY1" fmla="*/ 142505 h 714141"/>
                <a:gd name="connsiteX2" fmla="*/ 192259 w 1444283"/>
                <a:gd name="connsiteY2" fmla="*/ 381656 h 714141"/>
                <a:gd name="connsiteX3" fmla="*/ 178191 w 1444283"/>
                <a:gd name="connsiteY3" fmla="*/ 634874 h 714141"/>
                <a:gd name="connsiteX4" fmla="*/ 1261403 w 1444283"/>
                <a:gd name="connsiteY4" fmla="*/ 705212 h 714141"/>
                <a:gd name="connsiteX5" fmla="*/ 1275471 w 1444283"/>
                <a:gd name="connsiteY5" fmla="*/ 677077 h 714141"/>
                <a:gd name="connsiteX6" fmla="*/ 1314335 w 1444283"/>
                <a:gd name="connsiteY6" fmla="*/ 482826 h 714141"/>
                <a:gd name="connsiteX7" fmla="*/ 1242327 w 1444283"/>
                <a:gd name="connsiteY7" fmla="*/ 194794 h 714141"/>
                <a:gd name="connsiteX8" fmla="*/ 882287 w 1444283"/>
                <a:gd name="connsiteY8" fmla="*/ 194794 h 714141"/>
                <a:gd name="connsiteX0" fmla="*/ 909711 w 1444283"/>
                <a:gd name="connsiteY0" fmla="*/ 180535 h 631365"/>
                <a:gd name="connsiteX1" fmla="*/ 501748 w 1444283"/>
                <a:gd name="connsiteY1" fmla="*/ 11723 h 631365"/>
                <a:gd name="connsiteX2" fmla="*/ 192259 w 1444283"/>
                <a:gd name="connsiteY2" fmla="*/ 250874 h 631365"/>
                <a:gd name="connsiteX3" fmla="*/ 178191 w 1444283"/>
                <a:gd name="connsiteY3" fmla="*/ 504092 h 631365"/>
                <a:gd name="connsiteX4" fmla="*/ 1261403 w 1444283"/>
                <a:gd name="connsiteY4" fmla="*/ 574430 h 631365"/>
                <a:gd name="connsiteX5" fmla="*/ 1275471 w 1444283"/>
                <a:gd name="connsiteY5" fmla="*/ 546295 h 631365"/>
                <a:gd name="connsiteX6" fmla="*/ 1242327 w 1444283"/>
                <a:gd name="connsiteY6" fmla="*/ 64012 h 631365"/>
                <a:gd name="connsiteX7" fmla="*/ 882287 w 1444283"/>
                <a:gd name="connsiteY7" fmla="*/ 64012 h 631365"/>
                <a:gd name="connsiteX0" fmla="*/ 909711 w 1444283"/>
                <a:gd name="connsiteY0" fmla="*/ 180535 h 631365"/>
                <a:gd name="connsiteX1" fmla="*/ 501748 w 1444283"/>
                <a:gd name="connsiteY1" fmla="*/ 11723 h 631365"/>
                <a:gd name="connsiteX2" fmla="*/ 192259 w 1444283"/>
                <a:gd name="connsiteY2" fmla="*/ 250874 h 631365"/>
                <a:gd name="connsiteX3" fmla="*/ 178191 w 1444283"/>
                <a:gd name="connsiteY3" fmla="*/ 504092 h 631365"/>
                <a:gd name="connsiteX4" fmla="*/ 1261403 w 1444283"/>
                <a:gd name="connsiteY4" fmla="*/ 574430 h 631365"/>
                <a:gd name="connsiteX5" fmla="*/ 1275471 w 1444283"/>
                <a:gd name="connsiteY5" fmla="*/ 546295 h 631365"/>
                <a:gd name="connsiteX6" fmla="*/ 1242327 w 1444283"/>
                <a:gd name="connsiteY6" fmla="*/ 64012 h 631365"/>
                <a:gd name="connsiteX7" fmla="*/ 882287 w 1444283"/>
                <a:gd name="connsiteY7" fmla="*/ 64012 h 631365"/>
                <a:gd name="connsiteX0" fmla="*/ 909711 w 1444283"/>
                <a:gd name="connsiteY0" fmla="*/ 180535 h 631365"/>
                <a:gd name="connsiteX1" fmla="*/ 501748 w 1444283"/>
                <a:gd name="connsiteY1" fmla="*/ 11723 h 631365"/>
                <a:gd name="connsiteX2" fmla="*/ 192259 w 1444283"/>
                <a:gd name="connsiteY2" fmla="*/ 250874 h 631365"/>
                <a:gd name="connsiteX3" fmla="*/ 178191 w 1444283"/>
                <a:gd name="connsiteY3" fmla="*/ 504092 h 631365"/>
                <a:gd name="connsiteX4" fmla="*/ 1261403 w 1444283"/>
                <a:gd name="connsiteY4" fmla="*/ 574430 h 631365"/>
                <a:gd name="connsiteX5" fmla="*/ 1275471 w 1444283"/>
                <a:gd name="connsiteY5" fmla="*/ 546295 h 631365"/>
                <a:gd name="connsiteX6" fmla="*/ 1242327 w 1444283"/>
                <a:gd name="connsiteY6" fmla="*/ 64012 h 631365"/>
                <a:gd name="connsiteX7" fmla="*/ 882287 w 1444283"/>
                <a:gd name="connsiteY7" fmla="*/ 64012 h 631365"/>
                <a:gd name="connsiteX0" fmla="*/ 894530 w 1338018"/>
                <a:gd name="connsiteY0" fmla="*/ 180535 h 630304"/>
                <a:gd name="connsiteX1" fmla="*/ 486567 w 1338018"/>
                <a:gd name="connsiteY1" fmla="*/ 11723 h 630304"/>
                <a:gd name="connsiteX2" fmla="*/ 177078 w 1338018"/>
                <a:gd name="connsiteY2" fmla="*/ 250874 h 630304"/>
                <a:gd name="connsiteX3" fmla="*/ 163010 w 1338018"/>
                <a:gd name="connsiteY3" fmla="*/ 504092 h 630304"/>
                <a:gd name="connsiteX4" fmla="*/ 1155138 w 1338018"/>
                <a:gd name="connsiteY4" fmla="*/ 568068 h 630304"/>
                <a:gd name="connsiteX5" fmla="*/ 1260290 w 1338018"/>
                <a:gd name="connsiteY5" fmla="*/ 546295 h 630304"/>
                <a:gd name="connsiteX6" fmla="*/ 1227146 w 1338018"/>
                <a:gd name="connsiteY6" fmla="*/ 64012 h 630304"/>
                <a:gd name="connsiteX7" fmla="*/ 867106 w 1338018"/>
                <a:gd name="connsiteY7" fmla="*/ 64012 h 630304"/>
                <a:gd name="connsiteX0" fmla="*/ 894530 w 1344495"/>
                <a:gd name="connsiteY0" fmla="*/ 180535 h 652077"/>
                <a:gd name="connsiteX1" fmla="*/ 486567 w 1344495"/>
                <a:gd name="connsiteY1" fmla="*/ 11723 h 652077"/>
                <a:gd name="connsiteX2" fmla="*/ 177078 w 1344495"/>
                <a:gd name="connsiteY2" fmla="*/ 250874 h 652077"/>
                <a:gd name="connsiteX3" fmla="*/ 163010 w 1344495"/>
                <a:gd name="connsiteY3" fmla="*/ 504092 h 652077"/>
                <a:gd name="connsiteX4" fmla="*/ 1155138 w 1344495"/>
                <a:gd name="connsiteY4" fmla="*/ 568068 h 652077"/>
                <a:gd name="connsiteX5" fmla="*/ 1299153 w 1344495"/>
                <a:gd name="connsiteY5" fmla="*/ 568068 h 652077"/>
                <a:gd name="connsiteX6" fmla="*/ 1227146 w 1344495"/>
                <a:gd name="connsiteY6" fmla="*/ 64012 h 652077"/>
                <a:gd name="connsiteX7" fmla="*/ 867106 w 1344495"/>
                <a:gd name="connsiteY7" fmla="*/ 64012 h 652077"/>
                <a:gd name="connsiteX0" fmla="*/ 894530 w 1344495"/>
                <a:gd name="connsiteY0" fmla="*/ 202909 h 674451"/>
                <a:gd name="connsiteX1" fmla="*/ 486567 w 1344495"/>
                <a:gd name="connsiteY1" fmla="*/ 34097 h 674451"/>
                <a:gd name="connsiteX2" fmla="*/ 177078 w 1344495"/>
                <a:gd name="connsiteY2" fmla="*/ 273248 h 674451"/>
                <a:gd name="connsiteX3" fmla="*/ 163010 w 1344495"/>
                <a:gd name="connsiteY3" fmla="*/ 526466 h 674451"/>
                <a:gd name="connsiteX4" fmla="*/ 1155138 w 1344495"/>
                <a:gd name="connsiteY4" fmla="*/ 590442 h 674451"/>
                <a:gd name="connsiteX5" fmla="*/ 1299153 w 1344495"/>
                <a:gd name="connsiteY5" fmla="*/ 590442 h 674451"/>
                <a:gd name="connsiteX6" fmla="*/ 1227146 w 1344495"/>
                <a:gd name="connsiteY6" fmla="*/ 86386 h 674451"/>
                <a:gd name="connsiteX7" fmla="*/ 905007 w 1344495"/>
                <a:gd name="connsiteY7" fmla="*/ 72124 h 674451"/>
                <a:gd name="connsiteX8" fmla="*/ 867106 w 1344495"/>
                <a:gd name="connsiteY8" fmla="*/ 86386 h 674451"/>
                <a:gd name="connsiteX0" fmla="*/ 894530 w 1344495"/>
                <a:gd name="connsiteY0" fmla="*/ 202909 h 674451"/>
                <a:gd name="connsiteX1" fmla="*/ 486567 w 1344495"/>
                <a:gd name="connsiteY1" fmla="*/ 34097 h 674451"/>
                <a:gd name="connsiteX2" fmla="*/ 177078 w 1344495"/>
                <a:gd name="connsiteY2" fmla="*/ 273248 h 674451"/>
                <a:gd name="connsiteX3" fmla="*/ 163010 w 1344495"/>
                <a:gd name="connsiteY3" fmla="*/ 526466 h 674451"/>
                <a:gd name="connsiteX4" fmla="*/ 1155138 w 1344495"/>
                <a:gd name="connsiteY4" fmla="*/ 590442 h 674451"/>
                <a:gd name="connsiteX5" fmla="*/ 1299153 w 1344495"/>
                <a:gd name="connsiteY5" fmla="*/ 590442 h 674451"/>
                <a:gd name="connsiteX6" fmla="*/ 1227146 w 1344495"/>
                <a:gd name="connsiteY6" fmla="*/ 86386 h 674451"/>
                <a:gd name="connsiteX7" fmla="*/ 905007 w 1344495"/>
                <a:gd name="connsiteY7" fmla="*/ 72124 h 674451"/>
                <a:gd name="connsiteX8" fmla="*/ 867105 w 1344495"/>
                <a:gd name="connsiteY8" fmla="*/ 158394 h 674451"/>
                <a:gd name="connsiteX0" fmla="*/ 894530 w 1344495"/>
                <a:gd name="connsiteY0" fmla="*/ 212534 h 684076"/>
                <a:gd name="connsiteX1" fmla="*/ 486567 w 1344495"/>
                <a:gd name="connsiteY1" fmla="*/ 43722 h 684076"/>
                <a:gd name="connsiteX2" fmla="*/ 177078 w 1344495"/>
                <a:gd name="connsiteY2" fmla="*/ 282873 h 684076"/>
                <a:gd name="connsiteX3" fmla="*/ 163010 w 1344495"/>
                <a:gd name="connsiteY3" fmla="*/ 536091 h 684076"/>
                <a:gd name="connsiteX4" fmla="*/ 1155138 w 1344495"/>
                <a:gd name="connsiteY4" fmla="*/ 600067 h 684076"/>
                <a:gd name="connsiteX5" fmla="*/ 1299153 w 1344495"/>
                <a:gd name="connsiteY5" fmla="*/ 600067 h 684076"/>
                <a:gd name="connsiteX6" fmla="*/ 1227146 w 1344495"/>
                <a:gd name="connsiteY6" fmla="*/ 96011 h 684076"/>
                <a:gd name="connsiteX7" fmla="*/ 867105 w 1344495"/>
                <a:gd name="connsiteY7" fmla="*/ 24003 h 684076"/>
                <a:gd name="connsiteX8" fmla="*/ 867105 w 1344495"/>
                <a:gd name="connsiteY8" fmla="*/ 168019 h 684076"/>
                <a:gd name="connsiteX0" fmla="*/ 894530 w 1344495"/>
                <a:gd name="connsiteY0" fmla="*/ 212534 h 684076"/>
                <a:gd name="connsiteX1" fmla="*/ 486567 w 1344495"/>
                <a:gd name="connsiteY1" fmla="*/ 43722 h 684076"/>
                <a:gd name="connsiteX2" fmla="*/ 177078 w 1344495"/>
                <a:gd name="connsiteY2" fmla="*/ 282873 h 684076"/>
                <a:gd name="connsiteX3" fmla="*/ 163010 w 1344495"/>
                <a:gd name="connsiteY3" fmla="*/ 536091 h 684076"/>
                <a:gd name="connsiteX4" fmla="*/ 1155138 w 1344495"/>
                <a:gd name="connsiteY4" fmla="*/ 600067 h 684076"/>
                <a:gd name="connsiteX5" fmla="*/ 1299153 w 1344495"/>
                <a:gd name="connsiteY5" fmla="*/ 600067 h 684076"/>
                <a:gd name="connsiteX6" fmla="*/ 1227146 w 1344495"/>
                <a:gd name="connsiteY6" fmla="*/ 96011 h 684076"/>
                <a:gd name="connsiteX7" fmla="*/ 867105 w 1344495"/>
                <a:gd name="connsiteY7" fmla="*/ 24003 h 684076"/>
                <a:gd name="connsiteX8" fmla="*/ 867105 w 1344495"/>
                <a:gd name="connsiteY8" fmla="*/ 168019 h 684076"/>
                <a:gd name="connsiteX0" fmla="*/ 894530 w 1344495"/>
                <a:gd name="connsiteY0" fmla="*/ 212534 h 684076"/>
                <a:gd name="connsiteX1" fmla="*/ 486567 w 1344495"/>
                <a:gd name="connsiteY1" fmla="*/ 43722 h 684076"/>
                <a:gd name="connsiteX2" fmla="*/ 177078 w 1344495"/>
                <a:gd name="connsiteY2" fmla="*/ 282873 h 684076"/>
                <a:gd name="connsiteX3" fmla="*/ 163010 w 1344495"/>
                <a:gd name="connsiteY3" fmla="*/ 536091 h 684076"/>
                <a:gd name="connsiteX4" fmla="*/ 1155138 w 1344495"/>
                <a:gd name="connsiteY4" fmla="*/ 600067 h 684076"/>
                <a:gd name="connsiteX5" fmla="*/ 1299153 w 1344495"/>
                <a:gd name="connsiteY5" fmla="*/ 600067 h 684076"/>
                <a:gd name="connsiteX6" fmla="*/ 1227146 w 1344495"/>
                <a:gd name="connsiteY6" fmla="*/ 96011 h 684076"/>
                <a:gd name="connsiteX7" fmla="*/ 867105 w 1344495"/>
                <a:gd name="connsiteY7" fmla="*/ 24003 h 684076"/>
                <a:gd name="connsiteX8" fmla="*/ 867105 w 1344495"/>
                <a:gd name="connsiteY8" fmla="*/ 168019 h 684076"/>
                <a:gd name="connsiteX0" fmla="*/ 894530 w 1344495"/>
                <a:gd name="connsiteY0" fmla="*/ 284542 h 768086"/>
                <a:gd name="connsiteX1" fmla="*/ 486567 w 1344495"/>
                <a:gd name="connsiteY1" fmla="*/ 115730 h 768086"/>
                <a:gd name="connsiteX2" fmla="*/ 177078 w 1344495"/>
                <a:gd name="connsiteY2" fmla="*/ 354881 h 768086"/>
                <a:gd name="connsiteX3" fmla="*/ 163010 w 1344495"/>
                <a:gd name="connsiteY3" fmla="*/ 608099 h 768086"/>
                <a:gd name="connsiteX4" fmla="*/ 1155138 w 1344495"/>
                <a:gd name="connsiteY4" fmla="*/ 672075 h 768086"/>
                <a:gd name="connsiteX5" fmla="*/ 1299153 w 1344495"/>
                <a:gd name="connsiteY5" fmla="*/ 672075 h 768086"/>
                <a:gd name="connsiteX6" fmla="*/ 1227145 w 1344495"/>
                <a:gd name="connsiteY6" fmla="*/ 96011 h 768086"/>
                <a:gd name="connsiteX7" fmla="*/ 867105 w 1344495"/>
                <a:gd name="connsiteY7" fmla="*/ 96011 h 768086"/>
                <a:gd name="connsiteX8" fmla="*/ 867105 w 1344495"/>
                <a:gd name="connsiteY8" fmla="*/ 240027 h 768086"/>
                <a:gd name="connsiteX0" fmla="*/ 894530 w 1344495"/>
                <a:gd name="connsiteY0" fmla="*/ 211938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167423 h 695482"/>
                <a:gd name="connsiteX0" fmla="*/ 894530 w 1344495"/>
                <a:gd name="connsiteY0" fmla="*/ 211938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167423 h 695482"/>
                <a:gd name="connsiteX0" fmla="*/ 894530 w 1344495"/>
                <a:gd name="connsiteY0" fmla="*/ 211938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167423 h 695482"/>
                <a:gd name="connsiteX0" fmla="*/ 894530 w 1344495"/>
                <a:gd name="connsiteY0" fmla="*/ 211938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239431 h 695482"/>
                <a:gd name="connsiteX0" fmla="*/ 894530 w 1344495"/>
                <a:gd name="connsiteY0" fmla="*/ 211938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239431 h 695482"/>
                <a:gd name="connsiteX0" fmla="*/ 894530 w 1344495"/>
                <a:gd name="connsiteY0" fmla="*/ 211938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239431 h 695482"/>
                <a:gd name="connsiteX0" fmla="*/ 867105 w 1344495"/>
                <a:gd name="connsiteY0" fmla="*/ 239431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239431 h 695482"/>
                <a:gd name="connsiteX0" fmla="*/ 867105 w 1344495"/>
                <a:gd name="connsiteY0" fmla="*/ 239431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167423 h 695482"/>
                <a:gd name="connsiteX0" fmla="*/ 867105 w 1344495"/>
                <a:gd name="connsiteY0" fmla="*/ 239431 h 695482"/>
                <a:gd name="connsiteX1" fmla="*/ 939113 w 1344495"/>
                <a:gd name="connsiteY1" fmla="*/ 527463 h 695482"/>
                <a:gd name="connsiteX2" fmla="*/ 486567 w 1344495"/>
                <a:gd name="connsiteY2" fmla="*/ 43126 h 695482"/>
                <a:gd name="connsiteX3" fmla="*/ 177078 w 1344495"/>
                <a:gd name="connsiteY3" fmla="*/ 282277 h 695482"/>
                <a:gd name="connsiteX4" fmla="*/ 163010 w 1344495"/>
                <a:gd name="connsiteY4" fmla="*/ 535495 h 695482"/>
                <a:gd name="connsiteX5" fmla="*/ 1155138 w 1344495"/>
                <a:gd name="connsiteY5" fmla="*/ 599471 h 695482"/>
                <a:gd name="connsiteX6" fmla="*/ 1299153 w 1344495"/>
                <a:gd name="connsiteY6" fmla="*/ 599471 h 695482"/>
                <a:gd name="connsiteX7" fmla="*/ 1227145 w 1344495"/>
                <a:gd name="connsiteY7" fmla="*/ 23407 h 695482"/>
                <a:gd name="connsiteX8" fmla="*/ 867105 w 1344495"/>
                <a:gd name="connsiteY8" fmla="*/ 23407 h 695482"/>
                <a:gd name="connsiteX9" fmla="*/ 867105 w 1344495"/>
                <a:gd name="connsiteY9" fmla="*/ 167423 h 695482"/>
                <a:gd name="connsiteX0" fmla="*/ 867105 w 1344495"/>
                <a:gd name="connsiteY0" fmla="*/ 239431 h 695482"/>
                <a:gd name="connsiteX1" fmla="*/ 867105 w 1344495"/>
                <a:gd name="connsiteY1" fmla="*/ 167423 h 695482"/>
                <a:gd name="connsiteX2" fmla="*/ 939113 w 1344495"/>
                <a:gd name="connsiteY2" fmla="*/ 527463 h 695482"/>
                <a:gd name="connsiteX3" fmla="*/ 486567 w 1344495"/>
                <a:gd name="connsiteY3" fmla="*/ 43126 h 695482"/>
                <a:gd name="connsiteX4" fmla="*/ 177078 w 1344495"/>
                <a:gd name="connsiteY4" fmla="*/ 282277 h 695482"/>
                <a:gd name="connsiteX5" fmla="*/ 163010 w 1344495"/>
                <a:gd name="connsiteY5" fmla="*/ 535495 h 695482"/>
                <a:gd name="connsiteX6" fmla="*/ 1155138 w 1344495"/>
                <a:gd name="connsiteY6" fmla="*/ 599471 h 695482"/>
                <a:gd name="connsiteX7" fmla="*/ 1299153 w 1344495"/>
                <a:gd name="connsiteY7" fmla="*/ 599471 h 695482"/>
                <a:gd name="connsiteX8" fmla="*/ 1227145 w 1344495"/>
                <a:gd name="connsiteY8" fmla="*/ 23407 h 695482"/>
                <a:gd name="connsiteX9" fmla="*/ 867105 w 1344495"/>
                <a:gd name="connsiteY9" fmla="*/ 23407 h 695482"/>
                <a:gd name="connsiteX10" fmla="*/ 867105 w 1344495"/>
                <a:gd name="connsiteY10" fmla="*/ 167423 h 695482"/>
                <a:gd name="connsiteX0" fmla="*/ 867105 w 1344495"/>
                <a:gd name="connsiteY0" fmla="*/ 239431 h 695482"/>
                <a:gd name="connsiteX1" fmla="*/ 867105 w 1344495"/>
                <a:gd name="connsiteY1" fmla="*/ 167423 h 695482"/>
                <a:gd name="connsiteX2" fmla="*/ 486567 w 1344495"/>
                <a:gd name="connsiteY2" fmla="*/ 43126 h 695482"/>
                <a:gd name="connsiteX3" fmla="*/ 177078 w 1344495"/>
                <a:gd name="connsiteY3" fmla="*/ 282277 h 695482"/>
                <a:gd name="connsiteX4" fmla="*/ 163010 w 1344495"/>
                <a:gd name="connsiteY4" fmla="*/ 535495 h 695482"/>
                <a:gd name="connsiteX5" fmla="*/ 1155138 w 1344495"/>
                <a:gd name="connsiteY5" fmla="*/ 599471 h 695482"/>
                <a:gd name="connsiteX6" fmla="*/ 1299153 w 1344495"/>
                <a:gd name="connsiteY6" fmla="*/ 599471 h 695482"/>
                <a:gd name="connsiteX7" fmla="*/ 1227145 w 1344495"/>
                <a:gd name="connsiteY7" fmla="*/ 23407 h 695482"/>
                <a:gd name="connsiteX8" fmla="*/ 867105 w 1344495"/>
                <a:gd name="connsiteY8" fmla="*/ 23407 h 695482"/>
                <a:gd name="connsiteX9" fmla="*/ 867105 w 1344495"/>
                <a:gd name="connsiteY9" fmla="*/ 167423 h 695482"/>
                <a:gd name="connsiteX0" fmla="*/ 867105 w 1344495"/>
                <a:gd name="connsiteY0" fmla="*/ 239431 h 695482"/>
                <a:gd name="connsiteX1" fmla="*/ 867105 w 1344495"/>
                <a:gd name="connsiteY1" fmla="*/ 167423 h 695482"/>
                <a:gd name="connsiteX2" fmla="*/ 486567 w 1344495"/>
                <a:gd name="connsiteY2" fmla="*/ 43126 h 695482"/>
                <a:gd name="connsiteX3" fmla="*/ 177078 w 1344495"/>
                <a:gd name="connsiteY3" fmla="*/ 282277 h 695482"/>
                <a:gd name="connsiteX4" fmla="*/ 163010 w 1344495"/>
                <a:gd name="connsiteY4" fmla="*/ 535495 h 695482"/>
                <a:gd name="connsiteX5" fmla="*/ 1155138 w 1344495"/>
                <a:gd name="connsiteY5" fmla="*/ 599471 h 695482"/>
                <a:gd name="connsiteX6" fmla="*/ 1299153 w 1344495"/>
                <a:gd name="connsiteY6" fmla="*/ 599471 h 695482"/>
                <a:gd name="connsiteX7" fmla="*/ 1227145 w 1344495"/>
                <a:gd name="connsiteY7" fmla="*/ 23407 h 695482"/>
                <a:gd name="connsiteX8" fmla="*/ 867105 w 1344495"/>
                <a:gd name="connsiteY8" fmla="*/ 23407 h 695482"/>
                <a:gd name="connsiteX9" fmla="*/ 867105 w 1344495"/>
                <a:gd name="connsiteY9" fmla="*/ 167423 h 695482"/>
                <a:gd name="connsiteX0" fmla="*/ 867105 w 1344495"/>
                <a:gd name="connsiteY0" fmla="*/ 362417 h 818468"/>
                <a:gd name="connsiteX1" fmla="*/ 867105 w 1344495"/>
                <a:gd name="connsiteY1" fmla="*/ 290409 h 818468"/>
                <a:gd name="connsiteX2" fmla="*/ 486567 w 1344495"/>
                <a:gd name="connsiteY2" fmla="*/ 166112 h 818468"/>
                <a:gd name="connsiteX3" fmla="*/ 177078 w 1344495"/>
                <a:gd name="connsiteY3" fmla="*/ 405263 h 818468"/>
                <a:gd name="connsiteX4" fmla="*/ 163010 w 1344495"/>
                <a:gd name="connsiteY4" fmla="*/ 658481 h 818468"/>
                <a:gd name="connsiteX5" fmla="*/ 1155138 w 1344495"/>
                <a:gd name="connsiteY5" fmla="*/ 722457 h 818468"/>
                <a:gd name="connsiteX6" fmla="*/ 1299153 w 1344495"/>
                <a:gd name="connsiteY6" fmla="*/ 722457 h 818468"/>
                <a:gd name="connsiteX7" fmla="*/ 1227145 w 1344495"/>
                <a:gd name="connsiteY7" fmla="*/ 146393 h 818468"/>
                <a:gd name="connsiteX8" fmla="*/ 867105 w 1344495"/>
                <a:gd name="connsiteY8" fmla="*/ 146393 h 818468"/>
                <a:gd name="connsiteX9" fmla="*/ 651081 w 1344495"/>
                <a:gd name="connsiteY9" fmla="*/ 2377 h 818468"/>
                <a:gd name="connsiteX0" fmla="*/ 867105 w 1344495"/>
                <a:gd name="connsiteY0" fmla="*/ 434425 h 818468"/>
                <a:gd name="connsiteX1" fmla="*/ 867105 w 1344495"/>
                <a:gd name="connsiteY1" fmla="*/ 290409 h 818468"/>
                <a:gd name="connsiteX2" fmla="*/ 486567 w 1344495"/>
                <a:gd name="connsiteY2" fmla="*/ 166112 h 818468"/>
                <a:gd name="connsiteX3" fmla="*/ 177078 w 1344495"/>
                <a:gd name="connsiteY3" fmla="*/ 405263 h 818468"/>
                <a:gd name="connsiteX4" fmla="*/ 163010 w 1344495"/>
                <a:gd name="connsiteY4" fmla="*/ 658481 h 818468"/>
                <a:gd name="connsiteX5" fmla="*/ 1155138 w 1344495"/>
                <a:gd name="connsiteY5" fmla="*/ 722457 h 818468"/>
                <a:gd name="connsiteX6" fmla="*/ 1299153 w 1344495"/>
                <a:gd name="connsiteY6" fmla="*/ 722457 h 818468"/>
                <a:gd name="connsiteX7" fmla="*/ 1227145 w 1344495"/>
                <a:gd name="connsiteY7" fmla="*/ 146393 h 818468"/>
                <a:gd name="connsiteX8" fmla="*/ 867105 w 1344495"/>
                <a:gd name="connsiteY8" fmla="*/ 146393 h 818468"/>
                <a:gd name="connsiteX9" fmla="*/ 651081 w 1344495"/>
                <a:gd name="connsiteY9" fmla="*/ 2377 h 818468"/>
                <a:gd name="connsiteX0" fmla="*/ 867105 w 1344495"/>
                <a:gd name="connsiteY0" fmla="*/ 290409 h 818468"/>
                <a:gd name="connsiteX1" fmla="*/ 486567 w 1344495"/>
                <a:gd name="connsiteY1" fmla="*/ 166112 h 818468"/>
                <a:gd name="connsiteX2" fmla="*/ 177078 w 1344495"/>
                <a:gd name="connsiteY2" fmla="*/ 405263 h 818468"/>
                <a:gd name="connsiteX3" fmla="*/ 163010 w 1344495"/>
                <a:gd name="connsiteY3" fmla="*/ 658481 h 818468"/>
                <a:gd name="connsiteX4" fmla="*/ 1155138 w 1344495"/>
                <a:gd name="connsiteY4" fmla="*/ 722457 h 818468"/>
                <a:gd name="connsiteX5" fmla="*/ 1299153 w 1344495"/>
                <a:gd name="connsiteY5" fmla="*/ 722457 h 818468"/>
                <a:gd name="connsiteX6" fmla="*/ 1227145 w 1344495"/>
                <a:gd name="connsiteY6" fmla="*/ 146393 h 818468"/>
                <a:gd name="connsiteX7" fmla="*/ 867105 w 1344495"/>
                <a:gd name="connsiteY7" fmla="*/ 146393 h 818468"/>
                <a:gd name="connsiteX8" fmla="*/ 651081 w 1344495"/>
                <a:gd name="connsiteY8" fmla="*/ 2377 h 818468"/>
                <a:gd name="connsiteX0" fmla="*/ 867105 w 1344495"/>
                <a:gd name="connsiteY0" fmla="*/ 167423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167423 h 695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44495" h="695482">
                  <a:moveTo>
                    <a:pt x="867105" y="167423"/>
                  </a:moveTo>
                  <a:cubicBezTo>
                    <a:pt x="803682" y="122704"/>
                    <a:pt x="601572" y="23984"/>
                    <a:pt x="486567" y="43126"/>
                  </a:cubicBezTo>
                  <a:cubicBezTo>
                    <a:pt x="371563" y="62268"/>
                    <a:pt x="231004" y="200216"/>
                    <a:pt x="177078" y="282277"/>
                  </a:cubicBezTo>
                  <a:cubicBezTo>
                    <a:pt x="123152" y="364338"/>
                    <a:pt x="0" y="482629"/>
                    <a:pt x="163010" y="535495"/>
                  </a:cubicBezTo>
                  <a:cubicBezTo>
                    <a:pt x="326020" y="588361"/>
                    <a:pt x="965781" y="588808"/>
                    <a:pt x="1155138" y="599471"/>
                  </a:cubicBezTo>
                  <a:cubicBezTo>
                    <a:pt x="1344495" y="610134"/>
                    <a:pt x="1287152" y="695482"/>
                    <a:pt x="1299153" y="599471"/>
                  </a:cubicBezTo>
                  <a:cubicBezTo>
                    <a:pt x="1311154" y="503460"/>
                    <a:pt x="1266957" y="99823"/>
                    <a:pt x="1227145" y="23407"/>
                  </a:cubicBezTo>
                  <a:cubicBezTo>
                    <a:pt x="1133607" y="0"/>
                    <a:pt x="954918" y="16764"/>
                    <a:pt x="867105" y="23407"/>
                  </a:cubicBezTo>
                  <a:cubicBezTo>
                    <a:pt x="864620" y="145541"/>
                    <a:pt x="873422" y="165046"/>
                    <a:pt x="867105" y="167423"/>
                  </a:cubicBezTo>
                </a:path>
              </a:pathLst>
            </a:custGeom>
            <a:solidFill>
              <a:schemeClr val="accent6">
                <a:lumMod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Freeform 42"/>
            <p:cNvSpPr/>
            <p:nvPr/>
          </p:nvSpPr>
          <p:spPr>
            <a:xfrm flipH="1">
              <a:off x="4407202" y="5589240"/>
              <a:ext cx="1244918" cy="195263"/>
            </a:xfrm>
            <a:custGeom>
              <a:avLst/>
              <a:gdLst>
                <a:gd name="connsiteX0" fmla="*/ 9525 w 1295400"/>
                <a:gd name="connsiteY0" fmla="*/ 0 h 195263"/>
                <a:gd name="connsiteX1" fmla="*/ 0 w 1295400"/>
                <a:gd name="connsiteY1" fmla="*/ 161925 h 195263"/>
                <a:gd name="connsiteX2" fmla="*/ 1276350 w 1295400"/>
                <a:gd name="connsiteY2" fmla="*/ 195263 h 195263"/>
                <a:gd name="connsiteX3" fmla="*/ 1295400 w 1295400"/>
                <a:gd name="connsiteY3" fmla="*/ 47625 h 195263"/>
                <a:gd name="connsiteX4" fmla="*/ 9525 w 1295400"/>
                <a:gd name="connsiteY4" fmla="*/ 0 h 195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5400" h="195263">
                  <a:moveTo>
                    <a:pt x="9525" y="0"/>
                  </a:moveTo>
                  <a:lnTo>
                    <a:pt x="0" y="161925"/>
                  </a:lnTo>
                  <a:lnTo>
                    <a:pt x="1276350" y="195263"/>
                  </a:lnTo>
                  <a:lnTo>
                    <a:pt x="1295400" y="47625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1" name="Group 3"/>
          <p:cNvGrpSpPr/>
          <p:nvPr/>
        </p:nvGrpSpPr>
        <p:grpSpPr>
          <a:xfrm>
            <a:off x="611560" y="2132856"/>
            <a:ext cx="1430681" cy="3456385"/>
            <a:chOff x="5351209" y="980728"/>
            <a:chExt cx="1529330" cy="3963854"/>
          </a:xfrm>
        </p:grpSpPr>
        <p:sp>
          <p:nvSpPr>
            <p:cNvPr id="7" name="Freeform 6"/>
            <p:cNvSpPr/>
            <p:nvPr/>
          </p:nvSpPr>
          <p:spPr>
            <a:xfrm flipH="1">
              <a:off x="6243500" y="4136175"/>
              <a:ext cx="637039" cy="808407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3399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Freeform 7"/>
            <p:cNvSpPr/>
            <p:nvPr/>
          </p:nvSpPr>
          <p:spPr>
            <a:xfrm>
              <a:off x="5351209" y="4136174"/>
              <a:ext cx="602061" cy="808407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3399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5508104" y="980728"/>
              <a:ext cx="1155744" cy="3295425"/>
            </a:xfrm>
            <a:prstGeom prst="roundRect">
              <a:avLst>
                <a:gd name="adj" fmla="val 50000"/>
              </a:avLst>
            </a:prstGeom>
            <a:solidFill>
              <a:srgbClr val="3399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Chord 7"/>
            <p:cNvSpPr/>
            <p:nvPr/>
          </p:nvSpPr>
          <p:spPr>
            <a:xfrm>
              <a:off x="5876067" y="1845356"/>
              <a:ext cx="399516" cy="299584"/>
            </a:xfrm>
            <a:prstGeom prst="chord">
              <a:avLst>
                <a:gd name="adj1" fmla="val 5430208"/>
                <a:gd name="adj2" fmla="val 5345722"/>
              </a:avLst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 10"/>
            <p:cNvSpPr/>
            <p:nvPr/>
          </p:nvSpPr>
          <p:spPr>
            <a:xfrm>
              <a:off x="6193177" y="1579375"/>
              <a:ext cx="57074" cy="2246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Oval 11"/>
            <p:cNvSpPr/>
            <p:nvPr/>
          </p:nvSpPr>
          <p:spPr>
            <a:xfrm>
              <a:off x="5892707" y="1579375"/>
              <a:ext cx="57074" cy="2246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Arc 12"/>
          <p:cNvSpPr/>
          <p:nvPr/>
        </p:nvSpPr>
        <p:spPr>
          <a:xfrm>
            <a:off x="958736" y="3320307"/>
            <a:ext cx="660936" cy="528415"/>
          </a:xfrm>
          <a:prstGeom prst="arc">
            <a:avLst>
              <a:gd name="adj1" fmla="val 11045684"/>
              <a:gd name="adj2" fmla="val 21237176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Freeform 13"/>
          <p:cNvSpPr/>
          <p:nvPr/>
        </p:nvSpPr>
        <p:spPr>
          <a:xfrm>
            <a:off x="2195736" y="3429000"/>
            <a:ext cx="432048" cy="906811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Freeform 14"/>
          <p:cNvSpPr/>
          <p:nvPr/>
        </p:nvSpPr>
        <p:spPr>
          <a:xfrm flipH="1">
            <a:off x="4139952" y="3429000"/>
            <a:ext cx="423664" cy="906811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Freeform 15"/>
          <p:cNvSpPr/>
          <p:nvPr/>
        </p:nvSpPr>
        <p:spPr>
          <a:xfrm flipH="1">
            <a:off x="3457540" y="4867281"/>
            <a:ext cx="597324" cy="760315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Freeform 16"/>
          <p:cNvSpPr/>
          <p:nvPr/>
        </p:nvSpPr>
        <p:spPr>
          <a:xfrm>
            <a:off x="2711506" y="4867281"/>
            <a:ext cx="564526" cy="760315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6" name="Group 20"/>
          <p:cNvGrpSpPr/>
          <p:nvPr/>
        </p:nvGrpSpPr>
        <p:grpSpPr>
          <a:xfrm>
            <a:off x="2470685" y="2711800"/>
            <a:ext cx="1806153" cy="2335103"/>
            <a:chOff x="1475656" y="2564904"/>
            <a:chExt cx="2160240" cy="2808312"/>
          </a:xfrm>
        </p:grpSpPr>
        <p:sp>
          <p:nvSpPr>
            <p:cNvPr id="19" name="Oval 18"/>
            <p:cNvSpPr/>
            <p:nvPr/>
          </p:nvSpPr>
          <p:spPr>
            <a:xfrm>
              <a:off x="1475656" y="2564904"/>
              <a:ext cx="2160240" cy="2808312"/>
            </a:xfrm>
            <a:prstGeom prst="ellipse">
              <a:avLst/>
            </a:prstGeom>
            <a:solidFill>
              <a:srgbClr val="0070C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Freeform 6"/>
            <p:cNvSpPr/>
            <p:nvPr/>
          </p:nvSpPr>
          <p:spPr>
            <a:xfrm>
              <a:off x="1979712" y="2996952"/>
              <a:ext cx="1107584" cy="154547"/>
            </a:xfrm>
            <a:custGeom>
              <a:avLst/>
              <a:gdLst>
                <a:gd name="connsiteX0" fmla="*/ 0 w 1107584"/>
                <a:gd name="connsiteY0" fmla="*/ 154547 h 154547"/>
                <a:gd name="connsiteX1" fmla="*/ 103031 w 1107584"/>
                <a:gd name="connsiteY1" fmla="*/ 12879 h 154547"/>
                <a:gd name="connsiteX2" fmla="*/ 244699 w 1107584"/>
                <a:gd name="connsiteY2" fmla="*/ 154547 h 154547"/>
                <a:gd name="connsiteX3" fmla="*/ 386367 w 1107584"/>
                <a:gd name="connsiteY3" fmla="*/ 12879 h 154547"/>
                <a:gd name="connsiteX4" fmla="*/ 515155 w 1107584"/>
                <a:gd name="connsiteY4" fmla="*/ 141668 h 154547"/>
                <a:gd name="connsiteX5" fmla="*/ 669702 w 1107584"/>
                <a:gd name="connsiteY5" fmla="*/ 38637 h 154547"/>
                <a:gd name="connsiteX6" fmla="*/ 837127 w 1107584"/>
                <a:gd name="connsiteY6" fmla="*/ 115910 h 154547"/>
                <a:gd name="connsiteX7" fmla="*/ 978795 w 1107584"/>
                <a:gd name="connsiteY7" fmla="*/ 0 h 154547"/>
                <a:gd name="connsiteX8" fmla="*/ 1107584 w 1107584"/>
                <a:gd name="connsiteY8" fmla="*/ 115910 h 154547"/>
                <a:gd name="connsiteX9" fmla="*/ 1107584 w 1107584"/>
                <a:gd name="connsiteY9" fmla="*/ 115910 h 154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07584" h="154547">
                  <a:moveTo>
                    <a:pt x="0" y="154547"/>
                  </a:moveTo>
                  <a:cubicBezTo>
                    <a:pt x="31124" y="83713"/>
                    <a:pt x="62248" y="12879"/>
                    <a:pt x="103031" y="12879"/>
                  </a:cubicBezTo>
                  <a:cubicBezTo>
                    <a:pt x="143814" y="12879"/>
                    <a:pt x="197476" y="154547"/>
                    <a:pt x="244699" y="154547"/>
                  </a:cubicBezTo>
                  <a:cubicBezTo>
                    <a:pt x="291922" y="154547"/>
                    <a:pt x="341291" y="15026"/>
                    <a:pt x="386367" y="12879"/>
                  </a:cubicBezTo>
                  <a:cubicBezTo>
                    <a:pt x="431443" y="10733"/>
                    <a:pt x="467933" y="137375"/>
                    <a:pt x="515155" y="141668"/>
                  </a:cubicBezTo>
                  <a:cubicBezTo>
                    <a:pt x="562378" y="145961"/>
                    <a:pt x="616040" y="42930"/>
                    <a:pt x="669702" y="38637"/>
                  </a:cubicBezTo>
                  <a:cubicBezTo>
                    <a:pt x="723364" y="34344"/>
                    <a:pt x="785612" y="122350"/>
                    <a:pt x="837127" y="115910"/>
                  </a:cubicBezTo>
                  <a:cubicBezTo>
                    <a:pt x="888643" y="109471"/>
                    <a:pt x="933719" y="0"/>
                    <a:pt x="978795" y="0"/>
                  </a:cubicBezTo>
                  <a:cubicBezTo>
                    <a:pt x="1023871" y="0"/>
                    <a:pt x="1107584" y="115910"/>
                    <a:pt x="1107584" y="115910"/>
                  </a:cubicBezTo>
                  <a:lnTo>
                    <a:pt x="1107584" y="115910"/>
                  </a:ln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Freeform 7"/>
            <p:cNvSpPr/>
            <p:nvPr/>
          </p:nvSpPr>
          <p:spPr>
            <a:xfrm>
              <a:off x="1979712" y="2852936"/>
              <a:ext cx="1107584" cy="154547"/>
            </a:xfrm>
            <a:custGeom>
              <a:avLst/>
              <a:gdLst>
                <a:gd name="connsiteX0" fmla="*/ 0 w 1107584"/>
                <a:gd name="connsiteY0" fmla="*/ 154547 h 154547"/>
                <a:gd name="connsiteX1" fmla="*/ 103031 w 1107584"/>
                <a:gd name="connsiteY1" fmla="*/ 12879 h 154547"/>
                <a:gd name="connsiteX2" fmla="*/ 244699 w 1107584"/>
                <a:gd name="connsiteY2" fmla="*/ 154547 h 154547"/>
                <a:gd name="connsiteX3" fmla="*/ 386367 w 1107584"/>
                <a:gd name="connsiteY3" fmla="*/ 12879 h 154547"/>
                <a:gd name="connsiteX4" fmla="*/ 515155 w 1107584"/>
                <a:gd name="connsiteY4" fmla="*/ 141668 h 154547"/>
                <a:gd name="connsiteX5" fmla="*/ 669702 w 1107584"/>
                <a:gd name="connsiteY5" fmla="*/ 38637 h 154547"/>
                <a:gd name="connsiteX6" fmla="*/ 837127 w 1107584"/>
                <a:gd name="connsiteY6" fmla="*/ 115910 h 154547"/>
                <a:gd name="connsiteX7" fmla="*/ 978795 w 1107584"/>
                <a:gd name="connsiteY7" fmla="*/ 0 h 154547"/>
                <a:gd name="connsiteX8" fmla="*/ 1107584 w 1107584"/>
                <a:gd name="connsiteY8" fmla="*/ 115910 h 154547"/>
                <a:gd name="connsiteX9" fmla="*/ 1107584 w 1107584"/>
                <a:gd name="connsiteY9" fmla="*/ 115910 h 154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07584" h="154547">
                  <a:moveTo>
                    <a:pt x="0" y="154547"/>
                  </a:moveTo>
                  <a:cubicBezTo>
                    <a:pt x="31124" y="83713"/>
                    <a:pt x="62248" y="12879"/>
                    <a:pt x="103031" y="12879"/>
                  </a:cubicBezTo>
                  <a:cubicBezTo>
                    <a:pt x="143814" y="12879"/>
                    <a:pt x="197476" y="154547"/>
                    <a:pt x="244699" y="154547"/>
                  </a:cubicBezTo>
                  <a:cubicBezTo>
                    <a:pt x="291922" y="154547"/>
                    <a:pt x="341291" y="15026"/>
                    <a:pt x="386367" y="12879"/>
                  </a:cubicBezTo>
                  <a:cubicBezTo>
                    <a:pt x="431443" y="10733"/>
                    <a:pt x="467933" y="137375"/>
                    <a:pt x="515155" y="141668"/>
                  </a:cubicBezTo>
                  <a:cubicBezTo>
                    <a:pt x="562378" y="145961"/>
                    <a:pt x="616040" y="42930"/>
                    <a:pt x="669702" y="38637"/>
                  </a:cubicBezTo>
                  <a:cubicBezTo>
                    <a:pt x="723364" y="34344"/>
                    <a:pt x="785612" y="122350"/>
                    <a:pt x="837127" y="115910"/>
                  </a:cubicBezTo>
                  <a:cubicBezTo>
                    <a:pt x="888643" y="109471"/>
                    <a:pt x="933719" y="0"/>
                    <a:pt x="978795" y="0"/>
                  </a:cubicBezTo>
                  <a:cubicBezTo>
                    <a:pt x="1023871" y="0"/>
                    <a:pt x="1107584" y="115910"/>
                    <a:pt x="1107584" y="115910"/>
                  </a:cubicBezTo>
                  <a:lnTo>
                    <a:pt x="1107584" y="115910"/>
                  </a:ln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Freeform 8"/>
            <p:cNvSpPr/>
            <p:nvPr/>
          </p:nvSpPr>
          <p:spPr>
            <a:xfrm>
              <a:off x="1979712" y="2708920"/>
              <a:ext cx="1107584" cy="154547"/>
            </a:xfrm>
            <a:custGeom>
              <a:avLst/>
              <a:gdLst>
                <a:gd name="connsiteX0" fmla="*/ 0 w 1107584"/>
                <a:gd name="connsiteY0" fmla="*/ 154547 h 154547"/>
                <a:gd name="connsiteX1" fmla="*/ 103031 w 1107584"/>
                <a:gd name="connsiteY1" fmla="*/ 12879 h 154547"/>
                <a:gd name="connsiteX2" fmla="*/ 244699 w 1107584"/>
                <a:gd name="connsiteY2" fmla="*/ 154547 h 154547"/>
                <a:gd name="connsiteX3" fmla="*/ 386367 w 1107584"/>
                <a:gd name="connsiteY3" fmla="*/ 12879 h 154547"/>
                <a:gd name="connsiteX4" fmla="*/ 515155 w 1107584"/>
                <a:gd name="connsiteY4" fmla="*/ 141668 h 154547"/>
                <a:gd name="connsiteX5" fmla="*/ 669702 w 1107584"/>
                <a:gd name="connsiteY5" fmla="*/ 38637 h 154547"/>
                <a:gd name="connsiteX6" fmla="*/ 837127 w 1107584"/>
                <a:gd name="connsiteY6" fmla="*/ 115910 h 154547"/>
                <a:gd name="connsiteX7" fmla="*/ 978795 w 1107584"/>
                <a:gd name="connsiteY7" fmla="*/ 0 h 154547"/>
                <a:gd name="connsiteX8" fmla="*/ 1107584 w 1107584"/>
                <a:gd name="connsiteY8" fmla="*/ 115910 h 154547"/>
                <a:gd name="connsiteX9" fmla="*/ 1107584 w 1107584"/>
                <a:gd name="connsiteY9" fmla="*/ 115910 h 154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07584" h="154547">
                  <a:moveTo>
                    <a:pt x="0" y="154547"/>
                  </a:moveTo>
                  <a:cubicBezTo>
                    <a:pt x="31124" y="83713"/>
                    <a:pt x="62248" y="12879"/>
                    <a:pt x="103031" y="12879"/>
                  </a:cubicBezTo>
                  <a:cubicBezTo>
                    <a:pt x="143814" y="12879"/>
                    <a:pt x="197476" y="154547"/>
                    <a:pt x="244699" y="154547"/>
                  </a:cubicBezTo>
                  <a:cubicBezTo>
                    <a:pt x="291922" y="154547"/>
                    <a:pt x="341291" y="15026"/>
                    <a:pt x="386367" y="12879"/>
                  </a:cubicBezTo>
                  <a:cubicBezTo>
                    <a:pt x="431443" y="10733"/>
                    <a:pt x="467933" y="137375"/>
                    <a:pt x="515155" y="141668"/>
                  </a:cubicBezTo>
                  <a:cubicBezTo>
                    <a:pt x="562378" y="145961"/>
                    <a:pt x="616040" y="42930"/>
                    <a:pt x="669702" y="38637"/>
                  </a:cubicBezTo>
                  <a:cubicBezTo>
                    <a:pt x="723364" y="34344"/>
                    <a:pt x="785612" y="122350"/>
                    <a:pt x="837127" y="115910"/>
                  </a:cubicBezTo>
                  <a:cubicBezTo>
                    <a:pt x="888643" y="109471"/>
                    <a:pt x="933719" y="0"/>
                    <a:pt x="978795" y="0"/>
                  </a:cubicBezTo>
                  <a:cubicBezTo>
                    <a:pt x="1023871" y="0"/>
                    <a:pt x="1107584" y="115910"/>
                    <a:pt x="1107584" y="115910"/>
                  </a:cubicBezTo>
                  <a:lnTo>
                    <a:pt x="1107584" y="115910"/>
                  </a:ln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4" name="Rectangle 23"/>
          <p:cNvSpPr/>
          <p:nvPr/>
        </p:nvSpPr>
        <p:spPr>
          <a:xfrm>
            <a:off x="2699792" y="3356992"/>
            <a:ext cx="1224136" cy="119238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Arc 24"/>
          <p:cNvSpPr/>
          <p:nvPr/>
        </p:nvSpPr>
        <p:spPr>
          <a:xfrm>
            <a:off x="2881553" y="4297078"/>
            <a:ext cx="952106" cy="556448"/>
          </a:xfrm>
          <a:prstGeom prst="arc">
            <a:avLst>
              <a:gd name="adj1" fmla="val 13092124"/>
              <a:gd name="adj2" fmla="val 19023606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Chord 25"/>
          <p:cNvSpPr/>
          <p:nvPr/>
        </p:nvSpPr>
        <p:spPr>
          <a:xfrm>
            <a:off x="3083511" y="3690737"/>
            <a:ext cx="476053" cy="317970"/>
          </a:xfrm>
          <a:prstGeom prst="chord">
            <a:avLst>
              <a:gd name="adj1" fmla="val 5430208"/>
              <a:gd name="adj2" fmla="val 5345722"/>
            </a:avLst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/>
          <p:cNvSpPr/>
          <p:nvPr/>
        </p:nvSpPr>
        <p:spPr>
          <a:xfrm>
            <a:off x="3461371" y="3389163"/>
            <a:ext cx="68007" cy="23847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/>
          <p:cNvSpPr/>
          <p:nvPr/>
        </p:nvSpPr>
        <p:spPr>
          <a:xfrm>
            <a:off x="3103339" y="3399056"/>
            <a:ext cx="68007" cy="23847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/>
          <p:cNvSpPr/>
          <p:nvPr/>
        </p:nvSpPr>
        <p:spPr>
          <a:xfrm>
            <a:off x="4788024" y="3250927"/>
            <a:ext cx="1828250" cy="173008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0" name="Group 42"/>
          <p:cNvGrpSpPr/>
          <p:nvPr/>
        </p:nvGrpSpPr>
        <p:grpSpPr>
          <a:xfrm>
            <a:off x="5172642" y="3466951"/>
            <a:ext cx="1155600" cy="1191118"/>
            <a:chOff x="7452320" y="1256199"/>
            <a:chExt cx="1152128" cy="1139274"/>
          </a:xfrm>
          <a:noFill/>
        </p:grpSpPr>
        <p:sp>
          <p:nvSpPr>
            <p:cNvPr id="32" name="Rectangle 31"/>
            <p:cNvSpPr/>
            <p:nvPr/>
          </p:nvSpPr>
          <p:spPr>
            <a:xfrm>
              <a:off x="7452320" y="1256199"/>
              <a:ext cx="1152128" cy="113927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Oval 32"/>
            <p:cNvSpPr/>
            <p:nvPr/>
          </p:nvSpPr>
          <p:spPr>
            <a:xfrm>
              <a:off x="8143597" y="1279047"/>
              <a:ext cx="89710" cy="21325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Oval 33"/>
            <p:cNvSpPr/>
            <p:nvPr/>
          </p:nvSpPr>
          <p:spPr>
            <a:xfrm>
              <a:off x="7797958" y="1279047"/>
              <a:ext cx="89710" cy="21325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5" name="Moon 34"/>
          <p:cNvSpPr/>
          <p:nvPr/>
        </p:nvSpPr>
        <p:spPr>
          <a:xfrm rot="16200000">
            <a:off x="5261342" y="3669755"/>
            <a:ext cx="939186" cy="1253657"/>
          </a:xfrm>
          <a:prstGeom prst="moon">
            <a:avLst>
              <a:gd name="adj" fmla="val 81142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Oval 59"/>
          <p:cNvSpPr/>
          <p:nvPr/>
        </p:nvSpPr>
        <p:spPr>
          <a:xfrm>
            <a:off x="3217703" y="4176790"/>
            <a:ext cx="238149" cy="39149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93" name="Group 92"/>
          <p:cNvGrpSpPr/>
          <p:nvPr/>
        </p:nvGrpSpPr>
        <p:grpSpPr>
          <a:xfrm>
            <a:off x="6660232" y="3068960"/>
            <a:ext cx="2339752" cy="3292620"/>
            <a:chOff x="6660232" y="3068960"/>
            <a:chExt cx="2339752" cy="3292620"/>
          </a:xfrm>
        </p:grpSpPr>
        <p:sp>
          <p:nvSpPr>
            <p:cNvPr id="121" name="Freeform 120"/>
            <p:cNvSpPr/>
            <p:nvPr/>
          </p:nvSpPr>
          <p:spPr>
            <a:xfrm rot="844739">
              <a:off x="6660232" y="3789525"/>
              <a:ext cx="503599" cy="943439"/>
            </a:xfrm>
            <a:custGeom>
              <a:avLst/>
              <a:gdLst>
                <a:gd name="connsiteX0" fmla="*/ 452907 w 646090"/>
                <a:gd name="connsiteY0" fmla="*/ 92298 h 1092558"/>
                <a:gd name="connsiteX1" fmla="*/ 15025 w 646090"/>
                <a:gd name="connsiteY1" fmla="*/ 581695 h 1092558"/>
                <a:gd name="connsiteX2" fmla="*/ 543059 w 646090"/>
                <a:gd name="connsiteY2" fmla="*/ 1032456 h 1092558"/>
                <a:gd name="connsiteX3" fmla="*/ 633211 w 646090"/>
                <a:gd name="connsiteY3" fmla="*/ 942304 h 1092558"/>
                <a:gd name="connsiteX4" fmla="*/ 581696 w 646090"/>
                <a:gd name="connsiteY4" fmla="*/ 143814 h 1092558"/>
                <a:gd name="connsiteX5" fmla="*/ 452907 w 646090"/>
                <a:gd name="connsiteY5" fmla="*/ 92298 h 109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6090" h="1092558">
                  <a:moveTo>
                    <a:pt x="452907" y="92298"/>
                  </a:moveTo>
                  <a:cubicBezTo>
                    <a:pt x="358462" y="165278"/>
                    <a:pt x="0" y="425002"/>
                    <a:pt x="15025" y="581695"/>
                  </a:cubicBezTo>
                  <a:cubicBezTo>
                    <a:pt x="30050" y="738388"/>
                    <a:pt x="440028" y="972354"/>
                    <a:pt x="543059" y="1032456"/>
                  </a:cubicBezTo>
                  <a:cubicBezTo>
                    <a:pt x="646090" y="1092558"/>
                    <a:pt x="626772" y="1090411"/>
                    <a:pt x="633211" y="942304"/>
                  </a:cubicBezTo>
                  <a:cubicBezTo>
                    <a:pt x="639650" y="794197"/>
                    <a:pt x="607454" y="287628"/>
                    <a:pt x="581696" y="143814"/>
                  </a:cubicBezTo>
                  <a:cubicBezTo>
                    <a:pt x="555938" y="0"/>
                    <a:pt x="547352" y="19318"/>
                    <a:pt x="452907" y="92298"/>
                  </a:cubicBezTo>
                  <a:close/>
                </a:path>
              </a:pathLst>
            </a:custGeom>
            <a:solidFill>
              <a:srgbClr val="FFCC99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2" name="Freeform 121"/>
            <p:cNvSpPr/>
            <p:nvPr/>
          </p:nvSpPr>
          <p:spPr>
            <a:xfrm rot="21052350" flipH="1">
              <a:off x="8510763" y="3776101"/>
              <a:ext cx="489221" cy="943439"/>
            </a:xfrm>
            <a:custGeom>
              <a:avLst/>
              <a:gdLst>
                <a:gd name="connsiteX0" fmla="*/ 452907 w 646090"/>
                <a:gd name="connsiteY0" fmla="*/ 92298 h 1092558"/>
                <a:gd name="connsiteX1" fmla="*/ 15025 w 646090"/>
                <a:gd name="connsiteY1" fmla="*/ 581695 h 1092558"/>
                <a:gd name="connsiteX2" fmla="*/ 543059 w 646090"/>
                <a:gd name="connsiteY2" fmla="*/ 1032456 h 1092558"/>
                <a:gd name="connsiteX3" fmla="*/ 633211 w 646090"/>
                <a:gd name="connsiteY3" fmla="*/ 942304 h 1092558"/>
                <a:gd name="connsiteX4" fmla="*/ 581696 w 646090"/>
                <a:gd name="connsiteY4" fmla="*/ 143814 h 1092558"/>
                <a:gd name="connsiteX5" fmla="*/ 452907 w 646090"/>
                <a:gd name="connsiteY5" fmla="*/ 92298 h 109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6090" h="1092558">
                  <a:moveTo>
                    <a:pt x="452907" y="92298"/>
                  </a:moveTo>
                  <a:cubicBezTo>
                    <a:pt x="358462" y="165278"/>
                    <a:pt x="0" y="425002"/>
                    <a:pt x="15025" y="581695"/>
                  </a:cubicBezTo>
                  <a:cubicBezTo>
                    <a:pt x="30050" y="738388"/>
                    <a:pt x="440028" y="972354"/>
                    <a:pt x="543059" y="1032456"/>
                  </a:cubicBezTo>
                  <a:cubicBezTo>
                    <a:pt x="646090" y="1092558"/>
                    <a:pt x="626772" y="1090411"/>
                    <a:pt x="633211" y="942304"/>
                  </a:cubicBezTo>
                  <a:cubicBezTo>
                    <a:pt x="639650" y="794197"/>
                    <a:pt x="607454" y="287628"/>
                    <a:pt x="581696" y="143814"/>
                  </a:cubicBezTo>
                  <a:cubicBezTo>
                    <a:pt x="555938" y="0"/>
                    <a:pt x="547352" y="19318"/>
                    <a:pt x="452907" y="92298"/>
                  </a:cubicBezTo>
                  <a:close/>
                </a:path>
              </a:pathLst>
            </a:custGeom>
            <a:solidFill>
              <a:srgbClr val="FFCC99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51" name="Group 106"/>
            <p:cNvGrpSpPr/>
            <p:nvPr/>
          </p:nvGrpSpPr>
          <p:grpSpPr>
            <a:xfrm>
              <a:off x="6879344" y="3068960"/>
              <a:ext cx="1978297" cy="3292620"/>
              <a:chOff x="467544" y="1700808"/>
              <a:chExt cx="3312368" cy="5655140"/>
            </a:xfrm>
          </p:grpSpPr>
          <p:sp>
            <p:nvSpPr>
              <p:cNvPr id="108" name="Freeform 107"/>
              <p:cNvSpPr/>
              <p:nvPr/>
            </p:nvSpPr>
            <p:spPr>
              <a:xfrm flipH="1">
                <a:off x="2229811" y="5066565"/>
                <a:ext cx="1045845" cy="1227105"/>
              </a:xfrm>
              <a:custGeom>
                <a:avLst/>
                <a:gdLst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98859 w 625872"/>
                  <a:gd name="connsiteY6" fmla="*/ 576262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86581 w 625872"/>
                  <a:gd name="connsiteY6" fmla="*/ 600620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52338"/>
                  <a:gd name="connsiteX1" fmla="*/ 586978 w 629778"/>
                  <a:gd name="connsiteY1" fmla="*/ 707231 h 852338"/>
                  <a:gd name="connsiteX2" fmla="*/ 332557 w 629778"/>
                  <a:gd name="connsiteY2" fmla="*/ 850230 h 852338"/>
                  <a:gd name="connsiteX3" fmla="*/ 65484 w 629778"/>
                  <a:gd name="connsiteY3" fmla="*/ 809625 h 852338"/>
                  <a:gd name="connsiteX4" fmla="*/ 15478 w 629778"/>
                  <a:gd name="connsiteY4" fmla="*/ 671512 h 852338"/>
                  <a:gd name="connsiteX5" fmla="*/ 158353 w 629778"/>
                  <a:gd name="connsiteY5" fmla="*/ 540543 h 852338"/>
                  <a:gd name="connsiteX6" fmla="*/ 386581 w 629778"/>
                  <a:gd name="connsiteY6" fmla="*/ 600620 h 852338"/>
                  <a:gd name="connsiteX7" fmla="*/ 408384 w 629778"/>
                  <a:gd name="connsiteY7" fmla="*/ 554831 h 852338"/>
                  <a:gd name="connsiteX8" fmla="*/ 403622 w 629778"/>
                  <a:gd name="connsiteY8" fmla="*/ 0 h 852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9778" h="852338">
                    <a:moveTo>
                      <a:pt x="589359" y="40481"/>
                    </a:moveTo>
                    <a:cubicBezTo>
                      <a:pt x="607615" y="308570"/>
                      <a:pt x="629778" y="572273"/>
                      <a:pt x="586978" y="707231"/>
                    </a:cubicBezTo>
                    <a:cubicBezTo>
                      <a:pt x="544178" y="842189"/>
                      <a:pt x="393081" y="852338"/>
                      <a:pt x="332557" y="850230"/>
                    </a:cubicBezTo>
                    <a:cubicBezTo>
                      <a:pt x="247154" y="847800"/>
                      <a:pt x="118330" y="839411"/>
                      <a:pt x="65484" y="809625"/>
                    </a:cubicBezTo>
                    <a:cubicBezTo>
                      <a:pt x="12638" y="779839"/>
                      <a:pt x="0" y="716359"/>
                      <a:pt x="15478" y="671512"/>
                    </a:cubicBezTo>
                    <a:cubicBezTo>
                      <a:pt x="30956" y="626665"/>
                      <a:pt x="96503" y="552358"/>
                      <a:pt x="158353" y="540543"/>
                    </a:cubicBezTo>
                    <a:cubicBezTo>
                      <a:pt x="220203" y="528728"/>
                      <a:pt x="344909" y="598239"/>
                      <a:pt x="386581" y="600620"/>
                    </a:cubicBezTo>
                    <a:cubicBezTo>
                      <a:pt x="428253" y="603001"/>
                      <a:pt x="405544" y="654934"/>
                      <a:pt x="408384" y="554831"/>
                    </a:cubicBezTo>
                    <a:cubicBezTo>
                      <a:pt x="411224" y="454728"/>
                      <a:pt x="406400" y="229393"/>
                      <a:pt x="403622" y="0"/>
                    </a:cubicBezTo>
                  </a:path>
                </a:pathLst>
              </a:custGeom>
              <a:solidFill>
                <a:srgbClr val="FFCC99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9" name="Freeform 108"/>
              <p:cNvSpPr/>
              <p:nvPr/>
            </p:nvSpPr>
            <p:spPr>
              <a:xfrm>
                <a:off x="937482" y="5066565"/>
                <a:ext cx="907424" cy="1227105"/>
              </a:xfrm>
              <a:custGeom>
                <a:avLst/>
                <a:gdLst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98859 w 625872"/>
                  <a:gd name="connsiteY6" fmla="*/ 576262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86581 w 625872"/>
                  <a:gd name="connsiteY6" fmla="*/ 600620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52338"/>
                  <a:gd name="connsiteX1" fmla="*/ 586978 w 629778"/>
                  <a:gd name="connsiteY1" fmla="*/ 707231 h 852338"/>
                  <a:gd name="connsiteX2" fmla="*/ 332557 w 629778"/>
                  <a:gd name="connsiteY2" fmla="*/ 850230 h 852338"/>
                  <a:gd name="connsiteX3" fmla="*/ 65484 w 629778"/>
                  <a:gd name="connsiteY3" fmla="*/ 809625 h 852338"/>
                  <a:gd name="connsiteX4" fmla="*/ 15478 w 629778"/>
                  <a:gd name="connsiteY4" fmla="*/ 671512 h 852338"/>
                  <a:gd name="connsiteX5" fmla="*/ 158353 w 629778"/>
                  <a:gd name="connsiteY5" fmla="*/ 540543 h 852338"/>
                  <a:gd name="connsiteX6" fmla="*/ 386581 w 629778"/>
                  <a:gd name="connsiteY6" fmla="*/ 600620 h 852338"/>
                  <a:gd name="connsiteX7" fmla="*/ 408384 w 629778"/>
                  <a:gd name="connsiteY7" fmla="*/ 554831 h 852338"/>
                  <a:gd name="connsiteX8" fmla="*/ 403622 w 629778"/>
                  <a:gd name="connsiteY8" fmla="*/ 0 h 852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9778" h="852338">
                    <a:moveTo>
                      <a:pt x="589359" y="40481"/>
                    </a:moveTo>
                    <a:cubicBezTo>
                      <a:pt x="607615" y="308570"/>
                      <a:pt x="629778" y="572273"/>
                      <a:pt x="586978" y="707231"/>
                    </a:cubicBezTo>
                    <a:cubicBezTo>
                      <a:pt x="544178" y="842189"/>
                      <a:pt x="393081" y="852338"/>
                      <a:pt x="332557" y="850230"/>
                    </a:cubicBezTo>
                    <a:cubicBezTo>
                      <a:pt x="247154" y="847800"/>
                      <a:pt x="118330" y="839411"/>
                      <a:pt x="65484" y="809625"/>
                    </a:cubicBezTo>
                    <a:cubicBezTo>
                      <a:pt x="12638" y="779839"/>
                      <a:pt x="0" y="716359"/>
                      <a:pt x="15478" y="671512"/>
                    </a:cubicBezTo>
                    <a:cubicBezTo>
                      <a:pt x="30956" y="626665"/>
                      <a:pt x="96503" y="552358"/>
                      <a:pt x="158353" y="540543"/>
                    </a:cubicBezTo>
                    <a:cubicBezTo>
                      <a:pt x="220203" y="528728"/>
                      <a:pt x="344909" y="598239"/>
                      <a:pt x="386581" y="600620"/>
                    </a:cubicBezTo>
                    <a:cubicBezTo>
                      <a:pt x="428253" y="603001"/>
                      <a:pt x="405544" y="654934"/>
                      <a:pt x="408384" y="554831"/>
                    </a:cubicBezTo>
                    <a:cubicBezTo>
                      <a:pt x="411224" y="454728"/>
                      <a:pt x="406400" y="229393"/>
                      <a:pt x="403622" y="0"/>
                    </a:cubicBezTo>
                  </a:path>
                </a:pathLst>
              </a:custGeom>
              <a:solidFill>
                <a:srgbClr val="FFCC99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0" name="Chord 109"/>
              <p:cNvSpPr/>
              <p:nvPr/>
            </p:nvSpPr>
            <p:spPr>
              <a:xfrm>
                <a:off x="467544" y="2348880"/>
                <a:ext cx="3312368" cy="5007068"/>
              </a:xfrm>
              <a:prstGeom prst="chord">
                <a:avLst>
                  <a:gd name="adj1" fmla="val 10135620"/>
                  <a:gd name="adj2" fmla="val 674418"/>
                </a:avLst>
              </a:prstGeom>
              <a:solidFill>
                <a:srgbClr val="FFCC99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52" name="Group 24"/>
              <p:cNvGrpSpPr/>
              <p:nvPr/>
            </p:nvGrpSpPr>
            <p:grpSpPr>
              <a:xfrm>
                <a:off x="1331640" y="1700808"/>
                <a:ext cx="1604475" cy="1496899"/>
                <a:chOff x="1239333" y="2582544"/>
                <a:chExt cx="1033010" cy="831187"/>
              </a:xfrm>
              <a:solidFill>
                <a:srgbClr val="FF3300"/>
              </a:solidFill>
            </p:grpSpPr>
            <p:sp>
              <p:nvSpPr>
                <p:cNvPr id="116" name="Freeform 10"/>
                <p:cNvSpPr/>
                <p:nvPr/>
              </p:nvSpPr>
              <p:spPr>
                <a:xfrm>
                  <a:off x="1239333" y="2884794"/>
                  <a:ext cx="1033010" cy="152541"/>
                </a:xfrm>
                <a:custGeom>
                  <a:avLst/>
                  <a:gdLst>
                    <a:gd name="connsiteX0" fmla="*/ 0 w 1209821"/>
                    <a:gd name="connsiteY0" fmla="*/ 0 h 138332"/>
                    <a:gd name="connsiteX1" fmla="*/ 337625 w 1209821"/>
                    <a:gd name="connsiteY1" fmla="*/ 112541 h 138332"/>
                    <a:gd name="connsiteX2" fmla="*/ 928468 w 1209821"/>
                    <a:gd name="connsiteY2" fmla="*/ 126609 h 138332"/>
                    <a:gd name="connsiteX3" fmla="*/ 1209821 w 1209821"/>
                    <a:gd name="connsiteY3" fmla="*/ 42203 h 138332"/>
                    <a:gd name="connsiteX0" fmla="*/ 0 w 1296144"/>
                    <a:gd name="connsiteY0" fmla="*/ 0 h 145366"/>
                    <a:gd name="connsiteX1" fmla="*/ 337625 w 1296144"/>
                    <a:gd name="connsiteY1" fmla="*/ 112541 h 145366"/>
                    <a:gd name="connsiteX2" fmla="*/ 928468 w 1296144"/>
                    <a:gd name="connsiteY2" fmla="*/ 126609 h 145366"/>
                    <a:gd name="connsiteX3" fmla="*/ 1296144 w 1296144"/>
                    <a:gd name="connsiteY3" fmla="*/ 0 h 1453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96144" h="145366">
                      <a:moveTo>
                        <a:pt x="0" y="0"/>
                      </a:moveTo>
                      <a:cubicBezTo>
                        <a:pt x="91440" y="45719"/>
                        <a:pt x="182880" y="91439"/>
                        <a:pt x="337625" y="112541"/>
                      </a:cubicBezTo>
                      <a:cubicBezTo>
                        <a:pt x="492370" y="133643"/>
                        <a:pt x="768715" y="145366"/>
                        <a:pt x="928468" y="126609"/>
                      </a:cubicBezTo>
                      <a:cubicBezTo>
                        <a:pt x="1088221" y="107852"/>
                        <a:pt x="1228150" y="36341"/>
                        <a:pt x="1296144" y="0"/>
                      </a:cubicBez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117" name="Chord 11"/>
                <p:cNvSpPr/>
                <p:nvPr/>
              </p:nvSpPr>
              <p:spPr>
                <a:xfrm>
                  <a:off x="1468890" y="2582544"/>
                  <a:ext cx="573894" cy="831187"/>
                </a:xfrm>
                <a:prstGeom prst="chord">
                  <a:avLst>
                    <a:gd name="adj1" fmla="val 10765082"/>
                    <a:gd name="adj2" fmla="val 108958"/>
                  </a:avLst>
                </a:prstGeom>
                <a:grp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53" name="Group 158"/>
              <p:cNvGrpSpPr/>
              <p:nvPr/>
            </p:nvGrpSpPr>
            <p:grpSpPr>
              <a:xfrm>
                <a:off x="1661105" y="2996952"/>
                <a:ext cx="890626" cy="360474"/>
                <a:chOff x="7266824" y="3084031"/>
                <a:chExt cx="544271" cy="189913"/>
              </a:xfrm>
            </p:grpSpPr>
            <p:sp>
              <p:nvSpPr>
                <p:cNvPr id="114" name="Oval 113"/>
                <p:cNvSpPr/>
                <p:nvPr/>
              </p:nvSpPr>
              <p:spPr>
                <a:xfrm>
                  <a:off x="7266824" y="3084031"/>
                  <a:ext cx="96868" cy="189913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5" name="Oval 114"/>
                <p:cNvSpPr/>
                <p:nvPr/>
              </p:nvSpPr>
              <p:spPr>
                <a:xfrm>
                  <a:off x="7714227" y="3084031"/>
                  <a:ext cx="96868" cy="189913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</p:grpSp>
      <p:sp>
        <p:nvSpPr>
          <p:cNvPr id="118" name="Moon 117"/>
          <p:cNvSpPr/>
          <p:nvPr/>
        </p:nvSpPr>
        <p:spPr>
          <a:xfrm rot="16200000">
            <a:off x="7455875" y="3959179"/>
            <a:ext cx="810894" cy="1192841"/>
          </a:xfrm>
          <a:prstGeom prst="moon">
            <a:avLst>
              <a:gd name="adj" fmla="val 67843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6" name="Oval 95"/>
          <p:cNvSpPr/>
          <p:nvPr/>
        </p:nvSpPr>
        <p:spPr>
          <a:xfrm>
            <a:off x="5607822" y="4077072"/>
            <a:ext cx="238149" cy="39149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7" name="Oval 96"/>
          <p:cNvSpPr/>
          <p:nvPr/>
        </p:nvSpPr>
        <p:spPr>
          <a:xfrm>
            <a:off x="7740352" y="4437112"/>
            <a:ext cx="238149" cy="39149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8" name="Oval 97"/>
          <p:cNvSpPr/>
          <p:nvPr/>
        </p:nvSpPr>
        <p:spPr>
          <a:xfrm>
            <a:off x="1187624" y="3259118"/>
            <a:ext cx="216023" cy="3397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13" grpId="0" animBg="1"/>
      <p:bldP spid="15" grpId="0" animBg="1"/>
      <p:bldP spid="25" grpId="0" animBg="1"/>
      <p:bldP spid="35" grpId="0" animBg="1"/>
      <p:bldP spid="60" grpId="0" animBg="1"/>
      <p:bldP spid="118" grpId="0" animBg="1"/>
      <p:bldP spid="96" grpId="0" animBg="1"/>
      <p:bldP spid="97" grpId="0" animBg="1"/>
      <p:bldP spid="9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/>
          <p:cNvGrpSpPr/>
          <p:nvPr/>
        </p:nvGrpSpPr>
        <p:grpSpPr>
          <a:xfrm>
            <a:off x="-180528" y="-531440"/>
            <a:ext cx="11118031" cy="5040560"/>
            <a:chOff x="-180528" y="-531440"/>
            <a:chExt cx="11118031" cy="5040560"/>
          </a:xfrm>
        </p:grpSpPr>
        <p:pic>
          <p:nvPicPr>
            <p:cNvPr id="34818" name="Picture 2" descr="http://www.wetterzentrale.de/maps/d2uic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180528" y="337502"/>
              <a:ext cx="4416425" cy="3091498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</p:pic>
        <p:pic>
          <p:nvPicPr>
            <p:cNvPr id="34820" name="Picture 4" descr="http://www.wetterzentrale.de/maps/GFSPANELEU06_0_1.png"/>
            <p:cNvPicPr>
              <a:picLocks noChangeAspect="1" noChangeArrowheads="1"/>
            </p:cNvPicPr>
            <p:nvPr/>
          </p:nvPicPr>
          <p:blipFill>
            <a:blip r:embed="rId3" cstate="print"/>
            <a:srcRect b="19676"/>
            <a:stretch>
              <a:fillRect/>
            </a:stretch>
          </p:blipFill>
          <p:spPr bwMode="auto">
            <a:xfrm>
              <a:off x="5652120" y="-531440"/>
              <a:ext cx="5285383" cy="3360978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</p:pic>
        <p:cxnSp>
          <p:nvCxnSpPr>
            <p:cNvPr id="45" name="Straight Connector 44"/>
            <p:cNvCxnSpPr/>
            <p:nvPr/>
          </p:nvCxnSpPr>
          <p:spPr>
            <a:xfrm>
              <a:off x="0" y="4509120"/>
              <a:ext cx="914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Freeform 4"/>
          <p:cNvSpPr/>
          <p:nvPr/>
        </p:nvSpPr>
        <p:spPr>
          <a:xfrm rot="14781198" flipH="1">
            <a:off x="5653924" y="2919217"/>
            <a:ext cx="591556" cy="1019565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24488 w 777479"/>
              <a:gd name="connsiteY0" fmla="*/ 79294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24488" y="79294"/>
                </a:moveTo>
                <a:cubicBezTo>
                  <a:pt x="238577" y="124935"/>
                  <a:pt x="263369" y="314900"/>
                  <a:pt x="239713" y="381071"/>
                </a:cubicBezTo>
                <a:cubicBezTo>
                  <a:pt x="216057" y="44724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reeform 9"/>
          <p:cNvSpPr/>
          <p:nvPr/>
        </p:nvSpPr>
        <p:spPr>
          <a:xfrm rot="18456042" flipH="1" flipV="1">
            <a:off x="3411699" y="2929547"/>
            <a:ext cx="591556" cy="1009269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24488 w 777479"/>
              <a:gd name="connsiteY0" fmla="*/ 79294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24488" y="79294"/>
                </a:moveTo>
                <a:cubicBezTo>
                  <a:pt x="238577" y="124935"/>
                  <a:pt x="263369" y="314900"/>
                  <a:pt x="239713" y="381071"/>
                </a:cubicBezTo>
                <a:cubicBezTo>
                  <a:pt x="216057" y="44724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Freeform 12"/>
          <p:cNvSpPr/>
          <p:nvPr/>
        </p:nvSpPr>
        <p:spPr>
          <a:xfrm rot="16772791" flipH="1">
            <a:off x="5759457" y="3466643"/>
            <a:ext cx="591556" cy="1019565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24488 w 777479"/>
              <a:gd name="connsiteY0" fmla="*/ 79294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24488" y="79294"/>
                </a:moveTo>
                <a:cubicBezTo>
                  <a:pt x="238577" y="124935"/>
                  <a:pt x="263369" y="314900"/>
                  <a:pt x="239713" y="381071"/>
                </a:cubicBezTo>
                <a:cubicBezTo>
                  <a:pt x="216057" y="44724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Freeform 13"/>
          <p:cNvSpPr/>
          <p:nvPr/>
        </p:nvSpPr>
        <p:spPr>
          <a:xfrm rot="15403147" flipH="1" flipV="1">
            <a:off x="3318494" y="3572052"/>
            <a:ext cx="591556" cy="1009269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  <a:gd name="connsiteX0" fmla="*/ 224488 w 777479"/>
              <a:gd name="connsiteY0" fmla="*/ 79294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24488" y="79294"/>
                </a:moveTo>
                <a:cubicBezTo>
                  <a:pt x="238577" y="124935"/>
                  <a:pt x="263369" y="314900"/>
                  <a:pt x="239713" y="381071"/>
                </a:cubicBezTo>
                <a:cubicBezTo>
                  <a:pt x="216057" y="44724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Freeform 26"/>
          <p:cNvSpPr/>
          <p:nvPr/>
        </p:nvSpPr>
        <p:spPr>
          <a:xfrm>
            <a:off x="3579761" y="3404065"/>
            <a:ext cx="555544" cy="1076417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8" name="Freeform 27"/>
          <p:cNvSpPr/>
          <p:nvPr/>
        </p:nvSpPr>
        <p:spPr>
          <a:xfrm rot="21580262" flipH="1">
            <a:off x="5434534" y="3402524"/>
            <a:ext cx="539683" cy="1076417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12" name="Group 11"/>
          <p:cNvGrpSpPr/>
          <p:nvPr/>
        </p:nvGrpSpPr>
        <p:grpSpPr>
          <a:xfrm>
            <a:off x="3199201" y="2248234"/>
            <a:ext cx="3168352" cy="3419950"/>
            <a:chOff x="3203848" y="1700808"/>
            <a:chExt cx="3168352" cy="3419950"/>
          </a:xfrm>
        </p:grpSpPr>
        <p:sp>
          <p:nvSpPr>
            <p:cNvPr id="6" name="Freeform 5"/>
            <p:cNvSpPr/>
            <p:nvPr/>
          </p:nvSpPr>
          <p:spPr>
            <a:xfrm flipH="1">
              <a:off x="4932040" y="4149080"/>
              <a:ext cx="583644" cy="936104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Freeform 6"/>
            <p:cNvSpPr/>
            <p:nvPr/>
          </p:nvSpPr>
          <p:spPr>
            <a:xfrm>
              <a:off x="4139952" y="4184654"/>
              <a:ext cx="504056" cy="936104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Sun 7"/>
            <p:cNvSpPr/>
            <p:nvPr/>
          </p:nvSpPr>
          <p:spPr>
            <a:xfrm>
              <a:off x="3203848" y="1700808"/>
              <a:ext cx="3168352" cy="3348372"/>
            </a:xfrm>
            <a:prstGeom prst="sun">
              <a:avLst>
                <a:gd name="adj" fmla="val 21511"/>
              </a:avLst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" name="Arc 3"/>
          <p:cNvSpPr/>
          <p:nvPr/>
        </p:nvSpPr>
        <p:spPr>
          <a:xfrm rot="10800000" flipV="1">
            <a:off x="4279319" y="3400362"/>
            <a:ext cx="1008114" cy="1080119"/>
          </a:xfrm>
          <a:prstGeom prst="arc">
            <a:avLst>
              <a:gd name="adj1" fmla="val 430388"/>
              <a:gd name="adj2" fmla="val 10457216"/>
            </a:avLst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11" name="Group 10"/>
          <p:cNvGrpSpPr/>
          <p:nvPr/>
        </p:nvGrpSpPr>
        <p:grpSpPr>
          <a:xfrm>
            <a:off x="4555997" y="3436972"/>
            <a:ext cx="443404" cy="251422"/>
            <a:chOff x="4560644" y="2780928"/>
            <a:chExt cx="443404" cy="251422"/>
          </a:xfrm>
        </p:grpSpPr>
        <p:sp>
          <p:nvSpPr>
            <p:cNvPr id="3" name="Oval 2"/>
            <p:cNvSpPr/>
            <p:nvPr/>
          </p:nvSpPr>
          <p:spPr>
            <a:xfrm>
              <a:off x="4560644" y="2780928"/>
              <a:ext cx="83364" cy="25142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/>
            <p:cNvSpPr/>
            <p:nvPr/>
          </p:nvSpPr>
          <p:spPr>
            <a:xfrm>
              <a:off x="4920684" y="2780928"/>
              <a:ext cx="83364" cy="25142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19" name="Straight Connector 18"/>
          <p:cNvCxnSpPr/>
          <p:nvPr/>
        </p:nvCxnSpPr>
        <p:spPr>
          <a:xfrm>
            <a:off x="4567353" y="354437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/>
          <p:cNvGrpSpPr/>
          <p:nvPr/>
        </p:nvGrpSpPr>
        <p:grpSpPr>
          <a:xfrm>
            <a:off x="4495345" y="3572088"/>
            <a:ext cx="576064" cy="0"/>
            <a:chOff x="4499992" y="2996952"/>
            <a:chExt cx="576064" cy="0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4499992" y="2996952"/>
              <a:ext cx="216024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4860032" y="2996952"/>
              <a:ext cx="216024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/>
          <p:cNvGrpSpPr/>
          <p:nvPr/>
        </p:nvGrpSpPr>
        <p:grpSpPr>
          <a:xfrm>
            <a:off x="4365184" y="3184338"/>
            <a:ext cx="792088" cy="174459"/>
            <a:chOff x="4499992" y="2996952"/>
            <a:chExt cx="576064" cy="72008"/>
          </a:xfrm>
        </p:grpSpPr>
        <p:cxnSp>
          <p:nvCxnSpPr>
            <p:cNvPr id="43" name="Straight Connector 42"/>
            <p:cNvCxnSpPr/>
            <p:nvPr/>
          </p:nvCxnSpPr>
          <p:spPr>
            <a:xfrm>
              <a:off x="4499992" y="2996952"/>
              <a:ext cx="209478" cy="7200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V="1">
              <a:off x="4866578" y="2996952"/>
              <a:ext cx="209478" cy="7200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Arc 46"/>
          <p:cNvSpPr/>
          <p:nvPr/>
        </p:nvSpPr>
        <p:spPr>
          <a:xfrm rot="10800000" flipV="1">
            <a:off x="4279321" y="3184338"/>
            <a:ext cx="1008114" cy="1080119"/>
          </a:xfrm>
          <a:prstGeom prst="arc">
            <a:avLst>
              <a:gd name="adj1" fmla="val 3606637"/>
              <a:gd name="adj2" fmla="val 7185380"/>
            </a:avLst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40" name="Group 39"/>
          <p:cNvGrpSpPr/>
          <p:nvPr/>
        </p:nvGrpSpPr>
        <p:grpSpPr>
          <a:xfrm>
            <a:off x="2911169" y="2824298"/>
            <a:ext cx="1283954" cy="747713"/>
            <a:chOff x="2957927" y="1164261"/>
            <a:chExt cx="1283954" cy="747713"/>
          </a:xfrm>
        </p:grpSpPr>
        <p:sp>
          <p:nvSpPr>
            <p:cNvPr id="30" name="Freeform 29"/>
            <p:cNvSpPr/>
            <p:nvPr/>
          </p:nvSpPr>
          <p:spPr>
            <a:xfrm rot="18456042" flipH="1" flipV="1">
              <a:off x="3347098" y="981548"/>
              <a:ext cx="591556" cy="1198011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  <a:gd name="connsiteX0" fmla="*/ 224488 w 777479"/>
                <a:gd name="connsiteY0" fmla="*/ 79294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74399">
                  <a:moveTo>
                    <a:pt x="224488" y="79294"/>
                  </a:moveTo>
                  <a:cubicBezTo>
                    <a:pt x="238577" y="124935"/>
                    <a:pt x="263369" y="314900"/>
                    <a:pt x="239713" y="381071"/>
                  </a:cubicBezTo>
                  <a:cubicBezTo>
                    <a:pt x="216057" y="44724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1673" y="637579"/>
                    <a:pt x="368300" y="628720"/>
                  </a:cubicBezTo>
                  <a:cubicBezTo>
                    <a:pt x="374927" y="619861"/>
                    <a:pt x="369888" y="648962"/>
                    <a:pt x="375444" y="695396"/>
                  </a:cubicBezTo>
                  <a:cubicBezTo>
                    <a:pt x="381000" y="741831"/>
                    <a:pt x="388938" y="860893"/>
                    <a:pt x="401638" y="907327"/>
                  </a:cubicBezTo>
                  <a:cubicBezTo>
                    <a:pt x="414338" y="953761"/>
                    <a:pt x="434578" y="973605"/>
                    <a:pt x="451644" y="974002"/>
                  </a:cubicBezTo>
                  <a:cubicBezTo>
                    <a:pt x="468710" y="974399"/>
                    <a:pt x="495301" y="960508"/>
                    <a:pt x="504032" y="909708"/>
                  </a:cubicBezTo>
                  <a:cubicBezTo>
                    <a:pt x="512763" y="858908"/>
                    <a:pt x="500063" y="690235"/>
                    <a:pt x="504032" y="669201"/>
                  </a:cubicBezTo>
                  <a:cubicBezTo>
                    <a:pt x="508001" y="648167"/>
                    <a:pt x="516335" y="748180"/>
                    <a:pt x="527844" y="783502"/>
                  </a:cubicBezTo>
                  <a:cubicBezTo>
                    <a:pt x="539353" y="818824"/>
                    <a:pt x="556816" y="861289"/>
                    <a:pt x="573088" y="881133"/>
                  </a:cubicBezTo>
                  <a:cubicBezTo>
                    <a:pt x="589360" y="900977"/>
                    <a:pt x="610654" y="908484"/>
                    <a:pt x="625475" y="902564"/>
                  </a:cubicBezTo>
                  <a:cubicBezTo>
                    <a:pt x="640296" y="896644"/>
                    <a:pt x="658838" y="875379"/>
                    <a:pt x="662013" y="845613"/>
                  </a:cubicBezTo>
                  <a:cubicBezTo>
                    <a:pt x="665188" y="815847"/>
                    <a:pt x="649424" y="756945"/>
                    <a:pt x="644525" y="723971"/>
                  </a:cubicBezTo>
                  <a:cubicBezTo>
                    <a:pt x="639626" y="690997"/>
                    <a:pt x="620316" y="635468"/>
                    <a:pt x="632619" y="647771"/>
                  </a:cubicBezTo>
                  <a:cubicBezTo>
                    <a:pt x="644922" y="660074"/>
                    <a:pt x="695325" y="776358"/>
                    <a:pt x="718344" y="797789"/>
                  </a:cubicBezTo>
                  <a:cubicBezTo>
                    <a:pt x="741363" y="819220"/>
                    <a:pt x="763985" y="803346"/>
                    <a:pt x="770732" y="776358"/>
                  </a:cubicBezTo>
                  <a:cubicBezTo>
                    <a:pt x="777479" y="749371"/>
                    <a:pt x="775891" y="687855"/>
                    <a:pt x="758825" y="635864"/>
                  </a:cubicBezTo>
                  <a:cubicBezTo>
                    <a:pt x="741759" y="583873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35" name="Group 34"/>
            <p:cNvGrpSpPr/>
            <p:nvPr/>
          </p:nvGrpSpPr>
          <p:grpSpPr>
            <a:xfrm rot="18835839">
              <a:off x="3103183" y="1019005"/>
              <a:ext cx="747713" cy="1038225"/>
              <a:chOff x="990600" y="1785938"/>
              <a:chExt cx="747713" cy="1038225"/>
            </a:xfrm>
          </p:grpSpPr>
          <p:sp>
            <p:nvSpPr>
              <p:cNvPr id="32" name="Freeform 31"/>
              <p:cNvSpPr/>
              <p:nvPr/>
            </p:nvSpPr>
            <p:spPr>
              <a:xfrm>
                <a:off x="990600" y="1785938"/>
                <a:ext cx="747713" cy="800100"/>
              </a:xfrm>
              <a:custGeom>
                <a:avLst/>
                <a:gdLst>
                  <a:gd name="connsiteX0" fmla="*/ 180975 w 747713"/>
                  <a:gd name="connsiteY0" fmla="*/ 752475 h 800100"/>
                  <a:gd name="connsiteX1" fmla="*/ 261938 w 747713"/>
                  <a:gd name="connsiteY1" fmla="*/ 766762 h 800100"/>
                  <a:gd name="connsiteX2" fmla="*/ 342900 w 747713"/>
                  <a:gd name="connsiteY2" fmla="*/ 790575 h 800100"/>
                  <a:gd name="connsiteX3" fmla="*/ 414338 w 747713"/>
                  <a:gd name="connsiteY3" fmla="*/ 800100 h 800100"/>
                  <a:gd name="connsiteX4" fmla="*/ 495300 w 747713"/>
                  <a:gd name="connsiteY4" fmla="*/ 795337 h 800100"/>
                  <a:gd name="connsiteX5" fmla="*/ 566738 w 747713"/>
                  <a:gd name="connsiteY5" fmla="*/ 790575 h 800100"/>
                  <a:gd name="connsiteX6" fmla="*/ 638175 w 747713"/>
                  <a:gd name="connsiteY6" fmla="*/ 781050 h 800100"/>
                  <a:gd name="connsiteX7" fmla="*/ 671513 w 747713"/>
                  <a:gd name="connsiteY7" fmla="*/ 762000 h 800100"/>
                  <a:gd name="connsiteX8" fmla="*/ 676275 w 747713"/>
                  <a:gd name="connsiteY8" fmla="*/ 685800 h 800100"/>
                  <a:gd name="connsiteX9" fmla="*/ 709613 w 747713"/>
                  <a:gd name="connsiteY9" fmla="*/ 552450 h 800100"/>
                  <a:gd name="connsiteX10" fmla="*/ 738188 w 747713"/>
                  <a:gd name="connsiteY10" fmla="*/ 395287 h 800100"/>
                  <a:gd name="connsiteX11" fmla="*/ 747713 w 747713"/>
                  <a:gd name="connsiteY11" fmla="*/ 238125 h 800100"/>
                  <a:gd name="connsiteX12" fmla="*/ 723900 w 747713"/>
                  <a:gd name="connsiteY12" fmla="*/ 104775 h 800100"/>
                  <a:gd name="connsiteX13" fmla="*/ 642938 w 747713"/>
                  <a:gd name="connsiteY13" fmla="*/ 38100 h 800100"/>
                  <a:gd name="connsiteX14" fmla="*/ 523875 w 747713"/>
                  <a:gd name="connsiteY14" fmla="*/ 9525 h 800100"/>
                  <a:gd name="connsiteX15" fmla="*/ 419100 w 747713"/>
                  <a:gd name="connsiteY15" fmla="*/ 0 h 800100"/>
                  <a:gd name="connsiteX16" fmla="*/ 333375 w 747713"/>
                  <a:gd name="connsiteY16" fmla="*/ 9525 h 800100"/>
                  <a:gd name="connsiteX17" fmla="*/ 247650 w 747713"/>
                  <a:gd name="connsiteY17" fmla="*/ 47625 h 800100"/>
                  <a:gd name="connsiteX18" fmla="*/ 180975 w 747713"/>
                  <a:gd name="connsiteY18" fmla="*/ 90487 h 800100"/>
                  <a:gd name="connsiteX19" fmla="*/ 161925 w 747713"/>
                  <a:gd name="connsiteY19" fmla="*/ 128587 h 800100"/>
                  <a:gd name="connsiteX20" fmla="*/ 166688 w 747713"/>
                  <a:gd name="connsiteY20" fmla="*/ 176212 h 800100"/>
                  <a:gd name="connsiteX21" fmla="*/ 185738 w 747713"/>
                  <a:gd name="connsiteY21" fmla="*/ 238125 h 800100"/>
                  <a:gd name="connsiteX22" fmla="*/ 209550 w 747713"/>
                  <a:gd name="connsiteY22" fmla="*/ 309562 h 800100"/>
                  <a:gd name="connsiteX23" fmla="*/ 247650 w 747713"/>
                  <a:gd name="connsiteY23" fmla="*/ 428625 h 800100"/>
                  <a:gd name="connsiteX24" fmla="*/ 257175 w 747713"/>
                  <a:gd name="connsiteY24" fmla="*/ 438150 h 800100"/>
                  <a:gd name="connsiteX25" fmla="*/ 176213 w 747713"/>
                  <a:gd name="connsiteY25" fmla="*/ 204787 h 800100"/>
                  <a:gd name="connsiteX26" fmla="*/ 114300 w 747713"/>
                  <a:gd name="connsiteY26" fmla="*/ 200025 h 800100"/>
                  <a:gd name="connsiteX27" fmla="*/ 57150 w 747713"/>
                  <a:gd name="connsiteY27" fmla="*/ 214312 h 800100"/>
                  <a:gd name="connsiteX28" fmla="*/ 23813 w 747713"/>
                  <a:gd name="connsiteY28" fmla="*/ 271462 h 800100"/>
                  <a:gd name="connsiteX29" fmla="*/ 0 w 747713"/>
                  <a:gd name="connsiteY29" fmla="*/ 347662 h 800100"/>
                  <a:gd name="connsiteX30" fmla="*/ 0 w 747713"/>
                  <a:gd name="connsiteY30" fmla="*/ 428625 h 800100"/>
                  <a:gd name="connsiteX31" fmla="*/ 42863 w 747713"/>
                  <a:gd name="connsiteY31" fmla="*/ 504825 h 800100"/>
                  <a:gd name="connsiteX32" fmla="*/ 100013 w 747713"/>
                  <a:gd name="connsiteY32" fmla="*/ 600075 h 800100"/>
                  <a:gd name="connsiteX33" fmla="*/ 180975 w 747713"/>
                  <a:gd name="connsiteY33" fmla="*/ 752475 h 800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747713" h="800100">
                    <a:moveTo>
                      <a:pt x="180975" y="752475"/>
                    </a:moveTo>
                    <a:lnTo>
                      <a:pt x="261938" y="766762"/>
                    </a:lnTo>
                    <a:lnTo>
                      <a:pt x="342900" y="790575"/>
                    </a:lnTo>
                    <a:lnTo>
                      <a:pt x="414338" y="800100"/>
                    </a:lnTo>
                    <a:lnTo>
                      <a:pt x="495300" y="795337"/>
                    </a:lnTo>
                    <a:lnTo>
                      <a:pt x="566738" y="790575"/>
                    </a:lnTo>
                    <a:lnTo>
                      <a:pt x="638175" y="781050"/>
                    </a:lnTo>
                    <a:lnTo>
                      <a:pt x="671513" y="762000"/>
                    </a:lnTo>
                    <a:lnTo>
                      <a:pt x="676275" y="685800"/>
                    </a:lnTo>
                    <a:lnTo>
                      <a:pt x="709613" y="552450"/>
                    </a:lnTo>
                    <a:lnTo>
                      <a:pt x="738188" y="395287"/>
                    </a:lnTo>
                    <a:lnTo>
                      <a:pt x="747713" y="238125"/>
                    </a:lnTo>
                    <a:lnTo>
                      <a:pt x="723900" y="104775"/>
                    </a:lnTo>
                    <a:lnTo>
                      <a:pt x="642938" y="38100"/>
                    </a:lnTo>
                    <a:lnTo>
                      <a:pt x="523875" y="9525"/>
                    </a:lnTo>
                    <a:lnTo>
                      <a:pt x="419100" y="0"/>
                    </a:lnTo>
                    <a:lnTo>
                      <a:pt x="333375" y="9525"/>
                    </a:lnTo>
                    <a:lnTo>
                      <a:pt x="247650" y="47625"/>
                    </a:lnTo>
                    <a:lnTo>
                      <a:pt x="180975" y="90487"/>
                    </a:lnTo>
                    <a:lnTo>
                      <a:pt x="161925" y="128587"/>
                    </a:lnTo>
                    <a:lnTo>
                      <a:pt x="166688" y="176212"/>
                    </a:lnTo>
                    <a:lnTo>
                      <a:pt x="185738" y="238125"/>
                    </a:lnTo>
                    <a:lnTo>
                      <a:pt x="209550" y="309562"/>
                    </a:lnTo>
                    <a:lnTo>
                      <a:pt x="247650" y="428625"/>
                    </a:lnTo>
                    <a:lnTo>
                      <a:pt x="257175" y="438150"/>
                    </a:lnTo>
                    <a:lnTo>
                      <a:pt x="176213" y="204787"/>
                    </a:lnTo>
                    <a:lnTo>
                      <a:pt x="114300" y="200025"/>
                    </a:lnTo>
                    <a:lnTo>
                      <a:pt x="57150" y="214312"/>
                    </a:lnTo>
                    <a:lnTo>
                      <a:pt x="23813" y="271462"/>
                    </a:lnTo>
                    <a:lnTo>
                      <a:pt x="0" y="347662"/>
                    </a:lnTo>
                    <a:lnTo>
                      <a:pt x="0" y="428625"/>
                    </a:lnTo>
                    <a:lnTo>
                      <a:pt x="42863" y="504825"/>
                    </a:lnTo>
                    <a:lnTo>
                      <a:pt x="100013" y="600075"/>
                    </a:lnTo>
                    <a:lnTo>
                      <a:pt x="180975" y="752475"/>
                    </a:lnTo>
                    <a:close/>
                  </a:path>
                </a:pathLst>
              </a:custGeom>
              <a:solidFill>
                <a:srgbClr val="C000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" name="Freeform 32"/>
              <p:cNvSpPr/>
              <p:nvPr/>
            </p:nvSpPr>
            <p:spPr>
              <a:xfrm>
                <a:off x="1176338" y="2552700"/>
                <a:ext cx="500062" cy="90488"/>
              </a:xfrm>
              <a:custGeom>
                <a:avLst/>
                <a:gdLst>
                  <a:gd name="connsiteX0" fmla="*/ 0 w 500062"/>
                  <a:gd name="connsiteY0" fmla="*/ 0 h 90488"/>
                  <a:gd name="connsiteX1" fmla="*/ 9525 w 500062"/>
                  <a:gd name="connsiteY1" fmla="*/ 57150 h 90488"/>
                  <a:gd name="connsiteX2" fmla="*/ 195262 w 500062"/>
                  <a:gd name="connsiteY2" fmla="*/ 85725 h 90488"/>
                  <a:gd name="connsiteX3" fmla="*/ 333375 w 500062"/>
                  <a:gd name="connsiteY3" fmla="*/ 90488 h 90488"/>
                  <a:gd name="connsiteX4" fmla="*/ 442912 w 500062"/>
                  <a:gd name="connsiteY4" fmla="*/ 80963 h 90488"/>
                  <a:gd name="connsiteX5" fmla="*/ 500062 w 500062"/>
                  <a:gd name="connsiteY5" fmla="*/ 71438 h 90488"/>
                  <a:gd name="connsiteX6" fmla="*/ 485775 w 500062"/>
                  <a:gd name="connsiteY6" fmla="*/ 4763 h 90488"/>
                  <a:gd name="connsiteX7" fmla="*/ 433387 w 500062"/>
                  <a:gd name="connsiteY7" fmla="*/ 23813 h 90488"/>
                  <a:gd name="connsiteX8" fmla="*/ 223837 w 500062"/>
                  <a:gd name="connsiteY8" fmla="*/ 42863 h 90488"/>
                  <a:gd name="connsiteX9" fmla="*/ 95250 w 500062"/>
                  <a:gd name="connsiteY9" fmla="*/ 19050 h 90488"/>
                  <a:gd name="connsiteX10" fmla="*/ 0 w 500062"/>
                  <a:gd name="connsiteY10" fmla="*/ 0 h 90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00062" h="90488">
                    <a:moveTo>
                      <a:pt x="0" y="0"/>
                    </a:moveTo>
                    <a:lnTo>
                      <a:pt x="9525" y="57150"/>
                    </a:lnTo>
                    <a:lnTo>
                      <a:pt x="195262" y="85725"/>
                    </a:lnTo>
                    <a:lnTo>
                      <a:pt x="333375" y="90488"/>
                    </a:lnTo>
                    <a:lnTo>
                      <a:pt x="442912" y="80963"/>
                    </a:lnTo>
                    <a:lnTo>
                      <a:pt x="500062" y="71438"/>
                    </a:lnTo>
                    <a:lnTo>
                      <a:pt x="485775" y="4763"/>
                    </a:lnTo>
                    <a:lnTo>
                      <a:pt x="433387" y="23813"/>
                    </a:lnTo>
                    <a:lnTo>
                      <a:pt x="223837" y="42863"/>
                    </a:lnTo>
                    <a:lnTo>
                      <a:pt x="95250" y="190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" name="Freeform 33"/>
              <p:cNvSpPr/>
              <p:nvPr/>
            </p:nvSpPr>
            <p:spPr>
              <a:xfrm>
                <a:off x="1185863" y="2628900"/>
                <a:ext cx="495300" cy="195263"/>
              </a:xfrm>
              <a:custGeom>
                <a:avLst/>
                <a:gdLst>
                  <a:gd name="connsiteX0" fmla="*/ 0 w 495300"/>
                  <a:gd name="connsiteY0" fmla="*/ 9525 h 195263"/>
                  <a:gd name="connsiteX1" fmla="*/ 0 w 495300"/>
                  <a:gd name="connsiteY1" fmla="*/ 90488 h 195263"/>
                  <a:gd name="connsiteX2" fmla="*/ 23812 w 495300"/>
                  <a:gd name="connsiteY2" fmla="*/ 147638 h 195263"/>
                  <a:gd name="connsiteX3" fmla="*/ 95250 w 495300"/>
                  <a:gd name="connsiteY3" fmla="*/ 185738 h 195263"/>
                  <a:gd name="connsiteX4" fmla="*/ 219075 w 495300"/>
                  <a:gd name="connsiteY4" fmla="*/ 195263 h 195263"/>
                  <a:gd name="connsiteX5" fmla="*/ 323850 w 495300"/>
                  <a:gd name="connsiteY5" fmla="*/ 195263 h 195263"/>
                  <a:gd name="connsiteX6" fmla="*/ 400050 w 495300"/>
                  <a:gd name="connsiteY6" fmla="*/ 185738 h 195263"/>
                  <a:gd name="connsiteX7" fmla="*/ 457200 w 495300"/>
                  <a:gd name="connsiteY7" fmla="*/ 171450 h 195263"/>
                  <a:gd name="connsiteX8" fmla="*/ 476250 w 495300"/>
                  <a:gd name="connsiteY8" fmla="*/ 104775 h 195263"/>
                  <a:gd name="connsiteX9" fmla="*/ 476250 w 495300"/>
                  <a:gd name="connsiteY9" fmla="*/ 52388 h 195263"/>
                  <a:gd name="connsiteX10" fmla="*/ 495300 w 495300"/>
                  <a:gd name="connsiteY10" fmla="*/ 0 h 195263"/>
                  <a:gd name="connsiteX11" fmla="*/ 361950 w 495300"/>
                  <a:gd name="connsiteY11" fmla="*/ 19050 h 195263"/>
                  <a:gd name="connsiteX12" fmla="*/ 252412 w 495300"/>
                  <a:gd name="connsiteY12" fmla="*/ 19050 h 195263"/>
                  <a:gd name="connsiteX13" fmla="*/ 142875 w 495300"/>
                  <a:gd name="connsiteY13" fmla="*/ 19050 h 195263"/>
                  <a:gd name="connsiteX14" fmla="*/ 0 w 495300"/>
                  <a:gd name="connsiteY14" fmla="*/ 9525 h 195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95300" h="195263">
                    <a:moveTo>
                      <a:pt x="0" y="9525"/>
                    </a:moveTo>
                    <a:lnTo>
                      <a:pt x="0" y="90488"/>
                    </a:lnTo>
                    <a:lnTo>
                      <a:pt x="23812" y="147638"/>
                    </a:lnTo>
                    <a:lnTo>
                      <a:pt x="95250" y="185738"/>
                    </a:lnTo>
                    <a:lnTo>
                      <a:pt x="219075" y="195263"/>
                    </a:lnTo>
                    <a:lnTo>
                      <a:pt x="323850" y="195263"/>
                    </a:lnTo>
                    <a:lnTo>
                      <a:pt x="400050" y="185738"/>
                    </a:lnTo>
                    <a:lnTo>
                      <a:pt x="457200" y="171450"/>
                    </a:lnTo>
                    <a:lnTo>
                      <a:pt x="476250" y="104775"/>
                    </a:lnTo>
                    <a:lnTo>
                      <a:pt x="476250" y="52388"/>
                    </a:lnTo>
                    <a:lnTo>
                      <a:pt x="495300" y="0"/>
                    </a:lnTo>
                    <a:lnTo>
                      <a:pt x="361950" y="19050"/>
                    </a:lnTo>
                    <a:lnTo>
                      <a:pt x="252412" y="19050"/>
                    </a:lnTo>
                    <a:lnTo>
                      <a:pt x="142875" y="19050"/>
                    </a:lnTo>
                    <a:lnTo>
                      <a:pt x="0" y="9525"/>
                    </a:lnTo>
                    <a:close/>
                  </a:path>
                </a:pathLst>
              </a:custGeom>
              <a:solidFill>
                <a:srgbClr val="C000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41" name="Group 40"/>
          <p:cNvGrpSpPr/>
          <p:nvPr/>
        </p:nvGrpSpPr>
        <p:grpSpPr>
          <a:xfrm>
            <a:off x="5431449" y="2896306"/>
            <a:ext cx="1262370" cy="747464"/>
            <a:chOff x="5172936" y="1154416"/>
            <a:chExt cx="1262370" cy="747464"/>
          </a:xfrm>
        </p:grpSpPr>
        <p:sp>
          <p:nvSpPr>
            <p:cNvPr id="29" name="Freeform 28"/>
            <p:cNvSpPr/>
            <p:nvPr/>
          </p:nvSpPr>
          <p:spPr>
            <a:xfrm rot="14781198" flipH="1">
              <a:off x="5453544" y="968119"/>
              <a:ext cx="591556" cy="1152772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  <a:gd name="connsiteX0" fmla="*/ 224488 w 777479"/>
                <a:gd name="connsiteY0" fmla="*/ 79294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74399">
                  <a:moveTo>
                    <a:pt x="224488" y="79294"/>
                  </a:moveTo>
                  <a:cubicBezTo>
                    <a:pt x="238577" y="124935"/>
                    <a:pt x="263369" y="314900"/>
                    <a:pt x="239713" y="381071"/>
                  </a:cubicBezTo>
                  <a:cubicBezTo>
                    <a:pt x="216057" y="44724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1673" y="637579"/>
                    <a:pt x="368300" y="628720"/>
                  </a:cubicBezTo>
                  <a:cubicBezTo>
                    <a:pt x="374927" y="619861"/>
                    <a:pt x="369888" y="648962"/>
                    <a:pt x="375444" y="695396"/>
                  </a:cubicBezTo>
                  <a:cubicBezTo>
                    <a:pt x="381000" y="741831"/>
                    <a:pt x="388938" y="860893"/>
                    <a:pt x="401638" y="907327"/>
                  </a:cubicBezTo>
                  <a:cubicBezTo>
                    <a:pt x="414338" y="953761"/>
                    <a:pt x="434578" y="973605"/>
                    <a:pt x="451644" y="974002"/>
                  </a:cubicBezTo>
                  <a:cubicBezTo>
                    <a:pt x="468710" y="974399"/>
                    <a:pt x="495301" y="960508"/>
                    <a:pt x="504032" y="909708"/>
                  </a:cubicBezTo>
                  <a:cubicBezTo>
                    <a:pt x="512763" y="858908"/>
                    <a:pt x="500063" y="690235"/>
                    <a:pt x="504032" y="669201"/>
                  </a:cubicBezTo>
                  <a:cubicBezTo>
                    <a:pt x="508001" y="648167"/>
                    <a:pt x="516335" y="748180"/>
                    <a:pt x="527844" y="783502"/>
                  </a:cubicBezTo>
                  <a:cubicBezTo>
                    <a:pt x="539353" y="818824"/>
                    <a:pt x="556816" y="861289"/>
                    <a:pt x="573088" y="881133"/>
                  </a:cubicBezTo>
                  <a:cubicBezTo>
                    <a:pt x="589360" y="900977"/>
                    <a:pt x="610654" y="908484"/>
                    <a:pt x="625475" y="902564"/>
                  </a:cubicBezTo>
                  <a:cubicBezTo>
                    <a:pt x="640296" y="896644"/>
                    <a:pt x="658838" y="875379"/>
                    <a:pt x="662013" y="845613"/>
                  </a:cubicBezTo>
                  <a:cubicBezTo>
                    <a:pt x="665188" y="815847"/>
                    <a:pt x="649424" y="756945"/>
                    <a:pt x="644525" y="723971"/>
                  </a:cubicBezTo>
                  <a:cubicBezTo>
                    <a:pt x="639626" y="690997"/>
                    <a:pt x="620316" y="635468"/>
                    <a:pt x="632619" y="647771"/>
                  </a:cubicBezTo>
                  <a:cubicBezTo>
                    <a:pt x="644922" y="660074"/>
                    <a:pt x="695325" y="776358"/>
                    <a:pt x="718344" y="797789"/>
                  </a:cubicBezTo>
                  <a:cubicBezTo>
                    <a:pt x="741363" y="819220"/>
                    <a:pt x="763985" y="803346"/>
                    <a:pt x="770732" y="776358"/>
                  </a:cubicBezTo>
                  <a:cubicBezTo>
                    <a:pt x="777479" y="749371"/>
                    <a:pt x="775891" y="687855"/>
                    <a:pt x="758825" y="635864"/>
                  </a:cubicBezTo>
                  <a:cubicBezTo>
                    <a:pt x="741759" y="583873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36" name="Group 35"/>
            <p:cNvGrpSpPr/>
            <p:nvPr/>
          </p:nvGrpSpPr>
          <p:grpSpPr>
            <a:xfrm rot="3711774" flipH="1">
              <a:off x="5542462" y="1009035"/>
              <a:ext cx="747464" cy="1038225"/>
              <a:chOff x="990600" y="1785938"/>
              <a:chExt cx="747713" cy="1038225"/>
            </a:xfrm>
          </p:grpSpPr>
          <p:sp>
            <p:nvSpPr>
              <p:cNvPr id="37" name="Freeform 36"/>
              <p:cNvSpPr/>
              <p:nvPr/>
            </p:nvSpPr>
            <p:spPr>
              <a:xfrm>
                <a:off x="990600" y="1785938"/>
                <a:ext cx="747713" cy="800100"/>
              </a:xfrm>
              <a:custGeom>
                <a:avLst/>
                <a:gdLst>
                  <a:gd name="connsiteX0" fmla="*/ 180975 w 747713"/>
                  <a:gd name="connsiteY0" fmla="*/ 752475 h 800100"/>
                  <a:gd name="connsiteX1" fmla="*/ 261938 w 747713"/>
                  <a:gd name="connsiteY1" fmla="*/ 766762 h 800100"/>
                  <a:gd name="connsiteX2" fmla="*/ 342900 w 747713"/>
                  <a:gd name="connsiteY2" fmla="*/ 790575 h 800100"/>
                  <a:gd name="connsiteX3" fmla="*/ 414338 w 747713"/>
                  <a:gd name="connsiteY3" fmla="*/ 800100 h 800100"/>
                  <a:gd name="connsiteX4" fmla="*/ 495300 w 747713"/>
                  <a:gd name="connsiteY4" fmla="*/ 795337 h 800100"/>
                  <a:gd name="connsiteX5" fmla="*/ 566738 w 747713"/>
                  <a:gd name="connsiteY5" fmla="*/ 790575 h 800100"/>
                  <a:gd name="connsiteX6" fmla="*/ 638175 w 747713"/>
                  <a:gd name="connsiteY6" fmla="*/ 781050 h 800100"/>
                  <a:gd name="connsiteX7" fmla="*/ 671513 w 747713"/>
                  <a:gd name="connsiteY7" fmla="*/ 762000 h 800100"/>
                  <a:gd name="connsiteX8" fmla="*/ 676275 w 747713"/>
                  <a:gd name="connsiteY8" fmla="*/ 685800 h 800100"/>
                  <a:gd name="connsiteX9" fmla="*/ 709613 w 747713"/>
                  <a:gd name="connsiteY9" fmla="*/ 552450 h 800100"/>
                  <a:gd name="connsiteX10" fmla="*/ 738188 w 747713"/>
                  <a:gd name="connsiteY10" fmla="*/ 395287 h 800100"/>
                  <a:gd name="connsiteX11" fmla="*/ 747713 w 747713"/>
                  <a:gd name="connsiteY11" fmla="*/ 238125 h 800100"/>
                  <a:gd name="connsiteX12" fmla="*/ 723900 w 747713"/>
                  <a:gd name="connsiteY12" fmla="*/ 104775 h 800100"/>
                  <a:gd name="connsiteX13" fmla="*/ 642938 w 747713"/>
                  <a:gd name="connsiteY13" fmla="*/ 38100 h 800100"/>
                  <a:gd name="connsiteX14" fmla="*/ 523875 w 747713"/>
                  <a:gd name="connsiteY14" fmla="*/ 9525 h 800100"/>
                  <a:gd name="connsiteX15" fmla="*/ 419100 w 747713"/>
                  <a:gd name="connsiteY15" fmla="*/ 0 h 800100"/>
                  <a:gd name="connsiteX16" fmla="*/ 333375 w 747713"/>
                  <a:gd name="connsiteY16" fmla="*/ 9525 h 800100"/>
                  <a:gd name="connsiteX17" fmla="*/ 247650 w 747713"/>
                  <a:gd name="connsiteY17" fmla="*/ 47625 h 800100"/>
                  <a:gd name="connsiteX18" fmla="*/ 180975 w 747713"/>
                  <a:gd name="connsiteY18" fmla="*/ 90487 h 800100"/>
                  <a:gd name="connsiteX19" fmla="*/ 161925 w 747713"/>
                  <a:gd name="connsiteY19" fmla="*/ 128587 h 800100"/>
                  <a:gd name="connsiteX20" fmla="*/ 166688 w 747713"/>
                  <a:gd name="connsiteY20" fmla="*/ 176212 h 800100"/>
                  <a:gd name="connsiteX21" fmla="*/ 185738 w 747713"/>
                  <a:gd name="connsiteY21" fmla="*/ 238125 h 800100"/>
                  <a:gd name="connsiteX22" fmla="*/ 209550 w 747713"/>
                  <a:gd name="connsiteY22" fmla="*/ 309562 h 800100"/>
                  <a:gd name="connsiteX23" fmla="*/ 247650 w 747713"/>
                  <a:gd name="connsiteY23" fmla="*/ 428625 h 800100"/>
                  <a:gd name="connsiteX24" fmla="*/ 257175 w 747713"/>
                  <a:gd name="connsiteY24" fmla="*/ 438150 h 800100"/>
                  <a:gd name="connsiteX25" fmla="*/ 176213 w 747713"/>
                  <a:gd name="connsiteY25" fmla="*/ 204787 h 800100"/>
                  <a:gd name="connsiteX26" fmla="*/ 114300 w 747713"/>
                  <a:gd name="connsiteY26" fmla="*/ 200025 h 800100"/>
                  <a:gd name="connsiteX27" fmla="*/ 57150 w 747713"/>
                  <a:gd name="connsiteY27" fmla="*/ 214312 h 800100"/>
                  <a:gd name="connsiteX28" fmla="*/ 23813 w 747713"/>
                  <a:gd name="connsiteY28" fmla="*/ 271462 h 800100"/>
                  <a:gd name="connsiteX29" fmla="*/ 0 w 747713"/>
                  <a:gd name="connsiteY29" fmla="*/ 347662 h 800100"/>
                  <a:gd name="connsiteX30" fmla="*/ 0 w 747713"/>
                  <a:gd name="connsiteY30" fmla="*/ 428625 h 800100"/>
                  <a:gd name="connsiteX31" fmla="*/ 42863 w 747713"/>
                  <a:gd name="connsiteY31" fmla="*/ 504825 h 800100"/>
                  <a:gd name="connsiteX32" fmla="*/ 100013 w 747713"/>
                  <a:gd name="connsiteY32" fmla="*/ 600075 h 800100"/>
                  <a:gd name="connsiteX33" fmla="*/ 180975 w 747713"/>
                  <a:gd name="connsiteY33" fmla="*/ 752475 h 800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747713" h="800100">
                    <a:moveTo>
                      <a:pt x="180975" y="752475"/>
                    </a:moveTo>
                    <a:lnTo>
                      <a:pt x="261938" y="766762"/>
                    </a:lnTo>
                    <a:lnTo>
                      <a:pt x="342900" y="790575"/>
                    </a:lnTo>
                    <a:lnTo>
                      <a:pt x="414338" y="800100"/>
                    </a:lnTo>
                    <a:lnTo>
                      <a:pt x="495300" y="795337"/>
                    </a:lnTo>
                    <a:lnTo>
                      <a:pt x="566738" y="790575"/>
                    </a:lnTo>
                    <a:lnTo>
                      <a:pt x="638175" y="781050"/>
                    </a:lnTo>
                    <a:lnTo>
                      <a:pt x="671513" y="762000"/>
                    </a:lnTo>
                    <a:lnTo>
                      <a:pt x="676275" y="685800"/>
                    </a:lnTo>
                    <a:lnTo>
                      <a:pt x="709613" y="552450"/>
                    </a:lnTo>
                    <a:lnTo>
                      <a:pt x="738188" y="395287"/>
                    </a:lnTo>
                    <a:lnTo>
                      <a:pt x="747713" y="238125"/>
                    </a:lnTo>
                    <a:lnTo>
                      <a:pt x="723900" y="104775"/>
                    </a:lnTo>
                    <a:lnTo>
                      <a:pt x="642938" y="38100"/>
                    </a:lnTo>
                    <a:lnTo>
                      <a:pt x="523875" y="9525"/>
                    </a:lnTo>
                    <a:lnTo>
                      <a:pt x="419100" y="0"/>
                    </a:lnTo>
                    <a:lnTo>
                      <a:pt x="333375" y="9525"/>
                    </a:lnTo>
                    <a:lnTo>
                      <a:pt x="247650" y="47625"/>
                    </a:lnTo>
                    <a:lnTo>
                      <a:pt x="180975" y="90487"/>
                    </a:lnTo>
                    <a:lnTo>
                      <a:pt x="161925" y="128587"/>
                    </a:lnTo>
                    <a:lnTo>
                      <a:pt x="166688" y="176212"/>
                    </a:lnTo>
                    <a:lnTo>
                      <a:pt x="185738" y="238125"/>
                    </a:lnTo>
                    <a:lnTo>
                      <a:pt x="209550" y="309562"/>
                    </a:lnTo>
                    <a:lnTo>
                      <a:pt x="247650" y="428625"/>
                    </a:lnTo>
                    <a:lnTo>
                      <a:pt x="257175" y="438150"/>
                    </a:lnTo>
                    <a:lnTo>
                      <a:pt x="176213" y="204787"/>
                    </a:lnTo>
                    <a:lnTo>
                      <a:pt x="114300" y="200025"/>
                    </a:lnTo>
                    <a:lnTo>
                      <a:pt x="57150" y="214312"/>
                    </a:lnTo>
                    <a:lnTo>
                      <a:pt x="23813" y="271462"/>
                    </a:lnTo>
                    <a:lnTo>
                      <a:pt x="0" y="347662"/>
                    </a:lnTo>
                    <a:lnTo>
                      <a:pt x="0" y="428625"/>
                    </a:lnTo>
                    <a:lnTo>
                      <a:pt x="42863" y="504825"/>
                    </a:lnTo>
                    <a:lnTo>
                      <a:pt x="100013" y="600075"/>
                    </a:lnTo>
                    <a:lnTo>
                      <a:pt x="180975" y="752475"/>
                    </a:lnTo>
                    <a:close/>
                  </a:path>
                </a:pathLst>
              </a:custGeom>
              <a:solidFill>
                <a:srgbClr val="C000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8" name="Freeform 37"/>
              <p:cNvSpPr/>
              <p:nvPr/>
            </p:nvSpPr>
            <p:spPr>
              <a:xfrm>
                <a:off x="1176338" y="2552700"/>
                <a:ext cx="500062" cy="90488"/>
              </a:xfrm>
              <a:custGeom>
                <a:avLst/>
                <a:gdLst>
                  <a:gd name="connsiteX0" fmla="*/ 0 w 500062"/>
                  <a:gd name="connsiteY0" fmla="*/ 0 h 90488"/>
                  <a:gd name="connsiteX1" fmla="*/ 9525 w 500062"/>
                  <a:gd name="connsiteY1" fmla="*/ 57150 h 90488"/>
                  <a:gd name="connsiteX2" fmla="*/ 195262 w 500062"/>
                  <a:gd name="connsiteY2" fmla="*/ 85725 h 90488"/>
                  <a:gd name="connsiteX3" fmla="*/ 333375 w 500062"/>
                  <a:gd name="connsiteY3" fmla="*/ 90488 h 90488"/>
                  <a:gd name="connsiteX4" fmla="*/ 442912 w 500062"/>
                  <a:gd name="connsiteY4" fmla="*/ 80963 h 90488"/>
                  <a:gd name="connsiteX5" fmla="*/ 500062 w 500062"/>
                  <a:gd name="connsiteY5" fmla="*/ 71438 h 90488"/>
                  <a:gd name="connsiteX6" fmla="*/ 485775 w 500062"/>
                  <a:gd name="connsiteY6" fmla="*/ 4763 h 90488"/>
                  <a:gd name="connsiteX7" fmla="*/ 433387 w 500062"/>
                  <a:gd name="connsiteY7" fmla="*/ 23813 h 90488"/>
                  <a:gd name="connsiteX8" fmla="*/ 223837 w 500062"/>
                  <a:gd name="connsiteY8" fmla="*/ 42863 h 90488"/>
                  <a:gd name="connsiteX9" fmla="*/ 95250 w 500062"/>
                  <a:gd name="connsiteY9" fmla="*/ 19050 h 90488"/>
                  <a:gd name="connsiteX10" fmla="*/ 0 w 500062"/>
                  <a:gd name="connsiteY10" fmla="*/ 0 h 90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00062" h="90488">
                    <a:moveTo>
                      <a:pt x="0" y="0"/>
                    </a:moveTo>
                    <a:lnTo>
                      <a:pt x="9525" y="57150"/>
                    </a:lnTo>
                    <a:lnTo>
                      <a:pt x="195262" y="85725"/>
                    </a:lnTo>
                    <a:lnTo>
                      <a:pt x="333375" y="90488"/>
                    </a:lnTo>
                    <a:lnTo>
                      <a:pt x="442912" y="80963"/>
                    </a:lnTo>
                    <a:lnTo>
                      <a:pt x="500062" y="71438"/>
                    </a:lnTo>
                    <a:lnTo>
                      <a:pt x="485775" y="4763"/>
                    </a:lnTo>
                    <a:lnTo>
                      <a:pt x="433387" y="23813"/>
                    </a:lnTo>
                    <a:lnTo>
                      <a:pt x="223837" y="42863"/>
                    </a:lnTo>
                    <a:lnTo>
                      <a:pt x="95250" y="190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9" name="Freeform 38"/>
              <p:cNvSpPr/>
              <p:nvPr/>
            </p:nvSpPr>
            <p:spPr>
              <a:xfrm>
                <a:off x="1185863" y="2628900"/>
                <a:ext cx="495300" cy="195263"/>
              </a:xfrm>
              <a:custGeom>
                <a:avLst/>
                <a:gdLst>
                  <a:gd name="connsiteX0" fmla="*/ 0 w 495300"/>
                  <a:gd name="connsiteY0" fmla="*/ 9525 h 195263"/>
                  <a:gd name="connsiteX1" fmla="*/ 0 w 495300"/>
                  <a:gd name="connsiteY1" fmla="*/ 90488 h 195263"/>
                  <a:gd name="connsiteX2" fmla="*/ 23812 w 495300"/>
                  <a:gd name="connsiteY2" fmla="*/ 147638 h 195263"/>
                  <a:gd name="connsiteX3" fmla="*/ 95250 w 495300"/>
                  <a:gd name="connsiteY3" fmla="*/ 185738 h 195263"/>
                  <a:gd name="connsiteX4" fmla="*/ 219075 w 495300"/>
                  <a:gd name="connsiteY4" fmla="*/ 195263 h 195263"/>
                  <a:gd name="connsiteX5" fmla="*/ 323850 w 495300"/>
                  <a:gd name="connsiteY5" fmla="*/ 195263 h 195263"/>
                  <a:gd name="connsiteX6" fmla="*/ 400050 w 495300"/>
                  <a:gd name="connsiteY6" fmla="*/ 185738 h 195263"/>
                  <a:gd name="connsiteX7" fmla="*/ 457200 w 495300"/>
                  <a:gd name="connsiteY7" fmla="*/ 171450 h 195263"/>
                  <a:gd name="connsiteX8" fmla="*/ 476250 w 495300"/>
                  <a:gd name="connsiteY8" fmla="*/ 104775 h 195263"/>
                  <a:gd name="connsiteX9" fmla="*/ 476250 w 495300"/>
                  <a:gd name="connsiteY9" fmla="*/ 52388 h 195263"/>
                  <a:gd name="connsiteX10" fmla="*/ 495300 w 495300"/>
                  <a:gd name="connsiteY10" fmla="*/ 0 h 195263"/>
                  <a:gd name="connsiteX11" fmla="*/ 361950 w 495300"/>
                  <a:gd name="connsiteY11" fmla="*/ 19050 h 195263"/>
                  <a:gd name="connsiteX12" fmla="*/ 252412 w 495300"/>
                  <a:gd name="connsiteY12" fmla="*/ 19050 h 195263"/>
                  <a:gd name="connsiteX13" fmla="*/ 142875 w 495300"/>
                  <a:gd name="connsiteY13" fmla="*/ 19050 h 195263"/>
                  <a:gd name="connsiteX14" fmla="*/ 0 w 495300"/>
                  <a:gd name="connsiteY14" fmla="*/ 9525 h 195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95300" h="195263">
                    <a:moveTo>
                      <a:pt x="0" y="9525"/>
                    </a:moveTo>
                    <a:lnTo>
                      <a:pt x="0" y="90488"/>
                    </a:lnTo>
                    <a:lnTo>
                      <a:pt x="23812" y="147638"/>
                    </a:lnTo>
                    <a:lnTo>
                      <a:pt x="95250" y="185738"/>
                    </a:lnTo>
                    <a:lnTo>
                      <a:pt x="219075" y="195263"/>
                    </a:lnTo>
                    <a:lnTo>
                      <a:pt x="323850" y="195263"/>
                    </a:lnTo>
                    <a:lnTo>
                      <a:pt x="400050" y="185738"/>
                    </a:lnTo>
                    <a:lnTo>
                      <a:pt x="457200" y="171450"/>
                    </a:lnTo>
                    <a:lnTo>
                      <a:pt x="476250" y="104775"/>
                    </a:lnTo>
                    <a:lnTo>
                      <a:pt x="476250" y="52388"/>
                    </a:lnTo>
                    <a:lnTo>
                      <a:pt x="495300" y="0"/>
                    </a:lnTo>
                    <a:lnTo>
                      <a:pt x="361950" y="19050"/>
                    </a:lnTo>
                    <a:lnTo>
                      <a:pt x="252412" y="19050"/>
                    </a:lnTo>
                    <a:lnTo>
                      <a:pt x="142875" y="19050"/>
                    </a:lnTo>
                    <a:lnTo>
                      <a:pt x="0" y="9525"/>
                    </a:lnTo>
                    <a:close/>
                  </a:path>
                </a:pathLst>
              </a:custGeom>
              <a:solidFill>
                <a:srgbClr val="C000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3" grpId="0" animBg="1"/>
      <p:bldP spid="13" grpId="1" animBg="1"/>
      <p:bldP spid="14" grpId="0" animBg="1"/>
      <p:bldP spid="14" grpId="1" animBg="1"/>
      <p:bldP spid="27" grpId="0" animBg="1"/>
      <p:bldP spid="27" grpId="1" animBg="1"/>
      <p:bldP spid="28" grpId="0" animBg="1"/>
      <p:bldP spid="28" grpId="1" animBg="1"/>
      <p:bldP spid="4" grpId="0" animBg="1"/>
      <p:bldP spid="4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Group 100"/>
          <p:cNvGrpSpPr/>
          <p:nvPr/>
        </p:nvGrpSpPr>
        <p:grpSpPr>
          <a:xfrm>
            <a:off x="-576572" y="-603448"/>
            <a:ext cx="10297144" cy="4464496"/>
            <a:chOff x="-828600" y="-603448"/>
            <a:chExt cx="10297144" cy="4464496"/>
          </a:xfrm>
        </p:grpSpPr>
        <p:cxnSp>
          <p:nvCxnSpPr>
            <p:cNvPr id="102" name="Straight Connector 101"/>
            <p:cNvCxnSpPr/>
            <p:nvPr/>
          </p:nvCxnSpPr>
          <p:spPr>
            <a:xfrm>
              <a:off x="-252028" y="3861048"/>
              <a:ext cx="914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3" name="Group 64"/>
            <p:cNvGrpSpPr/>
            <p:nvPr/>
          </p:nvGrpSpPr>
          <p:grpSpPr>
            <a:xfrm>
              <a:off x="-828600" y="-603448"/>
              <a:ext cx="10297144" cy="3240360"/>
              <a:chOff x="-828600" y="-603448"/>
              <a:chExt cx="10297144" cy="3240360"/>
            </a:xfrm>
          </p:grpSpPr>
          <p:grpSp>
            <p:nvGrpSpPr>
              <p:cNvPr id="104" name="Group 51"/>
              <p:cNvGrpSpPr/>
              <p:nvPr/>
            </p:nvGrpSpPr>
            <p:grpSpPr>
              <a:xfrm>
                <a:off x="5868144" y="-603448"/>
                <a:ext cx="3600400" cy="3024336"/>
                <a:chOff x="194072" y="-675456"/>
                <a:chExt cx="3600400" cy="3024336"/>
              </a:xfrm>
            </p:grpSpPr>
            <p:sp>
              <p:nvSpPr>
                <p:cNvPr id="119" name="Rectangle 118"/>
                <p:cNvSpPr/>
                <p:nvPr/>
              </p:nvSpPr>
              <p:spPr>
                <a:xfrm>
                  <a:off x="338088" y="908720"/>
                  <a:ext cx="3312368" cy="1224136"/>
                </a:xfrm>
                <a:prstGeom prst="rect">
                  <a:avLst/>
                </a:prstGeom>
                <a:solidFill>
                  <a:srgbClr val="00FFFF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20" name="Rectangle 119"/>
                <p:cNvSpPr/>
                <p:nvPr/>
              </p:nvSpPr>
              <p:spPr>
                <a:xfrm>
                  <a:off x="338088" y="-531440"/>
                  <a:ext cx="3312368" cy="1224136"/>
                </a:xfrm>
                <a:prstGeom prst="rect">
                  <a:avLst/>
                </a:prstGeom>
                <a:solidFill>
                  <a:srgbClr val="00FFFF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24" name="Rectangle 123"/>
                <p:cNvSpPr/>
                <p:nvPr/>
              </p:nvSpPr>
              <p:spPr>
                <a:xfrm>
                  <a:off x="194072" y="-675456"/>
                  <a:ext cx="3600400" cy="3024336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105" name="Rounded Rectangle 104"/>
              <p:cNvSpPr/>
              <p:nvPr/>
            </p:nvSpPr>
            <p:spPr>
              <a:xfrm>
                <a:off x="-828600" y="-459432"/>
                <a:ext cx="5112568" cy="3096344"/>
              </a:xfrm>
              <a:prstGeom prst="roundRect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6" name="TextBox 105"/>
              <p:cNvSpPr txBox="1"/>
              <p:nvPr/>
            </p:nvSpPr>
            <p:spPr>
              <a:xfrm>
                <a:off x="-432556" y="836712"/>
                <a:ext cx="385192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 dirty="0" smtClean="0">
                    <a:solidFill>
                      <a:srgbClr val="0000FF"/>
                    </a:solidFill>
                    <a:latin typeface="Bradley Hand ITC" pitchFamily="66" charset="0"/>
                  </a:rPr>
                  <a:t>I’m too sexy –Right Said Fred</a:t>
                </a:r>
              </a:p>
              <a:p>
                <a:r>
                  <a:rPr lang="en-GB" sz="1400" b="1" dirty="0" smtClean="0">
                    <a:solidFill>
                      <a:srgbClr val="0000FF"/>
                    </a:solidFill>
                    <a:latin typeface="Bradley Hand ITC" pitchFamily="66" charset="0"/>
                  </a:rPr>
                  <a:t>Cotton eye </a:t>
                </a:r>
                <a:r>
                  <a:rPr lang="en-GB" sz="1400" b="1" dirty="0" err="1" smtClean="0">
                    <a:solidFill>
                      <a:srgbClr val="0000FF"/>
                    </a:solidFill>
                    <a:latin typeface="Bradley Hand ITC" pitchFamily="66" charset="0"/>
                  </a:rPr>
                  <a:t>joe</a:t>
                </a:r>
                <a:r>
                  <a:rPr lang="en-GB" sz="1400" b="1" dirty="0" smtClean="0">
                    <a:solidFill>
                      <a:srgbClr val="0000FF"/>
                    </a:solidFill>
                    <a:latin typeface="Bradley Hand ITC" pitchFamily="66" charset="0"/>
                  </a:rPr>
                  <a:t>    </a:t>
                </a:r>
                <a:r>
                  <a:rPr lang="en-GB" sz="1400" b="1" dirty="0" err="1" smtClean="0">
                    <a:solidFill>
                      <a:srgbClr val="0000FF"/>
                    </a:solidFill>
                    <a:latin typeface="Bradley Hand ITC" pitchFamily="66" charset="0"/>
                  </a:rPr>
                  <a:t>macarena</a:t>
                </a:r>
                <a:endParaRPr lang="en-GB" sz="1400" b="1" dirty="0" smtClean="0">
                  <a:solidFill>
                    <a:srgbClr val="0000FF"/>
                  </a:solidFill>
                  <a:latin typeface="Bradley Hand ITC" pitchFamily="66" charset="0"/>
                </a:endParaRPr>
              </a:p>
              <a:p>
                <a:r>
                  <a:rPr lang="en-GB" sz="1400" b="1" dirty="0" err="1" smtClean="0">
                    <a:solidFill>
                      <a:srgbClr val="0000FF"/>
                    </a:solidFill>
                    <a:latin typeface="Bradley Hand ITC" pitchFamily="66" charset="0"/>
                  </a:rPr>
                  <a:t>Agadoo</a:t>
                </a:r>
                <a:r>
                  <a:rPr lang="en-GB" sz="1400" b="1" dirty="0" smtClean="0">
                    <a:solidFill>
                      <a:srgbClr val="0000FF"/>
                    </a:solidFill>
                    <a:latin typeface="Bradley Hand ITC" pitchFamily="66" charset="0"/>
                  </a:rPr>
                  <a:t> doo </a:t>
                </a:r>
                <a:r>
                  <a:rPr lang="en-GB" sz="1400" b="1" dirty="0" err="1" smtClean="0">
                    <a:solidFill>
                      <a:srgbClr val="0000FF"/>
                    </a:solidFill>
                    <a:latin typeface="Bradley Hand ITC" pitchFamily="66" charset="0"/>
                  </a:rPr>
                  <a:t>doo</a:t>
                </a:r>
                <a:endParaRPr lang="en-GB" sz="1400" b="1" dirty="0" smtClean="0">
                  <a:solidFill>
                    <a:srgbClr val="0000FF"/>
                  </a:solidFill>
                  <a:latin typeface="Bradley Hand ITC" pitchFamily="66" charset="0"/>
                </a:endParaRPr>
              </a:p>
              <a:p>
                <a:r>
                  <a:rPr lang="en-GB" sz="1400" b="1" dirty="0" smtClean="0">
                    <a:solidFill>
                      <a:srgbClr val="0000FF"/>
                    </a:solidFill>
                    <a:latin typeface="Bradley Hand ITC" pitchFamily="66" charset="0"/>
                  </a:rPr>
                  <a:t>Something by Taylor Swift</a:t>
                </a:r>
              </a:p>
              <a:p>
                <a:r>
                  <a:rPr lang="en-GB" sz="1400" b="1" dirty="0" smtClean="0">
                    <a:solidFill>
                      <a:srgbClr val="0000FF"/>
                    </a:solidFill>
                    <a:latin typeface="Bradley Hand ITC" pitchFamily="66" charset="0"/>
                  </a:rPr>
                  <a:t>Weather With You – Crowded House </a:t>
                </a:r>
              </a:p>
              <a:p>
                <a:r>
                  <a:rPr lang="en-GB" sz="1400" b="1" dirty="0" smtClean="0">
                    <a:solidFill>
                      <a:srgbClr val="0000FF"/>
                    </a:solidFill>
                    <a:latin typeface="Bradley Hand ITC" pitchFamily="66" charset="0"/>
                  </a:rPr>
                  <a:t>Blame it on the Weatherman – B*witched</a:t>
                </a:r>
                <a:endParaRPr lang="en-GB" sz="1400" b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13" name="TextBox 112"/>
              <p:cNvSpPr txBox="1"/>
              <p:nvPr/>
            </p:nvSpPr>
            <p:spPr>
              <a:xfrm rot="192743">
                <a:off x="-484719" y="-121419"/>
                <a:ext cx="437714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b="1" dirty="0" smtClean="0">
                    <a:latin typeface="Bradley Hand ITC" pitchFamily="66" charset="0"/>
                  </a:rPr>
                  <a:t>WRITE PANTO AFTER PARTY SONG REQUESTS HERE!</a:t>
                </a:r>
                <a:endParaRPr lang="en-GB" sz="2400" b="1" dirty="0"/>
              </a:p>
            </p:txBody>
          </p:sp>
        </p:grpSp>
      </p:grpSp>
      <p:sp>
        <p:nvSpPr>
          <p:cNvPr id="96" name="Freeform 95"/>
          <p:cNvSpPr/>
          <p:nvPr/>
        </p:nvSpPr>
        <p:spPr>
          <a:xfrm rot="8687803">
            <a:off x="2211916" y="2446393"/>
            <a:ext cx="660340" cy="1015086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40017" y="164738"/>
                </a:moveTo>
                <a:cubicBezTo>
                  <a:pt x="254106" y="210379"/>
                  <a:pt x="265958" y="329141"/>
                  <a:pt x="239713" y="381071"/>
                </a:cubicBezTo>
                <a:cubicBezTo>
                  <a:pt x="213469" y="43300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7" name="Freeform 96"/>
          <p:cNvSpPr/>
          <p:nvPr/>
        </p:nvSpPr>
        <p:spPr>
          <a:xfrm rot="2125316" flipV="1">
            <a:off x="3892654" y="2366068"/>
            <a:ext cx="657816" cy="1096068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40017" y="164738"/>
                </a:moveTo>
                <a:cubicBezTo>
                  <a:pt x="254106" y="210379"/>
                  <a:pt x="265958" y="329141"/>
                  <a:pt x="239713" y="381071"/>
                </a:cubicBezTo>
                <a:cubicBezTo>
                  <a:pt x="213469" y="43300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8" name="Group 77"/>
          <p:cNvGrpSpPr/>
          <p:nvPr/>
        </p:nvGrpSpPr>
        <p:grpSpPr>
          <a:xfrm>
            <a:off x="4499992" y="1882775"/>
            <a:ext cx="904287" cy="2086923"/>
            <a:chOff x="4589449" y="767965"/>
            <a:chExt cx="904287" cy="2086923"/>
          </a:xfrm>
        </p:grpSpPr>
        <p:sp>
          <p:nvSpPr>
            <p:cNvPr id="77" name="Freeform 76"/>
            <p:cNvSpPr/>
            <p:nvPr/>
          </p:nvSpPr>
          <p:spPr>
            <a:xfrm rot="8446818">
              <a:off x="4589449" y="1881633"/>
              <a:ext cx="549660" cy="855253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74399">
                  <a:moveTo>
                    <a:pt x="240017" y="164738"/>
                  </a:moveTo>
                  <a:cubicBezTo>
                    <a:pt x="254106" y="210379"/>
                    <a:pt x="265958" y="329141"/>
                    <a:pt x="239713" y="381071"/>
                  </a:cubicBezTo>
                  <a:cubicBezTo>
                    <a:pt x="213469" y="43300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1673" y="637579"/>
                    <a:pt x="368300" y="628720"/>
                  </a:cubicBezTo>
                  <a:cubicBezTo>
                    <a:pt x="374927" y="619861"/>
                    <a:pt x="369888" y="648962"/>
                    <a:pt x="375444" y="695396"/>
                  </a:cubicBezTo>
                  <a:cubicBezTo>
                    <a:pt x="381000" y="741831"/>
                    <a:pt x="388938" y="860893"/>
                    <a:pt x="401638" y="907327"/>
                  </a:cubicBezTo>
                  <a:cubicBezTo>
                    <a:pt x="414338" y="953761"/>
                    <a:pt x="434578" y="973605"/>
                    <a:pt x="451644" y="974002"/>
                  </a:cubicBezTo>
                  <a:cubicBezTo>
                    <a:pt x="468710" y="974399"/>
                    <a:pt x="495301" y="960508"/>
                    <a:pt x="504032" y="909708"/>
                  </a:cubicBezTo>
                  <a:cubicBezTo>
                    <a:pt x="512763" y="858908"/>
                    <a:pt x="500063" y="690235"/>
                    <a:pt x="504032" y="669201"/>
                  </a:cubicBezTo>
                  <a:cubicBezTo>
                    <a:pt x="508001" y="648167"/>
                    <a:pt x="516335" y="748180"/>
                    <a:pt x="527844" y="783502"/>
                  </a:cubicBezTo>
                  <a:cubicBezTo>
                    <a:pt x="539353" y="818824"/>
                    <a:pt x="556816" y="861289"/>
                    <a:pt x="573088" y="881133"/>
                  </a:cubicBezTo>
                  <a:cubicBezTo>
                    <a:pt x="589360" y="900977"/>
                    <a:pt x="610654" y="908484"/>
                    <a:pt x="625475" y="902564"/>
                  </a:cubicBezTo>
                  <a:cubicBezTo>
                    <a:pt x="640296" y="896644"/>
                    <a:pt x="658838" y="875379"/>
                    <a:pt x="662013" y="845613"/>
                  </a:cubicBezTo>
                  <a:cubicBezTo>
                    <a:pt x="665188" y="815847"/>
                    <a:pt x="649424" y="756945"/>
                    <a:pt x="644525" y="723971"/>
                  </a:cubicBezTo>
                  <a:cubicBezTo>
                    <a:pt x="639626" y="690997"/>
                    <a:pt x="620316" y="635468"/>
                    <a:pt x="632619" y="647771"/>
                  </a:cubicBezTo>
                  <a:cubicBezTo>
                    <a:pt x="644922" y="660074"/>
                    <a:pt x="695325" y="776358"/>
                    <a:pt x="718344" y="797789"/>
                  </a:cubicBezTo>
                  <a:cubicBezTo>
                    <a:pt x="741363" y="819220"/>
                    <a:pt x="763985" y="803346"/>
                    <a:pt x="770732" y="776358"/>
                  </a:cubicBezTo>
                  <a:cubicBezTo>
                    <a:pt x="777479" y="749371"/>
                    <a:pt x="775891" y="687855"/>
                    <a:pt x="758825" y="635864"/>
                  </a:cubicBezTo>
                  <a:cubicBezTo>
                    <a:pt x="741759" y="583873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65" name="Group 64"/>
            <p:cNvGrpSpPr/>
            <p:nvPr/>
          </p:nvGrpSpPr>
          <p:grpSpPr>
            <a:xfrm rot="12904910">
              <a:off x="4822745" y="767965"/>
              <a:ext cx="670991" cy="2086923"/>
              <a:chOff x="467544" y="2492896"/>
              <a:chExt cx="1152128" cy="3168352"/>
            </a:xfrm>
          </p:grpSpPr>
          <p:grpSp>
            <p:nvGrpSpPr>
              <p:cNvPr id="66" name="Group 21"/>
              <p:cNvGrpSpPr/>
              <p:nvPr/>
            </p:nvGrpSpPr>
            <p:grpSpPr>
              <a:xfrm>
                <a:off x="467544" y="2492896"/>
                <a:ext cx="1152128" cy="3168352"/>
                <a:chOff x="467544" y="2492896"/>
                <a:chExt cx="1152128" cy="3168352"/>
              </a:xfrm>
            </p:grpSpPr>
            <p:sp>
              <p:nvSpPr>
                <p:cNvPr id="75" name="Rectangle 74"/>
                <p:cNvSpPr/>
                <p:nvPr/>
              </p:nvSpPr>
              <p:spPr>
                <a:xfrm>
                  <a:off x="971600" y="2492896"/>
                  <a:ext cx="144016" cy="2808312"/>
                </a:xfrm>
                <a:prstGeom prst="rect">
                  <a:avLst/>
                </a:prstGeom>
                <a:solidFill>
                  <a:schemeClr val="accent6">
                    <a:lumMod val="75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6" name="Rectangle 75"/>
                <p:cNvSpPr/>
                <p:nvPr/>
              </p:nvSpPr>
              <p:spPr>
                <a:xfrm>
                  <a:off x="467544" y="5229200"/>
                  <a:ext cx="1152128" cy="432048"/>
                </a:xfrm>
                <a:prstGeom prst="rect">
                  <a:avLst/>
                </a:prstGeom>
                <a:solidFill>
                  <a:schemeClr val="accent6">
                    <a:lumMod val="75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67" name="Group 30"/>
              <p:cNvGrpSpPr/>
              <p:nvPr/>
            </p:nvGrpSpPr>
            <p:grpSpPr>
              <a:xfrm>
                <a:off x="827584" y="5229200"/>
                <a:ext cx="432048" cy="432048"/>
                <a:chOff x="827584" y="5229200"/>
                <a:chExt cx="432048" cy="432048"/>
              </a:xfrm>
            </p:grpSpPr>
            <p:cxnSp>
              <p:nvCxnSpPr>
                <p:cNvPr id="68" name="Straight Connector 67"/>
                <p:cNvCxnSpPr/>
                <p:nvPr/>
              </p:nvCxnSpPr>
              <p:spPr>
                <a:xfrm rot="5400000">
                  <a:off x="611560" y="5445224"/>
                  <a:ext cx="43204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68"/>
                <p:cNvCxnSpPr/>
                <p:nvPr/>
              </p:nvCxnSpPr>
              <p:spPr>
                <a:xfrm rot="5400000">
                  <a:off x="683568" y="5445224"/>
                  <a:ext cx="43204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Connector 69"/>
                <p:cNvCxnSpPr/>
                <p:nvPr/>
              </p:nvCxnSpPr>
              <p:spPr>
                <a:xfrm rot="5400000">
                  <a:off x="755576" y="5445224"/>
                  <a:ext cx="43204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Connector 70"/>
                <p:cNvCxnSpPr/>
                <p:nvPr/>
              </p:nvCxnSpPr>
              <p:spPr>
                <a:xfrm rot="5400000">
                  <a:off x="827584" y="5445224"/>
                  <a:ext cx="43204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Connector 71"/>
                <p:cNvCxnSpPr/>
                <p:nvPr/>
              </p:nvCxnSpPr>
              <p:spPr>
                <a:xfrm rot="5400000">
                  <a:off x="899592" y="5445224"/>
                  <a:ext cx="43204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Connector 72"/>
                <p:cNvCxnSpPr/>
                <p:nvPr/>
              </p:nvCxnSpPr>
              <p:spPr>
                <a:xfrm rot="5400000">
                  <a:off x="971600" y="5445224"/>
                  <a:ext cx="43204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Connector 73"/>
                <p:cNvCxnSpPr/>
                <p:nvPr/>
              </p:nvCxnSpPr>
              <p:spPr>
                <a:xfrm rot="5400000">
                  <a:off x="1043608" y="5445224"/>
                  <a:ext cx="43204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61" name="Freeform 60"/>
          <p:cNvSpPr/>
          <p:nvPr/>
        </p:nvSpPr>
        <p:spPr>
          <a:xfrm rot="7397231">
            <a:off x="4445433" y="3111332"/>
            <a:ext cx="549660" cy="855253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40017" y="164738"/>
                </a:moveTo>
                <a:cubicBezTo>
                  <a:pt x="254106" y="210379"/>
                  <a:pt x="265958" y="329141"/>
                  <a:pt x="239713" y="381071"/>
                </a:cubicBezTo>
                <a:cubicBezTo>
                  <a:pt x="213469" y="43300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Freeform 61"/>
          <p:cNvSpPr/>
          <p:nvPr/>
        </p:nvSpPr>
        <p:spPr>
          <a:xfrm rot="3288674" flipV="1">
            <a:off x="6487535" y="3073114"/>
            <a:ext cx="572844" cy="931690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40017" y="164738"/>
                </a:moveTo>
                <a:cubicBezTo>
                  <a:pt x="254106" y="210379"/>
                  <a:pt x="265958" y="329141"/>
                  <a:pt x="239713" y="381071"/>
                </a:cubicBezTo>
                <a:cubicBezTo>
                  <a:pt x="213469" y="43300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Freeform 62"/>
          <p:cNvSpPr/>
          <p:nvPr/>
        </p:nvSpPr>
        <p:spPr>
          <a:xfrm>
            <a:off x="4527702" y="3782693"/>
            <a:ext cx="367165" cy="762795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Freeform 63"/>
          <p:cNvSpPr/>
          <p:nvPr/>
        </p:nvSpPr>
        <p:spPr>
          <a:xfrm flipH="1">
            <a:off x="6471918" y="3782693"/>
            <a:ext cx="360040" cy="762795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Freeform 57"/>
          <p:cNvSpPr/>
          <p:nvPr/>
        </p:nvSpPr>
        <p:spPr>
          <a:xfrm>
            <a:off x="395536" y="3242269"/>
            <a:ext cx="432048" cy="906811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Freeform 58"/>
          <p:cNvSpPr/>
          <p:nvPr/>
        </p:nvSpPr>
        <p:spPr>
          <a:xfrm flipH="1">
            <a:off x="1763688" y="3242269"/>
            <a:ext cx="423664" cy="906811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6" name="Group 49"/>
          <p:cNvGrpSpPr/>
          <p:nvPr/>
        </p:nvGrpSpPr>
        <p:grpSpPr>
          <a:xfrm>
            <a:off x="4816074" y="4835103"/>
            <a:ext cx="832588" cy="754137"/>
            <a:chOff x="3083489" y="4581128"/>
            <a:chExt cx="1344495" cy="1224136"/>
          </a:xfrm>
        </p:grpSpPr>
        <p:sp>
          <p:nvSpPr>
            <p:cNvPr id="37" name="Freeform 36"/>
            <p:cNvSpPr/>
            <p:nvPr/>
          </p:nvSpPr>
          <p:spPr>
            <a:xfrm>
              <a:off x="3306586" y="4581128"/>
              <a:ext cx="1020812" cy="1144288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3083489" y="5109782"/>
              <a:ext cx="1344495" cy="695482"/>
            </a:xfrm>
            <a:custGeom>
              <a:avLst/>
              <a:gdLst>
                <a:gd name="connsiteX0" fmla="*/ 909711 w 1444283"/>
                <a:gd name="connsiteY0" fmla="*/ 180535 h 616633"/>
                <a:gd name="connsiteX1" fmla="*/ 501748 w 1444283"/>
                <a:gd name="connsiteY1" fmla="*/ 11723 h 616633"/>
                <a:gd name="connsiteX2" fmla="*/ 192259 w 1444283"/>
                <a:gd name="connsiteY2" fmla="*/ 250874 h 616633"/>
                <a:gd name="connsiteX3" fmla="*/ 178191 w 1444283"/>
                <a:gd name="connsiteY3" fmla="*/ 504092 h 616633"/>
                <a:gd name="connsiteX4" fmla="*/ 1261403 w 1444283"/>
                <a:gd name="connsiteY4" fmla="*/ 574430 h 616633"/>
                <a:gd name="connsiteX5" fmla="*/ 1275471 w 1444283"/>
                <a:gd name="connsiteY5" fmla="*/ 546295 h 616633"/>
                <a:gd name="connsiteX6" fmla="*/ 1289539 w 1444283"/>
                <a:gd name="connsiteY6" fmla="*/ 152400 h 616633"/>
                <a:gd name="connsiteX7" fmla="*/ 1275471 w 1444283"/>
                <a:gd name="connsiteY7" fmla="*/ 124264 h 616633"/>
                <a:gd name="connsiteX8" fmla="*/ 937846 w 1444283"/>
                <a:gd name="connsiteY8" fmla="*/ 222738 h 616633"/>
                <a:gd name="connsiteX0" fmla="*/ 909711 w 1444283"/>
                <a:gd name="connsiteY0" fmla="*/ 180535 h 616633"/>
                <a:gd name="connsiteX1" fmla="*/ 501748 w 1444283"/>
                <a:gd name="connsiteY1" fmla="*/ 11723 h 616633"/>
                <a:gd name="connsiteX2" fmla="*/ 192259 w 1444283"/>
                <a:gd name="connsiteY2" fmla="*/ 250874 h 616633"/>
                <a:gd name="connsiteX3" fmla="*/ 178191 w 1444283"/>
                <a:gd name="connsiteY3" fmla="*/ 504092 h 616633"/>
                <a:gd name="connsiteX4" fmla="*/ 1261403 w 1444283"/>
                <a:gd name="connsiteY4" fmla="*/ 574430 h 616633"/>
                <a:gd name="connsiteX5" fmla="*/ 1275471 w 1444283"/>
                <a:gd name="connsiteY5" fmla="*/ 546295 h 616633"/>
                <a:gd name="connsiteX6" fmla="*/ 1289539 w 1444283"/>
                <a:gd name="connsiteY6" fmla="*/ 152400 h 616633"/>
                <a:gd name="connsiteX7" fmla="*/ 1275471 w 1444283"/>
                <a:gd name="connsiteY7" fmla="*/ 124264 h 616633"/>
                <a:gd name="connsiteX8" fmla="*/ 882287 w 1444283"/>
                <a:gd name="connsiteY8" fmla="*/ 64012 h 616633"/>
                <a:gd name="connsiteX0" fmla="*/ 909711 w 1444283"/>
                <a:gd name="connsiteY0" fmla="*/ 180535 h 616633"/>
                <a:gd name="connsiteX1" fmla="*/ 501748 w 1444283"/>
                <a:gd name="connsiteY1" fmla="*/ 11723 h 616633"/>
                <a:gd name="connsiteX2" fmla="*/ 192259 w 1444283"/>
                <a:gd name="connsiteY2" fmla="*/ 250874 h 616633"/>
                <a:gd name="connsiteX3" fmla="*/ 178191 w 1444283"/>
                <a:gd name="connsiteY3" fmla="*/ 504092 h 616633"/>
                <a:gd name="connsiteX4" fmla="*/ 1261403 w 1444283"/>
                <a:gd name="connsiteY4" fmla="*/ 574430 h 616633"/>
                <a:gd name="connsiteX5" fmla="*/ 1275471 w 1444283"/>
                <a:gd name="connsiteY5" fmla="*/ 546295 h 616633"/>
                <a:gd name="connsiteX6" fmla="*/ 1289539 w 1444283"/>
                <a:gd name="connsiteY6" fmla="*/ 152400 h 616633"/>
                <a:gd name="connsiteX7" fmla="*/ 1242327 w 1444283"/>
                <a:gd name="connsiteY7" fmla="*/ 64012 h 616633"/>
                <a:gd name="connsiteX8" fmla="*/ 882287 w 1444283"/>
                <a:gd name="connsiteY8" fmla="*/ 64012 h 616633"/>
                <a:gd name="connsiteX0" fmla="*/ 909711 w 1444283"/>
                <a:gd name="connsiteY0" fmla="*/ 311317 h 747415"/>
                <a:gd name="connsiteX1" fmla="*/ 501748 w 1444283"/>
                <a:gd name="connsiteY1" fmla="*/ 142505 h 747415"/>
                <a:gd name="connsiteX2" fmla="*/ 192259 w 1444283"/>
                <a:gd name="connsiteY2" fmla="*/ 381656 h 747415"/>
                <a:gd name="connsiteX3" fmla="*/ 178191 w 1444283"/>
                <a:gd name="connsiteY3" fmla="*/ 634874 h 747415"/>
                <a:gd name="connsiteX4" fmla="*/ 1261403 w 1444283"/>
                <a:gd name="connsiteY4" fmla="*/ 705212 h 747415"/>
                <a:gd name="connsiteX5" fmla="*/ 1275471 w 1444283"/>
                <a:gd name="connsiteY5" fmla="*/ 677077 h 747415"/>
                <a:gd name="connsiteX6" fmla="*/ 1289539 w 1444283"/>
                <a:gd name="connsiteY6" fmla="*/ 283182 h 747415"/>
                <a:gd name="connsiteX7" fmla="*/ 1242327 w 1444283"/>
                <a:gd name="connsiteY7" fmla="*/ 194794 h 747415"/>
                <a:gd name="connsiteX8" fmla="*/ 882287 w 1444283"/>
                <a:gd name="connsiteY8" fmla="*/ 194794 h 747415"/>
                <a:gd name="connsiteX0" fmla="*/ 909711 w 1444283"/>
                <a:gd name="connsiteY0" fmla="*/ 311317 h 714141"/>
                <a:gd name="connsiteX1" fmla="*/ 501748 w 1444283"/>
                <a:gd name="connsiteY1" fmla="*/ 142505 h 714141"/>
                <a:gd name="connsiteX2" fmla="*/ 192259 w 1444283"/>
                <a:gd name="connsiteY2" fmla="*/ 381656 h 714141"/>
                <a:gd name="connsiteX3" fmla="*/ 178191 w 1444283"/>
                <a:gd name="connsiteY3" fmla="*/ 634874 h 714141"/>
                <a:gd name="connsiteX4" fmla="*/ 1261403 w 1444283"/>
                <a:gd name="connsiteY4" fmla="*/ 705212 h 714141"/>
                <a:gd name="connsiteX5" fmla="*/ 1275471 w 1444283"/>
                <a:gd name="connsiteY5" fmla="*/ 677077 h 714141"/>
                <a:gd name="connsiteX6" fmla="*/ 1314335 w 1444283"/>
                <a:gd name="connsiteY6" fmla="*/ 482826 h 714141"/>
                <a:gd name="connsiteX7" fmla="*/ 1242327 w 1444283"/>
                <a:gd name="connsiteY7" fmla="*/ 194794 h 714141"/>
                <a:gd name="connsiteX8" fmla="*/ 882287 w 1444283"/>
                <a:gd name="connsiteY8" fmla="*/ 194794 h 714141"/>
                <a:gd name="connsiteX0" fmla="*/ 909711 w 1444283"/>
                <a:gd name="connsiteY0" fmla="*/ 311317 h 714141"/>
                <a:gd name="connsiteX1" fmla="*/ 501748 w 1444283"/>
                <a:gd name="connsiteY1" fmla="*/ 142505 h 714141"/>
                <a:gd name="connsiteX2" fmla="*/ 192259 w 1444283"/>
                <a:gd name="connsiteY2" fmla="*/ 381656 h 714141"/>
                <a:gd name="connsiteX3" fmla="*/ 178191 w 1444283"/>
                <a:gd name="connsiteY3" fmla="*/ 634874 h 714141"/>
                <a:gd name="connsiteX4" fmla="*/ 1261403 w 1444283"/>
                <a:gd name="connsiteY4" fmla="*/ 705212 h 714141"/>
                <a:gd name="connsiteX5" fmla="*/ 1275471 w 1444283"/>
                <a:gd name="connsiteY5" fmla="*/ 677077 h 714141"/>
                <a:gd name="connsiteX6" fmla="*/ 1314335 w 1444283"/>
                <a:gd name="connsiteY6" fmla="*/ 482826 h 714141"/>
                <a:gd name="connsiteX7" fmla="*/ 1242327 w 1444283"/>
                <a:gd name="connsiteY7" fmla="*/ 194794 h 714141"/>
                <a:gd name="connsiteX8" fmla="*/ 882287 w 1444283"/>
                <a:gd name="connsiteY8" fmla="*/ 194794 h 714141"/>
                <a:gd name="connsiteX0" fmla="*/ 909711 w 1444283"/>
                <a:gd name="connsiteY0" fmla="*/ 180535 h 631365"/>
                <a:gd name="connsiteX1" fmla="*/ 501748 w 1444283"/>
                <a:gd name="connsiteY1" fmla="*/ 11723 h 631365"/>
                <a:gd name="connsiteX2" fmla="*/ 192259 w 1444283"/>
                <a:gd name="connsiteY2" fmla="*/ 250874 h 631365"/>
                <a:gd name="connsiteX3" fmla="*/ 178191 w 1444283"/>
                <a:gd name="connsiteY3" fmla="*/ 504092 h 631365"/>
                <a:gd name="connsiteX4" fmla="*/ 1261403 w 1444283"/>
                <a:gd name="connsiteY4" fmla="*/ 574430 h 631365"/>
                <a:gd name="connsiteX5" fmla="*/ 1275471 w 1444283"/>
                <a:gd name="connsiteY5" fmla="*/ 546295 h 631365"/>
                <a:gd name="connsiteX6" fmla="*/ 1242327 w 1444283"/>
                <a:gd name="connsiteY6" fmla="*/ 64012 h 631365"/>
                <a:gd name="connsiteX7" fmla="*/ 882287 w 1444283"/>
                <a:gd name="connsiteY7" fmla="*/ 64012 h 631365"/>
                <a:gd name="connsiteX0" fmla="*/ 909711 w 1444283"/>
                <a:gd name="connsiteY0" fmla="*/ 180535 h 631365"/>
                <a:gd name="connsiteX1" fmla="*/ 501748 w 1444283"/>
                <a:gd name="connsiteY1" fmla="*/ 11723 h 631365"/>
                <a:gd name="connsiteX2" fmla="*/ 192259 w 1444283"/>
                <a:gd name="connsiteY2" fmla="*/ 250874 h 631365"/>
                <a:gd name="connsiteX3" fmla="*/ 178191 w 1444283"/>
                <a:gd name="connsiteY3" fmla="*/ 504092 h 631365"/>
                <a:gd name="connsiteX4" fmla="*/ 1261403 w 1444283"/>
                <a:gd name="connsiteY4" fmla="*/ 574430 h 631365"/>
                <a:gd name="connsiteX5" fmla="*/ 1275471 w 1444283"/>
                <a:gd name="connsiteY5" fmla="*/ 546295 h 631365"/>
                <a:gd name="connsiteX6" fmla="*/ 1242327 w 1444283"/>
                <a:gd name="connsiteY6" fmla="*/ 64012 h 631365"/>
                <a:gd name="connsiteX7" fmla="*/ 882287 w 1444283"/>
                <a:gd name="connsiteY7" fmla="*/ 64012 h 631365"/>
                <a:gd name="connsiteX0" fmla="*/ 909711 w 1444283"/>
                <a:gd name="connsiteY0" fmla="*/ 180535 h 631365"/>
                <a:gd name="connsiteX1" fmla="*/ 501748 w 1444283"/>
                <a:gd name="connsiteY1" fmla="*/ 11723 h 631365"/>
                <a:gd name="connsiteX2" fmla="*/ 192259 w 1444283"/>
                <a:gd name="connsiteY2" fmla="*/ 250874 h 631365"/>
                <a:gd name="connsiteX3" fmla="*/ 178191 w 1444283"/>
                <a:gd name="connsiteY3" fmla="*/ 504092 h 631365"/>
                <a:gd name="connsiteX4" fmla="*/ 1261403 w 1444283"/>
                <a:gd name="connsiteY4" fmla="*/ 574430 h 631365"/>
                <a:gd name="connsiteX5" fmla="*/ 1275471 w 1444283"/>
                <a:gd name="connsiteY5" fmla="*/ 546295 h 631365"/>
                <a:gd name="connsiteX6" fmla="*/ 1242327 w 1444283"/>
                <a:gd name="connsiteY6" fmla="*/ 64012 h 631365"/>
                <a:gd name="connsiteX7" fmla="*/ 882287 w 1444283"/>
                <a:gd name="connsiteY7" fmla="*/ 64012 h 631365"/>
                <a:gd name="connsiteX0" fmla="*/ 894530 w 1338018"/>
                <a:gd name="connsiteY0" fmla="*/ 180535 h 630304"/>
                <a:gd name="connsiteX1" fmla="*/ 486567 w 1338018"/>
                <a:gd name="connsiteY1" fmla="*/ 11723 h 630304"/>
                <a:gd name="connsiteX2" fmla="*/ 177078 w 1338018"/>
                <a:gd name="connsiteY2" fmla="*/ 250874 h 630304"/>
                <a:gd name="connsiteX3" fmla="*/ 163010 w 1338018"/>
                <a:gd name="connsiteY3" fmla="*/ 504092 h 630304"/>
                <a:gd name="connsiteX4" fmla="*/ 1155138 w 1338018"/>
                <a:gd name="connsiteY4" fmla="*/ 568068 h 630304"/>
                <a:gd name="connsiteX5" fmla="*/ 1260290 w 1338018"/>
                <a:gd name="connsiteY5" fmla="*/ 546295 h 630304"/>
                <a:gd name="connsiteX6" fmla="*/ 1227146 w 1338018"/>
                <a:gd name="connsiteY6" fmla="*/ 64012 h 630304"/>
                <a:gd name="connsiteX7" fmla="*/ 867106 w 1338018"/>
                <a:gd name="connsiteY7" fmla="*/ 64012 h 630304"/>
                <a:gd name="connsiteX0" fmla="*/ 894530 w 1344495"/>
                <a:gd name="connsiteY0" fmla="*/ 180535 h 652077"/>
                <a:gd name="connsiteX1" fmla="*/ 486567 w 1344495"/>
                <a:gd name="connsiteY1" fmla="*/ 11723 h 652077"/>
                <a:gd name="connsiteX2" fmla="*/ 177078 w 1344495"/>
                <a:gd name="connsiteY2" fmla="*/ 250874 h 652077"/>
                <a:gd name="connsiteX3" fmla="*/ 163010 w 1344495"/>
                <a:gd name="connsiteY3" fmla="*/ 504092 h 652077"/>
                <a:gd name="connsiteX4" fmla="*/ 1155138 w 1344495"/>
                <a:gd name="connsiteY4" fmla="*/ 568068 h 652077"/>
                <a:gd name="connsiteX5" fmla="*/ 1299153 w 1344495"/>
                <a:gd name="connsiteY5" fmla="*/ 568068 h 652077"/>
                <a:gd name="connsiteX6" fmla="*/ 1227146 w 1344495"/>
                <a:gd name="connsiteY6" fmla="*/ 64012 h 652077"/>
                <a:gd name="connsiteX7" fmla="*/ 867106 w 1344495"/>
                <a:gd name="connsiteY7" fmla="*/ 64012 h 652077"/>
                <a:gd name="connsiteX0" fmla="*/ 894530 w 1344495"/>
                <a:gd name="connsiteY0" fmla="*/ 202909 h 674451"/>
                <a:gd name="connsiteX1" fmla="*/ 486567 w 1344495"/>
                <a:gd name="connsiteY1" fmla="*/ 34097 h 674451"/>
                <a:gd name="connsiteX2" fmla="*/ 177078 w 1344495"/>
                <a:gd name="connsiteY2" fmla="*/ 273248 h 674451"/>
                <a:gd name="connsiteX3" fmla="*/ 163010 w 1344495"/>
                <a:gd name="connsiteY3" fmla="*/ 526466 h 674451"/>
                <a:gd name="connsiteX4" fmla="*/ 1155138 w 1344495"/>
                <a:gd name="connsiteY4" fmla="*/ 590442 h 674451"/>
                <a:gd name="connsiteX5" fmla="*/ 1299153 w 1344495"/>
                <a:gd name="connsiteY5" fmla="*/ 590442 h 674451"/>
                <a:gd name="connsiteX6" fmla="*/ 1227146 w 1344495"/>
                <a:gd name="connsiteY6" fmla="*/ 86386 h 674451"/>
                <a:gd name="connsiteX7" fmla="*/ 905007 w 1344495"/>
                <a:gd name="connsiteY7" fmla="*/ 72124 h 674451"/>
                <a:gd name="connsiteX8" fmla="*/ 867106 w 1344495"/>
                <a:gd name="connsiteY8" fmla="*/ 86386 h 674451"/>
                <a:gd name="connsiteX0" fmla="*/ 894530 w 1344495"/>
                <a:gd name="connsiteY0" fmla="*/ 202909 h 674451"/>
                <a:gd name="connsiteX1" fmla="*/ 486567 w 1344495"/>
                <a:gd name="connsiteY1" fmla="*/ 34097 h 674451"/>
                <a:gd name="connsiteX2" fmla="*/ 177078 w 1344495"/>
                <a:gd name="connsiteY2" fmla="*/ 273248 h 674451"/>
                <a:gd name="connsiteX3" fmla="*/ 163010 w 1344495"/>
                <a:gd name="connsiteY3" fmla="*/ 526466 h 674451"/>
                <a:gd name="connsiteX4" fmla="*/ 1155138 w 1344495"/>
                <a:gd name="connsiteY4" fmla="*/ 590442 h 674451"/>
                <a:gd name="connsiteX5" fmla="*/ 1299153 w 1344495"/>
                <a:gd name="connsiteY5" fmla="*/ 590442 h 674451"/>
                <a:gd name="connsiteX6" fmla="*/ 1227146 w 1344495"/>
                <a:gd name="connsiteY6" fmla="*/ 86386 h 674451"/>
                <a:gd name="connsiteX7" fmla="*/ 905007 w 1344495"/>
                <a:gd name="connsiteY7" fmla="*/ 72124 h 674451"/>
                <a:gd name="connsiteX8" fmla="*/ 867105 w 1344495"/>
                <a:gd name="connsiteY8" fmla="*/ 158394 h 674451"/>
                <a:gd name="connsiteX0" fmla="*/ 894530 w 1344495"/>
                <a:gd name="connsiteY0" fmla="*/ 212534 h 684076"/>
                <a:gd name="connsiteX1" fmla="*/ 486567 w 1344495"/>
                <a:gd name="connsiteY1" fmla="*/ 43722 h 684076"/>
                <a:gd name="connsiteX2" fmla="*/ 177078 w 1344495"/>
                <a:gd name="connsiteY2" fmla="*/ 282873 h 684076"/>
                <a:gd name="connsiteX3" fmla="*/ 163010 w 1344495"/>
                <a:gd name="connsiteY3" fmla="*/ 536091 h 684076"/>
                <a:gd name="connsiteX4" fmla="*/ 1155138 w 1344495"/>
                <a:gd name="connsiteY4" fmla="*/ 600067 h 684076"/>
                <a:gd name="connsiteX5" fmla="*/ 1299153 w 1344495"/>
                <a:gd name="connsiteY5" fmla="*/ 600067 h 684076"/>
                <a:gd name="connsiteX6" fmla="*/ 1227146 w 1344495"/>
                <a:gd name="connsiteY6" fmla="*/ 96011 h 684076"/>
                <a:gd name="connsiteX7" fmla="*/ 867105 w 1344495"/>
                <a:gd name="connsiteY7" fmla="*/ 24003 h 684076"/>
                <a:gd name="connsiteX8" fmla="*/ 867105 w 1344495"/>
                <a:gd name="connsiteY8" fmla="*/ 168019 h 684076"/>
                <a:gd name="connsiteX0" fmla="*/ 894530 w 1344495"/>
                <a:gd name="connsiteY0" fmla="*/ 212534 h 684076"/>
                <a:gd name="connsiteX1" fmla="*/ 486567 w 1344495"/>
                <a:gd name="connsiteY1" fmla="*/ 43722 h 684076"/>
                <a:gd name="connsiteX2" fmla="*/ 177078 w 1344495"/>
                <a:gd name="connsiteY2" fmla="*/ 282873 h 684076"/>
                <a:gd name="connsiteX3" fmla="*/ 163010 w 1344495"/>
                <a:gd name="connsiteY3" fmla="*/ 536091 h 684076"/>
                <a:gd name="connsiteX4" fmla="*/ 1155138 w 1344495"/>
                <a:gd name="connsiteY4" fmla="*/ 600067 h 684076"/>
                <a:gd name="connsiteX5" fmla="*/ 1299153 w 1344495"/>
                <a:gd name="connsiteY5" fmla="*/ 600067 h 684076"/>
                <a:gd name="connsiteX6" fmla="*/ 1227146 w 1344495"/>
                <a:gd name="connsiteY6" fmla="*/ 96011 h 684076"/>
                <a:gd name="connsiteX7" fmla="*/ 867105 w 1344495"/>
                <a:gd name="connsiteY7" fmla="*/ 24003 h 684076"/>
                <a:gd name="connsiteX8" fmla="*/ 867105 w 1344495"/>
                <a:gd name="connsiteY8" fmla="*/ 168019 h 684076"/>
                <a:gd name="connsiteX0" fmla="*/ 894530 w 1344495"/>
                <a:gd name="connsiteY0" fmla="*/ 212534 h 684076"/>
                <a:gd name="connsiteX1" fmla="*/ 486567 w 1344495"/>
                <a:gd name="connsiteY1" fmla="*/ 43722 h 684076"/>
                <a:gd name="connsiteX2" fmla="*/ 177078 w 1344495"/>
                <a:gd name="connsiteY2" fmla="*/ 282873 h 684076"/>
                <a:gd name="connsiteX3" fmla="*/ 163010 w 1344495"/>
                <a:gd name="connsiteY3" fmla="*/ 536091 h 684076"/>
                <a:gd name="connsiteX4" fmla="*/ 1155138 w 1344495"/>
                <a:gd name="connsiteY4" fmla="*/ 600067 h 684076"/>
                <a:gd name="connsiteX5" fmla="*/ 1299153 w 1344495"/>
                <a:gd name="connsiteY5" fmla="*/ 600067 h 684076"/>
                <a:gd name="connsiteX6" fmla="*/ 1227146 w 1344495"/>
                <a:gd name="connsiteY6" fmla="*/ 96011 h 684076"/>
                <a:gd name="connsiteX7" fmla="*/ 867105 w 1344495"/>
                <a:gd name="connsiteY7" fmla="*/ 24003 h 684076"/>
                <a:gd name="connsiteX8" fmla="*/ 867105 w 1344495"/>
                <a:gd name="connsiteY8" fmla="*/ 168019 h 684076"/>
                <a:gd name="connsiteX0" fmla="*/ 894530 w 1344495"/>
                <a:gd name="connsiteY0" fmla="*/ 284542 h 768086"/>
                <a:gd name="connsiteX1" fmla="*/ 486567 w 1344495"/>
                <a:gd name="connsiteY1" fmla="*/ 115730 h 768086"/>
                <a:gd name="connsiteX2" fmla="*/ 177078 w 1344495"/>
                <a:gd name="connsiteY2" fmla="*/ 354881 h 768086"/>
                <a:gd name="connsiteX3" fmla="*/ 163010 w 1344495"/>
                <a:gd name="connsiteY3" fmla="*/ 608099 h 768086"/>
                <a:gd name="connsiteX4" fmla="*/ 1155138 w 1344495"/>
                <a:gd name="connsiteY4" fmla="*/ 672075 h 768086"/>
                <a:gd name="connsiteX5" fmla="*/ 1299153 w 1344495"/>
                <a:gd name="connsiteY5" fmla="*/ 672075 h 768086"/>
                <a:gd name="connsiteX6" fmla="*/ 1227145 w 1344495"/>
                <a:gd name="connsiteY6" fmla="*/ 96011 h 768086"/>
                <a:gd name="connsiteX7" fmla="*/ 867105 w 1344495"/>
                <a:gd name="connsiteY7" fmla="*/ 96011 h 768086"/>
                <a:gd name="connsiteX8" fmla="*/ 867105 w 1344495"/>
                <a:gd name="connsiteY8" fmla="*/ 240027 h 768086"/>
                <a:gd name="connsiteX0" fmla="*/ 894530 w 1344495"/>
                <a:gd name="connsiteY0" fmla="*/ 211938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167423 h 695482"/>
                <a:gd name="connsiteX0" fmla="*/ 894530 w 1344495"/>
                <a:gd name="connsiteY0" fmla="*/ 211938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167423 h 695482"/>
                <a:gd name="connsiteX0" fmla="*/ 894530 w 1344495"/>
                <a:gd name="connsiteY0" fmla="*/ 211938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167423 h 695482"/>
                <a:gd name="connsiteX0" fmla="*/ 894530 w 1344495"/>
                <a:gd name="connsiteY0" fmla="*/ 211938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239431 h 695482"/>
                <a:gd name="connsiteX0" fmla="*/ 894530 w 1344495"/>
                <a:gd name="connsiteY0" fmla="*/ 211938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239431 h 695482"/>
                <a:gd name="connsiteX0" fmla="*/ 894530 w 1344495"/>
                <a:gd name="connsiteY0" fmla="*/ 211938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239431 h 695482"/>
                <a:gd name="connsiteX0" fmla="*/ 867105 w 1344495"/>
                <a:gd name="connsiteY0" fmla="*/ 239431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239431 h 695482"/>
                <a:gd name="connsiteX0" fmla="*/ 867105 w 1344495"/>
                <a:gd name="connsiteY0" fmla="*/ 239431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167423 h 695482"/>
                <a:gd name="connsiteX0" fmla="*/ 867105 w 1344495"/>
                <a:gd name="connsiteY0" fmla="*/ 239431 h 695482"/>
                <a:gd name="connsiteX1" fmla="*/ 939113 w 1344495"/>
                <a:gd name="connsiteY1" fmla="*/ 527463 h 695482"/>
                <a:gd name="connsiteX2" fmla="*/ 486567 w 1344495"/>
                <a:gd name="connsiteY2" fmla="*/ 43126 h 695482"/>
                <a:gd name="connsiteX3" fmla="*/ 177078 w 1344495"/>
                <a:gd name="connsiteY3" fmla="*/ 282277 h 695482"/>
                <a:gd name="connsiteX4" fmla="*/ 163010 w 1344495"/>
                <a:gd name="connsiteY4" fmla="*/ 535495 h 695482"/>
                <a:gd name="connsiteX5" fmla="*/ 1155138 w 1344495"/>
                <a:gd name="connsiteY5" fmla="*/ 599471 h 695482"/>
                <a:gd name="connsiteX6" fmla="*/ 1299153 w 1344495"/>
                <a:gd name="connsiteY6" fmla="*/ 599471 h 695482"/>
                <a:gd name="connsiteX7" fmla="*/ 1227145 w 1344495"/>
                <a:gd name="connsiteY7" fmla="*/ 23407 h 695482"/>
                <a:gd name="connsiteX8" fmla="*/ 867105 w 1344495"/>
                <a:gd name="connsiteY8" fmla="*/ 23407 h 695482"/>
                <a:gd name="connsiteX9" fmla="*/ 867105 w 1344495"/>
                <a:gd name="connsiteY9" fmla="*/ 167423 h 695482"/>
                <a:gd name="connsiteX0" fmla="*/ 867105 w 1344495"/>
                <a:gd name="connsiteY0" fmla="*/ 239431 h 695482"/>
                <a:gd name="connsiteX1" fmla="*/ 867105 w 1344495"/>
                <a:gd name="connsiteY1" fmla="*/ 167423 h 695482"/>
                <a:gd name="connsiteX2" fmla="*/ 939113 w 1344495"/>
                <a:gd name="connsiteY2" fmla="*/ 527463 h 695482"/>
                <a:gd name="connsiteX3" fmla="*/ 486567 w 1344495"/>
                <a:gd name="connsiteY3" fmla="*/ 43126 h 695482"/>
                <a:gd name="connsiteX4" fmla="*/ 177078 w 1344495"/>
                <a:gd name="connsiteY4" fmla="*/ 282277 h 695482"/>
                <a:gd name="connsiteX5" fmla="*/ 163010 w 1344495"/>
                <a:gd name="connsiteY5" fmla="*/ 535495 h 695482"/>
                <a:gd name="connsiteX6" fmla="*/ 1155138 w 1344495"/>
                <a:gd name="connsiteY6" fmla="*/ 599471 h 695482"/>
                <a:gd name="connsiteX7" fmla="*/ 1299153 w 1344495"/>
                <a:gd name="connsiteY7" fmla="*/ 599471 h 695482"/>
                <a:gd name="connsiteX8" fmla="*/ 1227145 w 1344495"/>
                <a:gd name="connsiteY8" fmla="*/ 23407 h 695482"/>
                <a:gd name="connsiteX9" fmla="*/ 867105 w 1344495"/>
                <a:gd name="connsiteY9" fmla="*/ 23407 h 695482"/>
                <a:gd name="connsiteX10" fmla="*/ 867105 w 1344495"/>
                <a:gd name="connsiteY10" fmla="*/ 167423 h 695482"/>
                <a:gd name="connsiteX0" fmla="*/ 867105 w 1344495"/>
                <a:gd name="connsiteY0" fmla="*/ 239431 h 695482"/>
                <a:gd name="connsiteX1" fmla="*/ 867105 w 1344495"/>
                <a:gd name="connsiteY1" fmla="*/ 167423 h 695482"/>
                <a:gd name="connsiteX2" fmla="*/ 486567 w 1344495"/>
                <a:gd name="connsiteY2" fmla="*/ 43126 h 695482"/>
                <a:gd name="connsiteX3" fmla="*/ 177078 w 1344495"/>
                <a:gd name="connsiteY3" fmla="*/ 282277 h 695482"/>
                <a:gd name="connsiteX4" fmla="*/ 163010 w 1344495"/>
                <a:gd name="connsiteY4" fmla="*/ 535495 h 695482"/>
                <a:gd name="connsiteX5" fmla="*/ 1155138 w 1344495"/>
                <a:gd name="connsiteY5" fmla="*/ 599471 h 695482"/>
                <a:gd name="connsiteX6" fmla="*/ 1299153 w 1344495"/>
                <a:gd name="connsiteY6" fmla="*/ 599471 h 695482"/>
                <a:gd name="connsiteX7" fmla="*/ 1227145 w 1344495"/>
                <a:gd name="connsiteY7" fmla="*/ 23407 h 695482"/>
                <a:gd name="connsiteX8" fmla="*/ 867105 w 1344495"/>
                <a:gd name="connsiteY8" fmla="*/ 23407 h 695482"/>
                <a:gd name="connsiteX9" fmla="*/ 867105 w 1344495"/>
                <a:gd name="connsiteY9" fmla="*/ 167423 h 695482"/>
                <a:gd name="connsiteX0" fmla="*/ 867105 w 1344495"/>
                <a:gd name="connsiteY0" fmla="*/ 239431 h 695482"/>
                <a:gd name="connsiteX1" fmla="*/ 867105 w 1344495"/>
                <a:gd name="connsiteY1" fmla="*/ 167423 h 695482"/>
                <a:gd name="connsiteX2" fmla="*/ 486567 w 1344495"/>
                <a:gd name="connsiteY2" fmla="*/ 43126 h 695482"/>
                <a:gd name="connsiteX3" fmla="*/ 177078 w 1344495"/>
                <a:gd name="connsiteY3" fmla="*/ 282277 h 695482"/>
                <a:gd name="connsiteX4" fmla="*/ 163010 w 1344495"/>
                <a:gd name="connsiteY4" fmla="*/ 535495 h 695482"/>
                <a:gd name="connsiteX5" fmla="*/ 1155138 w 1344495"/>
                <a:gd name="connsiteY5" fmla="*/ 599471 h 695482"/>
                <a:gd name="connsiteX6" fmla="*/ 1299153 w 1344495"/>
                <a:gd name="connsiteY6" fmla="*/ 599471 h 695482"/>
                <a:gd name="connsiteX7" fmla="*/ 1227145 w 1344495"/>
                <a:gd name="connsiteY7" fmla="*/ 23407 h 695482"/>
                <a:gd name="connsiteX8" fmla="*/ 867105 w 1344495"/>
                <a:gd name="connsiteY8" fmla="*/ 23407 h 695482"/>
                <a:gd name="connsiteX9" fmla="*/ 867105 w 1344495"/>
                <a:gd name="connsiteY9" fmla="*/ 167423 h 695482"/>
                <a:gd name="connsiteX0" fmla="*/ 867105 w 1344495"/>
                <a:gd name="connsiteY0" fmla="*/ 362417 h 818468"/>
                <a:gd name="connsiteX1" fmla="*/ 867105 w 1344495"/>
                <a:gd name="connsiteY1" fmla="*/ 290409 h 818468"/>
                <a:gd name="connsiteX2" fmla="*/ 486567 w 1344495"/>
                <a:gd name="connsiteY2" fmla="*/ 166112 h 818468"/>
                <a:gd name="connsiteX3" fmla="*/ 177078 w 1344495"/>
                <a:gd name="connsiteY3" fmla="*/ 405263 h 818468"/>
                <a:gd name="connsiteX4" fmla="*/ 163010 w 1344495"/>
                <a:gd name="connsiteY4" fmla="*/ 658481 h 818468"/>
                <a:gd name="connsiteX5" fmla="*/ 1155138 w 1344495"/>
                <a:gd name="connsiteY5" fmla="*/ 722457 h 818468"/>
                <a:gd name="connsiteX6" fmla="*/ 1299153 w 1344495"/>
                <a:gd name="connsiteY6" fmla="*/ 722457 h 818468"/>
                <a:gd name="connsiteX7" fmla="*/ 1227145 w 1344495"/>
                <a:gd name="connsiteY7" fmla="*/ 146393 h 818468"/>
                <a:gd name="connsiteX8" fmla="*/ 867105 w 1344495"/>
                <a:gd name="connsiteY8" fmla="*/ 146393 h 818468"/>
                <a:gd name="connsiteX9" fmla="*/ 651081 w 1344495"/>
                <a:gd name="connsiteY9" fmla="*/ 2377 h 818468"/>
                <a:gd name="connsiteX0" fmla="*/ 867105 w 1344495"/>
                <a:gd name="connsiteY0" fmla="*/ 434425 h 818468"/>
                <a:gd name="connsiteX1" fmla="*/ 867105 w 1344495"/>
                <a:gd name="connsiteY1" fmla="*/ 290409 h 818468"/>
                <a:gd name="connsiteX2" fmla="*/ 486567 w 1344495"/>
                <a:gd name="connsiteY2" fmla="*/ 166112 h 818468"/>
                <a:gd name="connsiteX3" fmla="*/ 177078 w 1344495"/>
                <a:gd name="connsiteY3" fmla="*/ 405263 h 818468"/>
                <a:gd name="connsiteX4" fmla="*/ 163010 w 1344495"/>
                <a:gd name="connsiteY4" fmla="*/ 658481 h 818468"/>
                <a:gd name="connsiteX5" fmla="*/ 1155138 w 1344495"/>
                <a:gd name="connsiteY5" fmla="*/ 722457 h 818468"/>
                <a:gd name="connsiteX6" fmla="*/ 1299153 w 1344495"/>
                <a:gd name="connsiteY6" fmla="*/ 722457 h 818468"/>
                <a:gd name="connsiteX7" fmla="*/ 1227145 w 1344495"/>
                <a:gd name="connsiteY7" fmla="*/ 146393 h 818468"/>
                <a:gd name="connsiteX8" fmla="*/ 867105 w 1344495"/>
                <a:gd name="connsiteY8" fmla="*/ 146393 h 818468"/>
                <a:gd name="connsiteX9" fmla="*/ 651081 w 1344495"/>
                <a:gd name="connsiteY9" fmla="*/ 2377 h 818468"/>
                <a:gd name="connsiteX0" fmla="*/ 867105 w 1344495"/>
                <a:gd name="connsiteY0" fmla="*/ 290409 h 818468"/>
                <a:gd name="connsiteX1" fmla="*/ 486567 w 1344495"/>
                <a:gd name="connsiteY1" fmla="*/ 166112 h 818468"/>
                <a:gd name="connsiteX2" fmla="*/ 177078 w 1344495"/>
                <a:gd name="connsiteY2" fmla="*/ 405263 h 818468"/>
                <a:gd name="connsiteX3" fmla="*/ 163010 w 1344495"/>
                <a:gd name="connsiteY3" fmla="*/ 658481 h 818468"/>
                <a:gd name="connsiteX4" fmla="*/ 1155138 w 1344495"/>
                <a:gd name="connsiteY4" fmla="*/ 722457 h 818468"/>
                <a:gd name="connsiteX5" fmla="*/ 1299153 w 1344495"/>
                <a:gd name="connsiteY5" fmla="*/ 722457 h 818468"/>
                <a:gd name="connsiteX6" fmla="*/ 1227145 w 1344495"/>
                <a:gd name="connsiteY6" fmla="*/ 146393 h 818468"/>
                <a:gd name="connsiteX7" fmla="*/ 867105 w 1344495"/>
                <a:gd name="connsiteY7" fmla="*/ 146393 h 818468"/>
                <a:gd name="connsiteX8" fmla="*/ 651081 w 1344495"/>
                <a:gd name="connsiteY8" fmla="*/ 2377 h 818468"/>
                <a:gd name="connsiteX0" fmla="*/ 867105 w 1344495"/>
                <a:gd name="connsiteY0" fmla="*/ 167423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167423 h 695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44495" h="695482">
                  <a:moveTo>
                    <a:pt x="867105" y="167423"/>
                  </a:moveTo>
                  <a:cubicBezTo>
                    <a:pt x="803682" y="122704"/>
                    <a:pt x="601572" y="23984"/>
                    <a:pt x="486567" y="43126"/>
                  </a:cubicBezTo>
                  <a:cubicBezTo>
                    <a:pt x="371563" y="62268"/>
                    <a:pt x="231004" y="200216"/>
                    <a:pt x="177078" y="282277"/>
                  </a:cubicBezTo>
                  <a:cubicBezTo>
                    <a:pt x="123152" y="364338"/>
                    <a:pt x="0" y="482629"/>
                    <a:pt x="163010" y="535495"/>
                  </a:cubicBezTo>
                  <a:cubicBezTo>
                    <a:pt x="326020" y="588361"/>
                    <a:pt x="965781" y="588808"/>
                    <a:pt x="1155138" y="599471"/>
                  </a:cubicBezTo>
                  <a:cubicBezTo>
                    <a:pt x="1344495" y="610134"/>
                    <a:pt x="1287152" y="695482"/>
                    <a:pt x="1299153" y="599471"/>
                  </a:cubicBezTo>
                  <a:cubicBezTo>
                    <a:pt x="1311154" y="503460"/>
                    <a:pt x="1266957" y="99823"/>
                    <a:pt x="1227145" y="23407"/>
                  </a:cubicBezTo>
                  <a:cubicBezTo>
                    <a:pt x="1133607" y="0"/>
                    <a:pt x="954918" y="16764"/>
                    <a:pt x="867105" y="23407"/>
                  </a:cubicBezTo>
                  <a:cubicBezTo>
                    <a:pt x="864620" y="145541"/>
                    <a:pt x="873422" y="165046"/>
                    <a:pt x="867105" y="167423"/>
                  </a:cubicBezTo>
                </a:path>
              </a:pathLst>
            </a:custGeom>
            <a:solidFill>
              <a:schemeClr val="accent6">
                <a:lumMod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3131839" y="5589240"/>
              <a:ext cx="1259185" cy="195263"/>
            </a:xfrm>
            <a:custGeom>
              <a:avLst/>
              <a:gdLst>
                <a:gd name="connsiteX0" fmla="*/ 9525 w 1295400"/>
                <a:gd name="connsiteY0" fmla="*/ 0 h 195263"/>
                <a:gd name="connsiteX1" fmla="*/ 0 w 1295400"/>
                <a:gd name="connsiteY1" fmla="*/ 161925 h 195263"/>
                <a:gd name="connsiteX2" fmla="*/ 1276350 w 1295400"/>
                <a:gd name="connsiteY2" fmla="*/ 195263 h 195263"/>
                <a:gd name="connsiteX3" fmla="*/ 1295400 w 1295400"/>
                <a:gd name="connsiteY3" fmla="*/ 47625 h 195263"/>
                <a:gd name="connsiteX4" fmla="*/ 9525 w 1295400"/>
                <a:gd name="connsiteY4" fmla="*/ 0 h 195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5400" h="195263">
                  <a:moveTo>
                    <a:pt x="9525" y="0"/>
                  </a:moveTo>
                  <a:lnTo>
                    <a:pt x="0" y="161925"/>
                  </a:lnTo>
                  <a:lnTo>
                    <a:pt x="1276350" y="195263"/>
                  </a:lnTo>
                  <a:lnTo>
                    <a:pt x="1295400" y="47625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0" name="Group 53"/>
          <p:cNvGrpSpPr/>
          <p:nvPr/>
        </p:nvGrpSpPr>
        <p:grpSpPr>
          <a:xfrm>
            <a:off x="5824186" y="4835103"/>
            <a:ext cx="847238" cy="754137"/>
            <a:chOff x="4355976" y="4581128"/>
            <a:chExt cx="1368152" cy="1224136"/>
          </a:xfrm>
        </p:grpSpPr>
        <p:sp>
          <p:nvSpPr>
            <p:cNvPr id="41" name="Freeform 40"/>
            <p:cNvSpPr/>
            <p:nvPr/>
          </p:nvSpPr>
          <p:spPr>
            <a:xfrm flipH="1">
              <a:off x="4442273" y="4581128"/>
              <a:ext cx="1080118" cy="1144288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Freeform 41"/>
            <p:cNvSpPr/>
            <p:nvPr/>
          </p:nvSpPr>
          <p:spPr>
            <a:xfrm flipH="1">
              <a:off x="4355976" y="5109782"/>
              <a:ext cx="1368152" cy="695482"/>
            </a:xfrm>
            <a:custGeom>
              <a:avLst/>
              <a:gdLst>
                <a:gd name="connsiteX0" fmla="*/ 909711 w 1444283"/>
                <a:gd name="connsiteY0" fmla="*/ 180535 h 616633"/>
                <a:gd name="connsiteX1" fmla="*/ 501748 w 1444283"/>
                <a:gd name="connsiteY1" fmla="*/ 11723 h 616633"/>
                <a:gd name="connsiteX2" fmla="*/ 192259 w 1444283"/>
                <a:gd name="connsiteY2" fmla="*/ 250874 h 616633"/>
                <a:gd name="connsiteX3" fmla="*/ 178191 w 1444283"/>
                <a:gd name="connsiteY3" fmla="*/ 504092 h 616633"/>
                <a:gd name="connsiteX4" fmla="*/ 1261403 w 1444283"/>
                <a:gd name="connsiteY4" fmla="*/ 574430 h 616633"/>
                <a:gd name="connsiteX5" fmla="*/ 1275471 w 1444283"/>
                <a:gd name="connsiteY5" fmla="*/ 546295 h 616633"/>
                <a:gd name="connsiteX6" fmla="*/ 1289539 w 1444283"/>
                <a:gd name="connsiteY6" fmla="*/ 152400 h 616633"/>
                <a:gd name="connsiteX7" fmla="*/ 1275471 w 1444283"/>
                <a:gd name="connsiteY7" fmla="*/ 124264 h 616633"/>
                <a:gd name="connsiteX8" fmla="*/ 937846 w 1444283"/>
                <a:gd name="connsiteY8" fmla="*/ 222738 h 616633"/>
                <a:gd name="connsiteX0" fmla="*/ 909711 w 1444283"/>
                <a:gd name="connsiteY0" fmla="*/ 180535 h 616633"/>
                <a:gd name="connsiteX1" fmla="*/ 501748 w 1444283"/>
                <a:gd name="connsiteY1" fmla="*/ 11723 h 616633"/>
                <a:gd name="connsiteX2" fmla="*/ 192259 w 1444283"/>
                <a:gd name="connsiteY2" fmla="*/ 250874 h 616633"/>
                <a:gd name="connsiteX3" fmla="*/ 178191 w 1444283"/>
                <a:gd name="connsiteY3" fmla="*/ 504092 h 616633"/>
                <a:gd name="connsiteX4" fmla="*/ 1261403 w 1444283"/>
                <a:gd name="connsiteY4" fmla="*/ 574430 h 616633"/>
                <a:gd name="connsiteX5" fmla="*/ 1275471 w 1444283"/>
                <a:gd name="connsiteY5" fmla="*/ 546295 h 616633"/>
                <a:gd name="connsiteX6" fmla="*/ 1289539 w 1444283"/>
                <a:gd name="connsiteY6" fmla="*/ 152400 h 616633"/>
                <a:gd name="connsiteX7" fmla="*/ 1275471 w 1444283"/>
                <a:gd name="connsiteY7" fmla="*/ 124264 h 616633"/>
                <a:gd name="connsiteX8" fmla="*/ 882287 w 1444283"/>
                <a:gd name="connsiteY8" fmla="*/ 64012 h 616633"/>
                <a:gd name="connsiteX0" fmla="*/ 909711 w 1444283"/>
                <a:gd name="connsiteY0" fmla="*/ 180535 h 616633"/>
                <a:gd name="connsiteX1" fmla="*/ 501748 w 1444283"/>
                <a:gd name="connsiteY1" fmla="*/ 11723 h 616633"/>
                <a:gd name="connsiteX2" fmla="*/ 192259 w 1444283"/>
                <a:gd name="connsiteY2" fmla="*/ 250874 h 616633"/>
                <a:gd name="connsiteX3" fmla="*/ 178191 w 1444283"/>
                <a:gd name="connsiteY3" fmla="*/ 504092 h 616633"/>
                <a:gd name="connsiteX4" fmla="*/ 1261403 w 1444283"/>
                <a:gd name="connsiteY4" fmla="*/ 574430 h 616633"/>
                <a:gd name="connsiteX5" fmla="*/ 1275471 w 1444283"/>
                <a:gd name="connsiteY5" fmla="*/ 546295 h 616633"/>
                <a:gd name="connsiteX6" fmla="*/ 1289539 w 1444283"/>
                <a:gd name="connsiteY6" fmla="*/ 152400 h 616633"/>
                <a:gd name="connsiteX7" fmla="*/ 1242327 w 1444283"/>
                <a:gd name="connsiteY7" fmla="*/ 64012 h 616633"/>
                <a:gd name="connsiteX8" fmla="*/ 882287 w 1444283"/>
                <a:gd name="connsiteY8" fmla="*/ 64012 h 616633"/>
                <a:gd name="connsiteX0" fmla="*/ 909711 w 1444283"/>
                <a:gd name="connsiteY0" fmla="*/ 311317 h 747415"/>
                <a:gd name="connsiteX1" fmla="*/ 501748 w 1444283"/>
                <a:gd name="connsiteY1" fmla="*/ 142505 h 747415"/>
                <a:gd name="connsiteX2" fmla="*/ 192259 w 1444283"/>
                <a:gd name="connsiteY2" fmla="*/ 381656 h 747415"/>
                <a:gd name="connsiteX3" fmla="*/ 178191 w 1444283"/>
                <a:gd name="connsiteY3" fmla="*/ 634874 h 747415"/>
                <a:gd name="connsiteX4" fmla="*/ 1261403 w 1444283"/>
                <a:gd name="connsiteY4" fmla="*/ 705212 h 747415"/>
                <a:gd name="connsiteX5" fmla="*/ 1275471 w 1444283"/>
                <a:gd name="connsiteY5" fmla="*/ 677077 h 747415"/>
                <a:gd name="connsiteX6" fmla="*/ 1289539 w 1444283"/>
                <a:gd name="connsiteY6" fmla="*/ 283182 h 747415"/>
                <a:gd name="connsiteX7" fmla="*/ 1242327 w 1444283"/>
                <a:gd name="connsiteY7" fmla="*/ 194794 h 747415"/>
                <a:gd name="connsiteX8" fmla="*/ 882287 w 1444283"/>
                <a:gd name="connsiteY8" fmla="*/ 194794 h 747415"/>
                <a:gd name="connsiteX0" fmla="*/ 909711 w 1444283"/>
                <a:gd name="connsiteY0" fmla="*/ 311317 h 714141"/>
                <a:gd name="connsiteX1" fmla="*/ 501748 w 1444283"/>
                <a:gd name="connsiteY1" fmla="*/ 142505 h 714141"/>
                <a:gd name="connsiteX2" fmla="*/ 192259 w 1444283"/>
                <a:gd name="connsiteY2" fmla="*/ 381656 h 714141"/>
                <a:gd name="connsiteX3" fmla="*/ 178191 w 1444283"/>
                <a:gd name="connsiteY3" fmla="*/ 634874 h 714141"/>
                <a:gd name="connsiteX4" fmla="*/ 1261403 w 1444283"/>
                <a:gd name="connsiteY4" fmla="*/ 705212 h 714141"/>
                <a:gd name="connsiteX5" fmla="*/ 1275471 w 1444283"/>
                <a:gd name="connsiteY5" fmla="*/ 677077 h 714141"/>
                <a:gd name="connsiteX6" fmla="*/ 1314335 w 1444283"/>
                <a:gd name="connsiteY6" fmla="*/ 482826 h 714141"/>
                <a:gd name="connsiteX7" fmla="*/ 1242327 w 1444283"/>
                <a:gd name="connsiteY7" fmla="*/ 194794 h 714141"/>
                <a:gd name="connsiteX8" fmla="*/ 882287 w 1444283"/>
                <a:gd name="connsiteY8" fmla="*/ 194794 h 714141"/>
                <a:gd name="connsiteX0" fmla="*/ 909711 w 1444283"/>
                <a:gd name="connsiteY0" fmla="*/ 311317 h 714141"/>
                <a:gd name="connsiteX1" fmla="*/ 501748 w 1444283"/>
                <a:gd name="connsiteY1" fmla="*/ 142505 h 714141"/>
                <a:gd name="connsiteX2" fmla="*/ 192259 w 1444283"/>
                <a:gd name="connsiteY2" fmla="*/ 381656 h 714141"/>
                <a:gd name="connsiteX3" fmla="*/ 178191 w 1444283"/>
                <a:gd name="connsiteY3" fmla="*/ 634874 h 714141"/>
                <a:gd name="connsiteX4" fmla="*/ 1261403 w 1444283"/>
                <a:gd name="connsiteY4" fmla="*/ 705212 h 714141"/>
                <a:gd name="connsiteX5" fmla="*/ 1275471 w 1444283"/>
                <a:gd name="connsiteY5" fmla="*/ 677077 h 714141"/>
                <a:gd name="connsiteX6" fmla="*/ 1314335 w 1444283"/>
                <a:gd name="connsiteY6" fmla="*/ 482826 h 714141"/>
                <a:gd name="connsiteX7" fmla="*/ 1242327 w 1444283"/>
                <a:gd name="connsiteY7" fmla="*/ 194794 h 714141"/>
                <a:gd name="connsiteX8" fmla="*/ 882287 w 1444283"/>
                <a:gd name="connsiteY8" fmla="*/ 194794 h 714141"/>
                <a:gd name="connsiteX0" fmla="*/ 909711 w 1444283"/>
                <a:gd name="connsiteY0" fmla="*/ 180535 h 631365"/>
                <a:gd name="connsiteX1" fmla="*/ 501748 w 1444283"/>
                <a:gd name="connsiteY1" fmla="*/ 11723 h 631365"/>
                <a:gd name="connsiteX2" fmla="*/ 192259 w 1444283"/>
                <a:gd name="connsiteY2" fmla="*/ 250874 h 631365"/>
                <a:gd name="connsiteX3" fmla="*/ 178191 w 1444283"/>
                <a:gd name="connsiteY3" fmla="*/ 504092 h 631365"/>
                <a:gd name="connsiteX4" fmla="*/ 1261403 w 1444283"/>
                <a:gd name="connsiteY4" fmla="*/ 574430 h 631365"/>
                <a:gd name="connsiteX5" fmla="*/ 1275471 w 1444283"/>
                <a:gd name="connsiteY5" fmla="*/ 546295 h 631365"/>
                <a:gd name="connsiteX6" fmla="*/ 1242327 w 1444283"/>
                <a:gd name="connsiteY6" fmla="*/ 64012 h 631365"/>
                <a:gd name="connsiteX7" fmla="*/ 882287 w 1444283"/>
                <a:gd name="connsiteY7" fmla="*/ 64012 h 631365"/>
                <a:gd name="connsiteX0" fmla="*/ 909711 w 1444283"/>
                <a:gd name="connsiteY0" fmla="*/ 180535 h 631365"/>
                <a:gd name="connsiteX1" fmla="*/ 501748 w 1444283"/>
                <a:gd name="connsiteY1" fmla="*/ 11723 h 631365"/>
                <a:gd name="connsiteX2" fmla="*/ 192259 w 1444283"/>
                <a:gd name="connsiteY2" fmla="*/ 250874 h 631365"/>
                <a:gd name="connsiteX3" fmla="*/ 178191 w 1444283"/>
                <a:gd name="connsiteY3" fmla="*/ 504092 h 631365"/>
                <a:gd name="connsiteX4" fmla="*/ 1261403 w 1444283"/>
                <a:gd name="connsiteY4" fmla="*/ 574430 h 631365"/>
                <a:gd name="connsiteX5" fmla="*/ 1275471 w 1444283"/>
                <a:gd name="connsiteY5" fmla="*/ 546295 h 631365"/>
                <a:gd name="connsiteX6" fmla="*/ 1242327 w 1444283"/>
                <a:gd name="connsiteY6" fmla="*/ 64012 h 631365"/>
                <a:gd name="connsiteX7" fmla="*/ 882287 w 1444283"/>
                <a:gd name="connsiteY7" fmla="*/ 64012 h 631365"/>
                <a:gd name="connsiteX0" fmla="*/ 909711 w 1444283"/>
                <a:gd name="connsiteY0" fmla="*/ 180535 h 631365"/>
                <a:gd name="connsiteX1" fmla="*/ 501748 w 1444283"/>
                <a:gd name="connsiteY1" fmla="*/ 11723 h 631365"/>
                <a:gd name="connsiteX2" fmla="*/ 192259 w 1444283"/>
                <a:gd name="connsiteY2" fmla="*/ 250874 h 631365"/>
                <a:gd name="connsiteX3" fmla="*/ 178191 w 1444283"/>
                <a:gd name="connsiteY3" fmla="*/ 504092 h 631365"/>
                <a:gd name="connsiteX4" fmla="*/ 1261403 w 1444283"/>
                <a:gd name="connsiteY4" fmla="*/ 574430 h 631365"/>
                <a:gd name="connsiteX5" fmla="*/ 1275471 w 1444283"/>
                <a:gd name="connsiteY5" fmla="*/ 546295 h 631365"/>
                <a:gd name="connsiteX6" fmla="*/ 1242327 w 1444283"/>
                <a:gd name="connsiteY6" fmla="*/ 64012 h 631365"/>
                <a:gd name="connsiteX7" fmla="*/ 882287 w 1444283"/>
                <a:gd name="connsiteY7" fmla="*/ 64012 h 631365"/>
                <a:gd name="connsiteX0" fmla="*/ 894530 w 1338018"/>
                <a:gd name="connsiteY0" fmla="*/ 180535 h 630304"/>
                <a:gd name="connsiteX1" fmla="*/ 486567 w 1338018"/>
                <a:gd name="connsiteY1" fmla="*/ 11723 h 630304"/>
                <a:gd name="connsiteX2" fmla="*/ 177078 w 1338018"/>
                <a:gd name="connsiteY2" fmla="*/ 250874 h 630304"/>
                <a:gd name="connsiteX3" fmla="*/ 163010 w 1338018"/>
                <a:gd name="connsiteY3" fmla="*/ 504092 h 630304"/>
                <a:gd name="connsiteX4" fmla="*/ 1155138 w 1338018"/>
                <a:gd name="connsiteY4" fmla="*/ 568068 h 630304"/>
                <a:gd name="connsiteX5" fmla="*/ 1260290 w 1338018"/>
                <a:gd name="connsiteY5" fmla="*/ 546295 h 630304"/>
                <a:gd name="connsiteX6" fmla="*/ 1227146 w 1338018"/>
                <a:gd name="connsiteY6" fmla="*/ 64012 h 630304"/>
                <a:gd name="connsiteX7" fmla="*/ 867106 w 1338018"/>
                <a:gd name="connsiteY7" fmla="*/ 64012 h 630304"/>
                <a:gd name="connsiteX0" fmla="*/ 894530 w 1344495"/>
                <a:gd name="connsiteY0" fmla="*/ 180535 h 652077"/>
                <a:gd name="connsiteX1" fmla="*/ 486567 w 1344495"/>
                <a:gd name="connsiteY1" fmla="*/ 11723 h 652077"/>
                <a:gd name="connsiteX2" fmla="*/ 177078 w 1344495"/>
                <a:gd name="connsiteY2" fmla="*/ 250874 h 652077"/>
                <a:gd name="connsiteX3" fmla="*/ 163010 w 1344495"/>
                <a:gd name="connsiteY3" fmla="*/ 504092 h 652077"/>
                <a:gd name="connsiteX4" fmla="*/ 1155138 w 1344495"/>
                <a:gd name="connsiteY4" fmla="*/ 568068 h 652077"/>
                <a:gd name="connsiteX5" fmla="*/ 1299153 w 1344495"/>
                <a:gd name="connsiteY5" fmla="*/ 568068 h 652077"/>
                <a:gd name="connsiteX6" fmla="*/ 1227146 w 1344495"/>
                <a:gd name="connsiteY6" fmla="*/ 64012 h 652077"/>
                <a:gd name="connsiteX7" fmla="*/ 867106 w 1344495"/>
                <a:gd name="connsiteY7" fmla="*/ 64012 h 652077"/>
                <a:gd name="connsiteX0" fmla="*/ 894530 w 1344495"/>
                <a:gd name="connsiteY0" fmla="*/ 202909 h 674451"/>
                <a:gd name="connsiteX1" fmla="*/ 486567 w 1344495"/>
                <a:gd name="connsiteY1" fmla="*/ 34097 h 674451"/>
                <a:gd name="connsiteX2" fmla="*/ 177078 w 1344495"/>
                <a:gd name="connsiteY2" fmla="*/ 273248 h 674451"/>
                <a:gd name="connsiteX3" fmla="*/ 163010 w 1344495"/>
                <a:gd name="connsiteY3" fmla="*/ 526466 h 674451"/>
                <a:gd name="connsiteX4" fmla="*/ 1155138 w 1344495"/>
                <a:gd name="connsiteY4" fmla="*/ 590442 h 674451"/>
                <a:gd name="connsiteX5" fmla="*/ 1299153 w 1344495"/>
                <a:gd name="connsiteY5" fmla="*/ 590442 h 674451"/>
                <a:gd name="connsiteX6" fmla="*/ 1227146 w 1344495"/>
                <a:gd name="connsiteY6" fmla="*/ 86386 h 674451"/>
                <a:gd name="connsiteX7" fmla="*/ 905007 w 1344495"/>
                <a:gd name="connsiteY7" fmla="*/ 72124 h 674451"/>
                <a:gd name="connsiteX8" fmla="*/ 867106 w 1344495"/>
                <a:gd name="connsiteY8" fmla="*/ 86386 h 674451"/>
                <a:gd name="connsiteX0" fmla="*/ 894530 w 1344495"/>
                <a:gd name="connsiteY0" fmla="*/ 202909 h 674451"/>
                <a:gd name="connsiteX1" fmla="*/ 486567 w 1344495"/>
                <a:gd name="connsiteY1" fmla="*/ 34097 h 674451"/>
                <a:gd name="connsiteX2" fmla="*/ 177078 w 1344495"/>
                <a:gd name="connsiteY2" fmla="*/ 273248 h 674451"/>
                <a:gd name="connsiteX3" fmla="*/ 163010 w 1344495"/>
                <a:gd name="connsiteY3" fmla="*/ 526466 h 674451"/>
                <a:gd name="connsiteX4" fmla="*/ 1155138 w 1344495"/>
                <a:gd name="connsiteY4" fmla="*/ 590442 h 674451"/>
                <a:gd name="connsiteX5" fmla="*/ 1299153 w 1344495"/>
                <a:gd name="connsiteY5" fmla="*/ 590442 h 674451"/>
                <a:gd name="connsiteX6" fmla="*/ 1227146 w 1344495"/>
                <a:gd name="connsiteY6" fmla="*/ 86386 h 674451"/>
                <a:gd name="connsiteX7" fmla="*/ 905007 w 1344495"/>
                <a:gd name="connsiteY7" fmla="*/ 72124 h 674451"/>
                <a:gd name="connsiteX8" fmla="*/ 867105 w 1344495"/>
                <a:gd name="connsiteY8" fmla="*/ 158394 h 674451"/>
                <a:gd name="connsiteX0" fmla="*/ 894530 w 1344495"/>
                <a:gd name="connsiteY0" fmla="*/ 212534 h 684076"/>
                <a:gd name="connsiteX1" fmla="*/ 486567 w 1344495"/>
                <a:gd name="connsiteY1" fmla="*/ 43722 h 684076"/>
                <a:gd name="connsiteX2" fmla="*/ 177078 w 1344495"/>
                <a:gd name="connsiteY2" fmla="*/ 282873 h 684076"/>
                <a:gd name="connsiteX3" fmla="*/ 163010 w 1344495"/>
                <a:gd name="connsiteY3" fmla="*/ 536091 h 684076"/>
                <a:gd name="connsiteX4" fmla="*/ 1155138 w 1344495"/>
                <a:gd name="connsiteY4" fmla="*/ 600067 h 684076"/>
                <a:gd name="connsiteX5" fmla="*/ 1299153 w 1344495"/>
                <a:gd name="connsiteY5" fmla="*/ 600067 h 684076"/>
                <a:gd name="connsiteX6" fmla="*/ 1227146 w 1344495"/>
                <a:gd name="connsiteY6" fmla="*/ 96011 h 684076"/>
                <a:gd name="connsiteX7" fmla="*/ 867105 w 1344495"/>
                <a:gd name="connsiteY7" fmla="*/ 24003 h 684076"/>
                <a:gd name="connsiteX8" fmla="*/ 867105 w 1344495"/>
                <a:gd name="connsiteY8" fmla="*/ 168019 h 684076"/>
                <a:gd name="connsiteX0" fmla="*/ 894530 w 1344495"/>
                <a:gd name="connsiteY0" fmla="*/ 212534 h 684076"/>
                <a:gd name="connsiteX1" fmla="*/ 486567 w 1344495"/>
                <a:gd name="connsiteY1" fmla="*/ 43722 h 684076"/>
                <a:gd name="connsiteX2" fmla="*/ 177078 w 1344495"/>
                <a:gd name="connsiteY2" fmla="*/ 282873 h 684076"/>
                <a:gd name="connsiteX3" fmla="*/ 163010 w 1344495"/>
                <a:gd name="connsiteY3" fmla="*/ 536091 h 684076"/>
                <a:gd name="connsiteX4" fmla="*/ 1155138 w 1344495"/>
                <a:gd name="connsiteY4" fmla="*/ 600067 h 684076"/>
                <a:gd name="connsiteX5" fmla="*/ 1299153 w 1344495"/>
                <a:gd name="connsiteY5" fmla="*/ 600067 h 684076"/>
                <a:gd name="connsiteX6" fmla="*/ 1227146 w 1344495"/>
                <a:gd name="connsiteY6" fmla="*/ 96011 h 684076"/>
                <a:gd name="connsiteX7" fmla="*/ 867105 w 1344495"/>
                <a:gd name="connsiteY7" fmla="*/ 24003 h 684076"/>
                <a:gd name="connsiteX8" fmla="*/ 867105 w 1344495"/>
                <a:gd name="connsiteY8" fmla="*/ 168019 h 684076"/>
                <a:gd name="connsiteX0" fmla="*/ 894530 w 1344495"/>
                <a:gd name="connsiteY0" fmla="*/ 212534 h 684076"/>
                <a:gd name="connsiteX1" fmla="*/ 486567 w 1344495"/>
                <a:gd name="connsiteY1" fmla="*/ 43722 h 684076"/>
                <a:gd name="connsiteX2" fmla="*/ 177078 w 1344495"/>
                <a:gd name="connsiteY2" fmla="*/ 282873 h 684076"/>
                <a:gd name="connsiteX3" fmla="*/ 163010 w 1344495"/>
                <a:gd name="connsiteY3" fmla="*/ 536091 h 684076"/>
                <a:gd name="connsiteX4" fmla="*/ 1155138 w 1344495"/>
                <a:gd name="connsiteY4" fmla="*/ 600067 h 684076"/>
                <a:gd name="connsiteX5" fmla="*/ 1299153 w 1344495"/>
                <a:gd name="connsiteY5" fmla="*/ 600067 h 684076"/>
                <a:gd name="connsiteX6" fmla="*/ 1227146 w 1344495"/>
                <a:gd name="connsiteY6" fmla="*/ 96011 h 684076"/>
                <a:gd name="connsiteX7" fmla="*/ 867105 w 1344495"/>
                <a:gd name="connsiteY7" fmla="*/ 24003 h 684076"/>
                <a:gd name="connsiteX8" fmla="*/ 867105 w 1344495"/>
                <a:gd name="connsiteY8" fmla="*/ 168019 h 684076"/>
                <a:gd name="connsiteX0" fmla="*/ 894530 w 1344495"/>
                <a:gd name="connsiteY0" fmla="*/ 284542 h 768086"/>
                <a:gd name="connsiteX1" fmla="*/ 486567 w 1344495"/>
                <a:gd name="connsiteY1" fmla="*/ 115730 h 768086"/>
                <a:gd name="connsiteX2" fmla="*/ 177078 w 1344495"/>
                <a:gd name="connsiteY2" fmla="*/ 354881 h 768086"/>
                <a:gd name="connsiteX3" fmla="*/ 163010 w 1344495"/>
                <a:gd name="connsiteY3" fmla="*/ 608099 h 768086"/>
                <a:gd name="connsiteX4" fmla="*/ 1155138 w 1344495"/>
                <a:gd name="connsiteY4" fmla="*/ 672075 h 768086"/>
                <a:gd name="connsiteX5" fmla="*/ 1299153 w 1344495"/>
                <a:gd name="connsiteY5" fmla="*/ 672075 h 768086"/>
                <a:gd name="connsiteX6" fmla="*/ 1227145 w 1344495"/>
                <a:gd name="connsiteY6" fmla="*/ 96011 h 768086"/>
                <a:gd name="connsiteX7" fmla="*/ 867105 w 1344495"/>
                <a:gd name="connsiteY7" fmla="*/ 96011 h 768086"/>
                <a:gd name="connsiteX8" fmla="*/ 867105 w 1344495"/>
                <a:gd name="connsiteY8" fmla="*/ 240027 h 768086"/>
                <a:gd name="connsiteX0" fmla="*/ 894530 w 1344495"/>
                <a:gd name="connsiteY0" fmla="*/ 211938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167423 h 695482"/>
                <a:gd name="connsiteX0" fmla="*/ 894530 w 1344495"/>
                <a:gd name="connsiteY0" fmla="*/ 211938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167423 h 695482"/>
                <a:gd name="connsiteX0" fmla="*/ 894530 w 1344495"/>
                <a:gd name="connsiteY0" fmla="*/ 211938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167423 h 695482"/>
                <a:gd name="connsiteX0" fmla="*/ 894530 w 1344495"/>
                <a:gd name="connsiteY0" fmla="*/ 211938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239431 h 695482"/>
                <a:gd name="connsiteX0" fmla="*/ 894530 w 1344495"/>
                <a:gd name="connsiteY0" fmla="*/ 211938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239431 h 695482"/>
                <a:gd name="connsiteX0" fmla="*/ 894530 w 1344495"/>
                <a:gd name="connsiteY0" fmla="*/ 211938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239431 h 695482"/>
                <a:gd name="connsiteX0" fmla="*/ 867105 w 1344495"/>
                <a:gd name="connsiteY0" fmla="*/ 239431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239431 h 695482"/>
                <a:gd name="connsiteX0" fmla="*/ 867105 w 1344495"/>
                <a:gd name="connsiteY0" fmla="*/ 239431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167423 h 695482"/>
                <a:gd name="connsiteX0" fmla="*/ 867105 w 1344495"/>
                <a:gd name="connsiteY0" fmla="*/ 239431 h 695482"/>
                <a:gd name="connsiteX1" fmla="*/ 939113 w 1344495"/>
                <a:gd name="connsiteY1" fmla="*/ 527463 h 695482"/>
                <a:gd name="connsiteX2" fmla="*/ 486567 w 1344495"/>
                <a:gd name="connsiteY2" fmla="*/ 43126 h 695482"/>
                <a:gd name="connsiteX3" fmla="*/ 177078 w 1344495"/>
                <a:gd name="connsiteY3" fmla="*/ 282277 h 695482"/>
                <a:gd name="connsiteX4" fmla="*/ 163010 w 1344495"/>
                <a:gd name="connsiteY4" fmla="*/ 535495 h 695482"/>
                <a:gd name="connsiteX5" fmla="*/ 1155138 w 1344495"/>
                <a:gd name="connsiteY5" fmla="*/ 599471 h 695482"/>
                <a:gd name="connsiteX6" fmla="*/ 1299153 w 1344495"/>
                <a:gd name="connsiteY6" fmla="*/ 599471 h 695482"/>
                <a:gd name="connsiteX7" fmla="*/ 1227145 w 1344495"/>
                <a:gd name="connsiteY7" fmla="*/ 23407 h 695482"/>
                <a:gd name="connsiteX8" fmla="*/ 867105 w 1344495"/>
                <a:gd name="connsiteY8" fmla="*/ 23407 h 695482"/>
                <a:gd name="connsiteX9" fmla="*/ 867105 w 1344495"/>
                <a:gd name="connsiteY9" fmla="*/ 167423 h 695482"/>
                <a:gd name="connsiteX0" fmla="*/ 867105 w 1344495"/>
                <a:gd name="connsiteY0" fmla="*/ 239431 h 695482"/>
                <a:gd name="connsiteX1" fmla="*/ 867105 w 1344495"/>
                <a:gd name="connsiteY1" fmla="*/ 167423 h 695482"/>
                <a:gd name="connsiteX2" fmla="*/ 939113 w 1344495"/>
                <a:gd name="connsiteY2" fmla="*/ 527463 h 695482"/>
                <a:gd name="connsiteX3" fmla="*/ 486567 w 1344495"/>
                <a:gd name="connsiteY3" fmla="*/ 43126 h 695482"/>
                <a:gd name="connsiteX4" fmla="*/ 177078 w 1344495"/>
                <a:gd name="connsiteY4" fmla="*/ 282277 h 695482"/>
                <a:gd name="connsiteX5" fmla="*/ 163010 w 1344495"/>
                <a:gd name="connsiteY5" fmla="*/ 535495 h 695482"/>
                <a:gd name="connsiteX6" fmla="*/ 1155138 w 1344495"/>
                <a:gd name="connsiteY6" fmla="*/ 599471 h 695482"/>
                <a:gd name="connsiteX7" fmla="*/ 1299153 w 1344495"/>
                <a:gd name="connsiteY7" fmla="*/ 599471 h 695482"/>
                <a:gd name="connsiteX8" fmla="*/ 1227145 w 1344495"/>
                <a:gd name="connsiteY8" fmla="*/ 23407 h 695482"/>
                <a:gd name="connsiteX9" fmla="*/ 867105 w 1344495"/>
                <a:gd name="connsiteY9" fmla="*/ 23407 h 695482"/>
                <a:gd name="connsiteX10" fmla="*/ 867105 w 1344495"/>
                <a:gd name="connsiteY10" fmla="*/ 167423 h 695482"/>
                <a:gd name="connsiteX0" fmla="*/ 867105 w 1344495"/>
                <a:gd name="connsiteY0" fmla="*/ 239431 h 695482"/>
                <a:gd name="connsiteX1" fmla="*/ 867105 w 1344495"/>
                <a:gd name="connsiteY1" fmla="*/ 167423 h 695482"/>
                <a:gd name="connsiteX2" fmla="*/ 486567 w 1344495"/>
                <a:gd name="connsiteY2" fmla="*/ 43126 h 695482"/>
                <a:gd name="connsiteX3" fmla="*/ 177078 w 1344495"/>
                <a:gd name="connsiteY3" fmla="*/ 282277 h 695482"/>
                <a:gd name="connsiteX4" fmla="*/ 163010 w 1344495"/>
                <a:gd name="connsiteY4" fmla="*/ 535495 h 695482"/>
                <a:gd name="connsiteX5" fmla="*/ 1155138 w 1344495"/>
                <a:gd name="connsiteY5" fmla="*/ 599471 h 695482"/>
                <a:gd name="connsiteX6" fmla="*/ 1299153 w 1344495"/>
                <a:gd name="connsiteY6" fmla="*/ 599471 h 695482"/>
                <a:gd name="connsiteX7" fmla="*/ 1227145 w 1344495"/>
                <a:gd name="connsiteY7" fmla="*/ 23407 h 695482"/>
                <a:gd name="connsiteX8" fmla="*/ 867105 w 1344495"/>
                <a:gd name="connsiteY8" fmla="*/ 23407 h 695482"/>
                <a:gd name="connsiteX9" fmla="*/ 867105 w 1344495"/>
                <a:gd name="connsiteY9" fmla="*/ 167423 h 695482"/>
                <a:gd name="connsiteX0" fmla="*/ 867105 w 1344495"/>
                <a:gd name="connsiteY0" fmla="*/ 239431 h 695482"/>
                <a:gd name="connsiteX1" fmla="*/ 867105 w 1344495"/>
                <a:gd name="connsiteY1" fmla="*/ 167423 h 695482"/>
                <a:gd name="connsiteX2" fmla="*/ 486567 w 1344495"/>
                <a:gd name="connsiteY2" fmla="*/ 43126 h 695482"/>
                <a:gd name="connsiteX3" fmla="*/ 177078 w 1344495"/>
                <a:gd name="connsiteY3" fmla="*/ 282277 h 695482"/>
                <a:gd name="connsiteX4" fmla="*/ 163010 w 1344495"/>
                <a:gd name="connsiteY4" fmla="*/ 535495 h 695482"/>
                <a:gd name="connsiteX5" fmla="*/ 1155138 w 1344495"/>
                <a:gd name="connsiteY5" fmla="*/ 599471 h 695482"/>
                <a:gd name="connsiteX6" fmla="*/ 1299153 w 1344495"/>
                <a:gd name="connsiteY6" fmla="*/ 599471 h 695482"/>
                <a:gd name="connsiteX7" fmla="*/ 1227145 w 1344495"/>
                <a:gd name="connsiteY7" fmla="*/ 23407 h 695482"/>
                <a:gd name="connsiteX8" fmla="*/ 867105 w 1344495"/>
                <a:gd name="connsiteY8" fmla="*/ 23407 h 695482"/>
                <a:gd name="connsiteX9" fmla="*/ 867105 w 1344495"/>
                <a:gd name="connsiteY9" fmla="*/ 167423 h 695482"/>
                <a:gd name="connsiteX0" fmla="*/ 867105 w 1344495"/>
                <a:gd name="connsiteY0" fmla="*/ 362417 h 818468"/>
                <a:gd name="connsiteX1" fmla="*/ 867105 w 1344495"/>
                <a:gd name="connsiteY1" fmla="*/ 290409 h 818468"/>
                <a:gd name="connsiteX2" fmla="*/ 486567 w 1344495"/>
                <a:gd name="connsiteY2" fmla="*/ 166112 h 818468"/>
                <a:gd name="connsiteX3" fmla="*/ 177078 w 1344495"/>
                <a:gd name="connsiteY3" fmla="*/ 405263 h 818468"/>
                <a:gd name="connsiteX4" fmla="*/ 163010 w 1344495"/>
                <a:gd name="connsiteY4" fmla="*/ 658481 h 818468"/>
                <a:gd name="connsiteX5" fmla="*/ 1155138 w 1344495"/>
                <a:gd name="connsiteY5" fmla="*/ 722457 h 818468"/>
                <a:gd name="connsiteX6" fmla="*/ 1299153 w 1344495"/>
                <a:gd name="connsiteY6" fmla="*/ 722457 h 818468"/>
                <a:gd name="connsiteX7" fmla="*/ 1227145 w 1344495"/>
                <a:gd name="connsiteY7" fmla="*/ 146393 h 818468"/>
                <a:gd name="connsiteX8" fmla="*/ 867105 w 1344495"/>
                <a:gd name="connsiteY8" fmla="*/ 146393 h 818468"/>
                <a:gd name="connsiteX9" fmla="*/ 651081 w 1344495"/>
                <a:gd name="connsiteY9" fmla="*/ 2377 h 818468"/>
                <a:gd name="connsiteX0" fmla="*/ 867105 w 1344495"/>
                <a:gd name="connsiteY0" fmla="*/ 434425 h 818468"/>
                <a:gd name="connsiteX1" fmla="*/ 867105 w 1344495"/>
                <a:gd name="connsiteY1" fmla="*/ 290409 h 818468"/>
                <a:gd name="connsiteX2" fmla="*/ 486567 w 1344495"/>
                <a:gd name="connsiteY2" fmla="*/ 166112 h 818468"/>
                <a:gd name="connsiteX3" fmla="*/ 177078 w 1344495"/>
                <a:gd name="connsiteY3" fmla="*/ 405263 h 818468"/>
                <a:gd name="connsiteX4" fmla="*/ 163010 w 1344495"/>
                <a:gd name="connsiteY4" fmla="*/ 658481 h 818468"/>
                <a:gd name="connsiteX5" fmla="*/ 1155138 w 1344495"/>
                <a:gd name="connsiteY5" fmla="*/ 722457 h 818468"/>
                <a:gd name="connsiteX6" fmla="*/ 1299153 w 1344495"/>
                <a:gd name="connsiteY6" fmla="*/ 722457 h 818468"/>
                <a:gd name="connsiteX7" fmla="*/ 1227145 w 1344495"/>
                <a:gd name="connsiteY7" fmla="*/ 146393 h 818468"/>
                <a:gd name="connsiteX8" fmla="*/ 867105 w 1344495"/>
                <a:gd name="connsiteY8" fmla="*/ 146393 h 818468"/>
                <a:gd name="connsiteX9" fmla="*/ 651081 w 1344495"/>
                <a:gd name="connsiteY9" fmla="*/ 2377 h 818468"/>
                <a:gd name="connsiteX0" fmla="*/ 867105 w 1344495"/>
                <a:gd name="connsiteY0" fmla="*/ 290409 h 818468"/>
                <a:gd name="connsiteX1" fmla="*/ 486567 w 1344495"/>
                <a:gd name="connsiteY1" fmla="*/ 166112 h 818468"/>
                <a:gd name="connsiteX2" fmla="*/ 177078 w 1344495"/>
                <a:gd name="connsiteY2" fmla="*/ 405263 h 818468"/>
                <a:gd name="connsiteX3" fmla="*/ 163010 w 1344495"/>
                <a:gd name="connsiteY3" fmla="*/ 658481 h 818468"/>
                <a:gd name="connsiteX4" fmla="*/ 1155138 w 1344495"/>
                <a:gd name="connsiteY4" fmla="*/ 722457 h 818468"/>
                <a:gd name="connsiteX5" fmla="*/ 1299153 w 1344495"/>
                <a:gd name="connsiteY5" fmla="*/ 722457 h 818468"/>
                <a:gd name="connsiteX6" fmla="*/ 1227145 w 1344495"/>
                <a:gd name="connsiteY6" fmla="*/ 146393 h 818468"/>
                <a:gd name="connsiteX7" fmla="*/ 867105 w 1344495"/>
                <a:gd name="connsiteY7" fmla="*/ 146393 h 818468"/>
                <a:gd name="connsiteX8" fmla="*/ 651081 w 1344495"/>
                <a:gd name="connsiteY8" fmla="*/ 2377 h 818468"/>
                <a:gd name="connsiteX0" fmla="*/ 867105 w 1344495"/>
                <a:gd name="connsiteY0" fmla="*/ 167423 h 695482"/>
                <a:gd name="connsiteX1" fmla="*/ 486567 w 1344495"/>
                <a:gd name="connsiteY1" fmla="*/ 43126 h 695482"/>
                <a:gd name="connsiteX2" fmla="*/ 177078 w 1344495"/>
                <a:gd name="connsiteY2" fmla="*/ 282277 h 695482"/>
                <a:gd name="connsiteX3" fmla="*/ 163010 w 1344495"/>
                <a:gd name="connsiteY3" fmla="*/ 535495 h 695482"/>
                <a:gd name="connsiteX4" fmla="*/ 1155138 w 1344495"/>
                <a:gd name="connsiteY4" fmla="*/ 599471 h 695482"/>
                <a:gd name="connsiteX5" fmla="*/ 1299153 w 1344495"/>
                <a:gd name="connsiteY5" fmla="*/ 599471 h 695482"/>
                <a:gd name="connsiteX6" fmla="*/ 1227145 w 1344495"/>
                <a:gd name="connsiteY6" fmla="*/ 23407 h 695482"/>
                <a:gd name="connsiteX7" fmla="*/ 867105 w 1344495"/>
                <a:gd name="connsiteY7" fmla="*/ 23407 h 695482"/>
                <a:gd name="connsiteX8" fmla="*/ 867105 w 1344495"/>
                <a:gd name="connsiteY8" fmla="*/ 167423 h 695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44495" h="695482">
                  <a:moveTo>
                    <a:pt x="867105" y="167423"/>
                  </a:moveTo>
                  <a:cubicBezTo>
                    <a:pt x="803682" y="122704"/>
                    <a:pt x="601572" y="23984"/>
                    <a:pt x="486567" y="43126"/>
                  </a:cubicBezTo>
                  <a:cubicBezTo>
                    <a:pt x="371563" y="62268"/>
                    <a:pt x="231004" y="200216"/>
                    <a:pt x="177078" y="282277"/>
                  </a:cubicBezTo>
                  <a:cubicBezTo>
                    <a:pt x="123152" y="364338"/>
                    <a:pt x="0" y="482629"/>
                    <a:pt x="163010" y="535495"/>
                  </a:cubicBezTo>
                  <a:cubicBezTo>
                    <a:pt x="326020" y="588361"/>
                    <a:pt x="965781" y="588808"/>
                    <a:pt x="1155138" y="599471"/>
                  </a:cubicBezTo>
                  <a:cubicBezTo>
                    <a:pt x="1344495" y="610134"/>
                    <a:pt x="1287152" y="695482"/>
                    <a:pt x="1299153" y="599471"/>
                  </a:cubicBezTo>
                  <a:cubicBezTo>
                    <a:pt x="1311154" y="503460"/>
                    <a:pt x="1266957" y="99823"/>
                    <a:pt x="1227145" y="23407"/>
                  </a:cubicBezTo>
                  <a:cubicBezTo>
                    <a:pt x="1133607" y="0"/>
                    <a:pt x="954918" y="16764"/>
                    <a:pt x="867105" y="23407"/>
                  </a:cubicBezTo>
                  <a:cubicBezTo>
                    <a:pt x="864620" y="145541"/>
                    <a:pt x="873422" y="165046"/>
                    <a:pt x="867105" y="167423"/>
                  </a:cubicBezTo>
                </a:path>
              </a:pathLst>
            </a:custGeom>
            <a:solidFill>
              <a:schemeClr val="accent6">
                <a:lumMod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Freeform 42"/>
            <p:cNvSpPr/>
            <p:nvPr/>
          </p:nvSpPr>
          <p:spPr>
            <a:xfrm flipH="1">
              <a:off x="4407202" y="5589240"/>
              <a:ext cx="1244918" cy="195263"/>
            </a:xfrm>
            <a:custGeom>
              <a:avLst/>
              <a:gdLst>
                <a:gd name="connsiteX0" fmla="*/ 9525 w 1295400"/>
                <a:gd name="connsiteY0" fmla="*/ 0 h 195263"/>
                <a:gd name="connsiteX1" fmla="*/ 0 w 1295400"/>
                <a:gd name="connsiteY1" fmla="*/ 161925 h 195263"/>
                <a:gd name="connsiteX2" fmla="*/ 1276350 w 1295400"/>
                <a:gd name="connsiteY2" fmla="*/ 195263 h 195263"/>
                <a:gd name="connsiteX3" fmla="*/ 1295400 w 1295400"/>
                <a:gd name="connsiteY3" fmla="*/ 47625 h 195263"/>
                <a:gd name="connsiteX4" fmla="*/ 9525 w 1295400"/>
                <a:gd name="connsiteY4" fmla="*/ 0 h 195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5400" h="195263">
                  <a:moveTo>
                    <a:pt x="9525" y="0"/>
                  </a:moveTo>
                  <a:lnTo>
                    <a:pt x="0" y="161925"/>
                  </a:lnTo>
                  <a:lnTo>
                    <a:pt x="1276350" y="195263"/>
                  </a:lnTo>
                  <a:lnTo>
                    <a:pt x="1295400" y="47625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" name="Freeform 4"/>
          <p:cNvSpPr/>
          <p:nvPr/>
        </p:nvSpPr>
        <p:spPr>
          <a:xfrm rot="4014089" flipV="1">
            <a:off x="1851890" y="2630099"/>
            <a:ext cx="657816" cy="1096068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40017" y="164738"/>
                </a:moveTo>
                <a:cubicBezTo>
                  <a:pt x="254106" y="210379"/>
                  <a:pt x="265958" y="329141"/>
                  <a:pt x="239713" y="381071"/>
                </a:cubicBezTo>
                <a:cubicBezTo>
                  <a:pt x="213469" y="43300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" name="Group 3"/>
          <p:cNvGrpSpPr/>
          <p:nvPr/>
        </p:nvGrpSpPr>
        <p:grpSpPr>
          <a:xfrm>
            <a:off x="611560" y="2132856"/>
            <a:ext cx="1430681" cy="3456385"/>
            <a:chOff x="5351209" y="980728"/>
            <a:chExt cx="1529330" cy="3963854"/>
          </a:xfrm>
        </p:grpSpPr>
        <p:sp>
          <p:nvSpPr>
            <p:cNvPr id="7" name="Freeform 6"/>
            <p:cNvSpPr/>
            <p:nvPr/>
          </p:nvSpPr>
          <p:spPr>
            <a:xfrm flipH="1">
              <a:off x="6243500" y="4136175"/>
              <a:ext cx="637039" cy="808407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3399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Freeform 7"/>
            <p:cNvSpPr/>
            <p:nvPr/>
          </p:nvSpPr>
          <p:spPr>
            <a:xfrm>
              <a:off x="5351209" y="4136174"/>
              <a:ext cx="602061" cy="808407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3399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5508104" y="980728"/>
              <a:ext cx="1155744" cy="3295425"/>
            </a:xfrm>
            <a:prstGeom prst="roundRect">
              <a:avLst>
                <a:gd name="adj" fmla="val 50000"/>
              </a:avLst>
            </a:prstGeom>
            <a:solidFill>
              <a:srgbClr val="3399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Chord 7"/>
            <p:cNvSpPr/>
            <p:nvPr/>
          </p:nvSpPr>
          <p:spPr>
            <a:xfrm>
              <a:off x="5876067" y="1845356"/>
              <a:ext cx="399516" cy="299584"/>
            </a:xfrm>
            <a:prstGeom prst="chord">
              <a:avLst>
                <a:gd name="adj1" fmla="val 5430208"/>
                <a:gd name="adj2" fmla="val 5345722"/>
              </a:avLst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 10"/>
            <p:cNvSpPr/>
            <p:nvPr/>
          </p:nvSpPr>
          <p:spPr>
            <a:xfrm>
              <a:off x="6193177" y="1579375"/>
              <a:ext cx="57074" cy="2246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Oval 11"/>
            <p:cNvSpPr/>
            <p:nvPr/>
          </p:nvSpPr>
          <p:spPr>
            <a:xfrm>
              <a:off x="5892707" y="1579375"/>
              <a:ext cx="57074" cy="2246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Arc 12"/>
          <p:cNvSpPr/>
          <p:nvPr/>
        </p:nvSpPr>
        <p:spPr>
          <a:xfrm>
            <a:off x="958736" y="3320307"/>
            <a:ext cx="660936" cy="528415"/>
          </a:xfrm>
          <a:prstGeom prst="arc">
            <a:avLst>
              <a:gd name="adj1" fmla="val 11045684"/>
              <a:gd name="adj2" fmla="val 21237176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Freeform 13"/>
          <p:cNvSpPr/>
          <p:nvPr/>
        </p:nvSpPr>
        <p:spPr>
          <a:xfrm>
            <a:off x="2195736" y="3429000"/>
            <a:ext cx="432048" cy="906811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Freeform 14"/>
          <p:cNvSpPr/>
          <p:nvPr/>
        </p:nvSpPr>
        <p:spPr>
          <a:xfrm flipH="1">
            <a:off x="4139952" y="3429000"/>
            <a:ext cx="423664" cy="906811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Freeform 15"/>
          <p:cNvSpPr/>
          <p:nvPr/>
        </p:nvSpPr>
        <p:spPr>
          <a:xfrm flipH="1">
            <a:off x="3457540" y="4867281"/>
            <a:ext cx="597324" cy="760315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Freeform 16"/>
          <p:cNvSpPr/>
          <p:nvPr/>
        </p:nvSpPr>
        <p:spPr>
          <a:xfrm>
            <a:off x="2711506" y="4867281"/>
            <a:ext cx="564526" cy="760315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8" name="Group 20"/>
          <p:cNvGrpSpPr/>
          <p:nvPr/>
        </p:nvGrpSpPr>
        <p:grpSpPr>
          <a:xfrm>
            <a:off x="2470685" y="2711800"/>
            <a:ext cx="1806153" cy="2335103"/>
            <a:chOff x="1475656" y="2564904"/>
            <a:chExt cx="2160240" cy="2808312"/>
          </a:xfrm>
        </p:grpSpPr>
        <p:sp>
          <p:nvSpPr>
            <p:cNvPr id="19" name="Oval 18"/>
            <p:cNvSpPr/>
            <p:nvPr/>
          </p:nvSpPr>
          <p:spPr>
            <a:xfrm>
              <a:off x="1475656" y="2564904"/>
              <a:ext cx="2160240" cy="2808312"/>
            </a:xfrm>
            <a:prstGeom prst="ellipse">
              <a:avLst/>
            </a:prstGeom>
            <a:solidFill>
              <a:srgbClr val="0070C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Freeform 6"/>
            <p:cNvSpPr/>
            <p:nvPr/>
          </p:nvSpPr>
          <p:spPr>
            <a:xfrm>
              <a:off x="1979712" y="2996952"/>
              <a:ext cx="1107584" cy="154547"/>
            </a:xfrm>
            <a:custGeom>
              <a:avLst/>
              <a:gdLst>
                <a:gd name="connsiteX0" fmla="*/ 0 w 1107584"/>
                <a:gd name="connsiteY0" fmla="*/ 154547 h 154547"/>
                <a:gd name="connsiteX1" fmla="*/ 103031 w 1107584"/>
                <a:gd name="connsiteY1" fmla="*/ 12879 h 154547"/>
                <a:gd name="connsiteX2" fmla="*/ 244699 w 1107584"/>
                <a:gd name="connsiteY2" fmla="*/ 154547 h 154547"/>
                <a:gd name="connsiteX3" fmla="*/ 386367 w 1107584"/>
                <a:gd name="connsiteY3" fmla="*/ 12879 h 154547"/>
                <a:gd name="connsiteX4" fmla="*/ 515155 w 1107584"/>
                <a:gd name="connsiteY4" fmla="*/ 141668 h 154547"/>
                <a:gd name="connsiteX5" fmla="*/ 669702 w 1107584"/>
                <a:gd name="connsiteY5" fmla="*/ 38637 h 154547"/>
                <a:gd name="connsiteX6" fmla="*/ 837127 w 1107584"/>
                <a:gd name="connsiteY6" fmla="*/ 115910 h 154547"/>
                <a:gd name="connsiteX7" fmla="*/ 978795 w 1107584"/>
                <a:gd name="connsiteY7" fmla="*/ 0 h 154547"/>
                <a:gd name="connsiteX8" fmla="*/ 1107584 w 1107584"/>
                <a:gd name="connsiteY8" fmla="*/ 115910 h 154547"/>
                <a:gd name="connsiteX9" fmla="*/ 1107584 w 1107584"/>
                <a:gd name="connsiteY9" fmla="*/ 115910 h 154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07584" h="154547">
                  <a:moveTo>
                    <a:pt x="0" y="154547"/>
                  </a:moveTo>
                  <a:cubicBezTo>
                    <a:pt x="31124" y="83713"/>
                    <a:pt x="62248" y="12879"/>
                    <a:pt x="103031" y="12879"/>
                  </a:cubicBezTo>
                  <a:cubicBezTo>
                    <a:pt x="143814" y="12879"/>
                    <a:pt x="197476" y="154547"/>
                    <a:pt x="244699" y="154547"/>
                  </a:cubicBezTo>
                  <a:cubicBezTo>
                    <a:pt x="291922" y="154547"/>
                    <a:pt x="341291" y="15026"/>
                    <a:pt x="386367" y="12879"/>
                  </a:cubicBezTo>
                  <a:cubicBezTo>
                    <a:pt x="431443" y="10733"/>
                    <a:pt x="467933" y="137375"/>
                    <a:pt x="515155" y="141668"/>
                  </a:cubicBezTo>
                  <a:cubicBezTo>
                    <a:pt x="562378" y="145961"/>
                    <a:pt x="616040" y="42930"/>
                    <a:pt x="669702" y="38637"/>
                  </a:cubicBezTo>
                  <a:cubicBezTo>
                    <a:pt x="723364" y="34344"/>
                    <a:pt x="785612" y="122350"/>
                    <a:pt x="837127" y="115910"/>
                  </a:cubicBezTo>
                  <a:cubicBezTo>
                    <a:pt x="888643" y="109471"/>
                    <a:pt x="933719" y="0"/>
                    <a:pt x="978795" y="0"/>
                  </a:cubicBezTo>
                  <a:cubicBezTo>
                    <a:pt x="1023871" y="0"/>
                    <a:pt x="1107584" y="115910"/>
                    <a:pt x="1107584" y="115910"/>
                  </a:cubicBezTo>
                  <a:lnTo>
                    <a:pt x="1107584" y="115910"/>
                  </a:ln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Freeform 7"/>
            <p:cNvSpPr/>
            <p:nvPr/>
          </p:nvSpPr>
          <p:spPr>
            <a:xfrm>
              <a:off x="1979712" y="2852936"/>
              <a:ext cx="1107584" cy="154547"/>
            </a:xfrm>
            <a:custGeom>
              <a:avLst/>
              <a:gdLst>
                <a:gd name="connsiteX0" fmla="*/ 0 w 1107584"/>
                <a:gd name="connsiteY0" fmla="*/ 154547 h 154547"/>
                <a:gd name="connsiteX1" fmla="*/ 103031 w 1107584"/>
                <a:gd name="connsiteY1" fmla="*/ 12879 h 154547"/>
                <a:gd name="connsiteX2" fmla="*/ 244699 w 1107584"/>
                <a:gd name="connsiteY2" fmla="*/ 154547 h 154547"/>
                <a:gd name="connsiteX3" fmla="*/ 386367 w 1107584"/>
                <a:gd name="connsiteY3" fmla="*/ 12879 h 154547"/>
                <a:gd name="connsiteX4" fmla="*/ 515155 w 1107584"/>
                <a:gd name="connsiteY4" fmla="*/ 141668 h 154547"/>
                <a:gd name="connsiteX5" fmla="*/ 669702 w 1107584"/>
                <a:gd name="connsiteY5" fmla="*/ 38637 h 154547"/>
                <a:gd name="connsiteX6" fmla="*/ 837127 w 1107584"/>
                <a:gd name="connsiteY6" fmla="*/ 115910 h 154547"/>
                <a:gd name="connsiteX7" fmla="*/ 978795 w 1107584"/>
                <a:gd name="connsiteY7" fmla="*/ 0 h 154547"/>
                <a:gd name="connsiteX8" fmla="*/ 1107584 w 1107584"/>
                <a:gd name="connsiteY8" fmla="*/ 115910 h 154547"/>
                <a:gd name="connsiteX9" fmla="*/ 1107584 w 1107584"/>
                <a:gd name="connsiteY9" fmla="*/ 115910 h 154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07584" h="154547">
                  <a:moveTo>
                    <a:pt x="0" y="154547"/>
                  </a:moveTo>
                  <a:cubicBezTo>
                    <a:pt x="31124" y="83713"/>
                    <a:pt x="62248" y="12879"/>
                    <a:pt x="103031" y="12879"/>
                  </a:cubicBezTo>
                  <a:cubicBezTo>
                    <a:pt x="143814" y="12879"/>
                    <a:pt x="197476" y="154547"/>
                    <a:pt x="244699" y="154547"/>
                  </a:cubicBezTo>
                  <a:cubicBezTo>
                    <a:pt x="291922" y="154547"/>
                    <a:pt x="341291" y="15026"/>
                    <a:pt x="386367" y="12879"/>
                  </a:cubicBezTo>
                  <a:cubicBezTo>
                    <a:pt x="431443" y="10733"/>
                    <a:pt x="467933" y="137375"/>
                    <a:pt x="515155" y="141668"/>
                  </a:cubicBezTo>
                  <a:cubicBezTo>
                    <a:pt x="562378" y="145961"/>
                    <a:pt x="616040" y="42930"/>
                    <a:pt x="669702" y="38637"/>
                  </a:cubicBezTo>
                  <a:cubicBezTo>
                    <a:pt x="723364" y="34344"/>
                    <a:pt x="785612" y="122350"/>
                    <a:pt x="837127" y="115910"/>
                  </a:cubicBezTo>
                  <a:cubicBezTo>
                    <a:pt x="888643" y="109471"/>
                    <a:pt x="933719" y="0"/>
                    <a:pt x="978795" y="0"/>
                  </a:cubicBezTo>
                  <a:cubicBezTo>
                    <a:pt x="1023871" y="0"/>
                    <a:pt x="1107584" y="115910"/>
                    <a:pt x="1107584" y="115910"/>
                  </a:cubicBezTo>
                  <a:lnTo>
                    <a:pt x="1107584" y="115910"/>
                  </a:ln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Freeform 8"/>
            <p:cNvSpPr/>
            <p:nvPr/>
          </p:nvSpPr>
          <p:spPr>
            <a:xfrm>
              <a:off x="1979712" y="2708920"/>
              <a:ext cx="1107584" cy="154547"/>
            </a:xfrm>
            <a:custGeom>
              <a:avLst/>
              <a:gdLst>
                <a:gd name="connsiteX0" fmla="*/ 0 w 1107584"/>
                <a:gd name="connsiteY0" fmla="*/ 154547 h 154547"/>
                <a:gd name="connsiteX1" fmla="*/ 103031 w 1107584"/>
                <a:gd name="connsiteY1" fmla="*/ 12879 h 154547"/>
                <a:gd name="connsiteX2" fmla="*/ 244699 w 1107584"/>
                <a:gd name="connsiteY2" fmla="*/ 154547 h 154547"/>
                <a:gd name="connsiteX3" fmla="*/ 386367 w 1107584"/>
                <a:gd name="connsiteY3" fmla="*/ 12879 h 154547"/>
                <a:gd name="connsiteX4" fmla="*/ 515155 w 1107584"/>
                <a:gd name="connsiteY4" fmla="*/ 141668 h 154547"/>
                <a:gd name="connsiteX5" fmla="*/ 669702 w 1107584"/>
                <a:gd name="connsiteY5" fmla="*/ 38637 h 154547"/>
                <a:gd name="connsiteX6" fmla="*/ 837127 w 1107584"/>
                <a:gd name="connsiteY6" fmla="*/ 115910 h 154547"/>
                <a:gd name="connsiteX7" fmla="*/ 978795 w 1107584"/>
                <a:gd name="connsiteY7" fmla="*/ 0 h 154547"/>
                <a:gd name="connsiteX8" fmla="*/ 1107584 w 1107584"/>
                <a:gd name="connsiteY8" fmla="*/ 115910 h 154547"/>
                <a:gd name="connsiteX9" fmla="*/ 1107584 w 1107584"/>
                <a:gd name="connsiteY9" fmla="*/ 115910 h 154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07584" h="154547">
                  <a:moveTo>
                    <a:pt x="0" y="154547"/>
                  </a:moveTo>
                  <a:cubicBezTo>
                    <a:pt x="31124" y="83713"/>
                    <a:pt x="62248" y="12879"/>
                    <a:pt x="103031" y="12879"/>
                  </a:cubicBezTo>
                  <a:cubicBezTo>
                    <a:pt x="143814" y="12879"/>
                    <a:pt x="197476" y="154547"/>
                    <a:pt x="244699" y="154547"/>
                  </a:cubicBezTo>
                  <a:cubicBezTo>
                    <a:pt x="291922" y="154547"/>
                    <a:pt x="341291" y="15026"/>
                    <a:pt x="386367" y="12879"/>
                  </a:cubicBezTo>
                  <a:cubicBezTo>
                    <a:pt x="431443" y="10733"/>
                    <a:pt x="467933" y="137375"/>
                    <a:pt x="515155" y="141668"/>
                  </a:cubicBezTo>
                  <a:cubicBezTo>
                    <a:pt x="562378" y="145961"/>
                    <a:pt x="616040" y="42930"/>
                    <a:pt x="669702" y="38637"/>
                  </a:cubicBezTo>
                  <a:cubicBezTo>
                    <a:pt x="723364" y="34344"/>
                    <a:pt x="785612" y="122350"/>
                    <a:pt x="837127" y="115910"/>
                  </a:cubicBezTo>
                  <a:cubicBezTo>
                    <a:pt x="888643" y="109471"/>
                    <a:pt x="933719" y="0"/>
                    <a:pt x="978795" y="0"/>
                  </a:cubicBezTo>
                  <a:cubicBezTo>
                    <a:pt x="1023871" y="0"/>
                    <a:pt x="1107584" y="115910"/>
                    <a:pt x="1107584" y="115910"/>
                  </a:cubicBezTo>
                  <a:lnTo>
                    <a:pt x="1107584" y="115910"/>
                  </a:ln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4" name="Rectangle 23"/>
          <p:cNvSpPr/>
          <p:nvPr/>
        </p:nvSpPr>
        <p:spPr>
          <a:xfrm>
            <a:off x="2699792" y="3356992"/>
            <a:ext cx="1224136" cy="119238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Arc 24"/>
          <p:cNvSpPr/>
          <p:nvPr/>
        </p:nvSpPr>
        <p:spPr>
          <a:xfrm>
            <a:off x="2881553" y="4297078"/>
            <a:ext cx="952106" cy="556448"/>
          </a:xfrm>
          <a:prstGeom prst="arc">
            <a:avLst>
              <a:gd name="adj1" fmla="val 13092124"/>
              <a:gd name="adj2" fmla="val 19023606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Chord 25"/>
          <p:cNvSpPr/>
          <p:nvPr/>
        </p:nvSpPr>
        <p:spPr>
          <a:xfrm>
            <a:off x="3083511" y="3690737"/>
            <a:ext cx="476053" cy="317970"/>
          </a:xfrm>
          <a:prstGeom prst="chord">
            <a:avLst>
              <a:gd name="adj1" fmla="val 5430208"/>
              <a:gd name="adj2" fmla="val 5345722"/>
            </a:avLst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/>
          <p:cNvSpPr/>
          <p:nvPr/>
        </p:nvSpPr>
        <p:spPr>
          <a:xfrm>
            <a:off x="3461371" y="3389163"/>
            <a:ext cx="68007" cy="23847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/>
          <p:cNvSpPr/>
          <p:nvPr/>
        </p:nvSpPr>
        <p:spPr>
          <a:xfrm>
            <a:off x="3103339" y="3399056"/>
            <a:ext cx="68007" cy="23847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/>
          <p:cNvSpPr/>
          <p:nvPr/>
        </p:nvSpPr>
        <p:spPr>
          <a:xfrm>
            <a:off x="4788024" y="3250927"/>
            <a:ext cx="1828250" cy="173008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1" name="Group 42"/>
          <p:cNvGrpSpPr/>
          <p:nvPr/>
        </p:nvGrpSpPr>
        <p:grpSpPr>
          <a:xfrm>
            <a:off x="5172642" y="3466951"/>
            <a:ext cx="1155600" cy="1191118"/>
            <a:chOff x="7452320" y="1256199"/>
            <a:chExt cx="1152128" cy="1139274"/>
          </a:xfrm>
          <a:noFill/>
        </p:grpSpPr>
        <p:sp>
          <p:nvSpPr>
            <p:cNvPr id="32" name="Rectangle 31"/>
            <p:cNvSpPr/>
            <p:nvPr/>
          </p:nvSpPr>
          <p:spPr>
            <a:xfrm>
              <a:off x="7452320" y="1256199"/>
              <a:ext cx="1152128" cy="113927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Oval 32"/>
            <p:cNvSpPr/>
            <p:nvPr/>
          </p:nvSpPr>
          <p:spPr>
            <a:xfrm>
              <a:off x="8143597" y="1279047"/>
              <a:ext cx="89710" cy="21325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Oval 33"/>
            <p:cNvSpPr/>
            <p:nvPr/>
          </p:nvSpPr>
          <p:spPr>
            <a:xfrm>
              <a:off x="7797958" y="1279047"/>
              <a:ext cx="89710" cy="21325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5" name="Moon 34"/>
          <p:cNvSpPr/>
          <p:nvPr/>
        </p:nvSpPr>
        <p:spPr>
          <a:xfrm rot="16200000">
            <a:off x="5261342" y="3669755"/>
            <a:ext cx="939186" cy="1253657"/>
          </a:xfrm>
          <a:prstGeom prst="moon">
            <a:avLst>
              <a:gd name="adj" fmla="val 81142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Oval 59"/>
          <p:cNvSpPr/>
          <p:nvPr/>
        </p:nvSpPr>
        <p:spPr>
          <a:xfrm>
            <a:off x="3217703" y="4149080"/>
            <a:ext cx="238149" cy="39149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9" name="Group 78"/>
          <p:cNvGrpSpPr/>
          <p:nvPr/>
        </p:nvGrpSpPr>
        <p:grpSpPr>
          <a:xfrm>
            <a:off x="6228184" y="3068960"/>
            <a:ext cx="3209181" cy="3292620"/>
            <a:chOff x="1475656" y="0"/>
            <a:chExt cx="3293377" cy="3508644"/>
          </a:xfrm>
        </p:grpSpPr>
        <p:grpSp>
          <p:nvGrpSpPr>
            <p:cNvPr id="80" name="Group 125"/>
            <p:cNvGrpSpPr/>
            <p:nvPr/>
          </p:nvGrpSpPr>
          <p:grpSpPr>
            <a:xfrm>
              <a:off x="1475656" y="0"/>
              <a:ext cx="3293377" cy="3508644"/>
              <a:chOff x="557614" y="2334591"/>
              <a:chExt cx="3293377" cy="3508644"/>
            </a:xfrm>
          </p:grpSpPr>
          <p:sp>
            <p:nvSpPr>
              <p:cNvPr id="87" name="Freeform 86"/>
              <p:cNvSpPr/>
              <p:nvPr/>
            </p:nvSpPr>
            <p:spPr>
              <a:xfrm flipH="1">
                <a:off x="2298668" y="4422823"/>
                <a:ext cx="641014" cy="761338"/>
              </a:xfrm>
              <a:custGeom>
                <a:avLst/>
                <a:gdLst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98859 w 625872"/>
                  <a:gd name="connsiteY6" fmla="*/ 576262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86581 w 625872"/>
                  <a:gd name="connsiteY6" fmla="*/ 600620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52338"/>
                  <a:gd name="connsiteX1" fmla="*/ 586978 w 629778"/>
                  <a:gd name="connsiteY1" fmla="*/ 707231 h 852338"/>
                  <a:gd name="connsiteX2" fmla="*/ 332557 w 629778"/>
                  <a:gd name="connsiteY2" fmla="*/ 850230 h 852338"/>
                  <a:gd name="connsiteX3" fmla="*/ 65484 w 629778"/>
                  <a:gd name="connsiteY3" fmla="*/ 809625 h 852338"/>
                  <a:gd name="connsiteX4" fmla="*/ 15478 w 629778"/>
                  <a:gd name="connsiteY4" fmla="*/ 671512 h 852338"/>
                  <a:gd name="connsiteX5" fmla="*/ 158353 w 629778"/>
                  <a:gd name="connsiteY5" fmla="*/ 540543 h 852338"/>
                  <a:gd name="connsiteX6" fmla="*/ 386581 w 629778"/>
                  <a:gd name="connsiteY6" fmla="*/ 600620 h 852338"/>
                  <a:gd name="connsiteX7" fmla="*/ 408384 w 629778"/>
                  <a:gd name="connsiteY7" fmla="*/ 554831 h 852338"/>
                  <a:gd name="connsiteX8" fmla="*/ 403622 w 629778"/>
                  <a:gd name="connsiteY8" fmla="*/ 0 h 852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9778" h="852338">
                    <a:moveTo>
                      <a:pt x="589359" y="40481"/>
                    </a:moveTo>
                    <a:cubicBezTo>
                      <a:pt x="607615" y="308570"/>
                      <a:pt x="629778" y="572273"/>
                      <a:pt x="586978" y="707231"/>
                    </a:cubicBezTo>
                    <a:cubicBezTo>
                      <a:pt x="544178" y="842189"/>
                      <a:pt x="393081" y="852338"/>
                      <a:pt x="332557" y="850230"/>
                    </a:cubicBezTo>
                    <a:cubicBezTo>
                      <a:pt x="247154" y="847800"/>
                      <a:pt x="118330" y="839411"/>
                      <a:pt x="65484" y="809625"/>
                    </a:cubicBezTo>
                    <a:cubicBezTo>
                      <a:pt x="12638" y="779839"/>
                      <a:pt x="0" y="716359"/>
                      <a:pt x="15478" y="671512"/>
                    </a:cubicBezTo>
                    <a:cubicBezTo>
                      <a:pt x="30956" y="626665"/>
                      <a:pt x="96503" y="552358"/>
                      <a:pt x="158353" y="540543"/>
                    </a:cubicBezTo>
                    <a:cubicBezTo>
                      <a:pt x="220203" y="528728"/>
                      <a:pt x="344909" y="598239"/>
                      <a:pt x="386581" y="600620"/>
                    </a:cubicBezTo>
                    <a:cubicBezTo>
                      <a:pt x="428253" y="603001"/>
                      <a:pt x="405544" y="654934"/>
                      <a:pt x="408384" y="554831"/>
                    </a:cubicBezTo>
                    <a:cubicBezTo>
                      <a:pt x="411224" y="454728"/>
                      <a:pt x="406400" y="229393"/>
                      <a:pt x="403622" y="0"/>
                    </a:cubicBezTo>
                  </a:path>
                </a:pathLst>
              </a:custGeom>
              <a:solidFill>
                <a:srgbClr val="FFCC99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8" name="Freeform 87"/>
              <p:cNvSpPr/>
              <p:nvPr/>
            </p:nvSpPr>
            <p:spPr>
              <a:xfrm rot="3953413">
                <a:off x="1285074" y="4005704"/>
                <a:ext cx="556174" cy="761338"/>
              </a:xfrm>
              <a:custGeom>
                <a:avLst/>
                <a:gdLst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98859 w 625872"/>
                  <a:gd name="connsiteY6" fmla="*/ 576262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86581 w 625872"/>
                  <a:gd name="connsiteY6" fmla="*/ 600620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52338"/>
                  <a:gd name="connsiteX1" fmla="*/ 586978 w 629778"/>
                  <a:gd name="connsiteY1" fmla="*/ 707231 h 852338"/>
                  <a:gd name="connsiteX2" fmla="*/ 332557 w 629778"/>
                  <a:gd name="connsiteY2" fmla="*/ 850230 h 852338"/>
                  <a:gd name="connsiteX3" fmla="*/ 65484 w 629778"/>
                  <a:gd name="connsiteY3" fmla="*/ 809625 h 852338"/>
                  <a:gd name="connsiteX4" fmla="*/ 15478 w 629778"/>
                  <a:gd name="connsiteY4" fmla="*/ 671512 h 852338"/>
                  <a:gd name="connsiteX5" fmla="*/ 158353 w 629778"/>
                  <a:gd name="connsiteY5" fmla="*/ 540543 h 852338"/>
                  <a:gd name="connsiteX6" fmla="*/ 386581 w 629778"/>
                  <a:gd name="connsiteY6" fmla="*/ 600620 h 852338"/>
                  <a:gd name="connsiteX7" fmla="*/ 408384 w 629778"/>
                  <a:gd name="connsiteY7" fmla="*/ 554831 h 852338"/>
                  <a:gd name="connsiteX8" fmla="*/ 403622 w 629778"/>
                  <a:gd name="connsiteY8" fmla="*/ 0 h 852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9778" h="852338">
                    <a:moveTo>
                      <a:pt x="589359" y="40481"/>
                    </a:moveTo>
                    <a:cubicBezTo>
                      <a:pt x="607615" y="308570"/>
                      <a:pt x="629778" y="572273"/>
                      <a:pt x="586978" y="707231"/>
                    </a:cubicBezTo>
                    <a:cubicBezTo>
                      <a:pt x="544178" y="842189"/>
                      <a:pt x="393081" y="852338"/>
                      <a:pt x="332557" y="850230"/>
                    </a:cubicBezTo>
                    <a:cubicBezTo>
                      <a:pt x="247154" y="847800"/>
                      <a:pt x="118330" y="839411"/>
                      <a:pt x="65484" y="809625"/>
                    </a:cubicBezTo>
                    <a:cubicBezTo>
                      <a:pt x="12638" y="779839"/>
                      <a:pt x="0" y="716359"/>
                      <a:pt x="15478" y="671512"/>
                    </a:cubicBezTo>
                    <a:cubicBezTo>
                      <a:pt x="30956" y="626665"/>
                      <a:pt x="96503" y="552358"/>
                      <a:pt x="158353" y="540543"/>
                    </a:cubicBezTo>
                    <a:cubicBezTo>
                      <a:pt x="220203" y="528728"/>
                      <a:pt x="344909" y="598239"/>
                      <a:pt x="386581" y="600620"/>
                    </a:cubicBezTo>
                    <a:cubicBezTo>
                      <a:pt x="428253" y="603001"/>
                      <a:pt x="405544" y="654934"/>
                      <a:pt x="408384" y="554831"/>
                    </a:cubicBezTo>
                    <a:cubicBezTo>
                      <a:pt x="411224" y="454728"/>
                      <a:pt x="406400" y="229393"/>
                      <a:pt x="403622" y="0"/>
                    </a:cubicBezTo>
                  </a:path>
                </a:pathLst>
              </a:custGeom>
              <a:solidFill>
                <a:srgbClr val="FFCC99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89" name="Group 111"/>
              <p:cNvGrpSpPr/>
              <p:nvPr/>
            </p:nvGrpSpPr>
            <p:grpSpPr>
              <a:xfrm rot="745450">
                <a:off x="557614" y="2334591"/>
                <a:ext cx="3293377" cy="3508644"/>
                <a:chOff x="557614" y="2334591"/>
                <a:chExt cx="3293377" cy="3508644"/>
              </a:xfrm>
            </p:grpSpPr>
            <p:sp>
              <p:nvSpPr>
                <p:cNvPr id="90" name="Freeform 89"/>
                <p:cNvSpPr/>
                <p:nvPr/>
              </p:nvSpPr>
              <p:spPr>
                <a:xfrm rot="3159765" flipV="1">
                  <a:off x="3009664" y="2541444"/>
                  <a:ext cx="656203" cy="1026451"/>
                </a:xfrm>
                <a:custGeom>
                  <a:avLst/>
                  <a:gdLst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37332 w 777479"/>
                    <a:gd name="connsiteY7" fmla="*/ 433387 h 733822"/>
                    <a:gd name="connsiteX8" fmla="*/ 275432 w 777479"/>
                    <a:gd name="connsiteY8" fmla="*/ 659606 h 733822"/>
                    <a:gd name="connsiteX9" fmla="*/ 365919 w 777479"/>
                    <a:gd name="connsiteY9" fmla="*/ 516731 h 733822"/>
                    <a:gd name="connsiteX10" fmla="*/ 384969 w 777479"/>
                    <a:gd name="connsiteY10" fmla="*/ 423862 h 733822"/>
                    <a:gd name="connsiteX11" fmla="*/ 375444 w 777479"/>
                    <a:gd name="connsiteY11" fmla="*/ 454819 h 733822"/>
                    <a:gd name="connsiteX12" fmla="*/ 401638 w 777479"/>
                    <a:gd name="connsiteY12" fmla="*/ 666750 h 733822"/>
                    <a:gd name="connsiteX13" fmla="*/ 451644 w 777479"/>
                    <a:gd name="connsiteY13" fmla="*/ 733425 h 733822"/>
                    <a:gd name="connsiteX14" fmla="*/ 504032 w 777479"/>
                    <a:gd name="connsiteY14" fmla="*/ 669131 h 733822"/>
                    <a:gd name="connsiteX15" fmla="*/ 523082 w 777479"/>
                    <a:gd name="connsiteY15" fmla="*/ 526256 h 733822"/>
                    <a:gd name="connsiteX16" fmla="*/ 527844 w 777479"/>
                    <a:gd name="connsiteY16" fmla="*/ 542925 h 733822"/>
                    <a:gd name="connsiteX17" fmla="*/ 573088 w 777479"/>
                    <a:gd name="connsiteY17" fmla="*/ 640556 h 733822"/>
                    <a:gd name="connsiteX18" fmla="*/ 625475 w 777479"/>
                    <a:gd name="connsiteY18" fmla="*/ 661987 h 733822"/>
                    <a:gd name="connsiteX19" fmla="*/ 658813 w 777479"/>
                    <a:gd name="connsiteY19" fmla="*/ 552450 h 733822"/>
                    <a:gd name="connsiteX20" fmla="*/ 644525 w 777479"/>
                    <a:gd name="connsiteY20" fmla="*/ 483394 h 733822"/>
                    <a:gd name="connsiteX21" fmla="*/ 646907 w 777479"/>
                    <a:gd name="connsiteY21" fmla="*/ 483394 h 733822"/>
                    <a:gd name="connsiteX22" fmla="*/ 718344 w 777479"/>
                    <a:gd name="connsiteY22" fmla="*/ 557212 h 733822"/>
                    <a:gd name="connsiteX23" fmla="*/ 770732 w 777479"/>
                    <a:gd name="connsiteY23" fmla="*/ 535781 h 733822"/>
                    <a:gd name="connsiteX24" fmla="*/ 758825 w 777479"/>
                    <a:gd name="connsiteY24" fmla="*/ 395287 h 733822"/>
                    <a:gd name="connsiteX25" fmla="*/ 668338 w 777479"/>
                    <a:gd name="connsiteY25" fmla="*/ 223837 h 733822"/>
                    <a:gd name="connsiteX26" fmla="*/ 644525 w 777479"/>
                    <a:gd name="connsiteY26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37332 w 777479"/>
                    <a:gd name="connsiteY7" fmla="*/ 433387 h 733822"/>
                    <a:gd name="connsiteX8" fmla="*/ 248147 w 777479"/>
                    <a:gd name="connsiteY8" fmla="*/ 649709 h 733822"/>
                    <a:gd name="connsiteX9" fmla="*/ 365919 w 777479"/>
                    <a:gd name="connsiteY9" fmla="*/ 516731 h 733822"/>
                    <a:gd name="connsiteX10" fmla="*/ 384969 w 777479"/>
                    <a:gd name="connsiteY10" fmla="*/ 423862 h 733822"/>
                    <a:gd name="connsiteX11" fmla="*/ 375444 w 777479"/>
                    <a:gd name="connsiteY11" fmla="*/ 454819 h 733822"/>
                    <a:gd name="connsiteX12" fmla="*/ 401638 w 777479"/>
                    <a:gd name="connsiteY12" fmla="*/ 666750 h 733822"/>
                    <a:gd name="connsiteX13" fmla="*/ 451644 w 777479"/>
                    <a:gd name="connsiteY13" fmla="*/ 733425 h 733822"/>
                    <a:gd name="connsiteX14" fmla="*/ 504032 w 777479"/>
                    <a:gd name="connsiteY14" fmla="*/ 669131 h 733822"/>
                    <a:gd name="connsiteX15" fmla="*/ 523082 w 777479"/>
                    <a:gd name="connsiteY15" fmla="*/ 526256 h 733822"/>
                    <a:gd name="connsiteX16" fmla="*/ 527844 w 777479"/>
                    <a:gd name="connsiteY16" fmla="*/ 542925 h 733822"/>
                    <a:gd name="connsiteX17" fmla="*/ 573088 w 777479"/>
                    <a:gd name="connsiteY17" fmla="*/ 640556 h 733822"/>
                    <a:gd name="connsiteX18" fmla="*/ 625475 w 777479"/>
                    <a:gd name="connsiteY18" fmla="*/ 661987 h 733822"/>
                    <a:gd name="connsiteX19" fmla="*/ 658813 w 777479"/>
                    <a:gd name="connsiteY19" fmla="*/ 552450 h 733822"/>
                    <a:gd name="connsiteX20" fmla="*/ 644525 w 777479"/>
                    <a:gd name="connsiteY20" fmla="*/ 483394 h 733822"/>
                    <a:gd name="connsiteX21" fmla="*/ 646907 w 777479"/>
                    <a:gd name="connsiteY21" fmla="*/ 483394 h 733822"/>
                    <a:gd name="connsiteX22" fmla="*/ 718344 w 777479"/>
                    <a:gd name="connsiteY22" fmla="*/ 557212 h 733822"/>
                    <a:gd name="connsiteX23" fmla="*/ 770732 w 777479"/>
                    <a:gd name="connsiteY23" fmla="*/ 535781 h 733822"/>
                    <a:gd name="connsiteX24" fmla="*/ 758825 w 777479"/>
                    <a:gd name="connsiteY24" fmla="*/ 395287 h 733822"/>
                    <a:gd name="connsiteX25" fmla="*/ 668338 w 777479"/>
                    <a:gd name="connsiteY25" fmla="*/ 223837 h 733822"/>
                    <a:gd name="connsiteX26" fmla="*/ 644525 w 777479"/>
                    <a:gd name="connsiteY26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248147 w 777479"/>
                    <a:gd name="connsiteY8" fmla="*/ 649709 h 733822"/>
                    <a:gd name="connsiteX9" fmla="*/ 365919 w 777479"/>
                    <a:gd name="connsiteY9" fmla="*/ 516731 h 733822"/>
                    <a:gd name="connsiteX10" fmla="*/ 384969 w 777479"/>
                    <a:gd name="connsiteY10" fmla="*/ 423862 h 733822"/>
                    <a:gd name="connsiteX11" fmla="*/ 375444 w 777479"/>
                    <a:gd name="connsiteY11" fmla="*/ 454819 h 733822"/>
                    <a:gd name="connsiteX12" fmla="*/ 401638 w 777479"/>
                    <a:gd name="connsiteY12" fmla="*/ 666750 h 733822"/>
                    <a:gd name="connsiteX13" fmla="*/ 451644 w 777479"/>
                    <a:gd name="connsiteY13" fmla="*/ 733425 h 733822"/>
                    <a:gd name="connsiteX14" fmla="*/ 504032 w 777479"/>
                    <a:gd name="connsiteY14" fmla="*/ 669131 h 733822"/>
                    <a:gd name="connsiteX15" fmla="*/ 523082 w 777479"/>
                    <a:gd name="connsiteY15" fmla="*/ 526256 h 733822"/>
                    <a:gd name="connsiteX16" fmla="*/ 527844 w 777479"/>
                    <a:gd name="connsiteY16" fmla="*/ 542925 h 733822"/>
                    <a:gd name="connsiteX17" fmla="*/ 573088 w 777479"/>
                    <a:gd name="connsiteY17" fmla="*/ 640556 h 733822"/>
                    <a:gd name="connsiteX18" fmla="*/ 625475 w 777479"/>
                    <a:gd name="connsiteY18" fmla="*/ 661987 h 733822"/>
                    <a:gd name="connsiteX19" fmla="*/ 658813 w 777479"/>
                    <a:gd name="connsiteY19" fmla="*/ 552450 h 733822"/>
                    <a:gd name="connsiteX20" fmla="*/ 644525 w 777479"/>
                    <a:gd name="connsiteY20" fmla="*/ 483394 h 733822"/>
                    <a:gd name="connsiteX21" fmla="*/ 646907 w 777479"/>
                    <a:gd name="connsiteY21" fmla="*/ 483394 h 733822"/>
                    <a:gd name="connsiteX22" fmla="*/ 718344 w 777479"/>
                    <a:gd name="connsiteY22" fmla="*/ 557212 h 733822"/>
                    <a:gd name="connsiteX23" fmla="*/ 770732 w 777479"/>
                    <a:gd name="connsiteY23" fmla="*/ 535781 h 733822"/>
                    <a:gd name="connsiteX24" fmla="*/ 758825 w 777479"/>
                    <a:gd name="connsiteY24" fmla="*/ 395287 h 733822"/>
                    <a:gd name="connsiteX25" fmla="*/ 668338 w 777479"/>
                    <a:gd name="connsiteY25" fmla="*/ 223837 h 733822"/>
                    <a:gd name="connsiteX26" fmla="*/ 644525 w 777479"/>
                    <a:gd name="connsiteY26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65919 w 777479"/>
                    <a:gd name="connsiteY10" fmla="*/ 516731 h 733822"/>
                    <a:gd name="connsiteX11" fmla="*/ 384969 w 777479"/>
                    <a:gd name="connsiteY11" fmla="*/ 423862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23082 w 777479"/>
                    <a:gd name="connsiteY16" fmla="*/ 526256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46907 w 777479"/>
                    <a:gd name="connsiteY22" fmla="*/ 4833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84969 w 777479"/>
                    <a:gd name="connsiteY11" fmla="*/ 423862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23082 w 777479"/>
                    <a:gd name="connsiteY16" fmla="*/ 526256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46907 w 777479"/>
                    <a:gd name="connsiteY22" fmla="*/ 4833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68300 w 777479"/>
                    <a:gd name="connsiteY11" fmla="*/ 388143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23082 w 777479"/>
                    <a:gd name="connsiteY16" fmla="*/ 526256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46907 w 777479"/>
                    <a:gd name="connsiteY22" fmla="*/ 4833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68300 w 777479"/>
                    <a:gd name="connsiteY11" fmla="*/ 388143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04032 w 777479"/>
                    <a:gd name="connsiteY16" fmla="*/ 428624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46907 w 777479"/>
                    <a:gd name="connsiteY22" fmla="*/ 4833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68300 w 777479"/>
                    <a:gd name="connsiteY11" fmla="*/ 388143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04032 w 777479"/>
                    <a:gd name="connsiteY16" fmla="*/ 428624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32619 w 777479"/>
                    <a:gd name="connsiteY22" fmla="*/ 4071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68300 w 777479"/>
                    <a:gd name="connsiteY11" fmla="*/ 388143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04032 w 777479"/>
                    <a:gd name="connsiteY16" fmla="*/ 428624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62013 w 777479"/>
                    <a:gd name="connsiteY20" fmla="*/ 605036 h 733822"/>
                    <a:gd name="connsiteX21" fmla="*/ 644525 w 777479"/>
                    <a:gd name="connsiteY21" fmla="*/ 483394 h 733822"/>
                    <a:gd name="connsiteX22" fmla="*/ 632619 w 777479"/>
                    <a:gd name="connsiteY22" fmla="*/ 4071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2397 h 834313"/>
                    <a:gd name="connsiteX1" fmla="*/ 239713 w 777479"/>
                    <a:gd name="connsiteY1" fmla="*/ 240985 h 834313"/>
                    <a:gd name="connsiteX2" fmla="*/ 82550 w 777479"/>
                    <a:gd name="connsiteY2" fmla="*/ 336235 h 834313"/>
                    <a:gd name="connsiteX3" fmla="*/ 3969 w 777479"/>
                    <a:gd name="connsiteY3" fmla="*/ 474347 h 834313"/>
                    <a:gd name="connsiteX4" fmla="*/ 106363 w 777479"/>
                    <a:gd name="connsiteY4" fmla="*/ 488635 h 834313"/>
                    <a:gd name="connsiteX5" fmla="*/ 254000 w 777479"/>
                    <a:gd name="connsiteY5" fmla="*/ 386241 h 834313"/>
                    <a:gd name="connsiteX6" fmla="*/ 261144 w 777479"/>
                    <a:gd name="connsiteY6" fmla="*/ 398147 h 834313"/>
                    <a:gd name="connsiteX7" fmla="*/ 223044 w 777479"/>
                    <a:gd name="connsiteY7" fmla="*/ 533878 h 834313"/>
                    <a:gd name="connsiteX8" fmla="*/ 198834 w 777479"/>
                    <a:gd name="connsiteY8" fmla="*/ 660085 h 834313"/>
                    <a:gd name="connsiteX9" fmla="*/ 248147 w 777479"/>
                    <a:gd name="connsiteY9" fmla="*/ 750200 h 834313"/>
                    <a:gd name="connsiteX10" fmla="*/ 335682 w 777479"/>
                    <a:gd name="connsiteY10" fmla="*/ 608466 h 834313"/>
                    <a:gd name="connsiteX11" fmla="*/ 368300 w 777479"/>
                    <a:gd name="connsiteY11" fmla="*/ 488634 h 834313"/>
                    <a:gd name="connsiteX12" fmla="*/ 375444 w 777479"/>
                    <a:gd name="connsiteY12" fmla="*/ 555310 h 834313"/>
                    <a:gd name="connsiteX13" fmla="*/ 401638 w 777479"/>
                    <a:gd name="connsiteY13" fmla="*/ 767241 h 834313"/>
                    <a:gd name="connsiteX14" fmla="*/ 451644 w 777479"/>
                    <a:gd name="connsiteY14" fmla="*/ 833916 h 834313"/>
                    <a:gd name="connsiteX15" fmla="*/ 504032 w 777479"/>
                    <a:gd name="connsiteY15" fmla="*/ 769622 h 834313"/>
                    <a:gd name="connsiteX16" fmla="*/ 504032 w 777479"/>
                    <a:gd name="connsiteY16" fmla="*/ 529115 h 834313"/>
                    <a:gd name="connsiteX17" fmla="*/ 527844 w 777479"/>
                    <a:gd name="connsiteY17" fmla="*/ 643416 h 834313"/>
                    <a:gd name="connsiteX18" fmla="*/ 573088 w 777479"/>
                    <a:gd name="connsiteY18" fmla="*/ 741047 h 834313"/>
                    <a:gd name="connsiteX19" fmla="*/ 625475 w 777479"/>
                    <a:gd name="connsiteY19" fmla="*/ 762478 h 834313"/>
                    <a:gd name="connsiteX20" fmla="*/ 662013 w 777479"/>
                    <a:gd name="connsiteY20" fmla="*/ 705527 h 834313"/>
                    <a:gd name="connsiteX21" fmla="*/ 644525 w 777479"/>
                    <a:gd name="connsiteY21" fmla="*/ 583885 h 834313"/>
                    <a:gd name="connsiteX22" fmla="*/ 632619 w 777479"/>
                    <a:gd name="connsiteY22" fmla="*/ 507685 h 834313"/>
                    <a:gd name="connsiteX23" fmla="*/ 718344 w 777479"/>
                    <a:gd name="connsiteY23" fmla="*/ 657703 h 834313"/>
                    <a:gd name="connsiteX24" fmla="*/ 770732 w 777479"/>
                    <a:gd name="connsiteY24" fmla="*/ 636272 h 834313"/>
                    <a:gd name="connsiteX25" fmla="*/ 758825 w 777479"/>
                    <a:gd name="connsiteY25" fmla="*/ 495778 h 834313"/>
                    <a:gd name="connsiteX26" fmla="*/ 668338 w 777479"/>
                    <a:gd name="connsiteY26" fmla="*/ 324328 h 834313"/>
                    <a:gd name="connsiteX27" fmla="*/ 668239 w 777479"/>
                    <a:gd name="connsiteY27" fmla="*/ 0 h 834313"/>
                    <a:gd name="connsiteX0" fmla="*/ 240017 w 777479"/>
                    <a:gd name="connsiteY0" fmla="*/ 24652 h 834313"/>
                    <a:gd name="connsiteX1" fmla="*/ 239713 w 777479"/>
                    <a:gd name="connsiteY1" fmla="*/ 240985 h 834313"/>
                    <a:gd name="connsiteX2" fmla="*/ 82550 w 777479"/>
                    <a:gd name="connsiteY2" fmla="*/ 336235 h 834313"/>
                    <a:gd name="connsiteX3" fmla="*/ 3969 w 777479"/>
                    <a:gd name="connsiteY3" fmla="*/ 474347 h 834313"/>
                    <a:gd name="connsiteX4" fmla="*/ 106363 w 777479"/>
                    <a:gd name="connsiteY4" fmla="*/ 488635 h 834313"/>
                    <a:gd name="connsiteX5" fmla="*/ 254000 w 777479"/>
                    <a:gd name="connsiteY5" fmla="*/ 386241 h 834313"/>
                    <a:gd name="connsiteX6" fmla="*/ 261144 w 777479"/>
                    <a:gd name="connsiteY6" fmla="*/ 398147 h 834313"/>
                    <a:gd name="connsiteX7" fmla="*/ 223044 w 777479"/>
                    <a:gd name="connsiteY7" fmla="*/ 533878 h 834313"/>
                    <a:gd name="connsiteX8" fmla="*/ 198834 w 777479"/>
                    <a:gd name="connsiteY8" fmla="*/ 660085 h 834313"/>
                    <a:gd name="connsiteX9" fmla="*/ 248147 w 777479"/>
                    <a:gd name="connsiteY9" fmla="*/ 750200 h 834313"/>
                    <a:gd name="connsiteX10" fmla="*/ 335682 w 777479"/>
                    <a:gd name="connsiteY10" fmla="*/ 608466 h 834313"/>
                    <a:gd name="connsiteX11" fmla="*/ 368300 w 777479"/>
                    <a:gd name="connsiteY11" fmla="*/ 488634 h 834313"/>
                    <a:gd name="connsiteX12" fmla="*/ 375444 w 777479"/>
                    <a:gd name="connsiteY12" fmla="*/ 555310 h 834313"/>
                    <a:gd name="connsiteX13" fmla="*/ 401638 w 777479"/>
                    <a:gd name="connsiteY13" fmla="*/ 767241 h 834313"/>
                    <a:gd name="connsiteX14" fmla="*/ 451644 w 777479"/>
                    <a:gd name="connsiteY14" fmla="*/ 833916 h 834313"/>
                    <a:gd name="connsiteX15" fmla="*/ 504032 w 777479"/>
                    <a:gd name="connsiteY15" fmla="*/ 769622 h 834313"/>
                    <a:gd name="connsiteX16" fmla="*/ 504032 w 777479"/>
                    <a:gd name="connsiteY16" fmla="*/ 529115 h 834313"/>
                    <a:gd name="connsiteX17" fmla="*/ 527844 w 777479"/>
                    <a:gd name="connsiteY17" fmla="*/ 643416 h 834313"/>
                    <a:gd name="connsiteX18" fmla="*/ 573088 w 777479"/>
                    <a:gd name="connsiteY18" fmla="*/ 741047 h 834313"/>
                    <a:gd name="connsiteX19" fmla="*/ 625475 w 777479"/>
                    <a:gd name="connsiteY19" fmla="*/ 762478 h 834313"/>
                    <a:gd name="connsiteX20" fmla="*/ 662013 w 777479"/>
                    <a:gd name="connsiteY20" fmla="*/ 705527 h 834313"/>
                    <a:gd name="connsiteX21" fmla="*/ 644525 w 777479"/>
                    <a:gd name="connsiteY21" fmla="*/ 583885 h 834313"/>
                    <a:gd name="connsiteX22" fmla="*/ 632619 w 777479"/>
                    <a:gd name="connsiteY22" fmla="*/ 507685 h 834313"/>
                    <a:gd name="connsiteX23" fmla="*/ 718344 w 777479"/>
                    <a:gd name="connsiteY23" fmla="*/ 657703 h 834313"/>
                    <a:gd name="connsiteX24" fmla="*/ 770732 w 777479"/>
                    <a:gd name="connsiteY24" fmla="*/ 636272 h 834313"/>
                    <a:gd name="connsiteX25" fmla="*/ 758825 w 777479"/>
                    <a:gd name="connsiteY25" fmla="*/ 495778 h 834313"/>
                    <a:gd name="connsiteX26" fmla="*/ 668338 w 777479"/>
                    <a:gd name="connsiteY26" fmla="*/ 324328 h 834313"/>
                    <a:gd name="connsiteX27" fmla="*/ 668239 w 777479"/>
                    <a:gd name="connsiteY27" fmla="*/ 0 h 834313"/>
                    <a:gd name="connsiteX0" fmla="*/ 240017 w 777479"/>
                    <a:gd name="connsiteY0" fmla="*/ 164738 h 974399"/>
                    <a:gd name="connsiteX1" fmla="*/ 239713 w 777479"/>
                    <a:gd name="connsiteY1" fmla="*/ 381071 h 974399"/>
                    <a:gd name="connsiteX2" fmla="*/ 82550 w 777479"/>
                    <a:gd name="connsiteY2" fmla="*/ 476321 h 974399"/>
                    <a:gd name="connsiteX3" fmla="*/ 3969 w 777479"/>
                    <a:gd name="connsiteY3" fmla="*/ 614433 h 974399"/>
                    <a:gd name="connsiteX4" fmla="*/ 106363 w 777479"/>
                    <a:gd name="connsiteY4" fmla="*/ 628721 h 974399"/>
                    <a:gd name="connsiteX5" fmla="*/ 254000 w 777479"/>
                    <a:gd name="connsiteY5" fmla="*/ 526327 h 974399"/>
                    <a:gd name="connsiteX6" fmla="*/ 261144 w 777479"/>
                    <a:gd name="connsiteY6" fmla="*/ 538233 h 974399"/>
                    <a:gd name="connsiteX7" fmla="*/ 223044 w 777479"/>
                    <a:gd name="connsiteY7" fmla="*/ 673964 h 974399"/>
                    <a:gd name="connsiteX8" fmla="*/ 198834 w 777479"/>
                    <a:gd name="connsiteY8" fmla="*/ 800171 h 974399"/>
                    <a:gd name="connsiteX9" fmla="*/ 248147 w 777479"/>
                    <a:gd name="connsiteY9" fmla="*/ 890286 h 974399"/>
                    <a:gd name="connsiteX10" fmla="*/ 335682 w 777479"/>
                    <a:gd name="connsiteY10" fmla="*/ 748552 h 974399"/>
                    <a:gd name="connsiteX11" fmla="*/ 368300 w 777479"/>
                    <a:gd name="connsiteY11" fmla="*/ 628720 h 974399"/>
                    <a:gd name="connsiteX12" fmla="*/ 375444 w 777479"/>
                    <a:gd name="connsiteY12" fmla="*/ 695396 h 974399"/>
                    <a:gd name="connsiteX13" fmla="*/ 401638 w 777479"/>
                    <a:gd name="connsiteY13" fmla="*/ 907327 h 974399"/>
                    <a:gd name="connsiteX14" fmla="*/ 451644 w 777479"/>
                    <a:gd name="connsiteY14" fmla="*/ 974002 h 974399"/>
                    <a:gd name="connsiteX15" fmla="*/ 504032 w 777479"/>
                    <a:gd name="connsiteY15" fmla="*/ 909708 h 974399"/>
                    <a:gd name="connsiteX16" fmla="*/ 504032 w 777479"/>
                    <a:gd name="connsiteY16" fmla="*/ 669201 h 974399"/>
                    <a:gd name="connsiteX17" fmla="*/ 527844 w 777479"/>
                    <a:gd name="connsiteY17" fmla="*/ 783502 h 974399"/>
                    <a:gd name="connsiteX18" fmla="*/ 573088 w 777479"/>
                    <a:gd name="connsiteY18" fmla="*/ 881133 h 974399"/>
                    <a:gd name="connsiteX19" fmla="*/ 625475 w 777479"/>
                    <a:gd name="connsiteY19" fmla="*/ 902564 h 974399"/>
                    <a:gd name="connsiteX20" fmla="*/ 662013 w 777479"/>
                    <a:gd name="connsiteY20" fmla="*/ 845613 h 974399"/>
                    <a:gd name="connsiteX21" fmla="*/ 644525 w 777479"/>
                    <a:gd name="connsiteY21" fmla="*/ 723971 h 974399"/>
                    <a:gd name="connsiteX22" fmla="*/ 632619 w 777479"/>
                    <a:gd name="connsiteY22" fmla="*/ 647771 h 974399"/>
                    <a:gd name="connsiteX23" fmla="*/ 718344 w 777479"/>
                    <a:gd name="connsiteY23" fmla="*/ 797789 h 974399"/>
                    <a:gd name="connsiteX24" fmla="*/ 770732 w 777479"/>
                    <a:gd name="connsiteY24" fmla="*/ 776358 h 974399"/>
                    <a:gd name="connsiteX25" fmla="*/ 758825 w 777479"/>
                    <a:gd name="connsiteY25" fmla="*/ 635864 h 974399"/>
                    <a:gd name="connsiteX26" fmla="*/ 668338 w 777479"/>
                    <a:gd name="connsiteY26" fmla="*/ 464414 h 974399"/>
                    <a:gd name="connsiteX27" fmla="*/ 577964 w 777479"/>
                    <a:gd name="connsiteY27" fmla="*/ 0 h 974399"/>
                    <a:gd name="connsiteX0" fmla="*/ 224488 w 777479"/>
                    <a:gd name="connsiteY0" fmla="*/ 79294 h 974399"/>
                    <a:gd name="connsiteX1" fmla="*/ 239713 w 777479"/>
                    <a:gd name="connsiteY1" fmla="*/ 381071 h 974399"/>
                    <a:gd name="connsiteX2" fmla="*/ 82550 w 777479"/>
                    <a:gd name="connsiteY2" fmla="*/ 476321 h 974399"/>
                    <a:gd name="connsiteX3" fmla="*/ 3969 w 777479"/>
                    <a:gd name="connsiteY3" fmla="*/ 614433 h 974399"/>
                    <a:gd name="connsiteX4" fmla="*/ 106363 w 777479"/>
                    <a:gd name="connsiteY4" fmla="*/ 628721 h 974399"/>
                    <a:gd name="connsiteX5" fmla="*/ 254000 w 777479"/>
                    <a:gd name="connsiteY5" fmla="*/ 526327 h 974399"/>
                    <a:gd name="connsiteX6" fmla="*/ 261144 w 777479"/>
                    <a:gd name="connsiteY6" fmla="*/ 538233 h 974399"/>
                    <a:gd name="connsiteX7" fmla="*/ 223044 w 777479"/>
                    <a:gd name="connsiteY7" fmla="*/ 673964 h 974399"/>
                    <a:gd name="connsiteX8" fmla="*/ 198834 w 777479"/>
                    <a:gd name="connsiteY8" fmla="*/ 800171 h 974399"/>
                    <a:gd name="connsiteX9" fmla="*/ 248147 w 777479"/>
                    <a:gd name="connsiteY9" fmla="*/ 890286 h 974399"/>
                    <a:gd name="connsiteX10" fmla="*/ 335682 w 777479"/>
                    <a:gd name="connsiteY10" fmla="*/ 748552 h 974399"/>
                    <a:gd name="connsiteX11" fmla="*/ 368300 w 777479"/>
                    <a:gd name="connsiteY11" fmla="*/ 628720 h 974399"/>
                    <a:gd name="connsiteX12" fmla="*/ 375444 w 777479"/>
                    <a:gd name="connsiteY12" fmla="*/ 695396 h 974399"/>
                    <a:gd name="connsiteX13" fmla="*/ 401638 w 777479"/>
                    <a:gd name="connsiteY13" fmla="*/ 907327 h 974399"/>
                    <a:gd name="connsiteX14" fmla="*/ 451644 w 777479"/>
                    <a:gd name="connsiteY14" fmla="*/ 974002 h 974399"/>
                    <a:gd name="connsiteX15" fmla="*/ 504032 w 777479"/>
                    <a:gd name="connsiteY15" fmla="*/ 909708 h 974399"/>
                    <a:gd name="connsiteX16" fmla="*/ 504032 w 777479"/>
                    <a:gd name="connsiteY16" fmla="*/ 669201 h 974399"/>
                    <a:gd name="connsiteX17" fmla="*/ 527844 w 777479"/>
                    <a:gd name="connsiteY17" fmla="*/ 783502 h 974399"/>
                    <a:gd name="connsiteX18" fmla="*/ 573088 w 777479"/>
                    <a:gd name="connsiteY18" fmla="*/ 881133 h 974399"/>
                    <a:gd name="connsiteX19" fmla="*/ 625475 w 777479"/>
                    <a:gd name="connsiteY19" fmla="*/ 902564 h 974399"/>
                    <a:gd name="connsiteX20" fmla="*/ 662013 w 777479"/>
                    <a:gd name="connsiteY20" fmla="*/ 845613 h 974399"/>
                    <a:gd name="connsiteX21" fmla="*/ 644525 w 777479"/>
                    <a:gd name="connsiteY21" fmla="*/ 723971 h 974399"/>
                    <a:gd name="connsiteX22" fmla="*/ 632619 w 777479"/>
                    <a:gd name="connsiteY22" fmla="*/ 647771 h 974399"/>
                    <a:gd name="connsiteX23" fmla="*/ 718344 w 777479"/>
                    <a:gd name="connsiteY23" fmla="*/ 797789 h 974399"/>
                    <a:gd name="connsiteX24" fmla="*/ 770732 w 777479"/>
                    <a:gd name="connsiteY24" fmla="*/ 776358 h 974399"/>
                    <a:gd name="connsiteX25" fmla="*/ 758825 w 777479"/>
                    <a:gd name="connsiteY25" fmla="*/ 635864 h 974399"/>
                    <a:gd name="connsiteX26" fmla="*/ 668338 w 777479"/>
                    <a:gd name="connsiteY26" fmla="*/ 464414 h 974399"/>
                    <a:gd name="connsiteX27" fmla="*/ 577964 w 777479"/>
                    <a:gd name="connsiteY27" fmla="*/ 0 h 9743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777479" h="974399">
                      <a:moveTo>
                        <a:pt x="224488" y="79294"/>
                      </a:moveTo>
                      <a:cubicBezTo>
                        <a:pt x="238577" y="124935"/>
                        <a:pt x="263369" y="314900"/>
                        <a:pt x="239713" y="381071"/>
                      </a:cubicBezTo>
                      <a:cubicBezTo>
                        <a:pt x="216057" y="447242"/>
                        <a:pt x="121841" y="437427"/>
                        <a:pt x="82550" y="476321"/>
                      </a:cubicBezTo>
                      <a:cubicBezTo>
                        <a:pt x="43259" y="515215"/>
                        <a:pt x="0" y="589033"/>
                        <a:pt x="3969" y="614433"/>
                      </a:cubicBezTo>
                      <a:cubicBezTo>
                        <a:pt x="7938" y="639833"/>
                        <a:pt x="64691" y="643405"/>
                        <a:pt x="106363" y="628721"/>
                      </a:cubicBezTo>
                      <a:cubicBezTo>
                        <a:pt x="148035" y="614037"/>
                        <a:pt x="228203" y="541408"/>
                        <a:pt x="254000" y="526327"/>
                      </a:cubicBezTo>
                      <a:cubicBezTo>
                        <a:pt x="279797" y="511246"/>
                        <a:pt x="266303" y="513627"/>
                        <a:pt x="261144" y="538233"/>
                      </a:cubicBezTo>
                      <a:cubicBezTo>
                        <a:pt x="255985" y="562839"/>
                        <a:pt x="233429" y="630308"/>
                        <a:pt x="223044" y="673964"/>
                      </a:cubicBezTo>
                      <a:cubicBezTo>
                        <a:pt x="212659" y="717620"/>
                        <a:pt x="194650" y="764117"/>
                        <a:pt x="198834" y="800171"/>
                      </a:cubicBezTo>
                      <a:cubicBezTo>
                        <a:pt x="203018" y="836225"/>
                        <a:pt x="225339" y="898889"/>
                        <a:pt x="248147" y="890286"/>
                      </a:cubicBezTo>
                      <a:cubicBezTo>
                        <a:pt x="270955" y="881683"/>
                        <a:pt x="315657" y="792146"/>
                        <a:pt x="335682" y="748552"/>
                      </a:cubicBezTo>
                      <a:cubicBezTo>
                        <a:pt x="355707" y="704958"/>
                        <a:pt x="361673" y="637579"/>
                        <a:pt x="368300" y="628720"/>
                      </a:cubicBezTo>
                      <a:cubicBezTo>
                        <a:pt x="374927" y="619861"/>
                        <a:pt x="369888" y="648962"/>
                        <a:pt x="375444" y="695396"/>
                      </a:cubicBezTo>
                      <a:cubicBezTo>
                        <a:pt x="381000" y="741831"/>
                        <a:pt x="388938" y="860893"/>
                        <a:pt x="401638" y="907327"/>
                      </a:cubicBezTo>
                      <a:cubicBezTo>
                        <a:pt x="414338" y="953761"/>
                        <a:pt x="434578" y="973605"/>
                        <a:pt x="451644" y="974002"/>
                      </a:cubicBezTo>
                      <a:cubicBezTo>
                        <a:pt x="468710" y="974399"/>
                        <a:pt x="495301" y="960508"/>
                        <a:pt x="504032" y="909708"/>
                      </a:cubicBezTo>
                      <a:cubicBezTo>
                        <a:pt x="512763" y="858908"/>
                        <a:pt x="500063" y="690235"/>
                        <a:pt x="504032" y="669201"/>
                      </a:cubicBezTo>
                      <a:cubicBezTo>
                        <a:pt x="508001" y="648167"/>
                        <a:pt x="516335" y="748180"/>
                        <a:pt x="527844" y="783502"/>
                      </a:cubicBezTo>
                      <a:cubicBezTo>
                        <a:pt x="539353" y="818824"/>
                        <a:pt x="556816" y="861289"/>
                        <a:pt x="573088" y="881133"/>
                      </a:cubicBezTo>
                      <a:cubicBezTo>
                        <a:pt x="589360" y="900977"/>
                        <a:pt x="610654" y="908484"/>
                        <a:pt x="625475" y="902564"/>
                      </a:cubicBezTo>
                      <a:cubicBezTo>
                        <a:pt x="640296" y="896644"/>
                        <a:pt x="658838" y="875379"/>
                        <a:pt x="662013" y="845613"/>
                      </a:cubicBezTo>
                      <a:cubicBezTo>
                        <a:pt x="665188" y="815847"/>
                        <a:pt x="649424" y="756945"/>
                        <a:pt x="644525" y="723971"/>
                      </a:cubicBezTo>
                      <a:cubicBezTo>
                        <a:pt x="639626" y="690997"/>
                        <a:pt x="620316" y="635468"/>
                        <a:pt x="632619" y="647771"/>
                      </a:cubicBezTo>
                      <a:cubicBezTo>
                        <a:pt x="644922" y="660074"/>
                        <a:pt x="695325" y="776358"/>
                        <a:pt x="718344" y="797789"/>
                      </a:cubicBezTo>
                      <a:cubicBezTo>
                        <a:pt x="741363" y="819220"/>
                        <a:pt x="763985" y="803346"/>
                        <a:pt x="770732" y="776358"/>
                      </a:cubicBezTo>
                      <a:cubicBezTo>
                        <a:pt x="777479" y="749371"/>
                        <a:pt x="775891" y="687855"/>
                        <a:pt x="758825" y="635864"/>
                      </a:cubicBezTo>
                      <a:cubicBezTo>
                        <a:pt x="741759" y="583873"/>
                        <a:pt x="698481" y="570391"/>
                        <a:pt x="668338" y="464414"/>
                      </a:cubicBezTo>
                      <a:cubicBezTo>
                        <a:pt x="638195" y="358437"/>
                        <a:pt x="580345" y="78978"/>
                        <a:pt x="577964" y="0"/>
                      </a:cubicBezTo>
                    </a:path>
                  </a:pathLst>
                </a:custGeom>
                <a:solidFill>
                  <a:srgbClr val="FFCC99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1" name="Freeform 90"/>
                <p:cNvSpPr/>
                <p:nvPr/>
              </p:nvSpPr>
              <p:spPr>
                <a:xfrm rot="7397368">
                  <a:off x="778085" y="2591688"/>
                  <a:ext cx="656203" cy="1097146"/>
                </a:xfrm>
                <a:custGeom>
                  <a:avLst/>
                  <a:gdLst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37332 w 777479"/>
                    <a:gd name="connsiteY7" fmla="*/ 433387 h 733822"/>
                    <a:gd name="connsiteX8" fmla="*/ 275432 w 777479"/>
                    <a:gd name="connsiteY8" fmla="*/ 659606 h 733822"/>
                    <a:gd name="connsiteX9" fmla="*/ 365919 w 777479"/>
                    <a:gd name="connsiteY9" fmla="*/ 516731 h 733822"/>
                    <a:gd name="connsiteX10" fmla="*/ 384969 w 777479"/>
                    <a:gd name="connsiteY10" fmla="*/ 423862 h 733822"/>
                    <a:gd name="connsiteX11" fmla="*/ 375444 w 777479"/>
                    <a:gd name="connsiteY11" fmla="*/ 454819 h 733822"/>
                    <a:gd name="connsiteX12" fmla="*/ 401638 w 777479"/>
                    <a:gd name="connsiteY12" fmla="*/ 666750 h 733822"/>
                    <a:gd name="connsiteX13" fmla="*/ 451644 w 777479"/>
                    <a:gd name="connsiteY13" fmla="*/ 733425 h 733822"/>
                    <a:gd name="connsiteX14" fmla="*/ 504032 w 777479"/>
                    <a:gd name="connsiteY14" fmla="*/ 669131 h 733822"/>
                    <a:gd name="connsiteX15" fmla="*/ 523082 w 777479"/>
                    <a:gd name="connsiteY15" fmla="*/ 526256 h 733822"/>
                    <a:gd name="connsiteX16" fmla="*/ 527844 w 777479"/>
                    <a:gd name="connsiteY16" fmla="*/ 542925 h 733822"/>
                    <a:gd name="connsiteX17" fmla="*/ 573088 w 777479"/>
                    <a:gd name="connsiteY17" fmla="*/ 640556 h 733822"/>
                    <a:gd name="connsiteX18" fmla="*/ 625475 w 777479"/>
                    <a:gd name="connsiteY18" fmla="*/ 661987 h 733822"/>
                    <a:gd name="connsiteX19" fmla="*/ 658813 w 777479"/>
                    <a:gd name="connsiteY19" fmla="*/ 552450 h 733822"/>
                    <a:gd name="connsiteX20" fmla="*/ 644525 w 777479"/>
                    <a:gd name="connsiteY20" fmla="*/ 483394 h 733822"/>
                    <a:gd name="connsiteX21" fmla="*/ 646907 w 777479"/>
                    <a:gd name="connsiteY21" fmla="*/ 483394 h 733822"/>
                    <a:gd name="connsiteX22" fmla="*/ 718344 w 777479"/>
                    <a:gd name="connsiteY22" fmla="*/ 557212 h 733822"/>
                    <a:gd name="connsiteX23" fmla="*/ 770732 w 777479"/>
                    <a:gd name="connsiteY23" fmla="*/ 535781 h 733822"/>
                    <a:gd name="connsiteX24" fmla="*/ 758825 w 777479"/>
                    <a:gd name="connsiteY24" fmla="*/ 395287 h 733822"/>
                    <a:gd name="connsiteX25" fmla="*/ 668338 w 777479"/>
                    <a:gd name="connsiteY25" fmla="*/ 223837 h 733822"/>
                    <a:gd name="connsiteX26" fmla="*/ 644525 w 777479"/>
                    <a:gd name="connsiteY26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37332 w 777479"/>
                    <a:gd name="connsiteY7" fmla="*/ 433387 h 733822"/>
                    <a:gd name="connsiteX8" fmla="*/ 248147 w 777479"/>
                    <a:gd name="connsiteY8" fmla="*/ 649709 h 733822"/>
                    <a:gd name="connsiteX9" fmla="*/ 365919 w 777479"/>
                    <a:gd name="connsiteY9" fmla="*/ 516731 h 733822"/>
                    <a:gd name="connsiteX10" fmla="*/ 384969 w 777479"/>
                    <a:gd name="connsiteY10" fmla="*/ 423862 h 733822"/>
                    <a:gd name="connsiteX11" fmla="*/ 375444 w 777479"/>
                    <a:gd name="connsiteY11" fmla="*/ 454819 h 733822"/>
                    <a:gd name="connsiteX12" fmla="*/ 401638 w 777479"/>
                    <a:gd name="connsiteY12" fmla="*/ 666750 h 733822"/>
                    <a:gd name="connsiteX13" fmla="*/ 451644 w 777479"/>
                    <a:gd name="connsiteY13" fmla="*/ 733425 h 733822"/>
                    <a:gd name="connsiteX14" fmla="*/ 504032 w 777479"/>
                    <a:gd name="connsiteY14" fmla="*/ 669131 h 733822"/>
                    <a:gd name="connsiteX15" fmla="*/ 523082 w 777479"/>
                    <a:gd name="connsiteY15" fmla="*/ 526256 h 733822"/>
                    <a:gd name="connsiteX16" fmla="*/ 527844 w 777479"/>
                    <a:gd name="connsiteY16" fmla="*/ 542925 h 733822"/>
                    <a:gd name="connsiteX17" fmla="*/ 573088 w 777479"/>
                    <a:gd name="connsiteY17" fmla="*/ 640556 h 733822"/>
                    <a:gd name="connsiteX18" fmla="*/ 625475 w 777479"/>
                    <a:gd name="connsiteY18" fmla="*/ 661987 h 733822"/>
                    <a:gd name="connsiteX19" fmla="*/ 658813 w 777479"/>
                    <a:gd name="connsiteY19" fmla="*/ 552450 h 733822"/>
                    <a:gd name="connsiteX20" fmla="*/ 644525 w 777479"/>
                    <a:gd name="connsiteY20" fmla="*/ 483394 h 733822"/>
                    <a:gd name="connsiteX21" fmla="*/ 646907 w 777479"/>
                    <a:gd name="connsiteY21" fmla="*/ 483394 h 733822"/>
                    <a:gd name="connsiteX22" fmla="*/ 718344 w 777479"/>
                    <a:gd name="connsiteY22" fmla="*/ 557212 h 733822"/>
                    <a:gd name="connsiteX23" fmla="*/ 770732 w 777479"/>
                    <a:gd name="connsiteY23" fmla="*/ 535781 h 733822"/>
                    <a:gd name="connsiteX24" fmla="*/ 758825 w 777479"/>
                    <a:gd name="connsiteY24" fmla="*/ 395287 h 733822"/>
                    <a:gd name="connsiteX25" fmla="*/ 668338 w 777479"/>
                    <a:gd name="connsiteY25" fmla="*/ 223837 h 733822"/>
                    <a:gd name="connsiteX26" fmla="*/ 644525 w 777479"/>
                    <a:gd name="connsiteY26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248147 w 777479"/>
                    <a:gd name="connsiteY8" fmla="*/ 649709 h 733822"/>
                    <a:gd name="connsiteX9" fmla="*/ 365919 w 777479"/>
                    <a:gd name="connsiteY9" fmla="*/ 516731 h 733822"/>
                    <a:gd name="connsiteX10" fmla="*/ 384969 w 777479"/>
                    <a:gd name="connsiteY10" fmla="*/ 423862 h 733822"/>
                    <a:gd name="connsiteX11" fmla="*/ 375444 w 777479"/>
                    <a:gd name="connsiteY11" fmla="*/ 454819 h 733822"/>
                    <a:gd name="connsiteX12" fmla="*/ 401638 w 777479"/>
                    <a:gd name="connsiteY12" fmla="*/ 666750 h 733822"/>
                    <a:gd name="connsiteX13" fmla="*/ 451644 w 777479"/>
                    <a:gd name="connsiteY13" fmla="*/ 733425 h 733822"/>
                    <a:gd name="connsiteX14" fmla="*/ 504032 w 777479"/>
                    <a:gd name="connsiteY14" fmla="*/ 669131 h 733822"/>
                    <a:gd name="connsiteX15" fmla="*/ 523082 w 777479"/>
                    <a:gd name="connsiteY15" fmla="*/ 526256 h 733822"/>
                    <a:gd name="connsiteX16" fmla="*/ 527844 w 777479"/>
                    <a:gd name="connsiteY16" fmla="*/ 542925 h 733822"/>
                    <a:gd name="connsiteX17" fmla="*/ 573088 w 777479"/>
                    <a:gd name="connsiteY17" fmla="*/ 640556 h 733822"/>
                    <a:gd name="connsiteX18" fmla="*/ 625475 w 777479"/>
                    <a:gd name="connsiteY18" fmla="*/ 661987 h 733822"/>
                    <a:gd name="connsiteX19" fmla="*/ 658813 w 777479"/>
                    <a:gd name="connsiteY19" fmla="*/ 552450 h 733822"/>
                    <a:gd name="connsiteX20" fmla="*/ 644525 w 777479"/>
                    <a:gd name="connsiteY20" fmla="*/ 483394 h 733822"/>
                    <a:gd name="connsiteX21" fmla="*/ 646907 w 777479"/>
                    <a:gd name="connsiteY21" fmla="*/ 483394 h 733822"/>
                    <a:gd name="connsiteX22" fmla="*/ 718344 w 777479"/>
                    <a:gd name="connsiteY22" fmla="*/ 557212 h 733822"/>
                    <a:gd name="connsiteX23" fmla="*/ 770732 w 777479"/>
                    <a:gd name="connsiteY23" fmla="*/ 535781 h 733822"/>
                    <a:gd name="connsiteX24" fmla="*/ 758825 w 777479"/>
                    <a:gd name="connsiteY24" fmla="*/ 395287 h 733822"/>
                    <a:gd name="connsiteX25" fmla="*/ 668338 w 777479"/>
                    <a:gd name="connsiteY25" fmla="*/ 223837 h 733822"/>
                    <a:gd name="connsiteX26" fmla="*/ 644525 w 777479"/>
                    <a:gd name="connsiteY26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65919 w 777479"/>
                    <a:gd name="connsiteY10" fmla="*/ 516731 h 733822"/>
                    <a:gd name="connsiteX11" fmla="*/ 384969 w 777479"/>
                    <a:gd name="connsiteY11" fmla="*/ 423862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23082 w 777479"/>
                    <a:gd name="connsiteY16" fmla="*/ 526256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46907 w 777479"/>
                    <a:gd name="connsiteY22" fmla="*/ 4833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84969 w 777479"/>
                    <a:gd name="connsiteY11" fmla="*/ 423862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23082 w 777479"/>
                    <a:gd name="connsiteY16" fmla="*/ 526256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46907 w 777479"/>
                    <a:gd name="connsiteY22" fmla="*/ 4833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68300 w 777479"/>
                    <a:gd name="connsiteY11" fmla="*/ 388143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23082 w 777479"/>
                    <a:gd name="connsiteY16" fmla="*/ 526256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46907 w 777479"/>
                    <a:gd name="connsiteY22" fmla="*/ 4833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68300 w 777479"/>
                    <a:gd name="connsiteY11" fmla="*/ 388143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04032 w 777479"/>
                    <a:gd name="connsiteY16" fmla="*/ 428624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46907 w 777479"/>
                    <a:gd name="connsiteY22" fmla="*/ 4833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68300 w 777479"/>
                    <a:gd name="connsiteY11" fmla="*/ 388143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04032 w 777479"/>
                    <a:gd name="connsiteY16" fmla="*/ 428624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32619 w 777479"/>
                    <a:gd name="connsiteY22" fmla="*/ 4071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68300 w 777479"/>
                    <a:gd name="connsiteY11" fmla="*/ 388143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04032 w 777479"/>
                    <a:gd name="connsiteY16" fmla="*/ 428624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62013 w 777479"/>
                    <a:gd name="connsiteY20" fmla="*/ 605036 h 733822"/>
                    <a:gd name="connsiteX21" fmla="*/ 644525 w 777479"/>
                    <a:gd name="connsiteY21" fmla="*/ 483394 h 733822"/>
                    <a:gd name="connsiteX22" fmla="*/ 632619 w 777479"/>
                    <a:gd name="connsiteY22" fmla="*/ 4071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2397 h 834313"/>
                    <a:gd name="connsiteX1" fmla="*/ 239713 w 777479"/>
                    <a:gd name="connsiteY1" fmla="*/ 240985 h 834313"/>
                    <a:gd name="connsiteX2" fmla="*/ 82550 w 777479"/>
                    <a:gd name="connsiteY2" fmla="*/ 336235 h 834313"/>
                    <a:gd name="connsiteX3" fmla="*/ 3969 w 777479"/>
                    <a:gd name="connsiteY3" fmla="*/ 474347 h 834313"/>
                    <a:gd name="connsiteX4" fmla="*/ 106363 w 777479"/>
                    <a:gd name="connsiteY4" fmla="*/ 488635 h 834313"/>
                    <a:gd name="connsiteX5" fmla="*/ 254000 w 777479"/>
                    <a:gd name="connsiteY5" fmla="*/ 386241 h 834313"/>
                    <a:gd name="connsiteX6" fmla="*/ 261144 w 777479"/>
                    <a:gd name="connsiteY6" fmla="*/ 398147 h 834313"/>
                    <a:gd name="connsiteX7" fmla="*/ 223044 w 777479"/>
                    <a:gd name="connsiteY7" fmla="*/ 533878 h 834313"/>
                    <a:gd name="connsiteX8" fmla="*/ 198834 w 777479"/>
                    <a:gd name="connsiteY8" fmla="*/ 660085 h 834313"/>
                    <a:gd name="connsiteX9" fmla="*/ 248147 w 777479"/>
                    <a:gd name="connsiteY9" fmla="*/ 750200 h 834313"/>
                    <a:gd name="connsiteX10" fmla="*/ 335682 w 777479"/>
                    <a:gd name="connsiteY10" fmla="*/ 608466 h 834313"/>
                    <a:gd name="connsiteX11" fmla="*/ 368300 w 777479"/>
                    <a:gd name="connsiteY11" fmla="*/ 488634 h 834313"/>
                    <a:gd name="connsiteX12" fmla="*/ 375444 w 777479"/>
                    <a:gd name="connsiteY12" fmla="*/ 555310 h 834313"/>
                    <a:gd name="connsiteX13" fmla="*/ 401638 w 777479"/>
                    <a:gd name="connsiteY13" fmla="*/ 767241 h 834313"/>
                    <a:gd name="connsiteX14" fmla="*/ 451644 w 777479"/>
                    <a:gd name="connsiteY14" fmla="*/ 833916 h 834313"/>
                    <a:gd name="connsiteX15" fmla="*/ 504032 w 777479"/>
                    <a:gd name="connsiteY15" fmla="*/ 769622 h 834313"/>
                    <a:gd name="connsiteX16" fmla="*/ 504032 w 777479"/>
                    <a:gd name="connsiteY16" fmla="*/ 529115 h 834313"/>
                    <a:gd name="connsiteX17" fmla="*/ 527844 w 777479"/>
                    <a:gd name="connsiteY17" fmla="*/ 643416 h 834313"/>
                    <a:gd name="connsiteX18" fmla="*/ 573088 w 777479"/>
                    <a:gd name="connsiteY18" fmla="*/ 741047 h 834313"/>
                    <a:gd name="connsiteX19" fmla="*/ 625475 w 777479"/>
                    <a:gd name="connsiteY19" fmla="*/ 762478 h 834313"/>
                    <a:gd name="connsiteX20" fmla="*/ 662013 w 777479"/>
                    <a:gd name="connsiteY20" fmla="*/ 705527 h 834313"/>
                    <a:gd name="connsiteX21" fmla="*/ 644525 w 777479"/>
                    <a:gd name="connsiteY21" fmla="*/ 583885 h 834313"/>
                    <a:gd name="connsiteX22" fmla="*/ 632619 w 777479"/>
                    <a:gd name="connsiteY22" fmla="*/ 507685 h 834313"/>
                    <a:gd name="connsiteX23" fmla="*/ 718344 w 777479"/>
                    <a:gd name="connsiteY23" fmla="*/ 657703 h 834313"/>
                    <a:gd name="connsiteX24" fmla="*/ 770732 w 777479"/>
                    <a:gd name="connsiteY24" fmla="*/ 636272 h 834313"/>
                    <a:gd name="connsiteX25" fmla="*/ 758825 w 777479"/>
                    <a:gd name="connsiteY25" fmla="*/ 495778 h 834313"/>
                    <a:gd name="connsiteX26" fmla="*/ 668338 w 777479"/>
                    <a:gd name="connsiteY26" fmla="*/ 324328 h 834313"/>
                    <a:gd name="connsiteX27" fmla="*/ 668239 w 777479"/>
                    <a:gd name="connsiteY27" fmla="*/ 0 h 834313"/>
                    <a:gd name="connsiteX0" fmla="*/ 240017 w 777479"/>
                    <a:gd name="connsiteY0" fmla="*/ 24652 h 834313"/>
                    <a:gd name="connsiteX1" fmla="*/ 239713 w 777479"/>
                    <a:gd name="connsiteY1" fmla="*/ 240985 h 834313"/>
                    <a:gd name="connsiteX2" fmla="*/ 82550 w 777479"/>
                    <a:gd name="connsiteY2" fmla="*/ 336235 h 834313"/>
                    <a:gd name="connsiteX3" fmla="*/ 3969 w 777479"/>
                    <a:gd name="connsiteY3" fmla="*/ 474347 h 834313"/>
                    <a:gd name="connsiteX4" fmla="*/ 106363 w 777479"/>
                    <a:gd name="connsiteY4" fmla="*/ 488635 h 834313"/>
                    <a:gd name="connsiteX5" fmla="*/ 254000 w 777479"/>
                    <a:gd name="connsiteY5" fmla="*/ 386241 h 834313"/>
                    <a:gd name="connsiteX6" fmla="*/ 261144 w 777479"/>
                    <a:gd name="connsiteY6" fmla="*/ 398147 h 834313"/>
                    <a:gd name="connsiteX7" fmla="*/ 223044 w 777479"/>
                    <a:gd name="connsiteY7" fmla="*/ 533878 h 834313"/>
                    <a:gd name="connsiteX8" fmla="*/ 198834 w 777479"/>
                    <a:gd name="connsiteY8" fmla="*/ 660085 h 834313"/>
                    <a:gd name="connsiteX9" fmla="*/ 248147 w 777479"/>
                    <a:gd name="connsiteY9" fmla="*/ 750200 h 834313"/>
                    <a:gd name="connsiteX10" fmla="*/ 335682 w 777479"/>
                    <a:gd name="connsiteY10" fmla="*/ 608466 h 834313"/>
                    <a:gd name="connsiteX11" fmla="*/ 368300 w 777479"/>
                    <a:gd name="connsiteY11" fmla="*/ 488634 h 834313"/>
                    <a:gd name="connsiteX12" fmla="*/ 375444 w 777479"/>
                    <a:gd name="connsiteY12" fmla="*/ 555310 h 834313"/>
                    <a:gd name="connsiteX13" fmla="*/ 401638 w 777479"/>
                    <a:gd name="connsiteY13" fmla="*/ 767241 h 834313"/>
                    <a:gd name="connsiteX14" fmla="*/ 451644 w 777479"/>
                    <a:gd name="connsiteY14" fmla="*/ 833916 h 834313"/>
                    <a:gd name="connsiteX15" fmla="*/ 504032 w 777479"/>
                    <a:gd name="connsiteY15" fmla="*/ 769622 h 834313"/>
                    <a:gd name="connsiteX16" fmla="*/ 504032 w 777479"/>
                    <a:gd name="connsiteY16" fmla="*/ 529115 h 834313"/>
                    <a:gd name="connsiteX17" fmla="*/ 527844 w 777479"/>
                    <a:gd name="connsiteY17" fmla="*/ 643416 h 834313"/>
                    <a:gd name="connsiteX18" fmla="*/ 573088 w 777479"/>
                    <a:gd name="connsiteY18" fmla="*/ 741047 h 834313"/>
                    <a:gd name="connsiteX19" fmla="*/ 625475 w 777479"/>
                    <a:gd name="connsiteY19" fmla="*/ 762478 h 834313"/>
                    <a:gd name="connsiteX20" fmla="*/ 662013 w 777479"/>
                    <a:gd name="connsiteY20" fmla="*/ 705527 h 834313"/>
                    <a:gd name="connsiteX21" fmla="*/ 644525 w 777479"/>
                    <a:gd name="connsiteY21" fmla="*/ 583885 h 834313"/>
                    <a:gd name="connsiteX22" fmla="*/ 632619 w 777479"/>
                    <a:gd name="connsiteY22" fmla="*/ 507685 h 834313"/>
                    <a:gd name="connsiteX23" fmla="*/ 718344 w 777479"/>
                    <a:gd name="connsiteY23" fmla="*/ 657703 h 834313"/>
                    <a:gd name="connsiteX24" fmla="*/ 770732 w 777479"/>
                    <a:gd name="connsiteY24" fmla="*/ 636272 h 834313"/>
                    <a:gd name="connsiteX25" fmla="*/ 758825 w 777479"/>
                    <a:gd name="connsiteY25" fmla="*/ 495778 h 834313"/>
                    <a:gd name="connsiteX26" fmla="*/ 668338 w 777479"/>
                    <a:gd name="connsiteY26" fmla="*/ 324328 h 834313"/>
                    <a:gd name="connsiteX27" fmla="*/ 668239 w 777479"/>
                    <a:gd name="connsiteY27" fmla="*/ 0 h 834313"/>
                    <a:gd name="connsiteX0" fmla="*/ 240017 w 777479"/>
                    <a:gd name="connsiteY0" fmla="*/ 164738 h 974399"/>
                    <a:gd name="connsiteX1" fmla="*/ 239713 w 777479"/>
                    <a:gd name="connsiteY1" fmla="*/ 381071 h 974399"/>
                    <a:gd name="connsiteX2" fmla="*/ 82550 w 777479"/>
                    <a:gd name="connsiteY2" fmla="*/ 476321 h 974399"/>
                    <a:gd name="connsiteX3" fmla="*/ 3969 w 777479"/>
                    <a:gd name="connsiteY3" fmla="*/ 614433 h 974399"/>
                    <a:gd name="connsiteX4" fmla="*/ 106363 w 777479"/>
                    <a:gd name="connsiteY4" fmla="*/ 628721 h 974399"/>
                    <a:gd name="connsiteX5" fmla="*/ 254000 w 777479"/>
                    <a:gd name="connsiteY5" fmla="*/ 526327 h 974399"/>
                    <a:gd name="connsiteX6" fmla="*/ 261144 w 777479"/>
                    <a:gd name="connsiteY6" fmla="*/ 538233 h 974399"/>
                    <a:gd name="connsiteX7" fmla="*/ 223044 w 777479"/>
                    <a:gd name="connsiteY7" fmla="*/ 673964 h 974399"/>
                    <a:gd name="connsiteX8" fmla="*/ 198834 w 777479"/>
                    <a:gd name="connsiteY8" fmla="*/ 800171 h 974399"/>
                    <a:gd name="connsiteX9" fmla="*/ 248147 w 777479"/>
                    <a:gd name="connsiteY9" fmla="*/ 890286 h 974399"/>
                    <a:gd name="connsiteX10" fmla="*/ 335682 w 777479"/>
                    <a:gd name="connsiteY10" fmla="*/ 748552 h 974399"/>
                    <a:gd name="connsiteX11" fmla="*/ 368300 w 777479"/>
                    <a:gd name="connsiteY11" fmla="*/ 628720 h 974399"/>
                    <a:gd name="connsiteX12" fmla="*/ 375444 w 777479"/>
                    <a:gd name="connsiteY12" fmla="*/ 695396 h 974399"/>
                    <a:gd name="connsiteX13" fmla="*/ 401638 w 777479"/>
                    <a:gd name="connsiteY13" fmla="*/ 907327 h 974399"/>
                    <a:gd name="connsiteX14" fmla="*/ 451644 w 777479"/>
                    <a:gd name="connsiteY14" fmla="*/ 974002 h 974399"/>
                    <a:gd name="connsiteX15" fmla="*/ 504032 w 777479"/>
                    <a:gd name="connsiteY15" fmla="*/ 909708 h 974399"/>
                    <a:gd name="connsiteX16" fmla="*/ 504032 w 777479"/>
                    <a:gd name="connsiteY16" fmla="*/ 669201 h 974399"/>
                    <a:gd name="connsiteX17" fmla="*/ 527844 w 777479"/>
                    <a:gd name="connsiteY17" fmla="*/ 783502 h 974399"/>
                    <a:gd name="connsiteX18" fmla="*/ 573088 w 777479"/>
                    <a:gd name="connsiteY18" fmla="*/ 881133 h 974399"/>
                    <a:gd name="connsiteX19" fmla="*/ 625475 w 777479"/>
                    <a:gd name="connsiteY19" fmla="*/ 902564 h 974399"/>
                    <a:gd name="connsiteX20" fmla="*/ 662013 w 777479"/>
                    <a:gd name="connsiteY20" fmla="*/ 845613 h 974399"/>
                    <a:gd name="connsiteX21" fmla="*/ 644525 w 777479"/>
                    <a:gd name="connsiteY21" fmla="*/ 723971 h 974399"/>
                    <a:gd name="connsiteX22" fmla="*/ 632619 w 777479"/>
                    <a:gd name="connsiteY22" fmla="*/ 647771 h 974399"/>
                    <a:gd name="connsiteX23" fmla="*/ 718344 w 777479"/>
                    <a:gd name="connsiteY23" fmla="*/ 797789 h 974399"/>
                    <a:gd name="connsiteX24" fmla="*/ 770732 w 777479"/>
                    <a:gd name="connsiteY24" fmla="*/ 776358 h 974399"/>
                    <a:gd name="connsiteX25" fmla="*/ 758825 w 777479"/>
                    <a:gd name="connsiteY25" fmla="*/ 635864 h 974399"/>
                    <a:gd name="connsiteX26" fmla="*/ 668338 w 777479"/>
                    <a:gd name="connsiteY26" fmla="*/ 464414 h 974399"/>
                    <a:gd name="connsiteX27" fmla="*/ 577964 w 777479"/>
                    <a:gd name="connsiteY27" fmla="*/ 0 h 974399"/>
                    <a:gd name="connsiteX0" fmla="*/ 224488 w 777479"/>
                    <a:gd name="connsiteY0" fmla="*/ 79294 h 974399"/>
                    <a:gd name="connsiteX1" fmla="*/ 239713 w 777479"/>
                    <a:gd name="connsiteY1" fmla="*/ 381071 h 974399"/>
                    <a:gd name="connsiteX2" fmla="*/ 82550 w 777479"/>
                    <a:gd name="connsiteY2" fmla="*/ 476321 h 974399"/>
                    <a:gd name="connsiteX3" fmla="*/ 3969 w 777479"/>
                    <a:gd name="connsiteY3" fmla="*/ 614433 h 974399"/>
                    <a:gd name="connsiteX4" fmla="*/ 106363 w 777479"/>
                    <a:gd name="connsiteY4" fmla="*/ 628721 h 974399"/>
                    <a:gd name="connsiteX5" fmla="*/ 254000 w 777479"/>
                    <a:gd name="connsiteY5" fmla="*/ 526327 h 974399"/>
                    <a:gd name="connsiteX6" fmla="*/ 261144 w 777479"/>
                    <a:gd name="connsiteY6" fmla="*/ 538233 h 974399"/>
                    <a:gd name="connsiteX7" fmla="*/ 223044 w 777479"/>
                    <a:gd name="connsiteY7" fmla="*/ 673964 h 974399"/>
                    <a:gd name="connsiteX8" fmla="*/ 198834 w 777479"/>
                    <a:gd name="connsiteY8" fmla="*/ 800171 h 974399"/>
                    <a:gd name="connsiteX9" fmla="*/ 248147 w 777479"/>
                    <a:gd name="connsiteY9" fmla="*/ 890286 h 974399"/>
                    <a:gd name="connsiteX10" fmla="*/ 335682 w 777479"/>
                    <a:gd name="connsiteY10" fmla="*/ 748552 h 974399"/>
                    <a:gd name="connsiteX11" fmla="*/ 368300 w 777479"/>
                    <a:gd name="connsiteY11" fmla="*/ 628720 h 974399"/>
                    <a:gd name="connsiteX12" fmla="*/ 375444 w 777479"/>
                    <a:gd name="connsiteY12" fmla="*/ 695396 h 974399"/>
                    <a:gd name="connsiteX13" fmla="*/ 401638 w 777479"/>
                    <a:gd name="connsiteY13" fmla="*/ 907327 h 974399"/>
                    <a:gd name="connsiteX14" fmla="*/ 451644 w 777479"/>
                    <a:gd name="connsiteY14" fmla="*/ 974002 h 974399"/>
                    <a:gd name="connsiteX15" fmla="*/ 504032 w 777479"/>
                    <a:gd name="connsiteY15" fmla="*/ 909708 h 974399"/>
                    <a:gd name="connsiteX16" fmla="*/ 504032 w 777479"/>
                    <a:gd name="connsiteY16" fmla="*/ 669201 h 974399"/>
                    <a:gd name="connsiteX17" fmla="*/ 527844 w 777479"/>
                    <a:gd name="connsiteY17" fmla="*/ 783502 h 974399"/>
                    <a:gd name="connsiteX18" fmla="*/ 573088 w 777479"/>
                    <a:gd name="connsiteY18" fmla="*/ 881133 h 974399"/>
                    <a:gd name="connsiteX19" fmla="*/ 625475 w 777479"/>
                    <a:gd name="connsiteY19" fmla="*/ 902564 h 974399"/>
                    <a:gd name="connsiteX20" fmla="*/ 662013 w 777479"/>
                    <a:gd name="connsiteY20" fmla="*/ 845613 h 974399"/>
                    <a:gd name="connsiteX21" fmla="*/ 644525 w 777479"/>
                    <a:gd name="connsiteY21" fmla="*/ 723971 h 974399"/>
                    <a:gd name="connsiteX22" fmla="*/ 632619 w 777479"/>
                    <a:gd name="connsiteY22" fmla="*/ 647771 h 974399"/>
                    <a:gd name="connsiteX23" fmla="*/ 718344 w 777479"/>
                    <a:gd name="connsiteY23" fmla="*/ 797789 h 974399"/>
                    <a:gd name="connsiteX24" fmla="*/ 770732 w 777479"/>
                    <a:gd name="connsiteY24" fmla="*/ 776358 h 974399"/>
                    <a:gd name="connsiteX25" fmla="*/ 758825 w 777479"/>
                    <a:gd name="connsiteY25" fmla="*/ 635864 h 974399"/>
                    <a:gd name="connsiteX26" fmla="*/ 668338 w 777479"/>
                    <a:gd name="connsiteY26" fmla="*/ 464414 h 974399"/>
                    <a:gd name="connsiteX27" fmla="*/ 577964 w 777479"/>
                    <a:gd name="connsiteY27" fmla="*/ 0 h 9743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777479" h="974399">
                      <a:moveTo>
                        <a:pt x="224488" y="79294"/>
                      </a:moveTo>
                      <a:cubicBezTo>
                        <a:pt x="238577" y="124935"/>
                        <a:pt x="263369" y="314900"/>
                        <a:pt x="239713" y="381071"/>
                      </a:cubicBezTo>
                      <a:cubicBezTo>
                        <a:pt x="216057" y="447242"/>
                        <a:pt x="121841" y="437427"/>
                        <a:pt x="82550" y="476321"/>
                      </a:cubicBezTo>
                      <a:cubicBezTo>
                        <a:pt x="43259" y="515215"/>
                        <a:pt x="0" y="589033"/>
                        <a:pt x="3969" y="614433"/>
                      </a:cubicBezTo>
                      <a:cubicBezTo>
                        <a:pt x="7938" y="639833"/>
                        <a:pt x="64691" y="643405"/>
                        <a:pt x="106363" y="628721"/>
                      </a:cubicBezTo>
                      <a:cubicBezTo>
                        <a:pt x="148035" y="614037"/>
                        <a:pt x="228203" y="541408"/>
                        <a:pt x="254000" y="526327"/>
                      </a:cubicBezTo>
                      <a:cubicBezTo>
                        <a:pt x="279797" y="511246"/>
                        <a:pt x="266303" y="513627"/>
                        <a:pt x="261144" y="538233"/>
                      </a:cubicBezTo>
                      <a:cubicBezTo>
                        <a:pt x="255985" y="562839"/>
                        <a:pt x="233429" y="630308"/>
                        <a:pt x="223044" y="673964"/>
                      </a:cubicBezTo>
                      <a:cubicBezTo>
                        <a:pt x="212659" y="717620"/>
                        <a:pt x="194650" y="764117"/>
                        <a:pt x="198834" y="800171"/>
                      </a:cubicBezTo>
                      <a:cubicBezTo>
                        <a:pt x="203018" y="836225"/>
                        <a:pt x="225339" y="898889"/>
                        <a:pt x="248147" y="890286"/>
                      </a:cubicBezTo>
                      <a:cubicBezTo>
                        <a:pt x="270955" y="881683"/>
                        <a:pt x="315657" y="792146"/>
                        <a:pt x="335682" y="748552"/>
                      </a:cubicBezTo>
                      <a:cubicBezTo>
                        <a:pt x="355707" y="704958"/>
                        <a:pt x="361673" y="637579"/>
                        <a:pt x="368300" y="628720"/>
                      </a:cubicBezTo>
                      <a:cubicBezTo>
                        <a:pt x="374927" y="619861"/>
                        <a:pt x="369888" y="648962"/>
                        <a:pt x="375444" y="695396"/>
                      </a:cubicBezTo>
                      <a:cubicBezTo>
                        <a:pt x="381000" y="741831"/>
                        <a:pt x="388938" y="860893"/>
                        <a:pt x="401638" y="907327"/>
                      </a:cubicBezTo>
                      <a:cubicBezTo>
                        <a:pt x="414338" y="953761"/>
                        <a:pt x="434578" y="973605"/>
                        <a:pt x="451644" y="974002"/>
                      </a:cubicBezTo>
                      <a:cubicBezTo>
                        <a:pt x="468710" y="974399"/>
                        <a:pt x="495301" y="960508"/>
                        <a:pt x="504032" y="909708"/>
                      </a:cubicBezTo>
                      <a:cubicBezTo>
                        <a:pt x="512763" y="858908"/>
                        <a:pt x="500063" y="690235"/>
                        <a:pt x="504032" y="669201"/>
                      </a:cubicBezTo>
                      <a:cubicBezTo>
                        <a:pt x="508001" y="648167"/>
                        <a:pt x="516335" y="748180"/>
                        <a:pt x="527844" y="783502"/>
                      </a:cubicBezTo>
                      <a:cubicBezTo>
                        <a:pt x="539353" y="818824"/>
                        <a:pt x="556816" y="861289"/>
                        <a:pt x="573088" y="881133"/>
                      </a:cubicBezTo>
                      <a:cubicBezTo>
                        <a:pt x="589360" y="900977"/>
                        <a:pt x="610654" y="908484"/>
                        <a:pt x="625475" y="902564"/>
                      </a:cubicBezTo>
                      <a:cubicBezTo>
                        <a:pt x="640296" y="896644"/>
                        <a:pt x="658838" y="875379"/>
                        <a:pt x="662013" y="845613"/>
                      </a:cubicBezTo>
                      <a:cubicBezTo>
                        <a:pt x="665188" y="815847"/>
                        <a:pt x="649424" y="756945"/>
                        <a:pt x="644525" y="723971"/>
                      </a:cubicBezTo>
                      <a:cubicBezTo>
                        <a:pt x="639626" y="690997"/>
                        <a:pt x="620316" y="635468"/>
                        <a:pt x="632619" y="647771"/>
                      </a:cubicBezTo>
                      <a:cubicBezTo>
                        <a:pt x="644922" y="660074"/>
                        <a:pt x="695325" y="776358"/>
                        <a:pt x="718344" y="797789"/>
                      </a:cubicBezTo>
                      <a:cubicBezTo>
                        <a:pt x="741363" y="819220"/>
                        <a:pt x="763985" y="803346"/>
                        <a:pt x="770732" y="776358"/>
                      </a:cubicBezTo>
                      <a:cubicBezTo>
                        <a:pt x="777479" y="749371"/>
                        <a:pt x="775891" y="687855"/>
                        <a:pt x="758825" y="635864"/>
                      </a:cubicBezTo>
                      <a:cubicBezTo>
                        <a:pt x="741759" y="583873"/>
                        <a:pt x="698481" y="570391"/>
                        <a:pt x="668338" y="464414"/>
                      </a:cubicBezTo>
                      <a:cubicBezTo>
                        <a:pt x="638195" y="358437"/>
                        <a:pt x="580345" y="78978"/>
                        <a:pt x="577964" y="0"/>
                      </a:cubicBezTo>
                    </a:path>
                  </a:pathLst>
                </a:custGeom>
                <a:solidFill>
                  <a:srgbClr val="FFCC99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2" name="Chord 91"/>
                <p:cNvSpPr/>
                <p:nvPr/>
              </p:nvSpPr>
              <p:spPr>
                <a:xfrm>
                  <a:off x="1218548" y="2736677"/>
                  <a:ext cx="2030200" cy="3106558"/>
                </a:xfrm>
                <a:prstGeom prst="chord">
                  <a:avLst>
                    <a:gd name="adj1" fmla="val 10135620"/>
                    <a:gd name="adj2" fmla="val 674418"/>
                  </a:avLst>
                </a:prstGeom>
                <a:solidFill>
                  <a:srgbClr val="FFCC99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93" name="Group 24"/>
                <p:cNvGrpSpPr/>
                <p:nvPr/>
              </p:nvGrpSpPr>
              <p:grpSpPr>
                <a:xfrm>
                  <a:off x="1748165" y="2334591"/>
                  <a:ext cx="983407" cy="928728"/>
                  <a:chOff x="1239333" y="2582544"/>
                  <a:chExt cx="1033010" cy="831187"/>
                </a:xfrm>
                <a:solidFill>
                  <a:srgbClr val="FF3300"/>
                </a:solidFill>
              </p:grpSpPr>
              <p:sp>
                <p:nvSpPr>
                  <p:cNvPr id="94" name="Freeform 10"/>
                  <p:cNvSpPr/>
                  <p:nvPr/>
                </p:nvSpPr>
                <p:spPr>
                  <a:xfrm>
                    <a:off x="1239333" y="2884794"/>
                    <a:ext cx="1033010" cy="152541"/>
                  </a:xfrm>
                  <a:custGeom>
                    <a:avLst/>
                    <a:gdLst>
                      <a:gd name="connsiteX0" fmla="*/ 0 w 1209821"/>
                      <a:gd name="connsiteY0" fmla="*/ 0 h 138332"/>
                      <a:gd name="connsiteX1" fmla="*/ 337625 w 1209821"/>
                      <a:gd name="connsiteY1" fmla="*/ 112541 h 138332"/>
                      <a:gd name="connsiteX2" fmla="*/ 928468 w 1209821"/>
                      <a:gd name="connsiteY2" fmla="*/ 126609 h 138332"/>
                      <a:gd name="connsiteX3" fmla="*/ 1209821 w 1209821"/>
                      <a:gd name="connsiteY3" fmla="*/ 42203 h 138332"/>
                      <a:gd name="connsiteX0" fmla="*/ 0 w 1296144"/>
                      <a:gd name="connsiteY0" fmla="*/ 0 h 145366"/>
                      <a:gd name="connsiteX1" fmla="*/ 337625 w 1296144"/>
                      <a:gd name="connsiteY1" fmla="*/ 112541 h 145366"/>
                      <a:gd name="connsiteX2" fmla="*/ 928468 w 1296144"/>
                      <a:gd name="connsiteY2" fmla="*/ 126609 h 145366"/>
                      <a:gd name="connsiteX3" fmla="*/ 1296144 w 1296144"/>
                      <a:gd name="connsiteY3" fmla="*/ 0 h 1453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96144" h="145366">
                        <a:moveTo>
                          <a:pt x="0" y="0"/>
                        </a:moveTo>
                        <a:cubicBezTo>
                          <a:pt x="91440" y="45719"/>
                          <a:pt x="182880" y="91439"/>
                          <a:pt x="337625" y="112541"/>
                        </a:cubicBezTo>
                        <a:cubicBezTo>
                          <a:pt x="492370" y="133643"/>
                          <a:pt x="768715" y="145366"/>
                          <a:pt x="928468" y="126609"/>
                        </a:cubicBezTo>
                        <a:cubicBezTo>
                          <a:pt x="1088221" y="107852"/>
                          <a:pt x="1228150" y="36341"/>
                          <a:pt x="1296144" y="0"/>
                        </a:cubicBezTo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95" name="Chord 11"/>
                  <p:cNvSpPr/>
                  <p:nvPr/>
                </p:nvSpPr>
                <p:spPr>
                  <a:xfrm>
                    <a:off x="1468890" y="2582544"/>
                    <a:ext cx="573894" cy="831187"/>
                  </a:xfrm>
                  <a:prstGeom prst="chord">
                    <a:avLst>
                      <a:gd name="adj1" fmla="val 10765082"/>
                      <a:gd name="adj2" fmla="val 108958"/>
                    </a:avLst>
                  </a:prstGeom>
                  <a:grpFill/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</p:grpSp>
        <p:grpSp>
          <p:nvGrpSpPr>
            <p:cNvPr id="81" name="Group 146"/>
            <p:cNvGrpSpPr/>
            <p:nvPr/>
          </p:nvGrpSpPr>
          <p:grpSpPr>
            <a:xfrm rot="608817">
              <a:off x="2982192" y="900142"/>
              <a:ext cx="720080" cy="0"/>
              <a:chOff x="5508104" y="3429000"/>
              <a:chExt cx="720080" cy="0"/>
            </a:xfrm>
          </p:grpSpPr>
          <p:cxnSp>
            <p:nvCxnSpPr>
              <p:cNvPr id="85" name="Straight Connector 84"/>
              <p:cNvCxnSpPr/>
              <p:nvPr/>
            </p:nvCxnSpPr>
            <p:spPr>
              <a:xfrm>
                <a:off x="5508104" y="3429000"/>
                <a:ext cx="288032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>
                <a:off x="5940152" y="3429000"/>
                <a:ext cx="288032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2" name="Group 149"/>
            <p:cNvGrpSpPr/>
            <p:nvPr/>
          </p:nvGrpSpPr>
          <p:grpSpPr>
            <a:xfrm rot="778289">
              <a:off x="2618273" y="680094"/>
              <a:ext cx="1243156" cy="1339783"/>
              <a:chOff x="5436095" y="836712"/>
              <a:chExt cx="936104" cy="979536"/>
            </a:xfrm>
          </p:grpSpPr>
          <p:sp>
            <p:nvSpPr>
              <p:cNvPr id="83" name="Arc 82"/>
              <p:cNvSpPr/>
              <p:nvPr/>
            </p:nvSpPr>
            <p:spPr>
              <a:xfrm flipH="1">
                <a:off x="5436095" y="836712"/>
                <a:ext cx="936104" cy="707302"/>
              </a:xfrm>
              <a:prstGeom prst="arc">
                <a:avLst>
                  <a:gd name="adj1" fmla="val 630788"/>
                  <a:gd name="adj2" fmla="val 10244544"/>
                </a:avLst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4" name="Chord 83"/>
              <p:cNvSpPr/>
              <p:nvPr/>
            </p:nvSpPr>
            <p:spPr>
              <a:xfrm>
                <a:off x="5940153" y="1240184"/>
                <a:ext cx="273239" cy="576064"/>
              </a:xfrm>
              <a:prstGeom prst="chord">
                <a:avLst>
                  <a:gd name="adj1" fmla="val 19672702"/>
                  <a:gd name="adj2" fmla="val 10674166"/>
                </a:avLst>
              </a:prstGeom>
              <a:solidFill>
                <a:srgbClr val="C000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123" name="Group 122"/>
          <p:cNvGrpSpPr/>
          <p:nvPr/>
        </p:nvGrpSpPr>
        <p:grpSpPr>
          <a:xfrm>
            <a:off x="6660232" y="3068960"/>
            <a:ext cx="2339752" cy="3292620"/>
            <a:chOff x="6888939" y="2996952"/>
            <a:chExt cx="2401138" cy="3508644"/>
          </a:xfrm>
        </p:grpSpPr>
        <p:sp>
          <p:nvSpPr>
            <p:cNvPr id="121" name="Freeform 120"/>
            <p:cNvSpPr/>
            <p:nvPr/>
          </p:nvSpPr>
          <p:spPr>
            <a:xfrm rot="844739">
              <a:off x="6888939" y="3764792"/>
              <a:ext cx="516811" cy="1005337"/>
            </a:xfrm>
            <a:custGeom>
              <a:avLst/>
              <a:gdLst>
                <a:gd name="connsiteX0" fmla="*/ 452907 w 646090"/>
                <a:gd name="connsiteY0" fmla="*/ 92298 h 1092558"/>
                <a:gd name="connsiteX1" fmla="*/ 15025 w 646090"/>
                <a:gd name="connsiteY1" fmla="*/ 581695 h 1092558"/>
                <a:gd name="connsiteX2" fmla="*/ 543059 w 646090"/>
                <a:gd name="connsiteY2" fmla="*/ 1032456 h 1092558"/>
                <a:gd name="connsiteX3" fmla="*/ 633211 w 646090"/>
                <a:gd name="connsiteY3" fmla="*/ 942304 h 1092558"/>
                <a:gd name="connsiteX4" fmla="*/ 581696 w 646090"/>
                <a:gd name="connsiteY4" fmla="*/ 143814 h 1092558"/>
                <a:gd name="connsiteX5" fmla="*/ 452907 w 646090"/>
                <a:gd name="connsiteY5" fmla="*/ 92298 h 109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6090" h="1092558">
                  <a:moveTo>
                    <a:pt x="452907" y="92298"/>
                  </a:moveTo>
                  <a:cubicBezTo>
                    <a:pt x="358462" y="165278"/>
                    <a:pt x="0" y="425002"/>
                    <a:pt x="15025" y="581695"/>
                  </a:cubicBezTo>
                  <a:cubicBezTo>
                    <a:pt x="30050" y="738388"/>
                    <a:pt x="440028" y="972354"/>
                    <a:pt x="543059" y="1032456"/>
                  </a:cubicBezTo>
                  <a:cubicBezTo>
                    <a:pt x="646090" y="1092558"/>
                    <a:pt x="626772" y="1090411"/>
                    <a:pt x="633211" y="942304"/>
                  </a:cubicBezTo>
                  <a:cubicBezTo>
                    <a:pt x="639650" y="794197"/>
                    <a:pt x="607454" y="287628"/>
                    <a:pt x="581696" y="143814"/>
                  </a:cubicBezTo>
                  <a:cubicBezTo>
                    <a:pt x="555938" y="0"/>
                    <a:pt x="547352" y="19318"/>
                    <a:pt x="452907" y="92298"/>
                  </a:cubicBezTo>
                  <a:close/>
                </a:path>
              </a:pathLst>
            </a:custGeom>
            <a:solidFill>
              <a:srgbClr val="FFCC99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2" name="Freeform 121"/>
            <p:cNvSpPr/>
            <p:nvPr/>
          </p:nvSpPr>
          <p:spPr>
            <a:xfrm rot="21052350" flipH="1">
              <a:off x="8788021" y="3750488"/>
              <a:ext cx="502056" cy="1005337"/>
            </a:xfrm>
            <a:custGeom>
              <a:avLst/>
              <a:gdLst>
                <a:gd name="connsiteX0" fmla="*/ 452907 w 646090"/>
                <a:gd name="connsiteY0" fmla="*/ 92298 h 1092558"/>
                <a:gd name="connsiteX1" fmla="*/ 15025 w 646090"/>
                <a:gd name="connsiteY1" fmla="*/ 581695 h 1092558"/>
                <a:gd name="connsiteX2" fmla="*/ 543059 w 646090"/>
                <a:gd name="connsiteY2" fmla="*/ 1032456 h 1092558"/>
                <a:gd name="connsiteX3" fmla="*/ 633211 w 646090"/>
                <a:gd name="connsiteY3" fmla="*/ 942304 h 1092558"/>
                <a:gd name="connsiteX4" fmla="*/ 581696 w 646090"/>
                <a:gd name="connsiteY4" fmla="*/ 143814 h 1092558"/>
                <a:gd name="connsiteX5" fmla="*/ 452907 w 646090"/>
                <a:gd name="connsiteY5" fmla="*/ 92298 h 109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6090" h="1092558">
                  <a:moveTo>
                    <a:pt x="452907" y="92298"/>
                  </a:moveTo>
                  <a:cubicBezTo>
                    <a:pt x="358462" y="165278"/>
                    <a:pt x="0" y="425002"/>
                    <a:pt x="15025" y="581695"/>
                  </a:cubicBezTo>
                  <a:cubicBezTo>
                    <a:pt x="30050" y="738388"/>
                    <a:pt x="440028" y="972354"/>
                    <a:pt x="543059" y="1032456"/>
                  </a:cubicBezTo>
                  <a:cubicBezTo>
                    <a:pt x="646090" y="1092558"/>
                    <a:pt x="626772" y="1090411"/>
                    <a:pt x="633211" y="942304"/>
                  </a:cubicBezTo>
                  <a:cubicBezTo>
                    <a:pt x="639650" y="794197"/>
                    <a:pt x="607454" y="287628"/>
                    <a:pt x="581696" y="143814"/>
                  </a:cubicBezTo>
                  <a:cubicBezTo>
                    <a:pt x="555938" y="0"/>
                    <a:pt x="547352" y="19318"/>
                    <a:pt x="452907" y="92298"/>
                  </a:cubicBezTo>
                  <a:close/>
                </a:path>
              </a:pathLst>
            </a:custGeom>
            <a:solidFill>
              <a:srgbClr val="FFCC99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107" name="Group 106"/>
            <p:cNvGrpSpPr/>
            <p:nvPr/>
          </p:nvGrpSpPr>
          <p:grpSpPr>
            <a:xfrm>
              <a:off x="7113800" y="2996952"/>
              <a:ext cx="2030200" cy="3508644"/>
              <a:chOff x="467544" y="1700808"/>
              <a:chExt cx="3312368" cy="5655140"/>
            </a:xfrm>
          </p:grpSpPr>
          <p:sp>
            <p:nvSpPr>
              <p:cNvPr id="108" name="Freeform 107"/>
              <p:cNvSpPr/>
              <p:nvPr/>
            </p:nvSpPr>
            <p:spPr>
              <a:xfrm flipH="1">
                <a:off x="2229811" y="5066565"/>
                <a:ext cx="1045845" cy="1227105"/>
              </a:xfrm>
              <a:custGeom>
                <a:avLst/>
                <a:gdLst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98859 w 625872"/>
                  <a:gd name="connsiteY6" fmla="*/ 576262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86581 w 625872"/>
                  <a:gd name="connsiteY6" fmla="*/ 600620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52338"/>
                  <a:gd name="connsiteX1" fmla="*/ 586978 w 629778"/>
                  <a:gd name="connsiteY1" fmla="*/ 707231 h 852338"/>
                  <a:gd name="connsiteX2" fmla="*/ 332557 w 629778"/>
                  <a:gd name="connsiteY2" fmla="*/ 850230 h 852338"/>
                  <a:gd name="connsiteX3" fmla="*/ 65484 w 629778"/>
                  <a:gd name="connsiteY3" fmla="*/ 809625 h 852338"/>
                  <a:gd name="connsiteX4" fmla="*/ 15478 w 629778"/>
                  <a:gd name="connsiteY4" fmla="*/ 671512 h 852338"/>
                  <a:gd name="connsiteX5" fmla="*/ 158353 w 629778"/>
                  <a:gd name="connsiteY5" fmla="*/ 540543 h 852338"/>
                  <a:gd name="connsiteX6" fmla="*/ 386581 w 629778"/>
                  <a:gd name="connsiteY6" fmla="*/ 600620 h 852338"/>
                  <a:gd name="connsiteX7" fmla="*/ 408384 w 629778"/>
                  <a:gd name="connsiteY7" fmla="*/ 554831 h 852338"/>
                  <a:gd name="connsiteX8" fmla="*/ 403622 w 629778"/>
                  <a:gd name="connsiteY8" fmla="*/ 0 h 852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9778" h="852338">
                    <a:moveTo>
                      <a:pt x="589359" y="40481"/>
                    </a:moveTo>
                    <a:cubicBezTo>
                      <a:pt x="607615" y="308570"/>
                      <a:pt x="629778" y="572273"/>
                      <a:pt x="586978" y="707231"/>
                    </a:cubicBezTo>
                    <a:cubicBezTo>
                      <a:pt x="544178" y="842189"/>
                      <a:pt x="393081" y="852338"/>
                      <a:pt x="332557" y="850230"/>
                    </a:cubicBezTo>
                    <a:cubicBezTo>
                      <a:pt x="247154" y="847800"/>
                      <a:pt x="118330" y="839411"/>
                      <a:pt x="65484" y="809625"/>
                    </a:cubicBezTo>
                    <a:cubicBezTo>
                      <a:pt x="12638" y="779839"/>
                      <a:pt x="0" y="716359"/>
                      <a:pt x="15478" y="671512"/>
                    </a:cubicBezTo>
                    <a:cubicBezTo>
                      <a:pt x="30956" y="626665"/>
                      <a:pt x="96503" y="552358"/>
                      <a:pt x="158353" y="540543"/>
                    </a:cubicBezTo>
                    <a:cubicBezTo>
                      <a:pt x="220203" y="528728"/>
                      <a:pt x="344909" y="598239"/>
                      <a:pt x="386581" y="600620"/>
                    </a:cubicBezTo>
                    <a:cubicBezTo>
                      <a:pt x="428253" y="603001"/>
                      <a:pt x="405544" y="654934"/>
                      <a:pt x="408384" y="554831"/>
                    </a:cubicBezTo>
                    <a:cubicBezTo>
                      <a:pt x="411224" y="454728"/>
                      <a:pt x="406400" y="229393"/>
                      <a:pt x="403622" y="0"/>
                    </a:cubicBezTo>
                  </a:path>
                </a:pathLst>
              </a:custGeom>
              <a:solidFill>
                <a:srgbClr val="FFCC99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9" name="Freeform 108"/>
              <p:cNvSpPr/>
              <p:nvPr/>
            </p:nvSpPr>
            <p:spPr>
              <a:xfrm>
                <a:off x="937482" y="5066565"/>
                <a:ext cx="907424" cy="1227105"/>
              </a:xfrm>
              <a:custGeom>
                <a:avLst/>
                <a:gdLst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98859 w 625872"/>
                  <a:gd name="connsiteY6" fmla="*/ 576262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86581 w 625872"/>
                  <a:gd name="connsiteY6" fmla="*/ 600620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52338"/>
                  <a:gd name="connsiteX1" fmla="*/ 586978 w 629778"/>
                  <a:gd name="connsiteY1" fmla="*/ 707231 h 852338"/>
                  <a:gd name="connsiteX2" fmla="*/ 332557 w 629778"/>
                  <a:gd name="connsiteY2" fmla="*/ 850230 h 852338"/>
                  <a:gd name="connsiteX3" fmla="*/ 65484 w 629778"/>
                  <a:gd name="connsiteY3" fmla="*/ 809625 h 852338"/>
                  <a:gd name="connsiteX4" fmla="*/ 15478 w 629778"/>
                  <a:gd name="connsiteY4" fmla="*/ 671512 h 852338"/>
                  <a:gd name="connsiteX5" fmla="*/ 158353 w 629778"/>
                  <a:gd name="connsiteY5" fmla="*/ 540543 h 852338"/>
                  <a:gd name="connsiteX6" fmla="*/ 386581 w 629778"/>
                  <a:gd name="connsiteY6" fmla="*/ 600620 h 852338"/>
                  <a:gd name="connsiteX7" fmla="*/ 408384 w 629778"/>
                  <a:gd name="connsiteY7" fmla="*/ 554831 h 852338"/>
                  <a:gd name="connsiteX8" fmla="*/ 403622 w 629778"/>
                  <a:gd name="connsiteY8" fmla="*/ 0 h 852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9778" h="852338">
                    <a:moveTo>
                      <a:pt x="589359" y="40481"/>
                    </a:moveTo>
                    <a:cubicBezTo>
                      <a:pt x="607615" y="308570"/>
                      <a:pt x="629778" y="572273"/>
                      <a:pt x="586978" y="707231"/>
                    </a:cubicBezTo>
                    <a:cubicBezTo>
                      <a:pt x="544178" y="842189"/>
                      <a:pt x="393081" y="852338"/>
                      <a:pt x="332557" y="850230"/>
                    </a:cubicBezTo>
                    <a:cubicBezTo>
                      <a:pt x="247154" y="847800"/>
                      <a:pt x="118330" y="839411"/>
                      <a:pt x="65484" y="809625"/>
                    </a:cubicBezTo>
                    <a:cubicBezTo>
                      <a:pt x="12638" y="779839"/>
                      <a:pt x="0" y="716359"/>
                      <a:pt x="15478" y="671512"/>
                    </a:cubicBezTo>
                    <a:cubicBezTo>
                      <a:pt x="30956" y="626665"/>
                      <a:pt x="96503" y="552358"/>
                      <a:pt x="158353" y="540543"/>
                    </a:cubicBezTo>
                    <a:cubicBezTo>
                      <a:pt x="220203" y="528728"/>
                      <a:pt x="344909" y="598239"/>
                      <a:pt x="386581" y="600620"/>
                    </a:cubicBezTo>
                    <a:cubicBezTo>
                      <a:pt x="428253" y="603001"/>
                      <a:pt x="405544" y="654934"/>
                      <a:pt x="408384" y="554831"/>
                    </a:cubicBezTo>
                    <a:cubicBezTo>
                      <a:pt x="411224" y="454728"/>
                      <a:pt x="406400" y="229393"/>
                      <a:pt x="403622" y="0"/>
                    </a:cubicBezTo>
                  </a:path>
                </a:pathLst>
              </a:custGeom>
              <a:solidFill>
                <a:srgbClr val="FFCC99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0" name="Chord 109"/>
              <p:cNvSpPr/>
              <p:nvPr/>
            </p:nvSpPr>
            <p:spPr>
              <a:xfrm>
                <a:off x="467544" y="2348880"/>
                <a:ext cx="3312368" cy="5007068"/>
              </a:xfrm>
              <a:prstGeom prst="chord">
                <a:avLst>
                  <a:gd name="adj1" fmla="val 10135620"/>
                  <a:gd name="adj2" fmla="val 674418"/>
                </a:avLst>
              </a:prstGeom>
              <a:solidFill>
                <a:srgbClr val="FFCC99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111" name="Group 24"/>
              <p:cNvGrpSpPr/>
              <p:nvPr/>
            </p:nvGrpSpPr>
            <p:grpSpPr>
              <a:xfrm>
                <a:off x="1331640" y="1700808"/>
                <a:ext cx="1604475" cy="1496899"/>
                <a:chOff x="1239333" y="2582544"/>
                <a:chExt cx="1033010" cy="831187"/>
              </a:xfrm>
              <a:solidFill>
                <a:srgbClr val="FF3300"/>
              </a:solidFill>
            </p:grpSpPr>
            <p:sp>
              <p:nvSpPr>
                <p:cNvPr id="116" name="Freeform 10"/>
                <p:cNvSpPr/>
                <p:nvPr/>
              </p:nvSpPr>
              <p:spPr>
                <a:xfrm>
                  <a:off x="1239333" y="2884794"/>
                  <a:ext cx="1033010" cy="152541"/>
                </a:xfrm>
                <a:custGeom>
                  <a:avLst/>
                  <a:gdLst>
                    <a:gd name="connsiteX0" fmla="*/ 0 w 1209821"/>
                    <a:gd name="connsiteY0" fmla="*/ 0 h 138332"/>
                    <a:gd name="connsiteX1" fmla="*/ 337625 w 1209821"/>
                    <a:gd name="connsiteY1" fmla="*/ 112541 h 138332"/>
                    <a:gd name="connsiteX2" fmla="*/ 928468 w 1209821"/>
                    <a:gd name="connsiteY2" fmla="*/ 126609 h 138332"/>
                    <a:gd name="connsiteX3" fmla="*/ 1209821 w 1209821"/>
                    <a:gd name="connsiteY3" fmla="*/ 42203 h 138332"/>
                    <a:gd name="connsiteX0" fmla="*/ 0 w 1296144"/>
                    <a:gd name="connsiteY0" fmla="*/ 0 h 145366"/>
                    <a:gd name="connsiteX1" fmla="*/ 337625 w 1296144"/>
                    <a:gd name="connsiteY1" fmla="*/ 112541 h 145366"/>
                    <a:gd name="connsiteX2" fmla="*/ 928468 w 1296144"/>
                    <a:gd name="connsiteY2" fmla="*/ 126609 h 145366"/>
                    <a:gd name="connsiteX3" fmla="*/ 1296144 w 1296144"/>
                    <a:gd name="connsiteY3" fmla="*/ 0 h 1453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96144" h="145366">
                      <a:moveTo>
                        <a:pt x="0" y="0"/>
                      </a:moveTo>
                      <a:cubicBezTo>
                        <a:pt x="91440" y="45719"/>
                        <a:pt x="182880" y="91439"/>
                        <a:pt x="337625" y="112541"/>
                      </a:cubicBezTo>
                      <a:cubicBezTo>
                        <a:pt x="492370" y="133643"/>
                        <a:pt x="768715" y="145366"/>
                        <a:pt x="928468" y="126609"/>
                      </a:cubicBezTo>
                      <a:cubicBezTo>
                        <a:pt x="1088221" y="107852"/>
                        <a:pt x="1228150" y="36341"/>
                        <a:pt x="1296144" y="0"/>
                      </a:cubicBez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117" name="Chord 11"/>
                <p:cNvSpPr/>
                <p:nvPr/>
              </p:nvSpPr>
              <p:spPr>
                <a:xfrm>
                  <a:off x="1468890" y="2582544"/>
                  <a:ext cx="573894" cy="831187"/>
                </a:xfrm>
                <a:prstGeom prst="chord">
                  <a:avLst>
                    <a:gd name="adj1" fmla="val 10765082"/>
                    <a:gd name="adj2" fmla="val 108958"/>
                  </a:avLst>
                </a:prstGeom>
                <a:grp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112" name="Group 158"/>
              <p:cNvGrpSpPr/>
              <p:nvPr/>
            </p:nvGrpSpPr>
            <p:grpSpPr>
              <a:xfrm>
                <a:off x="1661105" y="2996952"/>
                <a:ext cx="890626" cy="360474"/>
                <a:chOff x="7266824" y="3084031"/>
                <a:chExt cx="544271" cy="189913"/>
              </a:xfrm>
            </p:grpSpPr>
            <p:sp>
              <p:nvSpPr>
                <p:cNvPr id="114" name="Oval 113"/>
                <p:cNvSpPr/>
                <p:nvPr/>
              </p:nvSpPr>
              <p:spPr>
                <a:xfrm>
                  <a:off x="7266824" y="3084031"/>
                  <a:ext cx="96868" cy="189913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5" name="Oval 114"/>
                <p:cNvSpPr/>
                <p:nvPr/>
              </p:nvSpPr>
              <p:spPr>
                <a:xfrm>
                  <a:off x="7714227" y="3084031"/>
                  <a:ext cx="96868" cy="189913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sp>
          <p:nvSpPr>
            <p:cNvPr id="118" name="Moon 117"/>
            <p:cNvSpPr/>
            <p:nvPr/>
          </p:nvSpPr>
          <p:spPr>
            <a:xfrm rot="16200000">
              <a:off x="7689493" y="3969059"/>
              <a:ext cx="864096" cy="1224137"/>
            </a:xfrm>
            <a:prstGeom prst="moon">
              <a:avLst>
                <a:gd name="adj" fmla="val 67843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98" name="Picture 7" descr="Thermal Physics of the Atmosphere (Advancing Weather and Climate Science)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 l="17640" t="15120" r="24401"/>
          <a:stretch>
            <a:fillRect/>
          </a:stretch>
        </p:blipFill>
        <p:spPr bwMode="auto">
          <a:xfrm rot="434827">
            <a:off x="2138672" y="2189158"/>
            <a:ext cx="983868" cy="1440857"/>
          </a:xfrm>
          <a:prstGeom prst="rect">
            <a:avLst/>
          </a:prstGeom>
          <a:noFill/>
        </p:spPr>
      </p:pic>
      <p:pic>
        <p:nvPicPr>
          <p:cNvPr id="99" name="tada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9980984" y="2069232"/>
            <a:ext cx="304800" cy="304800"/>
          </a:xfrm>
          <a:prstGeom prst="rect">
            <a:avLst/>
          </a:prstGeom>
        </p:spPr>
      </p:pic>
      <p:pic>
        <p:nvPicPr>
          <p:cNvPr id="100" name="boing.wav">
            <a:hlinkClick r:id="" action="ppaction://media"/>
          </p:cNvPr>
          <p:cNvPicPr>
            <a:picLocks noRot="1" noChangeAspect="1"/>
          </p:cNvPicPr>
          <p:nvPr>
            <a:wavAudioFile r:embed="rId2" name="boing.wav"/>
          </p:nvPr>
        </p:nvPicPr>
        <p:blipFill>
          <a:blip r:embed="rId7" cstate="print"/>
          <a:stretch>
            <a:fillRect/>
          </a:stretch>
        </p:blipFill>
        <p:spPr>
          <a:xfrm>
            <a:off x="10044608" y="407707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1939" fill="hold"/>
                                        <p:tgtEl>
                                          <p:spTgt spid="9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38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86 2.96296E-6 L -0.00834 -0.10232 L -0.00782 2.96296E-6 L -0.0073 -0.10232 L -0.00677 2.96296E-6 L -0.00625 -0.10232 L -0.00556 2.96296E-6 L -0.00504 -0.10232 L -0.00452 2.96296E-6 L -0.004 -0.10232 L -0.00348 2.96296E-6 L -0.00278 -0.10232 L -0.00226 2.96296E-6 L -0.00174 -0.10232 L -0.00122 2.96296E-6 L -0.0007 -0.10232 L 3.61111E-6 2.96296E-6 " pathEditMode="relative" rAng="0" ptsTypes="FFFFFFFFFFFFFFFFF">
                                      <p:cBhvr>
                                        <p:cTn id="62" dur="3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0" y="-5100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1" fill="hold"/>
                                        <p:tgtEl>
                                          <p:spTgt spid="10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6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9"/>
                </p:tgtEl>
              </p:cMediaNode>
            </p:audio>
            <p:audio>
              <p:cMediaNode>
                <p:cTn id="66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0"/>
                </p:tgtEl>
              </p:cMediaNode>
            </p:audio>
          </p:childTnLst>
        </p:cTn>
      </p:par>
    </p:tnLst>
    <p:bldLst>
      <p:bldP spid="96" grpId="0" animBg="1"/>
      <p:bldP spid="96" grpId="1" animBg="1"/>
      <p:bldP spid="97" grpId="0" animBg="1"/>
      <p:bldP spid="97" grpId="1" animBg="1"/>
      <p:bldP spid="61" grpId="1" animBg="1"/>
      <p:bldP spid="62" grpId="1" animBg="1"/>
      <p:bldP spid="63" grpId="0" animBg="1"/>
      <p:bldP spid="63" grpId="1" animBg="1"/>
      <p:bldP spid="64" grpId="0" animBg="1"/>
      <p:bldP spid="59" grpId="0" animBg="1"/>
      <p:bldP spid="5" grpId="0" animBg="1"/>
      <p:bldP spid="14" grpId="0" animBg="1"/>
      <p:bldP spid="14" grpId="1" animBg="1"/>
      <p:bldP spid="15" grpId="0" animBg="1"/>
      <p:bldP spid="15" grpId="1" animBg="1"/>
      <p:bldP spid="25" grpId="0" animBg="1"/>
      <p:bldP spid="6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roup 84"/>
          <p:cNvGrpSpPr/>
          <p:nvPr/>
        </p:nvGrpSpPr>
        <p:grpSpPr>
          <a:xfrm>
            <a:off x="-324544" y="-675456"/>
            <a:ext cx="12161639" cy="5472608"/>
            <a:chOff x="-415321" y="-531440"/>
            <a:chExt cx="11352824" cy="4881948"/>
          </a:xfrm>
        </p:grpSpPr>
        <p:pic>
          <p:nvPicPr>
            <p:cNvPr id="86" name="Picture 2" descr="http://www.wetterzentrale.de/maps/d2uic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180528" y="337502"/>
              <a:ext cx="4416425" cy="3091498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</p:pic>
        <p:pic>
          <p:nvPicPr>
            <p:cNvPr id="89" name="Picture 4" descr="http://www.wetterzentrale.de/maps/GFSPANELEU06_0_1.png"/>
            <p:cNvPicPr>
              <a:picLocks noChangeAspect="1" noChangeArrowheads="1"/>
            </p:cNvPicPr>
            <p:nvPr/>
          </p:nvPicPr>
          <p:blipFill>
            <a:blip r:embed="rId3" cstate="print"/>
            <a:srcRect b="19676"/>
            <a:stretch>
              <a:fillRect/>
            </a:stretch>
          </p:blipFill>
          <p:spPr bwMode="auto">
            <a:xfrm>
              <a:off x="5652120" y="-531440"/>
              <a:ext cx="5285383" cy="3360978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</p:pic>
        <p:cxnSp>
          <p:nvCxnSpPr>
            <p:cNvPr id="102" name="Straight Connector 101"/>
            <p:cNvCxnSpPr/>
            <p:nvPr/>
          </p:nvCxnSpPr>
          <p:spPr>
            <a:xfrm>
              <a:off x="-415321" y="4350508"/>
              <a:ext cx="914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6" name="Group 95"/>
          <p:cNvGrpSpPr/>
          <p:nvPr/>
        </p:nvGrpSpPr>
        <p:grpSpPr>
          <a:xfrm>
            <a:off x="2051720" y="2708920"/>
            <a:ext cx="2281644" cy="2880320"/>
            <a:chOff x="3059832" y="-315416"/>
            <a:chExt cx="2281644" cy="2880320"/>
          </a:xfrm>
        </p:grpSpPr>
        <p:grpSp>
          <p:nvGrpSpPr>
            <p:cNvPr id="84" name="Group 83"/>
            <p:cNvGrpSpPr/>
            <p:nvPr/>
          </p:nvGrpSpPr>
          <p:grpSpPr>
            <a:xfrm>
              <a:off x="3059832" y="-315416"/>
              <a:ext cx="2281644" cy="2880320"/>
              <a:chOff x="971600" y="1844824"/>
              <a:chExt cx="2281644" cy="2880320"/>
            </a:xfrm>
          </p:grpSpPr>
          <p:sp>
            <p:nvSpPr>
              <p:cNvPr id="87" name="Oval 86"/>
              <p:cNvSpPr/>
              <p:nvPr/>
            </p:nvSpPr>
            <p:spPr>
              <a:xfrm>
                <a:off x="971600" y="2276872"/>
                <a:ext cx="1944216" cy="2448272"/>
              </a:xfrm>
              <a:prstGeom prst="ellipse">
                <a:avLst/>
              </a:prstGeom>
              <a:solidFill>
                <a:srgbClr val="CC00FF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FFFF66"/>
                  </a:solidFill>
                </a:endParaRPr>
              </a:p>
            </p:txBody>
          </p:sp>
          <p:sp>
            <p:nvSpPr>
              <p:cNvPr id="88" name="Oval 87"/>
              <p:cNvSpPr/>
              <p:nvPr/>
            </p:nvSpPr>
            <p:spPr>
              <a:xfrm flipH="1">
                <a:off x="2483768" y="2780928"/>
                <a:ext cx="95078" cy="28803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0" name="Arc 89"/>
              <p:cNvSpPr/>
              <p:nvPr/>
            </p:nvSpPr>
            <p:spPr>
              <a:xfrm>
                <a:off x="2123728" y="2924944"/>
                <a:ext cx="1129516" cy="974394"/>
              </a:xfrm>
              <a:prstGeom prst="arc">
                <a:avLst>
                  <a:gd name="adj1" fmla="val 4259975"/>
                  <a:gd name="adj2" fmla="val 10426613"/>
                </a:avLst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91" name="Oval 90"/>
              <p:cNvSpPr/>
              <p:nvPr/>
            </p:nvSpPr>
            <p:spPr>
              <a:xfrm>
                <a:off x="2691408" y="3189639"/>
                <a:ext cx="440432" cy="368424"/>
              </a:xfrm>
              <a:prstGeom prst="ellipse">
                <a:avLst/>
              </a:prstGeom>
              <a:solidFill>
                <a:srgbClr val="FFFF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FFFF66"/>
                  </a:solidFill>
                </a:endParaRPr>
              </a:p>
            </p:txBody>
          </p:sp>
          <p:grpSp>
            <p:nvGrpSpPr>
              <p:cNvPr id="92" name="Group 75"/>
              <p:cNvGrpSpPr/>
              <p:nvPr/>
            </p:nvGrpSpPr>
            <p:grpSpPr>
              <a:xfrm>
                <a:off x="1331640" y="1844824"/>
                <a:ext cx="1293068" cy="1015563"/>
                <a:chOff x="1334716" y="1916832"/>
                <a:chExt cx="1036915" cy="871547"/>
              </a:xfrm>
            </p:grpSpPr>
            <p:sp>
              <p:nvSpPr>
                <p:cNvPr id="93" name="Freeform 10"/>
                <p:cNvSpPr/>
                <p:nvPr/>
              </p:nvSpPr>
              <p:spPr>
                <a:xfrm>
                  <a:off x="1334716" y="2233758"/>
                  <a:ext cx="1036915" cy="159948"/>
                </a:xfrm>
                <a:custGeom>
                  <a:avLst/>
                  <a:gdLst>
                    <a:gd name="connsiteX0" fmla="*/ 0 w 1209821"/>
                    <a:gd name="connsiteY0" fmla="*/ 0 h 138332"/>
                    <a:gd name="connsiteX1" fmla="*/ 337625 w 1209821"/>
                    <a:gd name="connsiteY1" fmla="*/ 112541 h 138332"/>
                    <a:gd name="connsiteX2" fmla="*/ 928468 w 1209821"/>
                    <a:gd name="connsiteY2" fmla="*/ 126609 h 138332"/>
                    <a:gd name="connsiteX3" fmla="*/ 1209821 w 1209821"/>
                    <a:gd name="connsiteY3" fmla="*/ 42203 h 138332"/>
                    <a:gd name="connsiteX0" fmla="*/ 0 w 1296144"/>
                    <a:gd name="connsiteY0" fmla="*/ 0 h 145366"/>
                    <a:gd name="connsiteX1" fmla="*/ 337625 w 1296144"/>
                    <a:gd name="connsiteY1" fmla="*/ 112541 h 145366"/>
                    <a:gd name="connsiteX2" fmla="*/ 928468 w 1296144"/>
                    <a:gd name="connsiteY2" fmla="*/ 126609 h 145366"/>
                    <a:gd name="connsiteX3" fmla="*/ 1296144 w 1296144"/>
                    <a:gd name="connsiteY3" fmla="*/ 0 h 1453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96144" h="145366">
                      <a:moveTo>
                        <a:pt x="0" y="0"/>
                      </a:moveTo>
                      <a:cubicBezTo>
                        <a:pt x="91440" y="45719"/>
                        <a:pt x="182880" y="91439"/>
                        <a:pt x="337625" y="112541"/>
                      </a:cubicBezTo>
                      <a:cubicBezTo>
                        <a:pt x="492370" y="133643"/>
                        <a:pt x="768715" y="145366"/>
                        <a:pt x="928468" y="126609"/>
                      </a:cubicBezTo>
                      <a:cubicBezTo>
                        <a:pt x="1088221" y="107852"/>
                        <a:pt x="1228150" y="36341"/>
                        <a:pt x="1296144" y="0"/>
                      </a:cubicBez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94" name="Chord 11"/>
                <p:cNvSpPr/>
                <p:nvPr/>
              </p:nvSpPr>
              <p:spPr>
                <a:xfrm>
                  <a:off x="1547664" y="1916832"/>
                  <a:ext cx="576064" cy="871547"/>
                </a:xfrm>
                <a:prstGeom prst="chord">
                  <a:avLst>
                    <a:gd name="adj1" fmla="val 10765082"/>
                    <a:gd name="adj2" fmla="val 108958"/>
                  </a:avLst>
                </a:prstGeom>
                <a:solidFill>
                  <a:srgbClr val="00FFFF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sp>
          <p:nvSpPr>
            <p:cNvPr id="95" name="Freeform 94"/>
            <p:cNvSpPr/>
            <p:nvPr/>
          </p:nvSpPr>
          <p:spPr>
            <a:xfrm rot="10800000" flipV="1">
              <a:off x="3491880" y="980728"/>
              <a:ext cx="737266" cy="1228013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74399">
                  <a:moveTo>
                    <a:pt x="240017" y="164738"/>
                  </a:moveTo>
                  <a:cubicBezTo>
                    <a:pt x="254106" y="210379"/>
                    <a:pt x="265958" y="329141"/>
                    <a:pt x="239713" y="381071"/>
                  </a:cubicBezTo>
                  <a:cubicBezTo>
                    <a:pt x="213469" y="43300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1673" y="637579"/>
                    <a:pt x="368300" y="628720"/>
                  </a:cubicBezTo>
                  <a:cubicBezTo>
                    <a:pt x="374927" y="619861"/>
                    <a:pt x="369888" y="648962"/>
                    <a:pt x="375444" y="695396"/>
                  </a:cubicBezTo>
                  <a:cubicBezTo>
                    <a:pt x="381000" y="741831"/>
                    <a:pt x="388938" y="860893"/>
                    <a:pt x="401638" y="907327"/>
                  </a:cubicBezTo>
                  <a:cubicBezTo>
                    <a:pt x="414338" y="953761"/>
                    <a:pt x="434578" y="973605"/>
                    <a:pt x="451644" y="974002"/>
                  </a:cubicBezTo>
                  <a:cubicBezTo>
                    <a:pt x="468710" y="974399"/>
                    <a:pt x="495301" y="960508"/>
                    <a:pt x="504032" y="909708"/>
                  </a:cubicBezTo>
                  <a:cubicBezTo>
                    <a:pt x="512763" y="858908"/>
                    <a:pt x="500063" y="690235"/>
                    <a:pt x="504032" y="669201"/>
                  </a:cubicBezTo>
                  <a:cubicBezTo>
                    <a:pt x="508001" y="648167"/>
                    <a:pt x="516335" y="748180"/>
                    <a:pt x="527844" y="783502"/>
                  </a:cubicBezTo>
                  <a:cubicBezTo>
                    <a:pt x="539353" y="818824"/>
                    <a:pt x="556816" y="861289"/>
                    <a:pt x="573088" y="881133"/>
                  </a:cubicBezTo>
                  <a:cubicBezTo>
                    <a:pt x="589360" y="900977"/>
                    <a:pt x="610654" y="908484"/>
                    <a:pt x="625475" y="902564"/>
                  </a:cubicBezTo>
                  <a:cubicBezTo>
                    <a:pt x="640296" y="896644"/>
                    <a:pt x="658838" y="875379"/>
                    <a:pt x="662013" y="845613"/>
                  </a:cubicBezTo>
                  <a:cubicBezTo>
                    <a:pt x="665188" y="815847"/>
                    <a:pt x="649424" y="756945"/>
                    <a:pt x="644525" y="723971"/>
                  </a:cubicBezTo>
                  <a:cubicBezTo>
                    <a:pt x="639626" y="690997"/>
                    <a:pt x="620316" y="635468"/>
                    <a:pt x="632619" y="647771"/>
                  </a:cubicBezTo>
                  <a:cubicBezTo>
                    <a:pt x="644922" y="660074"/>
                    <a:pt x="695325" y="776358"/>
                    <a:pt x="718344" y="797789"/>
                  </a:cubicBezTo>
                  <a:cubicBezTo>
                    <a:pt x="741363" y="819220"/>
                    <a:pt x="763985" y="803346"/>
                    <a:pt x="770732" y="776358"/>
                  </a:cubicBezTo>
                  <a:cubicBezTo>
                    <a:pt x="777479" y="749371"/>
                    <a:pt x="775891" y="687855"/>
                    <a:pt x="758825" y="635864"/>
                  </a:cubicBezTo>
                  <a:cubicBezTo>
                    <a:pt x="741759" y="583873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solidFill>
              <a:srgbClr val="CC00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97" name="Group 96"/>
          <p:cNvGrpSpPr/>
          <p:nvPr/>
        </p:nvGrpSpPr>
        <p:grpSpPr>
          <a:xfrm rot="8565478" flipV="1">
            <a:off x="1068868" y="3655039"/>
            <a:ext cx="1233313" cy="737009"/>
            <a:chOff x="-333721" y="835738"/>
            <a:chExt cx="2836640" cy="1893885"/>
          </a:xfrm>
          <a:solidFill>
            <a:srgbClr val="CC00FF"/>
          </a:solidFill>
        </p:grpSpPr>
        <p:sp>
          <p:nvSpPr>
            <p:cNvPr id="98" name="Freeform 97"/>
            <p:cNvSpPr/>
            <p:nvPr/>
          </p:nvSpPr>
          <p:spPr>
            <a:xfrm rot="13838807" flipH="1">
              <a:off x="137656" y="364361"/>
              <a:ext cx="1893885" cy="2836640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  <a:gd name="connsiteX0" fmla="*/ 224488 w 777479"/>
                <a:gd name="connsiteY0" fmla="*/ 79294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  <a:gd name="connsiteX0" fmla="*/ 224488 w 777479"/>
                <a:gd name="connsiteY0" fmla="*/ 79294 h 1000416"/>
                <a:gd name="connsiteX1" fmla="*/ 239713 w 777479"/>
                <a:gd name="connsiteY1" fmla="*/ 381071 h 1000416"/>
                <a:gd name="connsiteX2" fmla="*/ 82550 w 777479"/>
                <a:gd name="connsiteY2" fmla="*/ 476321 h 1000416"/>
                <a:gd name="connsiteX3" fmla="*/ 3969 w 777479"/>
                <a:gd name="connsiteY3" fmla="*/ 614433 h 1000416"/>
                <a:gd name="connsiteX4" fmla="*/ 106363 w 777479"/>
                <a:gd name="connsiteY4" fmla="*/ 628721 h 1000416"/>
                <a:gd name="connsiteX5" fmla="*/ 254000 w 777479"/>
                <a:gd name="connsiteY5" fmla="*/ 526327 h 1000416"/>
                <a:gd name="connsiteX6" fmla="*/ 261144 w 777479"/>
                <a:gd name="connsiteY6" fmla="*/ 538233 h 1000416"/>
                <a:gd name="connsiteX7" fmla="*/ 223044 w 777479"/>
                <a:gd name="connsiteY7" fmla="*/ 673964 h 1000416"/>
                <a:gd name="connsiteX8" fmla="*/ 198834 w 777479"/>
                <a:gd name="connsiteY8" fmla="*/ 800171 h 1000416"/>
                <a:gd name="connsiteX9" fmla="*/ 248147 w 777479"/>
                <a:gd name="connsiteY9" fmla="*/ 890286 h 1000416"/>
                <a:gd name="connsiteX10" fmla="*/ 335682 w 777479"/>
                <a:gd name="connsiteY10" fmla="*/ 748552 h 1000416"/>
                <a:gd name="connsiteX11" fmla="*/ 368300 w 777479"/>
                <a:gd name="connsiteY11" fmla="*/ 628720 h 1000416"/>
                <a:gd name="connsiteX12" fmla="*/ 375444 w 777479"/>
                <a:gd name="connsiteY12" fmla="*/ 695396 h 1000416"/>
                <a:gd name="connsiteX13" fmla="*/ 391828 w 777479"/>
                <a:gd name="connsiteY13" fmla="*/ 751222 h 1000416"/>
                <a:gd name="connsiteX14" fmla="*/ 451644 w 777479"/>
                <a:gd name="connsiteY14" fmla="*/ 974002 h 1000416"/>
                <a:gd name="connsiteX15" fmla="*/ 504032 w 777479"/>
                <a:gd name="connsiteY15" fmla="*/ 909708 h 1000416"/>
                <a:gd name="connsiteX16" fmla="*/ 504032 w 777479"/>
                <a:gd name="connsiteY16" fmla="*/ 669201 h 1000416"/>
                <a:gd name="connsiteX17" fmla="*/ 527844 w 777479"/>
                <a:gd name="connsiteY17" fmla="*/ 783502 h 1000416"/>
                <a:gd name="connsiteX18" fmla="*/ 573088 w 777479"/>
                <a:gd name="connsiteY18" fmla="*/ 881133 h 1000416"/>
                <a:gd name="connsiteX19" fmla="*/ 625475 w 777479"/>
                <a:gd name="connsiteY19" fmla="*/ 902564 h 1000416"/>
                <a:gd name="connsiteX20" fmla="*/ 662013 w 777479"/>
                <a:gd name="connsiteY20" fmla="*/ 845613 h 1000416"/>
                <a:gd name="connsiteX21" fmla="*/ 644525 w 777479"/>
                <a:gd name="connsiteY21" fmla="*/ 723971 h 1000416"/>
                <a:gd name="connsiteX22" fmla="*/ 632619 w 777479"/>
                <a:gd name="connsiteY22" fmla="*/ 647771 h 1000416"/>
                <a:gd name="connsiteX23" fmla="*/ 718344 w 777479"/>
                <a:gd name="connsiteY23" fmla="*/ 797789 h 1000416"/>
                <a:gd name="connsiteX24" fmla="*/ 770732 w 777479"/>
                <a:gd name="connsiteY24" fmla="*/ 776358 h 1000416"/>
                <a:gd name="connsiteX25" fmla="*/ 758825 w 777479"/>
                <a:gd name="connsiteY25" fmla="*/ 635864 h 1000416"/>
                <a:gd name="connsiteX26" fmla="*/ 668338 w 777479"/>
                <a:gd name="connsiteY26" fmla="*/ 464414 h 1000416"/>
                <a:gd name="connsiteX27" fmla="*/ 577964 w 777479"/>
                <a:gd name="connsiteY27" fmla="*/ 0 h 1000416"/>
                <a:gd name="connsiteX0" fmla="*/ 224488 w 777479"/>
                <a:gd name="connsiteY0" fmla="*/ 79294 h 935141"/>
                <a:gd name="connsiteX1" fmla="*/ 239713 w 777479"/>
                <a:gd name="connsiteY1" fmla="*/ 381071 h 935141"/>
                <a:gd name="connsiteX2" fmla="*/ 82550 w 777479"/>
                <a:gd name="connsiteY2" fmla="*/ 476321 h 935141"/>
                <a:gd name="connsiteX3" fmla="*/ 3969 w 777479"/>
                <a:gd name="connsiteY3" fmla="*/ 614433 h 935141"/>
                <a:gd name="connsiteX4" fmla="*/ 106363 w 777479"/>
                <a:gd name="connsiteY4" fmla="*/ 628721 h 935141"/>
                <a:gd name="connsiteX5" fmla="*/ 254000 w 777479"/>
                <a:gd name="connsiteY5" fmla="*/ 526327 h 935141"/>
                <a:gd name="connsiteX6" fmla="*/ 261144 w 777479"/>
                <a:gd name="connsiteY6" fmla="*/ 538233 h 935141"/>
                <a:gd name="connsiteX7" fmla="*/ 223044 w 777479"/>
                <a:gd name="connsiteY7" fmla="*/ 673964 h 935141"/>
                <a:gd name="connsiteX8" fmla="*/ 198834 w 777479"/>
                <a:gd name="connsiteY8" fmla="*/ 800171 h 935141"/>
                <a:gd name="connsiteX9" fmla="*/ 248147 w 777479"/>
                <a:gd name="connsiteY9" fmla="*/ 890286 h 935141"/>
                <a:gd name="connsiteX10" fmla="*/ 335682 w 777479"/>
                <a:gd name="connsiteY10" fmla="*/ 748552 h 935141"/>
                <a:gd name="connsiteX11" fmla="*/ 368300 w 777479"/>
                <a:gd name="connsiteY11" fmla="*/ 628720 h 935141"/>
                <a:gd name="connsiteX12" fmla="*/ 375444 w 777479"/>
                <a:gd name="connsiteY12" fmla="*/ 695396 h 935141"/>
                <a:gd name="connsiteX13" fmla="*/ 391828 w 777479"/>
                <a:gd name="connsiteY13" fmla="*/ 751222 h 935141"/>
                <a:gd name="connsiteX14" fmla="*/ 465593 w 777479"/>
                <a:gd name="connsiteY14" fmla="*/ 821799 h 935141"/>
                <a:gd name="connsiteX15" fmla="*/ 504032 w 777479"/>
                <a:gd name="connsiteY15" fmla="*/ 909708 h 935141"/>
                <a:gd name="connsiteX16" fmla="*/ 504032 w 777479"/>
                <a:gd name="connsiteY16" fmla="*/ 669201 h 935141"/>
                <a:gd name="connsiteX17" fmla="*/ 527844 w 777479"/>
                <a:gd name="connsiteY17" fmla="*/ 783502 h 935141"/>
                <a:gd name="connsiteX18" fmla="*/ 573088 w 777479"/>
                <a:gd name="connsiteY18" fmla="*/ 881133 h 935141"/>
                <a:gd name="connsiteX19" fmla="*/ 625475 w 777479"/>
                <a:gd name="connsiteY19" fmla="*/ 902564 h 935141"/>
                <a:gd name="connsiteX20" fmla="*/ 662013 w 777479"/>
                <a:gd name="connsiteY20" fmla="*/ 845613 h 935141"/>
                <a:gd name="connsiteX21" fmla="*/ 644525 w 777479"/>
                <a:gd name="connsiteY21" fmla="*/ 723971 h 935141"/>
                <a:gd name="connsiteX22" fmla="*/ 632619 w 777479"/>
                <a:gd name="connsiteY22" fmla="*/ 647771 h 935141"/>
                <a:gd name="connsiteX23" fmla="*/ 718344 w 777479"/>
                <a:gd name="connsiteY23" fmla="*/ 797789 h 935141"/>
                <a:gd name="connsiteX24" fmla="*/ 770732 w 777479"/>
                <a:gd name="connsiteY24" fmla="*/ 776358 h 935141"/>
                <a:gd name="connsiteX25" fmla="*/ 758825 w 777479"/>
                <a:gd name="connsiteY25" fmla="*/ 635864 h 935141"/>
                <a:gd name="connsiteX26" fmla="*/ 668338 w 777479"/>
                <a:gd name="connsiteY26" fmla="*/ 464414 h 935141"/>
                <a:gd name="connsiteX27" fmla="*/ 577964 w 777479"/>
                <a:gd name="connsiteY27" fmla="*/ 0 h 935141"/>
                <a:gd name="connsiteX0" fmla="*/ 224488 w 777479"/>
                <a:gd name="connsiteY0" fmla="*/ 79294 h 908484"/>
                <a:gd name="connsiteX1" fmla="*/ 239713 w 777479"/>
                <a:gd name="connsiteY1" fmla="*/ 381071 h 908484"/>
                <a:gd name="connsiteX2" fmla="*/ 82550 w 777479"/>
                <a:gd name="connsiteY2" fmla="*/ 476321 h 908484"/>
                <a:gd name="connsiteX3" fmla="*/ 3969 w 777479"/>
                <a:gd name="connsiteY3" fmla="*/ 614433 h 908484"/>
                <a:gd name="connsiteX4" fmla="*/ 106363 w 777479"/>
                <a:gd name="connsiteY4" fmla="*/ 628721 h 908484"/>
                <a:gd name="connsiteX5" fmla="*/ 254000 w 777479"/>
                <a:gd name="connsiteY5" fmla="*/ 526327 h 908484"/>
                <a:gd name="connsiteX6" fmla="*/ 261144 w 777479"/>
                <a:gd name="connsiteY6" fmla="*/ 538233 h 908484"/>
                <a:gd name="connsiteX7" fmla="*/ 223044 w 777479"/>
                <a:gd name="connsiteY7" fmla="*/ 673964 h 908484"/>
                <a:gd name="connsiteX8" fmla="*/ 198834 w 777479"/>
                <a:gd name="connsiteY8" fmla="*/ 800171 h 908484"/>
                <a:gd name="connsiteX9" fmla="*/ 248147 w 777479"/>
                <a:gd name="connsiteY9" fmla="*/ 890286 h 908484"/>
                <a:gd name="connsiteX10" fmla="*/ 335682 w 777479"/>
                <a:gd name="connsiteY10" fmla="*/ 748552 h 908484"/>
                <a:gd name="connsiteX11" fmla="*/ 368300 w 777479"/>
                <a:gd name="connsiteY11" fmla="*/ 628720 h 908484"/>
                <a:gd name="connsiteX12" fmla="*/ 375444 w 777479"/>
                <a:gd name="connsiteY12" fmla="*/ 695396 h 908484"/>
                <a:gd name="connsiteX13" fmla="*/ 391828 w 777479"/>
                <a:gd name="connsiteY13" fmla="*/ 751222 h 908484"/>
                <a:gd name="connsiteX14" fmla="*/ 465593 w 777479"/>
                <a:gd name="connsiteY14" fmla="*/ 821799 h 908484"/>
                <a:gd name="connsiteX15" fmla="*/ 477734 w 777479"/>
                <a:gd name="connsiteY15" fmla="*/ 725459 h 908484"/>
                <a:gd name="connsiteX16" fmla="*/ 504032 w 777479"/>
                <a:gd name="connsiteY16" fmla="*/ 669201 h 908484"/>
                <a:gd name="connsiteX17" fmla="*/ 527844 w 777479"/>
                <a:gd name="connsiteY17" fmla="*/ 783502 h 908484"/>
                <a:gd name="connsiteX18" fmla="*/ 573088 w 777479"/>
                <a:gd name="connsiteY18" fmla="*/ 881133 h 908484"/>
                <a:gd name="connsiteX19" fmla="*/ 625475 w 777479"/>
                <a:gd name="connsiteY19" fmla="*/ 902564 h 908484"/>
                <a:gd name="connsiteX20" fmla="*/ 662013 w 777479"/>
                <a:gd name="connsiteY20" fmla="*/ 845613 h 908484"/>
                <a:gd name="connsiteX21" fmla="*/ 644525 w 777479"/>
                <a:gd name="connsiteY21" fmla="*/ 723971 h 908484"/>
                <a:gd name="connsiteX22" fmla="*/ 632619 w 777479"/>
                <a:gd name="connsiteY22" fmla="*/ 647771 h 908484"/>
                <a:gd name="connsiteX23" fmla="*/ 718344 w 777479"/>
                <a:gd name="connsiteY23" fmla="*/ 797789 h 908484"/>
                <a:gd name="connsiteX24" fmla="*/ 770732 w 777479"/>
                <a:gd name="connsiteY24" fmla="*/ 776358 h 908484"/>
                <a:gd name="connsiteX25" fmla="*/ 758825 w 777479"/>
                <a:gd name="connsiteY25" fmla="*/ 635864 h 908484"/>
                <a:gd name="connsiteX26" fmla="*/ 668338 w 777479"/>
                <a:gd name="connsiteY26" fmla="*/ 464414 h 908484"/>
                <a:gd name="connsiteX27" fmla="*/ 577964 w 777479"/>
                <a:gd name="connsiteY27" fmla="*/ 0 h 908484"/>
                <a:gd name="connsiteX0" fmla="*/ 224488 w 777479"/>
                <a:gd name="connsiteY0" fmla="*/ 79294 h 908484"/>
                <a:gd name="connsiteX1" fmla="*/ 239713 w 777479"/>
                <a:gd name="connsiteY1" fmla="*/ 381071 h 908484"/>
                <a:gd name="connsiteX2" fmla="*/ 82550 w 777479"/>
                <a:gd name="connsiteY2" fmla="*/ 476321 h 908484"/>
                <a:gd name="connsiteX3" fmla="*/ 3969 w 777479"/>
                <a:gd name="connsiteY3" fmla="*/ 614433 h 908484"/>
                <a:gd name="connsiteX4" fmla="*/ 106363 w 777479"/>
                <a:gd name="connsiteY4" fmla="*/ 628721 h 908484"/>
                <a:gd name="connsiteX5" fmla="*/ 254000 w 777479"/>
                <a:gd name="connsiteY5" fmla="*/ 526327 h 908484"/>
                <a:gd name="connsiteX6" fmla="*/ 261144 w 777479"/>
                <a:gd name="connsiteY6" fmla="*/ 538233 h 908484"/>
                <a:gd name="connsiteX7" fmla="*/ 223044 w 777479"/>
                <a:gd name="connsiteY7" fmla="*/ 673964 h 908484"/>
                <a:gd name="connsiteX8" fmla="*/ 198834 w 777479"/>
                <a:gd name="connsiteY8" fmla="*/ 800171 h 908484"/>
                <a:gd name="connsiteX9" fmla="*/ 248147 w 777479"/>
                <a:gd name="connsiteY9" fmla="*/ 890286 h 908484"/>
                <a:gd name="connsiteX10" fmla="*/ 335682 w 777479"/>
                <a:gd name="connsiteY10" fmla="*/ 748552 h 908484"/>
                <a:gd name="connsiteX11" fmla="*/ 368300 w 777479"/>
                <a:gd name="connsiteY11" fmla="*/ 628720 h 908484"/>
                <a:gd name="connsiteX12" fmla="*/ 375444 w 777479"/>
                <a:gd name="connsiteY12" fmla="*/ 695396 h 908484"/>
                <a:gd name="connsiteX13" fmla="*/ 391828 w 777479"/>
                <a:gd name="connsiteY13" fmla="*/ 751222 h 908484"/>
                <a:gd name="connsiteX14" fmla="*/ 432757 w 777479"/>
                <a:gd name="connsiteY14" fmla="*/ 754397 h 908484"/>
                <a:gd name="connsiteX15" fmla="*/ 477734 w 777479"/>
                <a:gd name="connsiteY15" fmla="*/ 725459 h 908484"/>
                <a:gd name="connsiteX16" fmla="*/ 504032 w 777479"/>
                <a:gd name="connsiteY16" fmla="*/ 669201 h 908484"/>
                <a:gd name="connsiteX17" fmla="*/ 527844 w 777479"/>
                <a:gd name="connsiteY17" fmla="*/ 783502 h 908484"/>
                <a:gd name="connsiteX18" fmla="*/ 573088 w 777479"/>
                <a:gd name="connsiteY18" fmla="*/ 881133 h 908484"/>
                <a:gd name="connsiteX19" fmla="*/ 625475 w 777479"/>
                <a:gd name="connsiteY19" fmla="*/ 902564 h 908484"/>
                <a:gd name="connsiteX20" fmla="*/ 662013 w 777479"/>
                <a:gd name="connsiteY20" fmla="*/ 845613 h 908484"/>
                <a:gd name="connsiteX21" fmla="*/ 644525 w 777479"/>
                <a:gd name="connsiteY21" fmla="*/ 723971 h 908484"/>
                <a:gd name="connsiteX22" fmla="*/ 632619 w 777479"/>
                <a:gd name="connsiteY22" fmla="*/ 647771 h 908484"/>
                <a:gd name="connsiteX23" fmla="*/ 718344 w 777479"/>
                <a:gd name="connsiteY23" fmla="*/ 797789 h 908484"/>
                <a:gd name="connsiteX24" fmla="*/ 770732 w 777479"/>
                <a:gd name="connsiteY24" fmla="*/ 776358 h 908484"/>
                <a:gd name="connsiteX25" fmla="*/ 758825 w 777479"/>
                <a:gd name="connsiteY25" fmla="*/ 635864 h 908484"/>
                <a:gd name="connsiteX26" fmla="*/ 668338 w 777479"/>
                <a:gd name="connsiteY26" fmla="*/ 464414 h 908484"/>
                <a:gd name="connsiteX27" fmla="*/ 577964 w 777479"/>
                <a:gd name="connsiteY27" fmla="*/ 0 h 908484"/>
                <a:gd name="connsiteX0" fmla="*/ 224488 w 777479"/>
                <a:gd name="connsiteY0" fmla="*/ 79294 h 908484"/>
                <a:gd name="connsiteX1" fmla="*/ 239713 w 777479"/>
                <a:gd name="connsiteY1" fmla="*/ 381071 h 908484"/>
                <a:gd name="connsiteX2" fmla="*/ 82550 w 777479"/>
                <a:gd name="connsiteY2" fmla="*/ 476321 h 908484"/>
                <a:gd name="connsiteX3" fmla="*/ 3969 w 777479"/>
                <a:gd name="connsiteY3" fmla="*/ 614433 h 908484"/>
                <a:gd name="connsiteX4" fmla="*/ 106363 w 777479"/>
                <a:gd name="connsiteY4" fmla="*/ 628721 h 908484"/>
                <a:gd name="connsiteX5" fmla="*/ 254000 w 777479"/>
                <a:gd name="connsiteY5" fmla="*/ 526327 h 908484"/>
                <a:gd name="connsiteX6" fmla="*/ 261144 w 777479"/>
                <a:gd name="connsiteY6" fmla="*/ 538233 h 908484"/>
                <a:gd name="connsiteX7" fmla="*/ 223044 w 777479"/>
                <a:gd name="connsiteY7" fmla="*/ 673964 h 908484"/>
                <a:gd name="connsiteX8" fmla="*/ 198834 w 777479"/>
                <a:gd name="connsiteY8" fmla="*/ 800171 h 908484"/>
                <a:gd name="connsiteX9" fmla="*/ 248147 w 777479"/>
                <a:gd name="connsiteY9" fmla="*/ 890286 h 908484"/>
                <a:gd name="connsiteX10" fmla="*/ 335682 w 777479"/>
                <a:gd name="connsiteY10" fmla="*/ 748552 h 908484"/>
                <a:gd name="connsiteX11" fmla="*/ 368300 w 777479"/>
                <a:gd name="connsiteY11" fmla="*/ 628720 h 908484"/>
                <a:gd name="connsiteX12" fmla="*/ 375444 w 777479"/>
                <a:gd name="connsiteY12" fmla="*/ 695396 h 908484"/>
                <a:gd name="connsiteX13" fmla="*/ 395874 w 777479"/>
                <a:gd name="connsiteY13" fmla="*/ 719109 h 908484"/>
                <a:gd name="connsiteX14" fmla="*/ 432757 w 777479"/>
                <a:gd name="connsiteY14" fmla="*/ 754397 h 908484"/>
                <a:gd name="connsiteX15" fmla="*/ 477734 w 777479"/>
                <a:gd name="connsiteY15" fmla="*/ 725459 h 908484"/>
                <a:gd name="connsiteX16" fmla="*/ 504032 w 777479"/>
                <a:gd name="connsiteY16" fmla="*/ 669201 h 908484"/>
                <a:gd name="connsiteX17" fmla="*/ 527844 w 777479"/>
                <a:gd name="connsiteY17" fmla="*/ 783502 h 908484"/>
                <a:gd name="connsiteX18" fmla="*/ 573088 w 777479"/>
                <a:gd name="connsiteY18" fmla="*/ 881133 h 908484"/>
                <a:gd name="connsiteX19" fmla="*/ 625475 w 777479"/>
                <a:gd name="connsiteY19" fmla="*/ 902564 h 908484"/>
                <a:gd name="connsiteX20" fmla="*/ 662013 w 777479"/>
                <a:gd name="connsiteY20" fmla="*/ 845613 h 908484"/>
                <a:gd name="connsiteX21" fmla="*/ 644525 w 777479"/>
                <a:gd name="connsiteY21" fmla="*/ 723971 h 908484"/>
                <a:gd name="connsiteX22" fmla="*/ 632619 w 777479"/>
                <a:gd name="connsiteY22" fmla="*/ 647771 h 908484"/>
                <a:gd name="connsiteX23" fmla="*/ 718344 w 777479"/>
                <a:gd name="connsiteY23" fmla="*/ 797789 h 908484"/>
                <a:gd name="connsiteX24" fmla="*/ 770732 w 777479"/>
                <a:gd name="connsiteY24" fmla="*/ 776358 h 908484"/>
                <a:gd name="connsiteX25" fmla="*/ 758825 w 777479"/>
                <a:gd name="connsiteY25" fmla="*/ 635864 h 908484"/>
                <a:gd name="connsiteX26" fmla="*/ 668338 w 777479"/>
                <a:gd name="connsiteY26" fmla="*/ 464414 h 908484"/>
                <a:gd name="connsiteX27" fmla="*/ 577964 w 777479"/>
                <a:gd name="connsiteY27" fmla="*/ 0 h 908484"/>
                <a:gd name="connsiteX0" fmla="*/ 224488 w 777479"/>
                <a:gd name="connsiteY0" fmla="*/ 79294 h 908484"/>
                <a:gd name="connsiteX1" fmla="*/ 239713 w 777479"/>
                <a:gd name="connsiteY1" fmla="*/ 381071 h 908484"/>
                <a:gd name="connsiteX2" fmla="*/ 82550 w 777479"/>
                <a:gd name="connsiteY2" fmla="*/ 476321 h 908484"/>
                <a:gd name="connsiteX3" fmla="*/ 3969 w 777479"/>
                <a:gd name="connsiteY3" fmla="*/ 614433 h 908484"/>
                <a:gd name="connsiteX4" fmla="*/ 106363 w 777479"/>
                <a:gd name="connsiteY4" fmla="*/ 628721 h 908484"/>
                <a:gd name="connsiteX5" fmla="*/ 254000 w 777479"/>
                <a:gd name="connsiteY5" fmla="*/ 526327 h 908484"/>
                <a:gd name="connsiteX6" fmla="*/ 261144 w 777479"/>
                <a:gd name="connsiteY6" fmla="*/ 538233 h 908484"/>
                <a:gd name="connsiteX7" fmla="*/ 223044 w 777479"/>
                <a:gd name="connsiteY7" fmla="*/ 673964 h 908484"/>
                <a:gd name="connsiteX8" fmla="*/ 198834 w 777479"/>
                <a:gd name="connsiteY8" fmla="*/ 800171 h 908484"/>
                <a:gd name="connsiteX9" fmla="*/ 248147 w 777479"/>
                <a:gd name="connsiteY9" fmla="*/ 890286 h 908484"/>
                <a:gd name="connsiteX10" fmla="*/ 335682 w 777479"/>
                <a:gd name="connsiteY10" fmla="*/ 748552 h 908484"/>
                <a:gd name="connsiteX11" fmla="*/ 368300 w 777479"/>
                <a:gd name="connsiteY11" fmla="*/ 628720 h 908484"/>
                <a:gd name="connsiteX12" fmla="*/ 381480 w 777479"/>
                <a:gd name="connsiteY12" fmla="*/ 669351 h 908484"/>
                <a:gd name="connsiteX13" fmla="*/ 395874 w 777479"/>
                <a:gd name="connsiteY13" fmla="*/ 719109 h 908484"/>
                <a:gd name="connsiteX14" fmla="*/ 432757 w 777479"/>
                <a:gd name="connsiteY14" fmla="*/ 754397 h 908484"/>
                <a:gd name="connsiteX15" fmla="*/ 477734 w 777479"/>
                <a:gd name="connsiteY15" fmla="*/ 725459 h 908484"/>
                <a:gd name="connsiteX16" fmla="*/ 504032 w 777479"/>
                <a:gd name="connsiteY16" fmla="*/ 669201 h 908484"/>
                <a:gd name="connsiteX17" fmla="*/ 527844 w 777479"/>
                <a:gd name="connsiteY17" fmla="*/ 783502 h 908484"/>
                <a:gd name="connsiteX18" fmla="*/ 573088 w 777479"/>
                <a:gd name="connsiteY18" fmla="*/ 881133 h 908484"/>
                <a:gd name="connsiteX19" fmla="*/ 625475 w 777479"/>
                <a:gd name="connsiteY19" fmla="*/ 902564 h 908484"/>
                <a:gd name="connsiteX20" fmla="*/ 662013 w 777479"/>
                <a:gd name="connsiteY20" fmla="*/ 845613 h 908484"/>
                <a:gd name="connsiteX21" fmla="*/ 644525 w 777479"/>
                <a:gd name="connsiteY21" fmla="*/ 723971 h 908484"/>
                <a:gd name="connsiteX22" fmla="*/ 632619 w 777479"/>
                <a:gd name="connsiteY22" fmla="*/ 647771 h 908484"/>
                <a:gd name="connsiteX23" fmla="*/ 718344 w 777479"/>
                <a:gd name="connsiteY23" fmla="*/ 797789 h 908484"/>
                <a:gd name="connsiteX24" fmla="*/ 770732 w 777479"/>
                <a:gd name="connsiteY24" fmla="*/ 776358 h 908484"/>
                <a:gd name="connsiteX25" fmla="*/ 758825 w 777479"/>
                <a:gd name="connsiteY25" fmla="*/ 635864 h 908484"/>
                <a:gd name="connsiteX26" fmla="*/ 668338 w 777479"/>
                <a:gd name="connsiteY26" fmla="*/ 464414 h 908484"/>
                <a:gd name="connsiteX27" fmla="*/ 577964 w 777479"/>
                <a:gd name="connsiteY27" fmla="*/ 0 h 908484"/>
                <a:gd name="connsiteX0" fmla="*/ 224488 w 777479"/>
                <a:gd name="connsiteY0" fmla="*/ 79294 h 908484"/>
                <a:gd name="connsiteX1" fmla="*/ 239713 w 777479"/>
                <a:gd name="connsiteY1" fmla="*/ 381071 h 908484"/>
                <a:gd name="connsiteX2" fmla="*/ 82550 w 777479"/>
                <a:gd name="connsiteY2" fmla="*/ 476321 h 908484"/>
                <a:gd name="connsiteX3" fmla="*/ 3969 w 777479"/>
                <a:gd name="connsiteY3" fmla="*/ 614433 h 908484"/>
                <a:gd name="connsiteX4" fmla="*/ 106363 w 777479"/>
                <a:gd name="connsiteY4" fmla="*/ 628721 h 908484"/>
                <a:gd name="connsiteX5" fmla="*/ 254000 w 777479"/>
                <a:gd name="connsiteY5" fmla="*/ 526327 h 908484"/>
                <a:gd name="connsiteX6" fmla="*/ 261144 w 777479"/>
                <a:gd name="connsiteY6" fmla="*/ 538233 h 908484"/>
                <a:gd name="connsiteX7" fmla="*/ 223044 w 777479"/>
                <a:gd name="connsiteY7" fmla="*/ 673964 h 908484"/>
                <a:gd name="connsiteX8" fmla="*/ 198834 w 777479"/>
                <a:gd name="connsiteY8" fmla="*/ 800171 h 908484"/>
                <a:gd name="connsiteX9" fmla="*/ 248147 w 777479"/>
                <a:gd name="connsiteY9" fmla="*/ 890286 h 908484"/>
                <a:gd name="connsiteX10" fmla="*/ 335682 w 777479"/>
                <a:gd name="connsiteY10" fmla="*/ 748552 h 908484"/>
                <a:gd name="connsiteX11" fmla="*/ 368300 w 777479"/>
                <a:gd name="connsiteY11" fmla="*/ 628720 h 908484"/>
                <a:gd name="connsiteX12" fmla="*/ 381480 w 777479"/>
                <a:gd name="connsiteY12" fmla="*/ 669351 h 908484"/>
                <a:gd name="connsiteX13" fmla="*/ 395874 w 777479"/>
                <a:gd name="connsiteY13" fmla="*/ 719109 h 908484"/>
                <a:gd name="connsiteX14" fmla="*/ 432757 w 777479"/>
                <a:gd name="connsiteY14" fmla="*/ 754397 h 908484"/>
                <a:gd name="connsiteX15" fmla="*/ 463340 w 777479"/>
                <a:gd name="connsiteY15" fmla="*/ 675701 h 908484"/>
                <a:gd name="connsiteX16" fmla="*/ 477734 w 777479"/>
                <a:gd name="connsiteY16" fmla="*/ 725459 h 908484"/>
                <a:gd name="connsiteX17" fmla="*/ 504032 w 777479"/>
                <a:gd name="connsiteY17" fmla="*/ 669201 h 908484"/>
                <a:gd name="connsiteX18" fmla="*/ 527844 w 777479"/>
                <a:gd name="connsiteY18" fmla="*/ 783502 h 908484"/>
                <a:gd name="connsiteX19" fmla="*/ 573088 w 777479"/>
                <a:gd name="connsiteY19" fmla="*/ 881133 h 908484"/>
                <a:gd name="connsiteX20" fmla="*/ 625475 w 777479"/>
                <a:gd name="connsiteY20" fmla="*/ 902564 h 908484"/>
                <a:gd name="connsiteX21" fmla="*/ 662013 w 777479"/>
                <a:gd name="connsiteY21" fmla="*/ 845613 h 908484"/>
                <a:gd name="connsiteX22" fmla="*/ 644525 w 777479"/>
                <a:gd name="connsiteY22" fmla="*/ 723971 h 908484"/>
                <a:gd name="connsiteX23" fmla="*/ 632619 w 777479"/>
                <a:gd name="connsiteY23" fmla="*/ 647771 h 908484"/>
                <a:gd name="connsiteX24" fmla="*/ 718344 w 777479"/>
                <a:gd name="connsiteY24" fmla="*/ 797789 h 908484"/>
                <a:gd name="connsiteX25" fmla="*/ 770732 w 777479"/>
                <a:gd name="connsiteY25" fmla="*/ 776358 h 908484"/>
                <a:gd name="connsiteX26" fmla="*/ 758825 w 777479"/>
                <a:gd name="connsiteY26" fmla="*/ 635864 h 908484"/>
                <a:gd name="connsiteX27" fmla="*/ 668338 w 777479"/>
                <a:gd name="connsiteY27" fmla="*/ 464414 h 908484"/>
                <a:gd name="connsiteX28" fmla="*/ 577964 w 777479"/>
                <a:gd name="connsiteY28" fmla="*/ 0 h 908484"/>
                <a:gd name="connsiteX0" fmla="*/ 224488 w 777479"/>
                <a:gd name="connsiteY0" fmla="*/ 79294 h 908484"/>
                <a:gd name="connsiteX1" fmla="*/ 239713 w 777479"/>
                <a:gd name="connsiteY1" fmla="*/ 381071 h 908484"/>
                <a:gd name="connsiteX2" fmla="*/ 82550 w 777479"/>
                <a:gd name="connsiteY2" fmla="*/ 476321 h 908484"/>
                <a:gd name="connsiteX3" fmla="*/ 3969 w 777479"/>
                <a:gd name="connsiteY3" fmla="*/ 614433 h 908484"/>
                <a:gd name="connsiteX4" fmla="*/ 106363 w 777479"/>
                <a:gd name="connsiteY4" fmla="*/ 628721 h 908484"/>
                <a:gd name="connsiteX5" fmla="*/ 254000 w 777479"/>
                <a:gd name="connsiteY5" fmla="*/ 526327 h 908484"/>
                <a:gd name="connsiteX6" fmla="*/ 261144 w 777479"/>
                <a:gd name="connsiteY6" fmla="*/ 538233 h 908484"/>
                <a:gd name="connsiteX7" fmla="*/ 223044 w 777479"/>
                <a:gd name="connsiteY7" fmla="*/ 673964 h 908484"/>
                <a:gd name="connsiteX8" fmla="*/ 198834 w 777479"/>
                <a:gd name="connsiteY8" fmla="*/ 800171 h 908484"/>
                <a:gd name="connsiteX9" fmla="*/ 248147 w 777479"/>
                <a:gd name="connsiteY9" fmla="*/ 890286 h 908484"/>
                <a:gd name="connsiteX10" fmla="*/ 335682 w 777479"/>
                <a:gd name="connsiteY10" fmla="*/ 748552 h 908484"/>
                <a:gd name="connsiteX11" fmla="*/ 368300 w 777479"/>
                <a:gd name="connsiteY11" fmla="*/ 628720 h 908484"/>
                <a:gd name="connsiteX12" fmla="*/ 381480 w 777479"/>
                <a:gd name="connsiteY12" fmla="*/ 669351 h 908484"/>
                <a:gd name="connsiteX13" fmla="*/ 395874 w 777479"/>
                <a:gd name="connsiteY13" fmla="*/ 719109 h 908484"/>
                <a:gd name="connsiteX14" fmla="*/ 432757 w 777479"/>
                <a:gd name="connsiteY14" fmla="*/ 754397 h 908484"/>
                <a:gd name="connsiteX15" fmla="*/ 463340 w 777479"/>
                <a:gd name="connsiteY15" fmla="*/ 675701 h 908484"/>
                <a:gd name="connsiteX16" fmla="*/ 489875 w 777479"/>
                <a:gd name="connsiteY16" fmla="*/ 629119 h 908484"/>
                <a:gd name="connsiteX17" fmla="*/ 504032 w 777479"/>
                <a:gd name="connsiteY17" fmla="*/ 669201 h 908484"/>
                <a:gd name="connsiteX18" fmla="*/ 527844 w 777479"/>
                <a:gd name="connsiteY18" fmla="*/ 783502 h 908484"/>
                <a:gd name="connsiteX19" fmla="*/ 573088 w 777479"/>
                <a:gd name="connsiteY19" fmla="*/ 881133 h 908484"/>
                <a:gd name="connsiteX20" fmla="*/ 625475 w 777479"/>
                <a:gd name="connsiteY20" fmla="*/ 902564 h 908484"/>
                <a:gd name="connsiteX21" fmla="*/ 662013 w 777479"/>
                <a:gd name="connsiteY21" fmla="*/ 845613 h 908484"/>
                <a:gd name="connsiteX22" fmla="*/ 644525 w 777479"/>
                <a:gd name="connsiteY22" fmla="*/ 723971 h 908484"/>
                <a:gd name="connsiteX23" fmla="*/ 632619 w 777479"/>
                <a:gd name="connsiteY23" fmla="*/ 647771 h 908484"/>
                <a:gd name="connsiteX24" fmla="*/ 718344 w 777479"/>
                <a:gd name="connsiteY24" fmla="*/ 797789 h 908484"/>
                <a:gd name="connsiteX25" fmla="*/ 770732 w 777479"/>
                <a:gd name="connsiteY25" fmla="*/ 776358 h 908484"/>
                <a:gd name="connsiteX26" fmla="*/ 758825 w 777479"/>
                <a:gd name="connsiteY26" fmla="*/ 635864 h 908484"/>
                <a:gd name="connsiteX27" fmla="*/ 668338 w 777479"/>
                <a:gd name="connsiteY27" fmla="*/ 464414 h 908484"/>
                <a:gd name="connsiteX28" fmla="*/ 577964 w 777479"/>
                <a:gd name="connsiteY28" fmla="*/ 0 h 908484"/>
                <a:gd name="connsiteX0" fmla="*/ 224488 w 777479"/>
                <a:gd name="connsiteY0" fmla="*/ 79294 h 910121"/>
                <a:gd name="connsiteX1" fmla="*/ 239713 w 777479"/>
                <a:gd name="connsiteY1" fmla="*/ 381071 h 910121"/>
                <a:gd name="connsiteX2" fmla="*/ 82550 w 777479"/>
                <a:gd name="connsiteY2" fmla="*/ 476321 h 910121"/>
                <a:gd name="connsiteX3" fmla="*/ 3969 w 777479"/>
                <a:gd name="connsiteY3" fmla="*/ 614433 h 910121"/>
                <a:gd name="connsiteX4" fmla="*/ 106363 w 777479"/>
                <a:gd name="connsiteY4" fmla="*/ 628721 h 910121"/>
                <a:gd name="connsiteX5" fmla="*/ 254000 w 777479"/>
                <a:gd name="connsiteY5" fmla="*/ 526327 h 910121"/>
                <a:gd name="connsiteX6" fmla="*/ 261144 w 777479"/>
                <a:gd name="connsiteY6" fmla="*/ 538233 h 910121"/>
                <a:gd name="connsiteX7" fmla="*/ 223044 w 777479"/>
                <a:gd name="connsiteY7" fmla="*/ 673964 h 910121"/>
                <a:gd name="connsiteX8" fmla="*/ 198834 w 777479"/>
                <a:gd name="connsiteY8" fmla="*/ 800171 h 910121"/>
                <a:gd name="connsiteX9" fmla="*/ 248147 w 777479"/>
                <a:gd name="connsiteY9" fmla="*/ 890286 h 910121"/>
                <a:gd name="connsiteX10" fmla="*/ 335682 w 777479"/>
                <a:gd name="connsiteY10" fmla="*/ 748552 h 910121"/>
                <a:gd name="connsiteX11" fmla="*/ 368300 w 777479"/>
                <a:gd name="connsiteY11" fmla="*/ 628720 h 910121"/>
                <a:gd name="connsiteX12" fmla="*/ 381480 w 777479"/>
                <a:gd name="connsiteY12" fmla="*/ 669351 h 910121"/>
                <a:gd name="connsiteX13" fmla="*/ 395874 w 777479"/>
                <a:gd name="connsiteY13" fmla="*/ 719109 h 910121"/>
                <a:gd name="connsiteX14" fmla="*/ 432757 w 777479"/>
                <a:gd name="connsiteY14" fmla="*/ 754397 h 910121"/>
                <a:gd name="connsiteX15" fmla="*/ 463340 w 777479"/>
                <a:gd name="connsiteY15" fmla="*/ 675701 h 910121"/>
                <a:gd name="connsiteX16" fmla="*/ 489875 w 777479"/>
                <a:gd name="connsiteY16" fmla="*/ 629119 h 910121"/>
                <a:gd name="connsiteX17" fmla="*/ 504032 w 777479"/>
                <a:gd name="connsiteY17" fmla="*/ 669201 h 910121"/>
                <a:gd name="connsiteX18" fmla="*/ 518664 w 777479"/>
                <a:gd name="connsiteY18" fmla="*/ 728634 h 910121"/>
                <a:gd name="connsiteX19" fmla="*/ 573088 w 777479"/>
                <a:gd name="connsiteY19" fmla="*/ 881133 h 910121"/>
                <a:gd name="connsiteX20" fmla="*/ 625475 w 777479"/>
                <a:gd name="connsiteY20" fmla="*/ 902564 h 910121"/>
                <a:gd name="connsiteX21" fmla="*/ 662013 w 777479"/>
                <a:gd name="connsiteY21" fmla="*/ 845613 h 910121"/>
                <a:gd name="connsiteX22" fmla="*/ 644525 w 777479"/>
                <a:gd name="connsiteY22" fmla="*/ 723971 h 910121"/>
                <a:gd name="connsiteX23" fmla="*/ 632619 w 777479"/>
                <a:gd name="connsiteY23" fmla="*/ 647771 h 910121"/>
                <a:gd name="connsiteX24" fmla="*/ 718344 w 777479"/>
                <a:gd name="connsiteY24" fmla="*/ 797789 h 910121"/>
                <a:gd name="connsiteX25" fmla="*/ 770732 w 777479"/>
                <a:gd name="connsiteY25" fmla="*/ 776358 h 910121"/>
                <a:gd name="connsiteX26" fmla="*/ 758825 w 777479"/>
                <a:gd name="connsiteY26" fmla="*/ 635864 h 910121"/>
                <a:gd name="connsiteX27" fmla="*/ 668338 w 777479"/>
                <a:gd name="connsiteY27" fmla="*/ 464414 h 910121"/>
                <a:gd name="connsiteX28" fmla="*/ 577964 w 777479"/>
                <a:gd name="connsiteY28" fmla="*/ 0 h 910121"/>
                <a:gd name="connsiteX0" fmla="*/ 224488 w 777479"/>
                <a:gd name="connsiteY0" fmla="*/ 79294 h 916179"/>
                <a:gd name="connsiteX1" fmla="*/ 239713 w 777479"/>
                <a:gd name="connsiteY1" fmla="*/ 381071 h 916179"/>
                <a:gd name="connsiteX2" fmla="*/ 82550 w 777479"/>
                <a:gd name="connsiteY2" fmla="*/ 476321 h 916179"/>
                <a:gd name="connsiteX3" fmla="*/ 3969 w 777479"/>
                <a:gd name="connsiteY3" fmla="*/ 614433 h 916179"/>
                <a:gd name="connsiteX4" fmla="*/ 106363 w 777479"/>
                <a:gd name="connsiteY4" fmla="*/ 628721 h 916179"/>
                <a:gd name="connsiteX5" fmla="*/ 254000 w 777479"/>
                <a:gd name="connsiteY5" fmla="*/ 526327 h 916179"/>
                <a:gd name="connsiteX6" fmla="*/ 261144 w 777479"/>
                <a:gd name="connsiteY6" fmla="*/ 538233 h 916179"/>
                <a:gd name="connsiteX7" fmla="*/ 223044 w 777479"/>
                <a:gd name="connsiteY7" fmla="*/ 673964 h 916179"/>
                <a:gd name="connsiteX8" fmla="*/ 198834 w 777479"/>
                <a:gd name="connsiteY8" fmla="*/ 800171 h 916179"/>
                <a:gd name="connsiteX9" fmla="*/ 248147 w 777479"/>
                <a:gd name="connsiteY9" fmla="*/ 890286 h 916179"/>
                <a:gd name="connsiteX10" fmla="*/ 335682 w 777479"/>
                <a:gd name="connsiteY10" fmla="*/ 748552 h 916179"/>
                <a:gd name="connsiteX11" fmla="*/ 368300 w 777479"/>
                <a:gd name="connsiteY11" fmla="*/ 628720 h 916179"/>
                <a:gd name="connsiteX12" fmla="*/ 381480 w 777479"/>
                <a:gd name="connsiteY12" fmla="*/ 669351 h 916179"/>
                <a:gd name="connsiteX13" fmla="*/ 395874 w 777479"/>
                <a:gd name="connsiteY13" fmla="*/ 719109 h 916179"/>
                <a:gd name="connsiteX14" fmla="*/ 432757 w 777479"/>
                <a:gd name="connsiteY14" fmla="*/ 754397 h 916179"/>
                <a:gd name="connsiteX15" fmla="*/ 463340 w 777479"/>
                <a:gd name="connsiteY15" fmla="*/ 675701 h 916179"/>
                <a:gd name="connsiteX16" fmla="*/ 489875 w 777479"/>
                <a:gd name="connsiteY16" fmla="*/ 629119 h 916179"/>
                <a:gd name="connsiteX17" fmla="*/ 504032 w 777479"/>
                <a:gd name="connsiteY17" fmla="*/ 669201 h 916179"/>
                <a:gd name="connsiteX18" fmla="*/ 518664 w 777479"/>
                <a:gd name="connsiteY18" fmla="*/ 728634 h 916179"/>
                <a:gd name="connsiteX19" fmla="*/ 555548 w 777479"/>
                <a:gd name="connsiteY19" fmla="*/ 763923 h 916179"/>
                <a:gd name="connsiteX20" fmla="*/ 625475 w 777479"/>
                <a:gd name="connsiteY20" fmla="*/ 902564 h 916179"/>
                <a:gd name="connsiteX21" fmla="*/ 662013 w 777479"/>
                <a:gd name="connsiteY21" fmla="*/ 845613 h 916179"/>
                <a:gd name="connsiteX22" fmla="*/ 644525 w 777479"/>
                <a:gd name="connsiteY22" fmla="*/ 723971 h 916179"/>
                <a:gd name="connsiteX23" fmla="*/ 632619 w 777479"/>
                <a:gd name="connsiteY23" fmla="*/ 647771 h 916179"/>
                <a:gd name="connsiteX24" fmla="*/ 718344 w 777479"/>
                <a:gd name="connsiteY24" fmla="*/ 797789 h 916179"/>
                <a:gd name="connsiteX25" fmla="*/ 770732 w 777479"/>
                <a:gd name="connsiteY25" fmla="*/ 776358 h 916179"/>
                <a:gd name="connsiteX26" fmla="*/ 758825 w 777479"/>
                <a:gd name="connsiteY26" fmla="*/ 635864 h 916179"/>
                <a:gd name="connsiteX27" fmla="*/ 668338 w 777479"/>
                <a:gd name="connsiteY27" fmla="*/ 464414 h 916179"/>
                <a:gd name="connsiteX28" fmla="*/ 577964 w 777479"/>
                <a:gd name="connsiteY28" fmla="*/ 0 h 916179"/>
                <a:gd name="connsiteX0" fmla="*/ 224488 w 777479"/>
                <a:gd name="connsiteY0" fmla="*/ 79294 h 898889"/>
                <a:gd name="connsiteX1" fmla="*/ 239713 w 777479"/>
                <a:gd name="connsiteY1" fmla="*/ 381071 h 898889"/>
                <a:gd name="connsiteX2" fmla="*/ 82550 w 777479"/>
                <a:gd name="connsiteY2" fmla="*/ 476321 h 898889"/>
                <a:gd name="connsiteX3" fmla="*/ 3969 w 777479"/>
                <a:gd name="connsiteY3" fmla="*/ 614433 h 898889"/>
                <a:gd name="connsiteX4" fmla="*/ 106363 w 777479"/>
                <a:gd name="connsiteY4" fmla="*/ 628721 h 898889"/>
                <a:gd name="connsiteX5" fmla="*/ 254000 w 777479"/>
                <a:gd name="connsiteY5" fmla="*/ 526327 h 898889"/>
                <a:gd name="connsiteX6" fmla="*/ 261144 w 777479"/>
                <a:gd name="connsiteY6" fmla="*/ 538233 h 898889"/>
                <a:gd name="connsiteX7" fmla="*/ 223044 w 777479"/>
                <a:gd name="connsiteY7" fmla="*/ 673964 h 898889"/>
                <a:gd name="connsiteX8" fmla="*/ 198834 w 777479"/>
                <a:gd name="connsiteY8" fmla="*/ 800171 h 898889"/>
                <a:gd name="connsiteX9" fmla="*/ 248147 w 777479"/>
                <a:gd name="connsiteY9" fmla="*/ 890286 h 898889"/>
                <a:gd name="connsiteX10" fmla="*/ 335682 w 777479"/>
                <a:gd name="connsiteY10" fmla="*/ 748552 h 898889"/>
                <a:gd name="connsiteX11" fmla="*/ 368300 w 777479"/>
                <a:gd name="connsiteY11" fmla="*/ 628720 h 898889"/>
                <a:gd name="connsiteX12" fmla="*/ 381480 w 777479"/>
                <a:gd name="connsiteY12" fmla="*/ 669351 h 898889"/>
                <a:gd name="connsiteX13" fmla="*/ 395874 w 777479"/>
                <a:gd name="connsiteY13" fmla="*/ 719109 h 898889"/>
                <a:gd name="connsiteX14" fmla="*/ 432757 w 777479"/>
                <a:gd name="connsiteY14" fmla="*/ 754397 h 898889"/>
                <a:gd name="connsiteX15" fmla="*/ 463340 w 777479"/>
                <a:gd name="connsiteY15" fmla="*/ 675701 h 898889"/>
                <a:gd name="connsiteX16" fmla="*/ 489875 w 777479"/>
                <a:gd name="connsiteY16" fmla="*/ 629119 h 898889"/>
                <a:gd name="connsiteX17" fmla="*/ 504032 w 777479"/>
                <a:gd name="connsiteY17" fmla="*/ 669201 h 898889"/>
                <a:gd name="connsiteX18" fmla="*/ 518664 w 777479"/>
                <a:gd name="connsiteY18" fmla="*/ 728634 h 898889"/>
                <a:gd name="connsiteX19" fmla="*/ 555548 w 777479"/>
                <a:gd name="connsiteY19" fmla="*/ 763923 h 898889"/>
                <a:gd name="connsiteX20" fmla="*/ 600524 w 777479"/>
                <a:gd name="connsiteY20" fmla="*/ 734985 h 898889"/>
                <a:gd name="connsiteX21" fmla="*/ 662013 w 777479"/>
                <a:gd name="connsiteY21" fmla="*/ 845613 h 898889"/>
                <a:gd name="connsiteX22" fmla="*/ 644525 w 777479"/>
                <a:gd name="connsiteY22" fmla="*/ 723971 h 898889"/>
                <a:gd name="connsiteX23" fmla="*/ 632619 w 777479"/>
                <a:gd name="connsiteY23" fmla="*/ 647771 h 898889"/>
                <a:gd name="connsiteX24" fmla="*/ 718344 w 777479"/>
                <a:gd name="connsiteY24" fmla="*/ 797789 h 898889"/>
                <a:gd name="connsiteX25" fmla="*/ 770732 w 777479"/>
                <a:gd name="connsiteY25" fmla="*/ 776358 h 898889"/>
                <a:gd name="connsiteX26" fmla="*/ 758825 w 777479"/>
                <a:gd name="connsiteY26" fmla="*/ 635864 h 898889"/>
                <a:gd name="connsiteX27" fmla="*/ 668338 w 777479"/>
                <a:gd name="connsiteY27" fmla="*/ 464414 h 898889"/>
                <a:gd name="connsiteX28" fmla="*/ 577964 w 777479"/>
                <a:gd name="connsiteY28" fmla="*/ 0 h 898889"/>
                <a:gd name="connsiteX0" fmla="*/ 224488 w 777479"/>
                <a:gd name="connsiteY0" fmla="*/ 79294 h 898889"/>
                <a:gd name="connsiteX1" fmla="*/ 239713 w 777479"/>
                <a:gd name="connsiteY1" fmla="*/ 381071 h 898889"/>
                <a:gd name="connsiteX2" fmla="*/ 82550 w 777479"/>
                <a:gd name="connsiteY2" fmla="*/ 476321 h 898889"/>
                <a:gd name="connsiteX3" fmla="*/ 3969 w 777479"/>
                <a:gd name="connsiteY3" fmla="*/ 614433 h 898889"/>
                <a:gd name="connsiteX4" fmla="*/ 106363 w 777479"/>
                <a:gd name="connsiteY4" fmla="*/ 628721 h 898889"/>
                <a:gd name="connsiteX5" fmla="*/ 254000 w 777479"/>
                <a:gd name="connsiteY5" fmla="*/ 526327 h 898889"/>
                <a:gd name="connsiteX6" fmla="*/ 261144 w 777479"/>
                <a:gd name="connsiteY6" fmla="*/ 538233 h 898889"/>
                <a:gd name="connsiteX7" fmla="*/ 223044 w 777479"/>
                <a:gd name="connsiteY7" fmla="*/ 673964 h 898889"/>
                <a:gd name="connsiteX8" fmla="*/ 198834 w 777479"/>
                <a:gd name="connsiteY8" fmla="*/ 800171 h 898889"/>
                <a:gd name="connsiteX9" fmla="*/ 248147 w 777479"/>
                <a:gd name="connsiteY9" fmla="*/ 890286 h 898889"/>
                <a:gd name="connsiteX10" fmla="*/ 335682 w 777479"/>
                <a:gd name="connsiteY10" fmla="*/ 748552 h 898889"/>
                <a:gd name="connsiteX11" fmla="*/ 368300 w 777479"/>
                <a:gd name="connsiteY11" fmla="*/ 628720 h 898889"/>
                <a:gd name="connsiteX12" fmla="*/ 381480 w 777479"/>
                <a:gd name="connsiteY12" fmla="*/ 669351 h 898889"/>
                <a:gd name="connsiteX13" fmla="*/ 395874 w 777479"/>
                <a:gd name="connsiteY13" fmla="*/ 719109 h 898889"/>
                <a:gd name="connsiteX14" fmla="*/ 432757 w 777479"/>
                <a:gd name="connsiteY14" fmla="*/ 754397 h 898889"/>
                <a:gd name="connsiteX15" fmla="*/ 463340 w 777479"/>
                <a:gd name="connsiteY15" fmla="*/ 675701 h 898889"/>
                <a:gd name="connsiteX16" fmla="*/ 489875 w 777479"/>
                <a:gd name="connsiteY16" fmla="*/ 629119 h 898889"/>
                <a:gd name="connsiteX17" fmla="*/ 504032 w 777479"/>
                <a:gd name="connsiteY17" fmla="*/ 669201 h 898889"/>
                <a:gd name="connsiteX18" fmla="*/ 518664 w 777479"/>
                <a:gd name="connsiteY18" fmla="*/ 728634 h 898889"/>
                <a:gd name="connsiteX19" fmla="*/ 555548 w 777479"/>
                <a:gd name="connsiteY19" fmla="*/ 763923 h 898889"/>
                <a:gd name="connsiteX20" fmla="*/ 600524 w 777479"/>
                <a:gd name="connsiteY20" fmla="*/ 734985 h 898889"/>
                <a:gd name="connsiteX21" fmla="*/ 631107 w 777479"/>
                <a:gd name="connsiteY21" fmla="*/ 656289 h 898889"/>
                <a:gd name="connsiteX22" fmla="*/ 644525 w 777479"/>
                <a:gd name="connsiteY22" fmla="*/ 723971 h 898889"/>
                <a:gd name="connsiteX23" fmla="*/ 632619 w 777479"/>
                <a:gd name="connsiteY23" fmla="*/ 647771 h 898889"/>
                <a:gd name="connsiteX24" fmla="*/ 718344 w 777479"/>
                <a:gd name="connsiteY24" fmla="*/ 797789 h 898889"/>
                <a:gd name="connsiteX25" fmla="*/ 770732 w 777479"/>
                <a:gd name="connsiteY25" fmla="*/ 776358 h 898889"/>
                <a:gd name="connsiteX26" fmla="*/ 758825 w 777479"/>
                <a:gd name="connsiteY26" fmla="*/ 635864 h 898889"/>
                <a:gd name="connsiteX27" fmla="*/ 668338 w 777479"/>
                <a:gd name="connsiteY27" fmla="*/ 464414 h 898889"/>
                <a:gd name="connsiteX28" fmla="*/ 577964 w 777479"/>
                <a:gd name="connsiteY28" fmla="*/ 0 h 898889"/>
                <a:gd name="connsiteX0" fmla="*/ 224488 w 777479"/>
                <a:gd name="connsiteY0" fmla="*/ 79294 h 898889"/>
                <a:gd name="connsiteX1" fmla="*/ 239713 w 777479"/>
                <a:gd name="connsiteY1" fmla="*/ 381071 h 898889"/>
                <a:gd name="connsiteX2" fmla="*/ 82550 w 777479"/>
                <a:gd name="connsiteY2" fmla="*/ 476321 h 898889"/>
                <a:gd name="connsiteX3" fmla="*/ 3969 w 777479"/>
                <a:gd name="connsiteY3" fmla="*/ 614433 h 898889"/>
                <a:gd name="connsiteX4" fmla="*/ 106363 w 777479"/>
                <a:gd name="connsiteY4" fmla="*/ 628721 h 898889"/>
                <a:gd name="connsiteX5" fmla="*/ 254000 w 777479"/>
                <a:gd name="connsiteY5" fmla="*/ 526327 h 898889"/>
                <a:gd name="connsiteX6" fmla="*/ 261144 w 777479"/>
                <a:gd name="connsiteY6" fmla="*/ 538233 h 898889"/>
                <a:gd name="connsiteX7" fmla="*/ 223044 w 777479"/>
                <a:gd name="connsiteY7" fmla="*/ 673964 h 898889"/>
                <a:gd name="connsiteX8" fmla="*/ 198834 w 777479"/>
                <a:gd name="connsiteY8" fmla="*/ 800171 h 898889"/>
                <a:gd name="connsiteX9" fmla="*/ 248147 w 777479"/>
                <a:gd name="connsiteY9" fmla="*/ 890286 h 898889"/>
                <a:gd name="connsiteX10" fmla="*/ 335682 w 777479"/>
                <a:gd name="connsiteY10" fmla="*/ 748552 h 898889"/>
                <a:gd name="connsiteX11" fmla="*/ 368300 w 777479"/>
                <a:gd name="connsiteY11" fmla="*/ 628720 h 898889"/>
                <a:gd name="connsiteX12" fmla="*/ 381480 w 777479"/>
                <a:gd name="connsiteY12" fmla="*/ 669351 h 898889"/>
                <a:gd name="connsiteX13" fmla="*/ 395874 w 777479"/>
                <a:gd name="connsiteY13" fmla="*/ 719109 h 898889"/>
                <a:gd name="connsiteX14" fmla="*/ 432757 w 777479"/>
                <a:gd name="connsiteY14" fmla="*/ 754397 h 898889"/>
                <a:gd name="connsiteX15" fmla="*/ 463340 w 777479"/>
                <a:gd name="connsiteY15" fmla="*/ 675701 h 898889"/>
                <a:gd name="connsiteX16" fmla="*/ 489875 w 777479"/>
                <a:gd name="connsiteY16" fmla="*/ 629119 h 898889"/>
                <a:gd name="connsiteX17" fmla="*/ 504032 w 777479"/>
                <a:gd name="connsiteY17" fmla="*/ 669201 h 898889"/>
                <a:gd name="connsiteX18" fmla="*/ 518664 w 777479"/>
                <a:gd name="connsiteY18" fmla="*/ 728634 h 898889"/>
                <a:gd name="connsiteX19" fmla="*/ 555548 w 777479"/>
                <a:gd name="connsiteY19" fmla="*/ 763923 h 898889"/>
                <a:gd name="connsiteX20" fmla="*/ 600524 w 777479"/>
                <a:gd name="connsiteY20" fmla="*/ 734985 h 898889"/>
                <a:gd name="connsiteX21" fmla="*/ 631107 w 777479"/>
                <a:gd name="connsiteY21" fmla="*/ 656289 h 898889"/>
                <a:gd name="connsiteX22" fmla="*/ 632619 w 777479"/>
                <a:gd name="connsiteY22" fmla="*/ 647771 h 898889"/>
                <a:gd name="connsiteX23" fmla="*/ 718344 w 777479"/>
                <a:gd name="connsiteY23" fmla="*/ 797789 h 898889"/>
                <a:gd name="connsiteX24" fmla="*/ 770732 w 777479"/>
                <a:gd name="connsiteY24" fmla="*/ 776358 h 898889"/>
                <a:gd name="connsiteX25" fmla="*/ 758825 w 777479"/>
                <a:gd name="connsiteY25" fmla="*/ 635864 h 898889"/>
                <a:gd name="connsiteX26" fmla="*/ 668338 w 777479"/>
                <a:gd name="connsiteY26" fmla="*/ 464414 h 898889"/>
                <a:gd name="connsiteX27" fmla="*/ 577964 w 777479"/>
                <a:gd name="connsiteY27" fmla="*/ 0 h 898889"/>
                <a:gd name="connsiteX0" fmla="*/ 224488 w 764914"/>
                <a:gd name="connsiteY0" fmla="*/ 79294 h 898889"/>
                <a:gd name="connsiteX1" fmla="*/ 239713 w 764914"/>
                <a:gd name="connsiteY1" fmla="*/ 381071 h 898889"/>
                <a:gd name="connsiteX2" fmla="*/ 82550 w 764914"/>
                <a:gd name="connsiteY2" fmla="*/ 476321 h 898889"/>
                <a:gd name="connsiteX3" fmla="*/ 3969 w 764914"/>
                <a:gd name="connsiteY3" fmla="*/ 614433 h 898889"/>
                <a:gd name="connsiteX4" fmla="*/ 106363 w 764914"/>
                <a:gd name="connsiteY4" fmla="*/ 628721 h 898889"/>
                <a:gd name="connsiteX5" fmla="*/ 254000 w 764914"/>
                <a:gd name="connsiteY5" fmla="*/ 526327 h 898889"/>
                <a:gd name="connsiteX6" fmla="*/ 261144 w 764914"/>
                <a:gd name="connsiteY6" fmla="*/ 538233 h 898889"/>
                <a:gd name="connsiteX7" fmla="*/ 223044 w 764914"/>
                <a:gd name="connsiteY7" fmla="*/ 673964 h 898889"/>
                <a:gd name="connsiteX8" fmla="*/ 198834 w 764914"/>
                <a:gd name="connsiteY8" fmla="*/ 800171 h 898889"/>
                <a:gd name="connsiteX9" fmla="*/ 248147 w 764914"/>
                <a:gd name="connsiteY9" fmla="*/ 890286 h 898889"/>
                <a:gd name="connsiteX10" fmla="*/ 335682 w 764914"/>
                <a:gd name="connsiteY10" fmla="*/ 748552 h 898889"/>
                <a:gd name="connsiteX11" fmla="*/ 368300 w 764914"/>
                <a:gd name="connsiteY11" fmla="*/ 628720 h 898889"/>
                <a:gd name="connsiteX12" fmla="*/ 381480 w 764914"/>
                <a:gd name="connsiteY12" fmla="*/ 669351 h 898889"/>
                <a:gd name="connsiteX13" fmla="*/ 395874 w 764914"/>
                <a:gd name="connsiteY13" fmla="*/ 719109 h 898889"/>
                <a:gd name="connsiteX14" fmla="*/ 432757 w 764914"/>
                <a:gd name="connsiteY14" fmla="*/ 754397 h 898889"/>
                <a:gd name="connsiteX15" fmla="*/ 463340 w 764914"/>
                <a:gd name="connsiteY15" fmla="*/ 675701 h 898889"/>
                <a:gd name="connsiteX16" fmla="*/ 489875 w 764914"/>
                <a:gd name="connsiteY16" fmla="*/ 629119 h 898889"/>
                <a:gd name="connsiteX17" fmla="*/ 504032 w 764914"/>
                <a:gd name="connsiteY17" fmla="*/ 669201 h 898889"/>
                <a:gd name="connsiteX18" fmla="*/ 518664 w 764914"/>
                <a:gd name="connsiteY18" fmla="*/ 728634 h 898889"/>
                <a:gd name="connsiteX19" fmla="*/ 555548 w 764914"/>
                <a:gd name="connsiteY19" fmla="*/ 763923 h 898889"/>
                <a:gd name="connsiteX20" fmla="*/ 600524 w 764914"/>
                <a:gd name="connsiteY20" fmla="*/ 734985 h 898889"/>
                <a:gd name="connsiteX21" fmla="*/ 631107 w 764914"/>
                <a:gd name="connsiteY21" fmla="*/ 656289 h 898889"/>
                <a:gd name="connsiteX22" fmla="*/ 632619 w 764914"/>
                <a:gd name="connsiteY22" fmla="*/ 647771 h 898889"/>
                <a:gd name="connsiteX23" fmla="*/ 718344 w 764914"/>
                <a:gd name="connsiteY23" fmla="*/ 797789 h 898889"/>
                <a:gd name="connsiteX24" fmla="*/ 704873 w 764914"/>
                <a:gd name="connsiteY24" fmla="*/ 726866 h 898889"/>
                <a:gd name="connsiteX25" fmla="*/ 758825 w 764914"/>
                <a:gd name="connsiteY25" fmla="*/ 635864 h 898889"/>
                <a:gd name="connsiteX26" fmla="*/ 668338 w 764914"/>
                <a:gd name="connsiteY26" fmla="*/ 464414 h 898889"/>
                <a:gd name="connsiteX27" fmla="*/ 577964 w 764914"/>
                <a:gd name="connsiteY27" fmla="*/ 0 h 898889"/>
                <a:gd name="connsiteX0" fmla="*/ 224488 w 764914"/>
                <a:gd name="connsiteY0" fmla="*/ 79294 h 898889"/>
                <a:gd name="connsiteX1" fmla="*/ 239713 w 764914"/>
                <a:gd name="connsiteY1" fmla="*/ 381071 h 898889"/>
                <a:gd name="connsiteX2" fmla="*/ 82550 w 764914"/>
                <a:gd name="connsiteY2" fmla="*/ 476321 h 898889"/>
                <a:gd name="connsiteX3" fmla="*/ 3969 w 764914"/>
                <a:gd name="connsiteY3" fmla="*/ 614433 h 898889"/>
                <a:gd name="connsiteX4" fmla="*/ 106363 w 764914"/>
                <a:gd name="connsiteY4" fmla="*/ 628721 h 898889"/>
                <a:gd name="connsiteX5" fmla="*/ 254000 w 764914"/>
                <a:gd name="connsiteY5" fmla="*/ 526327 h 898889"/>
                <a:gd name="connsiteX6" fmla="*/ 261144 w 764914"/>
                <a:gd name="connsiteY6" fmla="*/ 538233 h 898889"/>
                <a:gd name="connsiteX7" fmla="*/ 223044 w 764914"/>
                <a:gd name="connsiteY7" fmla="*/ 673964 h 898889"/>
                <a:gd name="connsiteX8" fmla="*/ 198834 w 764914"/>
                <a:gd name="connsiteY8" fmla="*/ 800171 h 898889"/>
                <a:gd name="connsiteX9" fmla="*/ 248147 w 764914"/>
                <a:gd name="connsiteY9" fmla="*/ 890286 h 898889"/>
                <a:gd name="connsiteX10" fmla="*/ 335682 w 764914"/>
                <a:gd name="connsiteY10" fmla="*/ 748552 h 898889"/>
                <a:gd name="connsiteX11" fmla="*/ 368300 w 764914"/>
                <a:gd name="connsiteY11" fmla="*/ 628720 h 898889"/>
                <a:gd name="connsiteX12" fmla="*/ 381480 w 764914"/>
                <a:gd name="connsiteY12" fmla="*/ 669351 h 898889"/>
                <a:gd name="connsiteX13" fmla="*/ 395874 w 764914"/>
                <a:gd name="connsiteY13" fmla="*/ 719109 h 898889"/>
                <a:gd name="connsiteX14" fmla="*/ 432757 w 764914"/>
                <a:gd name="connsiteY14" fmla="*/ 754397 h 898889"/>
                <a:gd name="connsiteX15" fmla="*/ 463340 w 764914"/>
                <a:gd name="connsiteY15" fmla="*/ 675701 h 898889"/>
                <a:gd name="connsiteX16" fmla="*/ 489875 w 764914"/>
                <a:gd name="connsiteY16" fmla="*/ 629119 h 898889"/>
                <a:gd name="connsiteX17" fmla="*/ 504032 w 764914"/>
                <a:gd name="connsiteY17" fmla="*/ 669201 h 898889"/>
                <a:gd name="connsiteX18" fmla="*/ 518664 w 764914"/>
                <a:gd name="connsiteY18" fmla="*/ 728634 h 898889"/>
                <a:gd name="connsiteX19" fmla="*/ 555548 w 764914"/>
                <a:gd name="connsiteY19" fmla="*/ 763923 h 898889"/>
                <a:gd name="connsiteX20" fmla="*/ 600524 w 764914"/>
                <a:gd name="connsiteY20" fmla="*/ 734985 h 898889"/>
                <a:gd name="connsiteX21" fmla="*/ 631107 w 764914"/>
                <a:gd name="connsiteY21" fmla="*/ 656289 h 898889"/>
                <a:gd name="connsiteX22" fmla="*/ 632619 w 764914"/>
                <a:gd name="connsiteY22" fmla="*/ 647771 h 898889"/>
                <a:gd name="connsiteX23" fmla="*/ 704873 w 764914"/>
                <a:gd name="connsiteY23" fmla="*/ 726866 h 898889"/>
                <a:gd name="connsiteX24" fmla="*/ 758825 w 764914"/>
                <a:gd name="connsiteY24" fmla="*/ 635864 h 898889"/>
                <a:gd name="connsiteX25" fmla="*/ 668338 w 764914"/>
                <a:gd name="connsiteY25" fmla="*/ 464414 h 898889"/>
                <a:gd name="connsiteX26" fmla="*/ 577964 w 764914"/>
                <a:gd name="connsiteY26" fmla="*/ 0 h 898889"/>
                <a:gd name="connsiteX0" fmla="*/ 224488 w 764914"/>
                <a:gd name="connsiteY0" fmla="*/ 79294 h 898889"/>
                <a:gd name="connsiteX1" fmla="*/ 239713 w 764914"/>
                <a:gd name="connsiteY1" fmla="*/ 381071 h 898889"/>
                <a:gd name="connsiteX2" fmla="*/ 82550 w 764914"/>
                <a:gd name="connsiteY2" fmla="*/ 476321 h 898889"/>
                <a:gd name="connsiteX3" fmla="*/ 3969 w 764914"/>
                <a:gd name="connsiteY3" fmla="*/ 614433 h 898889"/>
                <a:gd name="connsiteX4" fmla="*/ 106363 w 764914"/>
                <a:gd name="connsiteY4" fmla="*/ 628721 h 898889"/>
                <a:gd name="connsiteX5" fmla="*/ 254000 w 764914"/>
                <a:gd name="connsiteY5" fmla="*/ 526327 h 898889"/>
                <a:gd name="connsiteX6" fmla="*/ 261144 w 764914"/>
                <a:gd name="connsiteY6" fmla="*/ 538233 h 898889"/>
                <a:gd name="connsiteX7" fmla="*/ 223044 w 764914"/>
                <a:gd name="connsiteY7" fmla="*/ 673964 h 898889"/>
                <a:gd name="connsiteX8" fmla="*/ 198834 w 764914"/>
                <a:gd name="connsiteY8" fmla="*/ 800171 h 898889"/>
                <a:gd name="connsiteX9" fmla="*/ 248147 w 764914"/>
                <a:gd name="connsiteY9" fmla="*/ 890286 h 898889"/>
                <a:gd name="connsiteX10" fmla="*/ 335682 w 764914"/>
                <a:gd name="connsiteY10" fmla="*/ 748552 h 898889"/>
                <a:gd name="connsiteX11" fmla="*/ 368300 w 764914"/>
                <a:gd name="connsiteY11" fmla="*/ 628720 h 898889"/>
                <a:gd name="connsiteX12" fmla="*/ 381480 w 764914"/>
                <a:gd name="connsiteY12" fmla="*/ 669351 h 898889"/>
                <a:gd name="connsiteX13" fmla="*/ 395874 w 764914"/>
                <a:gd name="connsiteY13" fmla="*/ 719109 h 898889"/>
                <a:gd name="connsiteX14" fmla="*/ 432757 w 764914"/>
                <a:gd name="connsiteY14" fmla="*/ 754397 h 898889"/>
                <a:gd name="connsiteX15" fmla="*/ 481781 w 764914"/>
                <a:gd name="connsiteY15" fmla="*/ 693346 h 898889"/>
                <a:gd name="connsiteX16" fmla="*/ 489875 w 764914"/>
                <a:gd name="connsiteY16" fmla="*/ 629119 h 898889"/>
                <a:gd name="connsiteX17" fmla="*/ 504032 w 764914"/>
                <a:gd name="connsiteY17" fmla="*/ 669201 h 898889"/>
                <a:gd name="connsiteX18" fmla="*/ 518664 w 764914"/>
                <a:gd name="connsiteY18" fmla="*/ 728634 h 898889"/>
                <a:gd name="connsiteX19" fmla="*/ 555548 w 764914"/>
                <a:gd name="connsiteY19" fmla="*/ 763923 h 898889"/>
                <a:gd name="connsiteX20" fmla="*/ 600524 w 764914"/>
                <a:gd name="connsiteY20" fmla="*/ 734985 h 898889"/>
                <a:gd name="connsiteX21" fmla="*/ 631107 w 764914"/>
                <a:gd name="connsiteY21" fmla="*/ 656289 h 898889"/>
                <a:gd name="connsiteX22" fmla="*/ 632619 w 764914"/>
                <a:gd name="connsiteY22" fmla="*/ 647771 h 898889"/>
                <a:gd name="connsiteX23" fmla="*/ 704873 w 764914"/>
                <a:gd name="connsiteY23" fmla="*/ 726866 h 898889"/>
                <a:gd name="connsiteX24" fmla="*/ 758825 w 764914"/>
                <a:gd name="connsiteY24" fmla="*/ 635864 h 898889"/>
                <a:gd name="connsiteX25" fmla="*/ 668338 w 764914"/>
                <a:gd name="connsiteY25" fmla="*/ 464414 h 898889"/>
                <a:gd name="connsiteX26" fmla="*/ 577964 w 764914"/>
                <a:gd name="connsiteY26" fmla="*/ 0 h 898889"/>
                <a:gd name="connsiteX0" fmla="*/ 224488 w 764914"/>
                <a:gd name="connsiteY0" fmla="*/ 79294 h 898889"/>
                <a:gd name="connsiteX1" fmla="*/ 239713 w 764914"/>
                <a:gd name="connsiteY1" fmla="*/ 381071 h 898889"/>
                <a:gd name="connsiteX2" fmla="*/ 82550 w 764914"/>
                <a:gd name="connsiteY2" fmla="*/ 476321 h 898889"/>
                <a:gd name="connsiteX3" fmla="*/ 3969 w 764914"/>
                <a:gd name="connsiteY3" fmla="*/ 614433 h 898889"/>
                <a:gd name="connsiteX4" fmla="*/ 106363 w 764914"/>
                <a:gd name="connsiteY4" fmla="*/ 628721 h 898889"/>
                <a:gd name="connsiteX5" fmla="*/ 254000 w 764914"/>
                <a:gd name="connsiteY5" fmla="*/ 526327 h 898889"/>
                <a:gd name="connsiteX6" fmla="*/ 261144 w 764914"/>
                <a:gd name="connsiteY6" fmla="*/ 538233 h 898889"/>
                <a:gd name="connsiteX7" fmla="*/ 223044 w 764914"/>
                <a:gd name="connsiteY7" fmla="*/ 673964 h 898889"/>
                <a:gd name="connsiteX8" fmla="*/ 198834 w 764914"/>
                <a:gd name="connsiteY8" fmla="*/ 800171 h 898889"/>
                <a:gd name="connsiteX9" fmla="*/ 248147 w 764914"/>
                <a:gd name="connsiteY9" fmla="*/ 890286 h 898889"/>
                <a:gd name="connsiteX10" fmla="*/ 335682 w 764914"/>
                <a:gd name="connsiteY10" fmla="*/ 748552 h 898889"/>
                <a:gd name="connsiteX11" fmla="*/ 368300 w 764914"/>
                <a:gd name="connsiteY11" fmla="*/ 628720 h 898889"/>
                <a:gd name="connsiteX12" fmla="*/ 381480 w 764914"/>
                <a:gd name="connsiteY12" fmla="*/ 669351 h 898889"/>
                <a:gd name="connsiteX13" fmla="*/ 395874 w 764914"/>
                <a:gd name="connsiteY13" fmla="*/ 719109 h 898889"/>
                <a:gd name="connsiteX14" fmla="*/ 436804 w 764914"/>
                <a:gd name="connsiteY14" fmla="*/ 722284 h 898889"/>
                <a:gd name="connsiteX15" fmla="*/ 481781 w 764914"/>
                <a:gd name="connsiteY15" fmla="*/ 693346 h 898889"/>
                <a:gd name="connsiteX16" fmla="*/ 489875 w 764914"/>
                <a:gd name="connsiteY16" fmla="*/ 629119 h 898889"/>
                <a:gd name="connsiteX17" fmla="*/ 504032 w 764914"/>
                <a:gd name="connsiteY17" fmla="*/ 669201 h 898889"/>
                <a:gd name="connsiteX18" fmla="*/ 518664 w 764914"/>
                <a:gd name="connsiteY18" fmla="*/ 728634 h 898889"/>
                <a:gd name="connsiteX19" fmla="*/ 555548 w 764914"/>
                <a:gd name="connsiteY19" fmla="*/ 763923 h 898889"/>
                <a:gd name="connsiteX20" fmla="*/ 600524 w 764914"/>
                <a:gd name="connsiteY20" fmla="*/ 734985 h 898889"/>
                <a:gd name="connsiteX21" fmla="*/ 631107 w 764914"/>
                <a:gd name="connsiteY21" fmla="*/ 656289 h 898889"/>
                <a:gd name="connsiteX22" fmla="*/ 632619 w 764914"/>
                <a:gd name="connsiteY22" fmla="*/ 647771 h 898889"/>
                <a:gd name="connsiteX23" fmla="*/ 704873 w 764914"/>
                <a:gd name="connsiteY23" fmla="*/ 726866 h 898889"/>
                <a:gd name="connsiteX24" fmla="*/ 758825 w 764914"/>
                <a:gd name="connsiteY24" fmla="*/ 635864 h 898889"/>
                <a:gd name="connsiteX25" fmla="*/ 668338 w 764914"/>
                <a:gd name="connsiteY25" fmla="*/ 464414 h 898889"/>
                <a:gd name="connsiteX26" fmla="*/ 577964 w 764914"/>
                <a:gd name="connsiteY26" fmla="*/ 0 h 898889"/>
                <a:gd name="connsiteX0" fmla="*/ 224488 w 764914"/>
                <a:gd name="connsiteY0" fmla="*/ 79294 h 898889"/>
                <a:gd name="connsiteX1" fmla="*/ 239713 w 764914"/>
                <a:gd name="connsiteY1" fmla="*/ 381071 h 898889"/>
                <a:gd name="connsiteX2" fmla="*/ 82550 w 764914"/>
                <a:gd name="connsiteY2" fmla="*/ 476321 h 898889"/>
                <a:gd name="connsiteX3" fmla="*/ 3969 w 764914"/>
                <a:gd name="connsiteY3" fmla="*/ 614433 h 898889"/>
                <a:gd name="connsiteX4" fmla="*/ 106363 w 764914"/>
                <a:gd name="connsiteY4" fmla="*/ 628721 h 898889"/>
                <a:gd name="connsiteX5" fmla="*/ 254000 w 764914"/>
                <a:gd name="connsiteY5" fmla="*/ 526327 h 898889"/>
                <a:gd name="connsiteX6" fmla="*/ 261144 w 764914"/>
                <a:gd name="connsiteY6" fmla="*/ 538233 h 898889"/>
                <a:gd name="connsiteX7" fmla="*/ 223044 w 764914"/>
                <a:gd name="connsiteY7" fmla="*/ 673964 h 898889"/>
                <a:gd name="connsiteX8" fmla="*/ 198834 w 764914"/>
                <a:gd name="connsiteY8" fmla="*/ 800171 h 898889"/>
                <a:gd name="connsiteX9" fmla="*/ 248147 w 764914"/>
                <a:gd name="connsiteY9" fmla="*/ 890286 h 898889"/>
                <a:gd name="connsiteX10" fmla="*/ 335682 w 764914"/>
                <a:gd name="connsiteY10" fmla="*/ 748552 h 898889"/>
                <a:gd name="connsiteX11" fmla="*/ 368300 w 764914"/>
                <a:gd name="connsiteY11" fmla="*/ 628720 h 898889"/>
                <a:gd name="connsiteX12" fmla="*/ 381480 w 764914"/>
                <a:gd name="connsiteY12" fmla="*/ 669351 h 898889"/>
                <a:gd name="connsiteX13" fmla="*/ 395874 w 764914"/>
                <a:gd name="connsiteY13" fmla="*/ 719109 h 898889"/>
                <a:gd name="connsiteX14" fmla="*/ 436804 w 764914"/>
                <a:gd name="connsiteY14" fmla="*/ 722284 h 898889"/>
                <a:gd name="connsiteX15" fmla="*/ 481781 w 764914"/>
                <a:gd name="connsiteY15" fmla="*/ 693346 h 898889"/>
                <a:gd name="connsiteX16" fmla="*/ 489875 w 764914"/>
                <a:gd name="connsiteY16" fmla="*/ 629119 h 898889"/>
                <a:gd name="connsiteX17" fmla="*/ 504032 w 764914"/>
                <a:gd name="connsiteY17" fmla="*/ 669201 h 898889"/>
                <a:gd name="connsiteX18" fmla="*/ 518664 w 764914"/>
                <a:gd name="connsiteY18" fmla="*/ 728634 h 898889"/>
                <a:gd name="connsiteX19" fmla="*/ 559595 w 764914"/>
                <a:gd name="connsiteY19" fmla="*/ 731809 h 898889"/>
                <a:gd name="connsiteX20" fmla="*/ 600524 w 764914"/>
                <a:gd name="connsiteY20" fmla="*/ 734985 h 898889"/>
                <a:gd name="connsiteX21" fmla="*/ 631107 w 764914"/>
                <a:gd name="connsiteY21" fmla="*/ 656289 h 898889"/>
                <a:gd name="connsiteX22" fmla="*/ 632619 w 764914"/>
                <a:gd name="connsiteY22" fmla="*/ 647771 h 898889"/>
                <a:gd name="connsiteX23" fmla="*/ 704873 w 764914"/>
                <a:gd name="connsiteY23" fmla="*/ 726866 h 898889"/>
                <a:gd name="connsiteX24" fmla="*/ 758825 w 764914"/>
                <a:gd name="connsiteY24" fmla="*/ 635864 h 898889"/>
                <a:gd name="connsiteX25" fmla="*/ 668338 w 764914"/>
                <a:gd name="connsiteY25" fmla="*/ 464414 h 898889"/>
                <a:gd name="connsiteX26" fmla="*/ 577964 w 764914"/>
                <a:gd name="connsiteY26" fmla="*/ 0 h 898889"/>
                <a:gd name="connsiteX0" fmla="*/ 224488 w 764914"/>
                <a:gd name="connsiteY0" fmla="*/ 79294 h 898889"/>
                <a:gd name="connsiteX1" fmla="*/ 239713 w 764914"/>
                <a:gd name="connsiteY1" fmla="*/ 381071 h 898889"/>
                <a:gd name="connsiteX2" fmla="*/ 82550 w 764914"/>
                <a:gd name="connsiteY2" fmla="*/ 476321 h 898889"/>
                <a:gd name="connsiteX3" fmla="*/ 3969 w 764914"/>
                <a:gd name="connsiteY3" fmla="*/ 614433 h 898889"/>
                <a:gd name="connsiteX4" fmla="*/ 106363 w 764914"/>
                <a:gd name="connsiteY4" fmla="*/ 628721 h 898889"/>
                <a:gd name="connsiteX5" fmla="*/ 254000 w 764914"/>
                <a:gd name="connsiteY5" fmla="*/ 526327 h 898889"/>
                <a:gd name="connsiteX6" fmla="*/ 261144 w 764914"/>
                <a:gd name="connsiteY6" fmla="*/ 538233 h 898889"/>
                <a:gd name="connsiteX7" fmla="*/ 223044 w 764914"/>
                <a:gd name="connsiteY7" fmla="*/ 673964 h 898889"/>
                <a:gd name="connsiteX8" fmla="*/ 198834 w 764914"/>
                <a:gd name="connsiteY8" fmla="*/ 800171 h 898889"/>
                <a:gd name="connsiteX9" fmla="*/ 248147 w 764914"/>
                <a:gd name="connsiteY9" fmla="*/ 890286 h 898889"/>
                <a:gd name="connsiteX10" fmla="*/ 335682 w 764914"/>
                <a:gd name="connsiteY10" fmla="*/ 748552 h 898889"/>
                <a:gd name="connsiteX11" fmla="*/ 368300 w 764914"/>
                <a:gd name="connsiteY11" fmla="*/ 628720 h 898889"/>
                <a:gd name="connsiteX12" fmla="*/ 381480 w 764914"/>
                <a:gd name="connsiteY12" fmla="*/ 669351 h 898889"/>
                <a:gd name="connsiteX13" fmla="*/ 395874 w 764914"/>
                <a:gd name="connsiteY13" fmla="*/ 719109 h 898889"/>
                <a:gd name="connsiteX14" fmla="*/ 436804 w 764914"/>
                <a:gd name="connsiteY14" fmla="*/ 722284 h 898889"/>
                <a:gd name="connsiteX15" fmla="*/ 481781 w 764914"/>
                <a:gd name="connsiteY15" fmla="*/ 693346 h 898889"/>
                <a:gd name="connsiteX16" fmla="*/ 489875 w 764914"/>
                <a:gd name="connsiteY16" fmla="*/ 629119 h 898889"/>
                <a:gd name="connsiteX17" fmla="*/ 504032 w 764914"/>
                <a:gd name="connsiteY17" fmla="*/ 669201 h 898889"/>
                <a:gd name="connsiteX18" fmla="*/ 522711 w 764914"/>
                <a:gd name="connsiteY18" fmla="*/ 696521 h 898889"/>
                <a:gd name="connsiteX19" fmla="*/ 559595 w 764914"/>
                <a:gd name="connsiteY19" fmla="*/ 731809 h 898889"/>
                <a:gd name="connsiteX20" fmla="*/ 600524 w 764914"/>
                <a:gd name="connsiteY20" fmla="*/ 734985 h 898889"/>
                <a:gd name="connsiteX21" fmla="*/ 631107 w 764914"/>
                <a:gd name="connsiteY21" fmla="*/ 656289 h 898889"/>
                <a:gd name="connsiteX22" fmla="*/ 632619 w 764914"/>
                <a:gd name="connsiteY22" fmla="*/ 647771 h 898889"/>
                <a:gd name="connsiteX23" fmla="*/ 704873 w 764914"/>
                <a:gd name="connsiteY23" fmla="*/ 726866 h 898889"/>
                <a:gd name="connsiteX24" fmla="*/ 758825 w 764914"/>
                <a:gd name="connsiteY24" fmla="*/ 635864 h 898889"/>
                <a:gd name="connsiteX25" fmla="*/ 668338 w 764914"/>
                <a:gd name="connsiteY25" fmla="*/ 464414 h 898889"/>
                <a:gd name="connsiteX26" fmla="*/ 577964 w 764914"/>
                <a:gd name="connsiteY26" fmla="*/ 0 h 898889"/>
                <a:gd name="connsiteX0" fmla="*/ 224488 w 764914"/>
                <a:gd name="connsiteY0" fmla="*/ 79294 h 898889"/>
                <a:gd name="connsiteX1" fmla="*/ 239713 w 764914"/>
                <a:gd name="connsiteY1" fmla="*/ 381071 h 898889"/>
                <a:gd name="connsiteX2" fmla="*/ 82550 w 764914"/>
                <a:gd name="connsiteY2" fmla="*/ 476321 h 898889"/>
                <a:gd name="connsiteX3" fmla="*/ 3969 w 764914"/>
                <a:gd name="connsiteY3" fmla="*/ 614433 h 898889"/>
                <a:gd name="connsiteX4" fmla="*/ 106363 w 764914"/>
                <a:gd name="connsiteY4" fmla="*/ 628721 h 898889"/>
                <a:gd name="connsiteX5" fmla="*/ 254000 w 764914"/>
                <a:gd name="connsiteY5" fmla="*/ 526327 h 898889"/>
                <a:gd name="connsiteX6" fmla="*/ 261144 w 764914"/>
                <a:gd name="connsiteY6" fmla="*/ 538233 h 898889"/>
                <a:gd name="connsiteX7" fmla="*/ 223044 w 764914"/>
                <a:gd name="connsiteY7" fmla="*/ 673964 h 898889"/>
                <a:gd name="connsiteX8" fmla="*/ 198834 w 764914"/>
                <a:gd name="connsiteY8" fmla="*/ 800171 h 898889"/>
                <a:gd name="connsiteX9" fmla="*/ 248147 w 764914"/>
                <a:gd name="connsiteY9" fmla="*/ 890286 h 898889"/>
                <a:gd name="connsiteX10" fmla="*/ 335682 w 764914"/>
                <a:gd name="connsiteY10" fmla="*/ 748552 h 898889"/>
                <a:gd name="connsiteX11" fmla="*/ 368300 w 764914"/>
                <a:gd name="connsiteY11" fmla="*/ 628720 h 898889"/>
                <a:gd name="connsiteX12" fmla="*/ 381480 w 764914"/>
                <a:gd name="connsiteY12" fmla="*/ 669351 h 898889"/>
                <a:gd name="connsiteX13" fmla="*/ 395874 w 764914"/>
                <a:gd name="connsiteY13" fmla="*/ 719109 h 898889"/>
                <a:gd name="connsiteX14" fmla="*/ 436804 w 764914"/>
                <a:gd name="connsiteY14" fmla="*/ 722284 h 898889"/>
                <a:gd name="connsiteX15" fmla="*/ 481781 w 764914"/>
                <a:gd name="connsiteY15" fmla="*/ 693346 h 898889"/>
                <a:gd name="connsiteX16" fmla="*/ 489875 w 764914"/>
                <a:gd name="connsiteY16" fmla="*/ 629119 h 898889"/>
                <a:gd name="connsiteX17" fmla="*/ 504032 w 764914"/>
                <a:gd name="connsiteY17" fmla="*/ 669201 h 898889"/>
                <a:gd name="connsiteX18" fmla="*/ 522711 w 764914"/>
                <a:gd name="connsiteY18" fmla="*/ 696521 h 898889"/>
                <a:gd name="connsiteX19" fmla="*/ 559595 w 764914"/>
                <a:gd name="connsiteY19" fmla="*/ 731809 h 898889"/>
                <a:gd name="connsiteX20" fmla="*/ 600524 w 764914"/>
                <a:gd name="connsiteY20" fmla="*/ 734985 h 898889"/>
                <a:gd name="connsiteX21" fmla="*/ 645501 w 764914"/>
                <a:gd name="connsiteY21" fmla="*/ 706047 h 898889"/>
                <a:gd name="connsiteX22" fmla="*/ 631107 w 764914"/>
                <a:gd name="connsiteY22" fmla="*/ 656289 h 898889"/>
                <a:gd name="connsiteX23" fmla="*/ 632619 w 764914"/>
                <a:gd name="connsiteY23" fmla="*/ 647771 h 898889"/>
                <a:gd name="connsiteX24" fmla="*/ 704873 w 764914"/>
                <a:gd name="connsiteY24" fmla="*/ 726866 h 898889"/>
                <a:gd name="connsiteX25" fmla="*/ 758825 w 764914"/>
                <a:gd name="connsiteY25" fmla="*/ 635864 h 898889"/>
                <a:gd name="connsiteX26" fmla="*/ 668338 w 764914"/>
                <a:gd name="connsiteY26" fmla="*/ 464414 h 898889"/>
                <a:gd name="connsiteX27" fmla="*/ 577964 w 764914"/>
                <a:gd name="connsiteY27" fmla="*/ 0 h 898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64914" h="898889">
                  <a:moveTo>
                    <a:pt x="224488" y="79294"/>
                  </a:moveTo>
                  <a:cubicBezTo>
                    <a:pt x="238577" y="124935"/>
                    <a:pt x="263369" y="314900"/>
                    <a:pt x="239713" y="381071"/>
                  </a:cubicBezTo>
                  <a:cubicBezTo>
                    <a:pt x="216057" y="44724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0667" y="641920"/>
                    <a:pt x="368300" y="628720"/>
                  </a:cubicBezTo>
                  <a:cubicBezTo>
                    <a:pt x="375933" y="615520"/>
                    <a:pt x="376884" y="654286"/>
                    <a:pt x="381480" y="669351"/>
                  </a:cubicBezTo>
                  <a:cubicBezTo>
                    <a:pt x="386076" y="684416"/>
                    <a:pt x="386653" y="710287"/>
                    <a:pt x="395874" y="719109"/>
                  </a:cubicBezTo>
                  <a:cubicBezTo>
                    <a:pt x="405095" y="727931"/>
                    <a:pt x="422486" y="726578"/>
                    <a:pt x="436804" y="722284"/>
                  </a:cubicBezTo>
                  <a:cubicBezTo>
                    <a:pt x="451122" y="717990"/>
                    <a:pt x="472936" y="708874"/>
                    <a:pt x="481781" y="693346"/>
                  </a:cubicBezTo>
                  <a:cubicBezTo>
                    <a:pt x="490626" y="677818"/>
                    <a:pt x="486167" y="633143"/>
                    <a:pt x="489875" y="629119"/>
                  </a:cubicBezTo>
                  <a:cubicBezTo>
                    <a:pt x="493584" y="625095"/>
                    <a:pt x="498559" y="657967"/>
                    <a:pt x="504032" y="669201"/>
                  </a:cubicBezTo>
                  <a:cubicBezTo>
                    <a:pt x="509505" y="680435"/>
                    <a:pt x="513451" y="686086"/>
                    <a:pt x="522711" y="696521"/>
                  </a:cubicBezTo>
                  <a:cubicBezTo>
                    <a:pt x="531971" y="706956"/>
                    <a:pt x="546626" y="725398"/>
                    <a:pt x="559595" y="731809"/>
                  </a:cubicBezTo>
                  <a:cubicBezTo>
                    <a:pt x="572564" y="738220"/>
                    <a:pt x="586206" y="739279"/>
                    <a:pt x="600524" y="734985"/>
                  </a:cubicBezTo>
                  <a:cubicBezTo>
                    <a:pt x="614842" y="730691"/>
                    <a:pt x="640404" y="719163"/>
                    <a:pt x="645501" y="706047"/>
                  </a:cubicBezTo>
                  <a:cubicBezTo>
                    <a:pt x="650598" y="692931"/>
                    <a:pt x="633254" y="666002"/>
                    <a:pt x="631107" y="656289"/>
                  </a:cubicBezTo>
                  <a:cubicBezTo>
                    <a:pt x="628960" y="646576"/>
                    <a:pt x="620325" y="636008"/>
                    <a:pt x="632619" y="647771"/>
                  </a:cubicBezTo>
                  <a:cubicBezTo>
                    <a:pt x="644913" y="659534"/>
                    <a:pt x="683839" y="728850"/>
                    <a:pt x="704873" y="726866"/>
                  </a:cubicBezTo>
                  <a:cubicBezTo>
                    <a:pt x="725907" y="724882"/>
                    <a:pt x="764914" y="679606"/>
                    <a:pt x="758825" y="635864"/>
                  </a:cubicBezTo>
                  <a:cubicBezTo>
                    <a:pt x="752736" y="592122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9" name="Freeform 98"/>
            <p:cNvSpPr/>
            <p:nvPr/>
          </p:nvSpPr>
          <p:spPr>
            <a:xfrm>
              <a:off x="1154242" y="1394085"/>
              <a:ext cx="524656" cy="397240"/>
            </a:xfrm>
            <a:custGeom>
              <a:avLst/>
              <a:gdLst>
                <a:gd name="connsiteX0" fmla="*/ 374755 w 524656"/>
                <a:gd name="connsiteY0" fmla="*/ 0 h 397240"/>
                <a:gd name="connsiteX1" fmla="*/ 74951 w 524656"/>
                <a:gd name="connsiteY1" fmla="*/ 179882 h 397240"/>
                <a:gd name="connsiteX2" fmla="*/ 74951 w 524656"/>
                <a:gd name="connsiteY2" fmla="*/ 389745 h 397240"/>
                <a:gd name="connsiteX3" fmla="*/ 524656 w 524656"/>
                <a:gd name="connsiteY3" fmla="*/ 224853 h 397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4656" h="397240">
                  <a:moveTo>
                    <a:pt x="374755" y="0"/>
                  </a:moveTo>
                  <a:cubicBezTo>
                    <a:pt x="249836" y="57462"/>
                    <a:pt x="124918" y="114925"/>
                    <a:pt x="74951" y="179882"/>
                  </a:cubicBezTo>
                  <a:cubicBezTo>
                    <a:pt x="24984" y="244839"/>
                    <a:pt x="0" y="382250"/>
                    <a:pt x="74951" y="389745"/>
                  </a:cubicBezTo>
                  <a:cubicBezTo>
                    <a:pt x="149902" y="397240"/>
                    <a:pt x="337279" y="311046"/>
                    <a:pt x="524656" y="224853"/>
                  </a:cubicBezTo>
                </a:path>
              </a:pathLst>
            </a:cu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0" name="Freeform 99"/>
            <p:cNvSpPr/>
            <p:nvPr/>
          </p:nvSpPr>
          <p:spPr>
            <a:xfrm>
              <a:off x="1346616" y="1603948"/>
              <a:ext cx="572125" cy="389744"/>
            </a:xfrm>
            <a:custGeom>
              <a:avLst/>
              <a:gdLst>
                <a:gd name="connsiteX0" fmla="*/ 347273 w 572125"/>
                <a:gd name="connsiteY0" fmla="*/ 0 h 389744"/>
                <a:gd name="connsiteX1" fmla="*/ 32479 w 572125"/>
                <a:gd name="connsiteY1" fmla="*/ 254832 h 389744"/>
                <a:gd name="connsiteX2" fmla="*/ 152400 w 572125"/>
                <a:gd name="connsiteY2" fmla="*/ 389744 h 389744"/>
                <a:gd name="connsiteX3" fmla="*/ 572125 w 572125"/>
                <a:gd name="connsiteY3" fmla="*/ 254832 h 389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2125" h="389744">
                  <a:moveTo>
                    <a:pt x="347273" y="0"/>
                  </a:moveTo>
                  <a:cubicBezTo>
                    <a:pt x="206115" y="94937"/>
                    <a:pt x="64958" y="189875"/>
                    <a:pt x="32479" y="254832"/>
                  </a:cubicBezTo>
                  <a:cubicBezTo>
                    <a:pt x="0" y="319789"/>
                    <a:pt x="62459" y="389744"/>
                    <a:pt x="152400" y="389744"/>
                  </a:cubicBezTo>
                  <a:cubicBezTo>
                    <a:pt x="242341" y="389744"/>
                    <a:pt x="407233" y="322288"/>
                    <a:pt x="572125" y="254832"/>
                  </a:cubicBezTo>
                </a:path>
              </a:pathLst>
            </a:cu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1" name="Freeform 100"/>
            <p:cNvSpPr/>
            <p:nvPr/>
          </p:nvSpPr>
          <p:spPr>
            <a:xfrm>
              <a:off x="1638924" y="1888761"/>
              <a:ext cx="354768" cy="269822"/>
            </a:xfrm>
            <a:custGeom>
              <a:avLst/>
              <a:gdLst>
                <a:gd name="connsiteX0" fmla="*/ 294807 w 354768"/>
                <a:gd name="connsiteY0" fmla="*/ 0 h 269822"/>
                <a:gd name="connsiteX1" fmla="*/ 39974 w 354768"/>
                <a:gd name="connsiteY1" fmla="*/ 74950 h 269822"/>
                <a:gd name="connsiteX2" fmla="*/ 54965 w 354768"/>
                <a:gd name="connsiteY2" fmla="*/ 239842 h 269822"/>
                <a:gd name="connsiteX3" fmla="*/ 354768 w 354768"/>
                <a:gd name="connsiteY3" fmla="*/ 254832 h 269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4768" h="269822">
                  <a:moveTo>
                    <a:pt x="294807" y="0"/>
                  </a:moveTo>
                  <a:cubicBezTo>
                    <a:pt x="187377" y="17488"/>
                    <a:pt x="79948" y="34976"/>
                    <a:pt x="39974" y="74950"/>
                  </a:cubicBezTo>
                  <a:cubicBezTo>
                    <a:pt x="0" y="114924"/>
                    <a:pt x="2499" y="209862"/>
                    <a:pt x="54965" y="239842"/>
                  </a:cubicBezTo>
                  <a:cubicBezTo>
                    <a:pt x="107431" y="269822"/>
                    <a:pt x="231099" y="262327"/>
                    <a:pt x="354768" y="254832"/>
                  </a:cubicBezTo>
                </a:path>
              </a:pathLst>
            </a:cu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1" name="Freeform 80"/>
          <p:cNvSpPr/>
          <p:nvPr/>
        </p:nvSpPr>
        <p:spPr>
          <a:xfrm rot="8305312">
            <a:off x="1567794" y="2990406"/>
            <a:ext cx="739832" cy="1209574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40017" y="164738"/>
                </a:moveTo>
                <a:cubicBezTo>
                  <a:pt x="254106" y="210379"/>
                  <a:pt x="265958" y="329141"/>
                  <a:pt x="239713" y="381071"/>
                </a:cubicBezTo>
                <a:cubicBezTo>
                  <a:pt x="213469" y="43300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CC00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" name="Freeform 81"/>
          <p:cNvSpPr/>
          <p:nvPr/>
        </p:nvSpPr>
        <p:spPr>
          <a:xfrm rot="2127570" flipV="1">
            <a:off x="3707702" y="2965111"/>
            <a:ext cx="737266" cy="1228013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40017" y="164738"/>
                </a:moveTo>
                <a:cubicBezTo>
                  <a:pt x="254106" y="210379"/>
                  <a:pt x="265958" y="329141"/>
                  <a:pt x="239713" y="381071"/>
                </a:cubicBezTo>
                <a:cubicBezTo>
                  <a:pt x="213469" y="43300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CC00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9" name="Freeform 78"/>
          <p:cNvSpPr/>
          <p:nvPr/>
        </p:nvSpPr>
        <p:spPr>
          <a:xfrm>
            <a:off x="1763688" y="3839690"/>
            <a:ext cx="432048" cy="1029470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CC00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Freeform 79"/>
          <p:cNvSpPr/>
          <p:nvPr/>
        </p:nvSpPr>
        <p:spPr>
          <a:xfrm flipH="1">
            <a:off x="3851920" y="3839690"/>
            <a:ext cx="423664" cy="1029470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CC00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6" name="Group 35"/>
          <p:cNvGrpSpPr/>
          <p:nvPr/>
        </p:nvGrpSpPr>
        <p:grpSpPr>
          <a:xfrm>
            <a:off x="4732798" y="2492900"/>
            <a:ext cx="3782650" cy="3419950"/>
            <a:chOff x="4572000" y="1772820"/>
            <a:chExt cx="3782650" cy="3419950"/>
          </a:xfrm>
        </p:grpSpPr>
        <p:grpSp>
          <p:nvGrpSpPr>
            <p:cNvPr id="2" name="Group 11"/>
            <p:cNvGrpSpPr/>
            <p:nvPr/>
          </p:nvGrpSpPr>
          <p:grpSpPr>
            <a:xfrm>
              <a:off x="4860032" y="1772820"/>
              <a:ext cx="3168352" cy="3419950"/>
              <a:chOff x="3203848" y="1700808"/>
              <a:chExt cx="3168352" cy="3419950"/>
            </a:xfrm>
          </p:grpSpPr>
          <p:sp>
            <p:nvSpPr>
              <p:cNvPr id="6" name="Freeform 5"/>
              <p:cNvSpPr/>
              <p:nvPr/>
            </p:nvSpPr>
            <p:spPr>
              <a:xfrm flipH="1">
                <a:off x="4932040" y="4149080"/>
                <a:ext cx="583644" cy="936104"/>
              </a:xfrm>
              <a:custGeom>
                <a:avLst/>
                <a:gdLst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98859 w 625872"/>
                  <a:gd name="connsiteY6" fmla="*/ 576262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86581 w 625872"/>
                  <a:gd name="connsiteY6" fmla="*/ 600620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52338"/>
                  <a:gd name="connsiteX1" fmla="*/ 586978 w 629778"/>
                  <a:gd name="connsiteY1" fmla="*/ 707231 h 852338"/>
                  <a:gd name="connsiteX2" fmla="*/ 332557 w 629778"/>
                  <a:gd name="connsiteY2" fmla="*/ 850230 h 852338"/>
                  <a:gd name="connsiteX3" fmla="*/ 65484 w 629778"/>
                  <a:gd name="connsiteY3" fmla="*/ 809625 h 852338"/>
                  <a:gd name="connsiteX4" fmla="*/ 15478 w 629778"/>
                  <a:gd name="connsiteY4" fmla="*/ 671512 h 852338"/>
                  <a:gd name="connsiteX5" fmla="*/ 158353 w 629778"/>
                  <a:gd name="connsiteY5" fmla="*/ 540543 h 852338"/>
                  <a:gd name="connsiteX6" fmla="*/ 386581 w 629778"/>
                  <a:gd name="connsiteY6" fmla="*/ 600620 h 852338"/>
                  <a:gd name="connsiteX7" fmla="*/ 408384 w 629778"/>
                  <a:gd name="connsiteY7" fmla="*/ 554831 h 852338"/>
                  <a:gd name="connsiteX8" fmla="*/ 403622 w 629778"/>
                  <a:gd name="connsiteY8" fmla="*/ 0 h 852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9778" h="852338">
                    <a:moveTo>
                      <a:pt x="589359" y="40481"/>
                    </a:moveTo>
                    <a:cubicBezTo>
                      <a:pt x="607615" y="308570"/>
                      <a:pt x="629778" y="572273"/>
                      <a:pt x="586978" y="707231"/>
                    </a:cubicBezTo>
                    <a:cubicBezTo>
                      <a:pt x="544178" y="842189"/>
                      <a:pt x="393081" y="852338"/>
                      <a:pt x="332557" y="850230"/>
                    </a:cubicBezTo>
                    <a:cubicBezTo>
                      <a:pt x="247154" y="847800"/>
                      <a:pt x="118330" y="839411"/>
                      <a:pt x="65484" y="809625"/>
                    </a:cubicBezTo>
                    <a:cubicBezTo>
                      <a:pt x="12638" y="779839"/>
                      <a:pt x="0" y="716359"/>
                      <a:pt x="15478" y="671512"/>
                    </a:cubicBezTo>
                    <a:cubicBezTo>
                      <a:pt x="30956" y="626665"/>
                      <a:pt x="96503" y="552358"/>
                      <a:pt x="158353" y="540543"/>
                    </a:cubicBezTo>
                    <a:cubicBezTo>
                      <a:pt x="220203" y="528728"/>
                      <a:pt x="344909" y="598239"/>
                      <a:pt x="386581" y="600620"/>
                    </a:cubicBezTo>
                    <a:cubicBezTo>
                      <a:pt x="428253" y="603001"/>
                      <a:pt x="405544" y="654934"/>
                      <a:pt x="408384" y="554831"/>
                    </a:cubicBezTo>
                    <a:cubicBezTo>
                      <a:pt x="411224" y="454728"/>
                      <a:pt x="406400" y="229393"/>
                      <a:pt x="403622" y="0"/>
                    </a:cubicBezTo>
                  </a:path>
                </a:pathLst>
              </a:custGeom>
              <a:solidFill>
                <a:srgbClr val="FFFF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" name="Freeform 6"/>
              <p:cNvSpPr/>
              <p:nvPr/>
            </p:nvSpPr>
            <p:spPr>
              <a:xfrm>
                <a:off x="4139952" y="4184654"/>
                <a:ext cx="504056" cy="936104"/>
              </a:xfrm>
              <a:custGeom>
                <a:avLst/>
                <a:gdLst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98859 w 625872"/>
                  <a:gd name="connsiteY6" fmla="*/ 576262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86581 w 625872"/>
                  <a:gd name="connsiteY6" fmla="*/ 600620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52338"/>
                  <a:gd name="connsiteX1" fmla="*/ 586978 w 629778"/>
                  <a:gd name="connsiteY1" fmla="*/ 707231 h 852338"/>
                  <a:gd name="connsiteX2" fmla="*/ 332557 w 629778"/>
                  <a:gd name="connsiteY2" fmla="*/ 850230 h 852338"/>
                  <a:gd name="connsiteX3" fmla="*/ 65484 w 629778"/>
                  <a:gd name="connsiteY3" fmla="*/ 809625 h 852338"/>
                  <a:gd name="connsiteX4" fmla="*/ 15478 w 629778"/>
                  <a:gd name="connsiteY4" fmla="*/ 671512 h 852338"/>
                  <a:gd name="connsiteX5" fmla="*/ 158353 w 629778"/>
                  <a:gd name="connsiteY5" fmla="*/ 540543 h 852338"/>
                  <a:gd name="connsiteX6" fmla="*/ 386581 w 629778"/>
                  <a:gd name="connsiteY6" fmla="*/ 600620 h 852338"/>
                  <a:gd name="connsiteX7" fmla="*/ 408384 w 629778"/>
                  <a:gd name="connsiteY7" fmla="*/ 554831 h 852338"/>
                  <a:gd name="connsiteX8" fmla="*/ 403622 w 629778"/>
                  <a:gd name="connsiteY8" fmla="*/ 0 h 852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9778" h="852338">
                    <a:moveTo>
                      <a:pt x="589359" y="40481"/>
                    </a:moveTo>
                    <a:cubicBezTo>
                      <a:pt x="607615" y="308570"/>
                      <a:pt x="629778" y="572273"/>
                      <a:pt x="586978" y="707231"/>
                    </a:cubicBezTo>
                    <a:cubicBezTo>
                      <a:pt x="544178" y="842189"/>
                      <a:pt x="393081" y="852338"/>
                      <a:pt x="332557" y="850230"/>
                    </a:cubicBezTo>
                    <a:cubicBezTo>
                      <a:pt x="247154" y="847800"/>
                      <a:pt x="118330" y="839411"/>
                      <a:pt x="65484" y="809625"/>
                    </a:cubicBezTo>
                    <a:cubicBezTo>
                      <a:pt x="12638" y="779839"/>
                      <a:pt x="0" y="716359"/>
                      <a:pt x="15478" y="671512"/>
                    </a:cubicBezTo>
                    <a:cubicBezTo>
                      <a:pt x="30956" y="626665"/>
                      <a:pt x="96503" y="552358"/>
                      <a:pt x="158353" y="540543"/>
                    </a:cubicBezTo>
                    <a:cubicBezTo>
                      <a:pt x="220203" y="528728"/>
                      <a:pt x="344909" y="598239"/>
                      <a:pt x="386581" y="600620"/>
                    </a:cubicBezTo>
                    <a:cubicBezTo>
                      <a:pt x="428253" y="603001"/>
                      <a:pt x="405544" y="654934"/>
                      <a:pt x="408384" y="554831"/>
                    </a:cubicBezTo>
                    <a:cubicBezTo>
                      <a:pt x="411224" y="454728"/>
                      <a:pt x="406400" y="229393"/>
                      <a:pt x="403622" y="0"/>
                    </a:cubicBezTo>
                  </a:path>
                </a:pathLst>
              </a:custGeom>
              <a:solidFill>
                <a:srgbClr val="FFFF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" name="Sun 7"/>
              <p:cNvSpPr/>
              <p:nvPr/>
            </p:nvSpPr>
            <p:spPr>
              <a:xfrm>
                <a:off x="3203848" y="1700808"/>
                <a:ext cx="3168352" cy="3348372"/>
              </a:xfrm>
              <a:prstGeom prst="sun">
                <a:avLst>
                  <a:gd name="adj" fmla="val 21511"/>
                </a:avLst>
              </a:prstGeom>
              <a:solidFill>
                <a:srgbClr val="FFFF0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6216828" y="2961558"/>
              <a:ext cx="443404" cy="251422"/>
              <a:chOff x="4560644" y="2780928"/>
              <a:chExt cx="443404" cy="251422"/>
            </a:xfrm>
          </p:grpSpPr>
          <p:sp>
            <p:nvSpPr>
              <p:cNvPr id="3" name="Oval 2"/>
              <p:cNvSpPr/>
              <p:nvPr/>
            </p:nvSpPr>
            <p:spPr>
              <a:xfrm>
                <a:off x="4560644" y="2780928"/>
                <a:ext cx="83364" cy="25142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4920684" y="2780928"/>
                <a:ext cx="83364" cy="25142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6" name="Group 39"/>
            <p:cNvGrpSpPr/>
            <p:nvPr/>
          </p:nvGrpSpPr>
          <p:grpSpPr>
            <a:xfrm>
              <a:off x="4572000" y="2348884"/>
              <a:ext cx="1283954" cy="747713"/>
              <a:chOff x="2957927" y="1164261"/>
              <a:chExt cx="1283954" cy="747713"/>
            </a:xfrm>
          </p:grpSpPr>
          <p:sp>
            <p:nvSpPr>
              <p:cNvPr id="30" name="Freeform 29"/>
              <p:cNvSpPr/>
              <p:nvPr/>
            </p:nvSpPr>
            <p:spPr>
              <a:xfrm rot="18456042" flipH="1" flipV="1">
                <a:off x="3347098" y="981548"/>
                <a:ext cx="591556" cy="1198011"/>
              </a:xfrm>
              <a:custGeom>
                <a:avLst/>
                <a:gdLst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37332 w 777479"/>
                  <a:gd name="connsiteY7" fmla="*/ 433387 h 733822"/>
                  <a:gd name="connsiteX8" fmla="*/ 275432 w 777479"/>
                  <a:gd name="connsiteY8" fmla="*/ 659606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37332 w 777479"/>
                  <a:gd name="connsiteY7" fmla="*/ 433387 h 733822"/>
                  <a:gd name="connsiteX8" fmla="*/ 248147 w 777479"/>
                  <a:gd name="connsiteY8" fmla="*/ 649709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248147 w 777479"/>
                  <a:gd name="connsiteY8" fmla="*/ 649709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65919 w 777479"/>
                  <a:gd name="connsiteY10" fmla="*/ 516731 h 733822"/>
                  <a:gd name="connsiteX11" fmla="*/ 384969 w 777479"/>
                  <a:gd name="connsiteY11" fmla="*/ 423862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84969 w 777479"/>
                  <a:gd name="connsiteY11" fmla="*/ 423862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32619 w 777479"/>
                  <a:gd name="connsiteY22" fmla="*/ 4071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62013 w 777479"/>
                  <a:gd name="connsiteY20" fmla="*/ 605036 h 733822"/>
                  <a:gd name="connsiteX21" fmla="*/ 644525 w 777479"/>
                  <a:gd name="connsiteY21" fmla="*/ 483394 h 733822"/>
                  <a:gd name="connsiteX22" fmla="*/ 632619 w 777479"/>
                  <a:gd name="connsiteY22" fmla="*/ 4071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2397 h 834313"/>
                  <a:gd name="connsiteX1" fmla="*/ 239713 w 777479"/>
                  <a:gd name="connsiteY1" fmla="*/ 240985 h 834313"/>
                  <a:gd name="connsiteX2" fmla="*/ 82550 w 777479"/>
                  <a:gd name="connsiteY2" fmla="*/ 336235 h 834313"/>
                  <a:gd name="connsiteX3" fmla="*/ 3969 w 777479"/>
                  <a:gd name="connsiteY3" fmla="*/ 474347 h 834313"/>
                  <a:gd name="connsiteX4" fmla="*/ 106363 w 777479"/>
                  <a:gd name="connsiteY4" fmla="*/ 488635 h 834313"/>
                  <a:gd name="connsiteX5" fmla="*/ 254000 w 777479"/>
                  <a:gd name="connsiteY5" fmla="*/ 386241 h 834313"/>
                  <a:gd name="connsiteX6" fmla="*/ 261144 w 777479"/>
                  <a:gd name="connsiteY6" fmla="*/ 398147 h 834313"/>
                  <a:gd name="connsiteX7" fmla="*/ 223044 w 777479"/>
                  <a:gd name="connsiteY7" fmla="*/ 533878 h 834313"/>
                  <a:gd name="connsiteX8" fmla="*/ 198834 w 777479"/>
                  <a:gd name="connsiteY8" fmla="*/ 660085 h 834313"/>
                  <a:gd name="connsiteX9" fmla="*/ 248147 w 777479"/>
                  <a:gd name="connsiteY9" fmla="*/ 750200 h 834313"/>
                  <a:gd name="connsiteX10" fmla="*/ 335682 w 777479"/>
                  <a:gd name="connsiteY10" fmla="*/ 608466 h 834313"/>
                  <a:gd name="connsiteX11" fmla="*/ 368300 w 777479"/>
                  <a:gd name="connsiteY11" fmla="*/ 488634 h 834313"/>
                  <a:gd name="connsiteX12" fmla="*/ 375444 w 777479"/>
                  <a:gd name="connsiteY12" fmla="*/ 555310 h 834313"/>
                  <a:gd name="connsiteX13" fmla="*/ 401638 w 777479"/>
                  <a:gd name="connsiteY13" fmla="*/ 767241 h 834313"/>
                  <a:gd name="connsiteX14" fmla="*/ 451644 w 777479"/>
                  <a:gd name="connsiteY14" fmla="*/ 833916 h 834313"/>
                  <a:gd name="connsiteX15" fmla="*/ 504032 w 777479"/>
                  <a:gd name="connsiteY15" fmla="*/ 769622 h 834313"/>
                  <a:gd name="connsiteX16" fmla="*/ 504032 w 777479"/>
                  <a:gd name="connsiteY16" fmla="*/ 529115 h 834313"/>
                  <a:gd name="connsiteX17" fmla="*/ 527844 w 777479"/>
                  <a:gd name="connsiteY17" fmla="*/ 643416 h 834313"/>
                  <a:gd name="connsiteX18" fmla="*/ 573088 w 777479"/>
                  <a:gd name="connsiteY18" fmla="*/ 741047 h 834313"/>
                  <a:gd name="connsiteX19" fmla="*/ 625475 w 777479"/>
                  <a:gd name="connsiteY19" fmla="*/ 762478 h 834313"/>
                  <a:gd name="connsiteX20" fmla="*/ 662013 w 777479"/>
                  <a:gd name="connsiteY20" fmla="*/ 705527 h 834313"/>
                  <a:gd name="connsiteX21" fmla="*/ 644525 w 777479"/>
                  <a:gd name="connsiteY21" fmla="*/ 583885 h 834313"/>
                  <a:gd name="connsiteX22" fmla="*/ 632619 w 777479"/>
                  <a:gd name="connsiteY22" fmla="*/ 507685 h 834313"/>
                  <a:gd name="connsiteX23" fmla="*/ 718344 w 777479"/>
                  <a:gd name="connsiteY23" fmla="*/ 657703 h 834313"/>
                  <a:gd name="connsiteX24" fmla="*/ 770732 w 777479"/>
                  <a:gd name="connsiteY24" fmla="*/ 636272 h 834313"/>
                  <a:gd name="connsiteX25" fmla="*/ 758825 w 777479"/>
                  <a:gd name="connsiteY25" fmla="*/ 495778 h 834313"/>
                  <a:gd name="connsiteX26" fmla="*/ 668338 w 777479"/>
                  <a:gd name="connsiteY26" fmla="*/ 324328 h 834313"/>
                  <a:gd name="connsiteX27" fmla="*/ 668239 w 777479"/>
                  <a:gd name="connsiteY27" fmla="*/ 0 h 834313"/>
                  <a:gd name="connsiteX0" fmla="*/ 240017 w 777479"/>
                  <a:gd name="connsiteY0" fmla="*/ 24652 h 834313"/>
                  <a:gd name="connsiteX1" fmla="*/ 239713 w 777479"/>
                  <a:gd name="connsiteY1" fmla="*/ 240985 h 834313"/>
                  <a:gd name="connsiteX2" fmla="*/ 82550 w 777479"/>
                  <a:gd name="connsiteY2" fmla="*/ 336235 h 834313"/>
                  <a:gd name="connsiteX3" fmla="*/ 3969 w 777479"/>
                  <a:gd name="connsiteY3" fmla="*/ 474347 h 834313"/>
                  <a:gd name="connsiteX4" fmla="*/ 106363 w 777479"/>
                  <a:gd name="connsiteY4" fmla="*/ 488635 h 834313"/>
                  <a:gd name="connsiteX5" fmla="*/ 254000 w 777479"/>
                  <a:gd name="connsiteY5" fmla="*/ 386241 h 834313"/>
                  <a:gd name="connsiteX6" fmla="*/ 261144 w 777479"/>
                  <a:gd name="connsiteY6" fmla="*/ 398147 h 834313"/>
                  <a:gd name="connsiteX7" fmla="*/ 223044 w 777479"/>
                  <a:gd name="connsiteY7" fmla="*/ 533878 h 834313"/>
                  <a:gd name="connsiteX8" fmla="*/ 198834 w 777479"/>
                  <a:gd name="connsiteY8" fmla="*/ 660085 h 834313"/>
                  <a:gd name="connsiteX9" fmla="*/ 248147 w 777479"/>
                  <a:gd name="connsiteY9" fmla="*/ 750200 h 834313"/>
                  <a:gd name="connsiteX10" fmla="*/ 335682 w 777479"/>
                  <a:gd name="connsiteY10" fmla="*/ 608466 h 834313"/>
                  <a:gd name="connsiteX11" fmla="*/ 368300 w 777479"/>
                  <a:gd name="connsiteY11" fmla="*/ 488634 h 834313"/>
                  <a:gd name="connsiteX12" fmla="*/ 375444 w 777479"/>
                  <a:gd name="connsiteY12" fmla="*/ 555310 h 834313"/>
                  <a:gd name="connsiteX13" fmla="*/ 401638 w 777479"/>
                  <a:gd name="connsiteY13" fmla="*/ 767241 h 834313"/>
                  <a:gd name="connsiteX14" fmla="*/ 451644 w 777479"/>
                  <a:gd name="connsiteY14" fmla="*/ 833916 h 834313"/>
                  <a:gd name="connsiteX15" fmla="*/ 504032 w 777479"/>
                  <a:gd name="connsiteY15" fmla="*/ 769622 h 834313"/>
                  <a:gd name="connsiteX16" fmla="*/ 504032 w 777479"/>
                  <a:gd name="connsiteY16" fmla="*/ 529115 h 834313"/>
                  <a:gd name="connsiteX17" fmla="*/ 527844 w 777479"/>
                  <a:gd name="connsiteY17" fmla="*/ 643416 h 834313"/>
                  <a:gd name="connsiteX18" fmla="*/ 573088 w 777479"/>
                  <a:gd name="connsiteY18" fmla="*/ 741047 h 834313"/>
                  <a:gd name="connsiteX19" fmla="*/ 625475 w 777479"/>
                  <a:gd name="connsiteY19" fmla="*/ 762478 h 834313"/>
                  <a:gd name="connsiteX20" fmla="*/ 662013 w 777479"/>
                  <a:gd name="connsiteY20" fmla="*/ 705527 h 834313"/>
                  <a:gd name="connsiteX21" fmla="*/ 644525 w 777479"/>
                  <a:gd name="connsiteY21" fmla="*/ 583885 h 834313"/>
                  <a:gd name="connsiteX22" fmla="*/ 632619 w 777479"/>
                  <a:gd name="connsiteY22" fmla="*/ 507685 h 834313"/>
                  <a:gd name="connsiteX23" fmla="*/ 718344 w 777479"/>
                  <a:gd name="connsiteY23" fmla="*/ 657703 h 834313"/>
                  <a:gd name="connsiteX24" fmla="*/ 770732 w 777479"/>
                  <a:gd name="connsiteY24" fmla="*/ 636272 h 834313"/>
                  <a:gd name="connsiteX25" fmla="*/ 758825 w 777479"/>
                  <a:gd name="connsiteY25" fmla="*/ 495778 h 834313"/>
                  <a:gd name="connsiteX26" fmla="*/ 668338 w 777479"/>
                  <a:gd name="connsiteY26" fmla="*/ 324328 h 834313"/>
                  <a:gd name="connsiteX27" fmla="*/ 668239 w 777479"/>
                  <a:gd name="connsiteY27" fmla="*/ 0 h 834313"/>
                  <a:gd name="connsiteX0" fmla="*/ 240017 w 777479"/>
                  <a:gd name="connsiteY0" fmla="*/ 164738 h 974399"/>
                  <a:gd name="connsiteX1" fmla="*/ 239713 w 777479"/>
                  <a:gd name="connsiteY1" fmla="*/ 381071 h 974399"/>
                  <a:gd name="connsiteX2" fmla="*/ 82550 w 777479"/>
                  <a:gd name="connsiteY2" fmla="*/ 476321 h 974399"/>
                  <a:gd name="connsiteX3" fmla="*/ 3969 w 777479"/>
                  <a:gd name="connsiteY3" fmla="*/ 614433 h 974399"/>
                  <a:gd name="connsiteX4" fmla="*/ 106363 w 777479"/>
                  <a:gd name="connsiteY4" fmla="*/ 628721 h 974399"/>
                  <a:gd name="connsiteX5" fmla="*/ 254000 w 777479"/>
                  <a:gd name="connsiteY5" fmla="*/ 526327 h 974399"/>
                  <a:gd name="connsiteX6" fmla="*/ 261144 w 777479"/>
                  <a:gd name="connsiteY6" fmla="*/ 538233 h 974399"/>
                  <a:gd name="connsiteX7" fmla="*/ 223044 w 777479"/>
                  <a:gd name="connsiteY7" fmla="*/ 673964 h 974399"/>
                  <a:gd name="connsiteX8" fmla="*/ 198834 w 777479"/>
                  <a:gd name="connsiteY8" fmla="*/ 800171 h 974399"/>
                  <a:gd name="connsiteX9" fmla="*/ 248147 w 777479"/>
                  <a:gd name="connsiteY9" fmla="*/ 890286 h 974399"/>
                  <a:gd name="connsiteX10" fmla="*/ 335682 w 777479"/>
                  <a:gd name="connsiteY10" fmla="*/ 748552 h 974399"/>
                  <a:gd name="connsiteX11" fmla="*/ 368300 w 777479"/>
                  <a:gd name="connsiteY11" fmla="*/ 628720 h 974399"/>
                  <a:gd name="connsiteX12" fmla="*/ 375444 w 777479"/>
                  <a:gd name="connsiteY12" fmla="*/ 695396 h 974399"/>
                  <a:gd name="connsiteX13" fmla="*/ 401638 w 777479"/>
                  <a:gd name="connsiteY13" fmla="*/ 907327 h 974399"/>
                  <a:gd name="connsiteX14" fmla="*/ 451644 w 777479"/>
                  <a:gd name="connsiteY14" fmla="*/ 974002 h 974399"/>
                  <a:gd name="connsiteX15" fmla="*/ 504032 w 777479"/>
                  <a:gd name="connsiteY15" fmla="*/ 909708 h 974399"/>
                  <a:gd name="connsiteX16" fmla="*/ 504032 w 777479"/>
                  <a:gd name="connsiteY16" fmla="*/ 669201 h 974399"/>
                  <a:gd name="connsiteX17" fmla="*/ 527844 w 777479"/>
                  <a:gd name="connsiteY17" fmla="*/ 783502 h 974399"/>
                  <a:gd name="connsiteX18" fmla="*/ 573088 w 777479"/>
                  <a:gd name="connsiteY18" fmla="*/ 881133 h 974399"/>
                  <a:gd name="connsiteX19" fmla="*/ 625475 w 777479"/>
                  <a:gd name="connsiteY19" fmla="*/ 902564 h 974399"/>
                  <a:gd name="connsiteX20" fmla="*/ 662013 w 777479"/>
                  <a:gd name="connsiteY20" fmla="*/ 845613 h 974399"/>
                  <a:gd name="connsiteX21" fmla="*/ 644525 w 777479"/>
                  <a:gd name="connsiteY21" fmla="*/ 723971 h 974399"/>
                  <a:gd name="connsiteX22" fmla="*/ 632619 w 777479"/>
                  <a:gd name="connsiteY22" fmla="*/ 647771 h 974399"/>
                  <a:gd name="connsiteX23" fmla="*/ 718344 w 777479"/>
                  <a:gd name="connsiteY23" fmla="*/ 797789 h 974399"/>
                  <a:gd name="connsiteX24" fmla="*/ 770732 w 777479"/>
                  <a:gd name="connsiteY24" fmla="*/ 776358 h 974399"/>
                  <a:gd name="connsiteX25" fmla="*/ 758825 w 777479"/>
                  <a:gd name="connsiteY25" fmla="*/ 635864 h 974399"/>
                  <a:gd name="connsiteX26" fmla="*/ 668338 w 777479"/>
                  <a:gd name="connsiteY26" fmla="*/ 464414 h 974399"/>
                  <a:gd name="connsiteX27" fmla="*/ 577964 w 777479"/>
                  <a:gd name="connsiteY27" fmla="*/ 0 h 974399"/>
                  <a:gd name="connsiteX0" fmla="*/ 224488 w 777479"/>
                  <a:gd name="connsiteY0" fmla="*/ 79294 h 974399"/>
                  <a:gd name="connsiteX1" fmla="*/ 239713 w 777479"/>
                  <a:gd name="connsiteY1" fmla="*/ 381071 h 974399"/>
                  <a:gd name="connsiteX2" fmla="*/ 82550 w 777479"/>
                  <a:gd name="connsiteY2" fmla="*/ 476321 h 974399"/>
                  <a:gd name="connsiteX3" fmla="*/ 3969 w 777479"/>
                  <a:gd name="connsiteY3" fmla="*/ 614433 h 974399"/>
                  <a:gd name="connsiteX4" fmla="*/ 106363 w 777479"/>
                  <a:gd name="connsiteY4" fmla="*/ 628721 h 974399"/>
                  <a:gd name="connsiteX5" fmla="*/ 254000 w 777479"/>
                  <a:gd name="connsiteY5" fmla="*/ 526327 h 974399"/>
                  <a:gd name="connsiteX6" fmla="*/ 261144 w 777479"/>
                  <a:gd name="connsiteY6" fmla="*/ 538233 h 974399"/>
                  <a:gd name="connsiteX7" fmla="*/ 223044 w 777479"/>
                  <a:gd name="connsiteY7" fmla="*/ 673964 h 974399"/>
                  <a:gd name="connsiteX8" fmla="*/ 198834 w 777479"/>
                  <a:gd name="connsiteY8" fmla="*/ 800171 h 974399"/>
                  <a:gd name="connsiteX9" fmla="*/ 248147 w 777479"/>
                  <a:gd name="connsiteY9" fmla="*/ 890286 h 974399"/>
                  <a:gd name="connsiteX10" fmla="*/ 335682 w 777479"/>
                  <a:gd name="connsiteY10" fmla="*/ 748552 h 974399"/>
                  <a:gd name="connsiteX11" fmla="*/ 368300 w 777479"/>
                  <a:gd name="connsiteY11" fmla="*/ 628720 h 974399"/>
                  <a:gd name="connsiteX12" fmla="*/ 375444 w 777479"/>
                  <a:gd name="connsiteY12" fmla="*/ 695396 h 974399"/>
                  <a:gd name="connsiteX13" fmla="*/ 401638 w 777479"/>
                  <a:gd name="connsiteY13" fmla="*/ 907327 h 974399"/>
                  <a:gd name="connsiteX14" fmla="*/ 451644 w 777479"/>
                  <a:gd name="connsiteY14" fmla="*/ 974002 h 974399"/>
                  <a:gd name="connsiteX15" fmla="*/ 504032 w 777479"/>
                  <a:gd name="connsiteY15" fmla="*/ 909708 h 974399"/>
                  <a:gd name="connsiteX16" fmla="*/ 504032 w 777479"/>
                  <a:gd name="connsiteY16" fmla="*/ 669201 h 974399"/>
                  <a:gd name="connsiteX17" fmla="*/ 527844 w 777479"/>
                  <a:gd name="connsiteY17" fmla="*/ 783502 h 974399"/>
                  <a:gd name="connsiteX18" fmla="*/ 573088 w 777479"/>
                  <a:gd name="connsiteY18" fmla="*/ 881133 h 974399"/>
                  <a:gd name="connsiteX19" fmla="*/ 625475 w 777479"/>
                  <a:gd name="connsiteY19" fmla="*/ 902564 h 974399"/>
                  <a:gd name="connsiteX20" fmla="*/ 662013 w 777479"/>
                  <a:gd name="connsiteY20" fmla="*/ 845613 h 974399"/>
                  <a:gd name="connsiteX21" fmla="*/ 644525 w 777479"/>
                  <a:gd name="connsiteY21" fmla="*/ 723971 h 974399"/>
                  <a:gd name="connsiteX22" fmla="*/ 632619 w 777479"/>
                  <a:gd name="connsiteY22" fmla="*/ 647771 h 974399"/>
                  <a:gd name="connsiteX23" fmla="*/ 718344 w 777479"/>
                  <a:gd name="connsiteY23" fmla="*/ 797789 h 974399"/>
                  <a:gd name="connsiteX24" fmla="*/ 770732 w 777479"/>
                  <a:gd name="connsiteY24" fmla="*/ 776358 h 974399"/>
                  <a:gd name="connsiteX25" fmla="*/ 758825 w 777479"/>
                  <a:gd name="connsiteY25" fmla="*/ 635864 h 974399"/>
                  <a:gd name="connsiteX26" fmla="*/ 668338 w 777479"/>
                  <a:gd name="connsiteY26" fmla="*/ 464414 h 974399"/>
                  <a:gd name="connsiteX27" fmla="*/ 577964 w 777479"/>
                  <a:gd name="connsiteY27" fmla="*/ 0 h 974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777479" h="974399">
                    <a:moveTo>
                      <a:pt x="224488" y="79294"/>
                    </a:moveTo>
                    <a:cubicBezTo>
                      <a:pt x="238577" y="124935"/>
                      <a:pt x="263369" y="314900"/>
                      <a:pt x="239713" y="381071"/>
                    </a:cubicBezTo>
                    <a:cubicBezTo>
                      <a:pt x="216057" y="447242"/>
                      <a:pt x="121841" y="437427"/>
                      <a:pt x="82550" y="476321"/>
                    </a:cubicBezTo>
                    <a:cubicBezTo>
                      <a:pt x="43259" y="515215"/>
                      <a:pt x="0" y="589033"/>
                      <a:pt x="3969" y="614433"/>
                    </a:cubicBezTo>
                    <a:cubicBezTo>
                      <a:pt x="7938" y="639833"/>
                      <a:pt x="64691" y="643405"/>
                      <a:pt x="106363" y="628721"/>
                    </a:cubicBezTo>
                    <a:cubicBezTo>
                      <a:pt x="148035" y="614037"/>
                      <a:pt x="228203" y="541408"/>
                      <a:pt x="254000" y="526327"/>
                    </a:cubicBezTo>
                    <a:cubicBezTo>
                      <a:pt x="279797" y="511246"/>
                      <a:pt x="266303" y="513627"/>
                      <a:pt x="261144" y="538233"/>
                    </a:cubicBezTo>
                    <a:cubicBezTo>
                      <a:pt x="255985" y="562839"/>
                      <a:pt x="233429" y="630308"/>
                      <a:pt x="223044" y="673964"/>
                    </a:cubicBezTo>
                    <a:cubicBezTo>
                      <a:pt x="212659" y="717620"/>
                      <a:pt x="194650" y="764117"/>
                      <a:pt x="198834" y="800171"/>
                    </a:cubicBezTo>
                    <a:cubicBezTo>
                      <a:pt x="203018" y="836225"/>
                      <a:pt x="225339" y="898889"/>
                      <a:pt x="248147" y="890286"/>
                    </a:cubicBezTo>
                    <a:cubicBezTo>
                      <a:pt x="270955" y="881683"/>
                      <a:pt x="315657" y="792146"/>
                      <a:pt x="335682" y="748552"/>
                    </a:cubicBezTo>
                    <a:cubicBezTo>
                      <a:pt x="355707" y="704958"/>
                      <a:pt x="361673" y="637579"/>
                      <a:pt x="368300" y="628720"/>
                    </a:cubicBezTo>
                    <a:cubicBezTo>
                      <a:pt x="374927" y="619861"/>
                      <a:pt x="369888" y="648962"/>
                      <a:pt x="375444" y="695396"/>
                    </a:cubicBezTo>
                    <a:cubicBezTo>
                      <a:pt x="381000" y="741831"/>
                      <a:pt x="388938" y="860893"/>
                      <a:pt x="401638" y="907327"/>
                    </a:cubicBezTo>
                    <a:cubicBezTo>
                      <a:pt x="414338" y="953761"/>
                      <a:pt x="434578" y="973605"/>
                      <a:pt x="451644" y="974002"/>
                    </a:cubicBezTo>
                    <a:cubicBezTo>
                      <a:pt x="468710" y="974399"/>
                      <a:pt x="495301" y="960508"/>
                      <a:pt x="504032" y="909708"/>
                    </a:cubicBezTo>
                    <a:cubicBezTo>
                      <a:pt x="512763" y="858908"/>
                      <a:pt x="500063" y="690235"/>
                      <a:pt x="504032" y="669201"/>
                    </a:cubicBezTo>
                    <a:cubicBezTo>
                      <a:pt x="508001" y="648167"/>
                      <a:pt x="516335" y="748180"/>
                      <a:pt x="527844" y="783502"/>
                    </a:cubicBezTo>
                    <a:cubicBezTo>
                      <a:pt x="539353" y="818824"/>
                      <a:pt x="556816" y="861289"/>
                      <a:pt x="573088" y="881133"/>
                    </a:cubicBezTo>
                    <a:cubicBezTo>
                      <a:pt x="589360" y="900977"/>
                      <a:pt x="610654" y="908484"/>
                      <a:pt x="625475" y="902564"/>
                    </a:cubicBezTo>
                    <a:cubicBezTo>
                      <a:pt x="640296" y="896644"/>
                      <a:pt x="658838" y="875379"/>
                      <a:pt x="662013" y="845613"/>
                    </a:cubicBezTo>
                    <a:cubicBezTo>
                      <a:pt x="665188" y="815847"/>
                      <a:pt x="649424" y="756945"/>
                      <a:pt x="644525" y="723971"/>
                    </a:cubicBezTo>
                    <a:cubicBezTo>
                      <a:pt x="639626" y="690997"/>
                      <a:pt x="620316" y="635468"/>
                      <a:pt x="632619" y="647771"/>
                    </a:cubicBezTo>
                    <a:cubicBezTo>
                      <a:pt x="644922" y="660074"/>
                      <a:pt x="695325" y="776358"/>
                      <a:pt x="718344" y="797789"/>
                    </a:cubicBezTo>
                    <a:cubicBezTo>
                      <a:pt x="741363" y="819220"/>
                      <a:pt x="763985" y="803346"/>
                      <a:pt x="770732" y="776358"/>
                    </a:cubicBezTo>
                    <a:cubicBezTo>
                      <a:pt x="777479" y="749371"/>
                      <a:pt x="775891" y="687855"/>
                      <a:pt x="758825" y="635864"/>
                    </a:cubicBezTo>
                    <a:cubicBezTo>
                      <a:pt x="741759" y="583873"/>
                      <a:pt x="698481" y="570391"/>
                      <a:pt x="668338" y="464414"/>
                    </a:cubicBezTo>
                    <a:cubicBezTo>
                      <a:pt x="638195" y="358437"/>
                      <a:pt x="580345" y="78978"/>
                      <a:pt x="577964" y="0"/>
                    </a:cubicBezTo>
                  </a:path>
                </a:pathLst>
              </a:custGeom>
              <a:solidFill>
                <a:srgbClr val="FFFF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17" name="Group 34"/>
              <p:cNvGrpSpPr/>
              <p:nvPr/>
            </p:nvGrpSpPr>
            <p:grpSpPr>
              <a:xfrm rot="18835839">
                <a:off x="3103183" y="1019005"/>
                <a:ext cx="747713" cy="1038225"/>
                <a:chOff x="990600" y="1785938"/>
                <a:chExt cx="747713" cy="1038225"/>
              </a:xfrm>
            </p:grpSpPr>
            <p:sp>
              <p:nvSpPr>
                <p:cNvPr id="32" name="Freeform 31"/>
                <p:cNvSpPr/>
                <p:nvPr/>
              </p:nvSpPr>
              <p:spPr>
                <a:xfrm>
                  <a:off x="990600" y="1785938"/>
                  <a:ext cx="747713" cy="800100"/>
                </a:xfrm>
                <a:custGeom>
                  <a:avLst/>
                  <a:gdLst>
                    <a:gd name="connsiteX0" fmla="*/ 180975 w 747713"/>
                    <a:gd name="connsiteY0" fmla="*/ 752475 h 800100"/>
                    <a:gd name="connsiteX1" fmla="*/ 261938 w 747713"/>
                    <a:gd name="connsiteY1" fmla="*/ 766762 h 800100"/>
                    <a:gd name="connsiteX2" fmla="*/ 342900 w 747713"/>
                    <a:gd name="connsiteY2" fmla="*/ 790575 h 800100"/>
                    <a:gd name="connsiteX3" fmla="*/ 414338 w 747713"/>
                    <a:gd name="connsiteY3" fmla="*/ 800100 h 800100"/>
                    <a:gd name="connsiteX4" fmla="*/ 495300 w 747713"/>
                    <a:gd name="connsiteY4" fmla="*/ 795337 h 800100"/>
                    <a:gd name="connsiteX5" fmla="*/ 566738 w 747713"/>
                    <a:gd name="connsiteY5" fmla="*/ 790575 h 800100"/>
                    <a:gd name="connsiteX6" fmla="*/ 638175 w 747713"/>
                    <a:gd name="connsiteY6" fmla="*/ 781050 h 800100"/>
                    <a:gd name="connsiteX7" fmla="*/ 671513 w 747713"/>
                    <a:gd name="connsiteY7" fmla="*/ 762000 h 800100"/>
                    <a:gd name="connsiteX8" fmla="*/ 676275 w 747713"/>
                    <a:gd name="connsiteY8" fmla="*/ 685800 h 800100"/>
                    <a:gd name="connsiteX9" fmla="*/ 709613 w 747713"/>
                    <a:gd name="connsiteY9" fmla="*/ 552450 h 800100"/>
                    <a:gd name="connsiteX10" fmla="*/ 738188 w 747713"/>
                    <a:gd name="connsiteY10" fmla="*/ 395287 h 800100"/>
                    <a:gd name="connsiteX11" fmla="*/ 747713 w 747713"/>
                    <a:gd name="connsiteY11" fmla="*/ 238125 h 800100"/>
                    <a:gd name="connsiteX12" fmla="*/ 723900 w 747713"/>
                    <a:gd name="connsiteY12" fmla="*/ 104775 h 800100"/>
                    <a:gd name="connsiteX13" fmla="*/ 642938 w 747713"/>
                    <a:gd name="connsiteY13" fmla="*/ 38100 h 800100"/>
                    <a:gd name="connsiteX14" fmla="*/ 523875 w 747713"/>
                    <a:gd name="connsiteY14" fmla="*/ 9525 h 800100"/>
                    <a:gd name="connsiteX15" fmla="*/ 419100 w 747713"/>
                    <a:gd name="connsiteY15" fmla="*/ 0 h 800100"/>
                    <a:gd name="connsiteX16" fmla="*/ 333375 w 747713"/>
                    <a:gd name="connsiteY16" fmla="*/ 9525 h 800100"/>
                    <a:gd name="connsiteX17" fmla="*/ 247650 w 747713"/>
                    <a:gd name="connsiteY17" fmla="*/ 47625 h 800100"/>
                    <a:gd name="connsiteX18" fmla="*/ 180975 w 747713"/>
                    <a:gd name="connsiteY18" fmla="*/ 90487 h 800100"/>
                    <a:gd name="connsiteX19" fmla="*/ 161925 w 747713"/>
                    <a:gd name="connsiteY19" fmla="*/ 128587 h 800100"/>
                    <a:gd name="connsiteX20" fmla="*/ 166688 w 747713"/>
                    <a:gd name="connsiteY20" fmla="*/ 176212 h 800100"/>
                    <a:gd name="connsiteX21" fmla="*/ 185738 w 747713"/>
                    <a:gd name="connsiteY21" fmla="*/ 238125 h 800100"/>
                    <a:gd name="connsiteX22" fmla="*/ 209550 w 747713"/>
                    <a:gd name="connsiteY22" fmla="*/ 309562 h 800100"/>
                    <a:gd name="connsiteX23" fmla="*/ 247650 w 747713"/>
                    <a:gd name="connsiteY23" fmla="*/ 428625 h 800100"/>
                    <a:gd name="connsiteX24" fmla="*/ 257175 w 747713"/>
                    <a:gd name="connsiteY24" fmla="*/ 438150 h 800100"/>
                    <a:gd name="connsiteX25" fmla="*/ 176213 w 747713"/>
                    <a:gd name="connsiteY25" fmla="*/ 204787 h 800100"/>
                    <a:gd name="connsiteX26" fmla="*/ 114300 w 747713"/>
                    <a:gd name="connsiteY26" fmla="*/ 200025 h 800100"/>
                    <a:gd name="connsiteX27" fmla="*/ 57150 w 747713"/>
                    <a:gd name="connsiteY27" fmla="*/ 214312 h 800100"/>
                    <a:gd name="connsiteX28" fmla="*/ 23813 w 747713"/>
                    <a:gd name="connsiteY28" fmla="*/ 271462 h 800100"/>
                    <a:gd name="connsiteX29" fmla="*/ 0 w 747713"/>
                    <a:gd name="connsiteY29" fmla="*/ 347662 h 800100"/>
                    <a:gd name="connsiteX30" fmla="*/ 0 w 747713"/>
                    <a:gd name="connsiteY30" fmla="*/ 428625 h 800100"/>
                    <a:gd name="connsiteX31" fmla="*/ 42863 w 747713"/>
                    <a:gd name="connsiteY31" fmla="*/ 504825 h 800100"/>
                    <a:gd name="connsiteX32" fmla="*/ 100013 w 747713"/>
                    <a:gd name="connsiteY32" fmla="*/ 600075 h 800100"/>
                    <a:gd name="connsiteX33" fmla="*/ 180975 w 747713"/>
                    <a:gd name="connsiteY33" fmla="*/ 752475 h 800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747713" h="800100">
                      <a:moveTo>
                        <a:pt x="180975" y="752475"/>
                      </a:moveTo>
                      <a:lnTo>
                        <a:pt x="261938" y="766762"/>
                      </a:lnTo>
                      <a:lnTo>
                        <a:pt x="342900" y="790575"/>
                      </a:lnTo>
                      <a:lnTo>
                        <a:pt x="414338" y="800100"/>
                      </a:lnTo>
                      <a:lnTo>
                        <a:pt x="495300" y="795337"/>
                      </a:lnTo>
                      <a:lnTo>
                        <a:pt x="566738" y="790575"/>
                      </a:lnTo>
                      <a:lnTo>
                        <a:pt x="638175" y="781050"/>
                      </a:lnTo>
                      <a:lnTo>
                        <a:pt x="671513" y="762000"/>
                      </a:lnTo>
                      <a:lnTo>
                        <a:pt x="676275" y="685800"/>
                      </a:lnTo>
                      <a:lnTo>
                        <a:pt x="709613" y="552450"/>
                      </a:lnTo>
                      <a:lnTo>
                        <a:pt x="738188" y="395287"/>
                      </a:lnTo>
                      <a:lnTo>
                        <a:pt x="747713" y="238125"/>
                      </a:lnTo>
                      <a:lnTo>
                        <a:pt x="723900" y="104775"/>
                      </a:lnTo>
                      <a:lnTo>
                        <a:pt x="642938" y="38100"/>
                      </a:lnTo>
                      <a:lnTo>
                        <a:pt x="523875" y="9525"/>
                      </a:lnTo>
                      <a:lnTo>
                        <a:pt x="419100" y="0"/>
                      </a:lnTo>
                      <a:lnTo>
                        <a:pt x="333375" y="9525"/>
                      </a:lnTo>
                      <a:lnTo>
                        <a:pt x="247650" y="47625"/>
                      </a:lnTo>
                      <a:lnTo>
                        <a:pt x="180975" y="90487"/>
                      </a:lnTo>
                      <a:lnTo>
                        <a:pt x="161925" y="128587"/>
                      </a:lnTo>
                      <a:lnTo>
                        <a:pt x="166688" y="176212"/>
                      </a:lnTo>
                      <a:lnTo>
                        <a:pt x="185738" y="238125"/>
                      </a:lnTo>
                      <a:lnTo>
                        <a:pt x="209550" y="309562"/>
                      </a:lnTo>
                      <a:lnTo>
                        <a:pt x="247650" y="428625"/>
                      </a:lnTo>
                      <a:lnTo>
                        <a:pt x="257175" y="438150"/>
                      </a:lnTo>
                      <a:lnTo>
                        <a:pt x="176213" y="204787"/>
                      </a:lnTo>
                      <a:lnTo>
                        <a:pt x="114300" y="200025"/>
                      </a:lnTo>
                      <a:lnTo>
                        <a:pt x="57150" y="214312"/>
                      </a:lnTo>
                      <a:lnTo>
                        <a:pt x="23813" y="271462"/>
                      </a:lnTo>
                      <a:lnTo>
                        <a:pt x="0" y="347662"/>
                      </a:lnTo>
                      <a:lnTo>
                        <a:pt x="0" y="428625"/>
                      </a:lnTo>
                      <a:lnTo>
                        <a:pt x="42863" y="504825"/>
                      </a:lnTo>
                      <a:lnTo>
                        <a:pt x="100013" y="600075"/>
                      </a:lnTo>
                      <a:lnTo>
                        <a:pt x="180975" y="752475"/>
                      </a:lnTo>
                      <a:close/>
                    </a:path>
                  </a:pathLst>
                </a:custGeom>
                <a:solidFill>
                  <a:srgbClr val="C00000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3" name="Freeform 32"/>
                <p:cNvSpPr/>
                <p:nvPr/>
              </p:nvSpPr>
              <p:spPr>
                <a:xfrm>
                  <a:off x="1176338" y="2552700"/>
                  <a:ext cx="500062" cy="90488"/>
                </a:xfrm>
                <a:custGeom>
                  <a:avLst/>
                  <a:gdLst>
                    <a:gd name="connsiteX0" fmla="*/ 0 w 500062"/>
                    <a:gd name="connsiteY0" fmla="*/ 0 h 90488"/>
                    <a:gd name="connsiteX1" fmla="*/ 9525 w 500062"/>
                    <a:gd name="connsiteY1" fmla="*/ 57150 h 90488"/>
                    <a:gd name="connsiteX2" fmla="*/ 195262 w 500062"/>
                    <a:gd name="connsiteY2" fmla="*/ 85725 h 90488"/>
                    <a:gd name="connsiteX3" fmla="*/ 333375 w 500062"/>
                    <a:gd name="connsiteY3" fmla="*/ 90488 h 90488"/>
                    <a:gd name="connsiteX4" fmla="*/ 442912 w 500062"/>
                    <a:gd name="connsiteY4" fmla="*/ 80963 h 90488"/>
                    <a:gd name="connsiteX5" fmla="*/ 500062 w 500062"/>
                    <a:gd name="connsiteY5" fmla="*/ 71438 h 90488"/>
                    <a:gd name="connsiteX6" fmla="*/ 485775 w 500062"/>
                    <a:gd name="connsiteY6" fmla="*/ 4763 h 90488"/>
                    <a:gd name="connsiteX7" fmla="*/ 433387 w 500062"/>
                    <a:gd name="connsiteY7" fmla="*/ 23813 h 90488"/>
                    <a:gd name="connsiteX8" fmla="*/ 223837 w 500062"/>
                    <a:gd name="connsiteY8" fmla="*/ 42863 h 90488"/>
                    <a:gd name="connsiteX9" fmla="*/ 95250 w 500062"/>
                    <a:gd name="connsiteY9" fmla="*/ 19050 h 90488"/>
                    <a:gd name="connsiteX10" fmla="*/ 0 w 500062"/>
                    <a:gd name="connsiteY10" fmla="*/ 0 h 904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500062" h="90488">
                      <a:moveTo>
                        <a:pt x="0" y="0"/>
                      </a:moveTo>
                      <a:lnTo>
                        <a:pt x="9525" y="57150"/>
                      </a:lnTo>
                      <a:lnTo>
                        <a:pt x="195262" y="85725"/>
                      </a:lnTo>
                      <a:lnTo>
                        <a:pt x="333375" y="90488"/>
                      </a:lnTo>
                      <a:lnTo>
                        <a:pt x="442912" y="80963"/>
                      </a:lnTo>
                      <a:lnTo>
                        <a:pt x="500062" y="71438"/>
                      </a:lnTo>
                      <a:lnTo>
                        <a:pt x="485775" y="4763"/>
                      </a:lnTo>
                      <a:lnTo>
                        <a:pt x="433387" y="23813"/>
                      </a:lnTo>
                      <a:lnTo>
                        <a:pt x="223837" y="42863"/>
                      </a:lnTo>
                      <a:lnTo>
                        <a:pt x="95250" y="1905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4" name="Freeform 33"/>
                <p:cNvSpPr/>
                <p:nvPr/>
              </p:nvSpPr>
              <p:spPr>
                <a:xfrm>
                  <a:off x="1185863" y="2628900"/>
                  <a:ext cx="495300" cy="195263"/>
                </a:xfrm>
                <a:custGeom>
                  <a:avLst/>
                  <a:gdLst>
                    <a:gd name="connsiteX0" fmla="*/ 0 w 495300"/>
                    <a:gd name="connsiteY0" fmla="*/ 9525 h 195263"/>
                    <a:gd name="connsiteX1" fmla="*/ 0 w 495300"/>
                    <a:gd name="connsiteY1" fmla="*/ 90488 h 195263"/>
                    <a:gd name="connsiteX2" fmla="*/ 23812 w 495300"/>
                    <a:gd name="connsiteY2" fmla="*/ 147638 h 195263"/>
                    <a:gd name="connsiteX3" fmla="*/ 95250 w 495300"/>
                    <a:gd name="connsiteY3" fmla="*/ 185738 h 195263"/>
                    <a:gd name="connsiteX4" fmla="*/ 219075 w 495300"/>
                    <a:gd name="connsiteY4" fmla="*/ 195263 h 195263"/>
                    <a:gd name="connsiteX5" fmla="*/ 323850 w 495300"/>
                    <a:gd name="connsiteY5" fmla="*/ 195263 h 195263"/>
                    <a:gd name="connsiteX6" fmla="*/ 400050 w 495300"/>
                    <a:gd name="connsiteY6" fmla="*/ 185738 h 195263"/>
                    <a:gd name="connsiteX7" fmla="*/ 457200 w 495300"/>
                    <a:gd name="connsiteY7" fmla="*/ 171450 h 195263"/>
                    <a:gd name="connsiteX8" fmla="*/ 476250 w 495300"/>
                    <a:gd name="connsiteY8" fmla="*/ 104775 h 195263"/>
                    <a:gd name="connsiteX9" fmla="*/ 476250 w 495300"/>
                    <a:gd name="connsiteY9" fmla="*/ 52388 h 195263"/>
                    <a:gd name="connsiteX10" fmla="*/ 495300 w 495300"/>
                    <a:gd name="connsiteY10" fmla="*/ 0 h 195263"/>
                    <a:gd name="connsiteX11" fmla="*/ 361950 w 495300"/>
                    <a:gd name="connsiteY11" fmla="*/ 19050 h 195263"/>
                    <a:gd name="connsiteX12" fmla="*/ 252412 w 495300"/>
                    <a:gd name="connsiteY12" fmla="*/ 19050 h 195263"/>
                    <a:gd name="connsiteX13" fmla="*/ 142875 w 495300"/>
                    <a:gd name="connsiteY13" fmla="*/ 19050 h 195263"/>
                    <a:gd name="connsiteX14" fmla="*/ 0 w 495300"/>
                    <a:gd name="connsiteY14" fmla="*/ 9525 h 1952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495300" h="195263">
                      <a:moveTo>
                        <a:pt x="0" y="9525"/>
                      </a:moveTo>
                      <a:lnTo>
                        <a:pt x="0" y="90488"/>
                      </a:lnTo>
                      <a:lnTo>
                        <a:pt x="23812" y="147638"/>
                      </a:lnTo>
                      <a:lnTo>
                        <a:pt x="95250" y="185738"/>
                      </a:lnTo>
                      <a:lnTo>
                        <a:pt x="219075" y="195263"/>
                      </a:lnTo>
                      <a:lnTo>
                        <a:pt x="323850" y="195263"/>
                      </a:lnTo>
                      <a:lnTo>
                        <a:pt x="400050" y="185738"/>
                      </a:lnTo>
                      <a:lnTo>
                        <a:pt x="457200" y="171450"/>
                      </a:lnTo>
                      <a:lnTo>
                        <a:pt x="476250" y="104775"/>
                      </a:lnTo>
                      <a:lnTo>
                        <a:pt x="476250" y="52388"/>
                      </a:lnTo>
                      <a:lnTo>
                        <a:pt x="495300" y="0"/>
                      </a:lnTo>
                      <a:lnTo>
                        <a:pt x="361950" y="19050"/>
                      </a:lnTo>
                      <a:lnTo>
                        <a:pt x="252412" y="19050"/>
                      </a:lnTo>
                      <a:lnTo>
                        <a:pt x="142875" y="19050"/>
                      </a:lnTo>
                      <a:lnTo>
                        <a:pt x="0" y="9525"/>
                      </a:lnTo>
                      <a:close/>
                    </a:path>
                  </a:pathLst>
                </a:custGeom>
                <a:solidFill>
                  <a:srgbClr val="C00000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grpSp>
          <p:nvGrpSpPr>
            <p:cNvPr id="18" name="Group 40"/>
            <p:cNvGrpSpPr/>
            <p:nvPr/>
          </p:nvGrpSpPr>
          <p:grpSpPr>
            <a:xfrm>
              <a:off x="7092280" y="2420892"/>
              <a:ext cx="1262370" cy="747464"/>
              <a:chOff x="5172936" y="1154416"/>
              <a:chExt cx="1262370" cy="747464"/>
            </a:xfrm>
          </p:grpSpPr>
          <p:sp>
            <p:nvSpPr>
              <p:cNvPr id="29" name="Freeform 28"/>
              <p:cNvSpPr/>
              <p:nvPr/>
            </p:nvSpPr>
            <p:spPr>
              <a:xfrm rot="14781198" flipH="1">
                <a:off x="5453544" y="968119"/>
                <a:ext cx="591556" cy="1152772"/>
              </a:xfrm>
              <a:custGeom>
                <a:avLst/>
                <a:gdLst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37332 w 777479"/>
                  <a:gd name="connsiteY7" fmla="*/ 433387 h 733822"/>
                  <a:gd name="connsiteX8" fmla="*/ 275432 w 777479"/>
                  <a:gd name="connsiteY8" fmla="*/ 659606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37332 w 777479"/>
                  <a:gd name="connsiteY7" fmla="*/ 433387 h 733822"/>
                  <a:gd name="connsiteX8" fmla="*/ 248147 w 777479"/>
                  <a:gd name="connsiteY8" fmla="*/ 649709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248147 w 777479"/>
                  <a:gd name="connsiteY8" fmla="*/ 649709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65919 w 777479"/>
                  <a:gd name="connsiteY10" fmla="*/ 516731 h 733822"/>
                  <a:gd name="connsiteX11" fmla="*/ 384969 w 777479"/>
                  <a:gd name="connsiteY11" fmla="*/ 423862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84969 w 777479"/>
                  <a:gd name="connsiteY11" fmla="*/ 423862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32619 w 777479"/>
                  <a:gd name="connsiteY22" fmla="*/ 4071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62013 w 777479"/>
                  <a:gd name="connsiteY20" fmla="*/ 605036 h 733822"/>
                  <a:gd name="connsiteX21" fmla="*/ 644525 w 777479"/>
                  <a:gd name="connsiteY21" fmla="*/ 483394 h 733822"/>
                  <a:gd name="connsiteX22" fmla="*/ 632619 w 777479"/>
                  <a:gd name="connsiteY22" fmla="*/ 4071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2397 h 834313"/>
                  <a:gd name="connsiteX1" fmla="*/ 239713 w 777479"/>
                  <a:gd name="connsiteY1" fmla="*/ 240985 h 834313"/>
                  <a:gd name="connsiteX2" fmla="*/ 82550 w 777479"/>
                  <a:gd name="connsiteY2" fmla="*/ 336235 h 834313"/>
                  <a:gd name="connsiteX3" fmla="*/ 3969 w 777479"/>
                  <a:gd name="connsiteY3" fmla="*/ 474347 h 834313"/>
                  <a:gd name="connsiteX4" fmla="*/ 106363 w 777479"/>
                  <a:gd name="connsiteY4" fmla="*/ 488635 h 834313"/>
                  <a:gd name="connsiteX5" fmla="*/ 254000 w 777479"/>
                  <a:gd name="connsiteY5" fmla="*/ 386241 h 834313"/>
                  <a:gd name="connsiteX6" fmla="*/ 261144 w 777479"/>
                  <a:gd name="connsiteY6" fmla="*/ 398147 h 834313"/>
                  <a:gd name="connsiteX7" fmla="*/ 223044 w 777479"/>
                  <a:gd name="connsiteY7" fmla="*/ 533878 h 834313"/>
                  <a:gd name="connsiteX8" fmla="*/ 198834 w 777479"/>
                  <a:gd name="connsiteY8" fmla="*/ 660085 h 834313"/>
                  <a:gd name="connsiteX9" fmla="*/ 248147 w 777479"/>
                  <a:gd name="connsiteY9" fmla="*/ 750200 h 834313"/>
                  <a:gd name="connsiteX10" fmla="*/ 335682 w 777479"/>
                  <a:gd name="connsiteY10" fmla="*/ 608466 h 834313"/>
                  <a:gd name="connsiteX11" fmla="*/ 368300 w 777479"/>
                  <a:gd name="connsiteY11" fmla="*/ 488634 h 834313"/>
                  <a:gd name="connsiteX12" fmla="*/ 375444 w 777479"/>
                  <a:gd name="connsiteY12" fmla="*/ 555310 h 834313"/>
                  <a:gd name="connsiteX13" fmla="*/ 401638 w 777479"/>
                  <a:gd name="connsiteY13" fmla="*/ 767241 h 834313"/>
                  <a:gd name="connsiteX14" fmla="*/ 451644 w 777479"/>
                  <a:gd name="connsiteY14" fmla="*/ 833916 h 834313"/>
                  <a:gd name="connsiteX15" fmla="*/ 504032 w 777479"/>
                  <a:gd name="connsiteY15" fmla="*/ 769622 h 834313"/>
                  <a:gd name="connsiteX16" fmla="*/ 504032 w 777479"/>
                  <a:gd name="connsiteY16" fmla="*/ 529115 h 834313"/>
                  <a:gd name="connsiteX17" fmla="*/ 527844 w 777479"/>
                  <a:gd name="connsiteY17" fmla="*/ 643416 h 834313"/>
                  <a:gd name="connsiteX18" fmla="*/ 573088 w 777479"/>
                  <a:gd name="connsiteY18" fmla="*/ 741047 h 834313"/>
                  <a:gd name="connsiteX19" fmla="*/ 625475 w 777479"/>
                  <a:gd name="connsiteY19" fmla="*/ 762478 h 834313"/>
                  <a:gd name="connsiteX20" fmla="*/ 662013 w 777479"/>
                  <a:gd name="connsiteY20" fmla="*/ 705527 h 834313"/>
                  <a:gd name="connsiteX21" fmla="*/ 644525 w 777479"/>
                  <a:gd name="connsiteY21" fmla="*/ 583885 h 834313"/>
                  <a:gd name="connsiteX22" fmla="*/ 632619 w 777479"/>
                  <a:gd name="connsiteY22" fmla="*/ 507685 h 834313"/>
                  <a:gd name="connsiteX23" fmla="*/ 718344 w 777479"/>
                  <a:gd name="connsiteY23" fmla="*/ 657703 h 834313"/>
                  <a:gd name="connsiteX24" fmla="*/ 770732 w 777479"/>
                  <a:gd name="connsiteY24" fmla="*/ 636272 h 834313"/>
                  <a:gd name="connsiteX25" fmla="*/ 758825 w 777479"/>
                  <a:gd name="connsiteY25" fmla="*/ 495778 h 834313"/>
                  <a:gd name="connsiteX26" fmla="*/ 668338 w 777479"/>
                  <a:gd name="connsiteY26" fmla="*/ 324328 h 834313"/>
                  <a:gd name="connsiteX27" fmla="*/ 668239 w 777479"/>
                  <a:gd name="connsiteY27" fmla="*/ 0 h 834313"/>
                  <a:gd name="connsiteX0" fmla="*/ 240017 w 777479"/>
                  <a:gd name="connsiteY0" fmla="*/ 24652 h 834313"/>
                  <a:gd name="connsiteX1" fmla="*/ 239713 w 777479"/>
                  <a:gd name="connsiteY1" fmla="*/ 240985 h 834313"/>
                  <a:gd name="connsiteX2" fmla="*/ 82550 w 777479"/>
                  <a:gd name="connsiteY2" fmla="*/ 336235 h 834313"/>
                  <a:gd name="connsiteX3" fmla="*/ 3969 w 777479"/>
                  <a:gd name="connsiteY3" fmla="*/ 474347 h 834313"/>
                  <a:gd name="connsiteX4" fmla="*/ 106363 w 777479"/>
                  <a:gd name="connsiteY4" fmla="*/ 488635 h 834313"/>
                  <a:gd name="connsiteX5" fmla="*/ 254000 w 777479"/>
                  <a:gd name="connsiteY5" fmla="*/ 386241 h 834313"/>
                  <a:gd name="connsiteX6" fmla="*/ 261144 w 777479"/>
                  <a:gd name="connsiteY6" fmla="*/ 398147 h 834313"/>
                  <a:gd name="connsiteX7" fmla="*/ 223044 w 777479"/>
                  <a:gd name="connsiteY7" fmla="*/ 533878 h 834313"/>
                  <a:gd name="connsiteX8" fmla="*/ 198834 w 777479"/>
                  <a:gd name="connsiteY8" fmla="*/ 660085 h 834313"/>
                  <a:gd name="connsiteX9" fmla="*/ 248147 w 777479"/>
                  <a:gd name="connsiteY9" fmla="*/ 750200 h 834313"/>
                  <a:gd name="connsiteX10" fmla="*/ 335682 w 777479"/>
                  <a:gd name="connsiteY10" fmla="*/ 608466 h 834313"/>
                  <a:gd name="connsiteX11" fmla="*/ 368300 w 777479"/>
                  <a:gd name="connsiteY11" fmla="*/ 488634 h 834313"/>
                  <a:gd name="connsiteX12" fmla="*/ 375444 w 777479"/>
                  <a:gd name="connsiteY12" fmla="*/ 555310 h 834313"/>
                  <a:gd name="connsiteX13" fmla="*/ 401638 w 777479"/>
                  <a:gd name="connsiteY13" fmla="*/ 767241 h 834313"/>
                  <a:gd name="connsiteX14" fmla="*/ 451644 w 777479"/>
                  <a:gd name="connsiteY14" fmla="*/ 833916 h 834313"/>
                  <a:gd name="connsiteX15" fmla="*/ 504032 w 777479"/>
                  <a:gd name="connsiteY15" fmla="*/ 769622 h 834313"/>
                  <a:gd name="connsiteX16" fmla="*/ 504032 w 777479"/>
                  <a:gd name="connsiteY16" fmla="*/ 529115 h 834313"/>
                  <a:gd name="connsiteX17" fmla="*/ 527844 w 777479"/>
                  <a:gd name="connsiteY17" fmla="*/ 643416 h 834313"/>
                  <a:gd name="connsiteX18" fmla="*/ 573088 w 777479"/>
                  <a:gd name="connsiteY18" fmla="*/ 741047 h 834313"/>
                  <a:gd name="connsiteX19" fmla="*/ 625475 w 777479"/>
                  <a:gd name="connsiteY19" fmla="*/ 762478 h 834313"/>
                  <a:gd name="connsiteX20" fmla="*/ 662013 w 777479"/>
                  <a:gd name="connsiteY20" fmla="*/ 705527 h 834313"/>
                  <a:gd name="connsiteX21" fmla="*/ 644525 w 777479"/>
                  <a:gd name="connsiteY21" fmla="*/ 583885 h 834313"/>
                  <a:gd name="connsiteX22" fmla="*/ 632619 w 777479"/>
                  <a:gd name="connsiteY22" fmla="*/ 507685 h 834313"/>
                  <a:gd name="connsiteX23" fmla="*/ 718344 w 777479"/>
                  <a:gd name="connsiteY23" fmla="*/ 657703 h 834313"/>
                  <a:gd name="connsiteX24" fmla="*/ 770732 w 777479"/>
                  <a:gd name="connsiteY24" fmla="*/ 636272 h 834313"/>
                  <a:gd name="connsiteX25" fmla="*/ 758825 w 777479"/>
                  <a:gd name="connsiteY25" fmla="*/ 495778 h 834313"/>
                  <a:gd name="connsiteX26" fmla="*/ 668338 w 777479"/>
                  <a:gd name="connsiteY26" fmla="*/ 324328 h 834313"/>
                  <a:gd name="connsiteX27" fmla="*/ 668239 w 777479"/>
                  <a:gd name="connsiteY27" fmla="*/ 0 h 834313"/>
                  <a:gd name="connsiteX0" fmla="*/ 240017 w 777479"/>
                  <a:gd name="connsiteY0" fmla="*/ 164738 h 974399"/>
                  <a:gd name="connsiteX1" fmla="*/ 239713 w 777479"/>
                  <a:gd name="connsiteY1" fmla="*/ 381071 h 974399"/>
                  <a:gd name="connsiteX2" fmla="*/ 82550 w 777479"/>
                  <a:gd name="connsiteY2" fmla="*/ 476321 h 974399"/>
                  <a:gd name="connsiteX3" fmla="*/ 3969 w 777479"/>
                  <a:gd name="connsiteY3" fmla="*/ 614433 h 974399"/>
                  <a:gd name="connsiteX4" fmla="*/ 106363 w 777479"/>
                  <a:gd name="connsiteY4" fmla="*/ 628721 h 974399"/>
                  <a:gd name="connsiteX5" fmla="*/ 254000 w 777479"/>
                  <a:gd name="connsiteY5" fmla="*/ 526327 h 974399"/>
                  <a:gd name="connsiteX6" fmla="*/ 261144 w 777479"/>
                  <a:gd name="connsiteY6" fmla="*/ 538233 h 974399"/>
                  <a:gd name="connsiteX7" fmla="*/ 223044 w 777479"/>
                  <a:gd name="connsiteY7" fmla="*/ 673964 h 974399"/>
                  <a:gd name="connsiteX8" fmla="*/ 198834 w 777479"/>
                  <a:gd name="connsiteY8" fmla="*/ 800171 h 974399"/>
                  <a:gd name="connsiteX9" fmla="*/ 248147 w 777479"/>
                  <a:gd name="connsiteY9" fmla="*/ 890286 h 974399"/>
                  <a:gd name="connsiteX10" fmla="*/ 335682 w 777479"/>
                  <a:gd name="connsiteY10" fmla="*/ 748552 h 974399"/>
                  <a:gd name="connsiteX11" fmla="*/ 368300 w 777479"/>
                  <a:gd name="connsiteY11" fmla="*/ 628720 h 974399"/>
                  <a:gd name="connsiteX12" fmla="*/ 375444 w 777479"/>
                  <a:gd name="connsiteY12" fmla="*/ 695396 h 974399"/>
                  <a:gd name="connsiteX13" fmla="*/ 401638 w 777479"/>
                  <a:gd name="connsiteY13" fmla="*/ 907327 h 974399"/>
                  <a:gd name="connsiteX14" fmla="*/ 451644 w 777479"/>
                  <a:gd name="connsiteY14" fmla="*/ 974002 h 974399"/>
                  <a:gd name="connsiteX15" fmla="*/ 504032 w 777479"/>
                  <a:gd name="connsiteY15" fmla="*/ 909708 h 974399"/>
                  <a:gd name="connsiteX16" fmla="*/ 504032 w 777479"/>
                  <a:gd name="connsiteY16" fmla="*/ 669201 h 974399"/>
                  <a:gd name="connsiteX17" fmla="*/ 527844 w 777479"/>
                  <a:gd name="connsiteY17" fmla="*/ 783502 h 974399"/>
                  <a:gd name="connsiteX18" fmla="*/ 573088 w 777479"/>
                  <a:gd name="connsiteY18" fmla="*/ 881133 h 974399"/>
                  <a:gd name="connsiteX19" fmla="*/ 625475 w 777479"/>
                  <a:gd name="connsiteY19" fmla="*/ 902564 h 974399"/>
                  <a:gd name="connsiteX20" fmla="*/ 662013 w 777479"/>
                  <a:gd name="connsiteY20" fmla="*/ 845613 h 974399"/>
                  <a:gd name="connsiteX21" fmla="*/ 644525 w 777479"/>
                  <a:gd name="connsiteY21" fmla="*/ 723971 h 974399"/>
                  <a:gd name="connsiteX22" fmla="*/ 632619 w 777479"/>
                  <a:gd name="connsiteY22" fmla="*/ 647771 h 974399"/>
                  <a:gd name="connsiteX23" fmla="*/ 718344 w 777479"/>
                  <a:gd name="connsiteY23" fmla="*/ 797789 h 974399"/>
                  <a:gd name="connsiteX24" fmla="*/ 770732 w 777479"/>
                  <a:gd name="connsiteY24" fmla="*/ 776358 h 974399"/>
                  <a:gd name="connsiteX25" fmla="*/ 758825 w 777479"/>
                  <a:gd name="connsiteY25" fmla="*/ 635864 h 974399"/>
                  <a:gd name="connsiteX26" fmla="*/ 668338 w 777479"/>
                  <a:gd name="connsiteY26" fmla="*/ 464414 h 974399"/>
                  <a:gd name="connsiteX27" fmla="*/ 577964 w 777479"/>
                  <a:gd name="connsiteY27" fmla="*/ 0 h 974399"/>
                  <a:gd name="connsiteX0" fmla="*/ 224488 w 777479"/>
                  <a:gd name="connsiteY0" fmla="*/ 79294 h 974399"/>
                  <a:gd name="connsiteX1" fmla="*/ 239713 w 777479"/>
                  <a:gd name="connsiteY1" fmla="*/ 381071 h 974399"/>
                  <a:gd name="connsiteX2" fmla="*/ 82550 w 777479"/>
                  <a:gd name="connsiteY2" fmla="*/ 476321 h 974399"/>
                  <a:gd name="connsiteX3" fmla="*/ 3969 w 777479"/>
                  <a:gd name="connsiteY3" fmla="*/ 614433 h 974399"/>
                  <a:gd name="connsiteX4" fmla="*/ 106363 w 777479"/>
                  <a:gd name="connsiteY4" fmla="*/ 628721 h 974399"/>
                  <a:gd name="connsiteX5" fmla="*/ 254000 w 777479"/>
                  <a:gd name="connsiteY5" fmla="*/ 526327 h 974399"/>
                  <a:gd name="connsiteX6" fmla="*/ 261144 w 777479"/>
                  <a:gd name="connsiteY6" fmla="*/ 538233 h 974399"/>
                  <a:gd name="connsiteX7" fmla="*/ 223044 w 777479"/>
                  <a:gd name="connsiteY7" fmla="*/ 673964 h 974399"/>
                  <a:gd name="connsiteX8" fmla="*/ 198834 w 777479"/>
                  <a:gd name="connsiteY8" fmla="*/ 800171 h 974399"/>
                  <a:gd name="connsiteX9" fmla="*/ 248147 w 777479"/>
                  <a:gd name="connsiteY9" fmla="*/ 890286 h 974399"/>
                  <a:gd name="connsiteX10" fmla="*/ 335682 w 777479"/>
                  <a:gd name="connsiteY10" fmla="*/ 748552 h 974399"/>
                  <a:gd name="connsiteX11" fmla="*/ 368300 w 777479"/>
                  <a:gd name="connsiteY11" fmla="*/ 628720 h 974399"/>
                  <a:gd name="connsiteX12" fmla="*/ 375444 w 777479"/>
                  <a:gd name="connsiteY12" fmla="*/ 695396 h 974399"/>
                  <a:gd name="connsiteX13" fmla="*/ 401638 w 777479"/>
                  <a:gd name="connsiteY13" fmla="*/ 907327 h 974399"/>
                  <a:gd name="connsiteX14" fmla="*/ 451644 w 777479"/>
                  <a:gd name="connsiteY14" fmla="*/ 974002 h 974399"/>
                  <a:gd name="connsiteX15" fmla="*/ 504032 w 777479"/>
                  <a:gd name="connsiteY15" fmla="*/ 909708 h 974399"/>
                  <a:gd name="connsiteX16" fmla="*/ 504032 w 777479"/>
                  <a:gd name="connsiteY16" fmla="*/ 669201 h 974399"/>
                  <a:gd name="connsiteX17" fmla="*/ 527844 w 777479"/>
                  <a:gd name="connsiteY17" fmla="*/ 783502 h 974399"/>
                  <a:gd name="connsiteX18" fmla="*/ 573088 w 777479"/>
                  <a:gd name="connsiteY18" fmla="*/ 881133 h 974399"/>
                  <a:gd name="connsiteX19" fmla="*/ 625475 w 777479"/>
                  <a:gd name="connsiteY19" fmla="*/ 902564 h 974399"/>
                  <a:gd name="connsiteX20" fmla="*/ 662013 w 777479"/>
                  <a:gd name="connsiteY20" fmla="*/ 845613 h 974399"/>
                  <a:gd name="connsiteX21" fmla="*/ 644525 w 777479"/>
                  <a:gd name="connsiteY21" fmla="*/ 723971 h 974399"/>
                  <a:gd name="connsiteX22" fmla="*/ 632619 w 777479"/>
                  <a:gd name="connsiteY22" fmla="*/ 647771 h 974399"/>
                  <a:gd name="connsiteX23" fmla="*/ 718344 w 777479"/>
                  <a:gd name="connsiteY23" fmla="*/ 797789 h 974399"/>
                  <a:gd name="connsiteX24" fmla="*/ 770732 w 777479"/>
                  <a:gd name="connsiteY24" fmla="*/ 776358 h 974399"/>
                  <a:gd name="connsiteX25" fmla="*/ 758825 w 777479"/>
                  <a:gd name="connsiteY25" fmla="*/ 635864 h 974399"/>
                  <a:gd name="connsiteX26" fmla="*/ 668338 w 777479"/>
                  <a:gd name="connsiteY26" fmla="*/ 464414 h 974399"/>
                  <a:gd name="connsiteX27" fmla="*/ 577964 w 777479"/>
                  <a:gd name="connsiteY27" fmla="*/ 0 h 974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777479" h="974399">
                    <a:moveTo>
                      <a:pt x="224488" y="79294"/>
                    </a:moveTo>
                    <a:cubicBezTo>
                      <a:pt x="238577" y="124935"/>
                      <a:pt x="263369" y="314900"/>
                      <a:pt x="239713" y="381071"/>
                    </a:cubicBezTo>
                    <a:cubicBezTo>
                      <a:pt x="216057" y="447242"/>
                      <a:pt x="121841" y="437427"/>
                      <a:pt x="82550" y="476321"/>
                    </a:cubicBezTo>
                    <a:cubicBezTo>
                      <a:pt x="43259" y="515215"/>
                      <a:pt x="0" y="589033"/>
                      <a:pt x="3969" y="614433"/>
                    </a:cubicBezTo>
                    <a:cubicBezTo>
                      <a:pt x="7938" y="639833"/>
                      <a:pt x="64691" y="643405"/>
                      <a:pt x="106363" y="628721"/>
                    </a:cubicBezTo>
                    <a:cubicBezTo>
                      <a:pt x="148035" y="614037"/>
                      <a:pt x="228203" y="541408"/>
                      <a:pt x="254000" y="526327"/>
                    </a:cubicBezTo>
                    <a:cubicBezTo>
                      <a:pt x="279797" y="511246"/>
                      <a:pt x="266303" y="513627"/>
                      <a:pt x="261144" y="538233"/>
                    </a:cubicBezTo>
                    <a:cubicBezTo>
                      <a:pt x="255985" y="562839"/>
                      <a:pt x="233429" y="630308"/>
                      <a:pt x="223044" y="673964"/>
                    </a:cubicBezTo>
                    <a:cubicBezTo>
                      <a:pt x="212659" y="717620"/>
                      <a:pt x="194650" y="764117"/>
                      <a:pt x="198834" y="800171"/>
                    </a:cubicBezTo>
                    <a:cubicBezTo>
                      <a:pt x="203018" y="836225"/>
                      <a:pt x="225339" y="898889"/>
                      <a:pt x="248147" y="890286"/>
                    </a:cubicBezTo>
                    <a:cubicBezTo>
                      <a:pt x="270955" y="881683"/>
                      <a:pt x="315657" y="792146"/>
                      <a:pt x="335682" y="748552"/>
                    </a:cubicBezTo>
                    <a:cubicBezTo>
                      <a:pt x="355707" y="704958"/>
                      <a:pt x="361673" y="637579"/>
                      <a:pt x="368300" y="628720"/>
                    </a:cubicBezTo>
                    <a:cubicBezTo>
                      <a:pt x="374927" y="619861"/>
                      <a:pt x="369888" y="648962"/>
                      <a:pt x="375444" y="695396"/>
                    </a:cubicBezTo>
                    <a:cubicBezTo>
                      <a:pt x="381000" y="741831"/>
                      <a:pt x="388938" y="860893"/>
                      <a:pt x="401638" y="907327"/>
                    </a:cubicBezTo>
                    <a:cubicBezTo>
                      <a:pt x="414338" y="953761"/>
                      <a:pt x="434578" y="973605"/>
                      <a:pt x="451644" y="974002"/>
                    </a:cubicBezTo>
                    <a:cubicBezTo>
                      <a:pt x="468710" y="974399"/>
                      <a:pt x="495301" y="960508"/>
                      <a:pt x="504032" y="909708"/>
                    </a:cubicBezTo>
                    <a:cubicBezTo>
                      <a:pt x="512763" y="858908"/>
                      <a:pt x="500063" y="690235"/>
                      <a:pt x="504032" y="669201"/>
                    </a:cubicBezTo>
                    <a:cubicBezTo>
                      <a:pt x="508001" y="648167"/>
                      <a:pt x="516335" y="748180"/>
                      <a:pt x="527844" y="783502"/>
                    </a:cubicBezTo>
                    <a:cubicBezTo>
                      <a:pt x="539353" y="818824"/>
                      <a:pt x="556816" y="861289"/>
                      <a:pt x="573088" y="881133"/>
                    </a:cubicBezTo>
                    <a:cubicBezTo>
                      <a:pt x="589360" y="900977"/>
                      <a:pt x="610654" y="908484"/>
                      <a:pt x="625475" y="902564"/>
                    </a:cubicBezTo>
                    <a:cubicBezTo>
                      <a:pt x="640296" y="896644"/>
                      <a:pt x="658838" y="875379"/>
                      <a:pt x="662013" y="845613"/>
                    </a:cubicBezTo>
                    <a:cubicBezTo>
                      <a:pt x="665188" y="815847"/>
                      <a:pt x="649424" y="756945"/>
                      <a:pt x="644525" y="723971"/>
                    </a:cubicBezTo>
                    <a:cubicBezTo>
                      <a:pt x="639626" y="690997"/>
                      <a:pt x="620316" y="635468"/>
                      <a:pt x="632619" y="647771"/>
                    </a:cubicBezTo>
                    <a:cubicBezTo>
                      <a:pt x="644922" y="660074"/>
                      <a:pt x="695325" y="776358"/>
                      <a:pt x="718344" y="797789"/>
                    </a:cubicBezTo>
                    <a:cubicBezTo>
                      <a:pt x="741363" y="819220"/>
                      <a:pt x="763985" y="803346"/>
                      <a:pt x="770732" y="776358"/>
                    </a:cubicBezTo>
                    <a:cubicBezTo>
                      <a:pt x="777479" y="749371"/>
                      <a:pt x="775891" y="687855"/>
                      <a:pt x="758825" y="635864"/>
                    </a:cubicBezTo>
                    <a:cubicBezTo>
                      <a:pt x="741759" y="583873"/>
                      <a:pt x="698481" y="570391"/>
                      <a:pt x="668338" y="464414"/>
                    </a:cubicBezTo>
                    <a:cubicBezTo>
                      <a:pt x="638195" y="358437"/>
                      <a:pt x="580345" y="78978"/>
                      <a:pt x="577964" y="0"/>
                    </a:cubicBezTo>
                  </a:path>
                </a:pathLst>
              </a:custGeom>
              <a:solidFill>
                <a:srgbClr val="FFFF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20" name="Group 35"/>
              <p:cNvGrpSpPr/>
              <p:nvPr/>
            </p:nvGrpSpPr>
            <p:grpSpPr>
              <a:xfrm rot="3711774" flipH="1">
                <a:off x="5542462" y="1009035"/>
                <a:ext cx="747464" cy="1038225"/>
                <a:chOff x="990600" y="1785938"/>
                <a:chExt cx="747713" cy="1038225"/>
              </a:xfrm>
            </p:grpSpPr>
            <p:sp>
              <p:nvSpPr>
                <p:cNvPr id="37" name="Freeform 36"/>
                <p:cNvSpPr/>
                <p:nvPr/>
              </p:nvSpPr>
              <p:spPr>
                <a:xfrm>
                  <a:off x="990600" y="1785938"/>
                  <a:ext cx="747713" cy="800100"/>
                </a:xfrm>
                <a:custGeom>
                  <a:avLst/>
                  <a:gdLst>
                    <a:gd name="connsiteX0" fmla="*/ 180975 w 747713"/>
                    <a:gd name="connsiteY0" fmla="*/ 752475 h 800100"/>
                    <a:gd name="connsiteX1" fmla="*/ 261938 w 747713"/>
                    <a:gd name="connsiteY1" fmla="*/ 766762 h 800100"/>
                    <a:gd name="connsiteX2" fmla="*/ 342900 w 747713"/>
                    <a:gd name="connsiteY2" fmla="*/ 790575 h 800100"/>
                    <a:gd name="connsiteX3" fmla="*/ 414338 w 747713"/>
                    <a:gd name="connsiteY3" fmla="*/ 800100 h 800100"/>
                    <a:gd name="connsiteX4" fmla="*/ 495300 w 747713"/>
                    <a:gd name="connsiteY4" fmla="*/ 795337 h 800100"/>
                    <a:gd name="connsiteX5" fmla="*/ 566738 w 747713"/>
                    <a:gd name="connsiteY5" fmla="*/ 790575 h 800100"/>
                    <a:gd name="connsiteX6" fmla="*/ 638175 w 747713"/>
                    <a:gd name="connsiteY6" fmla="*/ 781050 h 800100"/>
                    <a:gd name="connsiteX7" fmla="*/ 671513 w 747713"/>
                    <a:gd name="connsiteY7" fmla="*/ 762000 h 800100"/>
                    <a:gd name="connsiteX8" fmla="*/ 676275 w 747713"/>
                    <a:gd name="connsiteY8" fmla="*/ 685800 h 800100"/>
                    <a:gd name="connsiteX9" fmla="*/ 709613 w 747713"/>
                    <a:gd name="connsiteY9" fmla="*/ 552450 h 800100"/>
                    <a:gd name="connsiteX10" fmla="*/ 738188 w 747713"/>
                    <a:gd name="connsiteY10" fmla="*/ 395287 h 800100"/>
                    <a:gd name="connsiteX11" fmla="*/ 747713 w 747713"/>
                    <a:gd name="connsiteY11" fmla="*/ 238125 h 800100"/>
                    <a:gd name="connsiteX12" fmla="*/ 723900 w 747713"/>
                    <a:gd name="connsiteY12" fmla="*/ 104775 h 800100"/>
                    <a:gd name="connsiteX13" fmla="*/ 642938 w 747713"/>
                    <a:gd name="connsiteY13" fmla="*/ 38100 h 800100"/>
                    <a:gd name="connsiteX14" fmla="*/ 523875 w 747713"/>
                    <a:gd name="connsiteY14" fmla="*/ 9525 h 800100"/>
                    <a:gd name="connsiteX15" fmla="*/ 419100 w 747713"/>
                    <a:gd name="connsiteY15" fmla="*/ 0 h 800100"/>
                    <a:gd name="connsiteX16" fmla="*/ 333375 w 747713"/>
                    <a:gd name="connsiteY16" fmla="*/ 9525 h 800100"/>
                    <a:gd name="connsiteX17" fmla="*/ 247650 w 747713"/>
                    <a:gd name="connsiteY17" fmla="*/ 47625 h 800100"/>
                    <a:gd name="connsiteX18" fmla="*/ 180975 w 747713"/>
                    <a:gd name="connsiteY18" fmla="*/ 90487 h 800100"/>
                    <a:gd name="connsiteX19" fmla="*/ 161925 w 747713"/>
                    <a:gd name="connsiteY19" fmla="*/ 128587 h 800100"/>
                    <a:gd name="connsiteX20" fmla="*/ 166688 w 747713"/>
                    <a:gd name="connsiteY20" fmla="*/ 176212 h 800100"/>
                    <a:gd name="connsiteX21" fmla="*/ 185738 w 747713"/>
                    <a:gd name="connsiteY21" fmla="*/ 238125 h 800100"/>
                    <a:gd name="connsiteX22" fmla="*/ 209550 w 747713"/>
                    <a:gd name="connsiteY22" fmla="*/ 309562 h 800100"/>
                    <a:gd name="connsiteX23" fmla="*/ 247650 w 747713"/>
                    <a:gd name="connsiteY23" fmla="*/ 428625 h 800100"/>
                    <a:gd name="connsiteX24" fmla="*/ 257175 w 747713"/>
                    <a:gd name="connsiteY24" fmla="*/ 438150 h 800100"/>
                    <a:gd name="connsiteX25" fmla="*/ 176213 w 747713"/>
                    <a:gd name="connsiteY25" fmla="*/ 204787 h 800100"/>
                    <a:gd name="connsiteX26" fmla="*/ 114300 w 747713"/>
                    <a:gd name="connsiteY26" fmla="*/ 200025 h 800100"/>
                    <a:gd name="connsiteX27" fmla="*/ 57150 w 747713"/>
                    <a:gd name="connsiteY27" fmla="*/ 214312 h 800100"/>
                    <a:gd name="connsiteX28" fmla="*/ 23813 w 747713"/>
                    <a:gd name="connsiteY28" fmla="*/ 271462 h 800100"/>
                    <a:gd name="connsiteX29" fmla="*/ 0 w 747713"/>
                    <a:gd name="connsiteY29" fmla="*/ 347662 h 800100"/>
                    <a:gd name="connsiteX30" fmla="*/ 0 w 747713"/>
                    <a:gd name="connsiteY30" fmla="*/ 428625 h 800100"/>
                    <a:gd name="connsiteX31" fmla="*/ 42863 w 747713"/>
                    <a:gd name="connsiteY31" fmla="*/ 504825 h 800100"/>
                    <a:gd name="connsiteX32" fmla="*/ 100013 w 747713"/>
                    <a:gd name="connsiteY32" fmla="*/ 600075 h 800100"/>
                    <a:gd name="connsiteX33" fmla="*/ 180975 w 747713"/>
                    <a:gd name="connsiteY33" fmla="*/ 752475 h 800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747713" h="800100">
                      <a:moveTo>
                        <a:pt x="180975" y="752475"/>
                      </a:moveTo>
                      <a:lnTo>
                        <a:pt x="261938" y="766762"/>
                      </a:lnTo>
                      <a:lnTo>
                        <a:pt x="342900" y="790575"/>
                      </a:lnTo>
                      <a:lnTo>
                        <a:pt x="414338" y="800100"/>
                      </a:lnTo>
                      <a:lnTo>
                        <a:pt x="495300" y="795337"/>
                      </a:lnTo>
                      <a:lnTo>
                        <a:pt x="566738" y="790575"/>
                      </a:lnTo>
                      <a:lnTo>
                        <a:pt x="638175" y="781050"/>
                      </a:lnTo>
                      <a:lnTo>
                        <a:pt x="671513" y="762000"/>
                      </a:lnTo>
                      <a:lnTo>
                        <a:pt x="676275" y="685800"/>
                      </a:lnTo>
                      <a:lnTo>
                        <a:pt x="709613" y="552450"/>
                      </a:lnTo>
                      <a:lnTo>
                        <a:pt x="738188" y="395287"/>
                      </a:lnTo>
                      <a:lnTo>
                        <a:pt x="747713" y="238125"/>
                      </a:lnTo>
                      <a:lnTo>
                        <a:pt x="723900" y="104775"/>
                      </a:lnTo>
                      <a:lnTo>
                        <a:pt x="642938" y="38100"/>
                      </a:lnTo>
                      <a:lnTo>
                        <a:pt x="523875" y="9525"/>
                      </a:lnTo>
                      <a:lnTo>
                        <a:pt x="419100" y="0"/>
                      </a:lnTo>
                      <a:lnTo>
                        <a:pt x="333375" y="9525"/>
                      </a:lnTo>
                      <a:lnTo>
                        <a:pt x="247650" y="47625"/>
                      </a:lnTo>
                      <a:lnTo>
                        <a:pt x="180975" y="90487"/>
                      </a:lnTo>
                      <a:lnTo>
                        <a:pt x="161925" y="128587"/>
                      </a:lnTo>
                      <a:lnTo>
                        <a:pt x="166688" y="176212"/>
                      </a:lnTo>
                      <a:lnTo>
                        <a:pt x="185738" y="238125"/>
                      </a:lnTo>
                      <a:lnTo>
                        <a:pt x="209550" y="309562"/>
                      </a:lnTo>
                      <a:lnTo>
                        <a:pt x="247650" y="428625"/>
                      </a:lnTo>
                      <a:lnTo>
                        <a:pt x="257175" y="438150"/>
                      </a:lnTo>
                      <a:lnTo>
                        <a:pt x="176213" y="204787"/>
                      </a:lnTo>
                      <a:lnTo>
                        <a:pt x="114300" y="200025"/>
                      </a:lnTo>
                      <a:lnTo>
                        <a:pt x="57150" y="214312"/>
                      </a:lnTo>
                      <a:lnTo>
                        <a:pt x="23813" y="271462"/>
                      </a:lnTo>
                      <a:lnTo>
                        <a:pt x="0" y="347662"/>
                      </a:lnTo>
                      <a:lnTo>
                        <a:pt x="0" y="428625"/>
                      </a:lnTo>
                      <a:lnTo>
                        <a:pt x="42863" y="504825"/>
                      </a:lnTo>
                      <a:lnTo>
                        <a:pt x="100013" y="600075"/>
                      </a:lnTo>
                      <a:lnTo>
                        <a:pt x="180975" y="752475"/>
                      </a:lnTo>
                      <a:close/>
                    </a:path>
                  </a:pathLst>
                </a:custGeom>
                <a:solidFill>
                  <a:srgbClr val="C00000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8" name="Freeform 37"/>
                <p:cNvSpPr/>
                <p:nvPr/>
              </p:nvSpPr>
              <p:spPr>
                <a:xfrm>
                  <a:off x="1176338" y="2552700"/>
                  <a:ext cx="500062" cy="90488"/>
                </a:xfrm>
                <a:custGeom>
                  <a:avLst/>
                  <a:gdLst>
                    <a:gd name="connsiteX0" fmla="*/ 0 w 500062"/>
                    <a:gd name="connsiteY0" fmla="*/ 0 h 90488"/>
                    <a:gd name="connsiteX1" fmla="*/ 9525 w 500062"/>
                    <a:gd name="connsiteY1" fmla="*/ 57150 h 90488"/>
                    <a:gd name="connsiteX2" fmla="*/ 195262 w 500062"/>
                    <a:gd name="connsiteY2" fmla="*/ 85725 h 90488"/>
                    <a:gd name="connsiteX3" fmla="*/ 333375 w 500062"/>
                    <a:gd name="connsiteY3" fmla="*/ 90488 h 90488"/>
                    <a:gd name="connsiteX4" fmla="*/ 442912 w 500062"/>
                    <a:gd name="connsiteY4" fmla="*/ 80963 h 90488"/>
                    <a:gd name="connsiteX5" fmla="*/ 500062 w 500062"/>
                    <a:gd name="connsiteY5" fmla="*/ 71438 h 90488"/>
                    <a:gd name="connsiteX6" fmla="*/ 485775 w 500062"/>
                    <a:gd name="connsiteY6" fmla="*/ 4763 h 90488"/>
                    <a:gd name="connsiteX7" fmla="*/ 433387 w 500062"/>
                    <a:gd name="connsiteY7" fmla="*/ 23813 h 90488"/>
                    <a:gd name="connsiteX8" fmla="*/ 223837 w 500062"/>
                    <a:gd name="connsiteY8" fmla="*/ 42863 h 90488"/>
                    <a:gd name="connsiteX9" fmla="*/ 95250 w 500062"/>
                    <a:gd name="connsiteY9" fmla="*/ 19050 h 90488"/>
                    <a:gd name="connsiteX10" fmla="*/ 0 w 500062"/>
                    <a:gd name="connsiteY10" fmla="*/ 0 h 904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500062" h="90488">
                      <a:moveTo>
                        <a:pt x="0" y="0"/>
                      </a:moveTo>
                      <a:lnTo>
                        <a:pt x="9525" y="57150"/>
                      </a:lnTo>
                      <a:lnTo>
                        <a:pt x="195262" y="85725"/>
                      </a:lnTo>
                      <a:lnTo>
                        <a:pt x="333375" y="90488"/>
                      </a:lnTo>
                      <a:lnTo>
                        <a:pt x="442912" y="80963"/>
                      </a:lnTo>
                      <a:lnTo>
                        <a:pt x="500062" y="71438"/>
                      </a:lnTo>
                      <a:lnTo>
                        <a:pt x="485775" y="4763"/>
                      </a:lnTo>
                      <a:lnTo>
                        <a:pt x="433387" y="23813"/>
                      </a:lnTo>
                      <a:lnTo>
                        <a:pt x="223837" y="42863"/>
                      </a:lnTo>
                      <a:lnTo>
                        <a:pt x="95250" y="1905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9" name="Freeform 38"/>
                <p:cNvSpPr/>
                <p:nvPr/>
              </p:nvSpPr>
              <p:spPr>
                <a:xfrm>
                  <a:off x="1185863" y="2628900"/>
                  <a:ext cx="495300" cy="195263"/>
                </a:xfrm>
                <a:custGeom>
                  <a:avLst/>
                  <a:gdLst>
                    <a:gd name="connsiteX0" fmla="*/ 0 w 495300"/>
                    <a:gd name="connsiteY0" fmla="*/ 9525 h 195263"/>
                    <a:gd name="connsiteX1" fmla="*/ 0 w 495300"/>
                    <a:gd name="connsiteY1" fmla="*/ 90488 h 195263"/>
                    <a:gd name="connsiteX2" fmla="*/ 23812 w 495300"/>
                    <a:gd name="connsiteY2" fmla="*/ 147638 h 195263"/>
                    <a:gd name="connsiteX3" fmla="*/ 95250 w 495300"/>
                    <a:gd name="connsiteY3" fmla="*/ 185738 h 195263"/>
                    <a:gd name="connsiteX4" fmla="*/ 219075 w 495300"/>
                    <a:gd name="connsiteY4" fmla="*/ 195263 h 195263"/>
                    <a:gd name="connsiteX5" fmla="*/ 323850 w 495300"/>
                    <a:gd name="connsiteY5" fmla="*/ 195263 h 195263"/>
                    <a:gd name="connsiteX6" fmla="*/ 400050 w 495300"/>
                    <a:gd name="connsiteY6" fmla="*/ 185738 h 195263"/>
                    <a:gd name="connsiteX7" fmla="*/ 457200 w 495300"/>
                    <a:gd name="connsiteY7" fmla="*/ 171450 h 195263"/>
                    <a:gd name="connsiteX8" fmla="*/ 476250 w 495300"/>
                    <a:gd name="connsiteY8" fmla="*/ 104775 h 195263"/>
                    <a:gd name="connsiteX9" fmla="*/ 476250 w 495300"/>
                    <a:gd name="connsiteY9" fmla="*/ 52388 h 195263"/>
                    <a:gd name="connsiteX10" fmla="*/ 495300 w 495300"/>
                    <a:gd name="connsiteY10" fmla="*/ 0 h 195263"/>
                    <a:gd name="connsiteX11" fmla="*/ 361950 w 495300"/>
                    <a:gd name="connsiteY11" fmla="*/ 19050 h 195263"/>
                    <a:gd name="connsiteX12" fmla="*/ 252412 w 495300"/>
                    <a:gd name="connsiteY12" fmla="*/ 19050 h 195263"/>
                    <a:gd name="connsiteX13" fmla="*/ 142875 w 495300"/>
                    <a:gd name="connsiteY13" fmla="*/ 19050 h 195263"/>
                    <a:gd name="connsiteX14" fmla="*/ 0 w 495300"/>
                    <a:gd name="connsiteY14" fmla="*/ 9525 h 1952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495300" h="195263">
                      <a:moveTo>
                        <a:pt x="0" y="9525"/>
                      </a:moveTo>
                      <a:lnTo>
                        <a:pt x="0" y="90488"/>
                      </a:lnTo>
                      <a:lnTo>
                        <a:pt x="23812" y="147638"/>
                      </a:lnTo>
                      <a:lnTo>
                        <a:pt x="95250" y="185738"/>
                      </a:lnTo>
                      <a:lnTo>
                        <a:pt x="219075" y="195263"/>
                      </a:lnTo>
                      <a:lnTo>
                        <a:pt x="323850" y="195263"/>
                      </a:lnTo>
                      <a:lnTo>
                        <a:pt x="400050" y="185738"/>
                      </a:lnTo>
                      <a:lnTo>
                        <a:pt x="457200" y="171450"/>
                      </a:lnTo>
                      <a:lnTo>
                        <a:pt x="476250" y="104775"/>
                      </a:lnTo>
                      <a:lnTo>
                        <a:pt x="476250" y="52388"/>
                      </a:lnTo>
                      <a:lnTo>
                        <a:pt x="495300" y="0"/>
                      </a:lnTo>
                      <a:lnTo>
                        <a:pt x="361950" y="19050"/>
                      </a:lnTo>
                      <a:lnTo>
                        <a:pt x="252412" y="19050"/>
                      </a:lnTo>
                      <a:lnTo>
                        <a:pt x="142875" y="19050"/>
                      </a:lnTo>
                      <a:lnTo>
                        <a:pt x="0" y="9525"/>
                      </a:lnTo>
                      <a:close/>
                    </a:path>
                  </a:pathLst>
                </a:custGeom>
                <a:solidFill>
                  <a:srgbClr val="C00000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</p:grpSp>
      <p:sp>
        <p:nvSpPr>
          <p:cNvPr id="4" name="Arc 3"/>
          <p:cNvSpPr/>
          <p:nvPr/>
        </p:nvSpPr>
        <p:spPr>
          <a:xfrm rot="10800000" flipV="1">
            <a:off x="6100948" y="3645028"/>
            <a:ext cx="1008114" cy="1080119"/>
          </a:xfrm>
          <a:prstGeom prst="arc">
            <a:avLst>
              <a:gd name="adj1" fmla="val 430388"/>
              <a:gd name="adj2" fmla="val 10457216"/>
            </a:avLst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6388982" y="378904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41"/>
          <p:cNvGrpSpPr/>
          <p:nvPr/>
        </p:nvGrpSpPr>
        <p:grpSpPr>
          <a:xfrm>
            <a:off x="6186813" y="3429004"/>
            <a:ext cx="792088" cy="174459"/>
            <a:chOff x="4499992" y="2996952"/>
            <a:chExt cx="576064" cy="72008"/>
          </a:xfrm>
        </p:grpSpPr>
        <p:cxnSp>
          <p:nvCxnSpPr>
            <p:cNvPr id="43" name="Straight Connector 42"/>
            <p:cNvCxnSpPr/>
            <p:nvPr/>
          </p:nvCxnSpPr>
          <p:spPr>
            <a:xfrm>
              <a:off x="4499992" y="2996952"/>
              <a:ext cx="209478" cy="7200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V="1">
              <a:off x="4866578" y="2996952"/>
              <a:ext cx="209478" cy="7200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Arc 46"/>
          <p:cNvSpPr/>
          <p:nvPr/>
        </p:nvSpPr>
        <p:spPr>
          <a:xfrm rot="10800000" flipV="1">
            <a:off x="6100950" y="3429004"/>
            <a:ext cx="1008114" cy="1080119"/>
          </a:xfrm>
          <a:prstGeom prst="arc">
            <a:avLst>
              <a:gd name="adj1" fmla="val 3606637"/>
              <a:gd name="adj2" fmla="val 7185380"/>
            </a:avLst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64" name="Group 63"/>
          <p:cNvGrpSpPr/>
          <p:nvPr/>
        </p:nvGrpSpPr>
        <p:grpSpPr>
          <a:xfrm>
            <a:off x="5020830" y="2492896"/>
            <a:ext cx="3168352" cy="3419950"/>
            <a:chOff x="827584" y="1916832"/>
            <a:chExt cx="3168352" cy="3419950"/>
          </a:xfrm>
        </p:grpSpPr>
        <p:grpSp>
          <p:nvGrpSpPr>
            <p:cNvPr id="41" name="Group 11"/>
            <p:cNvGrpSpPr/>
            <p:nvPr/>
          </p:nvGrpSpPr>
          <p:grpSpPr>
            <a:xfrm>
              <a:off x="827584" y="1916832"/>
              <a:ext cx="3168352" cy="3419950"/>
              <a:chOff x="3203848" y="1700808"/>
              <a:chExt cx="3168352" cy="3419950"/>
            </a:xfrm>
          </p:grpSpPr>
          <p:sp>
            <p:nvSpPr>
              <p:cNvPr id="60" name="Freeform 5"/>
              <p:cNvSpPr/>
              <p:nvPr/>
            </p:nvSpPr>
            <p:spPr>
              <a:xfrm flipH="1">
                <a:off x="4932040" y="4149080"/>
                <a:ext cx="583644" cy="936104"/>
              </a:xfrm>
              <a:custGeom>
                <a:avLst/>
                <a:gdLst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98859 w 625872"/>
                  <a:gd name="connsiteY6" fmla="*/ 576262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86581 w 625872"/>
                  <a:gd name="connsiteY6" fmla="*/ 600620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52338"/>
                  <a:gd name="connsiteX1" fmla="*/ 586978 w 629778"/>
                  <a:gd name="connsiteY1" fmla="*/ 707231 h 852338"/>
                  <a:gd name="connsiteX2" fmla="*/ 332557 w 629778"/>
                  <a:gd name="connsiteY2" fmla="*/ 850230 h 852338"/>
                  <a:gd name="connsiteX3" fmla="*/ 65484 w 629778"/>
                  <a:gd name="connsiteY3" fmla="*/ 809625 h 852338"/>
                  <a:gd name="connsiteX4" fmla="*/ 15478 w 629778"/>
                  <a:gd name="connsiteY4" fmla="*/ 671512 h 852338"/>
                  <a:gd name="connsiteX5" fmla="*/ 158353 w 629778"/>
                  <a:gd name="connsiteY5" fmla="*/ 540543 h 852338"/>
                  <a:gd name="connsiteX6" fmla="*/ 386581 w 629778"/>
                  <a:gd name="connsiteY6" fmla="*/ 600620 h 852338"/>
                  <a:gd name="connsiteX7" fmla="*/ 408384 w 629778"/>
                  <a:gd name="connsiteY7" fmla="*/ 554831 h 852338"/>
                  <a:gd name="connsiteX8" fmla="*/ 403622 w 629778"/>
                  <a:gd name="connsiteY8" fmla="*/ 0 h 852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9778" h="852338">
                    <a:moveTo>
                      <a:pt x="589359" y="40481"/>
                    </a:moveTo>
                    <a:cubicBezTo>
                      <a:pt x="607615" y="308570"/>
                      <a:pt x="629778" y="572273"/>
                      <a:pt x="586978" y="707231"/>
                    </a:cubicBezTo>
                    <a:cubicBezTo>
                      <a:pt x="544178" y="842189"/>
                      <a:pt x="393081" y="852338"/>
                      <a:pt x="332557" y="850230"/>
                    </a:cubicBezTo>
                    <a:cubicBezTo>
                      <a:pt x="247154" y="847800"/>
                      <a:pt x="118330" y="839411"/>
                      <a:pt x="65484" y="809625"/>
                    </a:cubicBezTo>
                    <a:cubicBezTo>
                      <a:pt x="12638" y="779839"/>
                      <a:pt x="0" y="716359"/>
                      <a:pt x="15478" y="671512"/>
                    </a:cubicBezTo>
                    <a:cubicBezTo>
                      <a:pt x="30956" y="626665"/>
                      <a:pt x="96503" y="552358"/>
                      <a:pt x="158353" y="540543"/>
                    </a:cubicBezTo>
                    <a:cubicBezTo>
                      <a:pt x="220203" y="528728"/>
                      <a:pt x="344909" y="598239"/>
                      <a:pt x="386581" y="600620"/>
                    </a:cubicBezTo>
                    <a:cubicBezTo>
                      <a:pt x="428253" y="603001"/>
                      <a:pt x="405544" y="654934"/>
                      <a:pt x="408384" y="554831"/>
                    </a:cubicBezTo>
                    <a:cubicBezTo>
                      <a:pt x="411224" y="454728"/>
                      <a:pt x="406400" y="229393"/>
                      <a:pt x="403622" y="0"/>
                    </a:cubicBezTo>
                  </a:path>
                </a:pathLst>
              </a:custGeom>
              <a:solidFill>
                <a:srgbClr val="FFFF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1" name="Freeform 6"/>
              <p:cNvSpPr/>
              <p:nvPr/>
            </p:nvSpPr>
            <p:spPr>
              <a:xfrm>
                <a:off x="4139952" y="4184654"/>
                <a:ext cx="504056" cy="936104"/>
              </a:xfrm>
              <a:custGeom>
                <a:avLst/>
                <a:gdLst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98859 w 625872"/>
                  <a:gd name="connsiteY6" fmla="*/ 576262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86581 w 625872"/>
                  <a:gd name="connsiteY6" fmla="*/ 600620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52338"/>
                  <a:gd name="connsiteX1" fmla="*/ 586978 w 629778"/>
                  <a:gd name="connsiteY1" fmla="*/ 707231 h 852338"/>
                  <a:gd name="connsiteX2" fmla="*/ 332557 w 629778"/>
                  <a:gd name="connsiteY2" fmla="*/ 850230 h 852338"/>
                  <a:gd name="connsiteX3" fmla="*/ 65484 w 629778"/>
                  <a:gd name="connsiteY3" fmla="*/ 809625 h 852338"/>
                  <a:gd name="connsiteX4" fmla="*/ 15478 w 629778"/>
                  <a:gd name="connsiteY4" fmla="*/ 671512 h 852338"/>
                  <a:gd name="connsiteX5" fmla="*/ 158353 w 629778"/>
                  <a:gd name="connsiteY5" fmla="*/ 540543 h 852338"/>
                  <a:gd name="connsiteX6" fmla="*/ 386581 w 629778"/>
                  <a:gd name="connsiteY6" fmla="*/ 600620 h 852338"/>
                  <a:gd name="connsiteX7" fmla="*/ 408384 w 629778"/>
                  <a:gd name="connsiteY7" fmla="*/ 554831 h 852338"/>
                  <a:gd name="connsiteX8" fmla="*/ 403622 w 629778"/>
                  <a:gd name="connsiteY8" fmla="*/ 0 h 852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9778" h="852338">
                    <a:moveTo>
                      <a:pt x="589359" y="40481"/>
                    </a:moveTo>
                    <a:cubicBezTo>
                      <a:pt x="607615" y="308570"/>
                      <a:pt x="629778" y="572273"/>
                      <a:pt x="586978" y="707231"/>
                    </a:cubicBezTo>
                    <a:cubicBezTo>
                      <a:pt x="544178" y="842189"/>
                      <a:pt x="393081" y="852338"/>
                      <a:pt x="332557" y="850230"/>
                    </a:cubicBezTo>
                    <a:cubicBezTo>
                      <a:pt x="247154" y="847800"/>
                      <a:pt x="118330" y="839411"/>
                      <a:pt x="65484" y="809625"/>
                    </a:cubicBezTo>
                    <a:cubicBezTo>
                      <a:pt x="12638" y="779839"/>
                      <a:pt x="0" y="716359"/>
                      <a:pt x="15478" y="671512"/>
                    </a:cubicBezTo>
                    <a:cubicBezTo>
                      <a:pt x="30956" y="626665"/>
                      <a:pt x="96503" y="552358"/>
                      <a:pt x="158353" y="540543"/>
                    </a:cubicBezTo>
                    <a:cubicBezTo>
                      <a:pt x="220203" y="528728"/>
                      <a:pt x="344909" y="598239"/>
                      <a:pt x="386581" y="600620"/>
                    </a:cubicBezTo>
                    <a:cubicBezTo>
                      <a:pt x="428253" y="603001"/>
                      <a:pt x="405544" y="654934"/>
                      <a:pt x="408384" y="554831"/>
                    </a:cubicBezTo>
                    <a:cubicBezTo>
                      <a:pt x="411224" y="454728"/>
                      <a:pt x="406400" y="229393"/>
                      <a:pt x="403622" y="0"/>
                    </a:cubicBezTo>
                  </a:path>
                </a:pathLst>
              </a:custGeom>
              <a:solidFill>
                <a:srgbClr val="FFFF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2" name="Sun 7"/>
              <p:cNvSpPr/>
              <p:nvPr/>
            </p:nvSpPr>
            <p:spPr>
              <a:xfrm>
                <a:off x="3203848" y="1700808"/>
                <a:ext cx="3168352" cy="3348372"/>
              </a:xfrm>
              <a:prstGeom prst="sun">
                <a:avLst>
                  <a:gd name="adj" fmla="val 21511"/>
                </a:avLst>
              </a:prstGeom>
              <a:solidFill>
                <a:srgbClr val="FFFF0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58" name="Oval 2"/>
            <p:cNvSpPr/>
            <p:nvPr/>
          </p:nvSpPr>
          <p:spPr>
            <a:xfrm>
              <a:off x="1968356" y="3105570"/>
              <a:ext cx="83364" cy="25142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46" name="Group 40"/>
            <p:cNvGrpSpPr/>
            <p:nvPr/>
          </p:nvGrpSpPr>
          <p:grpSpPr>
            <a:xfrm rot="5210964">
              <a:off x="2188433" y="3706040"/>
              <a:ext cx="1262370" cy="747464"/>
              <a:chOff x="5172936" y="1154416"/>
              <a:chExt cx="1262370" cy="747464"/>
            </a:xfrm>
          </p:grpSpPr>
          <p:sp>
            <p:nvSpPr>
              <p:cNvPr id="48" name="Freeform 47"/>
              <p:cNvSpPr/>
              <p:nvPr/>
            </p:nvSpPr>
            <p:spPr>
              <a:xfrm rot="14781198" flipH="1">
                <a:off x="5453544" y="968119"/>
                <a:ext cx="591556" cy="1152772"/>
              </a:xfrm>
              <a:custGeom>
                <a:avLst/>
                <a:gdLst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37332 w 777479"/>
                  <a:gd name="connsiteY7" fmla="*/ 433387 h 733822"/>
                  <a:gd name="connsiteX8" fmla="*/ 275432 w 777479"/>
                  <a:gd name="connsiteY8" fmla="*/ 659606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37332 w 777479"/>
                  <a:gd name="connsiteY7" fmla="*/ 433387 h 733822"/>
                  <a:gd name="connsiteX8" fmla="*/ 248147 w 777479"/>
                  <a:gd name="connsiteY8" fmla="*/ 649709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248147 w 777479"/>
                  <a:gd name="connsiteY8" fmla="*/ 649709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65919 w 777479"/>
                  <a:gd name="connsiteY10" fmla="*/ 516731 h 733822"/>
                  <a:gd name="connsiteX11" fmla="*/ 384969 w 777479"/>
                  <a:gd name="connsiteY11" fmla="*/ 423862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84969 w 777479"/>
                  <a:gd name="connsiteY11" fmla="*/ 423862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32619 w 777479"/>
                  <a:gd name="connsiteY22" fmla="*/ 4071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62013 w 777479"/>
                  <a:gd name="connsiteY20" fmla="*/ 605036 h 733822"/>
                  <a:gd name="connsiteX21" fmla="*/ 644525 w 777479"/>
                  <a:gd name="connsiteY21" fmla="*/ 483394 h 733822"/>
                  <a:gd name="connsiteX22" fmla="*/ 632619 w 777479"/>
                  <a:gd name="connsiteY22" fmla="*/ 4071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2397 h 834313"/>
                  <a:gd name="connsiteX1" fmla="*/ 239713 w 777479"/>
                  <a:gd name="connsiteY1" fmla="*/ 240985 h 834313"/>
                  <a:gd name="connsiteX2" fmla="*/ 82550 w 777479"/>
                  <a:gd name="connsiteY2" fmla="*/ 336235 h 834313"/>
                  <a:gd name="connsiteX3" fmla="*/ 3969 w 777479"/>
                  <a:gd name="connsiteY3" fmla="*/ 474347 h 834313"/>
                  <a:gd name="connsiteX4" fmla="*/ 106363 w 777479"/>
                  <a:gd name="connsiteY4" fmla="*/ 488635 h 834313"/>
                  <a:gd name="connsiteX5" fmla="*/ 254000 w 777479"/>
                  <a:gd name="connsiteY5" fmla="*/ 386241 h 834313"/>
                  <a:gd name="connsiteX6" fmla="*/ 261144 w 777479"/>
                  <a:gd name="connsiteY6" fmla="*/ 398147 h 834313"/>
                  <a:gd name="connsiteX7" fmla="*/ 223044 w 777479"/>
                  <a:gd name="connsiteY7" fmla="*/ 533878 h 834313"/>
                  <a:gd name="connsiteX8" fmla="*/ 198834 w 777479"/>
                  <a:gd name="connsiteY8" fmla="*/ 660085 h 834313"/>
                  <a:gd name="connsiteX9" fmla="*/ 248147 w 777479"/>
                  <a:gd name="connsiteY9" fmla="*/ 750200 h 834313"/>
                  <a:gd name="connsiteX10" fmla="*/ 335682 w 777479"/>
                  <a:gd name="connsiteY10" fmla="*/ 608466 h 834313"/>
                  <a:gd name="connsiteX11" fmla="*/ 368300 w 777479"/>
                  <a:gd name="connsiteY11" fmla="*/ 488634 h 834313"/>
                  <a:gd name="connsiteX12" fmla="*/ 375444 w 777479"/>
                  <a:gd name="connsiteY12" fmla="*/ 555310 h 834313"/>
                  <a:gd name="connsiteX13" fmla="*/ 401638 w 777479"/>
                  <a:gd name="connsiteY13" fmla="*/ 767241 h 834313"/>
                  <a:gd name="connsiteX14" fmla="*/ 451644 w 777479"/>
                  <a:gd name="connsiteY14" fmla="*/ 833916 h 834313"/>
                  <a:gd name="connsiteX15" fmla="*/ 504032 w 777479"/>
                  <a:gd name="connsiteY15" fmla="*/ 769622 h 834313"/>
                  <a:gd name="connsiteX16" fmla="*/ 504032 w 777479"/>
                  <a:gd name="connsiteY16" fmla="*/ 529115 h 834313"/>
                  <a:gd name="connsiteX17" fmla="*/ 527844 w 777479"/>
                  <a:gd name="connsiteY17" fmla="*/ 643416 h 834313"/>
                  <a:gd name="connsiteX18" fmla="*/ 573088 w 777479"/>
                  <a:gd name="connsiteY18" fmla="*/ 741047 h 834313"/>
                  <a:gd name="connsiteX19" fmla="*/ 625475 w 777479"/>
                  <a:gd name="connsiteY19" fmla="*/ 762478 h 834313"/>
                  <a:gd name="connsiteX20" fmla="*/ 662013 w 777479"/>
                  <a:gd name="connsiteY20" fmla="*/ 705527 h 834313"/>
                  <a:gd name="connsiteX21" fmla="*/ 644525 w 777479"/>
                  <a:gd name="connsiteY21" fmla="*/ 583885 h 834313"/>
                  <a:gd name="connsiteX22" fmla="*/ 632619 w 777479"/>
                  <a:gd name="connsiteY22" fmla="*/ 507685 h 834313"/>
                  <a:gd name="connsiteX23" fmla="*/ 718344 w 777479"/>
                  <a:gd name="connsiteY23" fmla="*/ 657703 h 834313"/>
                  <a:gd name="connsiteX24" fmla="*/ 770732 w 777479"/>
                  <a:gd name="connsiteY24" fmla="*/ 636272 h 834313"/>
                  <a:gd name="connsiteX25" fmla="*/ 758825 w 777479"/>
                  <a:gd name="connsiteY25" fmla="*/ 495778 h 834313"/>
                  <a:gd name="connsiteX26" fmla="*/ 668338 w 777479"/>
                  <a:gd name="connsiteY26" fmla="*/ 324328 h 834313"/>
                  <a:gd name="connsiteX27" fmla="*/ 668239 w 777479"/>
                  <a:gd name="connsiteY27" fmla="*/ 0 h 834313"/>
                  <a:gd name="connsiteX0" fmla="*/ 240017 w 777479"/>
                  <a:gd name="connsiteY0" fmla="*/ 24652 h 834313"/>
                  <a:gd name="connsiteX1" fmla="*/ 239713 w 777479"/>
                  <a:gd name="connsiteY1" fmla="*/ 240985 h 834313"/>
                  <a:gd name="connsiteX2" fmla="*/ 82550 w 777479"/>
                  <a:gd name="connsiteY2" fmla="*/ 336235 h 834313"/>
                  <a:gd name="connsiteX3" fmla="*/ 3969 w 777479"/>
                  <a:gd name="connsiteY3" fmla="*/ 474347 h 834313"/>
                  <a:gd name="connsiteX4" fmla="*/ 106363 w 777479"/>
                  <a:gd name="connsiteY4" fmla="*/ 488635 h 834313"/>
                  <a:gd name="connsiteX5" fmla="*/ 254000 w 777479"/>
                  <a:gd name="connsiteY5" fmla="*/ 386241 h 834313"/>
                  <a:gd name="connsiteX6" fmla="*/ 261144 w 777479"/>
                  <a:gd name="connsiteY6" fmla="*/ 398147 h 834313"/>
                  <a:gd name="connsiteX7" fmla="*/ 223044 w 777479"/>
                  <a:gd name="connsiteY7" fmla="*/ 533878 h 834313"/>
                  <a:gd name="connsiteX8" fmla="*/ 198834 w 777479"/>
                  <a:gd name="connsiteY8" fmla="*/ 660085 h 834313"/>
                  <a:gd name="connsiteX9" fmla="*/ 248147 w 777479"/>
                  <a:gd name="connsiteY9" fmla="*/ 750200 h 834313"/>
                  <a:gd name="connsiteX10" fmla="*/ 335682 w 777479"/>
                  <a:gd name="connsiteY10" fmla="*/ 608466 h 834313"/>
                  <a:gd name="connsiteX11" fmla="*/ 368300 w 777479"/>
                  <a:gd name="connsiteY11" fmla="*/ 488634 h 834313"/>
                  <a:gd name="connsiteX12" fmla="*/ 375444 w 777479"/>
                  <a:gd name="connsiteY12" fmla="*/ 555310 h 834313"/>
                  <a:gd name="connsiteX13" fmla="*/ 401638 w 777479"/>
                  <a:gd name="connsiteY13" fmla="*/ 767241 h 834313"/>
                  <a:gd name="connsiteX14" fmla="*/ 451644 w 777479"/>
                  <a:gd name="connsiteY14" fmla="*/ 833916 h 834313"/>
                  <a:gd name="connsiteX15" fmla="*/ 504032 w 777479"/>
                  <a:gd name="connsiteY15" fmla="*/ 769622 h 834313"/>
                  <a:gd name="connsiteX16" fmla="*/ 504032 w 777479"/>
                  <a:gd name="connsiteY16" fmla="*/ 529115 h 834313"/>
                  <a:gd name="connsiteX17" fmla="*/ 527844 w 777479"/>
                  <a:gd name="connsiteY17" fmla="*/ 643416 h 834313"/>
                  <a:gd name="connsiteX18" fmla="*/ 573088 w 777479"/>
                  <a:gd name="connsiteY18" fmla="*/ 741047 h 834313"/>
                  <a:gd name="connsiteX19" fmla="*/ 625475 w 777479"/>
                  <a:gd name="connsiteY19" fmla="*/ 762478 h 834313"/>
                  <a:gd name="connsiteX20" fmla="*/ 662013 w 777479"/>
                  <a:gd name="connsiteY20" fmla="*/ 705527 h 834313"/>
                  <a:gd name="connsiteX21" fmla="*/ 644525 w 777479"/>
                  <a:gd name="connsiteY21" fmla="*/ 583885 h 834313"/>
                  <a:gd name="connsiteX22" fmla="*/ 632619 w 777479"/>
                  <a:gd name="connsiteY22" fmla="*/ 507685 h 834313"/>
                  <a:gd name="connsiteX23" fmla="*/ 718344 w 777479"/>
                  <a:gd name="connsiteY23" fmla="*/ 657703 h 834313"/>
                  <a:gd name="connsiteX24" fmla="*/ 770732 w 777479"/>
                  <a:gd name="connsiteY24" fmla="*/ 636272 h 834313"/>
                  <a:gd name="connsiteX25" fmla="*/ 758825 w 777479"/>
                  <a:gd name="connsiteY25" fmla="*/ 495778 h 834313"/>
                  <a:gd name="connsiteX26" fmla="*/ 668338 w 777479"/>
                  <a:gd name="connsiteY26" fmla="*/ 324328 h 834313"/>
                  <a:gd name="connsiteX27" fmla="*/ 668239 w 777479"/>
                  <a:gd name="connsiteY27" fmla="*/ 0 h 834313"/>
                  <a:gd name="connsiteX0" fmla="*/ 240017 w 777479"/>
                  <a:gd name="connsiteY0" fmla="*/ 164738 h 974399"/>
                  <a:gd name="connsiteX1" fmla="*/ 239713 w 777479"/>
                  <a:gd name="connsiteY1" fmla="*/ 381071 h 974399"/>
                  <a:gd name="connsiteX2" fmla="*/ 82550 w 777479"/>
                  <a:gd name="connsiteY2" fmla="*/ 476321 h 974399"/>
                  <a:gd name="connsiteX3" fmla="*/ 3969 w 777479"/>
                  <a:gd name="connsiteY3" fmla="*/ 614433 h 974399"/>
                  <a:gd name="connsiteX4" fmla="*/ 106363 w 777479"/>
                  <a:gd name="connsiteY4" fmla="*/ 628721 h 974399"/>
                  <a:gd name="connsiteX5" fmla="*/ 254000 w 777479"/>
                  <a:gd name="connsiteY5" fmla="*/ 526327 h 974399"/>
                  <a:gd name="connsiteX6" fmla="*/ 261144 w 777479"/>
                  <a:gd name="connsiteY6" fmla="*/ 538233 h 974399"/>
                  <a:gd name="connsiteX7" fmla="*/ 223044 w 777479"/>
                  <a:gd name="connsiteY7" fmla="*/ 673964 h 974399"/>
                  <a:gd name="connsiteX8" fmla="*/ 198834 w 777479"/>
                  <a:gd name="connsiteY8" fmla="*/ 800171 h 974399"/>
                  <a:gd name="connsiteX9" fmla="*/ 248147 w 777479"/>
                  <a:gd name="connsiteY9" fmla="*/ 890286 h 974399"/>
                  <a:gd name="connsiteX10" fmla="*/ 335682 w 777479"/>
                  <a:gd name="connsiteY10" fmla="*/ 748552 h 974399"/>
                  <a:gd name="connsiteX11" fmla="*/ 368300 w 777479"/>
                  <a:gd name="connsiteY11" fmla="*/ 628720 h 974399"/>
                  <a:gd name="connsiteX12" fmla="*/ 375444 w 777479"/>
                  <a:gd name="connsiteY12" fmla="*/ 695396 h 974399"/>
                  <a:gd name="connsiteX13" fmla="*/ 401638 w 777479"/>
                  <a:gd name="connsiteY13" fmla="*/ 907327 h 974399"/>
                  <a:gd name="connsiteX14" fmla="*/ 451644 w 777479"/>
                  <a:gd name="connsiteY14" fmla="*/ 974002 h 974399"/>
                  <a:gd name="connsiteX15" fmla="*/ 504032 w 777479"/>
                  <a:gd name="connsiteY15" fmla="*/ 909708 h 974399"/>
                  <a:gd name="connsiteX16" fmla="*/ 504032 w 777479"/>
                  <a:gd name="connsiteY16" fmla="*/ 669201 h 974399"/>
                  <a:gd name="connsiteX17" fmla="*/ 527844 w 777479"/>
                  <a:gd name="connsiteY17" fmla="*/ 783502 h 974399"/>
                  <a:gd name="connsiteX18" fmla="*/ 573088 w 777479"/>
                  <a:gd name="connsiteY18" fmla="*/ 881133 h 974399"/>
                  <a:gd name="connsiteX19" fmla="*/ 625475 w 777479"/>
                  <a:gd name="connsiteY19" fmla="*/ 902564 h 974399"/>
                  <a:gd name="connsiteX20" fmla="*/ 662013 w 777479"/>
                  <a:gd name="connsiteY20" fmla="*/ 845613 h 974399"/>
                  <a:gd name="connsiteX21" fmla="*/ 644525 w 777479"/>
                  <a:gd name="connsiteY21" fmla="*/ 723971 h 974399"/>
                  <a:gd name="connsiteX22" fmla="*/ 632619 w 777479"/>
                  <a:gd name="connsiteY22" fmla="*/ 647771 h 974399"/>
                  <a:gd name="connsiteX23" fmla="*/ 718344 w 777479"/>
                  <a:gd name="connsiteY23" fmla="*/ 797789 h 974399"/>
                  <a:gd name="connsiteX24" fmla="*/ 770732 w 777479"/>
                  <a:gd name="connsiteY24" fmla="*/ 776358 h 974399"/>
                  <a:gd name="connsiteX25" fmla="*/ 758825 w 777479"/>
                  <a:gd name="connsiteY25" fmla="*/ 635864 h 974399"/>
                  <a:gd name="connsiteX26" fmla="*/ 668338 w 777479"/>
                  <a:gd name="connsiteY26" fmla="*/ 464414 h 974399"/>
                  <a:gd name="connsiteX27" fmla="*/ 577964 w 777479"/>
                  <a:gd name="connsiteY27" fmla="*/ 0 h 974399"/>
                  <a:gd name="connsiteX0" fmla="*/ 224488 w 777479"/>
                  <a:gd name="connsiteY0" fmla="*/ 79294 h 974399"/>
                  <a:gd name="connsiteX1" fmla="*/ 239713 w 777479"/>
                  <a:gd name="connsiteY1" fmla="*/ 381071 h 974399"/>
                  <a:gd name="connsiteX2" fmla="*/ 82550 w 777479"/>
                  <a:gd name="connsiteY2" fmla="*/ 476321 h 974399"/>
                  <a:gd name="connsiteX3" fmla="*/ 3969 w 777479"/>
                  <a:gd name="connsiteY3" fmla="*/ 614433 h 974399"/>
                  <a:gd name="connsiteX4" fmla="*/ 106363 w 777479"/>
                  <a:gd name="connsiteY4" fmla="*/ 628721 h 974399"/>
                  <a:gd name="connsiteX5" fmla="*/ 254000 w 777479"/>
                  <a:gd name="connsiteY5" fmla="*/ 526327 h 974399"/>
                  <a:gd name="connsiteX6" fmla="*/ 261144 w 777479"/>
                  <a:gd name="connsiteY6" fmla="*/ 538233 h 974399"/>
                  <a:gd name="connsiteX7" fmla="*/ 223044 w 777479"/>
                  <a:gd name="connsiteY7" fmla="*/ 673964 h 974399"/>
                  <a:gd name="connsiteX8" fmla="*/ 198834 w 777479"/>
                  <a:gd name="connsiteY8" fmla="*/ 800171 h 974399"/>
                  <a:gd name="connsiteX9" fmla="*/ 248147 w 777479"/>
                  <a:gd name="connsiteY9" fmla="*/ 890286 h 974399"/>
                  <a:gd name="connsiteX10" fmla="*/ 335682 w 777479"/>
                  <a:gd name="connsiteY10" fmla="*/ 748552 h 974399"/>
                  <a:gd name="connsiteX11" fmla="*/ 368300 w 777479"/>
                  <a:gd name="connsiteY11" fmla="*/ 628720 h 974399"/>
                  <a:gd name="connsiteX12" fmla="*/ 375444 w 777479"/>
                  <a:gd name="connsiteY12" fmla="*/ 695396 h 974399"/>
                  <a:gd name="connsiteX13" fmla="*/ 401638 w 777479"/>
                  <a:gd name="connsiteY13" fmla="*/ 907327 h 974399"/>
                  <a:gd name="connsiteX14" fmla="*/ 451644 w 777479"/>
                  <a:gd name="connsiteY14" fmla="*/ 974002 h 974399"/>
                  <a:gd name="connsiteX15" fmla="*/ 504032 w 777479"/>
                  <a:gd name="connsiteY15" fmla="*/ 909708 h 974399"/>
                  <a:gd name="connsiteX16" fmla="*/ 504032 w 777479"/>
                  <a:gd name="connsiteY16" fmla="*/ 669201 h 974399"/>
                  <a:gd name="connsiteX17" fmla="*/ 527844 w 777479"/>
                  <a:gd name="connsiteY17" fmla="*/ 783502 h 974399"/>
                  <a:gd name="connsiteX18" fmla="*/ 573088 w 777479"/>
                  <a:gd name="connsiteY18" fmla="*/ 881133 h 974399"/>
                  <a:gd name="connsiteX19" fmla="*/ 625475 w 777479"/>
                  <a:gd name="connsiteY19" fmla="*/ 902564 h 974399"/>
                  <a:gd name="connsiteX20" fmla="*/ 662013 w 777479"/>
                  <a:gd name="connsiteY20" fmla="*/ 845613 h 974399"/>
                  <a:gd name="connsiteX21" fmla="*/ 644525 w 777479"/>
                  <a:gd name="connsiteY21" fmla="*/ 723971 h 974399"/>
                  <a:gd name="connsiteX22" fmla="*/ 632619 w 777479"/>
                  <a:gd name="connsiteY22" fmla="*/ 647771 h 974399"/>
                  <a:gd name="connsiteX23" fmla="*/ 718344 w 777479"/>
                  <a:gd name="connsiteY23" fmla="*/ 797789 h 974399"/>
                  <a:gd name="connsiteX24" fmla="*/ 770732 w 777479"/>
                  <a:gd name="connsiteY24" fmla="*/ 776358 h 974399"/>
                  <a:gd name="connsiteX25" fmla="*/ 758825 w 777479"/>
                  <a:gd name="connsiteY25" fmla="*/ 635864 h 974399"/>
                  <a:gd name="connsiteX26" fmla="*/ 668338 w 777479"/>
                  <a:gd name="connsiteY26" fmla="*/ 464414 h 974399"/>
                  <a:gd name="connsiteX27" fmla="*/ 577964 w 777479"/>
                  <a:gd name="connsiteY27" fmla="*/ 0 h 974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777479" h="974399">
                    <a:moveTo>
                      <a:pt x="224488" y="79294"/>
                    </a:moveTo>
                    <a:cubicBezTo>
                      <a:pt x="238577" y="124935"/>
                      <a:pt x="263369" y="314900"/>
                      <a:pt x="239713" y="381071"/>
                    </a:cubicBezTo>
                    <a:cubicBezTo>
                      <a:pt x="216057" y="447242"/>
                      <a:pt x="121841" y="437427"/>
                      <a:pt x="82550" y="476321"/>
                    </a:cubicBezTo>
                    <a:cubicBezTo>
                      <a:pt x="43259" y="515215"/>
                      <a:pt x="0" y="589033"/>
                      <a:pt x="3969" y="614433"/>
                    </a:cubicBezTo>
                    <a:cubicBezTo>
                      <a:pt x="7938" y="639833"/>
                      <a:pt x="64691" y="643405"/>
                      <a:pt x="106363" y="628721"/>
                    </a:cubicBezTo>
                    <a:cubicBezTo>
                      <a:pt x="148035" y="614037"/>
                      <a:pt x="228203" y="541408"/>
                      <a:pt x="254000" y="526327"/>
                    </a:cubicBezTo>
                    <a:cubicBezTo>
                      <a:pt x="279797" y="511246"/>
                      <a:pt x="266303" y="513627"/>
                      <a:pt x="261144" y="538233"/>
                    </a:cubicBezTo>
                    <a:cubicBezTo>
                      <a:pt x="255985" y="562839"/>
                      <a:pt x="233429" y="630308"/>
                      <a:pt x="223044" y="673964"/>
                    </a:cubicBezTo>
                    <a:cubicBezTo>
                      <a:pt x="212659" y="717620"/>
                      <a:pt x="194650" y="764117"/>
                      <a:pt x="198834" y="800171"/>
                    </a:cubicBezTo>
                    <a:cubicBezTo>
                      <a:pt x="203018" y="836225"/>
                      <a:pt x="225339" y="898889"/>
                      <a:pt x="248147" y="890286"/>
                    </a:cubicBezTo>
                    <a:cubicBezTo>
                      <a:pt x="270955" y="881683"/>
                      <a:pt x="315657" y="792146"/>
                      <a:pt x="335682" y="748552"/>
                    </a:cubicBezTo>
                    <a:cubicBezTo>
                      <a:pt x="355707" y="704958"/>
                      <a:pt x="361673" y="637579"/>
                      <a:pt x="368300" y="628720"/>
                    </a:cubicBezTo>
                    <a:cubicBezTo>
                      <a:pt x="374927" y="619861"/>
                      <a:pt x="369888" y="648962"/>
                      <a:pt x="375444" y="695396"/>
                    </a:cubicBezTo>
                    <a:cubicBezTo>
                      <a:pt x="381000" y="741831"/>
                      <a:pt x="388938" y="860893"/>
                      <a:pt x="401638" y="907327"/>
                    </a:cubicBezTo>
                    <a:cubicBezTo>
                      <a:pt x="414338" y="953761"/>
                      <a:pt x="434578" y="973605"/>
                      <a:pt x="451644" y="974002"/>
                    </a:cubicBezTo>
                    <a:cubicBezTo>
                      <a:pt x="468710" y="974399"/>
                      <a:pt x="495301" y="960508"/>
                      <a:pt x="504032" y="909708"/>
                    </a:cubicBezTo>
                    <a:cubicBezTo>
                      <a:pt x="512763" y="858908"/>
                      <a:pt x="500063" y="690235"/>
                      <a:pt x="504032" y="669201"/>
                    </a:cubicBezTo>
                    <a:cubicBezTo>
                      <a:pt x="508001" y="648167"/>
                      <a:pt x="516335" y="748180"/>
                      <a:pt x="527844" y="783502"/>
                    </a:cubicBezTo>
                    <a:cubicBezTo>
                      <a:pt x="539353" y="818824"/>
                      <a:pt x="556816" y="861289"/>
                      <a:pt x="573088" y="881133"/>
                    </a:cubicBezTo>
                    <a:cubicBezTo>
                      <a:pt x="589360" y="900977"/>
                      <a:pt x="610654" y="908484"/>
                      <a:pt x="625475" y="902564"/>
                    </a:cubicBezTo>
                    <a:cubicBezTo>
                      <a:pt x="640296" y="896644"/>
                      <a:pt x="658838" y="875379"/>
                      <a:pt x="662013" y="845613"/>
                    </a:cubicBezTo>
                    <a:cubicBezTo>
                      <a:pt x="665188" y="815847"/>
                      <a:pt x="649424" y="756945"/>
                      <a:pt x="644525" y="723971"/>
                    </a:cubicBezTo>
                    <a:cubicBezTo>
                      <a:pt x="639626" y="690997"/>
                      <a:pt x="620316" y="635468"/>
                      <a:pt x="632619" y="647771"/>
                    </a:cubicBezTo>
                    <a:cubicBezTo>
                      <a:pt x="644922" y="660074"/>
                      <a:pt x="695325" y="776358"/>
                      <a:pt x="718344" y="797789"/>
                    </a:cubicBezTo>
                    <a:cubicBezTo>
                      <a:pt x="741363" y="819220"/>
                      <a:pt x="763985" y="803346"/>
                      <a:pt x="770732" y="776358"/>
                    </a:cubicBezTo>
                    <a:cubicBezTo>
                      <a:pt x="777479" y="749371"/>
                      <a:pt x="775891" y="687855"/>
                      <a:pt x="758825" y="635864"/>
                    </a:cubicBezTo>
                    <a:cubicBezTo>
                      <a:pt x="741759" y="583873"/>
                      <a:pt x="698481" y="570391"/>
                      <a:pt x="668338" y="464414"/>
                    </a:cubicBezTo>
                    <a:cubicBezTo>
                      <a:pt x="638195" y="358437"/>
                      <a:pt x="580345" y="78978"/>
                      <a:pt x="577964" y="0"/>
                    </a:cubicBezTo>
                  </a:path>
                </a:pathLst>
              </a:custGeom>
              <a:solidFill>
                <a:srgbClr val="FFFF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49" name="Group 35"/>
              <p:cNvGrpSpPr/>
              <p:nvPr/>
            </p:nvGrpSpPr>
            <p:grpSpPr>
              <a:xfrm rot="3711774" flipH="1">
                <a:off x="5542462" y="1009035"/>
                <a:ext cx="747464" cy="1038225"/>
                <a:chOff x="990600" y="1785938"/>
                <a:chExt cx="747713" cy="1038225"/>
              </a:xfrm>
            </p:grpSpPr>
            <p:sp>
              <p:nvSpPr>
                <p:cNvPr id="50" name="Freeform 49"/>
                <p:cNvSpPr/>
                <p:nvPr/>
              </p:nvSpPr>
              <p:spPr>
                <a:xfrm>
                  <a:off x="990600" y="1785938"/>
                  <a:ext cx="747713" cy="800100"/>
                </a:xfrm>
                <a:custGeom>
                  <a:avLst/>
                  <a:gdLst>
                    <a:gd name="connsiteX0" fmla="*/ 180975 w 747713"/>
                    <a:gd name="connsiteY0" fmla="*/ 752475 h 800100"/>
                    <a:gd name="connsiteX1" fmla="*/ 261938 w 747713"/>
                    <a:gd name="connsiteY1" fmla="*/ 766762 h 800100"/>
                    <a:gd name="connsiteX2" fmla="*/ 342900 w 747713"/>
                    <a:gd name="connsiteY2" fmla="*/ 790575 h 800100"/>
                    <a:gd name="connsiteX3" fmla="*/ 414338 w 747713"/>
                    <a:gd name="connsiteY3" fmla="*/ 800100 h 800100"/>
                    <a:gd name="connsiteX4" fmla="*/ 495300 w 747713"/>
                    <a:gd name="connsiteY4" fmla="*/ 795337 h 800100"/>
                    <a:gd name="connsiteX5" fmla="*/ 566738 w 747713"/>
                    <a:gd name="connsiteY5" fmla="*/ 790575 h 800100"/>
                    <a:gd name="connsiteX6" fmla="*/ 638175 w 747713"/>
                    <a:gd name="connsiteY6" fmla="*/ 781050 h 800100"/>
                    <a:gd name="connsiteX7" fmla="*/ 671513 w 747713"/>
                    <a:gd name="connsiteY7" fmla="*/ 762000 h 800100"/>
                    <a:gd name="connsiteX8" fmla="*/ 676275 w 747713"/>
                    <a:gd name="connsiteY8" fmla="*/ 685800 h 800100"/>
                    <a:gd name="connsiteX9" fmla="*/ 709613 w 747713"/>
                    <a:gd name="connsiteY9" fmla="*/ 552450 h 800100"/>
                    <a:gd name="connsiteX10" fmla="*/ 738188 w 747713"/>
                    <a:gd name="connsiteY10" fmla="*/ 395287 h 800100"/>
                    <a:gd name="connsiteX11" fmla="*/ 747713 w 747713"/>
                    <a:gd name="connsiteY11" fmla="*/ 238125 h 800100"/>
                    <a:gd name="connsiteX12" fmla="*/ 723900 w 747713"/>
                    <a:gd name="connsiteY12" fmla="*/ 104775 h 800100"/>
                    <a:gd name="connsiteX13" fmla="*/ 642938 w 747713"/>
                    <a:gd name="connsiteY13" fmla="*/ 38100 h 800100"/>
                    <a:gd name="connsiteX14" fmla="*/ 523875 w 747713"/>
                    <a:gd name="connsiteY14" fmla="*/ 9525 h 800100"/>
                    <a:gd name="connsiteX15" fmla="*/ 419100 w 747713"/>
                    <a:gd name="connsiteY15" fmla="*/ 0 h 800100"/>
                    <a:gd name="connsiteX16" fmla="*/ 333375 w 747713"/>
                    <a:gd name="connsiteY16" fmla="*/ 9525 h 800100"/>
                    <a:gd name="connsiteX17" fmla="*/ 247650 w 747713"/>
                    <a:gd name="connsiteY17" fmla="*/ 47625 h 800100"/>
                    <a:gd name="connsiteX18" fmla="*/ 180975 w 747713"/>
                    <a:gd name="connsiteY18" fmla="*/ 90487 h 800100"/>
                    <a:gd name="connsiteX19" fmla="*/ 161925 w 747713"/>
                    <a:gd name="connsiteY19" fmla="*/ 128587 h 800100"/>
                    <a:gd name="connsiteX20" fmla="*/ 166688 w 747713"/>
                    <a:gd name="connsiteY20" fmla="*/ 176212 h 800100"/>
                    <a:gd name="connsiteX21" fmla="*/ 185738 w 747713"/>
                    <a:gd name="connsiteY21" fmla="*/ 238125 h 800100"/>
                    <a:gd name="connsiteX22" fmla="*/ 209550 w 747713"/>
                    <a:gd name="connsiteY22" fmla="*/ 309562 h 800100"/>
                    <a:gd name="connsiteX23" fmla="*/ 247650 w 747713"/>
                    <a:gd name="connsiteY23" fmla="*/ 428625 h 800100"/>
                    <a:gd name="connsiteX24" fmla="*/ 257175 w 747713"/>
                    <a:gd name="connsiteY24" fmla="*/ 438150 h 800100"/>
                    <a:gd name="connsiteX25" fmla="*/ 176213 w 747713"/>
                    <a:gd name="connsiteY25" fmla="*/ 204787 h 800100"/>
                    <a:gd name="connsiteX26" fmla="*/ 114300 w 747713"/>
                    <a:gd name="connsiteY26" fmla="*/ 200025 h 800100"/>
                    <a:gd name="connsiteX27" fmla="*/ 57150 w 747713"/>
                    <a:gd name="connsiteY27" fmla="*/ 214312 h 800100"/>
                    <a:gd name="connsiteX28" fmla="*/ 23813 w 747713"/>
                    <a:gd name="connsiteY28" fmla="*/ 271462 h 800100"/>
                    <a:gd name="connsiteX29" fmla="*/ 0 w 747713"/>
                    <a:gd name="connsiteY29" fmla="*/ 347662 h 800100"/>
                    <a:gd name="connsiteX30" fmla="*/ 0 w 747713"/>
                    <a:gd name="connsiteY30" fmla="*/ 428625 h 800100"/>
                    <a:gd name="connsiteX31" fmla="*/ 42863 w 747713"/>
                    <a:gd name="connsiteY31" fmla="*/ 504825 h 800100"/>
                    <a:gd name="connsiteX32" fmla="*/ 100013 w 747713"/>
                    <a:gd name="connsiteY32" fmla="*/ 600075 h 800100"/>
                    <a:gd name="connsiteX33" fmla="*/ 180975 w 747713"/>
                    <a:gd name="connsiteY33" fmla="*/ 752475 h 800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747713" h="800100">
                      <a:moveTo>
                        <a:pt x="180975" y="752475"/>
                      </a:moveTo>
                      <a:lnTo>
                        <a:pt x="261938" y="766762"/>
                      </a:lnTo>
                      <a:lnTo>
                        <a:pt x="342900" y="790575"/>
                      </a:lnTo>
                      <a:lnTo>
                        <a:pt x="414338" y="800100"/>
                      </a:lnTo>
                      <a:lnTo>
                        <a:pt x="495300" y="795337"/>
                      </a:lnTo>
                      <a:lnTo>
                        <a:pt x="566738" y="790575"/>
                      </a:lnTo>
                      <a:lnTo>
                        <a:pt x="638175" y="781050"/>
                      </a:lnTo>
                      <a:lnTo>
                        <a:pt x="671513" y="762000"/>
                      </a:lnTo>
                      <a:lnTo>
                        <a:pt x="676275" y="685800"/>
                      </a:lnTo>
                      <a:lnTo>
                        <a:pt x="709613" y="552450"/>
                      </a:lnTo>
                      <a:lnTo>
                        <a:pt x="738188" y="395287"/>
                      </a:lnTo>
                      <a:lnTo>
                        <a:pt x="747713" y="238125"/>
                      </a:lnTo>
                      <a:lnTo>
                        <a:pt x="723900" y="104775"/>
                      </a:lnTo>
                      <a:lnTo>
                        <a:pt x="642938" y="38100"/>
                      </a:lnTo>
                      <a:lnTo>
                        <a:pt x="523875" y="9525"/>
                      </a:lnTo>
                      <a:lnTo>
                        <a:pt x="419100" y="0"/>
                      </a:lnTo>
                      <a:lnTo>
                        <a:pt x="333375" y="9525"/>
                      </a:lnTo>
                      <a:lnTo>
                        <a:pt x="247650" y="47625"/>
                      </a:lnTo>
                      <a:lnTo>
                        <a:pt x="180975" y="90487"/>
                      </a:lnTo>
                      <a:lnTo>
                        <a:pt x="161925" y="128587"/>
                      </a:lnTo>
                      <a:lnTo>
                        <a:pt x="166688" y="176212"/>
                      </a:lnTo>
                      <a:lnTo>
                        <a:pt x="185738" y="238125"/>
                      </a:lnTo>
                      <a:lnTo>
                        <a:pt x="209550" y="309562"/>
                      </a:lnTo>
                      <a:lnTo>
                        <a:pt x="247650" y="428625"/>
                      </a:lnTo>
                      <a:lnTo>
                        <a:pt x="257175" y="438150"/>
                      </a:lnTo>
                      <a:lnTo>
                        <a:pt x="176213" y="204787"/>
                      </a:lnTo>
                      <a:lnTo>
                        <a:pt x="114300" y="200025"/>
                      </a:lnTo>
                      <a:lnTo>
                        <a:pt x="57150" y="214312"/>
                      </a:lnTo>
                      <a:lnTo>
                        <a:pt x="23813" y="271462"/>
                      </a:lnTo>
                      <a:lnTo>
                        <a:pt x="0" y="347662"/>
                      </a:lnTo>
                      <a:lnTo>
                        <a:pt x="0" y="428625"/>
                      </a:lnTo>
                      <a:lnTo>
                        <a:pt x="42863" y="504825"/>
                      </a:lnTo>
                      <a:lnTo>
                        <a:pt x="100013" y="600075"/>
                      </a:lnTo>
                      <a:lnTo>
                        <a:pt x="180975" y="752475"/>
                      </a:lnTo>
                      <a:close/>
                    </a:path>
                  </a:pathLst>
                </a:custGeom>
                <a:solidFill>
                  <a:srgbClr val="C00000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1" name="Freeform 50"/>
                <p:cNvSpPr/>
                <p:nvPr/>
              </p:nvSpPr>
              <p:spPr>
                <a:xfrm>
                  <a:off x="1176338" y="2552700"/>
                  <a:ext cx="500062" cy="90488"/>
                </a:xfrm>
                <a:custGeom>
                  <a:avLst/>
                  <a:gdLst>
                    <a:gd name="connsiteX0" fmla="*/ 0 w 500062"/>
                    <a:gd name="connsiteY0" fmla="*/ 0 h 90488"/>
                    <a:gd name="connsiteX1" fmla="*/ 9525 w 500062"/>
                    <a:gd name="connsiteY1" fmla="*/ 57150 h 90488"/>
                    <a:gd name="connsiteX2" fmla="*/ 195262 w 500062"/>
                    <a:gd name="connsiteY2" fmla="*/ 85725 h 90488"/>
                    <a:gd name="connsiteX3" fmla="*/ 333375 w 500062"/>
                    <a:gd name="connsiteY3" fmla="*/ 90488 h 90488"/>
                    <a:gd name="connsiteX4" fmla="*/ 442912 w 500062"/>
                    <a:gd name="connsiteY4" fmla="*/ 80963 h 90488"/>
                    <a:gd name="connsiteX5" fmla="*/ 500062 w 500062"/>
                    <a:gd name="connsiteY5" fmla="*/ 71438 h 90488"/>
                    <a:gd name="connsiteX6" fmla="*/ 485775 w 500062"/>
                    <a:gd name="connsiteY6" fmla="*/ 4763 h 90488"/>
                    <a:gd name="connsiteX7" fmla="*/ 433387 w 500062"/>
                    <a:gd name="connsiteY7" fmla="*/ 23813 h 90488"/>
                    <a:gd name="connsiteX8" fmla="*/ 223837 w 500062"/>
                    <a:gd name="connsiteY8" fmla="*/ 42863 h 90488"/>
                    <a:gd name="connsiteX9" fmla="*/ 95250 w 500062"/>
                    <a:gd name="connsiteY9" fmla="*/ 19050 h 90488"/>
                    <a:gd name="connsiteX10" fmla="*/ 0 w 500062"/>
                    <a:gd name="connsiteY10" fmla="*/ 0 h 904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500062" h="90488">
                      <a:moveTo>
                        <a:pt x="0" y="0"/>
                      </a:moveTo>
                      <a:lnTo>
                        <a:pt x="9525" y="57150"/>
                      </a:lnTo>
                      <a:lnTo>
                        <a:pt x="195262" y="85725"/>
                      </a:lnTo>
                      <a:lnTo>
                        <a:pt x="333375" y="90488"/>
                      </a:lnTo>
                      <a:lnTo>
                        <a:pt x="442912" y="80963"/>
                      </a:lnTo>
                      <a:lnTo>
                        <a:pt x="500062" y="71438"/>
                      </a:lnTo>
                      <a:lnTo>
                        <a:pt x="485775" y="4763"/>
                      </a:lnTo>
                      <a:lnTo>
                        <a:pt x="433387" y="23813"/>
                      </a:lnTo>
                      <a:lnTo>
                        <a:pt x="223837" y="42863"/>
                      </a:lnTo>
                      <a:lnTo>
                        <a:pt x="95250" y="1905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2" name="Freeform 51"/>
                <p:cNvSpPr/>
                <p:nvPr/>
              </p:nvSpPr>
              <p:spPr>
                <a:xfrm>
                  <a:off x="1185863" y="2628900"/>
                  <a:ext cx="495300" cy="195263"/>
                </a:xfrm>
                <a:custGeom>
                  <a:avLst/>
                  <a:gdLst>
                    <a:gd name="connsiteX0" fmla="*/ 0 w 495300"/>
                    <a:gd name="connsiteY0" fmla="*/ 9525 h 195263"/>
                    <a:gd name="connsiteX1" fmla="*/ 0 w 495300"/>
                    <a:gd name="connsiteY1" fmla="*/ 90488 h 195263"/>
                    <a:gd name="connsiteX2" fmla="*/ 23812 w 495300"/>
                    <a:gd name="connsiteY2" fmla="*/ 147638 h 195263"/>
                    <a:gd name="connsiteX3" fmla="*/ 95250 w 495300"/>
                    <a:gd name="connsiteY3" fmla="*/ 185738 h 195263"/>
                    <a:gd name="connsiteX4" fmla="*/ 219075 w 495300"/>
                    <a:gd name="connsiteY4" fmla="*/ 195263 h 195263"/>
                    <a:gd name="connsiteX5" fmla="*/ 323850 w 495300"/>
                    <a:gd name="connsiteY5" fmla="*/ 195263 h 195263"/>
                    <a:gd name="connsiteX6" fmla="*/ 400050 w 495300"/>
                    <a:gd name="connsiteY6" fmla="*/ 185738 h 195263"/>
                    <a:gd name="connsiteX7" fmla="*/ 457200 w 495300"/>
                    <a:gd name="connsiteY7" fmla="*/ 171450 h 195263"/>
                    <a:gd name="connsiteX8" fmla="*/ 476250 w 495300"/>
                    <a:gd name="connsiteY8" fmla="*/ 104775 h 195263"/>
                    <a:gd name="connsiteX9" fmla="*/ 476250 w 495300"/>
                    <a:gd name="connsiteY9" fmla="*/ 52388 h 195263"/>
                    <a:gd name="connsiteX10" fmla="*/ 495300 w 495300"/>
                    <a:gd name="connsiteY10" fmla="*/ 0 h 195263"/>
                    <a:gd name="connsiteX11" fmla="*/ 361950 w 495300"/>
                    <a:gd name="connsiteY11" fmla="*/ 19050 h 195263"/>
                    <a:gd name="connsiteX12" fmla="*/ 252412 w 495300"/>
                    <a:gd name="connsiteY12" fmla="*/ 19050 h 195263"/>
                    <a:gd name="connsiteX13" fmla="*/ 142875 w 495300"/>
                    <a:gd name="connsiteY13" fmla="*/ 19050 h 195263"/>
                    <a:gd name="connsiteX14" fmla="*/ 0 w 495300"/>
                    <a:gd name="connsiteY14" fmla="*/ 9525 h 1952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495300" h="195263">
                      <a:moveTo>
                        <a:pt x="0" y="9525"/>
                      </a:moveTo>
                      <a:lnTo>
                        <a:pt x="0" y="90488"/>
                      </a:lnTo>
                      <a:lnTo>
                        <a:pt x="23812" y="147638"/>
                      </a:lnTo>
                      <a:lnTo>
                        <a:pt x="95250" y="185738"/>
                      </a:lnTo>
                      <a:lnTo>
                        <a:pt x="219075" y="195263"/>
                      </a:lnTo>
                      <a:lnTo>
                        <a:pt x="323850" y="195263"/>
                      </a:lnTo>
                      <a:lnTo>
                        <a:pt x="400050" y="185738"/>
                      </a:lnTo>
                      <a:lnTo>
                        <a:pt x="457200" y="171450"/>
                      </a:lnTo>
                      <a:lnTo>
                        <a:pt x="476250" y="104775"/>
                      </a:lnTo>
                      <a:lnTo>
                        <a:pt x="476250" y="52388"/>
                      </a:lnTo>
                      <a:lnTo>
                        <a:pt x="495300" y="0"/>
                      </a:lnTo>
                      <a:lnTo>
                        <a:pt x="361950" y="19050"/>
                      </a:lnTo>
                      <a:lnTo>
                        <a:pt x="252412" y="19050"/>
                      </a:lnTo>
                      <a:lnTo>
                        <a:pt x="142875" y="19050"/>
                      </a:lnTo>
                      <a:lnTo>
                        <a:pt x="0" y="9525"/>
                      </a:lnTo>
                      <a:close/>
                    </a:path>
                  </a:pathLst>
                </a:custGeom>
                <a:solidFill>
                  <a:srgbClr val="C00000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sp>
          <p:nvSpPr>
            <p:cNvPr id="63" name="Arc 62"/>
            <p:cNvSpPr/>
            <p:nvPr/>
          </p:nvSpPr>
          <p:spPr>
            <a:xfrm rot="10800000" flipV="1">
              <a:off x="1231922" y="3068960"/>
              <a:ext cx="1008114" cy="1080119"/>
            </a:xfrm>
            <a:prstGeom prst="arc">
              <a:avLst>
                <a:gd name="adj1" fmla="val 5158574"/>
                <a:gd name="adj2" fmla="val 10457216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2051720" y="2708920"/>
            <a:ext cx="1944216" cy="3456384"/>
            <a:chOff x="971600" y="1844824"/>
            <a:chExt cx="1944216" cy="3456384"/>
          </a:xfrm>
        </p:grpSpPr>
        <p:sp>
          <p:nvSpPr>
            <p:cNvPr id="77" name="Freeform 76"/>
            <p:cNvSpPr/>
            <p:nvPr/>
          </p:nvSpPr>
          <p:spPr>
            <a:xfrm flipH="1">
              <a:off x="2031470" y="4509120"/>
              <a:ext cx="624626" cy="792088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CC00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8" name="Freeform 77"/>
            <p:cNvSpPr/>
            <p:nvPr/>
          </p:nvSpPr>
          <p:spPr>
            <a:xfrm>
              <a:off x="1259632" y="4509120"/>
              <a:ext cx="541955" cy="792088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CC00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Oval 64"/>
            <p:cNvSpPr/>
            <p:nvPr/>
          </p:nvSpPr>
          <p:spPr>
            <a:xfrm>
              <a:off x="971600" y="2276872"/>
              <a:ext cx="1944216" cy="2448272"/>
            </a:xfrm>
            <a:prstGeom prst="ellipse">
              <a:avLst/>
            </a:prstGeom>
            <a:solidFill>
              <a:srgbClr val="CC00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66"/>
                </a:solidFill>
              </a:endParaRPr>
            </a:p>
          </p:txBody>
        </p:sp>
        <p:sp>
          <p:nvSpPr>
            <p:cNvPr id="66" name="Oval 65"/>
            <p:cNvSpPr/>
            <p:nvPr/>
          </p:nvSpPr>
          <p:spPr>
            <a:xfrm flipH="1">
              <a:off x="2051720" y="2780928"/>
              <a:ext cx="95078" cy="28803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7" name="Oval 66"/>
            <p:cNvSpPr/>
            <p:nvPr/>
          </p:nvSpPr>
          <p:spPr>
            <a:xfrm flipH="1">
              <a:off x="1763688" y="2780928"/>
              <a:ext cx="95077" cy="31561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8" name="Arc 67"/>
            <p:cNvSpPr/>
            <p:nvPr/>
          </p:nvSpPr>
          <p:spPr>
            <a:xfrm>
              <a:off x="1403648" y="2924944"/>
              <a:ext cx="1129516" cy="974394"/>
            </a:xfrm>
            <a:prstGeom prst="arc">
              <a:avLst>
                <a:gd name="adj1" fmla="val 166728"/>
                <a:gd name="adj2" fmla="val 10426613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9" name="Oval 68"/>
            <p:cNvSpPr/>
            <p:nvPr/>
          </p:nvSpPr>
          <p:spPr>
            <a:xfrm>
              <a:off x="1763688" y="3189639"/>
              <a:ext cx="440432" cy="368424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66"/>
                </a:solidFill>
              </a:endParaRPr>
            </a:p>
          </p:txBody>
        </p:sp>
        <p:grpSp>
          <p:nvGrpSpPr>
            <p:cNvPr id="76" name="Group 75"/>
            <p:cNvGrpSpPr/>
            <p:nvPr/>
          </p:nvGrpSpPr>
          <p:grpSpPr>
            <a:xfrm>
              <a:off x="1331640" y="1844824"/>
              <a:ext cx="1293068" cy="1015563"/>
              <a:chOff x="1334716" y="1916832"/>
              <a:chExt cx="1036915" cy="871547"/>
            </a:xfrm>
          </p:grpSpPr>
          <p:sp>
            <p:nvSpPr>
              <p:cNvPr id="74" name="Freeform 10"/>
              <p:cNvSpPr/>
              <p:nvPr/>
            </p:nvSpPr>
            <p:spPr>
              <a:xfrm>
                <a:off x="1334716" y="2233758"/>
                <a:ext cx="1036915" cy="159948"/>
              </a:xfrm>
              <a:custGeom>
                <a:avLst/>
                <a:gdLst>
                  <a:gd name="connsiteX0" fmla="*/ 0 w 1209821"/>
                  <a:gd name="connsiteY0" fmla="*/ 0 h 138332"/>
                  <a:gd name="connsiteX1" fmla="*/ 337625 w 1209821"/>
                  <a:gd name="connsiteY1" fmla="*/ 112541 h 138332"/>
                  <a:gd name="connsiteX2" fmla="*/ 928468 w 1209821"/>
                  <a:gd name="connsiteY2" fmla="*/ 126609 h 138332"/>
                  <a:gd name="connsiteX3" fmla="*/ 1209821 w 1209821"/>
                  <a:gd name="connsiteY3" fmla="*/ 42203 h 138332"/>
                  <a:gd name="connsiteX0" fmla="*/ 0 w 1296144"/>
                  <a:gd name="connsiteY0" fmla="*/ 0 h 145366"/>
                  <a:gd name="connsiteX1" fmla="*/ 337625 w 1296144"/>
                  <a:gd name="connsiteY1" fmla="*/ 112541 h 145366"/>
                  <a:gd name="connsiteX2" fmla="*/ 928468 w 1296144"/>
                  <a:gd name="connsiteY2" fmla="*/ 126609 h 145366"/>
                  <a:gd name="connsiteX3" fmla="*/ 1296144 w 1296144"/>
                  <a:gd name="connsiteY3" fmla="*/ 0 h 145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96144" h="145366">
                    <a:moveTo>
                      <a:pt x="0" y="0"/>
                    </a:moveTo>
                    <a:cubicBezTo>
                      <a:pt x="91440" y="45719"/>
                      <a:pt x="182880" y="91439"/>
                      <a:pt x="337625" y="112541"/>
                    </a:cubicBezTo>
                    <a:cubicBezTo>
                      <a:pt x="492370" y="133643"/>
                      <a:pt x="768715" y="145366"/>
                      <a:pt x="928468" y="126609"/>
                    </a:cubicBezTo>
                    <a:cubicBezTo>
                      <a:pt x="1088221" y="107852"/>
                      <a:pt x="1228150" y="36341"/>
                      <a:pt x="1296144" y="0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75" name="Chord 11"/>
              <p:cNvSpPr/>
              <p:nvPr/>
            </p:nvSpPr>
            <p:spPr>
              <a:xfrm>
                <a:off x="1547664" y="1916832"/>
                <a:ext cx="576064" cy="871547"/>
              </a:xfrm>
              <a:prstGeom prst="chord">
                <a:avLst>
                  <a:gd name="adj1" fmla="val 10765082"/>
                  <a:gd name="adj2" fmla="val 108958"/>
                </a:avLst>
              </a:prstGeom>
              <a:solidFill>
                <a:srgbClr val="00FFFF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103" name="Group 102"/>
          <p:cNvGrpSpPr/>
          <p:nvPr/>
        </p:nvGrpSpPr>
        <p:grpSpPr>
          <a:xfrm flipH="1">
            <a:off x="1691680" y="2708920"/>
            <a:ext cx="2376264" cy="2880320"/>
            <a:chOff x="3059832" y="-315416"/>
            <a:chExt cx="2281644" cy="2880320"/>
          </a:xfrm>
        </p:grpSpPr>
        <p:grpSp>
          <p:nvGrpSpPr>
            <p:cNvPr id="104" name="Group 83"/>
            <p:cNvGrpSpPr/>
            <p:nvPr/>
          </p:nvGrpSpPr>
          <p:grpSpPr>
            <a:xfrm>
              <a:off x="3059832" y="-315416"/>
              <a:ext cx="2281644" cy="2880320"/>
              <a:chOff x="971600" y="1844824"/>
              <a:chExt cx="2281644" cy="2880320"/>
            </a:xfrm>
          </p:grpSpPr>
          <p:sp>
            <p:nvSpPr>
              <p:cNvPr id="106" name="Oval 105"/>
              <p:cNvSpPr/>
              <p:nvPr/>
            </p:nvSpPr>
            <p:spPr>
              <a:xfrm>
                <a:off x="971600" y="2276872"/>
                <a:ext cx="1944216" cy="2448272"/>
              </a:xfrm>
              <a:prstGeom prst="ellipse">
                <a:avLst/>
              </a:prstGeom>
              <a:solidFill>
                <a:srgbClr val="CC00FF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FFFF66"/>
                  </a:solidFill>
                </a:endParaRPr>
              </a:p>
            </p:txBody>
          </p:sp>
          <p:sp>
            <p:nvSpPr>
              <p:cNvPr id="107" name="Oval 106"/>
              <p:cNvSpPr/>
              <p:nvPr/>
            </p:nvSpPr>
            <p:spPr>
              <a:xfrm flipH="1">
                <a:off x="2483768" y="2780928"/>
                <a:ext cx="95078" cy="28803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8" name="Arc 107"/>
              <p:cNvSpPr/>
              <p:nvPr/>
            </p:nvSpPr>
            <p:spPr>
              <a:xfrm>
                <a:off x="2123728" y="2924944"/>
                <a:ext cx="1129516" cy="974394"/>
              </a:xfrm>
              <a:prstGeom prst="arc">
                <a:avLst>
                  <a:gd name="adj1" fmla="val 4259975"/>
                  <a:gd name="adj2" fmla="val 10426613"/>
                </a:avLst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09" name="Oval 108"/>
              <p:cNvSpPr/>
              <p:nvPr/>
            </p:nvSpPr>
            <p:spPr>
              <a:xfrm>
                <a:off x="2691408" y="3189639"/>
                <a:ext cx="440432" cy="368424"/>
              </a:xfrm>
              <a:prstGeom prst="ellipse">
                <a:avLst/>
              </a:prstGeom>
              <a:solidFill>
                <a:srgbClr val="FFFF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FFFF66"/>
                  </a:solidFill>
                </a:endParaRPr>
              </a:p>
            </p:txBody>
          </p:sp>
          <p:grpSp>
            <p:nvGrpSpPr>
              <p:cNvPr id="110" name="Group 75"/>
              <p:cNvGrpSpPr/>
              <p:nvPr/>
            </p:nvGrpSpPr>
            <p:grpSpPr>
              <a:xfrm>
                <a:off x="1331640" y="1844824"/>
                <a:ext cx="1293068" cy="1015563"/>
                <a:chOff x="1334716" y="1916832"/>
                <a:chExt cx="1036915" cy="871547"/>
              </a:xfrm>
            </p:grpSpPr>
            <p:sp>
              <p:nvSpPr>
                <p:cNvPr id="111" name="Freeform 10"/>
                <p:cNvSpPr/>
                <p:nvPr/>
              </p:nvSpPr>
              <p:spPr>
                <a:xfrm>
                  <a:off x="1334716" y="2233758"/>
                  <a:ext cx="1036915" cy="159948"/>
                </a:xfrm>
                <a:custGeom>
                  <a:avLst/>
                  <a:gdLst>
                    <a:gd name="connsiteX0" fmla="*/ 0 w 1209821"/>
                    <a:gd name="connsiteY0" fmla="*/ 0 h 138332"/>
                    <a:gd name="connsiteX1" fmla="*/ 337625 w 1209821"/>
                    <a:gd name="connsiteY1" fmla="*/ 112541 h 138332"/>
                    <a:gd name="connsiteX2" fmla="*/ 928468 w 1209821"/>
                    <a:gd name="connsiteY2" fmla="*/ 126609 h 138332"/>
                    <a:gd name="connsiteX3" fmla="*/ 1209821 w 1209821"/>
                    <a:gd name="connsiteY3" fmla="*/ 42203 h 138332"/>
                    <a:gd name="connsiteX0" fmla="*/ 0 w 1296144"/>
                    <a:gd name="connsiteY0" fmla="*/ 0 h 145366"/>
                    <a:gd name="connsiteX1" fmla="*/ 337625 w 1296144"/>
                    <a:gd name="connsiteY1" fmla="*/ 112541 h 145366"/>
                    <a:gd name="connsiteX2" fmla="*/ 928468 w 1296144"/>
                    <a:gd name="connsiteY2" fmla="*/ 126609 h 145366"/>
                    <a:gd name="connsiteX3" fmla="*/ 1296144 w 1296144"/>
                    <a:gd name="connsiteY3" fmla="*/ 0 h 1453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96144" h="145366">
                      <a:moveTo>
                        <a:pt x="0" y="0"/>
                      </a:moveTo>
                      <a:cubicBezTo>
                        <a:pt x="91440" y="45719"/>
                        <a:pt x="182880" y="91439"/>
                        <a:pt x="337625" y="112541"/>
                      </a:cubicBezTo>
                      <a:cubicBezTo>
                        <a:pt x="492370" y="133643"/>
                        <a:pt x="768715" y="145366"/>
                        <a:pt x="928468" y="126609"/>
                      </a:cubicBezTo>
                      <a:cubicBezTo>
                        <a:pt x="1088221" y="107852"/>
                        <a:pt x="1228150" y="36341"/>
                        <a:pt x="1296144" y="0"/>
                      </a:cubicBez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112" name="Chord 11"/>
                <p:cNvSpPr/>
                <p:nvPr/>
              </p:nvSpPr>
              <p:spPr>
                <a:xfrm>
                  <a:off x="1547664" y="1916832"/>
                  <a:ext cx="576064" cy="871547"/>
                </a:xfrm>
                <a:prstGeom prst="chord">
                  <a:avLst>
                    <a:gd name="adj1" fmla="val 10765082"/>
                    <a:gd name="adj2" fmla="val 108958"/>
                  </a:avLst>
                </a:prstGeom>
                <a:solidFill>
                  <a:srgbClr val="00FFFF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sp>
          <p:nvSpPr>
            <p:cNvPr id="105" name="Freeform 104"/>
            <p:cNvSpPr/>
            <p:nvPr/>
          </p:nvSpPr>
          <p:spPr>
            <a:xfrm rot="10800000" flipV="1">
              <a:off x="3491880" y="980728"/>
              <a:ext cx="737266" cy="1228013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74399">
                  <a:moveTo>
                    <a:pt x="240017" y="164738"/>
                  </a:moveTo>
                  <a:cubicBezTo>
                    <a:pt x="254106" y="210379"/>
                    <a:pt x="265958" y="329141"/>
                    <a:pt x="239713" y="381071"/>
                  </a:cubicBezTo>
                  <a:cubicBezTo>
                    <a:pt x="213469" y="43300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1673" y="637579"/>
                    <a:pt x="368300" y="628720"/>
                  </a:cubicBezTo>
                  <a:cubicBezTo>
                    <a:pt x="374927" y="619861"/>
                    <a:pt x="369888" y="648962"/>
                    <a:pt x="375444" y="695396"/>
                  </a:cubicBezTo>
                  <a:cubicBezTo>
                    <a:pt x="381000" y="741831"/>
                    <a:pt x="388938" y="860893"/>
                    <a:pt x="401638" y="907327"/>
                  </a:cubicBezTo>
                  <a:cubicBezTo>
                    <a:pt x="414338" y="953761"/>
                    <a:pt x="434578" y="973605"/>
                    <a:pt x="451644" y="974002"/>
                  </a:cubicBezTo>
                  <a:cubicBezTo>
                    <a:pt x="468710" y="974399"/>
                    <a:pt x="495301" y="960508"/>
                    <a:pt x="504032" y="909708"/>
                  </a:cubicBezTo>
                  <a:cubicBezTo>
                    <a:pt x="512763" y="858908"/>
                    <a:pt x="500063" y="690235"/>
                    <a:pt x="504032" y="669201"/>
                  </a:cubicBezTo>
                  <a:cubicBezTo>
                    <a:pt x="508001" y="648167"/>
                    <a:pt x="516335" y="748180"/>
                    <a:pt x="527844" y="783502"/>
                  </a:cubicBezTo>
                  <a:cubicBezTo>
                    <a:pt x="539353" y="818824"/>
                    <a:pt x="556816" y="861289"/>
                    <a:pt x="573088" y="881133"/>
                  </a:cubicBezTo>
                  <a:cubicBezTo>
                    <a:pt x="589360" y="900977"/>
                    <a:pt x="610654" y="908484"/>
                    <a:pt x="625475" y="902564"/>
                  </a:cubicBezTo>
                  <a:cubicBezTo>
                    <a:pt x="640296" y="896644"/>
                    <a:pt x="658838" y="875379"/>
                    <a:pt x="662013" y="845613"/>
                  </a:cubicBezTo>
                  <a:cubicBezTo>
                    <a:pt x="665188" y="815847"/>
                    <a:pt x="649424" y="756945"/>
                    <a:pt x="644525" y="723971"/>
                  </a:cubicBezTo>
                  <a:cubicBezTo>
                    <a:pt x="639626" y="690997"/>
                    <a:pt x="620316" y="635468"/>
                    <a:pt x="632619" y="647771"/>
                  </a:cubicBezTo>
                  <a:cubicBezTo>
                    <a:pt x="644922" y="660074"/>
                    <a:pt x="695325" y="776358"/>
                    <a:pt x="718344" y="797789"/>
                  </a:cubicBezTo>
                  <a:cubicBezTo>
                    <a:pt x="741363" y="819220"/>
                    <a:pt x="763985" y="803346"/>
                    <a:pt x="770732" y="776358"/>
                  </a:cubicBezTo>
                  <a:cubicBezTo>
                    <a:pt x="777479" y="749371"/>
                    <a:pt x="775891" y="687855"/>
                    <a:pt x="758825" y="635864"/>
                  </a:cubicBezTo>
                  <a:cubicBezTo>
                    <a:pt x="741759" y="583873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solidFill>
              <a:srgbClr val="CC00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1" animBg="1"/>
      <p:bldP spid="81" grpId="2" animBg="1"/>
      <p:bldP spid="82" grpId="1" animBg="1"/>
      <p:bldP spid="82" grpId="2" animBg="1"/>
      <p:bldP spid="79" grpId="0" animBg="1"/>
      <p:bldP spid="79" grpId="1" animBg="1"/>
      <p:bldP spid="80" grpId="0" animBg="1"/>
      <p:bldP spid="80" grpId="1" animBg="1"/>
      <p:bldP spid="4" grpId="0" animBg="1"/>
      <p:bldP spid="4" grpId="1" animBg="1"/>
      <p:bldP spid="4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" name="Group 132"/>
          <p:cNvGrpSpPr/>
          <p:nvPr/>
        </p:nvGrpSpPr>
        <p:grpSpPr>
          <a:xfrm>
            <a:off x="-1548680" y="-2130076"/>
            <a:ext cx="10657184" cy="6063132"/>
            <a:chOff x="-756592" y="-2907704"/>
            <a:chExt cx="10657184" cy="6063132"/>
          </a:xfrm>
        </p:grpSpPr>
        <p:grpSp>
          <p:nvGrpSpPr>
            <p:cNvPr id="106" name="Group 58"/>
            <p:cNvGrpSpPr>
              <a:grpSpLocks noChangeAspect="1"/>
            </p:cNvGrpSpPr>
            <p:nvPr/>
          </p:nvGrpSpPr>
          <p:grpSpPr>
            <a:xfrm>
              <a:off x="251520" y="620688"/>
              <a:ext cx="4742284" cy="1814660"/>
              <a:chOff x="319088" y="2564904"/>
              <a:chExt cx="7339012" cy="2808312"/>
            </a:xfrm>
          </p:grpSpPr>
          <p:sp>
            <p:nvSpPr>
              <p:cNvPr id="107" name="Freeform 106"/>
              <p:cNvSpPr/>
              <p:nvPr/>
            </p:nvSpPr>
            <p:spPr>
              <a:xfrm>
                <a:off x="467544" y="2564904"/>
                <a:ext cx="7091363" cy="2345531"/>
              </a:xfrm>
              <a:custGeom>
                <a:avLst/>
                <a:gdLst>
                  <a:gd name="connsiteX0" fmla="*/ 38100 w 7091363"/>
                  <a:gd name="connsiteY0" fmla="*/ 1619250 h 2345531"/>
                  <a:gd name="connsiteX1" fmla="*/ 23813 w 7091363"/>
                  <a:gd name="connsiteY1" fmla="*/ 1319212 h 2345531"/>
                  <a:gd name="connsiteX2" fmla="*/ 52388 w 7091363"/>
                  <a:gd name="connsiteY2" fmla="*/ 1076325 h 2345531"/>
                  <a:gd name="connsiteX3" fmla="*/ 138113 w 7091363"/>
                  <a:gd name="connsiteY3" fmla="*/ 947737 h 2345531"/>
                  <a:gd name="connsiteX4" fmla="*/ 381000 w 7091363"/>
                  <a:gd name="connsiteY4" fmla="*/ 876300 h 2345531"/>
                  <a:gd name="connsiteX5" fmla="*/ 995363 w 7091363"/>
                  <a:gd name="connsiteY5" fmla="*/ 862012 h 2345531"/>
                  <a:gd name="connsiteX6" fmla="*/ 1123950 w 7091363"/>
                  <a:gd name="connsiteY6" fmla="*/ 862012 h 2345531"/>
                  <a:gd name="connsiteX7" fmla="*/ 1195388 w 7091363"/>
                  <a:gd name="connsiteY7" fmla="*/ 790575 h 2345531"/>
                  <a:gd name="connsiteX8" fmla="*/ 1866900 w 7091363"/>
                  <a:gd name="connsiteY8" fmla="*/ 233362 h 2345531"/>
                  <a:gd name="connsiteX9" fmla="*/ 2338388 w 7091363"/>
                  <a:gd name="connsiteY9" fmla="*/ 47625 h 2345531"/>
                  <a:gd name="connsiteX10" fmla="*/ 2824163 w 7091363"/>
                  <a:gd name="connsiteY10" fmla="*/ 4762 h 2345531"/>
                  <a:gd name="connsiteX11" fmla="*/ 3367088 w 7091363"/>
                  <a:gd name="connsiteY11" fmla="*/ 19050 h 2345531"/>
                  <a:gd name="connsiteX12" fmla="*/ 3867150 w 7091363"/>
                  <a:gd name="connsiteY12" fmla="*/ 90487 h 2345531"/>
                  <a:gd name="connsiteX13" fmla="*/ 4210050 w 7091363"/>
                  <a:gd name="connsiteY13" fmla="*/ 204787 h 2345531"/>
                  <a:gd name="connsiteX14" fmla="*/ 4538663 w 7091363"/>
                  <a:gd name="connsiteY14" fmla="*/ 419100 h 2345531"/>
                  <a:gd name="connsiteX15" fmla="*/ 5038725 w 7091363"/>
                  <a:gd name="connsiteY15" fmla="*/ 890587 h 2345531"/>
                  <a:gd name="connsiteX16" fmla="*/ 5110163 w 7091363"/>
                  <a:gd name="connsiteY16" fmla="*/ 976312 h 2345531"/>
                  <a:gd name="connsiteX17" fmla="*/ 5438775 w 7091363"/>
                  <a:gd name="connsiteY17" fmla="*/ 1033462 h 2345531"/>
                  <a:gd name="connsiteX18" fmla="*/ 6510338 w 7091363"/>
                  <a:gd name="connsiteY18" fmla="*/ 1219200 h 2345531"/>
                  <a:gd name="connsiteX19" fmla="*/ 6853238 w 7091363"/>
                  <a:gd name="connsiteY19" fmla="*/ 1362075 h 2345531"/>
                  <a:gd name="connsiteX20" fmla="*/ 6981825 w 7091363"/>
                  <a:gd name="connsiteY20" fmla="*/ 1562100 h 2345531"/>
                  <a:gd name="connsiteX21" fmla="*/ 7053263 w 7091363"/>
                  <a:gd name="connsiteY21" fmla="*/ 1790700 h 2345531"/>
                  <a:gd name="connsiteX22" fmla="*/ 6753225 w 7091363"/>
                  <a:gd name="connsiteY22" fmla="*/ 2062162 h 2345531"/>
                  <a:gd name="connsiteX23" fmla="*/ 5195888 w 7091363"/>
                  <a:gd name="connsiteY23" fmla="*/ 2276475 h 2345531"/>
                  <a:gd name="connsiteX24" fmla="*/ 1481138 w 7091363"/>
                  <a:gd name="connsiteY24" fmla="*/ 2290762 h 2345531"/>
                  <a:gd name="connsiteX25" fmla="*/ 252413 w 7091363"/>
                  <a:gd name="connsiteY25" fmla="*/ 1947862 h 2345531"/>
                  <a:gd name="connsiteX26" fmla="*/ 38100 w 7091363"/>
                  <a:gd name="connsiteY26" fmla="*/ 1619250 h 23455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7091363" h="2345531">
                    <a:moveTo>
                      <a:pt x="38100" y="1619250"/>
                    </a:moveTo>
                    <a:cubicBezTo>
                      <a:pt x="0" y="1514475"/>
                      <a:pt x="21432" y="1409699"/>
                      <a:pt x="23813" y="1319212"/>
                    </a:cubicBezTo>
                    <a:cubicBezTo>
                      <a:pt x="26194" y="1228725"/>
                      <a:pt x="33338" y="1138238"/>
                      <a:pt x="52388" y="1076325"/>
                    </a:cubicBezTo>
                    <a:cubicBezTo>
                      <a:pt x="71438" y="1014412"/>
                      <a:pt x="83344" y="981074"/>
                      <a:pt x="138113" y="947737"/>
                    </a:cubicBezTo>
                    <a:cubicBezTo>
                      <a:pt x="192882" y="914400"/>
                      <a:pt x="238125" y="890587"/>
                      <a:pt x="381000" y="876300"/>
                    </a:cubicBezTo>
                    <a:cubicBezTo>
                      <a:pt x="523875" y="862013"/>
                      <a:pt x="871538" y="864393"/>
                      <a:pt x="995363" y="862012"/>
                    </a:cubicBezTo>
                    <a:cubicBezTo>
                      <a:pt x="1119188" y="859631"/>
                      <a:pt x="1090612" y="873918"/>
                      <a:pt x="1123950" y="862012"/>
                    </a:cubicBezTo>
                    <a:cubicBezTo>
                      <a:pt x="1157288" y="850106"/>
                      <a:pt x="1071563" y="895350"/>
                      <a:pt x="1195388" y="790575"/>
                    </a:cubicBezTo>
                    <a:cubicBezTo>
                      <a:pt x="1319213" y="685800"/>
                      <a:pt x="1676400" y="357187"/>
                      <a:pt x="1866900" y="233362"/>
                    </a:cubicBezTo>
                    <a:cubicBezTo>
                      <a:pt x="2057400" y="109537"/>
                      <a:pt x="2178844" y="85725"/>
                      <a:pt x="2338388" y="47625"/>
                    </a:cubicBezTo>
                    <a:cubicBezTo>
                      <a:pt x="2497932" y="9525"/>
                      <a:pt x="2652713" y="9524"/>
                      <a:pt x="2824163" y="4762"/>
                    </a:cubicBezTo>
                    <a:cubicBezTo>
                      <a:pt x="2995613" y="0"/>
                      <a:pt x="3193257" y="4763"/>
                      <a:pt x="3367088" y="19050"/>
                    </a:cubicBezTo>
                    <a:cubicBezTo>
                      <a:pt x="3540919" y="33337"/>
                      <a:pt x="3726656" y="59531"/>
                      <a:pt x="3867150" y="90487"/>
                    </a:cubicBezTo>
                    <a:cubicBezTo>
                      <a:pt x="4007644" y="121443"/>
                      <a:pt x="4098131" y="150018"/>
                      <a:pt x="4210050" y="204787"/>
                    </a:cubicBezTo>
                    <a:cubicBezTo>
                      <a:pt x="4321969" y="259556"/>
                      <a:pt x="4400551" y="304800"/>
                      <a:pt x="4538663" y="419100"/>
                    </a:cubicBezTo>
                    <a:cubicBezTo>
                      <a:pt x="4676775" y="533400"/>
                      <a:pt x="4943475" y="797718"/>
                      <a:pt x="5038725" y="890587"/>
                    </a:cubicBezTo>
                    <a:cubicBezTo>
                      <a:pt x="5133975" y="983456"/>
                      <a:pt x="5043488" y="952500"/>
                      <a:pt x="5110163" y="976312"/>
                    </a:cubicBezTo>
                    <a:cubicBezTo>
                      <a:pt x="5176838" y="1000125"/>
                      <a:pt x="5438775" y="1033462"/>
                      <a:pt x="5438775" y="1033462"/>
                    </a:cubicBezTo>
                    <a:cubicBezTo>
                      <a:pt x="5672137" y="1073943"/>
                      <a:pt x="6274594" y="1164431"/>
                      <a:pt x="6510338" y="1219200"/>
                    </a:cubicBezTo>
                    <a:cubicBezTo>
                      <a:pt x="6746082" y="1273969"/>
                      <a:pt x="6774657" y="1304925"/>
                      <a:pt x="6853238" y="1362075"/>
                    </a:cubicBezTo>
                    <a:cubicBezTo>
                      <a:pt x="6931819" y="1419225"/>
                      <a:pt x="6948488" y="1490663"/>
                      <a:pt x="6981825" y="1562100"/>
                    </a:cubicBezTo>
                    <a:cubicBezTo>
                      <a:pt x="7015162" y="1633537"/>
                      <a:pt x="7091363" y="1707356"/>
                      <a:pt x="7053263" y="1790700"/>
                    </a:cubicBezTo>
                    <a:cubicBezTo>
                      <a:pt x="7015163" y="1874044"/>
                      <a:pt x="7062787" y="1981200"/>
                      <a:pt x="6753225" y="2062162"/>
                    </a:cubicBezTo>
                    <a:cubicBezTo>
                      <a:pt x="6443663" y="2143124"/>
                      <a:pt x="6074569" y="2238375"/>
                      <a:pt x="5195888" y="2276475"/>
                    </a:cubicBezTo>
                    <a:cubicBezTo>
                      <a:pt x="4317207" y="2314575"/>
                      <a:pt x="2305051" y="2345531"/>
                      <a:pt x="1481138" y="2290762"/>
                    </a:cubicBezTo>
                    <a:cubicBezTo>
                      <a:pt x="657226" y="2235993"/>
                      <a:pt x="492919" y="2059781"/>
                      <a:pt x="252413" y="1947862"/>
                    </a:cubicBezTo>
                    <a:cubicBezTo>
                      <a:pt x="11907" y="1835943"/>
                      <a:pt x="76200" y="1724025"/>
                      <a:pt x="38100" y="1619250"/>
                    </a:cubicBezTo>
                    <a:close/>
                  </a:path>
                </a:pathLst>
              </a:custGeom>
              <a:solidFill>
                <a:srgbClr val="FFFF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8" name="Freeform 107"/>
              <p:cNvSpPr/>
              <p:nvPr/>
            </p:nvSpPr>
            <p:spPr>
              <a:xfrm>
                <a:off x="319088" y="4024313"/>
                <a:ext cx="1607343" cy="835819"/>
              </a:xfrm>
              <a:custGeom>
                <a:avLst/>
                <a:gdLst>
                  <a:gd name="connsiteX0" fmla="*/ 1323975 w 1607343"/>
                  <a:gd name="connsiteY0" fmla="*/ 119062 h 835819"/>
                  <a:gd name="connsiteX1" fmla="*/ 238125 w 1607343"/>
                  <a:gd name="connsiteY1" fmla="*/ 133350 h 835819"/>
                  <a:gd name="connsiteX2" fmla="*/ 52387 w 1607343"/>
                  <a:gd name="connsiteY2" fmla="*/ 347662 h 835819"/>
                  <a:gd name="connsiteX3" fmla="*/ 66675 w 1607343"/>
                  <a:gd name="connsiteY3" fmla="*/ 661987 h 835819"/>
                  <a:gd name="connsiteX4" fmla="*/ 452437 w 1607343"/>
                  <a:gd name="connsiteY4" fmla="*/ 719137 h 835819"/>
                  <a:gd name="connsiteX5" fmla="*/ 1452562 w 1607343"/>
                  <a:gd name="connsiteY5" fmla="*/ 733425 h 835819"/>
                  <a:gd name="connsiteX6" fmla="*/ 1381125 w 1607343"/>
                  <a:gd name="connsiteY6" fmla="*/ 104775 h 835819"/>
                  <a:gd name="connsiteX7" fmla="*/ 1323975 w 1607343"/>
                  <a:gd name="connsiteY7" fmla="*/ 119062 h 835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07343" h="835819">
                    <a:moveTo>
                      <a:pt x="1323975" y="119062"/>
                    </a:moveTo>
                    <a:cubicBezTo>
                      <a:pt x="1133475" y="123824"/>
                      <a:pt x="450056" y="95250"/>
                      <a:pt x="238125" y="133350"/>
                    </a:cubicBezTo>
                    <a:cubicBezTo>
                      <a:pt x="26194" y="171450"/>
                      <a:pt x="80962" y="259556"/>
                      <a:pt x="52387" y="347662"/>
                    </a:cubicBezTo>
                    <a:cubicBezTo>
                      <a:pt x="23812" y="435768"/>
                      <a:pt x="0" y="600075"/>
                      <a:pt x="66675" y="661987"/>
                    </a:cubicBezTo>
                    <a:cubicBezTo>
                      <a:pt x="133350" y="723900"/>
                      <a:pt x="221456" y="707231"/>
                      <a:pt x="452437" y="719137"/>
                    </a:cubicBezTo>
                    <a:cubicBezTo>
                      <a:pt x="683418" y="731043"/>
                      <a:pt x="1297781" y="835819"/>
                      <a:pt x="1452562" y="733425"/>
                    </a:cubicBezTo>
                    <a:cubicBezTo>
                      <a:pt x="1607343" y="631031"/>
                      <a:pt x="1400175" y="209550"/>
                      <a:pt x="1381125" y="104775"/>
                    </a:cubicBezTo>
                    <a:cubicBezTo>
                      <a:pt x="1362075" y="0"/>
                      <a:pt x="1514475" y="114300"/>
                      <a:pt x="1323975" y="119062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9" name="Freeform 108"/>
              <p:cNvSpPr/>
              <p:nvPr/>
            </p:nvSpPr>
            <p:spPr>
              <a:xfrm>
                <a:off x="6791325" y="4131469"/>
                <a:ext cx="866775" cy="766762"/>
              </a:xfrm>
              <a:custGeom>
                <a:avLst/>
                <a:gdLst>
                  <a:gd name="connsiteX0" fmla="*/ 66675 w 866775"/>
                  <a:gd name="connsiteY0" fmla="*/ 211931 h 766762"/>
                  <a:gd name="connsiteX1" fmla="*/ 538163 w 866775"/>
                  <a:gd name="connsiteY1" fmla="*/ 140494 h 766762"/>
                  <a:gd name="connsiteX2" fmla="*/ 723900 w 866775"/>
                  <a:gd name="connsiteY2" fmla="*/ 69056 h 766762"/>
                  <a:gd name="connsiteX3" fmla="*/ 823913 w 866775"/>
                  <a:gd name="connsiteY3" fmla="*/ 554831 h 766762"/>
                  <a:gd name="connsiteX4" fmla="*/ 752475 w 866775"/>
                  <a:gd name="connsiteY4" fmla="*/ 640556 h 766762"/>
                  <a:gd name="connsiteX5" fmla="*/ 138113 w 866775"/>
                  <a:gd name="connsiteY5" fmla="*/ 697706 h 766762"/>
                  <a:gd name="connsiteX6" fmla="*/ 66675 w 866775"/>
                  <a:gd name="connsiteY6" fmla="*/ 211931 h 766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66775" h="766762">
                    <a:moveTo>
                      <a:pt x="66675" y="211931"/>
                    </a:moveTo>
                    <a:cubicBezTo>
                      <a:pt x="133350" y="119062"/>
                      <a:pt x="428626" y="164306"/>
                      <a:pt x="538163" y="140494"/>
                    </a:cubicBezTo>
                    <a:cubicBezTo>
                      <a:pt x="647700" y="116682"/>
                      <a:pt x="676275" y="0"/>
                      <a:pt x="723900" y="69056"/>
                    </a:cubicBezTo>
                    <a:cubicBezTo>
                      <a:pt x="771525" y="138112"/>
                      <a:pt x="819151" y="459581"/>
                      <a:pt x="823913" y="554831"/>
                    </a:cubicBezTo>
                    <a:cubicBezTo>
                      <a:pt x="828675" y="650081"/>
                      <a:pt x="866775" y="616744"/>
                      <a:pt x="752475" y="640556"/>
                    </a:cubicBezTo>
                    <a:cubicBezTo>
                      <a:pt x="638175" y="664368"/>
                      <a:pt x="250032" y="766762"/>
                      <a:pt x="138113" y="697706"/>
                    </a:cubicBezTo>
                    <a:cubicBezTo>
                      <a:pt x="26194" y="628650"/>
                      <a:pt x="0" y="304800"/>
                      <a:pt x="66675" y="211931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0" name="Freeform 109"/>
              <p:cNvSpPr/>
              <p:nvPr/>
            </p:nvSpPr>
            <p:spPr>
              <a:xfrm>
                <a:off x="1783556" y="2619376"/>
                <a:ext cx="1176338" cy="821530"/>
              </a:xfrm>
              <a:custGeom>
                <a:avLst/>
                <a:gdLst>
                  <a:gd name="connsiteX0" fmla="*/ 1116807 w 1176338"/>
                  <a:gd name="connsiteY0" fmla="*/ 809624 h 821530"/>
                  <a:gd name="connsiteX1" fmla="*/ 1116807 w 1176338"/>
                  <a:gd name="connsiteY1" fmla="*/ 109537 h 821530"/>
                  <a:gd name="connsiteX2" fmla="*/ 759619 w 1176338"/>
                  <a:gd name="connsiteY2" fmla="*/ 152399 h 821530"/>
                  <a:gd name="connsiteX3" fmla="*/ 488157 w 1176338"/>
                  <a:gd name="connsiteY3" fmla="*/ 380999 h 821530"/>
                  <a:gd name="connsiteX4" fmla="*/ 73819 w 1176338"/>
                  <a:gd name="connsiteY4" fmla="*/ 752474 h 821530"/>
                  <a:gd name="connsiteX5" fmla="*/ 45244 w 1176338"/>
                  <a:gd name="connsiteY5" fmla="*/ 795337 h 821530"/>
                  <a:gd name="connsiteX6" fmla="*/ 273844 w 1176338"/>
                  <a:gd name="connsiteY6" fmla="*/ 795337 h 821530"/>
                  <a:gd name="connsiteX7" fmla="*/ 1116807 w 1176338"/>
                  <a:gd name="connsiteY7" fmla="*/ 809624 h 821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6338" h="821530">
                    <a:moveTo>
                      <a:pt x="1116807" y="809624"/>
                    </a:moveTo>
                    <a:cubicBezTo>
                      <a:pt x="1146572" y="514349"/>
                      <a:pt x="1176338" y="219075"/>
                      <a:pt x="1116807" y="109537"/>
                    </a:cubicBezTo>
                    <a:cubicBezTo>
                      <a:pt x="1057276" y="0"/>
                      <a:pt x="864394" y="107155"/>
                      <a:pt x="759619" y="152399"/>
                    </a:cubicBezTo>
                    <a:cubicBezTo>
                      <a:pt x="654844" y="197643"/>
                      <a:pt x="602457" y="280987"/>
                      <a:pt x="488157" y="380999"/>
                    </a:cubicBezTo>
                    <a:cubicBezTo>
                      <a:pt x="373857" y="481012"/>
                      <a:pt x="147638" y="683418"/>
                      <a:pt x="73819" y="752474"/>
                    </a:cubicBezTo>
                    <a:cubicBezTo>
                      <a:pt x="0" y="821530"/>
                      <a:pt x="11907" y="788193"/>
                      <a:pt x="45244" y="795337"/>
                    </a:cubicBezTo>
                    <a:cubicBezTo>
                      <a:pt x="78581" y="802481"/>
                      <a:pt x="273844" y="795337"/>
                      <a:pt x="273844" y="795337"/>
                    </a:cubicBezTo>
                    <a:lnTo>
                      <a:pt x="1116807" y="809624"/>
                    </a:lnTo>
                    <a:close/>
                  </a:path>
                </a:pathLst>
              </a:custGeom>
              <a:solidFill>
                <a:srgbClr val="00FFFF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1" name="Freeform 110"/>
              <p:cNvSpPr/>
              <p:nvPr/>
            </p:nvSpPr>
            <p:spPr>
              <a:xfrm>
                <a:off x="3214688" y="2576513"/>
                <a:ext cx="2216944" cy="1014412"/>
              </a:xfrm>
              <a:custGeom>
                <a:avLst/>
                <a:gdLst>
                  <a:gd name="connsiteX0" fmla="*/ 28575 w 2216944"/>
                  <a:gd name="connsiteY0" fmla="*/ 866775 h 1014412"/>
                  <a:gd name="connsiteX1" fmla="*/ 0 w 2216944"/>
                  <a:gd name="connsiteY1" fmla="*/ 123825 h 1014412"/>
                  <a:gd name="connsiteX2" fmla="*/ 28575 w 2216944"/>
                  <a:gd name="connsiteY2" fmla="*/ 123825 h 1014412"/>
                  <a:gd name="connsiteX3" fmla="*/ 871537 w 2216944"/>
                  <a:gd name="connsiteY3" fmla="*/ 152400 h 1014412"/>
                  <a:gd name="connsiteX4" fmla="*/ 1485900 w 2216944"/>
                  <a:gd name="connsiteY4" fmla="*/ 395287 h 1014412"/>
                  <a:gd name="connsiteX5" fmla="*/ 2114550 w 2216944"/>
                  <a:gd name="connsiteY5" fmla="*/ 923925 h 1014412"/>
                  <a:gd name="connsiteX6" fmla="*/ 2100262 w 2216944"/>
                  <a:gd name="connsiteY6" fmla="*/ 938212 h 1014412"/>
                  <a:gd name="connsiteX7" fmla="*/ 28575 w 2216944"/>
                  <a:gd name="connsiteY7" fmla="*/ 866775 h 1014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16944" h="1014412">
                    <a:moveTo>
                      <a:pt x="28575" y="866775"/>
                    </a:moveTo>
                    <a:cubicBezTo>
                      <a:pt x="14287" y="557212"/>
                      <a:pt x="0" y="247650"/>
                      <a:pt x="0" y="123825"/>
                    </a:cubicBezTo>
                    <a:cubicBezTo>
                      <a:pt x="0" y="0"/>
                      <a:pt x="28575" y="123825"/>
                      <a:pt x="28575" y="123825"/>
                    </a:cubicBezTo>
                    <a:lnTo>
                      <a:pt x="871537" y="152400"/>
                    </a:lnTo>
                    <a:cubicBezTo>
                      <a:pt x="1114424" y="197644"/>
                      <a:pt x="1278731" y="266699"/>
                      <a:pt x="1485900" y="395287"/>
                    </a:cubicBezTo>
                    <a:cubicBezTo>
                      <a:pt x="1693069" y="523875"/>
                      <a:pt x="2012156" y="833438"/>
                      <a:pt x="2114550" y="923925"/>
                    </a:cubicBezTo>
                    <a:cubicBezTo>
                      <a:pt x="2216944" y="1014412"/>
                      <a:pt x="2100262" y="938212"/>
                      <a:pt x="2100262" y="938212"/>
                    </a:cubicBezTo>
                    <a:lnTo>
                      <a:pt x="28575" y="866775"/>
                    </a:lnTo>
                    <a:close/>
                  </a:path>
                </a:pathLst>
              </a:custGeom>
              <a:solidFill>
                <a:srgbClr val="00FFFF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2" name="Oval 111"/>
              <p:cNvSpPr/>
              <p:nvPr/>
            </p:nvSpPr>
            <p:spPr>
              <a:xfrm>
                <a:off x="1259632" y="4077072"/>
                <a:ext cx="1296144" cy="1296144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3" name="Oval 112"/>
              <p:cNvSpPr/>
              <p:nvPr/>
            </p:nvSpPr>
            <p:spPr>
              <a:xfrm>
                <a:off x="1403648" y="4221088"/>
                <a:ext cx="1008112" cy="100811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4" name="Oval 113"/>
              <p:cNvSpPr/>
              <p:nvPr/>
            </p:nvSpPr>
            <p:spPr>
              <a:xfrm>
                <a:off x="5724128" y="4077072"/>
                <a:ext cx="1296144" cy="1296144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5" name="Oval 114"/>
              <p:cNvSpPr/>
              <p:nvPr/>
            </p:nvSpPr>
            <p:spPr>
              <a:xfrm>
                <a:off x="5868144" y="4221088"/>
                <a:ext cx="1008112" cy="100811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16" name="Straight Connector 115"/>
              <p:cNvCxnSpPr/>
              <p:nvPr/>
            </p:nvCxnSpPr>
            <p:spPr>
              <a:xfrm>
                <a:off x="3059832" y="2564904"/>
                <a:ext cx="72008" cy="2304256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2" name="Group 71"/>
            <p:cNvGrpSpPr/>
            <p:nvPr/>
          </p:nvGrpSpPr>
          <p:grpSpPr>
            <a:xfrm>
              <a:off x="4211960" y="-2475656"/>
              <a:ext cx="2376264" cy="3897052"/>
              <a:chOff x="2195736" y="-1116124"/>
              <a:chExt cx="2376264" cy="3897052"/>
            </a:xfrm>
          </p:grpSpPr>
          <p:sp>
            <p:nvSpPr>
              <p:cNvPr id="131" name="Rectangle 130"/>
              <p:cNvSpPr/>
              <p:nvPr/>
            </p:nvSpPr>
            <p:spPr>
              <a:xfrm>
                <a:off x="3203848" y="548680"/>
                <a:ext cx="360040" cy="2232248"/>
              </a:xfrm>
              <a:prstGeom prst="rect">
                <a:avLst/>
              </a:prstGeom>
              <a:solidFill>
                <a:srgbClr val="CC66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2" name="Oval 131"/>
              <p:cNvSpPr/>
              <p:nvPr/>
            </p:nvSpPr>
            <p:spPr>
              <a:xfrm>
                <a:off x="2195736" y="-1116124"/>
                <a:ext cx="2376264" cy="2232248"/>
              </a:xfrm>
              <a:prstGeom prst="ellipse">
                <a:avLst/>
              </a:prstGeom>
              <a:solidFill>
                <a:srgbClr val="00FF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03" name="Group 72"/>
            <p:cNvGrpSpPr/>
            <p:nvPr/>
          </p:nvGrpSpPr>
          <p:grpSpPr>
            <a:xfrm>
              <a:off x="2483768" y="-2907704"/>
              <a:ext cx="2376264" cy="3897052"/>
              <a:chOff x="2195736" y="-1116124"/>
              <a:chExt cx="2376264" cy="3897052"/>
            </a:xfrm>
          </p:grpSpPr>
          <p:sp>
            <p:nvSpPr>
              <p:cNvPr id="129" name="Rectangle 128"/>
              <p:cNvSpPr/>
              <p:nvPr/>
            </p:nvSpPr>
            <p:spPr>
              <a:xfrm>
                <a:off x="3203848" y="548680"/>
                <a:ext cx="360040" cy="2232248"/>
              </a:xfrm>
              <a:prstGeom prst="rect">
                <a:avLst/>
              </a:prstGeom>
              <a:solidFill>
                <a:srgbClr val="CC66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0" name="Oval 129"/>
              <p:cNvSpPr/>
              <p:nvPr/>
            </p:nvSpPr>
            <p:spPr>
              <a:xfrm>
                <a:off x="2195736" y="-1116124"/>
                <a:ext cx="2376264" cy="2232248"/>
              </a:xfrm>
              <a:prstGeom prst="ellipse">
                <a:avLst/>
              </a:prstGeom>
              <a:solidFill>
                <a:srgbClr val="00FF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04" name="Group 75"/>
            <p:cNvGrpSpPr/>
            <p:nvPr/>
          </p:nvGrpSpPr>
          <p:grpSpPr>
            <a:xfrm>
              <a:off x="7524328" y="-2835696"/>
              <a:ext cx="2376264" cy="3897052"/>
              <a:chOff x="2195736" y="-1116124"/>
              <a:chExt cx="2376264" cy="3897052"/>
            </a:xfrm>
          </p:grpSpPr>
          <p:sp>
            <p:nvSpPr>
              <p:cNvPr id="127" name="Rectangle 126"/>
              <p:cNvSpPr/>
              <p:nvPr/>
            </p:nvSpPr>
            <p:spPr>
              <a:xfrm>
                <a:off x="3203848" y="548680"/>
                <a:ext cx="360040" cy="2232248"/>
              </a:xfrm>
              <a:prstGeom prst="rect">
                <a:avLst/>
              </a:prstGeom>
              <a:solidFill>
                <a:srgbClr val="CC66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8" name="Oval 127"/>
              <p:cNvSpPr/>
              <p:nvPr/>
            </p:nvSpPr>
            <p:spPr>
              <a:xfrm>
                <a:off x="2195736" y="-1116124"/>
                <a:ext cx="2376264" cy="2232248"/>
              </a:xfrm>
              <a:prstGeom prst="ellipse">
                <a:avLst/>
              </a:prstGeom>
              <a:solidFill>
                <a:srgbClr val="00FF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05" name="Group 47"/>
            <p:cNvGrpSpPr>
              <a:grpSpLocks noChangeAspect="1"/>
            </p:cNvGrpSpPr>
            <p:nvPr/>
          </p:nvGrpSpPr>
          <p:grpSpPr>
            <a:xfrm>
              <a:off x="-756592" y="1340768"/>
              <a:ext cx="4742284" cy="1814660"/>
              <a:chOff x="319088" y="2564904"/>
              <a:chExt cx="7339012" cy="2808312"/>
            </a:xfrm>
          </p:grpSpPr>
          <p:sp>
            <p:nvSpPr>
              <p:cNvPr id="117" name="Freeform 116"/>
              <p:cNvSpPr/>
              <p:nvPr/>
            </p:nvSpPr>
            <p:spPr>
              <a:xfrm>
                <a:off x="467544" y="2564904"/>
                <a:ext cx="7091363" cy="2345531"/>
              </a:xfrm>
              <a:custGeom>
                <a:avLst/>
                <a:gdLst>
                  <a:gd name="connsiteX0" fmla="*/ 38100 w 7091363"/>
                  <a:gd name="connsiteY0" fmla="*/ 1619250 h 2345531"/>
                  <a:gd name="connsiteX1" fmla="*/ 23813 w 7091363"/>
                  <a:gd name="connsiteY1" fmla="*/ 1319212 h 2345531"/>
                  <a:gd name="connsiteX2" fmla="*/ 52388 w 7091363"/>
                  <a:gd name="connsiteY2" fmla="*/ 1076325 h 2345531"/>
                  <a:gd name="connsiteX3" fmla="*/ 138113 w 7091363"/>
                  <a:gd name="connsiteY3" fmla="*/ 947737 h 2345531"/>
                  <a:gd name="connsiteX4" fmla="*/ 381000 w 7091363"/>
                  <a:gd name="connsiteY4" fmla="*/ 876300 h 2345531"/>
                  <a:gd name="connsiteX5" fmla="*/ 995363 w 7091363"/>
                  <a:gd name="connsiteY5" fmla="*/ 862012 h 2345531"/>
                  <a:gd name="connsiteX6" fmla="*/ 1123950 w 7091363"/>
                  <a:gd name="connsiteY6" fmla="*/ 862012 h 2345531"/>
                  <a:gd name="connsiteX7" fmla="*/ 1195388 w 7091363"/>
                  <a:gd name="connsiteY7" fmla="*/ 790575 h 2345531"/>
                  <a:gd name="connsiteX8" fmla="*/ 1866900 w 7091363"/>
                  <a:gd name="connsiteY8" fmla="*/ 233362 h 2345531"/>
                  <a:gd name="connsiteX9" fmla="*/ 2338388 w 7091363"/>
                  <a:gd name="connsiteY9" fmla="*/ 47625 h 2345531"/>
                  <a:gd name="connsiteX10" fmla="*/ 2824163 w 7091363"/>
                  <a:gd name="connsiteY10" fmla="*/ 4762 h 2345531"/>
                  <a:gd name="connsiteX11" fmla="*/ 3367088 w 7091363"/>
                  <a:gd name="connsiteY11" fmla="*/ 19050 h 2345531"/>
                  <a:gd name="connsiteX12" fmla="*/ 3867150 w 7091363"/>
                  <a:gd name="connsiteY12" fmla="*/ 90487 h 2345531"/>
                  <a:gd name="connsiteX13" fmla="*/ 4210050 w 7091363"/>
                  <a:gd name="connsiteY13" fmla="*/ 204787 h 2345531"/>
                  <a:gd name="connsiteX14" fmla="*/ 4538663 w 7091363"/>
                  <a:gd name="connsiteY14" fmla="*/ 419100 h 2345531"/>
                  <a:gd name="connsiteX15" fmla="*/ 5038725 w 7091363"/>
                  <a:gd name="connsiteY15" fmla="*/ 890587 h 2345531"/>
                  <a:gd name="connsiteX16" fmla="*/ 5110163 w 7091363"/>
                  <a:gd name="connsiteY16" fmla="*/ 976312 h 2345531"/>
                  <a:gd name="connsiteX17" fmla="*/ 5438775 w 7091363"/>
                  <a:gd name="connsiteY17" fmla="*/ 1033462 h 2345531"/>
                  <a:gd name="connsiteX18" fmla="*/ 6510338 w 7091363"/>
                  <a:gd name="connsiteY18" fmla="*/ 1219200 h 2345531"/>
                  <a:gd name="connsiteX19" fmla="*/ 6853238 w 7091363"/>
                  <a:gd name="connsiteY19" fmla="*/ 1362075 h 2345531"/>
                  <a:gd name="connsiteX20" fmla="*/ 6981825 w 7091363"/>
                  <a:gd name="connsiteY20" fmla="*/ 1562100 h 2345531"/>
                  <a:gd name="connsiteX21" fmla="*/ 7053263 w 7091363"/>
                  <a:gd name="connsiteY21" fmla="*/ 1790700 h 2345531"/>
                  <a:gd name="connsiteX22" fmla="*/ 6753225 w 7091363"/>
                  <a:gd name="connsiteY22" fmla="*/ 2062162 h 2345531"/>
                  <a:gd name="connsiteX23" fmla="*/ 5195888 w 7091363"/>
                  <a:gd name="connsiteY23" fmla="*/ 2276475 h 2345531"/>
                  <a:gd name="connsiteX24" fmla="*/ 1481138 w 7091363"/>
                  <a:gd name="connsiteY24" fmla="*/ 2290762 h 2345531"/>
                  <a:gd name="connsiteX25" fmla="*/ 252413 w 7091363"/>
                  <a:gd name="connsiteY25" fmla="*/ 1947862 h 2345531"/>
                  <a:gd name="connsiteX26" fmla="*/ 38100 w 7091363"/>
                  <a:gd name="connsiteY26" fmla="*/ 1619250 h 23455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7091363" h="2345531">
                    <a:moveTo>
                      <a:pt x="38100" y="1619250"/>
                    </a:moveTo>
                    <a:cubicBezTo>
                      <a:pt x="0" y="1514475"/>
                      <a:pt x="21432" y="1409699"/>
                      <a:pt x="23813" y="1319212"/>
                    </a:cubicBezTo>
                    <a:cubicBezTo>
                      <a:pt x="26194" y="1228725"/>
                      <a:pt x="33338" y="1138238"/>
                      <a:pt x="52388" y="1076325"/>
                    </a:cubicBezTo>
                    <a:cubicBezTo>
                      <a:pt x="71438" y="1014412"/>
                      <a:pt x="83344" y="981074"/>
                      <a:pt x="138113" y="947737"/>
                    </a:cubicBezTo>
                    <a:cubicBezTo>
                      <a:pt x="192882" y="914400"/>
                      <a:pt x="238125" y="890587"/>
                      <a:pt x="381000" y="876300"/>
                    </a:cubicBezTo>
                    <a:cubicBezTo>
                      <a:pt x="523875" y="862013"/>
                      <a:pt x="871538" y="864393"/>
                      <a:pt x="995363" y="862012"/>
                    </a:cubicBezTo>
                    <a:cubicBezTo>
                      <a:pt x="1119188" y="859631"/>
                      <a:pt x="1090612" y="873918"/>
                      <a:pt x="1123950" y="862012"/>
                    </a:cubicBezTo>
                    <a:cubicBezTo>
                      <a:pt x="1157288" y="850106"/>
                      <a:pt x="1071563" y="895350"/>
                      <a:pt x="1195388" y="790575"/>
                    </a:cubicBezTo>
                    <a:cubicBezTo>
                      <a:pt x="1319213" y="685800"/>
                      <a:pt x="1676400" y="357187"/>
                      <a:pt x="1866900" y="233362"/>
                    </a:cubicBezTo>
                    <a:cubicBezTo>
                      <a:pt x="2057400" y="109537"/>
                      <a:pt x="2178844" y="85725"/>
                      <a:pt x="2338388" y="47625"/>
                    </a:cubicBezTo>
                    <a:cubicBezTo>
                      <a:pt x="2497932" y="9525"/>
                      <a:pt x="2652713" y="9524"/>
                      <a:pt x="2824163" y="4762"/>
                    </a:cubicBezTo>
                    <a:cubicBezTo>
                      <a:pt x="2995613" y="0"/>
                      <a:pt x="3193257" y="4763"/>
                      <a:pt x="3367088" y="19050"/>
                    </a:cubicBezTo>
                    <a:cubicBezTo>
                      <a:pt x="3540919" y="33337"/>
                      <a:pt x="3726656" y="59531"/>
                      <a:pt x="3867150" y="90487"/>
                    </a:cubicBezTo>
                    <a:cubicBezTo>
                      <a:pt x="4007644" y="121443"/>
                      <a:pt x="4098131" y="150018"/>
                      <a:pt x="4210050" y="204787"/>
                    </a:cubicBezTo>
                    <a:cubicBezTo>
                      <a:pt x="4321969" y="259556"/>
                      <a:pt x="4400551" y="304800"/>
                      <a:pt x="4538663" y="419100"/>
                    </a:cubicBezTo>
                    <a:cubicBezTo>
                      <a:pt x="4676775" y="533400"/>
                      <a:pt x="4943475" y="797718"/>
                      <a:pt x="5038725" y="890587"/>
                    </a:cubicBezTo>
                    <a:cubicBezTo>
                      <a:pt x="5133975" y="983456"/>
                      <a:pt x="5043488" y="952500"/>
                      <a:pt x="5110163" y="976312"/>
                    </a:cubicBezTo>
                    <a:cubicBezTo>
                      <a:pt x="5176838" y="1000125"/>
                      <a:pt x="5438775" y="1033462"/>
                      <a:pt x="5438775" y="1033462"/>
                    </a:cubicBezTo>
                    <a:cubicBezTo>
                      <a:pt x="5672137" y="1073943"/>
                      <a:pt x="6274594" y="1164431"/>
                      <a:pt x="6510338" y="1219200"/>
                    </a:cubicBezTo>
                    <a:cubicBezTo>
                      <a:pt x="6746082" y="1273969"/>
                      <a:pt x="6774657" y="1304925"/>
                      <a:pt x="6853238" y="1362075"/>
                    </a:cubicBezTo>
                    <a:cubicBezTo>
                      <a:pt x="6931819" y="1419225"/>
                      <a:pt x="6948488" y="1490663"/>
                      <a:pt x="6981825" y="1562100"/>
                    </a:cubicBezTo>
                    <a:cubicBezTo>
                      <a:pt x="7015162" y="1633537"/>
                      <a:pt x="7091363" y="1707356"/>
                      <a:pt x="7053263" y="1790700"/>
                    </a:cubicBezTo>
                    <a:cubicBezTo>
                      <a:pt x="7015163" y="1874044"/>
                      <a:pt x="7062787" y="1981200"/>
                      <a:pt x="6753225" y="2062162"/>
                    </a:cubicBezTo>
                    <a:cubicBezTo>
                      <a:pt x="6443663" y="2143124"/>
                      <a:pt x="6074569" y="2238375"/>
                      <a:pt x="5195888" y="2276475"/>
                    </a:cubicBezTo>
                    <a:cubicBezTo>
                      <a:pt x="4317207" y="2314575"/>
                      <a:pt x="2305051" y="2345531"/>
                      <a:pt x="1481138" y="2290762"/>
                    </a:cubicBezTo>
                    <a:cubicBezTo>
                      <a:pt x="657226" y="2235993"/>
                      <a:pt x="492919" y="2059781"/>
                      <a:pt x="252413" y="1947862"/>
                    </a:cubicBezTo>
                    <a:cubicBezTo>
                      <a:pt x="11907" y="1835943"/>
                      <a:pt x="76200" y="1724025"/>
                      <a:pt x="38100" y="1619250"/>
                    </a:cubicBezTo>
                    <a:close/>
                  </a:path>
                </a:pathLst>
              </a:custGeom>
              <a:solidFill>
                <a:srgbClr val="C000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8" name="Freeform 117"/>
              <p:cNvSpPr/>
              <p:nvPr/>
            </p:nvSpPr>
            <p:spPr>
              <a:xfrm>
                <a:off x="319088" y="4024313"/>
                <a:ext cx="1607343" cy="835819"/>
              </a:xfrm>
              <a:custGeom>
                <a:avLst/>
                <a:gdLst>
                  <a:gd name="connsiteX0" fmla="*/ 1323975 w 1607343"/>
                  <a:gd name="connsiteY0" fmla="*/ 119062 h 835819"/>
                  <a:gd name="connsiteX1" fmla="*/ 238125 w 1607343"/>
                  <a:gd name="connsiteY1" fmla="*/ 133350 h 835819"/>
                  <a:gd name="connsiteX2" fmla="*/ 52387 w 1607343"/>
                  <a:gd name="connsiteY2" fmla="*/ 347662 h 835819"/>
                  <a:gd name="connsiteX3" fmla="*/ 66675 w 1607343"/>
                  <a:gd name="connsiteY3" fmla="*/ 661987 h 835819"/>
                  <a:gd name="connsiteX4" fmla="*/ 452437 w 1607343"/>
                  <a:gd name="connsiteY4" fmla="*/ 719137 h 835819"/>
                  <a:gd name="connsiteX5" fmla="*/ 1452562 w 1607343"/>
                  <a:gd name="connsiteY5" fmla="*/ 733425 h 835819"/>
                  <a:gd name="connsiteX6" fmla="*/ 1381125 w 1607343"/>
                  <a:gd name="connsiteY6" fmla="*/ 104775 h 835819"/>
                  <a:gd name="connsiteX7" fmla="*/ 1323975 w 1607343"/>
                  <a:gd name="connsiteY7" fmla="*/ 119062 h 835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07343" h="835819">
                    <a:moveTo>
                      <a:pt x="1323975" y="119062"/>
                    </a:moveTo>
                    <a:cubicBezTo>
                      <a:pt x="1133475" y="123824"/>
                      <a:pt x="450056" y="95250"/>
                      <a:pt x="238125" y="133350"/>
                    </a:cubicBezTo>
                    <a:cubicBezTo>
                      <a:pt x="26194" y="171450"/>
                      <a:pt x="80962" y="259556"/>
                      <a:pt x="52387" y="347662"/>
                    </a:cubicBezTo>
                    <a:cubicBezTo>
                      <a:pt x="23812" y="435768"/>
                      <a:pt x="0" y="600075"/>
                      <a:pt x="66675" y="661987"/>
                    </a:cubicBezTo>
                    <a:cubicBezTo>
                      <a:pt x="133350" y="723900"/>
                      <a:pt x="221456" y="707231"/>
                      <a:pt x="452437" y="719137"/>
                    </a:cubicBezTo>
                    <a:cubicBezTo>
                      <a:pt x="683418" y="731043"/>
                      <a:pt x="1297781" y="835819"/>
                      <a:pt x="1452562" y="733425"/>
                    </a:cubicBezTo>
                    <a:cubicBezTo>
                      <a:pt x="1607343" y="631031"/>
                      <a:pt x="1400175" y="209550"/>
                      <a:pt x="1381125" y="104775"/>
                    </a:cubicBezTo>
                    <a:cubicBezTo>
                      <a:pt x="1362075" y="0"/>
                      <a:pt x="1514475" y="114300"/>
                      <a:pt x="1323975" y="119062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9" name="Freeform 118"/>
              <p:cNvSpPr/>
              <p:nvPr/>
            </p:nvSpPr>
            <p:spPr>
              <a:xfrm>
                <a:off x="6791325" y="4131469"/>
                <a:ext cx="866775" cy="766762"/>
              </a:xfrm>
              <a:custGeom>
                <a:avLst/>
                <a:gdLst>
                  <a:gd name="connsiteX0" fmla="*/ 66675 w 866775"/>
                  <a:gd name="connsiteY0" fmla="*/ 211931 h 766762"/>
                  <a:gd name="connsiteX1" fmla="*/ 538163 w 866775"/>
                  <a:gd name="connsiteY1" fmla="*/ 140494 h 766762"/>
                  <a:gd name="connsiteX2" fmla="*/ 723900 w 866775"/>
                  <a:gd name="connsiteY2" fmla="*/ 69056 h 766762"/>
                  <a:gd name="connsiteX3" fmla="*/ 823913 w 866775"/>
                  <a:gd name="connsiteY3" fmla="*/ 554831 h 766762"/>
                  <a:gd name="connsiteX4" fmla="*/ 752475 w 866775"/>
                  <a:gd name="connsiteY4" fmla="*/ 640556 h 766762"/>
                  <a:gd name="connsiteX5" fmla="*/ 138113 w 866775"/>
                  <a:gd name="connsiteY5" fmla="*/ 697706 h 766762"/>
                  <a:gd name="connsiteX6" fmla="*/ 66675 w 866775"/>
                  <a:gd name="connsiteY6" fmla="*/ 211931 h 766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66775" h="766762">
                    <a:moveTo>
                      <a:pt x="66675" y="211931"/>
                    </a:moveTo>
                    <a:cubicBezTo>
                      <a:pt x="133350" y="119062"/>
                      <a:pt x="428626" y="164306"/>
                      <a:pt x="538163" y="140494"/>
                    </a:cubicBezTo>
                    <a:cubicBezTo>
                      <a:pt x="647700" y="116682"/>
                      <a:pt x="676275" y="0"/>
                      <a:pt x="723900" y="69056"/>
                    </a:cubicBezTo>
                    <a:cubicBezTo>
                      <a:pt x="771525" y="138112"/>
                      <a:pt x="819151" y="459581"/>
                      <a:pt x="823913" y="554831"/>
                    </a:cubicBezTo>
                    <a:cubicBezTo>
                      <a:pt x="828675" y="650081"/>
                      <a:pt x="866775" y="616744"/>
                      <a:pt x="752475" y="640556"/>
                    </a:cubicBezTo>
                    <a:cubicBezTo>
                      <a:pt x="638175" y="664368"/>
                      <a:pt x="250032" y="766762"/>
                      <a:pt x="138113" y="697706"/>
                    </a:cubicBezTo>
                    <a:cubicBezTo>
                      <a:pt x="26194" y="628650"/>
                      <a:pt x="0" y="304800"/>
                      <a:pt x="66675" y="211931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0" name="Freeform 119"/>
              <p:cNvSpPr/>
              <p:nvPr/>
            </p:nvSpPr>
            <p:spPr>
              <a:xfrm>
                <a:off x="1783556" y="2619376"/>
                <a:ext cx="1176338" cy="821530"/>
              </a:xfrm>
              <a:custGeom>
                <a:avLst/>
                <a:gdLst>
                  <a:gd name="connsiteX0" fmla="*/ 1116807 w 1176338"/>
                  <a:gd name="connsiteY0" fmla="*/ 809624 h 821530"/>
                  <a:gd name="connsiteX1" fmla="*/ 1116807 w 1176338"/>
                  <a:gd name="connsiteY1" fmla="*/ 109537 h 821530"/>
                  <a:gd name="connsiteX2" fmla="*/ 759619 w 1176338"/>
                  <a:gd name="connsiteY2" fmla="*/ 152399 h 821530"/>
                  <a:gd name="connsiteX3" fmla="*/ 488157 w 1176338"/>
                  <a:gd name="connsiteY3" fmla="*/ 380999 h 821530"/>
                  <a:gd name="connsiteX4" fmla="*/ 73819 w 1176338"/>
                  <a:gd name="connsiteY4" fmla="*/ 752474 h 821530"/>
                  <a:gd name="connsiteX5" fmla="*/ 45244 w 1176338"/>
                  <a:gd name="connsiteY5" fmla="*/ 795337 h 821530"/>
                  <a:gd name="connsiteX6" fmla="*/ 273844 w 1176338"/>
                  <a:gd name="connsiteY6" fmla="*/ 795337 h 821530"/>
                  <a:gd name="connsiteX7" fmla="*/ 1116807 w 1176338"/>
                  <a:gd name="connsiteY7" fmla="*/ 809624 h 821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6338" h="821530">
                    <a:moveTo>
                      <a:pt x="1116807" y="809624"/>
                    </a:moveTo>
                    <a:cubicBezTo>
                      <a:pt x="1146572" y="514349"/>
                      <a:pt x="1176338" y="219075"/>
                      <a:pt x="1116807" y="109537"/>
                    </a:cubicBezTo>
                    <a:cubicBezTo>
                      <a:pt x="1057276" y="0"/>
                      <a:pt x="864394" y="107155"/>
                      <a:pt x="759619" y="152399"/>
                    </a:cubicBezTo>
                    <a:cubicBezTo>
                      <a:pt x="654844" y="197643"/>
                      <a:pt x="602457" y="280987"/>
                      <a:pt x="488157" y="380999"/>
                    </a:cubicBezTo>
                    <a:cubicBezTo>
                      <a:pt x="373857" y="481012"/>
                      <a:pt x="147638" y="683418"/>
                      <a:pt x="73819" y="752474"/>
                    </a:cubicBezTo>
                    <a:cubicBezTo>
                      <a:pt x="0" y="821530"/>
                      <a:pt x="11907" y="788193"/>
                      <a:pt x="45244" y="795337"/>
                    </a:cubicBezTo>
                    <a:cubicBezTo>
                      <a:pt x="78581" y="802481"/>
                      <a:pt x="273844" y="795337"/>
                      <a:pt x="273844" y="795337"/>
                    </a:cubicBezTo>
                    <a:lnTo>
                      <a:pt x="1116807" y="809624"/>
                    </a:lnTo>
                    <a:close/>
                  </a:path>
                </a:pathLst>
              </a:custGeom>
              <a:solidFill>
                <a:srgbClr val="00FFFF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1" name="Freeform 120"/>
              <p:cNvSpPr/>
              <p:nvPr/>
            </p:nvSpPr>
            <p:spPr>
              <a:xfrm>
                <a:off x="3214688" y="2576513"/>
                <a:ext cx="2216944" cy="1014412"/>
              </a:xfrm>
              <a:custGeom>
                <a:avLst/>
                <a:gdLst>
                  <a:gd name="connsiteX0" fmla="*/ 28575 w 2216944"/>
                  <a:gd name="connsiteY0" fmla="*/ 866775 h 1014412"/>
                  <a:gd name="connsiteX1" fmla="*/ 0 w 2216944"/>
                  <a:gd name="connsiteY1" fmla="*/ 123825 h 1014412"/>
                  <a:gd name="connsiteX2" fmla="*/ 28575 w 2216944"/>
                  <a:gd name="connsiteY2" fmla="*/ 123825 h 1014412"/>
                  <a:gd name="connsiteX3" fmla="*/ 871537 w 2216944"/>
                  <a:gd name="connsiteY3" fmla="*/ 152400 h 1014412"/>
                  <a:gd name="connsiteX4" fmla="*/ 1485900 w 2216944"/>
                  <a:gd name="connsiteY4" fmla="*/ 395287 h 1014412"/>
                  <a:gd name="connsiteX5" fmla="*/ 2114550 w 2216944"/>
                  <a:gd name="connsiteY5" fmla="*/ 923925 h 1014412"/>
                  <a:gd name="connsiteX6" fmla="*/ 2100262 w 2216944"/>
                  <a:gd name="connsiteY6" fmla="*/ 938212 h 1014412"/>
                  <a:gd name="connsiteX7" fmla="*/ 28575 w 2216944"/>
                  <a:gd name="connsiteY7" fmla="*/ 866775 h 1014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16944" h="1014412">
                    <a:moveTo>
                      <a:pt x="28575" y="866775"/>
                    </a:moveTo>
                    <a:cubicBezTo>
                      <a:pt x="14287" y="557212"/>
                      <a:pt x="0" y="247650"/>
                      <a:pt x="0" y="123825"/>
                    </a:cubicBezTo>
                    <a:cubicBezTo>
                      <a:pt x="0" y="0"/>
                      <a:pt x="28575" y="123825"/>
                      <a:pt x="28575" y="123825"/>
                    </a:cubicBezTo>
                    <a:lnTo>
                      <a:pt x="871537" y="152400"/>
                    </a:lnTo>
                    <a:cubicBezTo>
                      <a:pt x="1114424" y="197644"/>
                      <a:pt x="1278731" y="266699"/>
                      <a:pt x="1485900" y="395287"/>
                    </a:cubicBezTo>
                    <a:cubicBezTo>
                      <a:pt x="1693069" y="523875"/>
                      <a:pt x="2012156" y="833438"/>
                      <a:pt x="2114550" y="923925"/>
                    </a:cubicBezTo>
                    <a:cubicBezTo>
                      <a:pt x="2216944" y="1014412"/>
                      <a:pt x="2100262" y="938212"/>
                      <a:pt x="2100262" y="938212"/>
                    </a:cubicBezTo>
                    <a:lnTo>
                      <a:pt x="28575" y="866775"/>
                    </a:lnTo>
                    <a:close/>
                  </a:path>
                </a:pathLst>
              </a:custGeom>
              <a:solidFill>
                <a:srgbClr val="00FFFF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2" name="Oval 121"/>
              <p:cNvSpPr/>
              <p:nvPr/>
            </p:nvSpPr>
            <p:spPr>
              <a:xfrm>
                <a:off x="1259632" y="4077072"/>
                <a:ext cx="1296144" cy="1296144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3" name="Oval 122"/>
              <p:cNvSpPr/>
              <p:nvPr/>
            </p:nvSpPr>
            <p:spPr>
              <a:xfrm>
                <a:off x="1403648" y="4221088"/>
                <a:ext cx="1008112" cy="100811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4" name="Oval 123"/>
              <p:cNvSpPr/>
              <p:nvPr/>
            </p:nvSpPr>
            <p:spPr>
              <a:xfrm>
                <a:off x="5724128" y="4077072"/>
                <a:ext cx="1296144" cy="1296144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5" name="Oval 124"/>
              <p:cNvSpPr/>
              <p:nvPr/>
            </p:nvSpPr>
            <p:spPr>
              <a:xfrm>
                <a:off x="5868144" y="4221088"/>
                <a:ext cx="1008112" cy="100811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26" name="Straight Connector 125"/>
              <p:cNvCxnSpPr/>
              <p:nvPr/>
            </p:nvCxnSpPr>
            <p:spPr>
              <a:xfrm>
                <a:off x="3059832" y="2564904"/>
                <a:ext cx="72008" cy="2304256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2" name="Freeform 21"/>
          <p:cNvSpPr/>
          <p:nvPr/>
        </p:nvSpPr>
        <p:spPr>
          <a:xfrm>
            <a:off x="2195736" y="3429000"/>
            <a:ext cx="432048" cy="906811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Freeform 22"/>
          <p:cNvSpPr/>
          <p:nvPr/>
        </p:nvSpPr>
        <p:spPr>
          <a:xfrm flipH="1">
            <a:off x="4139952" y="3429000"/>
            <a:ext cx="423664" cy="906811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99" name="Group 98"/>
          <p:cNvGrpSpPr/>
          <p:nvPr/>
        </p:nvGrpSpPr>
        <p:grpSpPr>
          <a:xfrm>
            <a:off x="2470685" y="2711800"/>
            <a:ext cx="1806153" cy="2915796"/>
            <a:chOff x="2470685" y="2711800"/>
            <a:chExt cx="1806153" cy="2915796"/>
          </a:xfrm>
        </p:grpSpPr>
        <p:sp>
          <p:nvSpPr>
            <p:cNvPr id="24" name="Freeform 23"/>
            <p:cNvSpPr/>
            <p:nvPr/>
          </p:nvSpPr>
          <p:spPr>
            <a:xfrm flipH="1">
              <a:off x="3457540" y="4867281"/>
              <a:ext cx="597324" cy="760315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0070C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2711506" y="4867281"/>
              <a:ext cx="564526" cy="760315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0070C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6" name="Group 20"/>
            <p:cNvGrpSpPr/>
            <p:nvPr/>
          </p:nvGrpSpPr>
          <p:grpSpPr>
            <a:xfrm>
              <a:off x="2470685" y="2711800"/>
              <a:ext cx="1806153" cy="2335103"/>
              <a:chOff x="1475656" y="2564904"/>
              <a:chExt cx="2160240" cy="2808312"/>
            </a:xfrm>
          </p:grpSpPr>
          <p:sp>
            <p:nvSpPr>
              <p:cNvPr id="27" name="Oval 26"/>
              <p:cNvSpPr/>
              <p:nvPr/>
            </p:nvSpPr>
            <p:spPr>
              <a:xfrm>
                <a:off x="1475656" y="2564904"/>
                <a:ext cx="2160240" cy="2808312"/>
              </a:xfrm>
              <a:prstGeom prst="ellipse">
                <a:avLst/>
              </a:prstGeom>
              <a:solidFill>
                <a:srgbClr val="0070C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" name="Freeform 6"/>
              <p:cNvSpPr/>
              <p:nvPr/>
            </p:nvSpPr>
            <p:spPr>
              <a:xfrm>
                <a:off x="1979712" y="2996952"/>
                <a:ext cx="1107584" cy="154547"/>
              </a:xfrm>
              <a:custGeom>
                <a:avLst/>
                <a:gdLst>
                  <a:gd name="connsiteX0" fmla="*/ 0 w 1107584"/>
                  <a:gd name="connsiteY0" fmla="*/ 154547 h 154547"/>
                  <a:gd name="connsiteX1" fmla="*/ 103031 w 1107584"/>
                  <a:gd name="connsiteY1" fmla="*/ 12879 h 154547"/>
                  <a:gd name="connsiteX2" fmla="*/ 244699 w 1107584"/>
                  <a:gd name="connsiteY2" fmla="*/ 154547 h 154547"/>
                  <a:gd name="connsiteX3" fmla="*/ 386367 w 1107584"/>
                  <a:gd name="connsiteY3" fmla="*/ 12879 h 154547"/>
                  <a:gd name="connsiteX4" fmla="*/ 515155 w 1107584"/>
                  <a:gd name="connsiteY4" fmla="*/ 141668 h 154547"/>
                  <a:gd name="connsiteX5" fmla="*/ 669702 w 1107584"/>
                  <a:gd name="connsiteY5" fmla="*/ 38637 h 154547"/>
                  <a:gd name="connsiteX6" fmla="*/ 837127 w 1107584"/>
                  <a:gd name="connsiteY6" fmla="*/ 115910 h 154547"/>
                  <a:gd name="connsiteX7" fmla="*/ 978795 w 1107584"/>
                  <a:gd name="connsiteY7" fmla="*/ 0 h 154547"/>
                  <a:gd name="connsiteX8" fmla="*/ 1107584 w 1107584"/>
                  <a:gd name="connsiteY8" fmla="*/ 115910 h 154547"/>
                  <a:gd name="connsiteX9" fmla="*/ 1107584 w 1107584"/>
                  <a:gd name="connsiteY9" fmla="*/ 115910 h 154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07584" h="154547">
                    <a:moveTo>
                      <a:pt x="0" y="154547"/>
                    </a:moveTo>
                    <a:cubicBezTo>
                      <a:pt x="31124" y="83713"/>
                      <a:pt x="62248" y="12879"/>
                      <a:pt x="103031" y="12879"/>
                    </a:cubicBezTo>
                    <a:cubicBezTo>
                      <a:pt x="143814" y="12879"/>
                      <a:pt x="197476" y="154547"/>
                      <a:pt x="244699" y="154547"/>
                    </a:cubicBezTo>
                    <a:cubicBezTo>
                      <a:pt x="291922" y="154547"/>
                      <a:pt x="341291" y="15026"/>
                      <a:pt x="386367" y="12879"/>
                    </a:cubicBezTo>
                    <a:cubicBezTo>
                      <a:pt x="431443" y="10733"/>
                      <a:pt x="467933" y="137375"/>
                      <a:pt x="515155" y="141668"/>
                    </a:cubicBezTo>
                    <a:cubicBezTo>
                      <a:pt x="562378" y="145961"/>
                      <a:pt x="616040" y="42930"/>
                      <a:pt x="669702" y="38637"/>
                    </a:cubicBezTo>
                    <a:cubicBezTo>
                      <a:pt x="723364" y="34344"/>
                      <a:pt x="785612" y="122350"/>
                      <a:pt x="837127" y="115910"/>
                    </a:cubicBezTo>
                    <a:cubicBezTo>
                      <a:pt x="888643" y="109471"/>
                      <a:pt x="933719" y="0"/>
                      <a:pt x="978795" y="0"/>
                    </a:cubicBezTo>
                    <a:cubicBezTo>
                      <a:pt x="1023871" y="0"/>
                      <a:pt x="1107584" y="115910"/>
                      <a:pt x="1107584" y="115910"/>
                    </a:cubicBezTo>
                    <a:lnTo>
                      <a:pt x="1107584" y="115910"/>
                    </a:ln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9" name="Freeform 7"/>
              <p:cNvSpPr/>
              <p:nvPr/>
            </p:nvSpPr>
            <p:spPr>
              <a:xfrm>
                <a:off x="1979712" y="2852936"/>
                <a:ext cx="1107584" cy="154547"/>
              </a:xfrm>
              <a:custGeom>
                <a:avLst/>
                <a:gdLst>
                  <a:gd name="connsiteX0" fmla="*/ 0 w 1107584"/>
                  <a:gd name="connsiteY0" fmla="*/ 154547 h 154547"/>
                  <a:gd name="connsiteX1" fmla="*/ 103031 w 1107584"/>
                  <a:gd name="connsiteY1" fmla="*/ 12879 h 154547"/>
                  <a:gd name="connsiteX2" fmla="*/ 244699 w 1107584"/>
                  <a:gd name="connsiteY2" fmla="*/ 154547 h 154547"/>
                  <a:gd name="connsiteX3" fmla="*/ 386367 w 1107584"/>
                  <a:gd name="connsiteY3" fmla="*/ 12879 h 154547"/>
                  <a:gd name="connsiteX4" fmla="*/ 515155 w 1107584"/>
                  <a:gd name="connsiteY4" fmla="*/ 141668 h 154547"/>
                  <a:gd name="connsiteX5" fmla="*/ 669702 w 1107584"/>
                  <a:gd name="connsiteY5" fmla="*/ 38637 h 154547"/>
                  <a:gd name="connsiteX6" fmla="*/ 837127 w 1107584"/>
                  <a:gd name="connsiteY6" fmla="*/ 115910 h 154547"/>
                  <a:gd name="connsiteX7" fmla="*/ 978795 w 1107584"/>
                  <a:gd name="connsiteY7" fmla="*/ 0 h 154547"/>
                  <a:gd name="connsiteX8" fmla="*/ 1107584 w 1107584"/>
                  <a:gd name="connsiteY8" fmla="*/ 115910 h 154547"/>
                  <a:gd name="connsiteX9" fmla="*/ 1107584 w 1107584"/>
                  <a:gd name="connsiteY9" fmla="*/ 115910 h 154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07584" h="154547">
                    <a:moveTo>
                      <a:pt x="0" y="154547"/>
                    </a:moveTo>
                    <a:cubicBezTo>
                      <a:pt x="31124" y="83713"/>
                      <a:pt x="62248" y="12879"/>
                      <a:pt x="103031" y="12879"/>
                    </a:cubicBezTo>
                    <a:cubicBezTo>
                      <a:pt x="143814" y="12879"/>
                      <a:pt x="197476" y="154547"/>
                      <a:pt x="244699" y="154547"/>
                    </a:cubicBezTo>
                    <a:cubicBezTo>
                      <a:pt x="291922" y="154547"/>
                      <a:pt x="341291" y="15026"/>
                      <a:pt x="386367" y="12879"/>
                    </a:cubicBezTo>
                    <a:cubicBezTo>
                      <a:pt x="431443" y="10733"/>
                      <a:pt x="467933" y="137375"/>
                      <a:pt x="515155" y="141668"/>
                    </a:cubicBezTo>
                    <a:cubicBezTo>
                      <a:pt x="562378" y="145961"/>
                      <a:pt x="616040" y="42930"/>
                      <a:pt x="669702" y="38637"/>
                    </a:cubicBezTo>
                    <a:cubicBezTo>
                      <a:pt x="723364" y="34344"/>
                      <a:pt x="785612" y="122350"/>
                      <a:pt x="837127" y="115910"/>
                    </a:cubicBezTo>
                    <a:cubicBezTo>
                      <a:pt x="888643" y="109471"/>
                      <a:pt x="933719" y="0"/>
                      <a:pt x="978795" y="0"/>
                    </a:cubicBezTo>
                    <a:cubicBezTo>
                      <a:pt x="1023871" y="0"/>
                      <a:pt x="1107584" y="115910"/>
                      <a:pt x="1107584" y="115910"/>
                    </a:cubicBezTo>
                    <a:lnTo>
                      <a:pt x="1107584" y="115910"/>
                    </a:ln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0" name="Freeform 8"/>
              <p:cNvSpPr/>
              <p:nvPr/>
            </p:nvSpPr>
            <p:spPr>
              <a:xfrm>
                <a:off x="1979712" y="2708920"/>
                <a:ext cx="1107584" cy="154547"/>
              </a:xfrm>
              <a:custGeom>
                <a:avLst/>
                <a:gdLst>
                  <a:gd name="connsiteX0" fmla="*/ 0 w 1107584"/>
                  <a:gd name="connsiteY0" fmla="*/ 154547 h 154547"/>
                  <a:gd name="connsiteX1" fmla="*/ 103031 w 1107584"/>
                  <a:gd name="connsiteY1" fmla="*/ 12879 h 154547"/>
                  <a:gd name="connsiteX2" fmla="*/ 244699 w 1107584"/>
                  <a:gd name="connsiteY2" fmla="*/ 154547 h 154547"/>
                  <a:gd name="connsiteX3" fmla="*/ 386367 w 1107584"/>
                  <a:gd name="connsiteY3" fmla="*/ 12879 h 154547"/>
                  <a:gd name="connsiteX4" fmla="*/ 515155 w 1107584"/>
                  <a:gd name="connsiteY4" fmla="*/ 141668 h 154547"/>
                  <a:gd name="connsiteX5" fmla="*/ 669702 w 1107584"/>
                  <a:gd name="connsiteY5" fmla="*/ 38637 h 154547"/>
                  <a:gd name="connsiteX6" fmla="*/ 837127 w 1107584"/>
                  <a:gd name="connsiteY6" fmla="*/ 115910 h 154547"/>
                  <a:gd name="connsiteX7" fmla="*/ 978795 w 1107584"/>
                  <a:gd name="connsiteY7" fmla="*/ 0 h 154547"/>
                  <a:gd name="connsiteX8" fmla="*/ 1107584 w 1107584"/>
                  <a:gd name="connsiteY8" fmla="*/ 115910 h 154547"/>
                  <a:gd name="connsiteX9" fmla="*/ 1107584 w 1107584"/>
                  <a:gd name="connsiteY9" fmla="*/ 115910 h 154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07584" h="154547">
                    <a:moveTo>
                      <a:pt x="0" y="154547"/>
                    </a:moveTo>
                    <a:cubicBezTo>
                      <a:pt x="31124" y="83713"/>
                      <a:pt x="62248" y="12879"/>
                      <a:pt x="103031" y="12879"/>
                    </a:cubicBezTo>
                    <a:cubicBezTo>
                      <a:pt x="143814" y="12879"/>
                      <a:pt x="197476" y="154547"/>
                      <a:pt x="244699" y="154547"/>
                    </a:cubicBezTo>
                    <a:cubicBezTo>
                      <a:pt x="291922" y="154547"/>
                      <a:pt x="341291" y="15026"/>
                      <a:pt x="386367" y="12879"/>
                    </a:cubicBezTo>
                    <a:cubicBezTo>
                      <a:pt x="431443" y="10733"/>
                      <a:pt x="467933" y="137375"/>
                      <a:pt x="515155" y="141668"/>
                    </a:cubicBezTo>
                    <a:cubicBezTo>
                      <a:pt x="562378" y="145961"/>
                      <a:pt x="616040" y="42930"/>
                      <a:pt x="669702" y="38637"/>
                    </a:cubicBezTo>
                    <a:cubicBezTo>
                      <a:pt x="723364" y="34344"/>
                      <a:pt x="785612" y="122350"/>
                      <a:pt x="837127" y="115910"/>
                    </a:cubicBezTo>
                    <a:cubicBezTo>
                      <a:pt x="888643" y="109471"/>
                      <a:pt x="933719" y="0"/>
                      <a:pt x="978795" y="0"/>
                    </a:cubicBezTo>
                    <a:cubicBezTo>
                      <a:pt x="1023871" y="0"/>
                      <a:pt x="1107584" y="115910"/>
                      <a:pt x="1107584" y="115910"/>
                    </a:cubicBezTo>
                    <a:lnTo>
                      <a:pt x="1107584" y="115910"/>
                    </a:ln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31" name="Rectangle 30"/>
            <p:cNvSpPr/>
            <p:nvPr/>
          </p:nvSpPr>
          <p:spPr>
            <a:xfrm>
              <a:off x="2699792" y="3356992"/>
              <a:ext cx="1224136" cy="119238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Chord 32"/>
            <p:cNvSpPr/>
            <p:nvPr/>
          </p:nvSpPr>
          <p:spPr>
            <a:xfrm>
              <a:off x="3083511" y="3690737"/>
              <a:ext cx="476053" cy="317970"/>
            </a:xfrm>
            <a:prstGeom prst="chord">
              <a:avLst>
                <a:gd name="adj1" fmla="val 5430208"/>
                <a:gd name="adj2" fmla="val 5345722"/>
              </a:avLst>
            </a:pr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Oval 33"/>
            <p:cNvSpPr/>
            <p:nvPr/>
          </p:nvSpPr>
          <p:spPr>
            <a:xfrm>
              <a:off x="3461371" y="3389163"/>
              <a:ext cx="68007" cy="23847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Oval 34"/>
            <p:cNvSpPr/>
            <p:nvPr/>
          </p:nvSpPr>
          <p:spPr>
            <a:xfrm>
              <a:off x="3103339" y="3399056"/>
              <a:ext cx="68007" cy="23847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827584" y="2132856"/>
            <a:ext cx="6085964" cy="2914047"/>
            <a:chOff x="830343" y="2132856"/>
            <a:chExt cx="6085964" cy="2914047"/>
          </a:xfrm>
        </p:grpSpPr>
        <p:sp>
          <p:nvSpPr>
            <p:cNvPr id="78" name="Rounded Rectangle 77"/>
            <p:cNvSpPr/>
            <p:nvPr/>
          </p:nvSpPr>
          <p:spPr>
            <a:xfrm>
              <a:off x="830343" y="2132856"/>
              <a:ext cx="1081193" cy="2873531"/>
            </a:xfrm>
            <a:prstGeom prst="roundRect">
              <a:avLst>
                <a:gd name="adj" fmla="val 50000"/>
              </a:avLst>
            </a:prstGeom>
            <a:solidFill>
              <a:srgbClr val="3399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9" name="Chord 7"/>
            <p:cNvSpPr/>
            <p:nvPr/>
          </p:nvSpPr>
          <p:spPr>
            <a:xfrm>
              <a:off x="1691680" y="2852936"/>
              <a:ext cx="373745" cy="261230"/>
            </a:xfrm>
            <a:prstGeom prst="chord">
              <a:avLst>
                <a:gd name="adj1" fmla="val 5430208"/>
                <a:gd name="adj2" fmla="val 5345722"/>
              </a:avLst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0" name="Oval 79"/>
            <p:cNvSpPr/>
            <p:nvPr/>
          </p:nvSpPr>
          <p:spPr>
            <a:xfrm>
              <a:off x="1691680" y="2564904"/>
              <a:ext cx="53392" cy="19592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1" name="Arc 80"/>
            <p:cNvSpPr/>
            <p:nvPr/>
          </p:nvSpPr>
          <p:spPr>
            <a:xfrm>
              <a:off x="1507906" y="3284984"/>
              <a:ext cx="660936" cy="528415"/>
            </a:xfrm>
            <a:prstGeom prst="arc">
              <a:avLst>
                <a:gd name="adj1" fmla="val 11045684"/>
                <a:gd name="adj2" fmla="val 16930713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82" name="Group 20"/>
            <p:cNvGrpSpPr/>
            <p:nvPr/>
          </p:nvGrpSpPr>
          <p:grpSpPr>
            <a:xfrm>
              <a:off x="2470685" y="2711800"/>
              <a:ext cx="1806153" cy="2335103"/>
              <a:chOff x="1475656" y="2564904"/>
              <a:chExt cx="2160240" cy="2808312"/>
            </a:xfrm>
          </p:grpSpPr>
          <p:sp>
            <p:nvSpPr>
              <p:cNvPr id="95" name="Oval 94"/>
              <p:cNvSpPr/>
              <p:nvPr/>
            </p:nvSpPr>
            <p:spPr>
              <a:xfrm>
                <a:off x="1475656" y="2564904"/>
                <a:ext cx="2160240" cy="2808312"/>
              </a:xfrm>
              <a:prstGeom prst="ellipse">
                <a:avLst/>
              </a:prstGeom>
              <a:solidFill>
                <a:srgbClr val="0070C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6" name="Freeform 6"/>
              <p:cNvSpPr/>
              <p:nvPr/>
            </p:nvSpPr>
            <p:spPr>
              <a:xfrm>
                <a:off x="1979712" y="2996952"/>
                <a:ext cx="1107584" cy="154547"/>
              </a:xfrm>
              <a:custGeom>
                <a:avLst/>
                <a:gdLst>
                  <a:gd name="connsiteX0" fmla="*/ 0 w 1107584"/>
                  <a:gd name="connsiteY0" fmla="*/ 154547 h 154547"/>
                  <a:gd name="connsiteX1" fmla="*/ 103031 w 1107584"/>
                  <a:gd name="connsiteY1" fmla="*/ 12879 h 154547"/>
                  <a:gd name="connsiteX2" fmla="*/ 244699 w 1107584"/>
                  <a:gd name="connsiteY2" fmla="*/ 154547 h 154547"/>
                  <a:gd name="connsiteX3" fmla="*/ 386367 w 1107584"/>
                  <a:gd name="connsiteY3" fmla="*/ 12879 h 154547"/>
                  <a:gd name="connsiteX4" fmla="*/ 515155 w 1107584"/>
                  <a:gd name="connsiteY4" fmla="*/ 141668 h 154547"/>
                  <a:gd name="connsiteX5" fmla="*/ 669702 w 1107584"/>
                  <a:gd name="connsiteY5" fmla="*/ 38637 h 154547"/>
                  <a:gd name="connsiteX6" fmla="*/ 837127 w 1107584"/>
                  <a:gd name="connsiteY6" fmla="*/ 115910 h 154547"/>
                  <a:gd name="connsiteX7" fmla="*/ 978795 w 1107584"/>
                  <a:gd name="connsiteY7" fmla="*/ 0 h 154547"/>
                  <a:gd name="connsiteX8" fmla="*/ 1107584 w 1107584"/>
                  <a:gd name="connsiteY8" fmla="*/ 115910 h 154547"/>
                  <a:gd name="connsiteX9" fmla="*/ 1107584 w 1107584"/>
                  <a:gd name="connsiteY9" fmla="*/ 115910 h 154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07584" h="154547">
                    <a:moveTo>
                      <a:pt x="0" y="154547"/>
                    </a:moveTo>
                    <a:cubicBezTo>
                      <a:pt x="31124" y="83713"/>
                      <a:pt x="62248" y="12879"/>
                      <a:pt x="103031" y="12879"/>
                    </a:cubicBezTo>
                    <a:cubicBezTo>
                      <a:pt x="143814" y="12879"/>
                      <a:pt x="197476" y="154547"/>
                      <a:pt x="244699" y="154547"/>
                    </a:cubicBezTo>
                    <a:cubicBezTo>
                      <a:pt x="291922" y="154547"/>
                      <a:pt x="341291" y="15026"/>
                      <a:pt x="386367" y="12879"/>
                    </a:cubicBezTo>
                    <a:cubicBezTo>
                      <a:pt x="431443" y="10733"/>
                      <a:pt x="467933" y="137375"/>
                      <a:pt x="515155" y="141668"/>
                    </a:cubicBezTo>
                    <a:cubicBezTo>
                      <a:pt x="562378" y="145961"/>
                      <a:pt x="616040" y="42930"/>
                      <a:pt x="669702" y="38637"/>
                    </a:cubicBezTo>
                    <a:cubicBezTo>
                      <a:pt x="723364" y="34344"/>
                      <a:pt x="785612" y="122350"/>
                      <a:pt x="837127" y="115910"/>
                    </a:cubicBezTo>
                    <a:cubicBezTo>
                      <a:pt x="888643" y="109471"/>
                      <a:pt x="933719" y="0"/>
                      <a:pt x="978795" y="0"/>
                    </a:cubicBezTo>
                    <a:cubicBezTo>
                      <a:pt x="1023871" y="0"/>
                      <a:pt x="1107584" y="115910"/>
                      <a:pt x="1107584" y="115910"/>
                    </a:cubicBezTo>
                    <a:lnTo>
                      <a:pt x="1107584" y="115910"/>
                    </a:ln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7" name="Freeform 7"/>
              <p:cNvSpPr/>
              <p:nvPr/>
            </p:nvSpPr>
            <p:spPr>
              <a:xfrm>
                <a:off x="1979712" y="2852936"/>
                <a:ext cx="1107584" cy="154547"/>
              </a:xfrm>
              <a:custGeom>
                <a:avLst/>
                <a:gdLst>
                  <a:gd name="connsiteX0" fmla="*/ 0 w 1107584"/>
                  <a:gd name="connsiteY0" fmla="*/ 154547 h 154547"/>
                  <a:gd name="connsiteX1" fmla="*/ 103031 w 1107584"/>
                  <a:gd name="connsiteY1" fmla="*/ 12879 h 154547"/>
                  <a:gd name="connsiteX2" fmla="*/ 244699 w 1107584"/>
                  <a:gd name="connsiteY2" fmla="*/ 154547 h 154547"/>
                  <a:gd name="connsiteX3" fmla="*/ 386367 w 1107584"/>
                  <a:gd name="connsiteY3" fmla="*/ 12879 h 154547"/>
                  <a:gd name="connsiteX4" fmla="*/ 515155 w 1107584"/>
                  <a:gd name="connsiteY4" fmla="*/ 141668 h 154547"/>
                  <a:gd name="connsiteX5" fmla="*/ 669702 w 1107584"/>
                  <a:gd name="connsiteY5" fmla="*/ 38637 h 154547"/>
                  <a:gd name="connsiteX6" fmla="*/ 837127 w 1107584"/>
                  <a:gd name="connsiteY6" fmla="*/ 115910 h 154547"/>
                  <a:gd name="connsiteX7" fmla="*/ 978795 w 1107584"/>
                  <a:gd name="connsiteY7" fmla="*/ 0 h 154547"/>
                  <a:gd name="connsiteX8" fmla="*/ 1107584 w 1107584"/>
                  <a:gd name="connsiteY8" fmla="*/ 115910 h 154547"/>
                  <a:gd name="connsiteX9" fmla="*/ 1107584 w 1107584"/>
                  <a:gd name="connsiteY9" fmla="*/ 115910 h 154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07584" h="154547">
                    <a:moveTo>
                      <a:pt x="0" y="154547"/>
                    </a:moveTo>
                    <a:cubicBezTo>
                      <a:pt x="31124" y="83713"/>
                      <a:pt x="62248" y="12879"/>
                      <a:pt x="103031" y="12879"/>
                    </a:cubicBezTo>
                    <a:cubicBezTo>
                      <a:pt x="143814" y="12879"/>
                      <a:pt x="197476" y="154547"/>
                      <a:pt x="244699" y="154547"/>
                    </a:cubicBezTo>
                    <a:cubicBezTo>
                      <a:pt x="291922" y="154547"/>
                      <a:pt x="341291" y="15026"/>
                      <a:pt x="386367" y="12879"/>
                    </a:cubicBezTo>
                    <a:cubicBezTo>
                      <a:pt x="431443" y="10733"/>
                      <a:pt x="467933" y="137375"/>
                      <a:pt x="515155" y="141668"/>
                    </a:cubicBezTo>
                    <a:cubicBezTo>
                      <a:pt x="562378" y="145961"/>
                      <a:pt x="616040" y="42930"/>
                      <a:pt x="669702" y="38637"/>
                    </a:cubicBezTo>
                    <a:cubicBezTo>
                      <a:pt x="723364" y="34344"/>
                      <a:pt x="785612" y="122350"/>
                      <a:pt x="837127" y="115910"/>
                    </a:cubicBezTo>
                    <a:cubicBezTo>
                      <a:pt x="888643" y="109471"/>
                      <a:pt x="933719" y="0"/>
                      <a:pt x="978795" y="0"/>
                    </a:cubicBezTo>
                    <a:cubicBezTo>
                      <a:pt x="1023871" y="0"/>
                      <a:pt x="1107584" y="115910"/>
                      <a:pt x="1107584" y="115910"/>
                    </a:cubicBezTo>
                    <a:lnTo>
                      <a:pt x="1107584" y="115910"/>
                    </a:ln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8" name="Freeform 8"/>
              <p:cNvSpPr/>
              <p:nvPr/>
            </p:nvSpPr>
            <p:spPr>
              <a:xfrm>
                <a:off x="1979712" y="2708920"/>
                <a:ext cx="1107584" cy="154547"/>
              </a:xfrm>
              <a:custGeom>
                <a:avLst/>
                <a:gdLst>
                  <a:gd name="connsiteX0" fmla="*/ 0 w 1107584"/>
                  <a:gd name="connsiteY0" fmla="*/ 154547 h 154547"/>
                  <a:gd name="connsiteX1" fmla="*/ 103031 w 1107584"/>
                  <a:gd name="connsiteY1" fmla="*/ 12879 h 154547"/>
                  <a:gd name="connsiteX2" fmla="*/ 244699 w 1107584"/>
                  <a:gd name="connsiteY2" fmla="*/ 154547 h 154547"/>
                  <a:gd name="connsiteX3" fmla="*/ 386367 w 1107584"/>
                  <a:gd name="connsiteY3" fmla="*/ 12879 h 154547"/>
                  <a:gd name="connsiteX4" fmla="*/ 515155 w 1107584"/>
                  <a:gd name="connsiteY4" fmla="*/ 141668 h 154547"/>
                  <a:gd name="connsiteX5" fmla="*/ 669702 w 1107584"/>
                  <a:gd name="connsiteY5" fmla="*/ 38637 h 154547"/>
                  <a:gd name="connsiteX6" fmla="*/ 837127 w 1107584"/>
                  <a:gd name="connsiteY6" fmla="*/ 115910 h 154547"/>
                  <a:gd name="connsiteX7" fmla="*/ 978795 w 1107584"/>
                  <a:gd name="connsiteY7" fmla="*/ 0 h 154547"/>
                  <a:gd name="connsiteX8" fmla="*/ 1107584 w 1107584"/>
                  <a:gd name="connsiteY8" fmla="*/ 115910 h 154547"/>
                  <a:gd name="connsiteX9" fmla="*/ 1107584 w 1107584"/>
                  <a:gd name="connsiteY9" fmla="*/ 115910 h 154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07584" h="154547">
                    <a:moveTo>
                      <a:pt x="0" y="154547"/>
                    </a:moveTo>
                    <a:cubicBezTo>
                      <a:pt x="31124" y="83713"/>
                      <a:pt x="62248" y="12879"/>
                      <a:pt x="103031" y="12879"/>
                    </a:cubicBezTo>
                    <a:cubicBezTo>
                      <a:pt x="143814" y="12879"/>
                      <a:pt x="197476" y="154547"/>
                      <a:pt x="244699" y="154547"/>
                    </a:cubicBezTo>
                    <a:cubicBezTo>
                      <a:pt x="291922" y="154547"/>
                      <a:pt x="341291" y="15026"/>
                      <a:pt x="386367" y="12879"/>
                    </a:cubicBezTo>
                    <a:cubicBezTo>
                      <a:pt x="431443" y="10733"/>
                      <a:pt x="467933" y="137375"/>
                      <a:pt x="515155" y="141668"/>
                    </a:cubicBezTo>
                    <a:cubicBezTo>
                      <a:pt x="562378" y="145961"/>
                      <a:pt x="616040" y="42930"/>
                      <a:pt x="669702" y="38637"/>
                    </a:cubicBezTo>
                    <a:cubicBezTo>
                      <a:pt x="723364" y="34344"/>
                      <a:pt x="785612" y="122350"/>
                      <a:pt x="837127" y="115910"/>
                    </a:cubicBezTo>
                    <a:cubicBezTo>
                      <a:pt x="888643" y="109471"/>
                      <a:pt x="933719" y="0"/>
                      <a:pt x="978795" y="0"/>
                    </a:cubicBezTo>
                    <a:cubicBezTo>
                      <a:pt x="1023871" y="0"/>
                      <a:pt x="1107584" y="115910"/>
                      <a:pt x="1107584" y="115910"/>
                    </a:cubicBezTo>
                    <a:lnTo>
                      <a:pt x="1107584" y="115910"/>
                    </a:ln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83" name="Rectangle 82"/>
            <p:cNvSpPr/>
            <p:nvPr/>
          </p:nvSpPr>
          <p:spPr>
            <a:xfrm>
              <a:off x="2699792" y="3356992"/>
              <a:ext cx="1224136" cy="119238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4" name="Oval 83"/>
            <p:cNvSpPr/>
            <p:nvPr/>
          </p:nvSpPr>
          <p:spPr>
            <a:xfrm>
              <a:off x="4788024" y="3250927"/>
              <a:ext cx="1828250" cy="1730080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5" name="Arc 84"/>
            <p:cNvSpPr/>
            <p:nvPr/>
          </p:nvSpPr>
          <p:spPr>
            <a:xfrm>
              <a:off x="3619894" y="4221088"/>
              <a:ext cx="952106" cy="556448"/>
            </a:xfrm>
            <a:prstGeom prst="arc">
              <a:avLst>
                <a:gd name="adj1" fmla="val 13092124"/>
                <a:gd name="adj2" fmla="val 17804579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6" name="Chord 85"/>
            <p:cNvSpPr/>
            <p:nvPr/>
          </p:nvSpPr>
          <p:spPr>
            <a:xfrm>
              <a:off x="4068182" y="3645024"/>
              <a:ext cx="476053" cy="317970"/>
            </a:xfrm>
            <a:prstGeom prst="chord">
              <a:avLst>
                <a:gd name="adj1" fmla="val 5430208"/>
                <a:gd name="adj2" fmla="val 5345722"/>
              </a:avLst>
            </a:pr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7" name="Oval 86"/>
            <p:cNvSpPr/>
            <p:nvPr/>
          </p:nvSpPr>
          <p:spPr>
            <a:xfrm>
              <a:off x="3995936" y="3348318"/>
              <a:ext cx="68007" cy="23847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88" name="Group 42"/>
            <p:cNvGrpSpPr/>
            <p:nvPr/>
          </p:nvGrpSpPr>
          <p:grpSpPr>
            <a:xfrm>
              <a:off x="5172642" y="3606034"/>
              <a:ext cx="1155600" cy="1191118"/>
              <a:chOff x="7452320" y="1256199"/>
              <a:chExt cx="1152128" cy="1139274"/>
            </a:xfrm>
            <a:noFill/>
          </p:grpSpPr>
          <p:sp>
            <p:nvSpPr>
              <p:cNvPr id="93" name="Rectangle 92"/>
              <p:cNvSpPr/>
              <p:nvPr/>
            </p:nvSpPr>
            <p:spPr>
              <a:xfrm>
                <a:off x="7452320" y="1256199"/>
                <a:ext cx="1152128" cy="113927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4" name="Oval 93"/>
              <p:cNvSpPr/>
              <p:nvPr/>
            </p:nvSpPr>
            <p:spPr>
              <a:xfrm>
                <a:off x="8414981" y="1279047"/>
                <a:ext cx="89710" cy="21325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89" name="Freeform 88"/>
            <p:cNvSpPr/>
            <p:nvPr/>
          </p:nvSpPr>
          <p:spPr>
            <a:xfrm rot="10800000" flipV="1">
              <a:off x="1043608" y="3573016"/>
              <a:ext cx="565612" cy="939981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74399">
                  <a:moveTo>
                    <a:pt x="240017" y="164738"/>
                  </a:moveTo>
                  <a:cubicBezTo>
                    <a:pt x="254106" y="210379"/>
                    <a:pt x="265958" y="329141"/>
                    <a:pt x="239713" y="381071"/>
                  </a:cubicBezTo>
                  <a:cubicBezTo>
                    <a:pt x="213469" y="43300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1673" y="637579"/>
                    <a:pt x="368300" y="628720"/>
                  </a:cubicBezTo>
                  <a:cubicBezTo>
                    <a:pt x="374927" y="619861"/>
                    <a:pt x="369888" y="648962"/>
                    <a:pt x="375444" y="695396"/>
                  </a:cubicBezTo>
                  <a:cubicBezTo>
                    <a:pt x="381000" y="741831"/>
                    <a:pt x="388938" y="860893"/>
                    <a:pt x="401638" y="907327"/>
                  </a:cubicBezTo>
                  <a:cubicBezTo>
                    <a:pt x="414338" y="953761"/>
                    <a:pt x="434578" y="973605"/>
                    <a:pt x="451644" y="974002"/>
                  </a:cubicBezTo>
                  <a:cubicBezTo>
                    <a:pt x="468710" y="974399"/>
                    <a:pt x="495301" y="960508"/>
                    <a:pt x="504032" y="909708"/>
                  </a:cubicBezTo>
                  <a:cubicBezTo>
                    <a:pt x="512763" y="858908"/>
                    <a:pt x="500063" y="690235"/>
                    <a:pt x="504032" y="669201"/>
                  </a:cubicBezTo>
                  <a:cubicBezTo>
                    <a:pt x="508001" y="648167"/>
                    <a:pt x="516335" y="748180"/>
                    <a:pt x="527844" y="783502"/>
                  </a:cubicBezTo>
                  <a:cubicBezTo>
                    <a:pt x="539353" y="818824"/>
                    <a:pt x="556816" y="861289"/>
                    <a:pt x="573088" y="881133"/>
                  </a:cubicBezTo>
                  <a:cubicBezTo>
                    <a:pt x="589360" y="900977"/>
                    <a:pt x="610654" y="908484"/>
                    <a:pt x="625475" y="902564"/>
                  </a:cubicBezTo>
                  <a:cubicBezTo>
                    <a:pt x="640296" y="896644"/>
                    <a:pt x="658838" y="875379"/>
                    <a:pt x="662013" y="845613"/>
                  </a:cubicBezTo>
                  <a:cubicBezTo>
                    <a:pt x="665188" y="815847"/>
                    <a:pt x="649424" y="756945"/>
                    <a:pt x="644525" y="723971"/>
                  </a:cubicBezTo>
                  <a:cubicBezTo>
                    <a:pt x="639626" y="690997"/>
                    <a:pt x="620316" y="635468"/>
                    <a:pt x="632619" y="647771"/>
                  </a:cubicBezTo>
                  <a:cubicBezTo>
                    <a:pt x="644922" y="660074"/>
                    <a:pt x="695325" y="776358"/>
                    <a:pt x="718344" y="797789"/>
                  </a:cubicBezTo>
                  <a:cubicBezTo>
                    <a:pt x="741363" y="819220"/>
                    <a:pt x="763985" y="803346"/>
                    <a:pt x="770732" y="776358"/>
                  </a:cubicBezTo>
                  <a:cubicBezTo>
                    <a:pt x="777479" y="749371"/>
                    <a:pt x="775891" y="687855"/>
                    <a:pt x="758825" y="635864"/>
                  </a:cubicBezTo>
                  <a:cubicBezTo>
                    <a:pt x="741759" y="583873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solidFill>
              <a:srgbClr val="3399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0" name="Freeform 89"/>
            <p:cNvSpPr/>
            <p:nvPr/>
          </p:nvSpPr>
          <p:spPr>
            <a:xfrm rot="10800000" flipV="1">
              <a:off x="2915816" y="3717032"/>
              <a:ext cx="637620" cy="1008112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74399">
                  <a:moveTo>
                    <a:pt x="240017" y="164738"/>
                  </a:moveTo>
                  <a:cubicBezTo>
                    <a:pt x="254106" y="210379"/>
                    <a:pt x="265958" y="329141"/>
                    <a:pt x="239713" y="381071"/>
                  </a:cubicBezTo>
                  <a:cubicBezTo>
                    <a:pt x="213469" y="43300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1673" y="637579"/>
                    <a:pt x="368300" y="628720"/>
                  </a:cubicBezTo>
                  <a:cubicBezTo>
                    <a:pt x="374927" y="619861"/>
                    <a:pt x="369888" y="648962"/>
                    <a:pt x="375444" y="695396"/>
                  </a:cubicBezTo>
                  <a:cubicBezTo>
                    <a:pt x="381000" y="741831"/>
                    <a:pt x="388938" y="860893"/>
                    <a:pt x="401638" y="907327"/>
                  </a:cubicBezTo>
                  <a:cubicBezTo>
                    <a:pt x="414338" y="953761"/>
                    <a:pt x="434578" y="973605"/>
                    <a:pt x="451644" y="974002"/>
                  </a:cubicBezTo>
                  <a:cubicBezTo>
                    <a:pt x="468710" y="974399"/>
                    <a:pt x="495301" y="960508"/>
                    <a:pt x="504032" y="909708"/>
                  </a:cubicBezTo>
                  <a:cubicBezTo>
                    <a:pt x="512763" y="858908"/>
                    <a:pt x="500063" y="690235"/>
                    <a:pt x="504032" y="669201"/>
                  </a:cubicBezTo>
                  <a:cubicBezTo>
                    <a:pt x="508001" y="648167"/>
                    <a:pt x="516335" y="748180"/>
                    <a:pt x="527844" y="783502"/>
                  </a:cubicBezTo>
                  <a:cubicBezTo>
                    <a:pt x="539353" y="818824"/>
                    <a:pt x="556816" y="861289"/>
                    <a:pt x="573088" y="881133"/>
                  </a:cubicBezTo>
                  <a:cubicBezTo>
                    <a:pt x="589360" y="900977"/>
                    <a:pt x="610654" y="908484"/>
                    <a:pt x="625475" y="902564"/>
                  </a:cubicBezTo>
                  <a:cubicBezTo>
                    <a:pt x="640296" y="896644"/>
                    <a:pt x="658838" y="875379"/>
                    <a:pt x="662013" y="845613"/>
                  </a:cubicBezTo>
                  <a:cubicBezTo>
                    <a:pt x="665188" y="815847"/>
                    <a:pt x="649424" y="756945"/>
                    <a:pt x="644525" y="723971"/>
                  </a:cubicBezTo>
                  <a:cubicBezTo>
                    <a:pt x="639626" y="690997"/>
                    <a:pt x="620316" y="635468"/>
                    <a:pt x="632619" y="647771"/>
                  </a:cubicBezTo>
                  <a:cubicBezTo>
                    <a:pt x="644922" y="660074"/>
                    <a:pt x="695325" y="776358"/>
                    <a:pt x="718344" y="797789"/>
                  </a:cubicBezTo>
                  <a:cubicBezTo>
                    <a:pt x="741363" y="819220"/>
                    <a:pt x="763985" y="803346"/>
                    <a:pt x="770732" y="776358"/>
                  </a:cubicBezTo>
                  <a:cubicBezTo>
                    <a:pt x="777479" y="749371"/>
                    <a:pt x="775891" y="687855"/>
                    <a:pt x="758825" y="635864"/>
                  </a:cubicBezTo>
                  <a:cubicBezTo>
                    <a:pt x="741759" y="583873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solidFill>
              <a:srgbClr val="0070C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1" name="Freeform 90"/>
            <p:cNvSpPr/>
            <p:nvPr/>
          </p:nvSpPr>
          <p:spPr>
            <a:xfrm rot="10800000" flipV="1">
              <a:off x="5364088" y="4005064"/>
              <a:ext cx="493604" cy="792088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74399">
                  <a:moveTo>
                    <a:pt x="240017" y="164738"/>
                  </a:moveTo>
                  <a:cubicBezTo>
                    <a:pt x="254106" y="210379"/>
                    <a:pt x="265958" y="329141"/>
                    <a:pt x="239713" y="381071"/>
                  </a:cubicBezTo>
                  <a:cubicBezTo>
                    <a:pt x="213469" y="43300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1673" y="637579"/>
                    <a:pt x="368300" y="628720"/>
                  </a:cubicBezTo>
                  <a:cubicBezTo>
                    <a:pt x="374927" y="619861"/>
                    <a:pt x="369888" y="648962"/>
                    <a:pt x="375444" y="695396"/>
                  </a:cubicBezTo>
                  <a:cubicBezTo>
                    <a:pt x="381000" y="741831"/>
                    <a:pt x="388938" y="860893"/>
                    <a:pt x="401638" y="907327"/>
                  </a:cubicBezTo>
                  <a:cubicBezTo>
                    <a:pt x="414338" y="953761"/>
                    <a:pt x="434578" y="973605"/>
                    <a:pt x="451644" y="974002"/>
                  </a:cubicBezTo>
                  <a:cubicBezTo>
                    <a:pt x="468710" y="974399"/>
                    <a:pt x="495301" y="960508"/>
                    <a:pt x="504032" y="909708"/>
                  </a:cubicBezTo>
                  <a:cubicBezTo>
                    <a:pt x="512763" y="858908"/>
                    <a:pt x="500063" y="690235"/>
                    <a:pt x="504032" y="669201"/>
                  </a:cubicBezTo>
                  <a:cubicBezTo>
                    <a:pt x="508001" y="648167"/>
                    <a:pt x="516335" y="748180"/>
                    <a:pt x="527844" y="783502"/>
                  </a:cubicBezTo>
                  <a:cubicBezTo>
                    <a:pt x="539353" y="818824"/>
                    <a:pt x="556816" y="861289"/>
                    <a:pt x="573088" y="881133"/>
                  </a:cubicBezTo>
                  <a:cubicBezTo>
                    <a:pt x="589360" y="900977"/>
                    <a:pt x="610654" y="908484"/>
                    <a:pt x="625475" y="902564"/>
                  </a:cubicBezTo>
                  <a:cubicBezTo>
                    <a:pt x="640296" y="896644"/>
                    <a:pt x="658838" y="875379"/>
                    <a:pt x="662013" y="845613"/>
                  </a:cubicBezTo>
                  <a:cubicBezTo>
                    <a:pt x="665188" y="815847"/>
                    <a:pt x="649424" y="756945"/>
                    <a:pt x="644525" y="723971"/>
                  </a:cubicBezTo>
                  <a:cubicBezTo>
                    <a:pt x="639626" y="690997"/>
                    <a:pt x="620316" y="635468"/>
                    <a:pt x="632619" y="647771"/>
                  </a:cubicBezTo>
                  <a:cubicBezTo>
                    <a:pt x="644922" y="660074"/>
                    <a:pt x="695325" y="776358"/>
                    <a:pt x="718344" y="797789"/>
                  </a:cubicBezTo>
                  <a:cubicBezTo>
                    <a:pt x="741363" y="819220"/>
                    <a:pt x="763985" y="803346"/>
                    <a:pt x="770732" y="776358"/>
                  </a:cubicBezTo>
                  <a:cubicBezTo>
                    <a:pt x="777479" y="749371"/>
                    <a:pt x="775891" y="687855"/>
                    <a:pt x="758825" y="635864"/>
                  </a:cubicBezTo>
                  <a:cubicBezTo>
                    <a:pt x="741759" y="583873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2" name="Arc 91"/>
            <p:cNvSpPr/>
            <p:nvPr/>
          </p:nvSpPr>
          <p:spPr>
            <a:xfrm flipV="1">
              <a:off x="5926705" y="3573016"/>
              <a:ext cx="989602" cy="944489"/>
            </a:xfrm>
            <a:prstGeom prst="arc">
              <a:avLst>
                <a:gd name="adj1" fmla="val 11045684"/>
                <a:gd name="adj2" fmla="val 16930713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Freeform 1"/>
          <p:cNvSpPr/>
          <p:nvPr/>
        </p:nvSpPr>
        <p:spPr>
          <a:xfrm>
            <a:off x="4527702" y="3782693"/>
            <a:ext cx="367165" cy="762795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Freeform 2"/>
          <p:cNvSpPr/>
          <p:nvPr/>
        </p:nvSpPr>
        <p:spPr>
          <a:xfrm flipH="1">
            <a:off x="6471918" y="3782693"/>
            <a:ext cx="360040" cy="762795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Freeform 3"/>
          <p:cNvSpPr/>
          <p:nvPr/>
        </p:nvSpPr>
        <p:spPr>
          <a:xfrm>
            <a:off x="475928" y="3242269"/>
            <a:ext cx="432048" cy="906811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Freeform 4"/>
          <p:cNvSpPr/>
          <p:nvPr/>
        </p:nvSpPr>
        <p:spPr>
          <a:xfrm flipH="1">
            <a:off x="1844080" y="3242269"/>
            <a:ext cx="423664" cy="906811"/>
          </a:xfrm>
          <a:custGeom>
            <a:avLst/>
            <a:gdLst>
              <a:gd name="connsiteX0" fmla="*/ 452907 w 646090"/>
              <a:gd name="connsiteY0" fmla="*/ 92298 h 1092558"/>
              <a:gd name="connsiteX1" fmla="*/ 15025 w 646090"/>
              <a:gd name="connsiteY1" fmla="*/ 581695 h 1092558"/>
              <a:gd name="connsiteX2" fmla="*/ 543059 w 646090"/>
              <a:gd name="connsiteY2" fmla="*/ 1032456 h 1092558"/>
              <a:gd name="connsiteX3" fmla="*/ 633211 w 646090"/>
              <a:gd name="connsiteY3" fmla="*/ 942304 h 1092558"/>
              <a:gd name="connsiteX4" fmla="*/ 581696 w 646090"/>
              <a:gd name="connsiteY4" fmla="*/ 143814 h 1092558"/>
              <a:gd name="connsiteX5" fmla="*/ 452907 w 646090"/>
              <a:gd name="connsiteY5" fmla="*/ 92298 h 10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090" h="1092558">
                <a:moveTo>
                  <a:pt x="452907" y="92298"/>
                </a:moveTo>
                <a:cubicBezTo>
                  <a:pt x="358462" y="165278"/>
                  <a:pt x="0" y="425002"/>
                  <a:pt x="15025" y="581695"/>
                </a:cubicBezTo>
                <a:cubicBezTo>
                  <a:pt x="30050" y="738388"/>
                  <a:pt x="440028" y="972354"/>
                  <a:pt x="543059" y="1032456"/>
                </a:cubicBezTo>
                <a:cubicBezTo>
                  <a:pt x="646090" y="1092558"/>
                  <a:pt x="626772" y="1090411"/>
                  <a:pt x="633211" y="942304"/>
                </a:cubicBezTo>
                <a:cubicBezTo>
                  <a:pt x="639650" y="794197"/>
                  <a:pt x="607454" y="287628"/>
                  <a:pt x="581696" y="143814"/>
                </a:cubicBezTo>
                <a:cubicBezTo>
                  <a:pt x="555938" y="0"/>
                  <a:pt x="547352" y="19318"/>
                  <a:pt x="452907" y="92298"/>
                </a:cubicBezTo>
                <a:close/>
              </a:path>
            </a:pathLst>
          </a:custGeom>
          <a:solidFill>
            <a:srgbClr val="3399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4" name="Group 3"/>
          <p:cNvGrpSpPr/>
          <p:nvPr/>
        </p:nvGrpSpPr>
        <p:grpSpPr>
          <a:xfrm>
            <a:off x="691952" y="2132856"/>
            <a:ext cx="1430681" cy="3456385"/>
            <a:chOff x="5351209" y="980728"/>
            <a:chExt cx="1529330" cy="3963854"/>
          </a:xfrm>
        </p:grpSpPr>
        <p:sp>
          <p:nvSpPr>
            <p:cNvPr id="15" name="Freeform 14"/>
            <p:cNvSpPr/>
            <p:nvPr/>
          </p:nvSpPr>
          <p:spPr>
            <a:xfrm flipH="1">
              <a:off x="6243500" y="4136175"/>
              <a:ext cx="637039" cy="808407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3399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5351209" y="4136174"/>
              <a:ext cx="602061" cy="808407"/>
            </a:xfrm>
            <a:custGeom>
              <a:avLst/>
              <a:gdLst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98859 w 625872"/>
                <a:gd name="connsiteY6" fmla="*/ 576262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5872"/>
                <a:gd name="connsiteY0" fmla="*/ 40481 h 840978"/>
                <a:gd name="connsiteX1" fmla="*/ 586978 w 625872"/>
                <a:gd name="connsiteY1" fmla="*/ 707231 h 840978"/>
                <a:gd name="connsiteX2" fmla="*/ 355997 w 625872"/>
                <a:gd name="connsiteY2" fmla="*/ 823912 h 840978"/>
                <a:gd name="connsiteX3" fmla="*/ 65484 w 625872"/>
                <a:gd name="connsiteY3" fmla="*/ 809625 h 840978"/>
                <a:gd name="connsiteX4" fmla="*/ 15478 w 625872"/>
                <a:gd name="connsiteY4" fmla="*/ 671512 h 840978"/>
                <a:gd name="connsiteX5" fmla="*/ 158353 w 625872"/>
                <a:gd name="connsiteY5" fmla="*/ 540543 h 840978"/>
                <a:gd name="connsiteX6" fmla="*/ 386581 w 625872"/>
                <a:gd name="connsiteY6" fmla="*/ 600620 h 840978"/>
                <a:gd name="connsiteX7" fmla="*/ 408384 w 625872"/>
                <a:gd name="connsiteY7" fmla="*/ 554831 h 840978"/>
                <a:gd name="connsiteX8" fmla="*/ 403622 w 625872"/>
                <a:gd name="connsiteY8" fmla="*/ 0 h 840978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67296"/>
                <a:gd name="connsiteX1" fmla="*/ 586978 w 629778"/>
                <a:gd name="connsiteY1" fmla="*/ 707231 h 867296"/>
                <a:gd name="connsiteX2" fmla="*/ 332557 w 629778"/>
                <a:gd name="connsiteY2" fmla="*/ 850230 h 867296"/>
                <a:gd name="connsiteX3" fmla="*/ 65484 w 629778"/>
                <a:gd name="connsiteY3" fmla="*/ 809625 h 867296"/>
                <a:gd name="connsiteX4" fmla="*/ 15478 w 629778"/>
                <a:gd name="connsiteY4" fmla="*/ 671512 h 867296"/>
                <a:gd name="connsiteX5" fmla="*/ 158353 w 629778"/>
                <a:gd name="connsiteY5" fmla="*/ 540543 h 867296"/>
                <a:gd name="connsiteX6" fmla="*/ 386581 w 629778"/>
                <a:gd name="connsiteY6" fmla="*/ 600620 h 867296"/>
                <a:gd name="connsiteX7" fmla="*/ 408384 w 629778"/>
                <a:gd name="connsiteY7" fmla="*/ 554831 h 867296"/>
                <a:gd name="connsiteX8" fmla="*/ 403622 w 629778"/>
                <a:gd name="connsiteY8" fmla="*/ 0 h 867296"/>
                <a:gd name="connsiteX0" fmla="*/ 589359 w 629778"/>
                <a:gd name="connsiteY0" fmla="*/ 40481 h 852338"/>
                <a:gd name="connsiteX1" fmla="*/ 586978 w 629778"/>
                <a:gd name="connsiteY1" fmla="*/ 707231 h 852338"/>
                <a:gd name="connsiteX2" fmla="*/ 332557 w 629778"/>
                <a:gd name="connsiteY2" fmla="*/ 850230 h 852338"/>
                <a:gd name="connsiteX3" fmla="*/ 65484 w 629778"/>
                <a:gd name="connsiteY3" fmla="*/ 809625 h 852338"/>
                <a:gd name="connsiteX4" fmla="*/ 15478 w 629778"/>
                <a:gd name="connsiteY4" fmla="*/ 671512 h 852338"/>
                <a:gd name="connsiteX5" fmla="*/ 158353 w 629778"/>
                <a:gd name="connsiteY5" fmla="*/ 540543 h 852338"/>
                <a:gd name="connsiteX6" fmla="*/ 386581 w 629778"/>
                <a:gd name="connsiteY6" fmla="*/ 600620 h 852338"/>
                <a:gd name="connsiteX7" fmla="*/ 408384 w 629778"/>
                <a:gd name="connsiteY7" fmla="*/ 554831 h 852338"/>
                <a:gd name="connsiteX8" fmla="*/ 403622 w 629778"/>
                <a:gd name="connsiteY8" fmla="*/ 0 h 8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778" h="852338">
                  <a:moveTo>
                    <a:pt x="589359" y="40481"/>
                  </a:moveTo>
                  <a:cubicBezTo>
                    <a:pt x="607615" y="308570"/>
                    <a:pt x="629778" y="572273"/>
                    <a:pt x="586978" y="707231"/>
                  </a:cubicBezTo>
                  <a:cubicBezTo>
                    <a:pt x="544178" y="842189"/>
                    <a:pt x="393081" y="852338"/>
                    <a:pt x="332557" y="850230"/>
                  </a:cubicBezTo>
                  <a:cubicBezTo>
                    <a:pt x="247154" y="847800"/>
                    <a:pt x="118330" y="839411"/>
                    <a:pt x="65484" y="809625"/>
                  </a:cubicBezTo>
                  <a:cubicBezTo>
                    <a:pt x="12638" y="779839"/>
                    <a:pt x="0" y="716359"/>
                    <a:pt x="15478" y="671512"/>
                  </a:cubicBezTo>
                  <a:cubicBezTo>
                    <a:pt x="30956" y="626665"/>
                    <a:pt x="96503" y="552358"/>
                    <a:pt x="158353" y="540543"/>
                  </a:cubicBezTo>
                  <a:cubicBezTo>
                    <a:pt x="220203" y="528728"/>
                    <a:pt x="344909" y="598239"/>
                    <a:pt x="386581" y="600620"/>
                  </a:cubicBezTo>
                  <a:cubicBezTo>
                    <a:pt x="428253" y="603001"/>
                    <a:pt x="405544" y="654934"/>
                    <a:pt x="408384" y="554831"/>
                  </a:cubicBezTo>
                  <a:cubicBezTo>
                    <a:pt x="411224" y="454728"/>
                    <a:pt x="406400" y="229393"/>
                    <a:pt x="403622" y="0"/>
                  </a:cubicBezTo>
                </a:path>
              </a:pathLst>
            </a:custGeom>
            <a:solidFill>
              <a:srgbClr val="3399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5508104" y="980728"/>
              <a:ext cx="1155744" cy="3295425"/>
            </a:xfrm>
            <a:prstGeom prst="roundRect">
              <a:avLst>
                <a:gd name="adj" fmla="val 50000"/>
              </a:avLst>
            </a:prstGeom>
            <a:solidFill>
              <a:srgbClr val="3399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Chord 7"/>
            <p:cNvSpPr/>
            <p:nvPr/>
          </p:nvSpPr>
          <p:spPr>
            <a:xfrm>
              <a:off x="5876067" y="1845356"/>
              <a:ext cx="399516" cy="299584"/>
            </a:xfrm>
            <a:prstGeom prst="chord">
              <a:avLst>
                <a:gd name="adj1" fmla="val 5430208"/>
                <a:gd name="adj2" fmla="val 5345722"/>
              </a:avLst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Oval 18"/>
            <p:cNvSpPr/>
            <p:nvPr/>
          </p:nvSpPr>
          <p:spPr>
            <a:xfrm>
              <a:off x="6193177" y="1579375"/>
              <a:ext cx="57074" cy="2246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Oval 19"/>
            <p:cNvSpPr/>
            <p:nvPr/>
          </p:nvSpPr>
          <p:spPr>
            <a:xfrm>
              <a:off x="5892707" y="1579375"/>
              <a:ext cx="57074" cy="2246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1" name="Arc 20"/>
          <p:cNvSpPr/>
          <p:nvPr/>
        </p:nvSpPr>
        <p:spPr>
          <a:xfrm>
            <a:off x="1039128" y="3320307"/>
            <a:ext cx="660936" cy="528415"/>
          </a:xfrm>
          <a:prstGeom prst="arc">
            <a:avLst>
              <a:gd name="adj1" fmla="val 11045684"/>
              <a:gd name="adj2" fmla="val 21237176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0" name="Group 99"/>
          <p:cNvGrpSpPr/>
          <p:nvPr/>
        </p:nvGrpSpPr>
        <p:grpSpPr>
          <a:xfrm>
            <a:off x="4788024" y="3250927"/>
            <a:ext cx="1883400" cy="2338313"/>
            <a:chOff x="4788024" y="3250927"/>
            <a:chExt cx="1883400" cy="2338313"/>
          </a:xfrm>
        </p:grpSpPr>
        <p:grpSp>
          <p:nvGrpSpPr>
            <p:cNvPr id="6" name="Group 49"/>
            <p:cNvGrpSpPr/>
            <p:nvPr/>
          </p:nvGrpSpPr>
          <p:grpSpPr>
            <a:xfrm>
              <a:off x="4816074" y="4835103"/>
              <a:ext cx="832588" cy="754137"/>
              <a:chOff x="3083489" y="4581128"/>
              <a:chExt cx="1344495" cy="1224136"/>
            </a:xfrm>
          </p:grpSpPr>
          <p:sp>
            <p:nvSpPr>
              <p:cNvPr id="7" name="Freeform 6"/>
              <p:cNvSpPr/>
              <p:nvPr/>
            </p:nvSpPr>
            <p:spPr>
              <a:xfrm>
                <a:off x="3306586" y="4581128"/>
                <a:ext cx="1020812" cy="1144288"/>
              </a:xfrm>
              <a:custGeom>
                <a:avLst/>
                <a:gdLst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98859 w 625872"/>
                  <a:gd name="connsiteY6" fmla="*/ 576262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86581 w 625872"/>
                  <a:gd name="connsiteY6" fmla="*/ 600620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52338"/>
                  <a:gd name="connsiteX1" fmla="*/ 586978 w 629778"/>
                  <a:gd name="connsiteY1" fmla="*/ 707231 h 852338"/>
                  <a:gd name="connsiteX2" fmla="*/ 332557 w 629778"/>
                  <a:gd name="connsiteY2" fmla="*/ 850230 h 852338"/>
                  <a:gd name="connsiteX3" fmla="*/ 65484 w 629778"/>
                  <a:gd name="connsiteY3" fmla="*/ 809625 h 852338"/>
                  <a:gd name="connsiteX4" fmla="*/ 15478 w 629778"/>
                  <a:gd name="connsiteY4" fmla="*/ 671512 h 852338"/>
                  <a:gd name="connsiteX5" fmla="*/ 158353 w 629778"/>
                  <a:gd name="connsiteY5" fmla="*/ 540543 h 852338"/>
                  <a:gd name="connsiteX6" fmla="*/ 386581 w 629778"/>
                  <a:gd name="connsiteY6" fmla="*/ 600620 h 852338"/>
                  <a:gd name="connsiteX7" fmla="*/ 408384 w 629778"/>
                  <a:gd name="connsiteY7" fmla="*/ 554831 h 852338"/>
                  <a:gd name="connsiteX8" fmla="*/ 403622 w 629778"/>
                  <a:gd name="connsiteY8" fmla="*/ 0 h 852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9778" h="852338">
                    <a:moveTo>
                      <a:pt x="589359" y="40481"/>
                    </a:moveTo>
                    <a:cubicBezTo>
                      <a:pt x="607615" y="308570"/>
                      <a:pt x="629778" y="572273"/>
                      <a:pt x="586978" y="707231"/>
                    </a:cubicBezTo>
                    <a:cubicBezTo>
                      <a:pt x="544178" y="842189"/>
                      <a:pt x="393081" y="852338"/>
                      <a:pt x="332557" y="850230"/>
                    </a:cubicBezTo>
                    <a:cubicBezTo>
                      <a:pt x="247154" y="847800"/>
                      <a:pt x="118330" y="839411"/>
                      <a:pt x="65484" y="809625"/>
                    </a:cubicBezTo>
                    <a:cubicBezTo>
                      <a:pt x="12638" y="779839"/>
                      <a:pt x="0" y="716359"/>
                      <a:pt x="15478" y="671512"/>
                    </a:cubicBezTo>
                    <a:cubicBezTo>
                      <a:pt x="30956" y="626665"/>
                      <a:pt x="96503" y="552358"/>
                      <a:pt x="158353" y="540543"/>
                    </a:cubicBezTo>
                    <a:cubicBezTo>
                      <a:pt x="220203" y="528728"/>
                      <a:pt x="344909" y="598239"/>
                      <a:pt x="386581" y="600620"/>
                    </a:cubicBezTo>
                    <a:cubicBezTo>
                      <a:pt x="428253" y="603001"/>
                      <a:pt x="405544" y="654934"/>
                      <a:pt x="408384" y="554831"/>
                    </a:cubicBezTo>
                    <a:cubicBezTo>
                      <a:pt x="411224" y="454728"/>
                      <a:pt x="406400" y="229393"/>
                      <a:pt x="403622" y="0"/>
                    </a:cubicBezTo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" name="Freeform 7"/>
              <p:cNvSpPr/>
              <p:nvPr/>
            </p:nvSpPr>
            <p:spPr>
              <a:xfrm>
                <a:off x="3083489" y="5109782"/>
                <a:ext cx="1344495" cy="695482"/>
              </a:xfrm>
              <a:custGeom>
                <a:avLst/>
                <a:gdLst>
                  <a:gd name="connsiteX0" fmla="*/ 909711 w 1444283"/>
                  <a:gd name="connsiteY0" fmla="*/ 180535 h 616633"/>
                  <a:gd name="connsiteX1" fmla="*/ 501748 w 1444283"/>
                  <a:gd name="connsiteY1" fmla="*/ 11723 h 616633"/>
                  <a:gd name="connsiteX2" fmla="*/ 192259 w 1444283"/>
                  <a:gd name="connsiteY2" fmla="*/ 250874 h 616633"/>
                  <a:gd name="connsiteX3" fmla="*/ 178191 w 1444283"/>
                  <a:gd name="connsiteY3" fmla="*/ 504092 h 616633"/>
                  <a:gd name="connsiteX4" fmla="*/ 1261403 w 1444283"/>
                  <a:gd name="connsiteY4" fmla="*/ 574430 h 616633"/>
                  <a:gd name="connsiteX5" fmla="*/ 1275471 w 1444283"/>
                  <a:gd name="connsiteY5" fmla="*/ 546295 h 616633"/>
                  <a:gd name="connsiteX6" fmla="*/ 1289539 w 1444283"/>
                  <a:gd name="connsiteY6" fmla="*/ 152400 h 616633"/>
                  <a:gd name="connsiteX7" fmla="*/ 1275471 w 1444283"/>
                  <a:gd name="connsiteY7" fmla="*/ 124264 h 616633"/>
                  <a:gd name="connsiteX8" fmla="*/ 937846 w 1444283"/>
                  <a:gd name="connsiteY8" fmla="*/ 222738 h 616633"/>
                  <a:gd name="connsiteX0" fmla="*/ 909711 w 1444283"/>
                  <a:gd name="connsiteY0" fmla="*/ 180535 h 616633"/>
                  <a:gd name="connsiteX1" fmla="*/ 501748 w 1444283"/>
                  <a:gd name="connsiteY1" fmla="*/ 11723 h 616633"/>
                  <a:gd name="connsiteX2" fmla="*/ 192259 w 1444283"/>
                  <a:gd name="connsiteY2" fmla="*/ 250874 h 616633"/>
                  <a:gd name="connsiteX3" fmla="*/ 178191 w 1444283"/>
                  <a:gd name="connsiteY3" fmla="*/ 504092 h 616633"/>
                  <a:gd name="connsiteX4" fmla="*/ 1261403 w 1444283"/>
                  <a:gd name="connsiteY4" fmla="*/ 574430 h 616633"/>
                  <a:gd name="connsiteX5" fmla="*/ 1275471 w 1444283"/>
                  <a:gd name="connsiteY5" fmla="*/ 546295 h 616633"/>
                  <a:gd name="connsiteX6" fmla="*/ 1289539 w 1444283"/>
                  <a:gd name="connsiteY6" fmla="*/ 152400 h 616633"/>
                  <a:gd name="connsiteX7" fmla="*/ 1275471 w 1444283"/>
                  <a:gd name="connsiteY7" fmla="*/ 124264 h 616633"/>
                  <a:gd name="connsiteX8" fmla="*/ 882287 w 1444283"/>
                  <a:gd name="connsiteY8" fmla="*/ 64012 h 616633"/>
                  <a:gd name="connsiteX0" fmla="*/ 909711 w 1444283"/>
                  <a:gd name="connsiteY0" fmla="*/ 180535 h 616633"/>
                  <a:gd name="connsiteX1" fmla="*/ 501748 w 1444283"/>
                  <a:gd name="connsiteY1" fmla="*/ 11723 h 616633"/>
                  <a:gd name="connsiteX2" fmla="*/ 192259 w 1444283"/>
                  <a:gd name="connsiteY2" fmla="*/ 250874 h 616633"/>
                  <a:gd name="connsiteX3" fmla="*/ 178191 w 1444283"/>
                  <a:gd name="connsiteY3" fmla="*/ 504092 h 616633"/>
                  <a:gd name="connsiteX4" fmla="*/ 1261403 w 1444283"/>
                  <a:gd name="connsiteY4" fmla="*/ 574430 h 616633"/>
                  <a:gd name="connsiteX5" fmla="*/ 1275471 w 1444283"/>
                  <a:gd name="connsiteY5" fmla="*/ 546295 h 616633"/>
                  <a:gd name="connsiteX6" fmla="*/ 1289539 w 1444283"/>
                  <a:gd name="connsiteY6" fmla="*/ 152400 h 616633"/>
                  <a:gd name="connsiteX7" fmla="*/ 1242327 w 1444283"/>
                  <a:gd name="connsiteY7" fmla="*/ 64012 h 616633"/>
                  <a:gd name="connsiteX8" fmla="*/ 882287 w 1444283"/>
                  <a:gd name="connsiteY8" fmla="*/ 64012 h 616633"/>
                  <a:gd name="connsiteX0" fmla="*/ 909711 w 1444283"/>
                  <a:gd name="connsiteY0" fmla="*/ 311317 h 747415"/>
                  <a:gd name="connsiteX1" fmla="*/ 501748 w 1444283"/>
                  <a:gd name="connsiteY1" fmla="*/ 142505 h 747415"/>
                  <a:gd name="connsiteX2" fmla="*/ 192259 w 1444283"/>
                  <a:gd name="connsiteY2" fmla="*/ 381656 h 747415"/>
                  <a:gd name="connsiteX3" fmla="*/ 178191 w 1444283"/>
                  <a:gd name="connsiteY3" fmla="*/ 634874 h 747415"/>
                  <a:gd name="connsiteX4" fmla="*/ 1261403 w 1444283"/>
                  <a:gd name="connsiteY4" fmla="*/ 705212 h 747415"/>
                  <a:gd name="connsiteX5" fmla="*/ 1275471 w 1444283"/>
                  <a:gd name="connsiteY5" fmla="*/ 677077 h 747415"/>
                  <a:gd name="connsiteX6" fmla="*/ 1289539 w 1444283"/>
                  <a:gd name="connsiteY6" fmla="*/ 283182 h 747415"/>
                  <a:gd name="connsiteX7" fmla="*/ 1242327 w 1444283"/>
                  <a:gd name="connsiteY7" fmla="*/ 194794 h 747415"/>
                  <a:gd name="connsiteX8" fmla="*/ 882287 w 1444283"/>
                  <a:gd name="connsiteY8" fmla="*/ 194794 h 747415"/>
                  <a:gd name="connsiteX0" fmla="*/ 909711 w 1444283"/>
                  <a:gd name="connsiteY0" fmla="*/ 311317 h 714141"/>
                  <a:gd name="connsiteX1" fmla="*/ 501748 w 1444283"/>
                  <a:gd name="connsiteY1" fmla="*/ 142505 h 714141"/>
                  <a:gd name="connsiteX2" fmla="*/ 192259 w 1444283"/>
                  <a:gd name="connsiteY2" fmla="*/ 381656 h 714141"/>
                  <a:gd name="connsiteX3" fmla="*/ 178191 w 1444283"/>
                  <a:gd name="connsiteY3" fmla="*/ 634874 h 714141"/>
                  <a:gd name="connsiteX4" fmla="*/ 1261403 w 1444283"/>
                  <a:gd name="connsiteY4" fmla="*/ 705212 h 714141"/>
                  <a:gd name="connsiteX5" fmla="*/ 1275471 w 1444283"/>
                  <a:gd name="connsiteY5" fmla="*/ 677077 h 714141"/>
                  <a:gd name="connsiteX6" fmla="*/ 1314335 w 1444283"/>
                  <a:gd name="connsiteY6" fmla="*/ 482826 h 714141"/>
                  <a:gd name="connsiteX7" fmla="*/ 1242327 w 1444283"/>
                  <a:gd name="connsiteY7" fmla="*/ 194794 h 714141"/>
                  <a:gd name="connsiteX8" fmla="*/ 882287 w 1444283"/>
                  <a:gd name="connsiteY8" fmla="*/ 194794 h 714141"/>
                  <a:gd name="connsiteX0" fmla="*/ 909711 w 1444283"/>
                  <a:gd name="connsiteY0" fmla="*/ 311317 h 714141"/>
                  <a:gd name="connsiteX1" fmla="*/ 501748 w 1444283"/>
                  <a:gd name="connsiteY1" fmla="*/ 142505 h 714141"/>
                  <a:gd name="connsiteX2" fmla="*/ 192259 w 1444283"/>
                  <a:gd name="connsiteY2" fmla="*/ 381656 h 714141"/>
                  <a:gd name="connsiteX3" fmla="*/ 178191 w 1444283"/>
                  <a:gd name="connsiteY3" fmla="*/ 634874 h 714141"/>
                  <a:gd name="connsiteX4" fmla="*/ 1261403 w 1444283"/>
                  <a:gd name="connsiteY4" fmla="*/ 705212 h 714141"/>
                  <a:gd name="connsiteX5" fmla="*/ 1275471 w 1444283"/>
                  <a:gd name="connsiteY5" fmla="*/ 677077 h 714141"/>
                  <a:gd name="connsiteX6" fmla="*/ 1314335 w 1444283"/>
                  <a:gd name="connsiteY6" fmla="*/ 482826 h 714141"/>
                  <a:gd name="connsiteX7" fmla="*/ 1242327 w 1444283"/>
                  <a:gd name="connsiteY7" fmla="*/ 194794 h 714141"/>
                  <a:gd name="connsiteX8" fmla="*/ 882287 w 1444283"/>
                  <a:gd name="connsiteY8" fmla="*/ 194794 h 714141"/>
                  <a:gd name="connsiteX0" fmla="*/ 909711 w 1444283"/>
                  <a:gd name="connsiteY0" fmla="*/ 180535 h 631365"/>
                  <a:gd name="connsiteX1" fmla="*/ 501748 w 1444283"/>
                  <a:gd name="connsiteY1" fmla="*/ 11723 h 631365"/>
                  <a:gd name="connsiteX2" fmla="*/ 192259 w 1444283"/>
                  <a:gd name="connsiteY2" fmla="*/ 250874 h 631365"/>
                  <a:gd name="connsiteX3" fmla="*/ 178191 w 1444283"/>
                  <a:gd name="connsiteY3" fmla="*/ 504092 h 631365"/>
                  <a:gd name="connsiteX4" fmla="*/ 1261403 w 1444283"/>
                  <a:gd name="connsiteY4" fmla="*/ 574430 h 631365"/>
                  <a:gd name="connsiteX5" fmla="*/ 1275471 w 1444283"/>
                  <a:gd name="connsiteY5" fmla="*/ 546295 h 631365"/>
                  <a:gd name="connsiteX6" fmla="*/ 1242327 w 1444283"/>
                  <a:gd name="connsiteY6" fmla="*/ 64012 h 631365"/>
                  <a:gd name="connsiteX7" fmla="*/ 882287 w 1444283"/>
                  <a:gd name="connsiteY7" fmla="*/ 64012 h 631365"/>
                  <a:gd name="connsiteX0" fmla="*/ 909711 w 1444283"/>
                  <a:gd name="connsiteY0" fmla="*/ 180535 h 631365"/>
                  <a:gd name="connsiteX1" fmla="*/ 501748 w 1444283"/>
                  <a:gd name="connsiteY1" fmla="*/ 11723 h 631365"/>
                  <a:gd name="connsiteX2" fmla="*/ 192259 w 1444283"/>
                  <a:gd name="connsiteY2" fmla="*/ 250874 h 631365"/>
                  <a:gd name="connsiteX3" fmla="*/ 178191 w 1444283"/>
                  <a:gd name="connsiteY3" fmla="*/ 504092 h 631365"/>
                  <a:gd name="connsiteX4" fmla="*/ 1261403 w 1444283"/>
                  <a:gd name="connsiteY4" fmla="*/ 574430 h 631365"/>
                  <a:gd name="connsiteX5" fmla="*/ 1275471 w 1444283"/>
                  <a:gd name="connsiteY5" fmla="*/ 546295 h 631365"/>
                  <a:gd name="connsiteX6" fmla="*/ 1242327 w 1444283"/>
                  <a:gd name="connsiteY6" fmla="*/ 64012 h 631365"/>
                  <a:gd name="connsiteX7" fmla="*/ 882287 w 1444283"/>
                  <a:gd name="connsiteY7" fmla="*/ 64012 h 631365"/>
                  <a:gd name="connsiteX0" fmla="*/ 909711 w 1444283"/>
                  <a:gd name="connsiteY0" fmla="*/ 180535 h 631365"/>
                  <a:gd name="connsiteX1" fmla="*/ 501748 w 1444283"/>
                  <a:gd name="connsiteY1" fmla="*/ 11723 h 631365"/>
                  <a:gd name="connsiteX2" fmla="*/ 192259 w 1444283"/>
                  <a:gd name="connsiteY2" fmla="*/ 250874 h 631365"/>
                  <a:gd name="connsiteX3" fmla="*/ 178191 w 1444283"/>
                  <a:gd name="connsiteY3" fmla="*/ 504092 h 631365"/>
                  <a:gd name="connsiteX4" fmla="*/ 1261403 w 1444283"/>
                  <a:gd name="connsiteY4" fmla="*/ 574430 h 631365"/>
                  <a:gd name="connsiteX5" fmla="*/ 1275471 w 1444283"/>
                  <a:gd name="connsiteY5" fmla="*/ 546295 h 631365"/>
                  <a:gd name="connsiteX6" fmla="*/ 1242327 w 1444283"/>
                  <a:gd name="connsiteY6" fmla="*/ 64012 h 631365"/>
                  <a:gd name="connsiteX7" fmla="*/ 882287 w 1444283"/>
                  <a:gd name="connsiteY7" fmla="*/ 64012 h 631365"/>
                  <a:gd name="connsiteX0" fmla="*/ 894530 w 1338018"/>
                  <a:gd name="connsiteY0" fmla="*/ 180535 h 630304"/>
                  <a:gd name="connsiteX1" fmla="*/ 486567 w 1338018"/>
                  <a:gd name="connsiteY1" fmla="*/ 11723 h 630304"/>
                  <a:gd name="connsiteX2" fmla="*/ 177078 w 1338018"/>
                  <a:gd name="connsiteY2" fmla="*/ 250874 h 630304"/>
                  <a:gd name="connsiteX3" fmla="*/ 163010 w 1338018"/>
                  <a:gd name="connsiteY3" fmla="*/ 504092 h 630304"/>
                  <a:gd name="connsiteX4" fmla="*/ 1155138 w 1338018"/>
                  <a:gd name="connsiteY4" fmla="*/ 568068 h 630304"/>
                  <a:gd name="connsiteX5" fmla="*/ 1260290 w 1338018"/>
                  <a:gd name="connsiteY5" fmla="*/ 546295 h 630304"/>
                  <a:gd name="connsiteX6" fmla="*/ 1227146 w 1338018"/>
                  <a:gd name="connsiteY6" fmla="*/ 64012 h 630304"/>
                  <a:gd name="connsiteX7" fmla="*/ 867106 w 1338018"/>
                  <a:gd name="connsiteY7" fmla="*/ 64012 h 630304"/>
                  <a:gd name="connsiteX0" fmla="*/ 894530 w 1344495"/>
                  <a:gd name="connsiteY0" fmla="*/ 180535 h 652077"/>
                  <a:gd name="connsiteX1" fmla="*/ 486567 w 1344495"/>
                  <a:gd name="connsiteY1" fmla="*/ 11723 h 652077"/>
                  <a:gd name="connsiteX2" fmla="*/ 177078 w 1344495"/>
                  <a:gd name="connsiteY2" fmla="*/ 250874 h 652077"/>
                  <a:gd name="connsiteX3" fmla="*/ 163010 w 1344495"/>
                  <a:gd name="connsiteY3" fmla="*/ 504092 h 652077"/>
                  <a:gd name="connsiteX4" fmla="*/ 1155138 w 1344495"/>
                  <a:gd name="connsiteY4" fmla="*/ 568068 h 652077"/>
                  <a:gd name="connsiteX5" fmla="*/ 1299153 w 1344495"/>
                  <a:gd name="connsiteY5" fmla="*/ 568068 h 652077"/>
                  <a:gd name="connsiteX6" fmla="*/ 1227146 w 1344495"/>
                  <a:gd name="connsiteY6" fmla="*/ 64012 h 652077"/>
                  <a:gd name="connsiteX7" fmla="*/ 867106 w 1344495"/>
                  <a:gd name="connsiteY7" fmla="*/ 64012 h 652077"/>
                  <a:gd name="connsiteX0" fmla="*/ 894530 w 1344495"/>
                  <a:gd name="connsiteY0" fmla="*/ 202909 h 674451"/>
                  <a:gd name="connsiteX1" fmla="*/ 486567 w 1344495"/>
                  <a:gd name="connsiteY1" fmla="*/ 34097 h 674451"/>
                  <a:gd name="connsiteX2" fmla="*/ 177078 w 1344495"/>
                  <a:gd name="connsiteY2" fmla="*/ 273248 h 674451"/>
                  <a:gd name="connsiteX3" fmla="*/ 163010 w 1344495"/>
                  <a:gd name="connsiteY3" fmla="*/ 526466 h 674451"/>
                  <a:gd name="connsiteX4" fmla="*/ 1155138 w 1344495"/>
                  <a:gd name="connsiteY4" fmla="*/ 590442 h 674451"/>
                  <a:gd name="connsiteX5" fmla="*/ 1299153 w 1344495"/>
                  <a:gd name="connsiteY5" fmla="*/ 590442 h 674451"/>
                  <a:gd name="connsiteX6" fmla="*/ 1227146 w 1344495"/>
                  <a:gd name="connsiteY6" fmla="*/ 86386 h 674451"/>
                  <a:gd name="connsiteX7" fmla="*/ 905007 w 1344495"/>
                  <a:gd name="connsiteY7" fmla="*/ 72124 h 674451"/>
                  <a:gd name="connsiteX8" fmla="*/ 867106 w 1344495"/>
                  <a:gd name="connsiteY8" fmla="*/ 86386 h 674451"/>
                  <a:gd name="connsiteX0" fmla="*/ 894530 w 1344495"/>
                  <a:gd name="connsiteY0" fmla="*/ 202909 h 674451"/>
                  <a:gd name="connsiteX1" fmla="*/ 486567 w 1344495"/>
                  <a:gd name="connsiteY1" fmla="*/ 34097 h 674451"/>
                  <a:gd name="connsiteX2" fmla="*/ 177078 w 1344495"/>
                  <a:gd name="connsiteY2" fmla="*/ 273248 h 674451"/>
                  <a:gd name="connsiteX3" fmla="*/ 163010 w 1344495"/>
                  <a:gd name="connsiteY3" fmla="*/ 526466 h 674451"/>
                  <a:gd name="connsiteX4" fmla="*/ 1155138 w 1344495"/>
                  <a:gd name="connsiteY4" fmla="*/ 590442 h 674451"/>
                  <a:gd name="connsiteX5" fmla="*/ 1299153 w 1344495"/>
                  <a:gd name="connsiteY5" fmla="*/ 590442 h 674451"/>
                  <a:gd name="connsiteX6" fmla="*/ 1227146 w 1344495"/>
                  <a:gd name="connsiteY6" fmla="*/ 86386 h 674451"/>
                  <a:gd name="connsiteX7" fmla="*/ 905007 w 1344495"/>
                  <a:gd name="connsiteY7" fmla="*/ 72124 h 674451"/>
                  <a:gd name="connsiteX8" fmla="*/ 867105 w 1344495"/>
                  <a:gd name="connsiteY8" fmla="*/ 158394 h 674451"/>
                  <a:gd name="connsiteX0" fmla="*/ 894530 w 1344495"/>
                  <a:gd name="connsiteY0" fmla="*/ 212534 h 684076"/>
                  <a:gd name="connsiteX1" fmla="*/ 486567 w 1344495"/>
                  <a:gd name="connsiteY1" fmla="*/ 43722 h 684076"/>
                  <a:gd name="connsiteX2" fmla="*/ 177078 w 1344495"/>
                  <a:gd name="connsiteY2" fmla="*/ 282873 h 684076"/>
                  <a:gd name="connsiteX3" fmla="*/ 163010 w 1344495"/>
                  <a:gd name="connsiteY3" fmla="*/ 536091 h 684076"/>
                  <a:gd name="connsiteX4" fmla="*/ 1155138 w 1344495"/>
                  <a:gd name="connsiteY4" fmla="*/ 600067 h 684076"/>
                  <a:gd name="connsiteX5" fmla="*/ 1299153 w 1344495"/>
                  <a:gd name="connsiteY5" fmla="*/ 600067 h 684076"/>
                  <a:gd name="connsiteX6" fmla="*/ 1227146 w 1344495"/>
                  <a:gd name="connsiteY6" fmla="*/ 96011 h 684076"/>
                  <a:gd name="connsiteX7" fmla="*/ 867105 w 1344495"/>
                  <a:gd name="connsiteY7" fmla="*/ 24003 h 684076"/>
                  <a:gd name="connsiteX8" fmla="*/ 867105 w 1344495"/>
                  <a:gd name="connsiteY8" fmla="*/ 168019 h 684076"/>
                  <a:gd name="connsiteX0" fmla="*/ 894530 w 1344495"/>
                  <a:gd name="connsiteY0" fmla="*/ 212534 h 684076"/>
                  <a:gd name="connsiteX1" fmla="*/ 486567 w 1344495"/>
                  <a:gd name="connsiteY1" fmla="*/ 43722 h 684076"/>
                  <a:gd name="connsiteX2" fmla="*/ 177078 w 1344495"/>
                  <a:gd name="connsiteY2" fmla="*/ 282873 h 684076"/>
                  <a:gd name="connsiteX3" fmla="*/ 163010 w 1344495"/>
                  <a:gd name="connsiteY3" fmla="*/ 536091 h 684076"/>
                  <a:gd name="connsiteX4" fmla="*/ 1155138 w 1344495"/>
                  <a:gd name="connsiteY4" fmla="*/ 600067 h 684076"/>
                  <a:gd name="connsiteX5" fmla="*/ 1299153 w 1344495"/>
                  <a:gd name="connsiteY5" fmla="*/ 600067 h 684076"/>
                  <a:gd name="connsiteX6" fmla="*/ 1227146 w 1344495"/>
                  <a:gd name="connsiteY6" fmla="*/ 96011 h 684076"/>
                  <a:gd name="connsiteX7" fmla="*/ 867105 w 1344495"/>
                  <a:gd name="connsiteY7" fmla="*/ 24003 h 684076"/>
                  <a:gd name="connsiteX8" fmla="*/ 867105 w 1344495"/>
                  <a:gd name="connsiteY8" fmla="*/ 168019 h 684076"/>
                  <a:gd name="connsiteX0" fmla="*/ 894530 w 1344495"/>
                  <a:gd name="connsiteY0" fmla="*/ 212534 h 684076"/>
                  <a:gd name="connsiteX1" fmla="*/ 486567 w 1344495"/>
                  <a:gd name="connsiteY1" fmla="*/ 43722 h 684076"/>
                  <a:gd name="connsiteX2" fmla="*/ 177078 w 1344495"/>
                  <a:gd name="connsiteY2" fmla="*/ 282873 h 684076"/>
                  <a:gd name="connsiteX3" fmla="*/ 163010 w 1344495"/>
                  <a:gd name="connsiteY3" fmla="*/ 536091 h 684076"/>
                  <a:gd name="connsiteX4" fmla="*/ 1155138 w 1344495"/>
                  <a:gd name="connsiteY4" fmla="*/ 600067 h 684076"/>
                  <a:gd name="connsiteX5" fmla="*/ 1299153 w 1344495"/>
                  <a:gd name="connsiteY5" fmla="*/ 600067 h 684076"/>
                  <a:gd name="connsiteX6" fmla="*/ 1227146 w 1344495"/>
                  <a:gd name="connsiteY6" fmla="*/ 96011 h 684076"/>
                  <a:gd name="connsiteX7" fmla="*/ 867105 w 1344495"/>
                  <a:gd name="connsiteY7" fmla="*/ 24003 h 684076"/>
                  <a:gd name="connsiteX8" fmla="*/ 867105 w 1344495"/>
                  <a:gd name="connsiteY8" fmla="*/ 168019 h 684076"/>
                  <a:gd name="connsiteX0" fmla="*/ 894530 w 1344495"/>
                  <a:gd name="connsiteY0" fmla="*/ 284542 h 768086"/>
                  <a:gd name="connsiteX1" fmla="*/ 486567 w 1344495"/>
                  <a:gd name="connsiteY1" fmla="*/ 115730 h 768086"/>
                  <a:gd name="connsiteX2" fmla="*/ 177078 w 1344495"/>
                  <a:gd name="connsiteY2" fmla="*/ 354881 h 768086"/>
                  <a:gd name="connsiteX3" fmla="*/ 163010 w 1344495"/>
                  <a:gd name="connsiteY3" fmla="*/ 608099 h 768086"/>
                  <a:gd name="connsiteX4" fmla="*/ 1155138 w 1344495"/>
                  <a:gd name="connsiteY4" fmla="*/ 672075 h 768086"/>
                  <a:gd name="connsiteX5" fmla="*/ 1299153 w 1344495"/>
                  <a:gd name="connsiteY5" fmla="*/ 672075 h 768086"/>
                  <a:gd name="connsiteX6" fmla="*/ 1227145 w 1344495"/>
                  <a:gd name="connsiteY6" fmla="*/ 96011 h 768086"/>
                  <a:gd name="connsiteX7" fmla="*/ 867105 w 1344495"/>
                  <a:gd name="connsiteY7" fmla="*/ 96011 h 768086"/>
                  <a:gd name="connsiteX8" fmla="*/ 867105 w 1344495"/>
                  <a:gd name="connsiteY8" fmla="*/ 240027 h 768086"/>
                  <a:gd name="connsiteX0" fmla="*/ 894530 w 1344495"/>
                  <a:gd name="connsiteY0" fmla="*/ 211938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167423 h 695482"/>
                  <a:gd name="connsiteX0" fmla="*/ 894530 w 1344495"/>
                  <a:gd name="connsiteY0" fmla="*/ 211938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167423 h 695482"/>
                  <a:gd name="connsiteX0" fmla="*/ 894530 w 1344495"/>
                  <a:gd name="connsiteY0" fmla="*/ 211938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167423 h 695482"/>
                  <a:gd name="connsiteX0" fmla="*/ 894530 w 1344495"/>
                  <a:gd name="connsiteY0" fmla="*/ 211938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239431 h 695482"/>
                  <a:gd name="connsiteX0" fmla="*/ 894530 w 1344495"/>
                  <a:gd name="connsiteY0" fmla="*/ 211938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239431 h 695482"/>
                  <a:gd name="connsiteX0" fmla="*/ 894530 w 1344495"/>
                  <a:gd name="connsiteY0" fmla="*/ 211938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239431 h 695482"/>
                  <a:gd name="connsiteX0" fmla="*/ 867105 w 1344495"/>
                  <a:gd name="connsiteY0" fmla="*/ 239431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239431 h 695482"/>
                  <a:gd name="connsiteX0" fmla="*/ 867105 w 1344495"/>
                  <a:gd name="connsiteY0" fmla="*/ 239431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167423 h 695482"/>
                  <a:gd name="connsiteX0" fmla="*/ 867105 w 1344495"/>
                  <a:gd name="connsiteY0" fmla="*/ 239431 h 695482"/>
                  <a:gd name="connsiteX1" fmla="*/ 939113 w 1344495"/>
                  <a:gd name="connsiteY1" fmla="*/ 527463 h 695482"/>
                  <a:gd name="connsiteX2" fmla="*/ 486567 w 1344495"/>
                  <a:gd name="connsiteY2" fmla="*/ 43126 h 695482"/>
                  <a:gd name="connsiteX3" fmla="*/ 177078 w 1344495"/>
                  <a:gd name="connsiteY3" fmla="*/ 282277 h 695482"/>
                  <a:gd name="connsiteX4" fmla="*/ 163010 w 1344495"/>
                  <a:gd name="connsiteY4" fmla="*/ 535495 h 695482"/>
                  <a:gd name="connsiteX5" fmla="*/ 1155138 w 1344495"/>
                  <a:gd name="connsiteY5" fmla="*/ 599471 h 695482"/>
                  <a:gd name="connsiteX6" fmla="*/ 1299153 w 1344495"/>
                  <a:gd name="connsiteY6" fmla="*/ 599471 h 695482"/>
                  <a:gd name="connsiteX7" fmla="*/ 1227145 w 1344495"/>
                  <a:gd name="connsiteY7" fmla="*/ 23407 h 695482"/>
                  <a:gd name="connsiteX8" fmla="*/ 867105 w 1344495"/>
                  <a:gd name="connsiteY8" fmla="*/ 23407 h 695482"/>
                  <a:gd name="connsiteX9" fmla="*/ 867105 w 1344495"/>
                  <a:gd name="connsiteY9" fmla="*/ 167423 h 695482"/>
                  <a:gd name="connsiteX0" fmla="*/ 867105 w 1344495"/>
                  <a:gd name="connsiteY0" fmla="*/ 239431 h 695482"/>
                  <a:gd name="connsiteX1" fmla="*/ 867105 w 1344495"/>
                  <a:gd name="connsiteY1" fmla="*/ 167423 h 695482"/>
                  <a:gd name="connsiteX2" fmla="*/ 939113 w 1344495"/>
                  <a:gd name="connsiteY2" fmla="*/ 527463 h 695482"/>
                  <a:gd name="connsiteX3" fmla="*/ 486567 w 1344495"/>
                  <a:gd name="connsiteY3" fmla="*/ 43126 h 695482"/>
                  <a:gd name="connsiteX4" fmla="*/ 177078 w 1344495"/>
                  <a:gd name="connsiteY4" fmla="*/ 282277 h 695482"/>
                  <a:gd name="connsiteX5" fmla="*/ 163010 w 1344495"/>
                  <a:gd name="connsiteY5" fmla="*/ 535495 h 695482"/>
                  <a:gd name="connsiteX6" fmla="*/ 1155138 w 1344495"/>
                  <a:gd name="connsiteY6" fmla="*/ 599471 h 695482"/>
                  <a:gd name="connsiteX7" fmla="*/ 1299153 w 1344495"/>
                  <a:gd name="connsiteY7" fmla="*/ 599471 h 695482"/>
                  <a:gd name="connsiteX8" fmla="*/ 1227145 w 1344495"/>
                  <a:gd name="connsiteY8" fmla="*/ 23407 h 695482"/>
                  <a:gd name="connsiteX9" fmla="*/ 867105 w 1344495"/>
                  <a:gd name="connsiteY9" fmla="*/ 23407 h 695482"/>
                  <a:gd name="connsiteX10" fmla="*/ 867105 w 1344495"/>
                  <a:gd name="connsiteY10" fmla="*/ 167423 h 695482"/>
                  <a:gd name="connsiteX0" fmla="*/ 867105 w 1344495"/>
                  <a:gd name="connsiteY0" fmla="*/ 239431 h 695482"/>
                  <a:gd name="connsiteX1" fmla="*/ 867105 w 1344495"/>
                  <a:gd name="connsiteY1" fmla="*/ 167423 h 695482"/>
                  <a:gd name="connsiteX2" fmla="*/ 486567 w 1344495"/>
                  <a:gd name="connsiteY2" fmla="*/ 43126 h 695482"/>
                  <a:gd name="connsiteX3" fmla="*/ 177078 w 1344495"/>
                  <a:gd name="connsiteY3" fmla="*/ 282277 h 695482"/>
                  <a:gd name="connsiteX4" fmla="*/ 163010 w 1344495"/>
                  <a:gd name="connsiteY4" fmla="*/ 535495 h 695482"/>
                  <a:gd name="connsiteX5" fmla="*/ 1155138 w 1344495"/>
                  <a:gd name="connsiteY5" fmla="*/ 599471 h 695482"/>
                  <a:gd name="connsiteX6" fmla="*/ 1299153 w 1344495"/>
                  <a:gd name="connsiteY6" fmla="*/ 599471 h 695482"/>
                  <a:gd name="connsiteX7" fmla="*/ 1227145 w 1344495"/>
                  <a:gd name="connsiteY7" fmla="*/ 23407 h 695482"/>
                  <a:gd name="connsiteX8" fmla="*/ 867105 w 1344495"/>
                  <a:gd name="connsiteY8" fmla="*/ 23407 h 695482"/>
                  <a:gd name="connsiteX9" fmla="*/ 867105 w 1344495"/>
                  <a:gd name="connsiteY9" fmla="*/ 167423 h 695482"/>
                  <a:gd name="connsiteX0" fmla="*/ 867105 w 1344495"/>
                  <a:gd name="connsiteY0" fmla="*/ 239431 h 695482"/>
                  <a:gd name="connsiteX1" fmla="*/ 867105 w 1344495"/>
                  <a:gd name="connsiteY1" fmla="*/ 167423 h 695482"/>
                  <a:gd name="connsiteX2" fmla="*/ 486567 w 1344495"/>
                  <a:gd name="connsiteY2" fmla="*/ 43126 h 695482"/>
                  <a:gd name="connsiteX3" fmla="*/ 177078 w 1344495"/>
                  <a:gd name="connsiteY3" fmla="*/ 282277 h 695482"/>
                  <a:gd name="connsiteX4" fmla="*/ 163010 w 1344495"/>
                  <a:gd name="connsiteY4" fmla="*/ 535495 h 695482"/>
                  <a:gd name="connsiteX5" fmla="*/ 1155138 w 1344495"/>
                  <a:gd name="connsiteY5" fmla="*/ 599471 h 695482"/>
                  <a:gd name="connsiteX6" fmla="*/ 1299153 w 1344495"/>
                  <a:gd name="connsiteY6" fmla="*/ 599471 h 695482"/>
                  <a:gd name="connsiteX7" fmla="*/ 1227145 w 1344495"/>
                  <a:gd name="connsiteY7" fmla="*/ 23407 h 695482"/>
                  <a:gd name="connsiteX8" fmla="*/ 867105 w 1344495"/>
                  <a:gd name="connsiteY8" fmla="*/ 23407 h 695482"/>
                  <a:gd name="connsiteX9" fmla="*/ 867105 w 1344495"/>
                  <a:gd name="connsiteY9" fmla="*/ 167423 h 695482"/>
                  <a:gd name="connsiteX0" fmla="*/ 867105 w 1344495"/>
                  <a:gd name="connsiteY0" fmla="*/ 362417 h 818468"/>
                  <a:gd name="connsiteX1" fmla="*/ 867105 w 1344495"/>
                  <a:gd name="connsiteY1" fmla="*/ 290409 h 818468"/>
                  <a:gd name="connsiteX2" fmla="*/ 486567 w 1344495"/>
                  <a:gd name="connsiteY2" fmla="*/ 166112 h 818468"/>
                  <a:gd name="connsiteX3" fmla="*/ 177078 w 1344495"/>
                  <a:gd name="connsiteY3" fmla="*/ 405263 h 818468"/>
                  <a:gd name="connsiteX4" fmla="*/ 163010 w 1344495"/>
                  <a:gd name="connsiteY4" fmla="*/ 658481 h 818468"/>
                  <a:gd name="connsiteX5" fmla="*/ 1155138 w 1344495"/>
                  <a:gd name="connsiteY5" fmla="*/ 722457 h 818468"/>
                  <a:gd name="connsiteX6" fmla="*/ 1299153 w 1344495"/>
                  <a:gd name="connsiteY6" fmla="*/ 722457 h 818468"/>
                  <a:gd name="connsiteX7" fmla="*/ 1227145 w 1344495"/>
                  <a:gd name="connsiteY7" fmla="*/ 146393 h 818468"/>
                  <a:gd name="connsiteX8" fmla="*/ 867105 w 1344495"/>
                  <a:gd name="connsiteY8" fmla="*/ 146393 h 818468"/>
                  <a:gd name="connsiteX9" fmla="*/ 651081 w 1344495"/>
                  <a:gd name="connsiteY9" fmla="*/ 2377 h 818468"/>
                  <a:gd name="connsiteX0" fmla="*/ 867105 w 1344495"/>
                  <a:gd name="connsiteY0" fmla="*/ 434425 h 818468"/>
                  <a:gd name="connsiteX1" fmla="*/ 867105 w 1344495"/>
                  <a:gd name="connsiteY1" fmla="*/ 290409 h 818468"/>
                  <a:gd name="connsiteX2" fmla="*/ 486567 w 1344495"/>
                  <a:gd name="connsiteY2" fmla="*/ 166112 h 818468"/>
                  <a:gd name="connsiteX3" fmla="*/ 177078 w 1344495"/>
                  <a:gd name="connsiteY3" fmla="*/ 405263 h 818468"/>
                  <a:gd name="connsiteX4" fmla="*/ 163010 w 1344495"/>
                  <a:gd name="connsiteY4" fmla="*/ 658481 h 818468"/>
                  <a:gd name="connsiteX5" fmla="*/ 1155138 w 1344495"/>
                  <a:gd name="connsiteY5" fmla="*/ 722457 h 818468"/>
                  <a:gd name="connsiteX6" fmla="*/ 1299153 w 1344495"/>
                  <a:gd name="connsiteY6" fmla="*/ 722457 h 818468"/>
                  <a:gd name="connsiteX7" fmla="*/ 1227145 w 1344495"/>
                  <a:gd name="connsiteY7" fmla="*/ 146393 h 818468"/>
                  <a:gd name="connsiteX8" fmla="*/ 867105 w 1344495"/>
                  <a:gd name="connsiteY8" fmla="*/ 146393 h 818468"/>
                  <a:gd name="connsiteX9" fmla="*/ 651081 w 1344495"/>
                  <a:gd name="connsiteY9" fmla="*/ 2377 h 818468"/>
                  <a:gd name="connsiteX0" fmla="*/ 867105 w 1344495"/>
                  <a:gd name="connsiteY0" fmla="*/ 290409 h 818468"/>
                  <a:gd name="connsiteX1" fmla="*/ 486567 w 1344495"/>
                  <a:gd name="connsiteY1" fmla="*/ 166112 h 818468"/>
                  <a:gd name="connsiteX2" fmla="*/ 177078 w 1344495"/>
                  <a:gd name="connsiteY2" fmla="*/ 405263 h 818468"/>
                  <a:gd name="connsiteX3" fmla="*/ 163010 w 1344495"/>
                  <a:gd name="connsiteY3" fmla="*/ 658481 h 818468"/>
                  <a:gd name="connsiteX4" fmla="*/ 1155138 w 1344495"/>
                  <a:gd name="connsiteY4" fmla="*/ 722457 h 818468"/>
                  <a:gd name="connsiteX5" fmla="*/ 1299153 w 1344495"/>
                  <a:gd name="connsiteY5" fmla="*/ 722457 h 818468"/>
                  <a:gd name="connsiteX6" fmla="*/ 1227145 w 1344495"/>
                  <a:gd name="connsiteY6" fmla="*/ 146393 h 818468"/>
                  <a:gd name="connsiteX7" fmla="*/ 867105 w 1344495"/>
                  <a:gd name="connsiteY7" fmla="*/ 146393 h 818468"/>
                  <a:gd name="connsiteX8" fmla="*/ 651081 w 1344495"/>
                  <a:gd name="connsiteY8" fmla="*/ 2377 h 818468"/>
                  <a:gd name="connsiteX0" fmla="*/ 867105 w 1344495"/>
                  <a:gd name="connsiteY0" fmla="*/ 167423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167423 h 6954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44495" h="695482">
                    <a:moveTo>
                      <a:pt x="867105" y="167423"/>
                    </a:moveTo>
                    <a:cubicBezTo>
                      <a:pt x="803682" y="122704"/>
                      <a:pt x="601572" y="23984"/>
                      <a:pt x="486567" y="43126"/>
                    </a:cubicBezTo>
                    <a:cubicBezTo>
                      <a:pt x="371563" y="62268"/>
                      <a:pt x="231004" y="200216"/>
                      <a:pt x="177078" y="282277"/>
                    </a:cubicBezTo>
                    <a:cubicBezTo>
                      <a:pt x="123152" y="364338"/>
                      <a:pt x="0" y="482629"/>
                      <a:pt x="163010" y="535495"/>
                    </a:cubicBezTo>
                    <a:cubicBezTo>
                      <a:pt x="326020" y="588361"/>
                      <a:pt x="965781" y="588808"/>
                      <a:pt x="1155138" y="599471"/>
                    </a:cubicBezTo>
                    <a:cubicBezTo>
                      <a:pt x="1344495" y="610134"/>
                      <a:pt x="1287152" y="695482"/>
                      <a:pt x="1299153" y="599471"/>
                    </a:cubicBezTo>
                    <a:cubicBezTo>
                      <a:pt x="1311154" y="503460"/>
                      <a:pt x="1266957" y="99823"/>
                      <a:pt x="1227145" y="23407"/>
                    </a:cubicBezTo>
                    <a:cubicBezTo>
                      <a:pt x="1133607" y="0"/>
                      <a:pt x="954918" y="16764"/>
                      <a:pt x="867105" y="23407"/>
                    </a:cubicBezTo>
                    <a:cubicBezTo>
                      <a:pt x="864620" y="145541"/>
                      <a:pt x="873422" y="165046"/>
                      <a:pt x="867105" y="167423"/>
                    </a:cubicBezTo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" name="Freeform 8"/>
              <p:cNvSpPr/>
              <p:nvPr/>
            </p:nvSpPr>
            <p:spPr>
              <a:xfrm>
                <a:off x="3131839" y="5589240"/>
                <a:ext cx="1259185" cy="195263"/>
              </a:xfrm>
              <a:custGeom>
                <a:avLst/>
                <a:gdLst>
                  <a:gd name="connsiteX0" fmla="*/ 9525 w 1295400"/>
                  <a:gd name="connsiteY0" fmla="*/ 0 h 195263"/>
                  <a:gd name="connsiteX1" fmla="*/ 0 w 1295400"/>
                  <a:gd name="connsiteY1" fmla="*/ 161925 h 195263"/>
                  <a:gd name="connsiteX2" fmla="*/ 1276350 w 1295400"/>
                  <a:gd name="connsiteY2" fmla="*/ 195263 h 195263"/>
                  <a:gd name="connsiteX3" fmla="*/ 1295400 w 1295400"/>
                  <a:gd name="connsiteY3" fmla="*/ 47625 h 195263"/>
                  <a:gd name="connsiteX4" fmla="*/ 9525 w 1295400"/>
                  <a:gd name="connsiteY4" fmla="*/ 0 h 195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95400" h="195263">
                    <a:moveTo>
                      <a:pt x="9525" y="0"/>
                    </a:moveTo>
                    <a:lnTo>
                      <a:pt x="0" y="161925"/>
                    </a:lnTo>
                    <a:lnTo>
                      <a:pt x="1276350" y="195263"/>
                    </a:lnTo>
                    <a:lnTo>
                      <a:pt x="1295400" y="47625"/>
                    </a:lnTo>
                    <a:lnTo>
                      <a:pt x="9525" y="0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0" name="Group 53"/>
            <p:cNvGrpSpPr/>
            <p:nvPr/>
          </p:nvGrpSpPr>
          <p:grpSpPr>
            <a:xfrm>
              <a:off x="5824186" y="4835103"/>
              <a:ext cx="847238" cy="754137"/>
              <a:chOff x="4355976" y="4581128"/>
              <a:chExt cx="1368152" cy="1224136"/>
            </a:xfrm>
          </p:grpSpPr>
          <p:sp>
            <p:nvSpPr>
              <p:cNvPr id="11" name="Freeform 10"/>
              <p:cNvSpPr/>
              <p:nvPr/>
            </p:nvSpPr>
            <p:spPr>
              <a:xfrm flipH="1">
                <a:off x="4442273" y="4581128"/>
                <a:ext cx="1080118" cy="1144288"/>
              </a:xfrm>
              <a:custGeom>
                <a:avLst/>
                <a:gdLst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98859 w 625872"/>
                  <a:gd name="connsiteY6" fmla="*/ 576262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86581 w 625872"/>
                  <a:gd name="connsiteY6" fmla="*/ 600620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52338"/>
                  <a:gd name="connsiteX1" fmla="*/ 586978 w 629778"/>
                  <a:gd name="connsiteY1" fmla="*/ 707231 h 852338"/>
                  <a:gd name="connsiteX2" fmla="*/ 332557 w 629778"/>
                  <a:gd name="connsiteY2" fmla="*/ 850230 h 852338"/>
                  <a:gd name="connsiteX3" fmla="*/ 65484 w 629778"/>
                  <a:gd name="connsiteY3" fmla="*/ 809625 h 852338"/>
                  <a:gd name="connsiteX4" fmla="*/ 15478 w 629778"/>
                  <a:gd name="connsiteY4" fmla="*/ 671512 h 852338"/>
                  <a:gd name="connsiteX5" fmla="*/ 158353 w 629778"/>
                  <a:gd name="connsiteY5" fmla="*/ 540543 h 852338"/>
                  <a:gd name="connsiteX6" fmla="*/ 386581 w 629778"/>
                  <a:gd name="connsiteY6" fmla="*/ 600620 h 852338"/>
                  <a:gd name="connsiteX7" fmla="*/ 408384 w 629778"/>
                  <a:gd name="connsiteY7" fmla="*/ 554831 h 852338"/>
                  <a:gd name="connsiteX8" fmla="*/ 403622 w 629778"/>
                  <a:gd name="connsiteY8" fmla="*/ 0 h 852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9778" h="852338">
                    <a:moveTo>
                      <a:pt x="589359" y="40481"/>
                    </a:moveTo>
                    <a:cubicBezTo>
                      <a:pt x="607615" y="308570"/>
                      <a:pt x="629778" y="572273"/>
                      <a:pt x="586978" y="707231"/>
                    </a:cubicBezTo>
                    <a:cubicBezTo>
                      <a:pt x="544178" y="842189"/>
                      <a:pt x="393081" y="852338"/>
                      <a:pt x="332557" y="850230"/>
                    </a:cubicBezTo>
                    <a:cubicBezTo>
                      <a:pt x="247154" y="847800"/>
                      <a:pt x="118330" y="839411"/>
                      <a:pt x="65484" y="809625"/>
                    </a:cubicBezTo>
                    <a:cubicBezTo>
                      <a:pt x="12638" y="779839"/>
                      <a:pt x="0" y="716359"/>
                      <a:pt x="15478" y="671512"/>
                    </a:cubicBezTo>
                    <a:cubicBezTo>
                      <a:pt x="30956" y="626665"/>
                      <a:pt x="96503" y="552358"/>
                      <a:pt x="158353" y="540543"/>
                    </a:cubicBezTo>
                    <a:cubicBezTo>
                      <a:pt x="220203" y="528728"/>
                      <a:pt x="344909" y="598239"/>
                      <a:pt x="386581" y="600620"/>
                    </a:cubicBezTo>
                    <a:cubicBezTo>
                      <a:pt x="428253" y="603001"/>
                      <a:pt x="405544" y="654934"/>
                      <a:pt x="408384" y="554831"/>
                    </a:cubicBezTo>
                    <a:cubicBezTo>
                      <a:pt x="411224" y="454728"/>
                      <a:pt x="406400" y="229393"/>
                      <a:pt x="403622" y="0"/>
                    </a:cubicBezTo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" name="Freeform 11"/>
              <p:cNvSpPr/>
              <p:nvPr/>
            </p:nvSpPr>
            <p:spPr>
              <a:xfrm flipH="1">
                <a:off x="4355976" y="5109782"/>
                <a:ext cx="1368152" cy="695482"/>
              </a:xfrm>
              <a:custGeom>
                <a:avLst/>
                <a:gdLst>
                  <a:gd name="connsiteX0" fmla="*/ 909711 w 1444283"/>
                  <a:gd name="connsiteY0" fmla="*/ 180535 h 616633"/>
                  <a:gd name="connsiteX1" fmla="*/ 501748 w 1444283"/>
                  <a:gd name="connsiteY1" fmla="*/ 11723 h 616633"/>
                  <a:gd name="connsiteX2" fmla="*/ 192259 w 1444283"/>
                  <a:gd name="connsiteY2" fmla="*/ 250874 h 616633"/>
                  <a:gd name="connsiteX3" fmla="*/ 178191 w 1444283"/>
                  <a:gd name="connsiteY3" fmla="*/ 504092 h 616633"/>
                  <a:gd name="connsiteX4" fmla="*/ 1261403 w 1444283"/>
                  <a:gd name="connsiteY4" fmla="*/ 574430 h 616633"/>
                  <a:gd name="connsiteX5" fmla="*/ 1275471 w 1444283"/>
                  <a:gd name="connsiteY5" fmla="*/ 546295 h 616633"/>
                  <a:gd name="connsiteX6" fmla="*/ 1289539 w 1444283"/>
                  <a:gd name="connsiteY6" fmla="*/ 152400 h 616633"/>
                  <a:gd name="connsiteX7" fmla="*/ 1275471 w 1444283"/>
                  <a:gd name="connsiteY7" fmla="*/ 124264 h 616633"/>
                  <a:gd name="connsiteX8" fmla="*/ 937846 w 1444283"/>
                  <a:gd name="connsiteY8" fmla="*/ 222738 h 616633"/>
                  <a:gd name="connsiteX0" fmla="*/ 909711 w 1444283"/>
                  <a:gd name="connsiteY0" fmla="*/ 180535 h 616633"/>
                  <a:gd name="connsiteX1" fmla="*/ 501748 w 1444283"/>
                  <a:gd name="connsiteY1" fmla="*/ 11723 h 616633"/>
                  <a:gd name="connsiteX2" fmla="*/ 192259 w 1444283"/>
                  <a:gd name="connsiteY2" fmla="*/ 250874 h 616633"/>
                  <a:gd name="connsiteX3" fmla="*/ 178191 w 1444283"/>
                  <a:gd name="connsiteY3" fmla="*/ 504092 h 616633"/>
                  <a:gd name="connsiteX4" fmla="*/ 1261403 w 1444283"/>
                  <a:gd name="connsiteY4" fmla="*/ 574430 h 616633"/>
                  <a:gd name="connsiteX5" fmla="*/ 1275471 w 1444283"/>
                  <a:gd name="connsiteY5" fmla="*/ 546295 h 616633"/>
                  <a:gd name="connsiteX6" fmla="*/ 1289539 w 1444283"/>
                  <a:gd name="connsiteY6" fmla="*/ 152400 h 616633"/>
                  <a:gd name="connsiteX7" fmla="*/ 1275471 w 1444283"/>
                  <a:gd name="connsiteY7" fmla="*/ 124264 h 616633"/>
                  <a:gd name="connsiteX8" fmla="*/ 882287 w 1444283"/>
                  <a:gd name="connsiteY8" fmla="*/ 64012 h 616633"/>
                  <a:gd name="connsiteX0" fmla="*/ 909711 w 1444283"/>
                  <a:gd name="connsiteY0" fmla="*/ 180535 h 616633"/>
                  <a:gd name="connsiteX1" fmla="*/ 501748 w 1444283"/>
                  <a:gd name="connsiteY1" fmla="*/ 11723 h 616633"/>
                  <a:gd name="connsiteX2" fmla="*/ 192259 w 1444283"/>
                  <a:gd name="connsiteY2" fmla="*/ 250874 h 616633"/>
                  <a:gd name="connsiteX3" fmla="*/ 178191 w 1444283"/>
                  <a:gd name="connsiteY3" fmla="*/ 504092 h 616633"/>
                  <a:gd name="connsiteX4" fmla="*/ 1261403 w 1444283"/>
                  <a:gd name="connsiteY4" fmla="*/ 574430 h 616633"/>
                  <a:gd name="connsiteX5" fmla="*/ 1275471 w 1444283"/>
                  <a:gd name="connsiteY5" fmla="*/ 546295 h 616633"/>
                  <a:gd name="connsiteX6" fmla="*/ 1289539 w 1444283"/>
                  <a:gd name="connsiteY6" fmla="*/ 152400 h 616633"/>
                  <a:gd name="connsiteX7" fmla="*/ 1242327 w 1444283"/>
                  <a:gd name="connsiteY7" fmla="*/ 64012 h 616633"/>
                  <a:gd name="connsiteX8" fmla="*/ 882287 w 1444283"/>
                  <a:gd name="connsiteY8" fmla="*/ 64012 h 616633"/>
                  <a:gd name="connsiteX0" fmla="*/ 909711 w 1444283"/>
                  <a:gd name="connsiteY0" fmla="*/ 311317 h 747415"/>
                  <a:gd name="connsiteX1" fmla="*/ 501748 w 1444283"/>
                  <a:gd name="connsiteY1" fmla="*/ 142505 h 747415"/>
                  <a:gd name="connsiteX2" fmla="*/ 192259 w 1444283"/>
                  <a:gd name="connsiteY2" fmla="*/ 381656 h 747415"/>
                  <a:gd name="connsiteX3" fmla="*/ 178191 w 1444283"/>
                  <a:gd name="connsiteY3" fmla="*/ 634874 h 747415"/>
                  <a:gd name="connsiteX4" fmla="*/ 1261403 w 1444283"/>
                  <a:gd name="connsiteY4" fmla="*/ 705212 h 747415"/>
                  <a:gd name="connsiteX5" fmla="*/ 1275471 w 1444283"/>
                  <a:gd name="connsiteY5" fmla="*/ 677077 h 747415"/>
                  <a:gd name="connsiteX6" fmla="*/ 1289539 w 1444283"/>
                  <a:gd name="connsiteY6" fmla="*/ 283182 h 747415"/>
                  <a:gd name="connsiteX7" fmla="*/ 1242327 w 1444283"/>
                  <a:gd name="connsiteY7" fmla="*/ 194794 h 747415"/>
                  <a:gd name="connsiteX8" fmla="*/ 882287 w 1444283"/>
                  <a:gd name="connsiteY8" fmla="*/ 194794 h 747415"/>
                  <a:gd name="connsiteX0" fmla="*/ 909711 w 1444283"/>
                  <a:gd name="connsiteY0" fmla="*/ 311317 h 714141"/>
                  <a:gd name="connsiteX1" fmla="*/ 501748 w 1444283"/>
                  <a:gd name="connsiteY1" fmla="*/ 142505 h 714141"/>
                  <a:gd name="connsiteX2" fmla="*/ 192259 w 1444283"/>
                  <a:gd name="connsiteY2" fmla="*/ 381656 h 714141"/>
                  <a:gd name="connsiteX3" fmla="*/ 178191 w 1444283"/>
                  <a:gd name="connsiteY3" fmla="*/ 634874 h 714141"/>
                  <a:gd name="connsiteX4" fmla="*/ 1261403 w 1444283"/>
                  <a:gd name="connsiteY4" fmla="*/ 705212 h 714141"/>
                  <a:gd name="connsiteX5" fmla="*/ 1275471 w 1444283"/>
                  <a:gd name="connsiteY5" fmla="*/ 677077 h 714141"/>
                  <a:gd name="connsiteX6" fmla="*/ 1314335 w 1444283"/>
                  <a:gd name="connsiteY6" fmla="*/ 482826 h 714141"/>
                  <a:gd name="connsiteX7" fmla="*/ 1242327 w 1444283"/>
                  <a:gd name="connsiteY7" fmla="*/ 194794 h 714141"/>
                  <a:gd name="connsiteX8" fmla="*/ 882287 w 1444283"/>
                  <a:gd name="connsiteY8" fmla="*/ 194794 h 714141"/>
                  <a:gd name="connsiteX0" fmla="*/ 909711 w 1444283"/>
                  <a:gd name="connsiteY0" fmla="*/ 311317 h 714141"/>
                  <a:gd name="connsiteX1" fmla="*/ 501748 w 1444283"/>
                  <a:gd name="connsiteY1" fmla="*/ 142505 h 714141"/>
                  <a:gd name="connsiteX2" fmla="*/ 192259 w 1444283"/>
                  <a:gd name="connsiteY2" fmla="*/ 381656 h 714141"/>
                  <a:gd name="connsiteX3" fmla="*/ 178191 w 1444283"/>
                  <a:gd name="connsiteY3" fmla="*/ 634874 h 714141"/>
                  <a:gd name="connsiteX4" fmla="*/ 1261403 w 1444283"/>
                  <a:gd name="connsiteY4" fmla="*/ 705212 h 714141"/>
                  <a:gd name="connsiteX5" fmla="*/ 1275471 w 1444283"/>
                  <a:gd name="connsiteY5" fmla="*/ 677077 h 714141"/>
                  <a:gd name="connsiteX6" fmla="*/ 1314335 w 1444283"/>
                  <a:gd name="connsiteY6" fmla="*/ 482826 h 714141"/>
                  <a:gd name="connsiteX7" fmla="*/ 1242327 w 1444283"/>
                  <a:gd name="connsiteY7" fmla="*/ 194794 h 714141"/>
                  <a:gd name="connsiteX8" fmla="*/ 882287 w 1444283"/>
                  <a:gd name="connsiteY8" fmla="*/ 194794 h 714141"/>
                  <a:gd name="connsiteX0" fmla="*/ 909711 w 1444283"/>
                  <a:gd name="connsiteY0" fmla="*/ 180535 h 631365"/>
                  <a:gd name="connsiteX1" fmla="*/ 501748 w 1444283"/>
                  <a:gd name="connsiteY1" fmla="*/ 11723 h 631365"/>
                  <a:gd name="connsiteX2" fmla="*/ 192259 w 1444283"/>
                  <a:gd name="connsiteY2" fmla="*/ 250874 h 631365"/>
                  <a:gd name="connsiteX3" fmla="*/ 178191 w 1444283"/>
                  <a:gd name="connsiteY3" fmla="*/ 504092 h 631365"/>
                  <a:gd name="connsiteX4" fmla="*/ 1261403 w 1444283"/>
                  <a:gd name="connsiteY4" fmla="*/ 574430 h 631365"/>
                  <a:gd name="connsiteX5" fmla="*/ 1275471 w 1444283"/>
                  <a:gd name="connsiteY5" fmla="*/ 546295 h 631365"/>
                  <a:gd name="connsiteX6" fmla="*/ 1242327 w 1444283"/>
                  <a:gd name="connsiteY6" fmla="*/ 64012 h 631365"/>
                  <a:gd name="connsiteX7" fmla="*/ 882287 w 1444283"/>
                  <a:gd name="connsiteY7" fmla="*/ 64012 h 631365"/>
                  <a:gd name="connsiteX0" fmla="*/ 909711 w 1444283"/>
                  <a:gd name="connsiteY0" fmla="*/ 180535 h 631365"/>
                  <a:gd name="connsiteX1" fmla="*/ 501748 w 1444283"/>
                  <a:gd name="connsiteY1" fmla="*/ 11723 h 631365"/>
                  <a:gd name="connsiteX2" fmla="*/ 192259 w 1444283"/>
                  <a:gd name="connsiteY2" fmla="*/ 250874 h 631365"/>
                  <a:gd name="connsiteX3" fmla="*/ 178191 w 1444283"/>
                  <a:gd name="connsiteY3" fmla="*/ 504092 h 631365"/>
                  <a:gd name="connsiteX4" fmla="*/ 1261403 w 1444283"/>
                  <a:gd name="connsiteY4" fmla="*/ 574430 h 631365"/>
                  <a:gd name="connsiteX5" fmla="*/ 1275471 w 1444283"/>
                  <a:gd name="connsiteY5" fmla="*/ 546295 h 631365"/>
                  <a:gd name="connsiteX6" fmla="*/ 1242327 w 1444283"/>
                  <a:gd name="connsiteY6" fmla="*/ 64012 h 631365"/>
                  <a:gd name="connsiteX7" fmla="*/ 882287 w 1444283"/>
                  <a:gd name="connsiteY7" fmla="*/ 64012 h 631365"/>
                  <a:gd name="connsiteX0" fmla="*/ 909711 w 1444283"/>
                  <a:gd name="connsiteY0" fmla="*/ 180535 h 631365"/>
                  <a:gd name="connsiteX1" fmla="*/ 501748 w 1444283"/>
                  <a:gd name="connsiteY1" fmla="*/ 11723 h 631365"/>
                  <a:gd name="connsiteX2" fmla="*/ 192259 w 1444283"/>
                  <a:gd name="connsiteY2" fmla="*/ 250874 h 631365"/>
                  <a:gd name="connsiteX3" fmla="*/ 178191 w 1444283"/>
                  <a:gd name="connsiteY3" fmla="*/ 504092 h 631365"/>
                  <a:gd name="connsiteX4" fmla="*/ 1261403 w 1444283"/>
                  <a:gd name="connsiteY4" fmla="*/ 574430 h 631365"/>
                  <a:gd name="connsiteX5" fmla="*/ 1275471 w 1444283"/>
                  <a:gd name="connsiteY5" fmla="*/ 546295 h 631365"/>
                  <a:gd name="connsiteX6" fmla="*/ 1242327 w 1444283"/>
                  <a:gd name="connsiteY6" fmla="*/ 64012 h 631365"/>
                  <a:gd name="connsiteX7" fmla="*/ 882287 w 1444283"/>
                  <a:gd name="connsiteY7" fmla="*/ 64012 h 631365"/>
                  <a:gd name="connsiteX0" fmla="*/ 894530 w 1338018"/>
                  <a:gd name="connsiteY0" fmla="*/ 180535 h 630304"/>
                  <a:gd name="connsiteX1" fmla="*/ 486567 w 1338018"/>
                  <a:gd name="connsiteY1" fmla="*/ 11723 h 630304"/>
                  <a:gd name="connsiteX2" fmla="*/ 177078 w 1338018"/>
                  <a:gd name="connsiteY2" fmla="*/ 250874 h 630304"/>
                  <a:gd name="connsiteX3" fmla="*/ 163010 w 1338018"/>
                  <a:gd name="connsiteY3" fmla="*/ 504092 h 630304"/>
                  <a:gd name="connsiteX4" fmla="*/ 1155138 w 1338018"/>
                  <a:gd name="connsiteY4" fmla="*/ 568068 h 630304"/>
                  <a:gd name="connsiteX5" fmla="*/ 1260290 w 1338018"/>
                  <a:gd name="connsiteY5" fmla="*/ 546295 h 630304"/>
                  <a:gd name="connsiteX6" fmla="*/ 1227146 w 1338018"/>
                  <a:gd name="connsiteY6" fmla="*/ 64012 h 630304"/>
                  <a:gd name="connsiteX7" fmla="*/ 867106 w 1338018"/>
                  <a:gd name="connsiteY7" fmla="*/ 64012 h 630304"/>
                  <a:gd name="connsiteX0" fmla="*/ 894530 w 1344495"/>
                  <a:gd name="connsiteY0" fmla="*/ 180535 h 652077"/>
                  <a:gd name="connsiteX1" fmla="*/ 486567 w 1344495"/>
                  <a:gd name="connsiteY1" fmla="*/ 11723 h 652077"/>
                  <a:gd name="connsiteX2" fmla="*/ 177078 w 1344495"/>
                  <a:gd name="connsiteY2" fmla="*/ 250874 h 652077"/>
                  <a:gd name="connsiteX3" fmla="*/ 163010 w 1344495"/>
                  <a:gd name="connsiteY3" fmla="*/ 504092 h 652077"/>
                  <a:gd name="connsiteX4" fmla="*/ 1155138 w 1344495"/>
                  <a:gd name="connsiteY4" fmla="*/ 568068 h 652077"/>
                  <a:gd name="connsiteX5" fmla="*/ 1299153 w 1344495"/>
                  <a:gd name="connsiteY5" fmla="*/ 568068 h 652077"/>
                  <a:gd name="connsiteX6" fmla="*/ 1227146 w 1344495"/>
                  <a:gd name="connsiteY6" fmla="*/ 64012 h 652077"/>
                  <a:gd name="connsiteX7" fmla="*/ 867106 w 1344495"/>
                  <a:gd name="connsiteY7" fmla="*/ 64012 h 652077"/>
                  <a:gd name="connsiteX0" fmla="*/ 894530 w 1344495"/>
                  <a:gd name="connsiteY0" fmla="*/ 202909 h 674451"/>
                  <a:gd name="connsiteX1" fmla="*/ 486567 w 1344495"/>
                  <a:gd name="connsiteY1" fmla="*/ 34097 h 674451"/>
                  <a:gd name="connsiteX2" fmla="*/ 177078 w 1344495"/>
                  <a:gd name="connsiteY2" fmla="*/ 273248 h 674451"/>
                  <a:gd name="connsiteX3" fmla="*/ 163010 w 1344495"/>
                  <a:gd name="connsiteY3" fmla="*/ 526466 h 674451"/>
                  <a:gd name="connsiteX4" fmla="*/ 1155138 w 1344495"/>
                  <a:gd name="connsiteY4" fmla="*/ 590442 h 674451"/>
                  <a:gd name="connsiteX5" fmla="*/ 1299153 w 1344495"/>
                  <a:gd name="connsiteY5" fmla="*/ 590442 h 674451"/>
                  <a:gd name="connsiteX6" fmla="*/ 1227146 w 1344495"/>
                  <a:gd name="connsiteY6" fmla="*/ 86386 h 674451"/>
                  <a:gd name="connsiteX7" fmla="*/ 905007 w 1344495"/>
                  <a:gd name="connsiteY7" fmla="*/ 72124 h 674451"/>
                  <a:gd name="connsiteX8" fmla="*/ 867106 w 1344495"/>
                  <a:gd name="connsiteY8" fmla="*/ 86386 h 674451"/>
                  <a:gd name="connsiteX0" fmla="*/ 894530 w 1344495"/>
                  <a:gd name="connsiteY0" fmla="*/ 202909 h 674451"/>
                  <a:gd name="connsiteX1" fmla="*/ 486567 w 1344495"/>
                  <a:gd name="connsiteY1" fmla="*/ 34097 h 674451"/>
                  <a:gd name="connsiteX2" fmla="*/ 177078 w 1344495"/>
                  <a:gd name="connsiteY2" fmla="*/ 273248 h 674451"/>
                  <a:gd name="connsiteX3" fmla="*/ 163010 w 1344495"/>
                  <a:gd name="connsiteY3" fmla="*/ 526466 h 674451"/>
                  <a:gd name="connsiteX4" fmla="*/ 1155138 w 1344495"/>
                  <a:gd name="connsiteY4" fmla="*/ 590442 h 674451"/>
                  <a:gd name="connsiteX5" fmla="*/ 1299153 w 1344495"/>
                  <a:gd name="connsiteY5" fmla="*/ 590442 h 674451"/>
                  <a:gd name="connsiteX6" fmla="*/ 1227146 w 1344495"/>
                  <a:gd name="connsiteY6" fmla="*/ 86386 h 674451"/>
                  <a:gd name="connsiteX7" fmla="*/ 905007 w 1344495"/>
                  <a:gd name="connsiteY7" fmla="*/ 72124 h 674451"/>
                  <a:gd name="connsiteX8" fmla="*/ 867105 w 1344495"/>
                  <a:gd name="connsiteY8" fmla="*/ 158394 h 674451"/>
                  <a:gd name="connsiteX0" fmla="*/ 894530 w 1344495"/>
                  <a:gd name="connsiteY0" fmla="*/ 212534 h 684076"/>
                  <a:gd name="connsiteX1" fmla="*/ 486567 w 1344495"/>
                  <a:gd name="connsiteY1" fmla="*/ 43722 h 684076"/>
                  <a:gd name="connsiteX2" fmla="*/ 177078 w 1344495"/>
                  <a:gd name="connsiteY2" fmla="*/ 282873 h 684076"/>
                  <a:gd name="connsiteX3" fmla="*/ 163010 w 1344495"/>
                  <a:gd name="connsiteY3" fmla="*/ 536091 h 684076"/>
                  <a:gd name="connsiteX4" fmla="*/ 1155138 w 1344495"/>
                  <a:gd name="connsiteY4" fmla="*/ 600067 h 684076"/>
                  <a:gd name="connsiteX5" fmla="*/ 1299153 w 1344495"/>
                  <a:gd name="connsiteY5" fmla="*/ 600067 h 684076"/>
                  <a:gd name="connsiteX6" fmla="*/ 1227146 w 1344495"/>
                  <a:gd name="connsiteY6" fmla="*/ 96011 h 684076"/>
                  <a:gd name="connsiteX7" fmla="*/ 867105 w 1344495"/>
                  <a:gd name="connsiteY7" fmla="*/ 24003 h 684076"/>
                  <a:gd name="connsiteX8" fmla="*/ 867105 w 1344495"/>
                  <a:gd name="connsiteY8" fmla="*/ 168019 h 684076"/>
                  <a:gd name="connsiteX0" fmla="*/ 894530 w 1344495"/>
                  <a:gd name="connsiteY0" fmla="*/ 212534 h 684076"/>
                  <a:gd name="connsiteX1" fmla="*/ 486567 w 1344495"/>
                  <a:gd name="connsiteY1" fmla="*/ 43722 h 684076"/>
                  <a:gd name="connsiteX2" fmla="*/ 177078 w 1344495"/>
                  <a:gd name="connsiteY2" fmla="*/ 282873 h 684076"/>
                  <a:gd name="connsiteX3" fmla="*/ 163010 w 1344495"/>
                  <a:gd name="connsiteY3" fmla="*/ 536091 h 684076"/>
                  <a:gd name="connsiteX4" fmla="*/ 1155138 w 1344495"/>
                  <a:gd name="connsiteY4" fmla="*/ 600067 h 684076"/>
                  <a:gd name="connsiteX5" fmla="*/ 1299153 w 1344495"/>
                  <a:gd name="connsiteY5" fmla="*/ 600067 h 684076"/>
                  <a:gd name="connsiteX6" fmla="*/ 1227146 w 1344495"/>
                  <a:gd name="connsiteY6" fmla="*/ 96011 h 684076"/>
                  <a:gd name="connsiteX7" fmla="*/ 867105 w 1344495"/>
                  <a:gd name="connsiteY7" fmla="*/ 24003 h 684076"/>
                  <a:gd name="connsiteX8" fmla="*/ 867105 w 1344495"/>
                  <a:gd name="connsiteY8" fmla="*/ 168019 h 684076"/>
                  <a:gd name="connsiteX0" fmla="*/ 894530 w 1344495"/>
                  <a:gd name="connsiteY0" fmla="*/ 212534 h 684076"/>
                  <a:gd name="connsiteX1" fmla="*/ 486567 w 1344495"/>
                  <a:gd name="connsiteY1" fmla="*/ 43722 h 684076"/>
                  <a:gd name="connsiteX2" fmla="*/ 177078 w 1344495"/>
                  <a:gd name="connsiteY2" fmla="*/ 282873 h 684076"/>
                  <a:gd name="connsiteX3" fmla="*/ 163010 w 1344495"/>
                  <a:gd name="connsiteY3" fmla="*/ 536091 h 684076"/>
                  <a:gd name="connsiteX4" fmla="*/ 1155138 w 1344495"/>
                  <a:gd name="connsiteY4" fmla="*/ 600067 h 684076"/>
                  <a:gd name="connsiteX5" fmla="*/ 1299153 w 1344495"/>
                  <a:gd name="connsiteY5" fmla="*/ 600067 h 684076"/>
                  <a:gd name="connsiteX6" fmla="*/ 1227146 w 1344495"/>
                  <a:gd name="connsiteY6" fmla="*/ 96011 h 684076"/>
                  <a:gd name="connsiteX7" fmla="*/ 867105 w 1344495"/>
                  <a:gd name="connsiteY7" fmla="*/ 24003 h 684076"/>
                  <a:gd name="connsiteX8" fmla="*/ 867105 w 1344495"/>
                  <a:gd name="connsiteY8" fmla="*/ 168019 h 684076"/>
                  <a:gd name="connsiteX0" fmla="*/ 894530 w 1344495"/>
                  <a:gd name="connsiteY0" fmla="*/ 284542 h 768086"/>
                  <a:gd name="connsiteX1" fmla="*/ 486567 w 1344495"/>
                  <a:gd name="connsiteY1" fmla="*/ 115730 h 768086"/>
                  <a:gd name="connsiteX2" fmla="*/ 177078 w 1344495"/>
                  <a:gd name="connsiteY2" fmla="*/ 354881 h 768086"/>
                  <a:gd name="connsiteX3" fmla="*/ 163010 w 1344495"/>
                  <a:gd name="connsiteY3" fmla="*/ 608099 h 768086"/>
                  <a:gd name="connsiteX4" fmla="*/ 1155138 w 1344495"/>
                  <a:gd name="connsiteY4" fmla="*/ 672075 h 768086"/>
                  <a:gd name="connsiteX5" fmla="*/ 1299153 w 1344495"/>
                  <a:gd name="connsiteY5" fmla="*/ 672075 h 768086"/>
                  <a:gd name="connsiteX6" fmla="*/ 1227145 w 1344495"/>
                  <a:gd name="connsiteY6" fmla="*/ 96011 h 768086"/>
                  <a:gd name="connsiteX7" fmla="*/ 867105 w 1344495"/>
                  <a:gd name="connsiteY7" fmla="*/ 96011 h 768086"/>
                  <a:gd name="connsiteX8" fmla="*/ 867105 w 1344495"/>
                  <a:gd name="connsiteY8" fmla="*/ 240027 h 768086"/>
                  <a:gd name="connsiteX0" fmla="*/ 894530 w 1344495"/>
                  <a:gd name="connsiteY0" fmla="*/ 211938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167423 h 695482"/>
                  <a:gd name="connsiteX0" fmla="*/ 894530 w 1344495"/>
                  <a:gd name="connsiteY0" fmla="*/ 211938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167423 h 695482"/>
                  <a:gd name="connsiteX0" fmla="*/ 894530 w 1344495"/>
                  <a:gd name="connsiteY0" fmla="*/ 211938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167423 h 695482"/>
                  <a:gd name="connsiteX0" fmla="*/ 894530 w 1344495"/>
                  <a:gd name="connsiteY0" fmla="*/ 211938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239431 h 695482"/>
                  <a:gd name="connsiteX0" fmla="*/ 894530 w 1344495"/>
                  <a:gd name="connsiteY0" fmla="*/ 211938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239431 h 695482"/>
                  <a:gd name="connsiteX0" fmla="*/ 894530 w 1344495"/>
                  <a:gd name="connsiteY0" fmla="*/ 211938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239431 h 695482"/>
                  <a:gd name="connsiteX0" fmla="*/ 867105 w 1344495"/>
                  <a:gd name="connsiteY0" fmla="*/ 239431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239431 h 695482"/>
                  <a:gd name="connsiteX0" fmla="*/ 867105 w 1344495"/>
                  <a:gd name="connsiteY0" fmla="*/ 239431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167423 h 695482"/>
                  <a:gd name="connsiteX0" fmla="*/ 867105 w 1344495"/>
                  <a:gd name="connsiteY0" fmla="*/ 239431 h 695482"/>
                  <a:gd name="connsiteX1" fmla="*/ 939113 w 1344495"/>
                  <a:gd name="connsiteY1" fmla="*/ 527463 h 695482"/>
                  <a:gd name="connsiteX2" fmla="*/ 486567 w 1344495"/>
                  <a:gd name="connsiteY2" fmla="*/ 43126 h 695482"/>
                  <a:gd name="connsiteX3" fmla="*/ 177078 w 1344495"/>
                  <a:gd name="connsiteY3" fmla="*/ 282277 h 695482"/>
                  <a:gd name="connsiteX4" fmla="*/ 163010 w 1344495"/>
                  <a:gd name="connsiteY4" fmla="*/ 535495 h 695482"/>
                  <a:gd name="connsiteX5" fmla="*/ 1155138 w 1344495"/>
                  <a:gd name="connsiteY5" fmla="*/ 599471 h 695482"/>
                  <a:gd name="connsiteX6" fmla="*/ 1299153 w 1344495"/>
                  <a:gd name="connsiteY6" fmla="*/ 599471 h 695482"/>
                  <a:gd name="connsiteX7" fmla="*/ 1227145 w 1344495"/>
                  <a:gd name="connsiteY7" fmla="*/ 23407 h 695482"/>
                  <a:gd name="connsiteX8" fmla="*/ 867105 w 1344495"/>
                  <a:gd name="connsiteY8" fmla="*/ 23407 h 695482"/>
                  <a:gd name="connsiteX9" fmla="*/ 867105 w 1344495"/>
                  <a:gd name="connsiteY9" fmla="*/ 167423 h 695482"/>
                  <a:gd name="connsiteX0" fmla="*/ 867105 w 1344495"/>
                  <a:gd name="connsiteY0" fmla="*/ 239431 h 695482"/>
                  <a:gd name="connsiteX1" fmla="*/ 867105 w 1344495"/>
                  <a:gd name="connsiteY1" fmla="*/ 167423 h 695482"/>
                  <a:gd name="connsiteX2" fmla="*/ 939113 w 1344495"/>
                  <a:gd name="connsiteY2" fmla="*/ 527463 h 695482"/>
                  <a:gd name="connsiteX3" fmla="*/ 486567 w 1344495"/>
                  <a:gd name="connsiteY3" fmla="*/ 43126 h 695482"/>
                  <a:gd name="connsiteX4" fmla="*/ 177078 w 1344495"/>
                  <a:gd name="connsiteY4" fmla="*/ 282277 h 695482"/>
                  <a:gd name="connsiteX5" fmla="*/ 163010 w 1344495"/>
                  <a:gd name="connsiteY5" fmla="*/ 535495 h 695482"/>
                  <a:gd name="connsiteX6" fmla="*/ 1155138 w 1344495"/>
                  <a:gd name="connsiteY6" fmla="*/ 599471 h 695482"/>
                  <a:gd name="connsiteX7" fmla="*/ 1299153 w 1344495"/>
                  <a:gd name="connsiteY7" fmla="*/ 599471 h 695482"/>
                  <a:gd name="connsiteX8" fmla="*/ 1227145 w 1344495"/>
                  <a:gd name="connsiteY8" fmla="*/ 23407 h 695482"/>
                  <a:gd name="connsiteX9" fmla="*/ 867105 w 1344495"/>
                  <a:gd name="connsiteY9" fmla="*/ 23407 h 695482"/>
                  <a:gd name="connsiteX10" fmla="*/ 867105 w 1344495"/>
                  <a:gd name="connsiteY10" fmla="*/ 167423 h 695482"/>
                  <a:gd name="connsiteX0" fmla="*/ 867105 w 1344495"/>
                  <a:gd name="connsiteY0" fmla="*/ 239431 h 695482"/>
                  <a:gd name="connsiteX1" fmla="*/ 867105 w 1344495"/>
                  <a:gd name="connsiteY1" fmla="*/ 167423 h 695482"/>
                  <a:gd name="connsiteX2" fmla="*/ 486567 w 1344495"/>
                  <a:gd name="connsiteY2" fmla="*/ 43126 h 695482"/>
                  <a:gd name="connsiteX3" fmla="*/ 177078 w 1344495"/>
                  <a:gd name="connsiteY3" fmla="*/ 282277 h 695482"/>
                  <a:gd name="connsiteX4" fmla="*/ 163010 w 1344495"/>
                  <a:gd name="connsiteY4" fmla="*/ 535495 h 695482"/>
                  <a:gd name="connsiteX5" fmla="*/ 1155138 w 1344495"/>
                  <a:gd name="connsiteY5" fmla="*/ 599471 h 695482"/>
                  <a:gd name="connsiteX6" fmla="*/ 1299153 w 1344495"/>
                  <a:gd name="connsiteY6" fmla="*/ 599471 h 695482"/>
                  <a:gd name="connsiteX7" fmla="*/ 1227145 w 1344495"/>
                  <a:gd name="connsiteY7" fmla="*/ 23407 h 695482"/>
                  <a:gd name="connsiteX8" fmla="*/ 867105 w 1344495"/>
                  <a:gd name="connsiteY8" fmla="*/ 23407 h 695482"/>
                  <a:gd name="connsiteX9" fmla="*/ 867105 w 1344495"/>
                  <a:gd name="connsiteY9" fmla="*/ 167423 h 695482"/>
                  <a:gd name="connsiteX0" fmla="*/ 867105 w 1344495"/>
                  <a:gd name="connsiteY0" fmla="*/ 239431 h 695482"/>
                  <a:gd name="connsiteX1" fmla="*/ 867105 w 1344495"/>
                  <a:gd name="connsiteY1" fmla="*/ 167423 h 695482"/>
                  <a:gd name="connsiteX2" fmla="*/ 486567 w 1344495"/>
                  <a:gd name="connsiteY2" fmla="*/ 43126 h 695482"/>
                  <a:gd name="connsiteX3" fmla="*/ 177078 w 1344495"/>
                  <a:gd name="connsiteY3" fmla="*/ 282277 h 695482"/>
                  <a:gd name="connsiteX4" fmla="*/ 163010 w 1344495"/>
                  <a:gd name="connsiteY4" fmla="*/ 535495 h 695482"/>
                  <a:gd name="connsiteX5" fmla="*/ 1155138 w 1344495"/>
                  <a:gd name="connsiteY5" fmla="*/ 599471 h 695482"/>
                  <a:gd name="connsiteX6" fmla="*/ 1299153 w 1344495"/>
                  <a:gd name="connsiteY6" fmla="*/ 599471 h 695482"/>
                  <a:gd name="connsiteX7" fmla="*/ 1227145 w 1344495"/>
                  <a:gd name="connsiteY7" fmla="*/ 23407 h 695482"/>
                  <a:gd name="connsiteX8" fmla="*/ 867105 w 1344495"/>
                  <a:gd name="connsiteY8" fmla="*/ 23407 h 695482"/>
                  <a:gd name="connsiteX9" fmla="*/ 867105 w 1344495"/>
                  <a:gd name="connsiteY9" fmla="*/ 167423 h 695482"/>
                  <a:gd name="connsiteX0" fmla="*/ 867105 w 1344495"/>
                  <a:gd name="connsiteY0" fmla="*/ 362417 h 818468"/>
                  <a:gd name="connsiteX1" fmla="*/ 867105 w 1344495"/>
                  <a:gd name="connsiteY1" fmla="*/ 290409 h 818468"/>
                  <a:gd name="connsiteX2" fmla="*/ 486567 w 1344495"/>
                  <a:gd name="connsiteY2" fmla="*/ 166112 h 818468"/>
                  <a:gd name="connsiteX3" fmla="*/ 177078 w 1344495"/>
                  <a:gd name="connsiteY3" fmla="*/ 405263 h 818468"/>
                  <a:gd name="connsiteX4" fmla="*/ 163010 w 1344495"/>
                  <a:gd name="connsiteY4" fmla="*/ 658481 h 818468"/>
                  <a:gd name="connsiteX5" fmla="*/ 1155138 w 1344495"/>
                  <a:gd name="connsiteY5" fmla="*/ 722457 h 818468"/>
                  <a:gd name="connsiteX6" fmla="*/ 1299153 w 1344495"/>
                  <a:gd name="connsiteY6" fmla="*/ 722457 h 818468"/>
                  <a:gd name="connsiteX7" fmla="*/ 1227145 w 1344495"/>
                  <a:gd name="connsiteY7" fmla="*/ 146393 h 818468"/>
                  <a:gd name="connsiteX8" fmla="*/ 867105 w 1344495"/>
                  <a:gd name="connsiteY8" fmla="*/ 146393 h 818468"/>
                  <a:gd name="connsiteX9" fmla="*/ 651081 w 1344495"/>
                  <a:gd name="connsiteY9" fmla="*/ 2377 h 818468"/>
                  <a:gd name="connsiteX0" fmla="*/ 867105 w 1344495"/>
                  <a:gd name="connsiteY0" fmla="*/ 434425 h 818468"/>
                  <a:gd name="connsiteX1" fmla="*/ 867105 w 1344495"/>
                  <a:gd name="connsiteY1" fmla="*/ 290409 h 818468"/>
                  <a:gd name="connsiteX2" fmla="*/ 486567 w 1344495"/>
                  <a:gd name="connsiteY2" fmla="*/ 166112 h 818468"/>
                  <a:gd name="connsiteX3" fmla="*/ 177078 w 1344495"/>
                  <a:gd name="connsiteY3" fmla="*/ 405263 h 818468"/>
                  <a:gd name="connsiteX4" fmla="*/ 163010 w 1344495"/>
                  <a:gd name="connsiteY4" fmla="*/ 658481 h 818468"/>
                  <a:gd name="connsiteX5" fmla="*/ 1155138 w 1344495"/>
                  <a:gd name="connsiteY5" fmla="*/ 722457 h 818468"/>
                  <a:gd name="connsiteX6" fmla="*/ 1299153 w 1344495"/>
                  <a:gd name="connsiteY6" fmla="*/ 722457 h 818468"/>
                  <a:gd name="connsiteX7" fmla="*/ 1227145 w 1344495"/>
                  <a:gd name="connsiteY7" fmla="*/ 146393 h 818468"/>
                  <a:gd name="connsiteX8" fmla="*/ 867105 w 1344495"/>
                  <a:gd name="connsiteY8" fmla="*/ 146393 h 818468"/>
                  <a:gd name="connsiteX9" fmla="*/ 651081 w 1344495"/>
                  <a:gd name="connsiteY9" fmla="*/ 2377 h 818468"/>
                  <a:gd name="connsiteX0" fmla="*/ 867105 w 1344495"/>
                  <a:gd name="connsiteY0" fmla="*/ 290409 h 818468"/>
                  <a:gd name="connsiteX1" fmla="*/ 486567 w 1344495"/>
                  <a:gd name="connsiteY1" fmla="*/ 166112 h 818468"/>
                  <a:gd name="connsiteX2" fmla="*/ 177078 w 1344495"/>
                  <a:gd name="connsiteY2" fmla="*/ 405263 h 818468"/>
                  <a:gd name="connsiteX3" fmla="*/ 163010 w 1344495"/>
                  <a:gd name="connsiteY3" fmla="*/ 658481 h 818468"/>
                  <a:gd name="connsiteX4" fmla="*/ 1155138 w 1344495"/>
                  <a:gd name="connsiteY4" fmla="*/ 722457 h 818468"/>
                  <a:gd name="connsiteX5" fmla="*/ 1299153 w 1344495"/>
                  <a:gd name="connsiteY5" fmla="*/ 722457 h 818468"/>
                  <a:gd name="connsiteX6" fmla="*/ 1227145 w 1344495"/>
                  <a:gd name="connsiteY6" fmla="*/ 146393 h 818468"/>
                  <a:gd name="connsiteX7" fmla="*/ 867105 w 1344495"/>
                  <a:gd name="connsiteY7" fmla="*/ 146393 h 818468"/>
                  <a:gd name="connsiteX8" fmla="*/ 651081 w 1344495"/>
                  <a:gd name="connsiteY8" fmla="*/ 2377 h 818468"/>
                  <a:gd name="connsiteX0" fmla="*/ 867105 w 1344495"/>
                  <a:gd name="connsiteY0" fmla="*/ 167423 h 695482"/>
                  <a:gd name="connsiteX1" fmla="*/ 486567 w 1344495"/>
                  <a:gd name="connsiteY1" fmla="*/ 43126 h 695482"/>
                  <a:gd name="connsiteX2" fmla="*/ 177078 w 1344495"/>
                  <a:gd name="connsiteY2" fmla="*/ 282277 h 695482"/>
                  <a:gd name="connsiteX3" fmla="*/ 163010 w 1344495"/>
                  <a:gd name="connsiteY3" fmla="*/ 535495 h 695482"/>
                  <a:gd name="connsiteX4" fmla="*/ 1155138 w 1344495"/>
                  <a:gd name="connsiteY4" fmla="*/ 599471 h 695482"/>
                  <a:gd name="connsiteX5" fmla="*/ 1299153 w 1344495"/>
                  <a:gd name="connsiteY5" fmla="*/ 599471 h 695482"/>
                  <a:gd name="connsiteX6" fmla="*/ 1227145 w 1344495"/>
                  <a:gd name="connsiteY6" fmla="*/ 23407 h 695482"/>
                  <a:gd name="connsiteX7" fmla="*/ 867105 w 1344495"/>
                  <a:gd name="connsiteY7" fmla="*/ 23407 h 695482"/>
                  <a:gd name="connsiteX8" fmla="*/ 867105 w 1344495"/>
                  <a:gd name="connsiteY8" fmla="*/ 167423 h 6954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44495" h="695482">
                    <a:moveTo>
                      <a:pt x="867105" y="167423"/>
                    </a:moveTo>
                    <a:cubicBezTo>
                      <a:pt x="803682" y="122704"/>
                      <a:pt x="601572" y="23984"/>
                      <a:pt x="486567" y="43126"/>
                    </a:cubicBezTo>
                    <a:cubicBezTo>
                      <a:pt x="371563" y="62268"/>
                      <a:pt x="231004" y="200216"/>
                      <a:pt x="177078" y="282277"/>
                    </a:cubicBezTo>
                    <a:cubicBezTo>
                      <a:pt x="123152" y="364338"/>
                      <a:pt x="0" y="482629"/>
                      <a:pt x="163010" y="535495"/>
                    </a:cubicBezTo>
                    <a:cubicBezTo>
                      <a:pt x="326020" y="588361"/>
                      <a:pt x="965781" y="588808"/>
                      <a:pt x="1155138" y="599471"/>
                    </a:cubicBezTo>
                    <a:cubicBezTo>
                      <a:pt x="1344495" y="610134"/>
                      <a:pt x="1287152" y="695482"/>
                      <a:pt x="1299153" y="599471"/>
                    </a:cubicBezTo>
                    <a:cubicBezTo>
                      <a:pt x="1311154" y="503460"/>
                      <a:pt x="1266957" y="99823"/>
                      <a:pt x="1227145" y="23407"/>
                    </a:cubicBezTo>
                    <a:cubicBezTo>
                      <a:pt x="1133607" y="0"/>
                      <a:pt x="954918" y="16764"/>
                      <a:pt x="867105" y="23407"/>
                    </a:cubicBezTo>
                    <a:cubicBezTo>
                      <a:pt x="864620" y="145541"/>
                      <a:pt x="873422" y="165046"/>
                      <a:pt x="867105" y="167423"/>
                    </a:cubicBezTo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" name="Freeform 12"/>
              <p:cNvSpPr/>
              <p:nvPr/>
            </p:nvSpPr>
            <p:spPr>
              <a:xfrm flipH="1">
                <a:off x="4407202" y="5589240"/>
                <a:ext cx="1244918" cy="195263"/>
              </a:xfrm>
              <a:custGeom>
                <a:avLst/>
                <a:gdLst>
                  <a:gd name="connsiteX0" fmla="*/ 9525 w 1295400"/>
                  <a:gd name="connsiteY0" fmla="*/ 0 h 195263"/>
                  <a:gd name="connsiteX1" fmla="*/ 0 w 1295400"/>
                  <a:gd name="connsiteY1" fmla="*/ 161925 h 195263"/>
                  <a:gd name="connsiteX2" fmla="*/ 1276350 w 1295400"/>
                  <a:gd name="connsiteY2" fmla="*/ 195263 h 195263"/>
                  <a:gd name="connsiteX3" fmla="*/ 1295400 w 1295400"/>
                  <a:gd name="connsiteY3" fmla="*/ 47625 h 195263"/>
                  <a:gd name="connsiteX4" fmla="*/ 9525 w 1295400"/>
                  <a:gd name="connsiteY4" fmla="*/ 0 h 195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95400" h="195263">
                    <a:moveTo>
                      <a:pt x="9525" y="0"/>
                    </a:moveTo>
                    <a:lnTo>
                      <a:pt x="0" y="161925"/>
                    </a:lnTo>
                    <a:lnTo>
                      <a:pt x="1276350" y="195263"/>
                    </a:lnTo>
                    <a:lnTo>
                      <a:pt x="1295400" y="47625"/>
                    </a:lnTo>
                    <a:lnTo>
                      <a:pt x="9525" y="0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36" name="Oval 35"/>
            <p:cNvSpPr/>
            <p:nvPr/>
          </p:nvSpPr>
          <p:spPr>
            <a:xfrm>
              <a:off x="4788024" y="3250927"/>
              <a:ext cx="1828250" cy="1730080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37" name="Group 42"/>
            <p:cNvGrpSpPr/>
            <p:nvPr/>
          </p:nvGrpSpPr>
          <p:grpSpPr>
            <a:xfrm>
              <a:off x="5172642" y="3466951"/>
              <a:ext cx="1155600" cy="1191118"/>
              <a:chOff x="7452320" y="1256199"/>
              <a:chExt cx="1152128" cy="1139274"/>
            </a:xfrm>
            <a:noFill/>
          </p:grpSpPr>
          <p:sp>
            <p:nvSpPr>
              <p:cNvPr id="38" name="Rectangle 37"/>
              <p:cNvSpPr/>
              <p:nvPr/>
            </p:nvSpPr>
            <p:spPr>
              <a:xfrm>
                <a:off x="7452320" y="1256199"/>
                <a:ext cx="1152128" cy="113927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8143597" y="1279047"/>
                <a:ext cx="89710" cy="21325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7797958" y="1279047"/>
                <a:ext cx="89710" cy="21325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41" name="Moon 40"/>
          <p:cNvSpPr/>
          <p:nvPr/>
        </p:nvSpPr>
        <p:spPr>
          <a:xfrm rot="16200000">
            <a:off x="5261342" y="3669755"/>
            <a:ext cx="939186" cy="1253657"/>
          </a:xfrm>
          <a:prstGeom prst="moon">
            <a:avLst>
              <a:gd name="adj" fmla="val 81142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Oval 41"/>
          <p:cNvSpPr/>
          <p:nvPr/>
        </p:nvSpPr>
        <p:spPr>
          <a:xfrm>
            <a:off x="3203848" y="4149080"/>
            <a:ext cx="238149" cy="39149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Oval 43"/>
          <p:cNvSpPr/>
          <p:nvPr/>
        </p:nvSpPr>
        <p:spPr>
          <a:xfrm>
            <a:off x="-1620688" y="4725144"/>
            <a:ext cx="238149" cy="39149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Oval 44"/>
          <p:cNvSpPr/>
          <p:nvPr/>
        </p:nvSpPr>
        <p:spPr>
          <a:xfrm>
            <a:off x="-1116632" y="5445224"/>
            <a:ext cx="238149" cy="39149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Oval 45"/>
          <p:cNvSpPr/>
          <p:nvPr/>
        </p:nvSpPr>
        <p:spPr>
          <a:xfrm>
            <a:off x="-1620688" y="4005064"/>
            <a:ext cx="216023" cy="3397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0" name="Group 59"/>
          <p:cNvGrpSpPr/>
          <p:nvPr/>
        </p:nvGrpSpPr>
        <p:grpSpPr>
          <a:xfrm>
            <a:off x="6228184" y="3068960"/>
            <a:ext cx="3209181" cy="3292620"/>
            <a:chOff x="1475656" y="0"/>
            <a:chExt cx="3293377" cy="3508644"/>
          </a:xfrm>
        </p:grpSpPr>
        <p:grpSp>
          <p:nvGrpSpPr>
            <p:cNvPr id="61" name="Group 125"/>
            <p:cNvGrpSpPr/>
            <p:nvPr/>
          </p:nvGrpSpPr>
          <p:grpSpPr>
            <a:xfrm>
              <a:off x="1475656" y="0"/>
              <a:ext cx="3293377" cy="3508644"/>
              <a:chOff x="557614" y="2334591"/>
              <a:chExt cx="3293377" cy="3508644"/>
            </a:xfrm>
          </p:grpSpPr>
          <p:sp>
            <p:nvSpPr>
              <p:cNvPr id="68" name="Freeform 67"/>
              <p:cNvSpPr/>
              <p:nvPr/>
            </p:nvSpPr>
            <p:spPr>
              <a:xfrm flipH="1">
                <a:off x="2298668" y="4422823"/>
                <a:ext cx="641014" cy="761338"/>
              </a:xfrm>
              <a:custGeom>
                <a:avLst/>
                <a:gdLst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98859 w 625872"/>
                  <a:gd name="connsiteY6" fmla="*/ 576262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86581 w 625872"/>
                  <a:gd name="connsiteY6" fmla="*/ 600620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52338"/>
                  <a:gd name="connsiteX1" fmla="*/ 586978 w 629778"/>
                  <a:gd name="connsiteY1" fmla="*/ 707231 h 852338"/>
                  <a:gd name="connsiteX2" fmla="*/ 332557 w 629778"/>
                  <a:gd name="connsiteY2" fmla="*/ 850230 h 852338"/>
                  <a:gd name="connsiteX3" fmla="*/ 65484 w 629778"/>
                  <a:gd name="connsiteY3" fmla="*/ 809625 h 852338"/>
                  <a:gd name="connsiteX4" fmla="*/ 15478 w 629778"/>
                  <a:gd name="connsiteY4" fmla="*/ 671512 h 852338"/>
                  <a:gd name="connsiteX5" fmla="*/ 158353 w 629778"/>
                  <a:gd name="connsiteY5" fmla="*/ 540543 h 852338"/>
                  <a:gd name="connsiteX6" fmla="*/ 386581 w 629778"/>
                  <a:gd name="connsiteY6" fmla="*/ 600620 h 852338"/>
                  <a:gd name="connsiteX7" fmla="*/ 408384 w 629778"/>
                  <a:gd name="connsiteY7" fmla="*/ 554831 h 852338"/>
                  <a:gd name="connsiteX8" fmla="*/ 403622 w 629778"/>
                  <a:gd name="connsiteY8" fmla="*/ 0 h 852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9778" h="852338">
                    <a:moveTo>
                      <a:pt x="589359" y="40481"/>
                    </a:moveTo>
                    <a:cubicBezTo>
                      <a:pt x="607615" y="308570"/>
                      <a:pt x="629778" y="572273"/>
                      <a:pt x="586978" y="707231"/>
                    </a:cubicBezTo>
                    <a:cubicBezTo>
                      <a:pt x="544178" y="842189"/>
                      <a:pt x="393081" y="852338"/>
                      <a:pt x="332557" y="850230"/>
                    </a:cubicBezTo>
                    <a:cubicBezTo>
                      <a:pt x="247154" y="847800"/>
                      <a:pt x="118330" y="839411"/>
                      <a:pt x="65484" y="809625"/>
                    </a:cubicBezTo>
                    <a:cubicBezTo>
                      <a:pt x="12638" y="779839"/>
                      <a:pt x="0" y="716359"/>
                      <a:pt x="15478" y="671512"/>
                    </a:cubicBezTo>
                    <a:cubicBezTo>
                      <a:pt x="30956" y="626665"/>
                      <a:pt x="96503" y="552358"/>
                      <a:pt x="158353" y="540543"/>
                    </a:cubicBezTo>
                    <a:cubicBezTo>
                      <a:pt x="220203" y="528728"/>
                      <a:pt x="344909" y="598239"/>
                      <a:pt x="386581" y="600620"/>
                    </a:cubicBezTo>
                    <a:cubicBezTo>
                      <a:pt x="428253" y="603001"/>
                      <a:pt x="405544" y="654934"/>
                      <a:pt x="408384" y="554831"/>
                    </a:cubicBezTo>
                    <a:cubicBezTo>
                      <a:pt x="411224" y="454728"/>
                      <a:pt x="406400" y="229393"/>
                      <a:pt x="403622" y="0"/>
                    </a:cubicBezTo>
                  </a:path>
                </a:pathLst>
              </a:custGeom>
              <a:solidFill>
                <a:srgbClr val="FFCC99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9" name="Freeform 68"/>
              <p:cNvSpPr/>
              <p:nvPr/>
            </p:nvSpPr>
            <p:spPr>
              <a:xfrm rot="3953413">
                <a:off x="1285074" y="4005704"/>
                <a:ext cx="556174" cy="761338"/>
              </a:xfrm>
              <a:custGeom>
                <a:avLst/>
                <a:gdLst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98859 w 625872"/>
                  <a:gd name="connsiteY6" fmla="*/ 576262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86581 w 625872"/>
                  <a:gd name="connsiteY6" fmla="*/ 600620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52338"/>
                  <a:gd name="connsiteX1" fmla="*/ 586978 w 629778"/>
                  <a:gd name="connsiteY1" fmla="*/ 707231 h 852338"/>
                  <a:gd name="connsiteX2" fmla="*/ 332557 w 629778"/>
                  <a:gd name="connsiteY2" fmla="*/ 850230 h 852338"/>
                  <a:gd name="connsiteX3" fmla="*/ 65484 w 629778"/>
                  <a:gd name="connsiteY3" fmla="*/ 809625 h 852338"/>
                  <a:gd name="connsiteX4" fmla="*/ 15478 w 629778"/>
                  <a:gd name="connsiteY4" fmla="*/ 671512 h 852338"/>
                  <a:gd name="connsiteX5" fmla="*/ 158353 w 629778"/>
                  <a:gd name="connsiteY5" fmla="*/ 540543 h 852338"/>
                  <a:gd name="connsiteX6" fmla="*/ 386581 w 629778"/>
                  <a:gd name="connsiteY6" fmla="*/ 600620 h 852338"/>
                  <a:gd name="connsiteX7" fmla="*/ 408384 w 629778"/>
                  <a:gd name="connsiteY7" fmla="*/ 554831 h 852338"/>
                  <a:gd name="connsiteX8" fmla="*/ 403622 w 629778"/>
                  <a:gd name="connsiteY8" fmla="*/ 0 h 852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9778" h="852338">
                    <a:moveTo>
                      <a:pt x="589359" y="40481"/>
                    </a:moveTo>
                    <a:cubicBezTo>
                      <a:pt x="607615" y="308570"/>
                      <a:pt x="629778" y="572273"/>
                      <a:pt x="586978" y="707231"/>
                    </a:cubicBezTo>
                    <a:cubicBezTo>
                      <a:pt x="544178" y="842189"/>
                      <a:pt x="393081" y="852338"/>
                      <a:pt x="332557" y="850230"/>
                    </a:cubicBezTo>
                    <a:cubicBezTo>
                      <a:pt x="247154" y="847800"/>
                      <a:pt x="118330" y="839411"/>
                      <a:pt x="65484" y="809625"/>
                    </a:cubicBezTo>
                    <a:cubicBezTo>
                      <a:pt x="12638" y="779839"/>
                      <a:pt x="0" y="716359"/>
                      <a:pt x="15478" y="671512"/>
                    </a:cubicBezTo>
                    <a:cubicBezTo>
                      <a:pt x="30956" y="626665"/>
                      <a:pt x="96503" y="552358"/>
                      <a:pt x="158353" y="540543"/>
                    </a:cubicBezTo>
                    <a:cubicBezTo>
                      <a:pt x="220203" y="528728"/>
                      <a:pt x="344909" y="598239"/>
                      <a:pt x="386581" y="600620"/>
                    </a:cubicBezTo>
                    <a:cubicBezTo>
                      <a:pt x="428253" y="603001"/>
                      <a:pt x="405544" y="654934"/>
                      <a:pt x="408384" y="554831"/>
                    </a:cubicBezTo>
                    <a:cubicBezTo>
                      <a:pt x="411224" y="454728"/>
                      <a:pt x="406400" y="229393"/>
                      <a:pt x="403622" y="0"/>
                    </a:cubicBezTo>
                  </a:path>
                </a:pathLst>
              </a:custGeom>
              <a:solidFill>
                <a:srgbClr val="FFCC99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70" name="Group 111"/>
              <p:cNvGrpSpPr/>
              <p:nvPr/>
            </p:nvGrpSpPr>
            <p:grpSpPr>
              <a:xfrm rot="745450">
                <a:off x="557614" y="2334591"/>
                <a:ext cx="3293377" cy="3508644"/>
                <a:chOff x="557614" y="2334591"/>
                <a:chExt cx="3293377" cy="3508644"/>
              </a:xfrm>
            </p:grpSpPr>
            <p:sp>
              <p:nvSpPr>
                <p:cNvPr id="71" name="Freeform 70"/>
                <p:cNvSpPr/>
                <p:nvPr/>
              </p:nvSpPr>
              <p:spPr>
                <a:xfrm rot="3159765" flipV="1">
                  <a:off x="3009664" y="2541444"/>
                  <a:ext cx="656203" cy="1026451"/>
                </a:xfrm>
                <a:custGeom>
                  <a:avLst/>
                  <a:gdLst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37332 w 777479"/>
                    <a:gd name="connsiteY7" fmla="*/ 433387 h 733822"/>
                    <a:gd name="connsiteX8" fmla="*/ 275432 w 777479"/>
                    <a:gd name="connsiteY8" fmla="*/ 659606 h 733822"/>
                    <a:gd name="connsiteX9" fmla="*/ 365919 w 777479"/>
                    <a:gd name="connsiteY9" fmla="*/ 516731 h 733822"/>
                    <a:gd name="connsiteX10" fmla="*/ 384969 w 777479"/>
                    <a:gd name="connsiteY10" fmla="*/ 423862 h 733822"/>
                    <a:gd name="connsiteX11" fmla="*/ 375444 w 777479"/>
                    <a:gd name="connsiteY11" fmla="*/ 454819 h 733822"/>
                    <a:gd name="connsiteX12" fmla="*/ 401638 w 777479"/>
                    <a:gd name="connsiteY12" fmla="*/ 666750 h 733822"/>
                    <a:gd name="connsiteX13" fmla="*/ 451644 w 777479"/>
                    <a:gd name="connsiteY13" fmla="*/ 733425 h 733822"/>
                    <a:gd name="connsiteX14" fmla="*/ 504032 w 777479"/>
                    <a:gd name="connsiteY14" fmla="*/ 669131 h 733822"/>
                    <a:gd name="connsiteX15" fmla="*/ 523082 w 777479"/>
                    <a:gd name="connsiteY15" fmla="*/ 526256 h 733822"/>
                    <a:gd name="connsiteX16" fmla="*/ 527844 w 777479"/>
                    <a:gd name="connsiteY16" fmla="*/ 542925 h 733822"/>
                    <a:gd name="connsiteX17" fmla="*/ 573088 w 777479"/>
                    <a:gd name="connsiteY17" fmla="*/ 640556 h 733822"/>
                    <a:gd name="connsiteX18" fmla="*/ 625475 w 777479"/>
                    <a:gd name="connsiteY18" fmla="*/ 661987 h 733822"/>
                    <a:gd name="connsiteX19" fmla="*/ 658813 w 777479"/>
                    <a:gd name="connsiteY19" fmla="*/ 552450 h 733822"/>
                    <a:gd name="connsiteX20" fmla="*/ 644525 w 777479"/>
                    <a:gd name="connsiteY20" fmla="*/ 483394 h 733822"/>
                    <a:gd name="connsiteX21" fmla="*/ 646907 w 777479"/>
                    <a:gd name="connsiteY21" fmla="*/ 483394 h 733822"/>
                    <a:gd name="connsiteX22" fmla="*/ 718344 w 777479"/>
                    <a:gd name="connsiteY22" fmla="*/ 557212 h 733822"/>
                    <a:gd name="connsiteX23" fmla="*/ 770732 w 777479"/>
                    <a:gd name="connsiteY23" fmla="*/ 535781 h 733822"/>
                    <a:gd name="connsiteX24" fmla="*/ 758825 w 777479"/>
                    <a:gd name="connsiteY24" fmla="*/ 395287 h 733822"/>
                    <a:gd name="connsiteX25" fmla="*/ 668338 w 777479"/>
                    <a:gd name="connsiteY25" fmla="*/ 223837 h 733822"/>
                    <a:gd name="connsiteX26" fmla="*/ 644525 w 777479"/>
                    <a:gd name="connsiteY26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37332 w 777479"/>
                    <a:gd name="connsiteY7" fmla="*/ 433387 h 733822"/>
                    <a:gd name="connsiteX8" fmla="*/ 248147 w 777479"/>
                    <a:gd name="connsiteY8" fmla="*/ 649709 h 733822"/>
                    <a:gd name="connsiteX9" fmla="*/ 365919 w 777479"/>
                    <a:gd name="connsiteY9" fmla="*/ 516731 h 733822"/>
                    <a:gd name="connsiteX10" fmla="*/ 384969 w 777479"/>
                    <a:gd name="connsiteY10" fmla="*/ 423862 h 733822"/>
                    <a:gd name="connsiteX11" fmla="*/ 375444 w 777479"/>
                    <a:gd name="connsiteY11" fmla="*/ 454819 h 733822"/>
                    <a:gd name="connsiteX12" fmla="*/ 401638 w 777479"/>
                    <a:gd name="connsiteY12" fmla="*/ 666750 h 733822"/>
                    <a:gd name="connsiteX13" fmla="*/ 451644 w 777479"/>
                    <a:gd name="connsiteY13" fmla="*/ 733425 h 733822"/>
                    <a:gd name="connsiteX14" fmla="*/ 504032 w 777479"/>
                    <a:gd name="connsiteY14" fmla="*/ 669131 h 733822"/>
                    <a:gd name="connsiteX15" fmla="*/ 523082 w 777479"/>
                    <a:gd name="connsiteY15" fmla="*/ 526256 h 733822"/>
                    <a:gd name="connsiteX16" fmla="*/ 527844 w 777479"/>
                    <a:gd name="connsiteY16" fmla="*/ 542925 h 733822"/>
                    <a:gd name="connsiteX17" fmla="*/ 573088 w 777479"/>
                    <a:gd name="connsiteY17" fmla="*/ 640556 h 733822"/>
                    <a:gd name="connsiteX18" fmla="*/ 625475 w 777479"/>
                    <a:gd name="connsiteY18" fmla="*/ 661987 h 733822"/>
                    <a:gd name="connsiteX19" fmla="*/ 658813 w 777479"/>
                    <a:gd name="connsiteY19" fmla="*/ 552450 h 733822"/>
                    <a:gd name="connsiteX20" fmla="*/ 644525 w 777479"/>
                    <a:gd name="connsiteY20" fmla="*/ 483394 h 733822"/>
                    <a:gd name="connsiteX21" fmla="*/ 646907 w 777479"/>
                    <a:gd name="connsiteY21" fmla="*/ 483394 h 733822"/>
                    <a:gd name="connsiteX22" fmla="*/ 718344 w 777479"/>
                    <a:gd name="connsiteY22" fmla="*/ 557212 h 733822"/>
                    <a:gd name="connsiteX23" fmla="*/ 770732 w 777479"/>
                    <a:gd name="connsiteY23" fmla="*/ 535781 h 733822"/>
                    <a:gd name="connsiteX24" fmla="*/ 758825 w 777479"/>
                    <a:gd name="connsiteY24" fmla="*/ 395287 h 733822"/>
                    <a:gd name="connsiteX25" fmla="*/ 668338 w 777479"/>
                    <a:gd name="connsiteY25" fmla="*/ 223837 h 733822"/>
                    <a:gd name="connsiteX26" fmla="*/ 644525 w 777479"/>
                    <a:gd name="connsiteY26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248147 w 777479"/>
                    <a:gd name="connsiteY8" fmla="*/ 649709 h 733822"/>
                    <a:gd name="connsiteX9" fmla="*/ 365919 w 777479"/>
                    <a:gd name="connsiteY9" fmla="*/ 516731 h 733822"/>
                    <a:gd name="connsiteX10" fmla="*/ 384969 w 777479"/>
                    <a:gd name="connsiteY10" fmla="*/ 423862 h 733822"/>
                    <a:gd name="connsiteX11" fmla="*/ 375444 w 777479"/>
                    <a:gd name="connsiteY11" fmla="*/ 454819 h 733822"/>
                    <a:gd name="connsiteX12" fmla="*/ 401638 w 777479"/>
                    <a:gd name="connsiteY12" fmla="*/ 666750 h 733822"/>
                    <a:gd name="connsiteX13" fmla="*/ 451644 w 777479"/>
                    <a:gd name="connsiteY13" fmla="*/ 733425 h 733822"/>
                    <a:gd name="connsiteX14" fmla="*/ 504032 w 777479"/>
                    <a:gd name="connsiteY14" fmla="*/ 669131 h 733822"/>
                    <a:gd name="connsiteX15" fmla="*/ 523082 w 777479"/>
                    <a:gd name="connsiteY15" fmla="*/ 526256 h 733822"/>
                    <a:gd name="connsiteX16" fmla="*/ 527844 w 777479"/>
                    <a:gd name="connsiteY16" fmla="*/ 542925 h 733822"/>
                    <a:gd name="connsiteX17" fmla="*/ 573088 w 777479"/>
                    <a:gd name="connsiteY17" fmla="*/ 640556 h 733822"/>
                    <a:gd name="connsiteX18" fmla="*/ 625475 w 777479"/>
                    <a:gd name="connsiteY18" fmla="*/ 661987 h 733822"/>
                    <a:gd name="connsiteX19" fmla="*/ 658813 w 777479"/>
                    <a:gd name="connsiteY19" fmla="*/ 552450 h 733822"/>
                    <a:gd name="connsiteX20" fmla="*/ 644525 w 777479"/>
                    <a:gd name="connsiteY20" fmla="*/ 483394 h 733822"/>
                    <a:gd name="connsiteX21" fmla="*/ 646907 w 777479"/>
                    <a:gd name="connsiteY21" fmla="*/ 483394 h 733822"/>
                    <a:gd name="connsiteX22" fmla="*/ 718344 w 777479"/>
                    <a:gd name="connsiteY22" fmla="*/ 557212 h 733822"/>
                    <a:gd name="connsiteX23" fmla="*/ 770732 w 777479"/>
                    <a:gd name="connsiteY23" fmla="*/ 535781 h 733822"/>
                    <a:gd name="connsiteX24" fmla="*/ 758825 w 777479"/>
                    <a:gd name="connsiteY24" fmla="*/ 395287 h 733822"/>
                    <a:gd name="connsiteX25" fmla="*/ 668338 w 777479"/>
                    <a:gd name="connsiteY25" fmla="*/ 223837 h 733822"/>
                    <a:gd name="connsiteX26" fmla="*/ 644525 w 777479"/>
                    <a:gd name="connsiteY26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65919 w 777479"/>
                    <a:gd name="connsiteY10" fmla="*/ 516731 h 733822"/>
                    <a:gd name="connsiteX11" fmla="*/ 384969 w 777479"/>
                    <a:gd name="connsiteY11" fmla="*/ 423862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23082 w 777479"/>
                    <a:gd name="connsiteY16" fmla="*/ 526256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46907 w 777479"/>
                    <a:gd name="connsiteY22" fmla="*/ 4833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84969 w 777479"/>
                    <a:gd name="connsiteY11" fmla="*/ 423862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23082 w 777479"/>
                    <a:gd name="connsiteY16" fmla="*/ 526256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46907 w 777479"/>
                    <a:gd name="connsiteY22" fmla="*/ 4833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68300 w 777479"/>
                    <a:gd name="connsiteY11" fmla="*/ 388143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23082 w 777479"/>
                    <a:gd name="connsiteY16" fmla="*/ 526256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46907 w 777479"/>
                    <a:gd name="connsiteY22" fmla="*/ 4833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68300 w 777479"/>
                    <a:gd name="connsiteY11" fmla="*/ 388143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04032 w 777479"/>
                    <a:gd name="connsiteY16" fmla="*/ 428624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46907 w 777479"/>
                    <a:gd name="connsiteY22" fmla="*/ 4833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68300 w 777479"/>
                    <a:gd name="connsiteY11" fmla="*/ 388143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04032 w 777479"/>
                    <a:gd name="connsiteY16" fmla="*/ 428624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32619 w 777479"/>
                    <a:gd name="connsiteY22" fmla="*/ 4071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68300 w 777479"/>
                    <a:gd name="connsiteY11" fmla="*/ 388143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04032 w 777479"/>
                    <a:gd name="connsiteY16" fmla="*/ 428624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62013 w 777479"/>
                    <a:gd name="connsiteY20" fmla="*/ 605036 h 733822"/>
                    <a:gd name="connsiteX21" fmla="*/ 644525 w 777479"/>
                    <a:gd name="connsiteY21" fmla="*/ 483394 h 733822"/>
                    <a:gd name="connsiteX22" fmla="*/ 632619 w 777479"/>
                    <a:gd name="connsiteY22" fmla="*/ 4071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2397 h 834313"/>
                    <a:gd name="connsiteX1" fmla="*/ 239713 w 777479"/>
                    <a:gd name="connsiteY1" fmla="*/ 240985 h 834313"/>
                    <a:gd name="connsiteX2" fmla="*/ 82550 w 777479"/>
                    <a:gd name="connsiteY2" fmla="*/ 336235 h 834313"/>
                    <a:gd name="connsiteX3" fmla="*/ 3969 w 777479"/>
                    <a:gd name="connsiteY3" fmla="*/ 474347 h 834313"/>
                    <a:gd name="connsiteX4" fmla="*/ 106363 w 777479"/>
                    <a:gd name="connsiteY4" fmla="*/ 488635 h 834313"/>
                    <a:gd name="connsiteX5" fmla="*/ 254000 w 777479"/>
                    <a:gd name="connsiteY5" fmla="*/ 386241 h 834313"/>
                    <a:gd name="connsiteX6" fmla="*/ 261144 w 777479"/>
                    <a:gd name="connsiteY6" fmla="*/ 398147 h 834313"/>
                    <a:gd name="connsiteX7" fmla="*/ 223044 w 777479"/>
                    <a:gd name="connsiteY7" fmla="*/ 533878 h 834313"/>
                    <a:gd name="connsiteX8" fmla="*/ 198834 w 777479"/>
                    <a:gd name="connsiteY8" fmla="*/ 660085 h 834313"/>
                    <a:gd name="connsiteX9" fmla="*/ 248147 w 777479"/>
                    <a:gd name="connsiteY9" fmla="*/ 750200 h 834313"/>
                    <a:gd name="connsiteX10" fmla="*/ 335682 w 777479"/>
                    <a:gd name="connsiteY10" fmla="*/ 608466 h 834313"/>
                    <a:gd name="connsiteX11" fmla="*/ 368300 w 777479"/>
                    <a:gd name="connsiteY11" fmla="*/ 488634 h 834313"/>
                    <a:gd name="connsiteX12" fmla="*/ 375444 w 777479"/>
                    <a:gd name="connsiteY12" fmla="*/ 555310 h 834313"/>
                    <a:gd name="connsiteX13" fmla="*/ 401638 w 777479"/>
                    <a:gd name="connsiteY13" fmla="*/ 767241 h 834313"/>
                    <a:gd name="connsiteX14" fmla="*/ 451644 w 777479"/>
                    <a:gd name="connsiteY14" fmla="*/ 833916 h 834313"/>
                    <a:gd name="connsiteX15" fmla="*/ 504032 w 777479"/>
                    <a:gd name="connsiteY15" fmla="*/ 769622 h 834313"/>
                    <a:gd name="connsiteX16" fmla="*/ 504032 w 777479"/>
                    <a:gd name="connsiteY16" fmla="*/ 529115 h 834313"/>
                    <a:gd name="connsiteX17" fmla="*/ 527844 w 777479"/>
                    <a:gd name="connsiteY17" fmla="*/ 643416 h 834313"/>
                    <a:gd name="connsiteX18" fmla="*/ 573088 w 777479"/>
                    <a:gd name="connsiteY18" fmla="*/ 741047 h 834313"/>
                    <a:gd name="connsiteX19" fmla="*/ 625475 w 777479"/>
                    <a:gd name="connsiteY19" fmla="*/ 762478 h 834313"/>
                    <a:gd name="connsiteX20" fmla="*/ 662013 w 777479"/>
                    <a:gd name="connsiteY20" fmla="*/ 705527 h 834313"/>
                    <a:gd name="connsiteX21" fmla="*/ 644525 w 777479"/>
                    <a:gd name="connsiteY21" fmla="*/ 583885 h 834313"/>
                    <a:gd name="connsiteX22" fmla="*/ 632619 w 777479"/>
                    <a:gd name="connsiteY22" fmla="*/ 507685 h 834313"/>
                    <a:gd name="connsiteX23" fmla="*/ 718344 w 777479"/>
                    <a:gd name="connsiteY23" fmla="*/ 657703 h 834313"/>
                    <a:gd name="connsiteX24" fmla="*/ 770732 w 777479"/>
                    <a:gd name="connsiteY24" fmla="*/ 636272 h 834313"/>
                    <a:gd name="connsiteX25" fmla="*/ 758825 w 777479"/>
                    <a:gd name="connsiteY25" fmla="*/ 495778 h 834313"/>
                    <a:gd name="connsiteX26" fmla="*/ 668338 w 777479"/>
                    <a:gd name="connsiteY26" fmla="*/ 324328 h 834313"/>
                    <a:gd name="connsiteX27" fmla="*/ 668239 w 777479"/>
                    <a:gd name="connsiteY27" fmla="*/ 0 h 834313"/>
                    <a:gd name="connsiteX0" fmla="*/ 240017 w 777479"/>
                    <a:gd name="connsiteY0" fmla="*/ 24652 h 834313"/>
                    <a:gd name="connsiteX1" fmla="*/ 239713 w 777479"/>
                    <a:gd name="connsiteY1" fmla="*/ 240985 h 834313"/>
                    <a:gd name="connsiteX2" fmla="*/ 82550 w 777479"/>
                    <a:gd name="connsiteY2" fmla="*/ 336235 h 834313"/>
                    <a:gd name="connsiteX3" fmla="*/ 3969 w 777479"/>
                    <a:gd name="connsiteY3" fmla="*/ 474347 h 834313"/>
                    <a:gd name="connsiteX4" fmla="*/ 106363 w 777479"/>
                    <a:gd name="connsiteY4" fmla="*/ 488635 h 834313"/>
                    <a:gd name="connsiteX5" fmla="*/ 254000 w 777479"/>
                    <a:gd name="connsiteY5" fmla="*/ 386241 h 834313"/>
                    <a:gd name="connsiteX6" fmla="*/ 261144 w 777479"/>
                    <a:gd name="connsiteY6" fmla="*/ 398147 h 834313"/>
                    <a:gd name="connsiteX7" fmla="*/ 223044 w 777479"/>
                    <a:gd name="connsiteY7" fmla="*/ 533878 h 834313"/>
                    <a:gd name="connsiteX8" fmla="*/ 198834 w 777479"/>
                    <a:gd name="connsiteY8" fmla="*/ 660085 h 834313"/>
                    <a:gd name="connsiteX9" fmla="*/ 248147 w 777479"/>
                    <a:gd name="connsiteY9" fmla="*/ 750200 h 834313"/>
                    <a:gd name="connsiteX10" fmla="*/ 335682 w 777479"/>
                    <a:gd name="connsiteY10" fmla="*/ 608466 h 834313"/>
                    <a:gd name="connsiteX11" fmla="*/ 368300 w 777479"/>
                    <a:gd name="connsiteY11" fmla="*/ 488634 h 834313"/>
                    <a:gd name="connsiteX12" fmla="*/ 375444 w 777479"/>
                    <a:gd name="connsiteY12" fmla="*/ 555310 h 834313"/>
                    <a:gd name="connsiteX13" fmla="*/ 401638 w 777479"/>
                    <a:gd name="connsiteY13" fmla="*/ 767241 h 834313"/>
                    <a:gd name="connsiteX14" fmla="*/ 451644 w 777479"/>
                    <a:gd name="connsiteY14" fmla="*/ 833916 h 834313"/>
                    <a:gd name="connsiteX15" fmla="*/ 504032 w 777479"/>
                    <a:gd name="connsiteY15" fmla="*/ 769622 h 834313"/>
                    <a:gd name="connsiteX16" fmla="*/ 504032 w 777479"/>
                    <a:gd name="connsiteY16" fmla="*/ 529115 h 834313"/>
                    <a:gd name="connsiteX17" fmla="*/ 527844 w 777479"/>
                    <a:gd name="connsiteY17" fmla="*/ 643416 h 834313"/>
                    <a:gd name="connsiteX18" fmla="*/ 573088 w 777479"/>
                    <a:gd name="connsiteY18" fmla="*/ 741047 h 834313"/>
                    <a:gd name="connsiteX19" fmla="*/ 625475 w 777479"/>
                    <a:gd name="connsiteY19" fmla="*/ 762478 h 834313"/>
                    <a:gd name="connsiteX20" fmla="*/ 662013 w 777479"/>
                    <a:gd name="connsiteY20" fmla="*/ 705527 h 834313"/>
                    <a:gd name="connsiteX21" fmla="*/ 644525 w 777479"/>
                    <a:gd name="connsiteY21" fmla="*/ 583885 h 834313"/>
                    <a:gd name="connsiteX22" fmla="*/ 632619 w 777479"/>
                    <a:gd name="connsiteY22" fmla="*/ 507685 h 834313"/>
                    <a:gd name="connsiteX23" fmla="*/ 718344 w 777479"/>
                    <a:gd name="connsiteY23" fmla="*/ 657703 h 834313"/>
                    <a:gd name="connsiteX24" fmla="*/ 770732 w 777479"/>
                    <a:gd name="connsiteY24" fmla="*/ 636272 h 834313"/>
                    <a:gd name="connsiteX25" fmla="*/ 758825 w 777479"/>
                    <a:gd name="connsiteY25" fmla="*/ 495778 h 834313"/>
                    <a:gd name="connsiteX26" fmla="*/ 668338 w 777479"/>
                    <a:gd name="connsiteY26" fmla="*/ 324328 h 834313"/>
                    <a:gd name="connsiteX27" fmla="*/ 668239 w 777479"/>
                    <a:gd name="connsiteY27" fmla="*/ 0 h 834313"/>
                    <a:gd name="connsiteX0" fmla="*/ 240017 w 777479"/>
                    <a:gd name="connsiteY0" fmla="*/ 164738 h 974399"/>
                    <a:gd name="connsiteX1" fmla="*/ 239713 w 777479"/>
                    <a:gd name="connsiteY1" fmla="*/ 381071 h 974399"/>
                    <a:gd name="connsiteX2" fmla="*/ 82550 w 777479"/>
                    <a:gd name="connsiteY2" fmla="*/ 476321 h 974399"/>
                    <a:gd name="connsiteX3" fmla="*/ 3969 w 777479"/>
                    <a:gd name="connsiteY3" fmla="*/ 614433 h 974399"/>
                    <a:gd name="connsiteX4" fmla="*/ 106363 w 777479"/>
                    <a:gd name="connsiteY4" fmla="*/ 628721 h 974399"/>
                    <a:gd name="connsiteX5" fmla="*/ 254000 w 777479"/>
                    <a:gd name="connsiteY5" fmla="*/ 526327 h 974399"/>
                    <a:gd name="connsiteX6" fmla="*/ 261144 w 777479"/>
                    <a:gd name="connsiteY6" fmla="*/ 538233 h 974399"/>
                    <a:gd name="connsiteX7" fmla="*/ 223044 w 777479"/>
                    <a:gd name="connsiteY7" fmla="*/ 673964 h 974399"/>
                    <a:gd name="connsiteX8" fmla="*/ 198834 w 777479"/>
                    <a:gd name="connsiteY8" fmla="*/ 800171 h 974399"/>
                    <a:gd name="connsiteX9" fmla="*/ 248147 w 777479"/>
                    <a:gd name="connsiteY9" fmla="*/ 890286 h 974399"/>
                    <a:gd name="connsiteX10" fmla="*/ 335682 w 777479"/>
                    <a:gd name="connsiteY10" fmla="*/ 748552 h 974399"/>
                    <a:gd name="connsiteX11" fmla="*/ 368300 w 777479"/>
                    <a:gd name="connsiteY11" fmla="*/ 628720 h 974399"/>
                    <a:gd name="connsiteX12" fmla="*/ 375444 w 777479"/>
                    <a:gd name="connsiteY12" fmla="*/ 695396 h 974399"/>
                    <a:gd name="connsiteX13" fmla="*/ 401638 w 777479"/>
                    <a:gd name="connsiteY13" fmla="*/ 907327 h 974399"/>
                    <a:gd name="connsiteX14" fmla="*/ 451644 w 777479"/>
                    <a:gd name="connsiteY14" fmla="*/ 974002 h 974399"/>
                    <a:gd name="connsiteX15" fmla="*/ 504032 w 777479"/>
                    <a:gd name="connsiteY15" fmla="*/ 909708 h 974399"/>
                    <a:gd name="connsiteX16" fmla="*/ 504032 w 777479"/>
                    <a:gd name="connsiteY16" fmla="*/ 669201 h 974399"/>
                    <a:gd name="connsiteX17" fmla="*/ 527844 w 777479"/>
                    <a:gd name="connsiteY17" fmla="*/ 783502 h 974399"/>
                    <a:gd name="connsiteX18" fmla="*/ 573088 w 777479"/>
                    <a:gd name="connsiteY18" fmla="*/ 881133 h 974399"/>
                    <a:gd name="connsiteX19" fmla="*/ 625475 w 777479"/>
                    <a:gd name="connsiteY19" fmla="*/ 902564 h 974399"/>
                    <a:gd name="connsiteX20" fmla="*/ 662013 w 777479"/>
                    <a:gd name="connsiteY20" fmla="*/ 845613 h 974399"/>
                    <a:gd name="connsiteX21" fmla="*/ 644525 w 777479"/>
                    <a:gd name="connsiteY21" fmla="*/ 723971 h 974399"/>
                    <a:gd name="connsiteX22" fmla="*/ 632619 w 777479"/>
                    <a:gd name="connsiteY22" fmla="*/ 647771 h 974399"/>
                    <a:gd name="connsiteX23" fmla="*/ 718344 w 777479"/>
                    <a:gd name="connsiteY23" fmla="*/ 797789 h 974399"/>
                    <a:gd name="connsiteX24" fmla="*/ 770732 w 777479"/>
                    <a:gd name="connsiteY24" fmla="*/ 776358 h 974399"/>
                    <a:gd name="connsiteX25" fmla="*/ 758825 w 777479"/>
                    <a:gd name="connsiteY25" fmla="*/ 635864 h 974399"/>
                    <a:gd name="connsiteX26" fmla="*/ 668338 w 777479"/>
                    <a:gd name="connsiteY26" fmla="*/ 464414 h 974399"/>
                    <a:gd name="connsiteX27" fmla="*/ 577964 w 777479"/>
                    <a:gd name="connsiteY27" fmla="*/ 0 h 974399"/>
                    <a:gd name="connsiteX0" fmla="*/ 224488 w 777479"/>
                    <a:gd name="connsiteY0" fmla="*/ 79294 h 974399"/>
                    <a:gd name="connsiteX1" fmla="*/ 239713 w 777479"/>
                    <a:gd name="connsiteY1" fmla="*/ 381071 h 974399"/>
                    <a:gd name="connsiteX2" fmla="*/ 82550 w 777479"/>
                    <a:gd name="connsiteY2" fmla="*/ 476321 h 974399"/>
                    <a:gd name="connsiteX3" fmla="*/ 3969 w 777479"/>
                    <a:gd name="connsiteY3" fmla="*/ 614433 h 974399"/>
                    <a:gd name="connsiteX4" fmla="*/ 106363 w 777479"/>
                    <a:gd name="connsiteY4" fmla="*/ 628721 h 974399"/>
                    <a:gd name="connsiteX5" fmla="*/ 254000 w 777479"/>
                    <a:gd name="connsiteY5" fmla="*/ 526327 h 974399"/>
                    <a:gd name="connsiteX6" fmla="*/ 261144 w 777479"/>
                    <a:gd name="connsiteY6" fmla="*/ 538233 h 974399"/>
                    <a:gd name="connsiteX7" fmla="*/ 223044 w 777479"/>
                    <a:gd name="connsiteY7" fmla="*/ 673964 h 974399"/>
                    <a:gd name="connsiteX8" fmla="*/ 198834 w 777479"/>
                    <a:gd name="connsiteY8" fmla="*/ 800171 h 974399"/>
                    <a:gd name="connsiteX9" fmla="*/ 248147 w 777479"/>
                    <a:gd name="connsiteY9" fmla="*/ 890286 h 974399"/>
                    <a:gd name="connsiteX10" fmla="*/ 335682 w 777479"/>
                    <a:gd name="connsiteY10" fmla="*/ 748552 h 974399"/>
                    <a:gd name="connsiteX11" fmla="*/ 368300 w 777479"/>
                    <a:gd name="connsiteY11" fmla="*/ 628720 h 974399"/>
                    <a:gd name="connsiteX12" fmla="*/ 375444 w 777479"/>
                    <a:gd name="connsiteY12" fmla="*/ 695396 h 974399"/>
                    <a:gd name="connsiteX13" fmla="*/ 401638 w 777479"/>
                    <a:gd name="connsiteY13" fmla="*/ 907327 h 974399"/>
                    <a:gd name="connsiteX14" fmla="*/ 451644 w 777479"/>
                    <a:gd name="connsiteY14" fmla="*/ 974002 h 974399"/>
                    <a:gd name="connsiteX15" fmla="*/ 504032 w 777479"/>
                    <a:gd name="connsiteY15" fmla="*/ 909708 h 974399"/>
                    <a:gd name="connsiteX16" fmla="*/ 504032 w 777479"/>
                    <a:gd name="connsiteY16" fmla="*/ 669201 h 974399"/>
                    <a:gd name="connsiteX17" fmla="*/ 527844 w 777479"/>
                    <a:gd name="connsiteY17" fmla="*/ 783502 h 974399"/>
                    <a:gd name="connsiteX18" fmla="*/ 573088 w 777479"/>
                    <a:gd name="connsiteY18" fmla="*/ 881133 h 974399"/>
                    <a:gd name="connsiteX19" fmla="*/ 625475 w 777479"/>
                    <a:gd name="connsiteY19" fmla="*/ 902564 h 974399"/>
                    <a:gd name="connsiteX20" fmla="*/ 662013 w 777479"/>
                    <a:gd name="connsiteY20" fmla="*/ 845613 h 974399"/>
                    <a:gd name="connsiteX21" fmla="*/ 644525 w 777479"/>
                    <a:gd name="connsiteY21" fmla="*/ 723971 h 974399"/>
                    <a:gd name="connsiteX22" fmla="*/ 632619 w 777479"/>
                    <a:gd name="connsiteY22" fmla="*/ 647771 h 974399"/>
                    <a:gd name="connsiteX23" fmla="*/ 718344 w 777479"/>
                    <a:gd name="connsiteY23" fmla="*/ 797789 h 974399"/>
                    <a:gd name="connsiteX24" fmla="*/ 770732 w 777479"/>
                    <a:gd name="connsiteY24" fmla="*/ 776358 h 974399"/>
                    <a:gd name="connsiteX25" fmla="*/ 758825 w 777479"/>
                    <a:gd name="connsiteY25" fmla="*/ 635864 h 974399"/>
                    <a:gd name="connsiteX26" fmla="*/ 668338 w 777479"/>
                    <a:gd name="connsiteY26" fmla="*/ 464414 h 974399"/>
                    <a:gd name="connsiteX27" fmla="*/ 577964 w 777479"/>
                    <a:gd name="connsiteY27" fmla="*/ 0 h 9743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777479" h="974399">
                      <a:moveTo>
                        <a:pt x="224488" y="79294"/>
                      </a:moveTo>
                      <a:cubicBezTo>
                        <a:pt x="238577" y="124935"/>
                        <a:pt x="263369" y="314900"/>
                        <a:pt x="239713" y="381071"/>
                      </a:cubicBezTo>
                      <a:cubicBezTo>
                        <a:pt x="216057" y="447242"/>
                        <a:pt x="121841" y="437427"/>
                        <a:pt x="82550" y="476321"/>
                      </a:cubicBezTo>
                      <a:cubicBezTo>
                        <a:pt x="43259" y="515215"/>
                        <a:pt x="0" y="589033"/>
                        <a:pt x="3969" y="614433"/>
                      </a:cubicBezTo>
                      <a:cubicBezTo>
                        <a:pt x="7938" y="639833"/>
                        <a:pt x="64691" y="643405"/>
                        <a:pt x="106363" y="628721"/>
                      </a:cubicBezTo>
                      <a:cubicBezTo>
                        <a:pt x="148035" y="614037"/>
                        <a:pt x="228203" y="541408"/>
                        <a:pt x="254000" y="526327"/>
                      </a:cubicBezTo>
                      <a:cubicBezTo>
                        <a:pt x="279797" y="511246"/>
                        <a:pt x="266303" y="513627"/>
                        <a:pt x="261144" y="538233"/>
                      </a:cubicBezTo>
                      <a:cubicBezTo>
                        <a:pt x="255985" y="562839"/>
                        <a:pt x="233429" y="630308"/>
                        <a:pt x="223044" y="673964"/>
                      </a:cubicBezTo>
                      <a:cubicBezTo>
                        <a:pt x="212659" y="717620"/>
                        <a:pt x="194650" y="764117"/>
                        <a:pt x="198834" y="800171"/>
                      </a:cubicBezTo>
                      <a:cubicBezTo>
                        <a:pt x="203018" y="836225"/>
                        <a:pt x="225339" y="898889"/>
                        <a:pt x="248147" y="890286"/>
                      </a:cubicBezTo>
                      <a:cubicBezTo>
                        <a:pt x="270955" y="881683"/>
                        <a:pt x="315657" y="792146"/>
                        <a:pt x="335682" y="748552"/>
                      </a:cubicBezTo>
                      <a:cubicBezTo>
                        <a:pt x="355707" y="704958"/>
                        <a:pt x="361673" y="637579"/>
                        <a:pt x="368300" y="628720"/>
                      </a:cubicBezTo>
                      <a:cubicBezTo>
                        <a:pt x="374927" y="619861"/>
                        <a:pt x="369888" y="648962"/>
                        <a:pt x="375444" y="695396"/>
                      </a:cubicBezTo>
                      <a:cubicBezTo>
                        <a:pt x="381000" y="741831"/>
                        <a:pt x="388938" y="860893"/>
                        <a:pt x="401638" y="907327"/>
                      </a:cubicBezTo>
                      <a:cubicBezTo>
                        <a:pt x="414338" y="953761"/>
                        <a:pt x="434578" y="973605"/>
                        <a:pt x="451644" y="974002"/>
                      </a:cubicBezTo>
                      <a:cubicBezTo>
                        <a:pt x="468710" y="974399"/>
                        <a:pt x="495301" y="960508"/>
                        <a:pt x="504032" y="909708"/>
                      </a:cubicBezTo>
                      <a:cubicBezTo>
                        <a:pt x="512763" y="858908"/>
                        <a:pt x="500063" y="690235"/>
                        <a:pt x="504032" y="669201"/>
                      </a:cubicBezTo>
                      <a:cubicBezTo>
                        <a:pt x="508001" y="648167"/>
                        <a:pt x="516335" y="748180"/>
                        <a:pt x="527844" y="783502"/>
                      </a:cubicBezTo>
                      <a:cubicBezTo>
                        <a:pt x="539353" y="818824"/>
                        <a:pt x="556816" y="861289"/>
                        <a:pt x="573088" y="881133"/>
                      </a:cubicBezTo>
                      <a:cubicBezTo>
                        <a:pt x="589360" y="900977"/>
                        <a:pt x="610654" y="908484"/>
                        <a:pt x="625475" y="902564"/>
                      </a:cubicBezTo>
                      <a:cubicBezTo>
                        <a:pt x="640296" y="896644"/>
                        <a:pt x="658838" y="875379"/>
                        <a:pt x="662013" y="845613"/>
                      </a:cubicBezTo>
                      <a:cubicBezTo>
                        <a:pt x="665188" y="815847"/>
                        <a:pt x="649424" y="756945"/>
                        <a:pt x="644525" y="723971"/>
                      </a:cubicBezTo>
                      <a:cubicBezTo>
                        <a:pt x="639626" y="690997"/>
                        <a:pt x="620316" y="635468"/>
                        <a:pt x="632619" y="647771"/>
                      </a:cubicBezTo>
                      <a:cubicBezTo>
                        <a:pt x="644922" y="660074"/>
                        <a:pt x="695325" y="776358"/>
                        <a:pt x="718344" y="797789"/>
                      </a:cubicBezTo>
                      <a:cubicBezTo>
                        <a:pt x="741363" y="819220"/>
                        <a:pt x="763985" y="803346"/>
                        <a:pt x="770732" y="776358"/>
                      </a:cubicBezTo>
                      <a:cubicBezTo>
                        <a:pt x="777479" y="749371"/>
                        <a:pt x="775891" y="687855"/>
                        <a:pt x="758825" y="635864"/>
                      </a:cubicBezTo>
                      <a:cubicBezTo>
                        <a:pt x="741759" y="583873"/>
                        <a:pt x="698481" y="570391"/>
                        <a:pt x="668338" y="464414"/>
                      </a:cubicBezTo>
                      <a:cubicBezTo>
                        <a:pt x="638195" y="358437"/>
                        <a:pt x="580345" y="78978"/>
                        <a:pt x="577964" y="0"/>
                      </a:cubicBezTo>
                    </a:path>
                  </a:pathLst>
                </a:custGeom>
                <a:solidFill>
                  <a:srgbClr val="FFCC99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2" name="Freeform 71"/>
                <p:cNvSpPr/>
                <p:nvPr/>
              </p:nvSpPr>
              <p:spPr>
                <a:xfrm rot="7397368">
                  <a:off x="778085" y="2591688"/>
                  <a:ext cx="656203" cy="1097146"/>
                </a:xfrm>
                <a:custGeom>
                  <a:avLst/>
                  <a:gdLst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37332 w 777479"/>
                    <a:gd name="connsiteY7" fmla="*/ 433387 h 733822"/>
                    <a:gd name="connsiteX8" fmla="*/ 275432 w 777479"/>
                    <a:gd name="connsiteY8" fmla="*/ 659606 h 733822"/>
                    <a:gd name="connsiteX9" fmla="*/ 365919 w 777479"/>
                    <a:gd name="connsiteY9" fmla="*/ 516731 h 733822"/>
                    <a:gd name="connsiteX10" fmla="*/ 384969 w 777479"/>
                    <a:gd name="connsiteY10" fmla="*/ 423862 h 733822"/>
                    <a:gd name="connsiteX11" fmla="*/ 375444 w 777479"/>
                    <a:gd name="connsiteY11" fmla="*/ 454819 h 733822"/>
                    <a:gd name="connsiteX12" fmla="*/ 401638 w 777479"/>
                    <a:gd name="connsiteY12" fmla="*/ 666750 h 733822"/>
                    <a:gd name="connsiteX13" fmla="*/ 451644 w 777479"/>
                    <a:gd name="connsiteY13" fmla="*/ 733425 h 733822"/>
                    <a:gd name="connsiteX14" fmla="*/ 504032 w 777479"/>
                    <a:gd name="connsiteY14" fmla="*/ 669131 h 733822"/>
                    <a:gd name="connsiteX15" fmla="*/ 523082 w 777479"/>
                    <a:gd name="connsiteY15" fmla="*/ 526256 h 733822"/>
                    <a:gd name="connsiteX16" fmla="*/ 527844 w 777479"/>
                    <a:gd name="connsiteY16" fmla="*/ 542925 h 733822"/>
                    <a:gd name="connsiteX17" fmla="*/ 573088 w 777479"/>
                    <a:gd name="connsiteY17" fmla="*/ 640556 h 733822"/>
                    <a:gd name="connsiteX18" fmla="*/ 625475 w 777479"/>
                    <a:gd name="connsiteY18" fmla="*/ 661987 h 733822"/>
                    <a:gd name="connsiteX19" fmla="*/ 658813 w 777479"/>
                    <a:gd name="connsiteY19" fmla="*/ 552450 h 733822"/>
                    <a:gd name="connsiteX20" fmla="*/ 644525 w 777479"/>
                    <a:gd name="connsiteY20" fmla="*/ 483394 h 733822"/>
                    <a:gd name="connsiteX21" fmla="*/ 646907 w 777479"/>
                    <a:gd name="connsiteY21" fmla="*/ 483394 h 733822"/>
                    <a:gd name="connsiteX22" fmla="*/ 718344 w 777479"/>
                    <a:gd name="connsiteY22" fmla="*/ 557212 h 733822"/>
                    <a:gd name="connsiteX23" fmla="*/ 770732 w 777479"/>
                    <a:gd name="connsiteY23" fmla="*/ 535781 h 733822"/>
                    <a:gd name="connsiteX24" fmla="*/ 758825 w 777479"/>
                    <a:gd name="connsiteY24" fmla="*/ 395287 h 733822"/>
                    <a:gd name="connsiteX25" fmla="*/ 668338 w 777479"/>
                    <a:gd name="connsiteY25" fmla="*/ 223837 h 733822"/>
                    <a:gd name="connsiteX26" fmla="*/ 644525 w 777479"/>
                    <a:gd name="connsiteY26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37332 w 777479"/>
                    <a:gd name="connsiteY7" fmla="*/ 433387 h 733822"/>
                    <a:gd name="connsiteX8" fmla="*/ 248147 w 777479"/>
                    <a:gd name="connsiteY8" fmla="*/ 649709 h 733822"/>
                    <a:gd name="connsiteX9" fmla="*/ 365919 w 777479"/>
                    <a:gd name="connsiteY9" fmla="*/ 516731 h 733822"/>
                    <a:gd name="connsiteX10" fmla="*/ 384969 w 777479"/>
                    <a:gd name="connsiteY10" fmla="*/ 423862 h 733822"/>
                    <a:gd name="connsiteX11" fmla="*/ 375444 w 777479"/>
                    <a:gd name="connsiteY11" fmla="*/ 454819 h 733822"/>
                    <a:gd name="connsiteX12" fmla="*/ 401638 w 777479"/>
                    <a:gd name="connsiteY12" fmla="*/ 666750 h 733822"/>
                    <a:gd name="connsiteX13" fmla="*/ 451644 w 777479"/>
                    <a:gd name="connsiteY13" fmla="*/ 733425 h 733822"/>
                    <a:gd name="connsiteX14" fmla="*/ 504032 w 777479"/>
                    <a:gd name="connsiteY14" fmla="*/ 669131 h 733822"/>
                    <a:gd name="connsiteX15" fmla="*/ 523082 w 777479"/>
                    <a:gd name="connsiteY15" fmla="*/ 526256 h 733822"/>
                    <a:gd name="connsiteX16" fmla="*/ 527844 w 777479"/>
                    <a:gd name="connsiteY16" fmla="*/ 542925 h 733822"/>
                    <a:gd name="connsiteX17" fmla="*/ 573088 w 777479"/>
                    <a:gd name="connsiteY17" fmla="*/ 640556 h 733822"/>
                    <a:gd name="connsiteX18" fmla="*/ 625475 w 777479"/>
                    <a:gd name="connsiteY18" fmla="*/ 661987 h 733822"/>
                    <a:gd name="connsiteX19" fmla="*/ 658813 w 777479"/>
                    <a:gd name="connsiteY19" fmla="*/ 552450 h 733822"/>
                    <a:gd name="connsiteX20" fmla="*/ 644525 w 777479"/>
                    <a:gd name="connsiteY20" fmla="*/ 483394 h 733822"/>
                    <a:gd name="connsiteX21" fmla="*/ 646907 w 777479"/>
                    <a:gd name="connsiteY21" fmla="*/ 483394 h 733822"/>
                    <a:gd name="connsiteX22" fmla="*/ 718344 w 777479"/>
                    <a:gd name="connsiteY22" fmla="*/ 557212 h 733822"/>
                    <a:gd name="connsiteX23" fmla="*/ 770732 w 777479"/>
                    <a:gd name="connsiteY23" fmla="*/ 535781 h 733822"/>
                    <a:gd name="connsiteX24" fmla="*/ 758825 w 777479"/>
                    <a:gd name="connsiteY24" fmla="*/ 395287 h 733822"/>
                    <a:gd name="connsiteX25" fmla="*/ 668338 w 777479"/>
                    <a:gd name="connsiteY25" fmla="*/ 223837 h 733822"/>
                    <a:gd name="connsiteX26" fmla="*/ 644525 w 777479"/>
                    <a:gd name="connsiteY26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248147 w 777479"/>
                    <a:gd name="connsiteY8" fmla="*/ 649709 h 733822"/>
                    <a:gd name="connsiteX9" fmla="*/ 365919 w 777479"/>
                    <a:gd name="connsiteY9" fmla="*/ 516731 h 733822"/>
                    <a:gd name="connsiteX10" fmla="*/ 384969 w 777479"/>
                    <a:gd name="connsiteY10" fmla="*/ 423862 h 733822"/>
                    <a:gd name="connsiteX11" fmla="*/ 375444 w 777479"/>
                    <a:gd name="connsiteY11" fmla="*/ 454819 h 733822"/>
                    <a:gd name="connsiteX12" fmla="*/ 401638 w 777479"/>
                    <a:gd name="connsiteY12" fmla="*/ 666750 h 733822"/>
                    <a:gd name="connsiteX13" fmla="*/ 451644 w 777479"/>
                    <a:gd name="connsiteY13" fmla="*/ 733425 h 733822"/>
                    <a:gd name="connsiteX14" fmla="*/ 504032 w 777479"/>
                    <a:gd name="connsiteY14" fmla="*/ 669131 h 733822"/>
                    <a:gd name="connsiteX15" fmla="*/ 523082 w 777479"/>
                    <a:gd name="connsiteY15" fmla="*/ 526256 h 733822"/>
                    <a:gd name="connsiteX16" fmla="*/ 527844 w 777479"/>
                    <a:gd name="connsiteY16" fmla="*/ 542925 h 733822"/>
                    <a:gd name="connsiteX17" fmla="*/ 573088 w 777479"/>
                    <a:gd name="connsiteY17" fmla="*/ 640556 h 733822"/>
                    <a:gd name="connsiteX18" fmla="*/ 625475 w 777479"/>
                    <a:gd name="connsiteY18" fmla="*/ 661987 h 733822"/>
                    <a:gd name="connsiteX19" fmla="*/ 658813 w 777479"/>
                    <a:gd name="connsiteY19" fmla="*/ 552450 h 733822"/>
                    <a:gd name="connsiteX20" fmla="*/ 644525 w 777479"/>
                    <a:gd name="connsiteY20" fmla="*/ 483394 h 733822"/>
                    <a:gd name="connsiteX21" fmla="*/ 646907 w 777479"/>
                    <a:gd name="connsiteY21" fmla="*/ 483394 h 733822"/>
                    <a:gd name="connsiteX22" fmla="*/ 718344 w 777479"/>
                    <a:gd name="connsiteY22" fmla="*/ 557212 h 733822"/>
                    <a:gd name="connsiteX23" fmla="*/ 770732 w 777479"/>
                    <a:gd name="connsiteY23" fmla="*/ 535781 h 733822"/>
                    <a:gd name="connsiteX24" fmla="*/ 758825 w 777479"/>
                    <a:gd name="connsiteY24" fmla="*/ 395287 h 733822"/>
                    <a:gd name="connsiteX25" fmla="*/ 668338 w 777479"/>
                    <a:gd name="connsiteY25" fmla="*/ 223837 h 733822"/>
                    <a:gd name="connsiteX26" fmla="*/ 644525 w 777479"/>
                    <a:gd name="connsiteY26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65919 w 777479"/>
                    <a:gd name="connsiteY10" fmla="*/ 516731 h 733822"/>
                    <a:gd name="connsiteX11" fmla="*/ 384969 w 777479"/>
                    <a:gd name="connsiteY11" fmla="*/ 423862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23082 w 777479"/>
                    <a:gd name="connsiteY16" fmla="*/ 526256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46907 w 777479"/>
                    <a:gd name="connsiteY22" fmla="*/ 4833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84969 w 777479"/>
                    <a:gd name="connsiteY11" fmla="*/ 423862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23082 w 777479"/>
                    <a:gd name="connsiteY16" fmla="*/ 526256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46907 w 777479"/>
                    <a:gd name="connsiteY22" fmla="*/ 4833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68300 w 777479"/>
                    <a:gd name="connsiteY11" fmla="*/ 388143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23082 w 777479"/>
                    <a:gd name="connsiteY16" fmla="*/ 526256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46907 w 777479"/>
                    <a:gd name="connsiteY22" fmla="*/ 4833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68300 w 777479"/>
                    <a:gd name="connsiteY11" fmla="*/ 388143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04032 w 777479"/>
                    <a:gd name="connsiteY16" fmla="*/ 428624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46907 w 777479"/>
                    <a:gd name="connsiteY22" fmla="*/ 4833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68300 w 777479"/>
                    <a:gd name="connsiteY11" fmla="*/ 388143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04032 w 777479"/>
                    <a:gd name="connsiteY16" fmla="*/ 428624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58813 w 777479"/>
                    <a:gd name="connsiteY20" fmla="*/ 552450 h 733822"/>
                    <a:gd name="connsiteX21" fmla="*/ 644525 w 777479"/>
                    <a:gd name="connsiteY21" fmla="*/ 483394 h 733822"/>
                    <a:gd name="connsiteX22" fmla="*/ 632619 w 777479"/>
                    <a:gd name="connsiteY22" fmla="*/ 4071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906 h 733822"/>
                    <a:gd name="connsiteX1" fmla="*/ 239713 w 777479"/>
                    <a:gd name="connsiteY1" fmla="*/ 140494 h 733822"/>
                    <a:gd name="connsiteX2" fmla="*/ 82550 w 777479"/>
                    <a:gd name="connsiteY2" fmla="*/ 235744 h 733822"/>
                    <a:gd name="connsiteX3" fmla="*/ 3969 w 777479"/>
                    <a:gd name="connsiteY3" fmla="*/ 373856 h 733822"/>
                    <a:gd name="connsiteX4" fmla="*/ 106363 w 777479"/>
                    <a:gd name="connsiteY4" fmla="*/ 388144 h 733822"/>
                    <a:gd name="connsiteX5" fmla="*/ 254000 w 777479"/>
                    <a:gd name="connsiteY5" fmla="*/ 285750 h 733822"/>
                    <a:gd name="connsiteX6" fmla="*/ 261144 w 777479"/>
                    <a:gd name="connsiteY6" fmla="*/ 297656 h 733822"/>
                    <a:gd name="connsiteX7" fmla="*/ 223044 w 777479"/>
                    <a:gd name="connsiteY7" fmla="*/ 433387 h 733822"/>
                    <a:gd name="connsiteX8" fmla="*/ 198834 w 777479"/>
                    <a:gd name="connsiteY8" fmla="*/ 559594 h 733822"/>
                    <a:gd name="connsiteX9" fmla="*/ 248147 w 777479"/>
                    <a:gd name="connsiteY9" fmla="*/ 649709 h 733822"/>
                    <a:gd name="connsiteX10" fmla="*/ 335682 w 777479"/>
                    <a:gd name="connsiteY10" fmla="*/ 507975 h 733822"/>
                    <a:gd name="connsiteX11" fmla="*/ 368300 w 777479"/>
                    <a:gd name="connsiteY11" fmla="*/ 388143 h 733822"/>
                    <a:gd name="connsiteX12" fmla="*/ 375444 w 777479"/>
                    <a:gd name="connsiteY12" fmla="*/ 454819 h 733822"/>
                    <a:gd name="connsiteX13" fmla="*/ 401638 w 777479"/>
                    <a:gd name="connsiteY13" fmla="*/ 666750 h 733822"/>
                    <a:gd name="connsiteX14" fmla="*/ 451644 w 777479"/>
                    <a:gd name="connsiteY14" fmla="*/ 733425 h 733822"/>
                    <a:gd name="connsiteX15" fmla="*/ 504032 w 777479"/>
                    <a:gd name="connsiteY15" fmla="*/ 669131 h 733822"/>
                    <a:gd name="connsiteX16" fmla="*/ 504032 w 777479"/>
                    <a:gd name="connsiteY16" fmla="*/ 428624 h 733822"/>
                    <a:gd name="connsiteX17" fmla="*/ 527844 w 777479"/>
                    <a:gd name="connsiteY17" fmla="*/ 542925 h 733822"/>
                    <a:gd name="connsiteX18" fmla="*/ 573088 w 777479"/>
                    <a:gd name="connsiteY18" fmla="*/ 640556 h 733822"/>
                    <a:gd name="connsiteX19" fmla="*/ 625475 w 777479"/>
                    <a:gd name="connsiteY19" fmla="*/ 661987 h 733822"/>
                    <a:gd name="connsiteX20" fmla="*/ 662013 w 777479"/>
                    <a:gd name="connsiteY20" fmla="*/ 605036 h 733822"/>
                    <a:gd name="connsiteX21" fmla="*/ 644525 w 777479"/>
                    <a:gd name="connsiteY21" fmla="*/ 483394 h 733822"/>
                    <a:gd name="connsiteX22" fmla="*/ 632619 w 777479"/>
                    <a:gd name="connsiteY22" fmla="*/ 407194 h 733822"/>
                    <a:gd name="connsiteX23" fmla="*/ 718344 w 777479"/>
                    <a:gd name="connsiteY23" fmla="*/ 557212 h 733822"/>
                    <a:gd name="connsiteX24" fmla="*/ 770732 w 777479"/>
                    <a:gd name="connsiteY24" fmla="*/ 535781 h 733822"/>
                    <a:gd name="connsiteX25" fmla="*/ 758825 w 777479"/>
                    <a:gd name="connsiteY25" fmla="*/ 395287 h 733822"/>
                    <a:gd name="connsiteX26" fmla="*/ 668338 w 777479"/>
                    <a:gd name="connsiteY26" fmla="*/ 223837 h 733822"/>
                    <a:gd name="connsiteX27" fmla="*/ 644525 w 777479"/>
                    <a:gd name="connsiteY27" fmla="*/ 0 h 733822"/>
                    <a:gd name="connsiteX0" fmla="*/ 237332 w 777479"/>
                    <a:gd name="connsiteY0" fmla="*/ 112397 h 834313"/>
                    <a:gd name="connsiteX1" fmla="*/ 239713 w 777479"/>
                    <a:gd name="connsiteY1" fmla="*/ 240985 h 834313"/>
                    <a:gd name="connsiteX2" fmla="*/ 82550 w 777479"/>
                    <a:gd name="connsiteY2" fmla="*/ 336235 h 834313"/>
                    <a:gd name="connsiteX3" fmla="*/ 3969 w 777479"/>
                    <a:gd name="connsiteY3" fmla="*/ 474347 h 834313"/>
                    <a:gd name="connsiteX4" fmla="*/ 106363 w 777479"/>
                    <a:gd name="connsiteY4" fmla="*/ 488635 h 834313"/>
                    <a:gd name="connsiteX5" fmla="*/ 254000 w 777479"/>
                    <a:gd name="connsiteY5" fmla="*/ 386241 h 834313"/>
                    <a:gd name="connsiteX6" fmla="*/ 261144 w 777479"/>
                    <a:gd name="connsiteY6" fmla="*/ 398147 h 834313"/>
                    <a:gd name="connsiteX7" fmla="*/ 223044 w 777479"/>
                    <a:gd name="connsiteY7" fmla="*/ 533878 h 834313"/>
                    <a:gd name="connsiteX8" fmla="*/ 198834 w 777479"/>
                    <a:gd name="connsiteY8" fmla="*/ 660085 h 834313"/>
                    <a:gd name="connsiteX9" fmla="*/ 248147 w 777479"/>
                    <a:gd name="connsiteY9" fmla="*/ 750200 h 834313"/>
                    <a:gd name="connsiteX10" fmla="*/ 335682 w 777479"/>
                    <a:gd name="connsiteY10" fmla="*/ 608466 h 834313"/>
                    <a:gd name="connsiteX11" fmla="*/ 368300 w 777479"/>
                    <a:gd name="connsiteY11" fmla="*/ 488634 h 834313"/>
                    <a:gd name="connsiteX12" fmla="*/ 375444 w 777479"/>
                    <a:gd name="connsiteY12" fmla="*/ 555310 h 834313"/>
                    <a:gd name="connsiteX13" fmla="*/ 401638 w 777479"/>
                    <a:gd name="connsiteY13" fmla="*/ 767241 h 834313"/>
                    <a:gd name="connsiteX14" fmla="*/ 451644 w 777479"/>
                    <a:gd name="connsiteY14" fmla="*/ 833916 h 834313"/>
                    <a:gd name="connsiteX15" fmla="*/ 504032 w 777479"/>
                    <a:gd name="connsiteY15" fmla="*/ 769622 h 834313"/>
                    <a:gd name="connsiteX16" fmla="*/ 504032 w 777479"/>
                    <a:gd name="connsiteY16" fmla="*/ 529115 h 834313"/>
                    <a:gd name="connsiteX17" fmla="*/ 527844 w 777479"/>
                    <a:gd name="connsiteY17" fmla="*/ 643416 h 834313"/>
                    <a:gd name="connsiteX18" fmla="*/ 573088 w 777479"/>
                    <a:gd name="connsiteY18" fmla="*/ 741047 h 834313"/>
                    <a:gd name="connsiteX19" fmla="*/ 625475 w 777479"/>
                    <a:gd name="connsiteY19" fmla="*/ 762478 h 834313"/>
                    <a:gd name="connsiteX20" fmla="*/ 662013 w 777479"/>
                    <a:gd name="connsiteY20" fmla="*/ 705527 h 834313"/>
                    <a:gd name="connsiteX21" fmla="*/ 644525 w 777479"/>
                    <a:gd name="connsiteY21" fmla="*/ 583885 h 834313"/>
                    <a:gd name="connsiteX22" fmla="*/ 632619 w 777479"/>
                    <a:gd name="connsiteY22" fmla="*/ 507685 h 834313"/>
                    <a:gd name="connsiteX23" fmla="*/ 718344 w 777479"/>
                    <a:gd name="connsiteY23" fmla="*/ 657703 h 834313"/>
                    <a:gd name="connsiteX24" fmla="*/ 770732 w 777479"/>
                    <a:gd name="connsiteY24" fmla="*/ 636272 h 834313"/>
                    <a:gd name="connsiteX25" fmla="*/ 758825 w 777479"/>
                    <a:gd name="connsiteY25" fmla="*/ 495778 h 834313"/>
                    <a:gd name="connsiteX26" fmla="*/ 668338 w 777479"/>
                    <a:gd name="connsiteY26" fmla="*/ 324328 h 834313"/>
                    <a:gd name="connsiteX27" fmla="*/ 668239 w 777479"/>
                    <a:gd name="connsiteY27" fmla="*/ 0 h 834313"/>
                    <a:gd name="connsiteX0" fmla="*/ 240017 w 777479"/>
                    <a:gd name="connsiteY0" fmla="*/ 24652 h 834313"/>
                    <a:gd name="connsiteX1" fmla="*/ 239713 w 777479"/>
                    <a:gd name="connsiteY1" fmla="*/ 240985 h 834313"/>
                    <a:gd name="connsiteX2" fmla="*/ 82550 w 777479"/>
                    <a:gd name="connsiteY2" fmla="*/ 336235 h 834313"/>
                    <a:gd name="connsiteX3" fmla="*/ 3969 w 777479"/>
                    <a:gd name="connsiteY3" fmla="*/ 474347 h 834313"/>
                    <a:gd name="connsiteX4" fmla="*/ 106363 w 777479"/>
                    <a:gd name="connsiteY4" fmla="*/ 488635 h 834313"/>
                    <a:gd name="connsiteX5" fmla="*/ 254000 w 777479"/>
                    <a:gd name="connsiteY5" fmla="*/ 386241 h 834313"/>
                    <a:gd name="connsiteX6" fmla="*/ 261144 w 777479"/>
                    <a:gd name="connsiteY6" fmla="*/ 398147 h 834313"/>
                    <a:gd name="connsiteX7" fmla="*/ 223044 w 777479"/>
                    <a:gd name="connsiteY7" fmla="*/ 533878 h 834313"/>
                    <a:gd name="connsiteX8" fmla="*/ 198834 w 777479"/>
                    <a:gd name="connsiteY8" fmla="*/ 660085 h 834313"/>
                    <a:gd name="connsiteX9" fmla="*/ 248147 w 777479"/>
                    <a:gd name="connsiteY9" fmla="*/ 750200 h 834313"/>
                    <a:gd name="connsiteX10" fmla="*/ 335682 w 777479"/>
                    <a:gd name="connsiteY10" fmla="*/ 608466 h 834313"/>
                    <a:gd name="connsiteX11" fmla="*/ 368300 w 777479"/>
                    <a:gd name="connsiteY11" fmla="*/ 488634 h 834313"/>
                    <a:gd name="connsiteX12" fmla="*/ 375444 w 777479"/>
                    <a:gd name="connsiteY12" fmla="*/ 555310 h 834313"/>
                    <a:gd name="connsiteX13" fmla="*/ 401638 w 777479"/>
                    <a:gd name="connsiteY13" fmla="*/ 767241 h 834313"/>
                    <a:gd name="connsiteX14" fmla="*/ 451644 w 777479"/>
                    <a:gd name="connsiteY14" fmla="*/ 833916 h 834313"/>
                    <a:gd name="connsiteX15" fmla="*/ 504032 w 777479"/>
                    <a:gd name="connsiteY15" fmla="*/ 769622 h 834313"/>
                    <a:gd name="connsiteX16" fmla="*/ 504032 w 777479"/>
                    <a:gd name="connsiteY16" fmla="*/ 529115 h 834313"/>
                    <a:gd name="connsiteX17" fmla="*/ 527844 w 777479"/>
                    <a:gd name="connsiteY17" fmla="*/ 643416 h 834313"/>
                    <a:gd name="connsiteX18" fmla="*/ 573088 w 777479"/>
                    <a:gd name="connsiteY18" fmla="*/ 741047 h 834313"/>
                    <a:gd name="connsiteX19" fmla="*/ 625475 w 777479"/>
                    <a:gd name="connsiteY19" fmla="*/ 762478 h 834313"/>
                    <a:gd name="connsiteX20" fmla="*/ 662013 w 777479"/>
                    <a:gd name="connsiteY20" fmla="*/ 705527 h 834313"/>
                    <a:gd name="connsiteX21" fmla="*/ 644525 w 777479"/>
                    <a:gd name="connsiteY21" fmla="*/ 583885 h 834313"/>
                    <a:gd name="connsiteX22" fmla="*/ 632619 w 777479"/>
                    <a:gd name="connsiteY22" fmla="*/ 507685 h 834313"/>
                    <a:gd name="connsiteX23" fmla="*/ 718344 w 777479"/>
                    <a:gd name="connsiteY23" fmla="*/ 657703 h 834313"/>
                    <a:gd name="connsiteX24" fmla="*/ 770732 w 777479"/>
                    <a:gd name="connsiteY24" fmla="*/ 636272 h 834313"/>
                    <a:gd name="connsiteX25" fmla="*/ 758825 w 777479"/>
                    <a:gd name="connsiteY25" fmla="*/ 495778 h 834313"/>
                    <a:gd name="connsiteX26" fmla="*/ 668338 w 777479"/>
                    <a:gd name="connsiteY26" fmla="*/ 324328 h 834313"/>
                    <a:gd name="connsiteX27" fmla="*/ 668239 w 777479"/>
                    <a:gd name="connsiteY27" fmla="*/ 0 h 834313"/>
                    <a:gd name="connsiteX0" fmla="*/ 240017 w 777479"/>
                    <a:gd name="connsiteY0" fmla="*/ 164738 h 974399"/>
                    <a:gd name="connsiteX1" fmla="*/ 239713 w 777479"/>
                    <a:gd name="connsiteY1" fmla="*/ 381071 h 974399"/>
                    <a:gd name="connsiteX2" fmla="*/ 82550 w 777479"/>
                    <a:gd name="connsiteY2" fmla="*/ 476321 h 974399"/>
                    <a:gd name="connsiteX3" fmla="*/ 3969 w 777479"/>
                    <a:gd name="connsiteY3" fmla="*/ 614433 h 974399"/>
                    <a:gd name="connsiteX4" fmla="*/ 106363 w 777479"/>
                    <a:gd name="connsiteY4" fmla="*/ 628721 h 974399"/>
                    <a:gd name="connsiteX5" fmla="*/ 254000 w 777479"/>
                    <a:gd name="connsiteY5" fmla="*/ 526327 h 974399"/>
                    <a:gd name="connsiteX6" fmla="*/ 261144 w 777479"/>
                    <a:gd name="connsiteY6" fmla="*/ 538233 h 974399"/>
                    <a:gd name="connsiteX7" fmla="*/ 223044 w 777479"/>
                    <a:gd name="connsiteY7" fmla="*/ 673964 h 974399"/>
                    <a:gd name="connsiteX8" fmla="*/ 198834 w 777479"/>
                    <a:gd name="connsiteY8" fmla="*/ 800171 h 974399"/>
                    <a:gd name="connsiteX9" fmla="*/ 248147 w 777479"/>
                    <a:gd name="connsiteY9" fmla="*/ 890286 h 974399"/>
                    <a:gd name="connsiteX10" fmla="*/ 335682 w 777479"/>
                    <a:gd name="connsiteY10" fmla="*/ 748552 h 974399"/>
                    <a:gd name="connsiteX11" fmla="*/ 368300 w 777479"/>
                    <a:gd name="connsiteY11" fmla="*/ 628720 h 974399"/>
                    <a:gd name="connsiteX12" fmla="*/ 375444 w 777479"/>
                    <a:gd name="connsiteY12" fmla="*/ 695396 h 974399"/>
                    <a:gd name="connsiteX13" fmla="*/ 401638 w 777479"/>
                    <a:gd name="connsiteY13" fmla="*/ 907327 h 974399"/>
                    <a:gd name="connsiteX14" fmla="*/ 451644 w 777479"/>
                    <a:gd name="connsiteY14" fmla="*/ 974002 h 974399"/>
                    <a:gd name="connsiteX15" fmla="*/ 504032 w 777479"/>
                    <a:gd name="connsiteY15" fmla="*/ 909708 h 974399"/>
                    <a:gd name="connsiteX16" fmla="*/ 504032 w 777479"/>
                    <a:gd name="connsiteY16" fmla="*/ 669201 h 974399"/>
                    <a:gd name="connsiteX17" fmla="*/ 527844 w 777479"/>
                    <a:gd name="connsiteY17" fmla="*/ 783502 h 974399"/>
                    <a:gd name="connsiteX18" fmla="*/ 573088 w 777479"/>
                    <a:gd name="connsiteY18" fmla="*/ 881133 h 974399"/>
                    <a:gd name="connsiteX19" fmla="*/ 625475 w 777479"/>
                    <a:gd name="connsiteY19" fmla="*/ 902564 h 974399"/>
                    <a:gd name="connsiteX20" fmla="*/ 662013 w 777479"/>
                    <a:gd name="connsiteY20" fmla="*/ 845613 h 974399"/>
                    <a:gd name="connsiteX21" fmla="*/ 644525 w 777479"/>
                    <a:gd name="connsiteY21" fmla="*/ 723971 h 974399"/>
                    <a:gd name="connsiteX22" fmla="*/ 632619 w 777479"/>
                    <a:gd name="connsiteY22" fmla="*/ 647771 h 974399"/>
                    <a:gd name="connsiteX23" fmla="*/ 718344 w 777479"/>
                    <a:gd name="connsiteY23" fmla="*/ 797789 h 974399"/>
                    <a:gd name="connsiteX24" fmla="*/ 770732 w 777479"/>
                    <a:gd name="connsiteY24" fmla="*/ 776358 h 974399"/>
                    <a:gd name="connsiteX25" fmla="*/ 758825 w 777479"/>
                    <a:gd name="connsiteY25" fmla="*/ 635864 h 974399"/>
                    <a:gd name="connsiteX26" fmla="*/ 668338 w 777479"/>
                    <a:gd name="connsiteY26" fmla="*/ 464414 h 974399"/>
                    <a:gd name="connsiteX27" fmla="*/ 577964 w 777479"/>
                    <a:gd name="connsiteY27" fmla="*/ 0 h 974399"/>
                    <a:gd name="connsiteX0" fmla="*/ 224488 w 777479"/>
                    <a:gd name="connsiteY0" fmla="*/ 79294 h 974399"/>
                    <a:gd name="connsiteX1" fmla="*/ 239713 w 777479"/>
                    <a:gd name="connsiteY1" fmla="*/ 381071 h 974399"/>
                    <a:gd name="connsiteX2" fmla="*/ 82550 w 777479"/>
                    <a:gd name="connsiteY2" fmla="*/ 476321 h 974399"/>
                    <a:gd name="connsiteX3" fmla="*/ 3969 w 777479"/>
                    <a:gd name="connsiteY3" fmla="*/ 614433 h 974399"/>
                    <a:gd name="connsiteX4" fmla="*/ 106363 w 777479"/>
                    <a:gd name="connsiteY4" fmla="*/ 628721 h 974399"/>
                    <a:gd name="connsiteX5" fmla="*/ 254000 w 777479"/>
                    <a:gd name="connsiteY5" fmla="*/ 526327 h 974399"/>
                    <a:gd name="connsiteX6" fmla="*/ 261144 w 777479"/>
                    <a:gd name="connsiteY6" fmla="*/ 538233 h 974399"/>
                    <a:gd name="connsiteX7" fmla="*/ 223044 w 777479"/>
                    <a:gd name="connsiteY7" fmla="*/ 673964 h 974399"/>
                    <a:gd name="connsiteX8" fmla="*/ 198834 w 777479"/>
                    <a:gd name="connsiteY8" fmla="*/ 800171 h 974399"/>
                    <a:gd name="connsiteX9" fmla="*/ 248147 w 777479"/>
                    <a:gd name="connsiteY9" fmla="*/ 890286 h 974399"/>
                    <a:gd name="connsiteX10" fmla="*/ 335682 w 777479"/>
                    <a:gd name="connsiteY10" fmla="*/ 748552 h 974399"/>
                    <a:gd name="connsiteX11" fmla="*/ 368300 w 777479"/>
                    <a:gd name="connsiteY11" fmla="*/ 628720 h 974399"/>
                    <a:gd name="connsiteX12" fmla="*/ 375444 w 777479"/>
                    <a:gd name="connsiteY12" fmla="*/ 695396 h 974399"/>
                    <a:gd name="connsiteX13" fmla="*/ 401638 w 777479"/>
                    <a:gd name="connsiteY13" fmla="*/ 907327 h 974399"/>
                    <a:gd name="connsiteX14" fmla="*/ 451644 w 777479"/>
                    <a:gd name="connsiteY14" fmla="*/ 974002 h 974399"/>
                    <a:gd name="connsiteX15" fmla="*/ 504032 w 777479"/>
                    <a:gd name="connsiteY15" fmla="*/ 909708 h 974399"/>
                    <a:gd name="connsiteX16" fmla="*/ 504032 w 777479"/>
                    <a:gd name="connsiteY16" fmla="*/ 669201 h 974399"/>
                    <a:gd name="connsiteX17" fmla="*/ 527844 w 777479"/>
                    <a:gd name="connsiteY17" fmla="*/ 783502 h 974399"/>
                    <a:gd name="connsiteX18" fmla="*/ 573088 w 777479"/>
                    <a:gd name="connsiteY18" fmla="*/ 881133 h 974399"/>
                    <a:gd name="connsiteX19" fmla="*/ 625475 w 777479"/>
                    <a:gd name="connsiteY19" fmla="*/ 902564 h 974399"/>
                    <a:gd name="connsiteX20" fmla="*/ 662013 w 777479"/>
                    <a:gd name="connsiteY20" fmla="*/ 845613 h 974399"/>
                    <a:gd name="connsiteX21" fmla="*/ 644525 w 777479"/>
                    <a:gd name="connsiteY21" fmla="*/ 723971 h 974399"/>
                    <a:gd name="connsiteX22" fmla="*/ 632619 w 777479"/>
                    <a:gd name="connsiteY22" fmla="*/ 647771 h 974399"/>
                    <a:gd name="connsiteX23" fmla="*/ 718344 w 777479"/>
                    <a:gd name="connsiteY23" fmla="*/ 797789 h 974399"/>
                    <a:gd name="connsiteX24" fmla="*/ 770732 w 777479"/>
                    <a:gd name="connsiteY24" fmla="*/ 776358 h 974399"/>
                    <a:gd name="connsiteX25" fmla="*/ 758825 w 777479"/>
                    <a:gd name="connsiteY25" fmla="*/ 635864 h 974399"/>
                    <a:gd name="connsiteX26" fmla="*/ 668338 w 777479"/>
                    <a:gd name="connsiteY26" fmla="*/ 464414 h 974399"/>
                    <a:gd name="connsiteX27" fmla="*/ 577964 w 777479"/>
                    <a:gd name="connsiteY27" fmla="*/ 0 h 9743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777479" h="974399">
                      <a:moveTo>
                        <a:pt x="224488" y="79294"/>
                      </a:moveTo>
                      <a:cubicBezTo>
                        <a:pt x="238577" y="124935"/>
                        <a:pt x="263369" y="314900"/>
                        <a:pt x="239713" y="381071"/>
                      </a:cubicBezTo>
                      <a:cubicBezTo>
                        <a:pt x="216057" y="447242"/>
                        <a:pt x="121841" y="437427"/>
                        <a:pt x="82550" y="476321"/>
                      </a:cubicBezTo>
                      <a:cubicBezTo>
                        <a:pt x="43259" y="515215"/>
                        <a:pt x="0" y="589033"/>
                        <a:pt x="3969" y="614433"/>
                      </a:cubicBezTo>
                      <a:cubicBezTo>
                        <a:pt x="7938" y="639833"/>
                        <a:pt x="64691" y="643405"/>
                        <a:pt x="106363" y="628721"/>
                      </a:cubicBezTo>
                      <a:cubicBezTo>
                        <a:pt x="148035" y="614037"/>
                        <a:pt x="228203" y="541408"/>
                        <a:pt x="254000" y="526327"/>
                      </a:cubicBezTo>
                      <a:cubicBezTo>
                        <a:pt x="279797" y="511246"/>
                        <a:pt x="266303" y="513627"/>
                        <a:pt x="261144" y="538233"/>
                      </a:cubicBezTo>
                      <a:cubicBezTo>
                        <a:pt x="255985" y="562839"/>
                        <a:pt x="233429" y="630308"/>
                        <a:pt x="223044" y="673964"/>
                      </a:cubicBezTo>
                      <a:cubicBezTo>
                        <a:pt x="212659" y="717620"/>
                        <a:pt x="194650" y="764117"/>
                        <a:pt x="198834" y="800171"/>
                      </a:cubicBezTo>
                      <a:cubicBezTo>
                        <a:pt x="203018" y="836225"/>
                        <a:pt x="225339" y="898889"/>
                        <a:pt x="248147" y="890286"/>
                      </a:cubicBezTo>
                      <a:cubicBezTo>
                        <a:pt x="270955" y="881683"/>
                        <a:pt x="315657" y="792146"/>
                        <a:pt x="335682" y="748552"/>
                      </a:cubicBezTo>
                      <a:cubicBezTo>
                        <a:pt x="355707" y="704958"/>
                        <a:pt x="361673" y="637579"/>
                        <a:pt x="368300" y="628720"/>
                      </a:cubicBezTo>
                      <a:cubicBezTo>
                        <a:pt x="374927" y="619861"/>
                        <a:pt x="369888" y="648962"/>
                        <a:pt x="375444" y="695396"/>
                      </a:cubicBezTo>
                      <a:cubicBezTo>
                        <a:pt x="381000" y="741831"/>
                        <a:pt x="388938" y="860893"/>
                        <a:pt x="401638" y="907327"/>
                      </a:cubicBezTo>
                      <a:cubicBezTo>
                        <a:pt x="414338" y="953761"/>
                        <a:pt x="434578" y="973605"/>
                        <a:pt x="451644" y="974002"/>
                      </a:cubicBezTo>
                      <a:cubicBezTo>
                        <a:pt x="468710" y="974399"/>
                        <a:pt x="495301" y="960508"/>
                        <a:pt x="504032" y="909708"/>
                      </a:cubicBezTo>
                      <a:cubicBezTo>
                        <a:pt x="512763" y="858908"/>
                        <a:pt x="500063" y="690235"/>
                        <a:pt x="504032" y="669201"/>
                      </a:cubicBezTo>
                      <a:cubicBezTo>
                        <a:pt x="508001" y="648167"/>
                        <a:pt x="516335" y="748180"/>
                        <a:pt x="527844" y="783502"/>
                      </a:cubicBezTo>
                      <a:cubicBezTo>
                        <a:pt x="539353" y="818824"/>
                        <a:pt x="556816" y="861289"/>
                        <a:pt x="573088" y="881133"/>
                      </a:cubicBezTo>
                      <a:cubicBezTo>
                        <a:pt x="589360" y="900977"/>
                        <a:pt x="610654" y="908484"/>
                        <a:pt x="625475" y="902564"/>
                      </a:cubicBezTo>
                      <a:cubicBezTo>
                        <a:pt x="640296" y="896644"/>
                        <a:pt x="658838" y="875379"/>
                        <a:pt x="662013" y="845613"/>
                      </a:cubicBezTo>
                      <a:cubicBezTo>
                        <a:pt x="665188" y="815847"/>
                        <a:pt x="649424" y="756945"/>
                        <a:pt x="644525" y="723971"/>
                      </a:cubicBezTo>
                      <a:cubicBezTo>
                        <a:pt x="639626" y="690997"/>
                        <a:pt x="620316" y="635468"/>
                        <a:pt x="632619" y="647771"/>
                      </a:cubicBezTo>
                      <a:cubicBezTo>
                        <a:pt x="644922" y="660074"/>
                        <a:pt x="695325" y="776358"/>
                        <a:pt x="718344" y="797789"/>
                      </a:cubicBezTo>
                      <a:cubicBezTo>
                        <a:pt x="741363" y="819220"/>
                        <a:pt x="763985" y="803346"/>
                        <a:pt x="770732" y="776358"/>
                      </a:cubicBezTo>
                      <a:cubicBezTo>
                        <a:pt x="777479" y="749371"/>
                        <a:pt x="775891" y="687855"/>
                        <a:pt x="758825" y="635864"/>
                      </a:cubicBezTo>
                      <a:cubicBezTo>
                        <a:pt x="741759" y="583873"/>
                        <a:pt x="698481" y="570391"/>
                        <a:pt x="668338" y="464414"/>
                      </a:cubicBezTo>
                      <a:cubicBezTo>
                        <a:pt x="638195" y="358437"/>
                        <a:pt x="580345" y="78978"/>
                        <a:pt x="577964" y="0"/>
                      </a:cubicBezTo>
                    </a:path>
                  </a:pathLst>
                </a:custGeom>
                <a:solidFill>
                  <a:srgbClr val="FFCC99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3" name="Chord 72"/>
                <p:cNvSpPr/>
                <p:nvPr/>
              </p:nvSpPr>
              <p:spPr>
                <a:xfrm>
                  <a:off x="1218548" y="2736677"/>
                  <a:ext cx="2030200" cy="3106558"/>
                </a:xfrm>
                <a:prstGeom prst="chord">
                  <a:avLst>
                    <a:gd name="adj1" fmla="val 10135620"/>
                    <a:gd name="adj2" fmla="val 674418"/>
                  </a:avLst>
                </a:prstGeom>
                <a:solidFill>
                  <a:srgbClr val="FFCC99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74" name="Group 24"/>
                <p:cNvGrpSpPr/>
                <p:nvPr/>
              </p:nvGrpSpPr>
              <p:grpSpPr>
                <a:xfrm>
                  <a:off x="1748165" y="2334591"/>
                  <a:ext cx="983407" cy="928728"/>
                  <a:chOff x="1239333" y="2582544"/>
                  <a:chExt cx="1033010" cy="831187"/>
                </a:xfrm>
                <a:solidFill>
                  <a:srgbClr val="FF3300"/>
                </a:solidFill>
              </p:grpSpPr>
              <p:sp>
                <p:nvSpPr>
                  <p:cNvPr id="75" name="Freeform 10"/>
                  <p:cNvSpPr/>
                  <p:nvPr/>
                </p:nvSpPr>
                <p:spPr>
                  <a:xfrm>
                    <a:off x="1239333" y="2884794"/>
                    <a:ext cx="1033010" cy="152541"/>
                  </a:xfrm>
                  <a:custGeom>
                    <a:avLst/>
                    <a:gdLst>
                      <a:gd name="connsiteX0" fmla="*/ 0 w 1209821"/>
                      <a:gd name="connsiteY0" fmla="*/ 0 h 138332"/>
                      <a:gd name="connsiteX1" fmla="*/ 337625 w 1209821"/>
                      <a:gd name="connsiteY1" fmla="*/ 112541 h 138332"/>
                      <a:gd name="connsiteX2" fmla="*/ 928468 w 1209821"/>
                      <a:gd name="connsiteY2" fmla="*/ 126609 h 138332"/>
                      <a:gd name="connsiteX3" fmla="*/ 1209821 w 1209821"/>
                      <a:gd name="connsiteY3" fmla="*/ 42203 h 138332"/>
                      <a:gd name="connsiteX0" fmla="*/ 0 w 1296144"/>
                      <a:gd name="connsiteY0" fmla="*/ 0 h 145366"/>
                      <a:gd name="connsiteX1" fmla="*/ 337625 w 1296144"/>
                      <a:gd name="connsiteY1" fmla="*/ 112541 h 145366"/>
                      <a:gd name="connsiteX2" fmla="*/ 928468 w 1296144"/>
                      <a:gd name="connsiteY2" fmla="*/ 126609 h 145366"/>
                      <a:gd name="connsiteX3" fmla="*/ 1296144 w 1296144"/>
                      <a:gd name="connsiteY3" fmla="*/ 0 h 1453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96144" h="145366">
                        <a:moveTo>
                          <a:pt x="0" y="0"/>
                        </a:moveTo>
                        <a:cubicBezTo>
                          <a:pt x="91440" y="45719"/>
                          <a:pt x="182880" y="91439"/>
                          <a:pt x="337625" y="112541"/>
                        </a:cubicBezTo>
                        <a:cubicBezTo>
                          <a:pt x="492370" y="133643"/>
                          <a:pt x="768715" y="145366"/>
                          <a:pt x="928468" y="126609"/>
                        </a:cubicBezTo>
                        <a:cubicBezTo>
                          <a:pt x="1088221" y="107852"/>
                          <a:pt x="1228150" y="36341"/>
                          <a:pt x="1296144" y="0"/>
                        </a:cubicBezTo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76" name="Chord 11"/>
                  <p:cNvSpPr/>
                  <p:nvPr/>
                </p:nvSpPr>
                <p:spPr>
                  <a:xfrm>
                    <a:off x="1468890" y="2582544"/>
                    <a:ext cx="573894" cy="831187"/>
                  </a:xfrm>
                  <a:prstGeom prst="chord">
                    <a:avLst>
                      <a:gd name="adj1" fmla="val 10765082"/>
                      <a:gd name="adj2" fmla="val 108958"/>
                    </a:avLst>
                  </a:prstGeom>
                  <a:grpFill/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</p:grpSp>
        <p:grpSp>
          <p:nvGrpSpPr>
            <p:cNvPr id="62" name="Group 146"/>
            <p:cNvGrpSpPr/>
            <p:nvPr/>
          </p:nvGrpSpPr>
          <p:grpSpPr>
            <a:xfrm rot="608817">
              <a:off x="2982192" y="900142"/>
              <a:ext cx="720080" cy="0"/>
              <a:chOff x="5508104" y="3429000"/>
              <a:chExt cx="720080" cy="0"/>
            </a:xfrm>
          </p:grpSpPr>
          <p:cxnSp>
            <p:nvCxnSpPr>
              <p:cNvPr id="66" name="Straight Connector 65"/>
              <p:cNvCxnSpPr/>
              <p:nvPr/>
            </p:nvCxnSpPr>
            <p:spPr>
              <a:xfrm>
                <a:off x="5508104" y="3429000"/>
                <a:ext cx="288032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>
                <a:off x="5940152" y="3429000"/>
                <a:ext cx="288032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3" name="Group 149"/>
            <p:cNvGrpSpPr/>
            <p:nvPr/>
          </p:nvGrpSpPr>
          <p:grpSpPr>
            <a:xfrm rot="778289">
              <a:off x="2618273" y="680094"/>
              <a:ext cx="1243156" cy="1339783"/>
              <a:chOff x="5436095" y="836712"/>
              <a:chExt cx="936104" cy="979536"/>
            </a:xfrm>
          </p:grpSpPr>
          <p:sp>
            <p:nvSpPr>
              <p:cNvPr id="64" name="Arc 63"/>
              <p:cNvSpPr/>
              <p:nvPr/>
            </p:nvSpPr>
            <p:spPr>
              <a:xfrm flipH="1">
                <a:off x="5436095" y="836712"/>
                <a:ext cx="936104" cy="707302"/>
              </a:xfrm>
              <a:prstGeom prst="arc">
                <a:avLst>
                  <a:gd name="adj1" fmla="val 630788"/>
                  <a:gd name="adj2" fmla="val 10244544"/>
                </a:avLst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65" name="Chord 64"/>
              <p:cNvSpPr/>
              <p:nvPr/>
            </p:nvSpPr>
            <p:spPr>
              <a:xfrm>
                <a:off x="5940153" y="1240184"/>
                <a:ext cx="273239" cy="576064"/>
              </a:xfrm>
              <a:prstGeom prst="chord">
                <a:avLst>
                  <a:gd name="adj1" fmla="val 19672702"/>
                  <a:gd name="adj2" fmla="val 10674166"/>
                </a:avLst>
              </a:prstGeom>
              <a:solidFill>
                <a:srgbClr val="C000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47" name="Group 46"/>
          <p:cNvGrpSpPr/>
          <p:nvPr/>
        </p:nvGrpSpPr>
        <p:grpSpPr>
          <a:xfrm>
            <a:off x="6660232" y="3068960"/>
            <a:ext cx="2339752" cy="3292620"/>
            <a:chOff x="6660232" y="3068960"/>
            <a:chExt cx="2339752" cy="3292620"/>
          </a:xfrm>
        </p:grpSpPr>
        <p:sp>
          <p:nvSpPr>
            <p:cNvPr id="48" name="Freeform 47"/>
            <p:cNvSpPr/>
            <p:nvPr/>
          </p:nvSpPr>
          <p:spPr>
            <a:xfrm rot="844739">
              <a:off x="6660232" y="3789525"/>
              <a:ext cx="503599" cy="943439"/>
            </a:xfrm>
            <a:custGeom>
              <a:avLst/>
              <a:gdLst>
                <a:gd name="connsiteX0" fmla="*/ 452907 w 646090"/>
                <a:gd name="connsiteY0" fmla="*/ 92298 h 1092558"/>
                <a:gd name="connsiteX1" fmla="*/ 15025 w 646090"/>
                <a:gd name="connsiteY1" fmla="*/ 581695 h 1092558"/>
                <a:gd name="connsiteX2" fmla="*/ 543059 w 646090"/>
                <a:gd name="connsiteY2" fmla="*/ 1032456 h 1092558"/>
                <a:gd name="connsiteX3" fmla="*/ 633211 w 646090"/>
                <a:gd name="connsiteY3" fmla="*/ 942304 h 1092558"/>
                <a:gd name="connsiteX4" fmla="*/ 581696 w 646090"/>
                <a:gd name="connsiteY4" fmla="*/ 143814 h 1092558"/>
                <a:gd name="connsiteX5" fmla="*/ 452907 w 646090"/>
                <a:gd name="connsiteY5" fmla="*/ 92298 h 109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6090" h="1092558">
                  <a:moveTo>
                    <a:pt x="452907" y="92298"/>
                  </a:moveTo>
                  <a:cubicBezTo>
                    <a:pt x="358462" y="165278"/>
                    <a:pt x="0" y="425002"/>
                    <a:pt x="15025" y="581695"/>
                  </a:cubicBezTo>
                  <a:cubicBezTo>
                    <a:pt x="30050" y="738388"/>
                    <a:pt x="440028" y="972354"/>
                    <a:pt x="543059" y="1032456"/>
                  </a:cubicBezTo>
                  <a:cubicBezTo>
                    <a:pt x="646090" y="1092558"/>
                    <a:pt x="626772" y="1090411"/>
                    <a:pt x="633211" y="942304"/>
                  </a:cubicBezTo>
                  <a:cubicBezTo>
                    <a:pt x="639650" y="794197"/>
                    <a:pt x="607454" y="287628"/>
                    <a:pt x="581696" y="143814"/>
                  </a:cubicBezTo>
                  <a:cubicBezTo>
                    <a:pt x="555938" y="0"/>
                    <a:pt x="547352" y="19318"/>
                    <a:pt x="452907" y="92298"/>
                  </a:cubicBezTo>
                  <a:close/>
                </a:path>
              </a:pathLst>
            </a:custGeom>
            <a:solidFill>
              <a:srgbClr val="FFCC99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9" name="Freeform 48"/>
            <p:cNvSpPr/>
            <p:nvPr/>
          </p:nvSpPr>
          <p:spPr>
            <a:xfrm rot="21052350" flipH="1">
              <a:off x="8510763" y="3776101"/>
              <a:ext cx="489221" cy="943439"/>
            </a:xfrm>
            <a:custGeom>
              <a:avLst/>
              <a:gdLst>
                <a:gd name="connsiteX0" fmla="*/ 452907 w 646090"/>
                <a:gd name="connsiteY0" fmla="*/ 92298 h 1092558"/>
                <a:gd name="connsiteX1" fmla="*/ 15025 w 646090"/>
                <a:gd name="connsiteY1" fmla="*/ 581695 h 1092558"/>
                <a:gd name="connsiteX2" fmla="*/ 543059 w 646090"/>
                <a:gd name="connsiteY2" fmla="*/ 1032456 h 1092558"/>
                <a:gd name="connsiteX3" fmla="*/ 633211 w 646090"/>
                <a:gd name="connsiteY3" fmla="*/ 942304 h 1092558"/>
                <a:gd name="connsiteX4" fmla="*/ 581696 w 646090"/>
                <a:gd name="connsiteY4" fmla="*/ 143814 h 1092558"/>
                <a:gd name="connsiteX5" fmla="*/ 452907 w 646090"/>
                <a:gd name="connsiteY5" fmla="*/ 92298 h 109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6090" h="1092558">
                  <a:moveTo>
                    <a:pt x="452907" y="92298"/>
                  </a:moveTo>
                  <a:cubicBezTo>
                    <a:pt x="358462" y="165278"/>
                    <a:pt x="0" y="425002"/>
                    <a:pt x="15025" y="581695"/>
                  </a:cubicBezTo>
                  <a:cubicBezTo>
                    <a:pt x="30050" y="738388"/>
                    <a:pt x="440028" y="972354"/>
                    <a:pt x="543059" y="1032456"/>
                  </a:cubicBezTo>
                  <a:cubicBezTo>
                    <a:pt x="646090" y="1092558"/>
                    <a:pt x="626772" y="1090411"/>
                    <a:pt x="633211" y="942304"/>
                  </a:cubicBezTo>
                  <a:cubicBezTo>
                    <a:pt x="639650" y="794197"/>
                    <a:pt x="607454" y="287628"/>
                    <a:pt x="581696" y="143814"/>
                  </a:cubicBezTo>
                  <a:cubicBezTo>
                    <a:pt x="555938" y="0"/>
                    <a:pt x="547352" y="19318"/>
                    <a:pt x="452907" y="92298"/>
                  </a:cubicBezTo>
                  <a:close/>
                </a:path>
              </a:pathLst>
            </a:custGeom>
            <a:solidFill>
              <a:srgbClr val="FFCC99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50" name="Group 106"/>
            <p:cNvGrpSpPr/>
            <p:nvPr/>
          </p:nvGrpSpPr>
          <p:grpSpPr>
            <a:xfrm>
              <a:off x="6879344" y="3068960"/>
              <a:ext cx="1978297" cy="3292620"/>
              <a:chOff x="467544" y="1700808"/>
              <a:chExt cx="3312368" cy="5655140"/>
            </a:xfrm>
          </p:grpSpPr>
          <p:sp>
            <p:nvSpPr>
              <p:cNvPr id="51" name="Freeform 50"/>
              <p:cNvSpPr/>
              <p:nvPr/>
            </p:nvSpPr>
            <p:spPr>
              <a:xfrm flipH="1">
                <a:off x="2229811" y="5066565"/>
                <a:ext cx="1045845" cy="1227105"/>
              </a:xfrm>
              <a:custGeom>
                <a:avLst/>
                <a:gdLst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98859 w 625872"/>
                  <a:gd name="connsiteY6" fmla="*/ 576262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86581 w 625872"/>
                  <a:gd name="connsiteY6" fmla="*/ 600620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52338"/>
                  <a:gd name="connsiteX1" fmla="*/ 586978 w 629778"/>
                  <a:gd name="connsiteY1" fmla="*/ 707231 h 852338"/>
                  <a:gd name="connsiteX2" fmla="*/ 332557 w 629778"/>
                  <a:gd name="connsiteY2" fmla="*/ 850230 h 852338"/>
                  <a:gd name="connsiteX3" fmla="*/ 65484 w 629778"/>
                  <a:gd name="connsiteY3" fmla="*/ 809625 h 852338"/>
                  <a:gd name="connsiteX4" fmla="*/ 15478 w 629778"/>
                  <a:gd name="connsiteY4" fmla="*/ 671512 h 852338"/>
                  <a:gd name="connsiteX5" fmla="*/ 158353 w 629778"/>
                  <a:gd name="connsiteY5" fmla="*/ 540543 h 852338"/>
                  <a:gd name="connsiteX6" fmla="*/ 386581 w 629778"/>
                  <a:gd name="connsiteY6" fmla="*/ 600620 h 852338"/>
                  <a:gd name="connsiteX7" fmla="*/ 408384 w 629778"/>
                  <a:gd name="connsiteY7" fmla="*/ 554831 h 852338"/>
                  <a:gd name="connsiteX8" fmla="*/ 403622 w 629778"/>
                  <a:gd name="connsiteY8" fmla="*/ 0 h 852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9778" h="852338">
                    <a:moveTo>
                      <a:pt x="589359" y="40481"/>
                    </a:moveTo>
                    <a:cubicBezTo>
                      <a:pt x="607615" y="308570"/>
                      <a:pt x="629778" y="572273"/>
                      <a:pt x="586978" y="707231"/>
                    </a:cubicBezTo>
                    <a:cubicBezTo>
                      <a:pt x="544178" y="842189"/>
                      <a:pt x="393081" y="852338"/>
                      <a:pt x="332557" y="850230"/>
                    </a:cubicBezTo>
                    <a:cubicBezTo>
                      <a:pt x="247154" y="847800"/>
                      <a:pt x="118330" y="839411"/>
                      <a:pt x="65484" y="809625"/>
                    </a:cubicBezTo>
                    <a:cubicBezTo>
                      <a:pt x="12638" y="779839"/>
                      <a:pt x="0" y="716359"/>
                      <a:pt x="15478" y="671512"/>
                    </a:cubicBezTo>
                    <a:cubicBezTo>
                      <a:pt x="30956" y="626665"/>
                      <a:pt x="96503" y="552358"/>
                      <a:pt x="158353" y="540543"/>
                    </a:cubicBezTo>
                    <a:cubicBezTo>
                      <a:pt x="220203" y="528728"/>
                      <a:pt x="344909" y="598239"/>
                      <a:pt x="386581" y="600620"/>
                    </a:cubicBezTo>
                    <a:cubicBezTo>
                      <a:pt x="428253" y="603001"/>
                      <a:pt x="405544" y="654934"/>
                      <a:pt x="408384" y="554831"/>
                    </a:cubicBezTo>
                    <a:cubicBezTo>
                      <a:pt x="411224" y="454728"/>
                      <a:pt x="406400" y="229393"/>
                      <a:pt x="403622" y="0"/>
                    </a:cubicBezTo>
                  </a:path>
                </a:pathLst>
              </a:custGeom>
              <a:solidFill>
                <a:srgbClr val="FFCC99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2" name="Freeform 51"/>
              <p:cNvSpPr/>
              <p:nvPr/>
            </p:nvSpPr>
            <p:spPr>
              <a:xfrm>
                <a:off x="937482" y="5066565"/>
                <a:ext cx="907424" cy="1227105"/>
              </a:xfrm>
              <a:custGeom>
                <a:avLst/>
                <a:gdLst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98859 w 625872"/>
                  <a:gd name="connsiteY6" fmla="*/ 576262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86581 w 625872"/>
                  <a:gd name="connsiteY6" fmla="*/ 600620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52338"/>
                  <a:gd name="connsiteX1" fmla="*/ 586978 w 629778"/>
                  <a:gd name="connsiteY1" fmla="*/ 707231 h 852338"/>
                  <a:gd name="connsiteX2" fmla="*/ 332557 w 629778"/>
                  <a:gd name="connsiteY2" fmla="*/ 850230 h 852338"/>
                  <a:gd name="connsiteX3" fmla="*/ 65484 w 629778"/>
                  <a:gd name="connsiteY3" fmla="*/ 809625 h 852338"/>
                  <a:gd name="connsiteX4" fmla="*/ 15478 w 629778"/>
                  <a:gd name="connsiteY4" fmla="*/ 671512 h 852338"/>
                  <a:gd name="connsiteX5" fmla="*/ 158353 w 629778"/>
                  <a:gd name="connsiteY5" fmla="*/ 540543 h 852338"/>
                  <a:gd name="connsiteX6" fmla="*/ 386581 w 629778"/>
                  <a:gd name="connsiteY6" fmla="*/ 600620 h 852338"/>
                  <a:gd name="connsiteX7" fmla="*/ 408384 w 629778"/>
                  <a:gd name="connsiteY7" fmla="*/ 554831 h 852338"/>
                  <a:gd name="connsiteX8" fmla="*/ 403622 w 629778"/>
                  <a:gd name="connsiteY8" fmla="*/ 0 h 852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9778" h="852338">
                    <a:moveTo>
                      <a:pt x="589359" y="40481"/>
                    </a:moveTo>
                    <a:cubicBezTo>
                      <a:pt x="607615" y="308570"/>
                      <a:pt x="629778" y="572273"/>
                      <a:pt x="586978" y="707231"/>
                    </a:cubicBezTo>
                    <a:cubicBezTo>
                      <a:pt x="544178" y="842189"/>
                      <a:pt x="393081" y="852338"/>
                      <a:pt x="332557" y="850230"/>
                    </a:cubicBezTo>
                    <a:cubicBezTo>
                      <a:pt x="247154" y="847800"/>
                      <a:pt x="118330" y="839411"/>
                      <a:pt x="65484" y="809625"/>
                    </a:cubicBezTo>
                    <a:cubicBezTo>
                      <a:pt x="12638" y="779839"/>
                      <a:pt x="0" y="716359"/>
                      <a:pt x="15478" y="671512"/>
                    </a:cubicBezTo>
                    <a:cubicBezTo>
                      <a:pt x="30956" y="626665"/>
                      <a:pt x="96503" y="552358"/>
                      <a:pt x="158353" y="540543"/>
                    </a:cubicBezTo>
                    <a:cubicBezTo>
                      <a:pt x="220203" y="528728"/>
                      <a:pt x="344909" y="598239"/>
                      <a:pt x="386581" y="600620"/>
                    </a:cubicBezTo>
                    <a:cubicBezTo>
                      <a:pt x="428253" y="603001"/>
                      <a:pt x="405544" y="654934"/>
                      <a:pt x="408384" y="554831"/>
                    </a:cubicBezTo>
                    <a:cubicBezTo>
                      <a:pt x="411224" y="454728"/>
                      <a:pt x="406400" y="229393"/>
                      <a:pt x="403622" y="0"/>
                    </a:cubicBezTo>
                  </a:path>
                </a:pathLst>
              </a:custGeom>
              <a:solidFill>
                <a:srgbClr val="FFCC99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3" name="Chord 52"/>
              <p:cNvSpPr/>
              <p:nvPr/>
            </p:nvSpPr>
            <p:spPr>
              <a:xfrm>
                <a:off x="467544" y="2348880"/>
                <a:ext cx="3312368" cy="5007068"/>
              </a:xfrm>
              <a:prstGeom prst="chord">
                <a:avLst>
                  <a:gd name="adj1" fmla="val 10135620"/>
                  <a:gd name="adj2" fmla="val 674418"/>
                </a:avLst>
              </a:prstGeom>
              <a:solidFill>
                <a:srgbClr val="FFCC99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54" name="Group 24"/>
              <p:cNvGrpSpPr/>
              <p:nvPr/>
            </p:nvGrpSpPr>
            <p:grpSpPr>
              <a:xfrm>
                <a:off x="1331640" y="1700808"/>
                <a:ext cx="1604475" cy="1496899"/>
                <a:chOff x="1239333" y="2582544"/>
                <a:chExt cx="1033010" cy="831187"/>
              </a:xfrm>
              <a:solidFill>
                <a:srgbClr val="FF3300"/>
              </a:solidFill>
            </p:grpSpPr>
            <p:sp>
              <p:nvSpPr>
                <p:cNvPr id="58" name="Freeform 10"/>
                <p:cNvSpPr/>
                <p:nvPr/>
              </p:nvSpPr>
              <p:spPr>
                <a:xfrm>
                  <a:off x="1239333" y="2884794"/>
                  <a:ext cx="1033010" cy="152541"/>
                </a:xfrm>
                <a:custGeom>
                  <a:avLst/>
                  <a:gdLst>
                    <a:gd name="connsiteX0" fmla="*/ 0 w 1209821"/>
                    <a:gd name="connsiteY0" fmla="*/ 0 h 138332"/>
                    <a:gd name="connsiteX1" fmla="*/ 337625 w 1209821"/>
                    <a:gd name="connsiteY1" fmla="*/ 112541 h 138332"/>
                    <a:gd name="connsiteX2" fmla="*/ 928468 w 1209821"/>
                    <a:gd name="connsiteY2" fmla="*/ 126609 h 138332"/>
                    <a:gd name="connsiteX3" fmla="*/ 1209821 w 1209821"/>
                    <a:gd name="connsiteY3" fmla="*/ 42203 h 138332"/>
                    <a:gd name="connsiteX0" fmla="*/ 0 w 1296144"/>
                    <a:gd name="connsiteY0" fmla="*/ 0 h 145366"/>
                    <a:gd name="connsiteX1" fmla="*/ 337625 w 1296144"/>
                    <a:gd name="connsiteY1" fmla="*/ 112541 h 145366"/>
                    <a:gd name="connsiteX2" fmla="*/ 928468 w 1296144"/>
                    <a:gd name="connsiteY2" fmla="*/ 126609 h 145366"/>
                    <a:gd name="connsiteX3" fmla="*/ 1296144 w 1296144"/>
                    <a:gd name="connsiteY3" fmla="*/ 0 h 1453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96144" h="145366">
                      <a:moveTo>
                        <a:pt x="0" y="0"/>
                      </a:moveTo>
                      <a:cubicBezTo>
                        <a:pt x="91440" y="45719"/>
                        <a:pt x="182880" y="91439"/>
                        <a:pt x="337625" y="112541"/>
                      </a:cubicBezTo>
                      <a:cubicBezTo>
                        <a:pt x="492370" y="133643"/>
                        <a:pt x="768715" y="145366"/>
                        <a:pt x="928468" y="126609"/>
                      </a:cubicBezTo>
                      <a:cubicBezTo>
                        <a:pt x="1088221" y="107852"/>
                        <a:pt x="1228150" y="36341"/>
                        <a:pt x="1296144" y="0"/>
                      </a:cubicBez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59" name="Chord 11"/>
                <p:cNvSpPr/>
                <p:nvPr/>
              </p:nvSpPr>
              <p:spPr>
                <a:xfrm>
                  <a:off x="1468890" y="2582544"/>
                  <a:ext cx="573894" cy="831187"/>
                </a:xfrm>
                <a:prstGeom prst="chord">
                  <a:avLst>
                    <a:gd name="adj1" fmla="val 10765082"/>
                    <a:gd name="adj2" fmla="val 108958"/>
                  </a:avLst>
                </a:prstGeom>
                <a:grp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55" name="Group 158"/>
              <p:cNvGrpSpPr/>
              <p:nvPr/>
            </p:nvGrpSpPr>
            <p:grpSpPr>
              <a:xfrm>
                <a:off x="1661105" y="2996952"/>
                <a:ext cx="890626" cy="360474"/>
                <a:chOff x="7266824" y="3084031"/>
                <a:chExt cx="544271" cy="189913"/>
              </a:xfrm>
            </p:grpSpPr>
            <p:sp>
              <p:nvSpPr>
                <p:cNvPr id="56" name="Oval 55"/>
                <p:cNvSpPr/>
                <p:nvPr/>
              </p:nvSpPr>
              <p:spPr>
                <a:xfrm>
                  <a:off x="7266824" y="3084031"/>
                  <a:ext cx="96868" cy="189913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7" name="Oval 56"/>
                <p:cNvSpPr/>
                <p:nvPr/>
              </p:nvSpPr>
              <p:spPr>
                <a:xfrm>
                  <a:off x="7714227" y="3084031"/>
                  <a:ext cx="96868" cy="189913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</p:grpSp>
      <p:sp>
        <p:nvSpPr>
          <p:cNvPr id="43" name="Moon 42"/>
          <p:cNvSpPr/>
          <p:nvPr/>
        </p:nvSpPr>
        <p:spPr>
          <a:xfrm rot="16200000">
            <a:off x="7455875" y="3959179"/>
            <a:ext cx="810894" cy="1192841"/>
          </a:xfrm>
          <a:prstGeom prst="moon">
            <a:avLst>
              <a:gd name="adj" fmla="val 67843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4" name="boing.wav">
            <a:hlinkClick r:id="" action="ppaction://media"/>
          </p:cNvPr>
          <p:cNvPicPr>
            <a:picLocks noRot="1" noChangeAspect="1"/>
          </p:cNvPicPr>
          <p:nvPr>
            <a:wavAudioFile r:embed="rId1" name="boing.wav"/>
          </p:nvPr>
        </p:nvPicPr>
        <p:blipFill>
          <a:blip r:embed="rId3" cstate="print"/>
          <a:stretch>
            <a:fillRect/>
          </a:stretch>
        </p:blipFill>
        <p:spPr>
          <a:xfrm>
            <a:off x="10044608" y="407707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8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1025 1.11022E-16 L -0.9507 -0.10231 L -0.89115 1.11022E-16 L -0.83212 -0.10231 L -0.77257 1.11022E-16 L -0.7132 -0.10231 L -0.63403 1.11022E-16 L -0.57448 -0.10231 L -0.51511 1.11022E-16 L -0.45573 -0.10231 L -0.39618 1.11022E-16 L -0.31702 -0.10231 L -0.25764 1.11022E-16 L -0.19809 -0.10231 L -0.13872 1.11022E-16 L -0.07934 -0.10231 L 2.77778E-6 1.11022E-16 " pathEditMode="relative" rAng="0" ptsTypes="AAAAAAAAAAAAAAAAA">
                                      <p:cBhvr>
                                        <p:cTn id="8" dur="3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503" y="-511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707" fill="hold"/>
                                        <p:tgtEl>
                                          <p:spTgt spid="1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52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34"/>
                </p:tgtEl>
              </p:cMediaNode>
            </p:audio>
          </p:childTnLst>
        </p:cTn>
      </p:par>
    </p:tnLst>
    <p:bldLst>
      <p:bldP spid="22" grpId="0" animBg="1"/>
      <p:bldP spid="23" grpId="0" animBg="1"/>
      <p:bldP spid="2" grpId="0" animBg="1"/>
      <p:bldP spid="3" grpId="0" animBg="1"/>
      <p:bldP spid="4" grpId="0" animBg="1"/>
      <p:bldP spid="5" grpId="0" animBg="1"/>
      <p:bldP spid="21" grpId="0" animBg="1"/>
      <p:bldP spid="41" grpId="0" animBg="1"/>
      <p:bldP spid="42" grpId="0" animBg="1"/>
      <p:bldP spid="4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Freeform 80"/>
          <p:cNvSpPr/>
          <p:nvPr/>
        </p:nvSpPr>
        <p:spPr>
          <a:xfrm rot="15281322" flipH="1" flipV="1">
            <a:off x="2823739" y="3633370"/>
            <a:ext cx="599542" cy="1013111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40017" y="164738"/>
                </a:moveTo>
                <a:cubicBezTo>
                  <a:pt x="254106" y="210379"/>
                  <a:pt x="265958" y="329141"/>
                  <a:pt x="239713" y="381071"/>
                </a:cubicBezTo>
                <a:cubicBezTo>
                  <a:pt x="213469" y="43300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CC00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3" name="Freeform 132"/>
          <p:cNvSpPr/>
          <p:nvPr/>
        </p:nvSpPr>
        <p:spPr>
          <a:xfrm flipH="1">
            <a:off x="4187679" y="4869160"/>
            <a:ext cx="528337" cy="648072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CC00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4" name="Freeform 133"/>
          <p:cNvSpPr/>
          <p:nvPr/>
        </p:nvSpPr>
        <p:spPr>
          <a:xfrm>
            <a:off x="3635896" y="4869160"/>
            <a:ext cx="458410" cy="648072"/>
          </a:xfrm>
          <a:custGeom>
            <a:avLst/>
            <a:gdLst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98859 w 625872"/>
              <a:gd name="connsiteY6" fmla="*/ 576262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5872"/>
              <a:gd name="connsiteY0" fmla="*/ 40481 h 840978"/>
              <a:gd name="connsiteX1" fmla="*/ 586978 w 625872"/>
              <a:gd name="connsiteY1" fmla="*/ 707231 h 840978"/>
              <a:gd name="connsiteX2" fmla="*/ 355997 w 625872"/>
              <a:gd name="connsiteY2" fmla="*/ 823912 h 840978"/>
              <a:gd name="connsiteX3" fmla="*/ 65484 w 625872"/>
              <a:gd name="connsiteY3" fmla="*/ 809625 h 840978"/>
              <a:gd name="connsiteX4" fmla="*/ 15478 w 625872"/>
              <a:gd name="connsiteY4" fmla="*/ 671512 h 840978"/>
              <a:gd name="connsiteX5" fmla="*/ 158353 w 625872"/>
              <a:gd name="connsiteY5" fmla="*/ 540543 h 840978"/>
              <a:gd name="connsiteX6" fmla="*/ 386581 w 625872"/>
              <a:gd name="connsiteY6" fmla="*/ 600620 h 840978"/>
              <a:gd name="connsiteX7" fmla="*/ 408384 w 625872"/>
              <a:gd name="connsiteY7" fmla="*/ 554831 h 840978"/>
              <a:gd name="connsiteX8" fmla="*/ 403622 w 625872"/>
              <a:gd name="connsiteY8" fmla="*/ 0 h 840978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67296"/>
              <a:gd name="connsiteX1" fmla="*/ 586978 w 629778"/>
              <a:gd name="connsiteY1" fmla="*/ 707231 h 867296"/>
              <a:gd name="connsiteX2" fmla="*/ 332557 w 629778"/>
              <a:gd name="connsiteY2" fmla="*/ 850230 h 867296"/>
              <a:gd name="connsiteX3" fmla="*/ 65484 w 629778"/>
              <a:gd name="connsiteY3" fmla="*/ 809625 h 867296"/>
              <a:gd name="connsiteX4" fmla="*/ 15478 w 629778"/>
              <a:gd name="connsiteY4" fmla="*/ 671512 h 867296"/>
              <a:gd name="connsiteX5" fmla="*/ 158353 w 629778"/>
              <a:gd name="connsiteY5" fmla="*/ 540543 h 867296"/>
              <a:gd name="connsiteX6" fmla="*/ 386581 w 629778"/>
              <a:gd name="connsiteY6" fmla="*/ 600620 h 867296"/>
              <a:gd name="connsiteX7" fmla="*/ 408384 w 629778"/>
              <a:gd name="connsiteY7" fmla="*/ 554831 h 867296"/>
              <a:gd name="connsiteX8" fmla="*/ 403622 w 629778"/>
              <a:gd name="connsiteY8" fmla="*/ 0 h 867296"/>
              <a:gd name="connsiteX0" fmla="*/ 589359 w 629778"/>
              <a:gd name="connsiteY0" fmla="*/ 40481 h 852338"/>
              <a:gd name="connsiteX1" fmla="*/ 586978 w 629778"/>
              <a:gd name="connsiteY1" fmla="*/ 707231 h 852338"/>
              <a:gd name="connsiteX2" fmla="*/ 332557 w 629778"/>
              <a:gd name="connsiteY2" fmla="*/ 850230 h 852338"/>
              <a:gd name="connsiteX3" fmla="*/ 65484 w 629778"/>
              <a:gd name="connsiteY3" fmla="*/ 809625 h 852338"/>
              <a:gd name="connsiteX4" fmla="*/ 15478 w 629778"/>
              <a:gd name="connsiteY4" fmla="*/ 671512 h 852338"/>
              <a:gd name="connsiteX5" fmla="*/ 158353 w 629778"/>
              <a:gd name="connsiteY5" fmla="*/ 540543 h 852338"/>
              <a:gd name="connsiteX6" fmla="*/ 386581 w 629778"/>
              <a:gd name="connsiteY6" fmla="*/ 600620 h 852338"/>
              <a:gd name="connsiteX7" fmla="*/ 408384 w 629778"/>
              <a:gd name="connsiteY7" fmla="*/ 554831 h 852338"/>
              <a:gd name="connsiteX8" fmla="*/ 403622 w 629778"/>
              <a:gd name="connsiteY8" fmla="*/ 0 h 8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778" h="852338">
                <a:moveTo>
                  <a:pt x="589359" y="40481"/>
                </a:moveTo>
                <a:cubicBezTo>
                  <a:pt x="607615" y="308570"/>
                  <a:pt x="629778" y="572273"/>
                  <a:pt x="586978" y="707231"/>
                </a:cubicBezTo>
                <a:cubicBezTo>
                  <a:pt x="544178" y="842189"/>
                  <a:pt x="393081" y="852338"/>
                  <a:pt x="332557" y="850230"/>
                </a:cubicBezTo>
                <a:cubicBezTo>
                  <a:pt x="247154" y="847800"/>
                  <a:pt x="118330" y="839411"/>
                  <a:pt x="65484" y="809625"/>
                </a:cubicBezTo>
                <a:cubicBezTo>
                  <a:pt x="12638" y="779839"/>
                  <a:pt x="0" y="716359"/>
                  <a:pt x="15478" y="671512"/>
                </a:cubicBezTo>
                <a:cubicBezTo>
                  <a:pt x="30956" y="626665"/>
                  <a:pt x="96503" y="552358"/>
                  <a:pt x="158353" y="540543"/>
                </a:cubicBezTo>
                <a:cubicBezTo>
                  <a:pt x="220203" y="528728"/>
                  <a:pt x="344909" y="598239"/>
                  <a:pt x="386581" y="600620"/>
                </a:cubicBezTo>
                <a:cubicBezTo>
                  <a:pt x="428253" y="603001"/>
                  <a:pt x="405544" y="654934"/>
                  <a:pt x="408384" y="554831"/>
                </a:cubicBezTo>
                <a:cubicBezTo>
                  <a:pt x="411224" y="454728"/>
                  <a:pt x="406400" y="229393"/>
                  <a:pt x="403622" y="0"/>
                </a:cubicBezTo>
              </a:path>
            </a:pathLst>
          </a:custGeom>
          <a:solidFill>
            <a:srgbClr val="CC00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9" name="Group 78"/>
          <p:cNvGrpSpPr/>
          <p:nvPr/>
        </p:nvGrpSpPr>
        <p:grpSpPr>
          <a:xfrm>
            <a:off x="-314300" y="-1482004"/>
            <a:ext cx="9772600" cy="4911004"/>
            <a:chOff x="-170284" y="-1251520"/>
            <a:chExt cx="9772600" cy="4911004"/>
          </a:xfrm>
        </p:grpSpPr>
        <p:grpSp>
          <p:nvGrpSpPr>
            <p:cNvPr id="72" name="Group 71"/>
            <p:cNvGrpSpPr/>
            <p:nvPr/>
          </p:nvGrpSpPr>
          <p:grpSpPr>
            <a:xfrm>
              <a:off x="1187624" y="-1179512"/>
              <a:ext cx="2376264" cy="3897052"/>
              <a:chOff x="2195736" y="-1116124"/>
              <a:chExt cx="2376264" cy="3897052"/>
            </a:xfrm>
          </p:grpSpPr>
          <p:sp>
            <p:nvSpPr>
              <p:cNvPr id="70" name="Rectangle 69"/>
              <p:cNvSpPr/>
              <p:nvPr/>
            </p:nvSpPr>
            <p:spPr>
              <a:xfrm>
                <a:off x="3203848" y="548680"/>
                <a:ext cx="360040" cy="2232248"/>
              </a:xfrm>
              <a:prstGeom prst="rect">
                <a:avLst/>
              </a:prstGeom>
              <a:solidFill>
                <a:srgbClr val="CC66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1" name="Oval 70"/>
              <p:cNvSpPr/>
              <p:nvPr/>
            </p:nvSpPr>
            <p:spPr>
              <a:xfrm>
                <a:off x="2195736" y="-1116124"/>
                <a:ext cx="2376264" cy="2232248"/>
              </a:xfrm>
              <a:prstGeom prst="ellipse">
                <a:avLst/>
              </a:prstGeom>
              <a:solidFill>
                <a:srgbClr val="00FF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73" name="Group 72"/>
            <p:cNvGrpSpPr/>
            <p:nvPr/>
          </p:nvGrpSpPr>
          <p:grpSpPr>
            <a:xfrm>
              <a:off x="3995936" y="-1251520"/>
              <a:ext cx="2376264" cy="3897052"/>
              <a:chOff x="2195736" y="-1116124"/>
              <a:chExt cx="2376264" cy="3897052"/>
            </a:xfrm>
          </p:grpSpPr>
          <p:sp>
            <p:nvSpPr>
              <p:cNvPr id="74" name="Rectangle 73"/>
              <p:cNvSpPr/>
              <p:nvPr/>
            </p:nvSpPr>
            <p:spPr>
              <a:xfrm>
                <a:off x="3203848" y="548680"/>
                <a:ext cx="360040" cy="2232248"/>
              </a:xfrm>
              <a:prstGeom prst="rect">
                <a:avLst/>
              </a:prstGeom>
              <a:solidFill>
                <a:srgbClr val="CC66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5" name="Oval 74"/>
              <p:cNvSpPr/>
              <p:nvPr/>
            </p:nvSpPr>
            <p:spPr>
              <a:xfrm>
                <a:off x="2195736" y="-1116124"/>
                <a:ext cx="2376264" cy="2232248"/>
              </a:xfrm>
              <a:prstGeom prst="ellipse">
                <a:avLst/>
              </a:prstGeom>
              <a:solidFill>
                <a:srgbClr val="00FF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76" name="Group 75"/>
            <p:cNvGrpSpPr/>
            <p:nvPr/>
          </p:nvGrpSpPr>
          <p:grpSpPr>
            <a:xfrm>
              <a:off x="5868144" y="-1035496"/>
              <a:ext cx="2376264" cy="3897052"/>
              <a:chOff x="2195736" y="-1116124"/>
              <a:chExt cx="2376264" cy="3897052"/>
            </a:xfrm>
          </p:grpSpPr>
          <p:sp>
            <p:nvSpPr>
              <p:cNvPr id="77" name="Rectangle 76"/>
              <p:cNvSpPr/>
              <p:nvPr/>
            </p:nvSpPr>
            <p:spPr>
              <a:xfrm>
                <a:off x="3203848" y="548680"/>
                <a:ext cx="360040" cy="2232248"/>
              </a:xfrm>
              <a:prstGeom prst="rect">
                <a:avLst/>
              </a:prstGeom>
              <a:solidFill>
                <a:srgbClr val="CC66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2195736" y="-1116124"/>
                <a:ext cx="2376264" cy="2232248"/>
              </a:xfrm>
              <a:prstGeom prst="ellipse">
                <a:avLst/>
              </a:prstGeom>
              <a:solidFill>
                <a:srgbClr val="00FF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48" name="Group 47"/>
            <p:cNvGrpSpPr>
              <a:grpSpLocks noChangeAspect="1"/>
            </p:cNvGrpSpPr>
            <p:nvPr/>
          </p:nvGrpSpPr>
          <p:grpSpPr>
            <a:xfrm>
              <a:off x="-170284" y="1844824"/>
              <a:ext cx="4742284" cy="1814660"/>
              <a:chOff x="319088" y="2564904"/>
              <a:chExt cx="7339012" cy="2808312"/>
            </a:xfrm>
          </p:grpSpPr>
          <p:sp>
            <p:nvSpPr>
              <p:cNvPr id="49" name="Freeform 48"/>
              <p:cNvSpPr/>
              <p:nvPr/>
            </p:nvSpPr>
            <p:spPr>
              <a:xfrm>
                <a:off x="467544" y="2564904"/>
                <a:ext cx="7091363" cy="2345531"/>
              </a:xfrm>
              <a:custGeom>
                <a:avLst/>
                <a:gdLst>
                  <a:gd name="connsiteX0" fmla="*/ 38100 w 7091363"/>
                  <a:gd name="connsiteY0" fmla="*/ 1619250 h 2345531"/>
                  <a:gd name="connsiteX1" fmla="*/ 23813 w 7091363"/>
                  <a:gd name="connsiteY1" fmla="*/ 1319212 h 2345531"/>
                  <a:gd name="connsiteX2" fmla="*/ 52388 w 7091363"/>
                  <a:gd name="connsiteY2" fmla="*/ 1076325 h 2345531"/>
                  <a:gd name="connsiteX3" fmla="*/ 138113 w 7091363"/>
                  <a:gd name="connsiteY3" fmla="*/ 947737 h 2345531"/>
                  <a:gd name="connsiteX4" fmla="*/ 381000 w 7091363"/>
                  <a:gd name="connsiteY4" fmla="*/ 876300 h 2345531"/>
                  <a:gd name="connsiteX5" fmla="*/ 995363 w 7091363"/>
                  <a:gd name="connsiteY5" fmla="*/ 862012 h 2345531"/>
                  <a:gd name="connsiteX6" fmla="*/ 1123950 w 7091363"/>
                  <a:gd name="connsiteY6" fmla="*/ 862012 h 2345531"/>
                  <a:gd name="connsiteX7" fmla="*/ 1195388 w 7091363"/>
                  <a:gd name="connsiteY7" fmla="*/ 790575 h 2345531"/>
                  <a:gd name="connsiteX8" fmla="*/ 1866900 w 7091363"/>
                  <a:gd name="connsiteY8" fmla="*/ 233362 h 2345531"/>
                  <a:gd name="connsiteX9" fmla="*/ 2338388 w 7091363"/>
                  <a:gd name="connsiteY9" fmla="*/ 47625 h 2345531"/>
                  <a:gd name="connsiteX10" fmla="*/ 2824163 w 7091363"/>
                  <a:gd name="connsiteY10" fmla="*/ 4762 h 2345531"/>
                  <a:gd name="connsiteX11" fmla="*/ 3367088 w 7091363"/>
                  <a:gd name="connsiteY11" fmla="*/ 19050 h 2345531"/>
                  <a:gd name="connsiteX12" fmla="*/ 3867150 w 7091363"/>
                  <a:gd name="connsiteY12" fmla="*/ 90487 h 2345531"/>
                  <a:gd name="connsiteX13" fmla="*/ 4210050 w 7091363"/>
                  <a:gd name="connsiteY13" fmla="*/ 204787 h 2345531"/>
                  <a:gd name="connsiteX14" fmla="*/ 4538663 w 7091363"/>
                  <a:gd name="connsiteY14" fmla="*/ 419100 h 2345531"/>
                  <a:gd name="connsiteX15" fmla="*/ 5038725 w 7091363"/>
                  <a:gd name="connsiteY15" fmla="*/ 890587 h 2345531"/>
                  <a:gd name="connsiteX16" fmla="*/ 5110163 w 7091363"/>
                  <a:gd name="connsiteY16" fmla="*/ 976312 h 2345531"/>
                  <a:gd name="connsiteX17" fmla="*/ 5438775 w 7091363"/>
                  <a:gd name="connsiteY17" fmla="*/ 1033462 h 2345531"/>
                  <a:gd name="connsiteX18" fmla="*/ 6510338 w 7091363"/>
                  <a:gd name="connsiteY18" fmla="*/ 1219200 h 2345531"/>
                  <a:gd name="connsiteX19" fmla="*/ 6853238 w 7091363"/>
                  <a:gd name="connsiteY19" fmla="*/ 1362075 h 2345531"/>
                  <a:gd name="connsiteX20" fmla="*/ 6981825 w 7091363"/>
                  <a:gd name="connsiteY20" fmla="*/ 1562100 h 2345531"/>
                  <a:gd name="connsiteX21" fmla="*/ 7053263 w 7091363"/>
                  <a:gd name="connsiteY21" fmla="*/ 1790700 h 2345531"/>
                  <a:gd name="connsiteX22" fmla="*/ 6753225 w 7091363"/>
                  <a:gd name="connsiteY22" fmla="*/ 2062162 h 2345531"/>
                  <a:gd name="connsiteX23" fmla="*/ 5195888 w 7091363"/>
                  <a:gd name="connsiteY23" fmla="*/ 2276475 h 2345531"/>
                  <a:gd name="connsiteX24" fmla="*/ 1481138 w 7091363"/>
                  <a:gd name="connsiteY24" fmla="*/ 2290762 h 2345531"/>
                  <a:gd name="connsiteX25" fmla="*/ 252413 w 7091363"/>
                  <a:gd name="connsiteY25" fmla="*/ 1947862 h 2345531"/>
                  <a:gd name="connsiteX26" fmla="*/ 38100 w 7091363"/>
                  <a:gd name="connsiteY26" fmla="*/ 1619250 h 23455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7091363" h="2345531">
                    <a:moveTo>
                      <a:pt x="38100" y="1619250"/>
                    </a:moveTo>
                    <a:cubicBezTo>
                      <a:pt x="0" y="1514475"/>
                      <a:pt x="21432" y="1409699"/>
                      <a:pt x="23813" y="1319212"/>
                    </a:cubicBezTo>
                    <a:cubicBezTo>
                      <a:pt x="26194" y="1228725"/>
                      <a:pt x="33338" y="1138238"/>
                      <a:pt x="52388" y="1076325"/>
                    </a:cubicBezTo>
                    <a:cubicBezTo>
                      <a:pt x="71438" y="1014412"/>
                      <a:pt x="83344" y="981074"/>
                      <a:pt x="138113" y="947737"/>
                    </a:cubicBezTo>
                    <a:cubicBezTo>
                      <a:pt x="192882" y="914400"/>
                      <a:pt x="238125" y="890587"/>
                      <a:pt x="381000" y="876300"/>
                    </a:cubicBezTo>
                    <a:cubicBezTo>
                      <a:pt x="523875" y="862013"/>
                      <a:pt x="871538" y="864393"/>
                      <a:pt x="995363" y="862012"/>
                    </a:cubicBezTo>
                    <a:cubicBezTo>
                      <a:pt x="1119188" y="859631"/>
                      <a:pt x="1090612" y="873918"/>
                      <a:pt x="1123950" y="862012"/>
                    </a:cubicBezTo>
                    <a:cubicBezTo>
                      <a:pt x="1157288" y="850106"/>
                      <a:pt x="1071563" y="895350"/>
                      <a:pt x="1195388" y="790575"/>
                    </a:cubicBezTo>
                    <a:cubicBezTo>
                      <a:pt x="1319213" y="685800"/>
                      <a:pt x="1676400" y="357187"/>
                      <a:pt x="1866900" y="233362"/>
                    </a:cubicBezTo>
                    <a:cubicBezTo>
                      <a:pt x="2057400" y="109537"/>
                      <a:pt x="2178844" y="85725"/>
                      <a:pt x="2338388" y="47625"/>
                    </a:cubicBezTo>
                    <a:cubicBezTo>
                      <a:pt x="2497932" y="9525"/>
                      <a:pt x="2652713" y="9524"/>
                      <a:pt x="2824163" y="4762"/>
                    </a:cubicBezTo>
                    <a:cubicBezTo>
                      <a:pt x="2995613" y="0"/>
                      <a:pt x="3193257" y="4763"/>
                      <a:pt x="3367088" y="19050"/>
                    </a:cubicBezTo>
                    <a:cubicBezTo>
                      <a:pt x="3540919" y="33337"/>
                      <a:pt x="3726656" y="59531"/>
                      <a:pt x="3867150" y="90487"/>
                    </a:cubicBezTo>
                    <a:cubicBezTo>
                      <a:pt x="4007644" y="121443"/>
                      <a:pt x="4098131" y="150018"/>
                      <a:pt x="4210050" y="204787"/>
                    </a:cubicBezTo>
                    <a:cubicBezTo>
                      <a:pt x="4321969" y="259556"/>
                      <a:pt x="4400551" y="304800"/>
                      <a:pt x="4538663" y="419100"/>
                    </a:cubicBezTo>
                    <a:cubicBezTo>
                      <a:pt x="4676775" y="533400"/>
                      <a:pt x="4943475" y="797718"/>
                      <a:pt x="5038725" y="890587"/>
                    </a:cubicBezTo>
                    <a:cubicBezTo>
                      <a:pt x="5133975" y="983456"/>
                      <a:pt x="5043488" y="952500"/>
                      <a:pt x="5110163" y="976312"/>
                    </a:cubicBezTo>
                    <a:cubicBezTo>
                      <a:pt x="5176838" y="1000125"/>
                      <a:pt x="5438775" y="1033462"/>
                      <a:pt x="5438775" y="1033462"/>
                    </a:cubicBezTo>
                    <a:cubicBezTo>
                      <a:pt x="5672137" y="1073943"/>
                      <a:pt x="6274594" y="1164431"/>
                      <a:pt x="6510338" y="1219200"/>
                    </a:cubicBezTo>
                    <a:cubicBezTo>
                      <a:pt x="6746082" y="1273969"/>
                      <a:pt x="6774657" y="1304925"/>
                      <a:pt x="6853238" y="1362075"/>
                    </a:cubicBezTo>
                    <a:cubicBezTo>
                      <a:pt x="6931819" y="1419225"/>
                      <a:pt x="6948488" y="1490663"/>
                      <a:pt x="6981825" y="1562100"/>
                    </a:cubicBezTo>
                    <a:cubicBezTo>
                      <a:pt x="7015162" y="1633537"/>
                      <a:pt x="7091363" y="1707356"/>
                      <a:pt x="7053263" y="1790700"/>
                    </a:cubicBezTo>
                    <a:cubicBezTo>
                      <a:pt x="7015163" y="1874044"/>
                      <a:pt x="7062787" y="1981200"/>
                      <a:pt x="6753225" y="2062162"/>
                    </a:cubicBezTo>
                    <a:cubicBezTo>
                      <a:pt x="6443663" y="2143124"/>
                      <a:pt x="6074569" y="2238375"/>
                      <a:pt x="5195888" y="2276475"/>
                    </a:cubicBezTo>
                    <a:cubicBezTo>
                      <a:pt x="4317207" y="2314575"/>
                      <a:pt x="2305051" y="2345531"/>
                      <a:pt x="1481138" y="2290762"/>
                    </a:cubicBezTo>
                    <a:cubicBezTo>
                      <a:pt x="657226" y="2235993"/>
                      <a:pt x="492919" y="2059781"/>
                      <a:pt x="252413" y="1947862"/>
                    </a:cubicBezTo>
                    <a:cubicBezTo>
                      <a:pt x="11907" y="1835943"/>
                      <a:pt x="76200" y="1724025"/>
                      <a:pt x="38100" y="1619250"/>
                    </a:cubicBezTo>
                    <a:close/>
                  </a:path>
                </a:pathLst>
              </a:custGeom>
              <a:solidFill>
                <a:srgbClr val="C000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0" name="Freeform 49"/>
              <p:cNvSpPr/>
              <p:nvPr/>
            </p:nvSpPr>
            <p:spPr>
              <a:xfrm>
                <a:off x="319088" y="4024313"/>
                <a:ext cx="1607343" cy="835819"/>
              </a:xfrm>
              <a:custGeom>
                <a:avLst/>
                <a:gdLst>
                  <a:gd name="connsiteX0" fmla="*/ 1323975 w 1607343"/>
                  <a:gd name="connsiteY0" fmla="*/ 119062 h 835819"/>
                  <a:gd name="connsiteX1" fmla="*/ 238125 w 1607343"/>
                  <a:gd name="connsiteY1" fmla="*/ 133350 h 835819"/>
                  <a:gd name="connsiteX2" fmla="*/ 52387 w 1607343"/>
                  <a:gd name="connsiteY2" fmla="*/ 347662 h 835819"/>
                  <a:gd name="connsiteX3" fmla="*/ 66675 w 1607343"/>
                  <a:gd name="connsiteY3" fmla="*/ 661987 h 835819"/>
                  <a:gd name="connsiteX4" fmla="*/ 452437 w 1607343"/>
                  <a:gd name="connsiteY4" fmla="*/ 719137 h 835819"/>
                  <a:gd name="connsiteX5" fmla="*/ 1452562 w 1607343"/>
                  <a:gd name="connsiteY5" fmla="*/ 733425 h 835819"/>
                  <a:gd name="connsiteX6" fmla="*/ 1381125 w 1607343"/>
                  <a:gd name="connsiteY6" fmla="*/ 104775 h 835819"/>
                  <a:gd name="connsiteX7" fmla="*/ 1323975 w 1607343"/>
                  <a:gd name="connsiteY7" fmla="*/ 119062 h 835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07343" h="835819">
                    <a:moveTo>
                      <a:pt x="1323975" y="119062"/>
                    </a:moveTo>
                    <a:cubicBezTo>
                      <a:pt x="1133475" y="123824"/>
                      <a:pt x="450056" y="95250"/>
                      <a:pt x="238125" y="133350"/>
                    </a:cubicBezTo>
                    <a:cubicBezTo>
                      <a:pt x="26194" y="171450"/>
                      <a:pt x="80962" y="259556"/>
                      <a:pt x="52387" y="347662"/>
                    </a:cubicBezTo>
                    <a:cubicBezTo>
                      <a:pt x="23812" y="435768"/>
                      <a:pt x="0" y="600075"/>
                      <a:pt x="66675" y="661987"/>
                    </a:cubicBezTo>
                    <a:cubicBezTo>
                      <a:pt x="133350" y="723900"/>
                      <a:pt x="221456" y="707231"/>
                      <a:pt x="452437" y="719137"/>
                    </a:cubicBezTo>
                    <a:cubicBezTo>
                      <a:pt x="683418" y="731043"/>
                      <a:pt x="1297781" y="835819"/>
                      <a:pt x="1452562" y="733425"/>
                    </a:cubicBezTo>
                    <a:cubicBezTo>
                      <a:pt x="1607343" y="631031"/>
                      <a:pt x="1400175" y="209550"/>
                      <a:pt x="1381125" y="104775"/>
                    </a:cubicBezTo>
                    <a:cubicBezTo>
                      <a:pt x="1362075" y="0"/>
                      <a:pt x="1514475" y="114300"/>
                      <a:pt x="1323975" y="119062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1" name="Freeform 50"/>
              <p:cNvSpPr/>
              <p:nvPr/>
            </p:nvSpPr>
            <p:spPr>
              <a:xfrm>
                <a:off x="6791325" y="4131469"/>
                <a:ext cx="866775" cy="766762"/>
              </a:xfrm>
              <a:custGeom>
                <a:avLst/>
                <a:gdLst>
                  <a:gd name="connsiteX0" fmla="*/ 66675 w 866775"/>
                  <a:gd name="connsiteY0" fmla="*/ 211931 h 766762"/>
                  <a:gd name="connsiteX1" fmla="*/ 538163 w 866775"/>
                  <a:gd name="connsiteY1" fmla="*/ 140494 h 766762"/>
                  <a:gd name="connsiteX2" fmla="*/ 723900 w 866775"/>
                  <a:gd name="connsiteY2" fmla="*/ 69056 h 766762"/>
                  <a:gd name="connsiteX3" fmla="*/ 823913 w 866775"/>
                  <a:gd name="connsiteY3" fmla="*/ 554831 h 766762"/>
                  <a:gd name="connsiteX4" fmla="*/ 752475 w 866775"/>
                  <a:gd name="connsiteY4" fmla="*/ 640556 h 766762"/>
                  <a:gd name="connsiteX5" fmla="*/ 138113 w 866775"/>
                  <a:gd name="connsiteY5" fmla="*/ 697706 h 766762"/>
                  <a:gd name="connsiteX6" fmla="*/ 66675 w 866775"/>
                  <a:gd name="connsiteY6" fmla="*/ 211931 h 766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66775" h="766762">
                    <a:moveTo>
                      <a:pt x="66675" y="211931"/>
                    </a:moveTo>
                    <a:cubicBezTo>
                      <a:pt x="133350" y="119062"/>
                      <a:pt x="428626" y="164306"/>
                      <a:pt x="538163" y="140494"/>
                    </a:cubicBezTo>
                    <a:cubicBezTo>
                      <a:pt x="647700" y="116682"/>
                      <a:pt x="676275" y="0"/>
                      <a:pt x="723900" y="69056"/>
                    </a:cubicBezTo>
                    <a:cubicBezTo>
                      <a:pt x="771525" y="138112"/>
                      <a:pt x="819151" y="459581"/>
                      <a:pt x="823913" y="554831"/>
                    </a:cubicBezTo>
                    <a:cubicBezTo>
                      <a:pt x="828675" y="650081"/>
                      <a:pt x="866775" y="616744"/>
                      <a:pt x="752475" y="640556"/>
                    </a:cubicBezTo>
                    <a:cubicBezTo>
                      <a:pt x="638175" y="664368"/>
                      <a:pt x="250032" y="766762"/>
                      <a:pt x="138113" y="697706"/>
                    </a:cubicBezTo>
                    <a:cubicBezTo>
                      <a:pt x="26194" y="628650"/>
                      <a:pt x="0" y="304800"/>
                      <a:pt x="66675" y="211931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2" name="Freeform 51"/>
              <p:cNvSpPr/>
              <p:nvPr/>
            </p:nvSpPr>
            <p:spPr>
              <a:xfrm>
                <a:off x="1783556" y="2619376"/>
                <a:ext cx="1176338" cy="821530"/>
              </a:xfrm>
              <a:custGeom>
                <a:avLst/>
                <a:gdLst>
                  <a:gd name="connsiteX0" fmla="*/ 1116807 w 1176338"/>
                  <a:gd name="connsiteY0" fmla="*/ 809624 h 821530"/>
                  <a:gd name="connsiteX1" fmla="*/ 1116807 w 1176338"/>
                  <a:gd name="connsiteY1" fmla="*/ 109537 h 821530"/>
                  <a:gd name="connsiteX2" fmla="*/ 759619 w 1176338"/>
                  <a:gd name="connsiteY2" fmla="*/ 152399 h 821530"/>
                  <a:gd name="connsiteX3" fmla="*/ 488157 w 1176338"/>
                  <a:gd name="connsiteY3" fmla="*/ 380999 h 821530"/>
                  <a:gd name="connsiteX4" fmla="*/ 73819 w 1176338"/>
                  <a:gd name="connsiteY4" fmla="*/ 752474 h 821530"/>
                  <a:gd name="connsiteX5" fmla="*/ 45244 w 1176338"/>
                  <a:gd name="connsiteY5" fmla="*/ 795337 h 821530"/>
                  <a:gd name="connsiteX6" fmla="*/ 273844 w 1176338"/>
                  <a:gd name="connsiteY6" fmla="*/ 795337 h 821530"/>
                  <a:gd name="connsiteX7" fmla="*/ 1116807 w 1176338"/>
                  <a:gd name="connsiteY7" fmla="*/ 809624 h 821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6338" h="821530">
                    <a:moveTo>
                      <a:pt x="1116807" y="809624"/>
                    </a:moveTo>
                    <a:cubicBezTo>
                      <a:pt x="1146572" y="514349"/>
                      <a:pt x="1176338" y="219075"/>
                      <a:pt x="1116807" y="109537"/>
                    </a:cubicBezTo>
                    <a:cubicBezTo>
                      <a:pt x="1057276" y="0"/>
                      <a:pt x="864394" y="107155"/>
                      <a:pt x="759619" y="152399"/>
                    </a:cubicBezTo>
                    <a:cubicBezTo>
                      <a:pt x="654844" y="197643"/>
                      <a:pt x="602457" y="280987"/>
                      <a:pt x="488157" y="380999"/>
                    </a:cubicBezTo>
                    <a:cubicBezTo>
                      <a:pt x="373857" y="481012"/>
                      <a:pt x="147638" y="683418"/>
                      <a:pt x="73819" y="752474"/>
                    </a:cubicBezTo>
                    <a:cubicBezTo>
                      <a:pt x="0" y="821530"/>
                      <a:pt x="11907" y="788193"/>
                      <a:pt x="45244" y="795337"/>
                    </a:cubicBezTo>
                    <a:cubicBezTo>
                      <a:pt x="78581" y="802481"/>
                      <a:pt x="273844" y="795337"/>
                      <a:pt x="273844" y="795337"/>
                    </a:cubicBezTo>
                    <a:lnTo>
                      <a:pt x="1116807" y="809624"/>
                    </a:lnTo>
                    <a:close/>
                  </a:path>
                </a:pathLst>
              </a:custGeom>
              <a:solidFill>
                <a:srgbClr val="00FFFF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3" name="Freeform 52"/>
              <p:cNvSpPr/>
              <p:nvPr/>
            </p:nvSpPr>
            <p:spPr>
              <a:xfrm>
                <a:off x="3214688" y="2576513"/>
                <a:ext cx="2216944" cy="1014412"/>
              </a:xfrm>
              <a:custGeom>
                <a:avLst/>
                <a:gdLst>
                  <a:gd name="connsiteX0" fmla="*/ 28575 w 2216944"/>
                  <a:gd name="connsiteY0" fmla="*/ 866775 h 1014412"/>
                  <a:gd name="connsiteX1" fmla="*/ 0 w 2216944"/>
                  <a:gd name="connsiteY1" fmla="*/ 123825 h 1014412"/>
                  <a:gd name="connsiteX2" fmla="*/ 28575 w 2216944"/>
                  <a:gd name="connsiteY2" fmla="*/ 123825 h 1014412"/>
                  <a:gd name="connsiteX3" fmla="*/ 871537 w 2216944"/>
                  <a:gd name="connsiteY3" fmla="*/ 152400 h 1014412"/>
                  <a:gd name="connsiteX4" fmla="*/ 1485900 w 2216944"/>
                  <a:gd name="connsiteY4" fmla="*/ 395287 h 1014412"/>
                  <a:gd name="connsiteX5" fmla="*/ 2114550 w 2216944"/>
                  <a:gd name="connsiteY5" fmla="*/ 923925 h 1014412"/>
                  <a:gd name="connsiteX6" fmla="*/ 2100262 w 2216944"/>
                  <a:gd name="connsiteY6" fmla="*/ 938212 h 1014412"/>
                  <a:gd name="connsiteX7" fmla="*/ 28575 w 2216944"/>
                  <a:gd name="connsiteY7" fmla="*/ 866775 h 1014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16944" h="1014412">
                    <a:moveTo>
                      <a:pt x="28575" y="866775"/>
                    </a:moveTo>
                    <a:cubicBezTo>
                      <a:pt x="14287" y="557212"/>
                      <a:pt x="0" y="247650"/>
                      <a:pt x="0" y="123825"/>
                    </a:cubicBezTo>
                    <a:cubicBezTo>
                      <a:pt x="0" y="0"/>
                      <a:pt x="28575" y="123825"/>
                      <a:pt x="28575" y="123825"/>
                    </a:cubicBezTo>
                    <a:lnTo>
                      <a:pt x="871537" y="152400"/>
                    </a:lnTo>
                    <a:cubicBezTo>
                      <a:pt x="1114424" y="197644"/>
                      <a:pt x="1278731" y="266699"/>
                      <a:pt x="1485900" y="395287"/>
                    </a:cubicBezTo>
                    <a:cubicBezTo>
                      <a:pt x="1693069" y="523875"/>
                      <a:pt x="2012156" y="833438"/>
                      <a:pt x="2114550" y="923925"/>
                    </a:cubicBezTo>
                    <a:cubicBezTo>
                      <a:pt x="2216944" y="1014412"/>
                      <a:pt x="2100262" y="938212"/>
                      <a:pt x="2100262" y="938212"/>
                    </a:cubicBezTo>
                    <a:lnTo>
                      <a:pt x="28575" y="866775"/>
                    </a:lnTo>
                    <a:close/>
                  </a:path>
                </a:pathLst>
              </a:custGeom>
              <a:solidFill>
                <a:srgbClr val="00FFFF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1259632" y="4077072"/>
                <a:ext cx="1296144" cy="1296144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1403648" y="4221088"/>
                <a:ext cx="1008112" cy="100811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5724128" y="4077072"/>
                <a:ext cx="1296144" cy="1296144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868144" y="4221088"/>
                <a:ext cx="1008112" cy="100811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58" name="Straight Connector 57"/>
              <p:cNvCxnSpPr/>
              <p:nvPr/>
            </p:nvCxnSpPr>
            <p:spPr>
              <a:xfrm>
                <a:off x="3059832" y="2564904"/>
                <a:ext cx="72008" cy="2304256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9" name="Group 58"/>
            <p:cNvGrpSpPr>
              <a:grpSpLocks noChangeAspect="1"/>
            </p:cNvGrpSpPr>
            <p:nvPr/>
          </p:nvGrpSpPr>
          <p:grpSpPr>
            <a:xfrm>
              <a:off x="4860032" y="1844824"/>
              <a:ext cx="4742284" cy="1814660"/>
              <a:chOff x="319088" y="2564904"/>
              <a:chExt cx="7339012" cy="2808312"/>
            </a:xfrm>
          </p:grpSpPr>
          <p:sp>
            <p:nvSpPr>
              <p:cNvPr id="60" name="Freeform 59"/>
              <p:cNvSpPr/>
              <p:nvPr/>
            </p:nvSpPr>
            <p:spPr>
              <a:xfrm>
                <a:off x="467544" y="2564904"/>
                <a:ext cx="7091363" cy="2345531"/>
              </a:xfrm>
              <a:custGeom>
                <a:avLst/>
                <a:gdLst>
                  <a:gd name="connsiteX0" fmla="*/ 38100 w 7091363"/>
                  <a:gd name="connsiteY0" fmla="*/ 1619250 h 2345531"/>
                  <a:gd name="connsiteX1" fmla="*/ 23813 w 7091363"/>
                  <a:gd name="connsiteY1" fmla="*/ 1319212 h 2345531"/>
                  <a:gd name="connsiteX2" fmla="*/ 52388 w 7091363"/>
                  <a:gd name="connsiteY2" fmla="*/ 1076325 h 2345531"/>
                  <a:gd name="connsiteX3" fmla="*/ 138113 w 7091363"/>
                  <a:gd name="connsiteY3" fmla="*/ 947737 h 2345531"/>
                  <a:gd name="connsiteX4" fmla="*/ 381000 w 7091363"/>
                  <a:gd name="connsiteY4" fmla="*/ 876300 h 2345531"/>
                  <a:gd name="connsiteX5" fmla="*/ 995363 w 7091363"/>
                  <a:gd name="connsiteY5" fmla="*/ 862012 h 2345531"/>
                  <a:gd name="connsiteX6" fmla="*/ 1123950 w 7091363"/>
                  <a:gd name="connsiteY6" fmla="*/ 862012 h 2345531"/>
                  <a:gd name="connsiteX7" fmla="*/ 1195388 w 7091363"/>
                  <a:gd name="connsiteY7" fmla="*/ 790575 h 2345531"/>
                  <a:gd name="connsiteX8" fmla="*/ 1866900 w 7091363"/>
                  <a:gd name="connsiteY8" fmla="*/ 233362 h 2345531"/>
                  <a:gd name="connsiteX9" fmla="*/ 2338388 w 7091363"/>
                  <a:gd name="connsiteY9" fmla="*/ 47625 h 2345531"/>
                  <a:gd name="connsiteX10" fmla="*/ 2824163 w 7091363"/>
                  <a:gd name="connsiteY10" fmla="*/ 4762 h 2345531"/>
                  <a:gd name="connsiteX11" fmla="*/ 3367088 w 7091363"/>
                  <a:gd name="connsiteY11" fmla="*/ 19050 h 2345531"/>
                  <a:gd name="connsiteX12" fmla="*/ 3867150 w 7091363"/>
                  <a:gd name="connsiteY12" fmla="*/ 90487 h 2345531"/>
                  <a:gd name="connsiteX13" fmla="*/ 4210050 w 7091363"/>
                  <a:gd name="connsiteY13" fmla="*/ 204787 h 2345531"/>
                  <a:gd name="connsiteX14" fmla="*/ 4538663 w 7091363"/>
                  <a:gd name="connsiteY14" fmla="*/ 419100 h 2345531"/>
                  <a:gd name="connsiteX15" fmla="*/ 5038725 w 7091363"/>
                  <a:gd name="connsiteY15" fmla="*/ 890587 h 2345531"/>
                  <a:gd name="connsiteX16" fmla="*/ 5110163 w 7091363"/>
                  <a:gd name="connsiteY16" fmla="*/ 976312 h 2345531"/>
                  <a:gd name="connsiteX17" fmla="*/ 5438775 w 7091363"/>
                  <a:gd name="connsiteY17" fmla="*/ 1033462 h 2345531"/>
                  <a:gd name="connsiteX18" fmla="*/ 6510338 w 7091363"/>
                  <a:gd name="connsiteY18" fmla="*/ 1219200 h 2345531"/>
                  <a:gd name="connsiteX19" fmla="*/ 6853238 w 7091363"/>
                  <a:gd name="connsiteY19" fmla="*/ 1362075 h 2345531"/>
                  <a:gd name="connsiteX20" fmla="*/ 6981825 w 7091363"/>
                  <a:gd name="connsiteY20" fmla="*/ 1562100 h 2345531"/>
                  <a:gd name="connsiteX21" fmla="*/ 7053263 w 7091363"/>
                  <a:gd name="connsiteY21" fmla="*/ 1790700 h 2345531"/>
                  <a:gd name="connsiteX22" fmla="*/ 6753225 w 7091363"/>
                  <a:gd name="connsiteY22" fmla="*/ 2062162 h 2345531"/>
                  <a:gd name="connsiteX23" fmla="*/ 5195888 w 7091363"/>
                  <a:gd name="connsiteY23" fmla="*/ 2276475 h 2345531"/>
                  <a:gd name="connsiteX24" fmla="*/ 1481138 w 7091363"/>
                  <a:gd name="connsiteY24" fmla="*/ 2290762 h 2345531"/>
                  <a:gd name="connsiteX25" fmla="*/ 252413 w 7091363"/>
                  <a:gd name="connsiteY25" fmla="*/ 1947862 h 2345531"/>
                  <a:gd name="connsiteX26" fmla="*/ 38100 w 7091363"/>
                  <a:gd name="connsiteY26" fmla="*/ 1619250 h 23455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7091363" h="2345531">
                    <a:moveTo>
                      <a:pt x="38100" y="1619250"/>
                    </a:moveTo>
                    <a:cubicBezTo>
                      <a:pt x="0" y="1514475"/>
                      <a:pt x="21432" y="1409699"/>
                      <a:pt x="23813" y="1319212"/>
                    </a:cubicBezTo>
                    <a:cubicBezTo>
                      <a:pt x="26194" y="1228725"/>
                      <a:pt x="33338" y="1138238"/>
                      <a:pt x="52388" y="1076325"/>
                    </a:cubicBezTo>
                    <a:cubicBezTo>
                      <a:pt x="71438" y="1014412"/>
                      <a:pt x="83344" y="981074"/>
                      <a:pt x="138113" y="947737"/>
                    </a:cubicBezTo>
                    <a:cubicBezTo>
                      <a:pt x="192882" y="914400"/>
                      <a:pt x="238125" y="890587"/>
                      <a:pt x="381000" y="876300"/>
                    </a:cubicBezTo>
                    <a:cubicBezTo>
                      <a:pt x="523875" y="862013"/>
                      <a:pt x="871538" y="864393"/>
                      <a:pt x="995363" y="862012"/>
                    </a:cubicBezTo>
                    <a:cubicBezTo>
                      <a:pt x="1119188" y="859631"/>
                      <a:pt x="1090612" y="873918"/>
                      <a:pt x="1123950" y="862012"/>
                    </a:cubicBezTo>
                    <a:cubicBezTo>
                      <a:pt x="1157288" y="850106"/>
                      <a:pt x="1071563" y="895350"/>
                      <a:pt x="1195388" y="790575"/>
                    </a:cubicBezTo>
                    <a:cubicBezTo>
                      <a:pt x="1319213" y="685800"/>
                      <a:pt x="1676400" y="357187"/>
                      <a:pt x="1866900" y="233362"/>
                    </a:cubicBezTo>
                    <a:cubicBezTo>
                      <a:pt x="2057400" y="109537"/>
                      <a:pt x="2178844" y="85725"/>
                      <a:pt x="2338388" y="47625"/>
                    </a:cubicBezTo>
                    <a:cubicBezTo>
                      <a:pt x="2497932" y="9525"/>
                      <a:pt x="2652713" y="9524"/>
                      <a:pt x="2824163" y="4762"/>
                    </a:cubicBezTo>
                    <a:cubicBezTo>
                      <a:pt x="2995613" y="0"/>
                      <a:pt x="3193257" y="4763"/>
                      <a:pt x="3367088" y="19050"/>
                    </a:cubicBezTo>
                    <a:cubicBezTo>
                      <a:pt x="3540919" y="33337"/>
                      <a:pt x="3726656" y="59531"/>
                      <a:pt x="3867150" y="90487"/>
                    </a:cubicBezTo>
                    <a:cubicBezTo>
                      <a:pt x="4007644" y="121443"/>
                      <a:pt x="4098131" y="150018"/>
                      <a:pt x="4210050" y="204787"/>
                    </a:cubicBezTo>
                    <a:cubicBezTo>
                      <a:pt x="4321969" y="259556"/>
                      <a:pt x="4400551" y="304800"/>
                      <a:pt x="4538663" y="419100"/>
                    </a:cubicBezTo>
                    <a:cubicBezTo>
                      <a:pt x="4676775" y="533400"/>
                      <a:pt x="4943475" y="797718"/>
                      <a:pt x="5038725" y="890587"/>
                    </a:cubicBezTo>
                    <a:cubicBezTo>
                      <a:pt x="5133975" y="983456"/>
                      <a:pt x="5043488" y="952500"/>
                      <a:pt x="5110163" y="976312"/>
                    </a:cubicBezTo>
                    <a:cubicBezTo>
                      <a:pt x="5176838" y="1000125"/>
                      <a:pt x="5438775" y="1033462"/>
                      <a:pt x="5438775" y="1033462"/>
                    </a:cubicBezTo>
                    <a:cubicBezTo>
                      <a:pt x="5672137" y="1073943"/>
                      <a:pt x="6274594" y="1164431"/>
                      <a:pt x="6510338" y="1219200"/>
                    </a:cubicBezTo>
                    <a:cubicBezTo>
                      <a:pt x="6746082" y="1273969"/>
                      <a:pt x="6774657" y="1304925"/>
                      <a:pt x="6853238" y="1362075"/>
                    </a:cubicBezTo>
                    <a:cubicBezTo>
                      <a:pt x="6931819" y="1419225"/>
                      <a:pt x="6948488" y="1490663"/>
                      <a:pt x="6981825" y="1562100"/>
                    </a:cubicBezTo>
                    <a:cubicBezTo>
                      <a:pt x="7015162" y="1633537"/>
                      <a:pt x="7091363" y="1707356"/>
                      <a:pt x="7053263" y="1790700"/>
                    </a:cubicBezTo>
                    <a:cubicBezTo>
                      <a:pt x="7015163" y="1874044"/>
                      <a:pt x="7062787" y="1981200"/>
                      <a:pt x="6753225" y="2062162"/>
                    </a:cubicBezTo>
                    <a:cubicBezTo>
                      <a:pt x="6443663" y="2143124"/>
                      <a:pt x="6074569" y="2238375"/>
                      <a:pt x="5195888" y="2276475"/>
                    </a:cubicBezTo>
                    <a:cubicBezTo>
                      <a:pt x="4317207" y="2314575"/>
                      <a:pt x="2305051" y="2345531"/>
                      <a:pt x="1481138" y="2290762"/>
                    </a:cubicBezTo>
                    <a:cubicBezTo>
                      <a:pt x="657226" y="2235993"/>
                      <a:pt x="492919" y="2059781"/>
                      <a:pt x="252413" y="1947862"/>
                    </a:cubicBezTo>
                    <a:cubicBezTo>
                      <a:pt x="11907" y="1835943"/>
                      <a:pt x="76200" y="1724025"/>
                      <a:pt x="38100" y="161925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1" name="Freeform 60"/>
              <p:cNvSpPr/>
              <p:nvPr/>
            </p:nvSpPr>
            <p:spPr>
              <a:xfrm>
                <a:off x="319088" y="4024313"/>
                <a:ext cx="1607343" cy="835819"/>
              </a:xfrm>
              <a:custGeom>
                <a:avLst/>
                <a:gdLst>
                  <a:gd name="connsiteX0" fmla="*/ 1323975 w 1607343"/>
                  <a:gd name="connsiteY0" fmla="*/ 119062 h 835819"/>
                  <a:gd name="connsiteX1" fmla="*/ 238125 w 1607343"/>
                  <a:gd name="connsiteY1" fmla="*/ 133350 h 835819"/>
                  <a:gd name="connsiteX2" fmla="*/ 52387 w 1607343"/>
                  <a:gd name="connsiteY2" fmla="*/ 347662 h 835819"/>
                  <a:gd name="connsiteX3" fmla="*/ 66675 w 1607343"/>
                  <a:gd name="connsiteY3" fmla="*/ 661987 h 835819"/>
                  <a:gd name="connsiteX4" fmla="*/ 452437 w 1607343"/>
                  <a:gd name="connsiteY4" fmla="*/ 719137 h 835819"/>
                  <a:gd name="connsiteX5" fmla="*/ 1452562 w 1607343"/>
                  <a:gd name="connsiteY5" fmla="*/ 733425 h 835819"/>
                  <a:gd name="connsiteX6" fmla="*/ 1381125 w 1607343"/>
                  <a:gd name="connsiteY6" fmla="*/ 104775 h 835819"/>
                  <a:gd name="connsiteX7" fmla="*/ 1323975 w 1607343"/>
                  <a:gd name="connsiteY7" fmla="*/ 119062 h 835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07343" h="835819">
                    <a:moveTo>
                      <a:pt x="1323975" y="119062"/>
                    </a:moveTo>
                    <a:cubicBezTo>
                      <a:pt x="1133475" y="123824"/>
                      <a:pt x="450056" y="95250"/>
                      <a:pt x="238125" y="133350"/>
                    </a:cubicBezTo>
                    <a:cubicBezTo>
                      <a:pt x="26194" y="171450"/>
                      <a:pt x="80962" y="259556"/>
                      <a:pt x="52387" y="347662"/>
                    </a:cubicBezTo>
                    <a:cubicBezTo>
                      <a:pt x="23812" y="435768"/>
                      <a:pt x="0" y="600075"/>
                      <a:pt x="66675" y="661987"/>
                    </a:cubicBezTo>
                    <a:cubicBezTo>
                      <a:pt x="133350" y="723900"/>
                      <a:pt x="221456" y="707231"/>
                      <a:pt x="452437" y="719137"/>
                    </a:cubicBezTo>
                    <a:cubicBezTo>
                      <a:pt x="683418" y="731043"/>
                      <a:pt x="1297781" y="835819"/>
                      <a:pt x="1452562" y="733425"/>
                    </a:cubicBezTo>
                    <a:cubicBezTo>
                      <a:pt x="1607343" y="631031"/>
                      <a:pt x="1400175" y="209550"/>
                      <a:pt x="1381125" y="104775"/>
                    </a:cubicBezTo>
                    <a:cubicBezTo>
                      <a:pt x="1362075" y="0"/>
                      <a:pt x="1514475" y="114300"/>
                      <a:pt x="1323975" y="119062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2" name="Freeform 61"/>
              <p:cNvSpPr/>
              <p:nvPr/>
            </p:nvSpPr>
            <p:spPr>
              <a:xfrm>
                <a:off x="6791325" y="4131469"/>
                <a:ext cx="866775" cy="766762"/>
              </a:xfrm>
              <a:custGeom>
                <a:avLst/>
                <a:gdLst>
                  <a:gd name="connsiteX0" fmla="*/ 66675 w 866775"/>
                  <a:gd name="connsiteY0" fmla="*/ 211931 h 766762"/>
                  <a:gd name="connsiteX1" fmla="*/ 538163 w 866775"/>
                  <a:gd name="connsiteY1" fmla="*/ 140494 h 766762"/>
                  <a:gd name="connsiteX2" fmla="*/ 723900 w 866775"/>
                  <a:gd name="connsiteY2" fmla="*/ 69056 h 766762"/>
                  <a:gd name="connsiteX3" fmla="*/ 823913 w 866775"/>
                  <a:gd name="connsiteY3" fmla="*/ 554831 h 766762"/>
                  <a:gd name="connsiteX4" fmla="*/ 752475 w 866775"/>
                  <a:gd name="connsiteY4" fmla="*/ 640556 h 766762"/>
                  <a:gd name="connsiteX5" fmla="*/ 138113 w 866775"/>
                  <a:gd name="connsiteY5" fmla="*/ 697706 h 766762"/>
                  <a:gd name="connsiteX6" fmla="*/ 66675 w 866775"/>
                  <a:gd name="connsiteY6" fmla="*/ 211931 h 766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66775" h="766762">
                    <a:moveTo>
                      <a:pt x="66675" y="211931"/>
                    </a:moveTo>
                    <a:cubicBezTo>
                      <a:pt x="133350" y="119062"/>
                      <a:pt x="428626" y="164306"/>
                      <a:pt x="538163" y="140494"/>
                    </a:cubicBezTo>
                    <a:cubicBezTo>
                      <a:pt x="647700" y="116682"/>
                      <a:pt x="676275" y="0"/>
                      <a:pt x="723900" y="69056"/>
                    </a:cubicBezTo>
                    <a:cubicBezTo>
                      <a:pt x="771525" y="138112"/>
                      <a:pt x="819151" y="459581"/>
                      <a:pt x="823913" y="554831"/>
                    </a:cubicBezTo>
                    <a:cubicBezTo>
                      <a:pt x="828675" y="650081"/>
                      <a:pt x="866775" y="616744"/>
                      <a:pt x="752475" y="640556"/>
                    </a:cubicBezTo>
                    <a:cubicBezTo>
                      <a:pt x="638175" y="664368"/>
                      <a:pt x="250032" y="766762"/>
                      <a:pt x="138113" y="697706"/>
                    </a:cubicBezTo>
                    <a:cubicBezTo>
                      <a:pt x="26194" y="628650"/>
                      <a:pt x="0" y="304800"/>
                      <a:pt x="66675" y="211931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3" name="Freeform 62"/>
              <p:cNvSpPr/>
              <p:nvPr/>
            </p:nvSpPr>
            <p:spPr>
              <a:xfrm>
                <a:off x="1783556" y="2619376"/>
                <a:ext cx="1176338" cy="821530"/>
              </a:xfrm>
              <a:custGeom>
                <a:avLst/>
                <a:gdLst>
                  <a:gd name="connsiteX0" fmla="*/ 1116807 w 1176338"/>
                  <a:gd name="connsiteY0" fmla="*/ 809624 h 821530"/>
                  <a:gd name="connsiteX1" fmla="*/ 1116807 w 1176338"/>
                  <a:gd name="connsiteY1" fmla="*/ 109537 h 821530"/>
                  <a:gd name="connsiteX2" fmla="*/ 759619 w 1176338"/>
                  <a:gd name="connsiteY2" fmla="*/ 152399 h 821530"/>
                  <a:gd name="connsiteX3" fmla="*/ 488157 w 1176338"/>
                  <a:gd name="connsiteY3" fmla="*/ 380999 h 821530"/>
                  <a:gd name="connsiteX4" fmla="*/ 73819 w 1176338"/>
                  <a:gd name="connsiteY4" fmla="*/ 752474 h 821530"/>
                  <a:gd name="connsiteX5" fmla="*/ 45244 w 1176338"/>
                  <a:gd name="connsiteY5" fmla="*/ 795337 h 821530"/>
                  <a:gd name="connsiteX6" fmla="*/ 273844 w 1176338"/>
                  <a:gd name="connsiteY6" fmla="*/ 795337 h 821530"/>
                  <a:gd name="connsiteX7" fmla="*/ 1116807 w 1176338"/>
                  <a:gd name="connsiteY7" fmla="*/ 809624 h 821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6338" h="821530">
                    <a:moveTo>
                      <a:pt x="1116807" y="809624"/>
                    </a:moveTo>
                    <a:cubicBezTo>
                      <a:pt x="1146572" y="514349"/>
                      <a:pt x="1176338" y="219075"/>
                      <a:pt x="1116807" y="109537"/>
                    </a:cubicBezTo>
                    <a:cubicBezTo>
                      <a:pt x="1057276" y="0"/>
                      <a:pt x="864394" y="107155"/>
                      <a:pt x="759619" y="152399"/>
                    </a:cubicBezTo>
                    <a:cubicBezTo>
                      <a:pt x="654844" y="197643"/>
                      <a:pt x="602457" y="280987"/>
                      <a:pt x="488157" y="380999"/>
                    </a:cubicBezTo>
                    <a:cubicBezTo>
                      <a:pt x="373857" y="481012"/>
                      <a:pt x="147638" y="683418"/>
                      <a:pt x="73819" y="752474"/>
                    </a:cubicBezTo>
                    <a:cubicBezTo>
                      <a:pt x="0" y="821530"/>
                      <a:pt x="11907" y="788193"/>
                      <a:pt x="45244" y="795337"/>
                    </a:cubicBezTo>
                    <a:cubicBezTo>
                      <a:pt x="78581" y="802481"/>
                      <a:pt x="273844" y="795337"/>
                      <a:pt x="273844" y="795337"/>
                    </a:cubicBezTo>
                    <a:lnTo>
                      <a:pt x="1116807" y="809624"/>
                    </a:lnTo>
                    <a:close/>
                  </a:path>
                </a:pathLst>
              </a:custGeom>
              <a:solidFill>
                <a:srgbClr val="00FFFF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4" name="Freeform 63"/>
              <p:cNvSpPr/>
              <p:nvPr/>
            </p:nvSpPr>
            <p:spPr>
              <a:xfrm>
                <a:off x="3214688" y="2576513"/>
                <a:ext cx="2216944" cy="1014412"/>
              </a:xfrm>
              <a:custGeom>
                <a:avLst/>
                <a:gdLst>
                  <a:gd name="connsiteX0" fmla="*/ 28575 w 2216944"/>
                  <a:gd name="connsiteY0" fmla="*/ 866775 h 1014412"/>
                  <a:gd name="connsiteX1" fmla="*/ 0 w 2216944"/>
                  <a:gd name="connsiteY1" fmla="*/ 123825 h 1014412"/>
                  <a:gd name="connsiteX2" fmla="*/ 28575 w 2216944"/>
                  <a:gd name="connsiteY2" fmla="*/ 123825 h 1014412"/>
                  <a:gd name="connsiteX3" fmla="*/ 871537 w 2216944"/>
                  <a:gd name="connsiteY3" fmla="*/ 152400 h 1014412"/>
                  <a:gd name="connsiteX4" fmla="*/ 1485900 w 2216944"/>
                  <a:gd name="connsiteY4" fmla="*/ 395287 h 1014412"/>
                  <a:gd name="connsiteX5" fmla="*/ 2114550 w 2216944"/>
                  <a:gd name="connsiteY5" fmla="*/ 923925 h 1014412"/>
                  <a:gd name="connsiteX6" fmla="*/ 2100262 w 2216944"/>
                  <a:gd name="connsiteY6" fmla="*/ 938212 h 1014412"/>
                  <a:gd name="connsiteX7" fmla="*/ 28575 w 2216944"/>
                  <a:gd name="connsiteY7" fmla="*/ 866775 h 1014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16944" h="1014412">
                    <a:moveTo>
                      <a:pt x="28575" y="866775"/>
                    </a:moveTo>
                    <a:cubicBezTo>
                      <a:pt x="14287" y="557212"/>
                      <a:pt x="0" y="247650"/>
                      <a:pt x="0" y="123825"/>
                    </a:cubicBezTo>
                    <a:cubicBezTo>
                      <a:pt x="0" y="0"/>
                      <a:pt x="28575" y="123825"/>
                      <a:pt x="28575" y="123825"/>
                    </a:cubicBezTo>
                    <a:lnTo>
                      <a:pt x="871537" y="152400"/>
                    </a:lnTo>
                    <a:cubicBezTo>
                      <a:pt x="1114424" y="197644"/>
                      <a:pt x="1278731" y="266699"/>
                      <a:pt x="1485900" y="395287"/>
                    </a:cubicBezTo>
                    <a:cubicBezTo>
                      <a:pt x="1693069" y="523875"/>
                      <a:pt x="2012156" y="833438"/>
                      <a:pt x="2114550" y="923925"/>
                    </a:cubicBezTo>
                    <a:cubicBezTo>
                      <a:pt x="2216944" y="1014412"/>
                      <a:pt x="2100262" y="938212"/>
                      <a:pt x="2100262" y="938212"/>
                    </a:cubicBezTo>
                    <a:lnTo>
                      <a:pt x="28575" y="866775"/>
                    </a:lnTo>
                    <a:close/>
                  </a:path>
                </a:pathLst>
              </a:custGeom>
              <a:solidFill>
                <a:srgbClr val="00FFFF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1259632" y="4077072"/>
                <a:ext cx="1296144" cy="1296144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1403648" y="4221088"/>
                <a:ext cx="1008112" cy="100811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5724128" y="4077072"/>
                <a:ext cx="1296144" cy="1296144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8" name="Oval 67"/>
              <p:cNvSpPr/>
              <p:nvPr/>
            </p:nvSpPr>
            <p:spPr>
              <a:xfrm>
                <a:off x="5868144" y="4221088"/>
                <a:ext cx="1008112" cy="100811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69" name="Straight Connector 68"/>
              <p:cNvCxnSpPr/>
              <p:nvPr/>
            </p:nvCxnSpPr>
            <p:spPr>
              <a:xfrm>
                <a:off x="3059832" y="2564904"/>
                <a:ext cx="72008" cy="2304256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5" name="Group 134"/>
          <p:cNvGrpSpPr/>
          <p:nvPr/>
        </p:nvGrpSpPr>
        <p:grpSpPr>
          <a:xfrm>
            <a:off x="5652120" y="2636912"/>
            <a:ext cx="2473901" cy="2762407"/>
            <a:chOff x="827584" y="1916832"/>
            <a:chExt cx="3168352" cy="3348372"/>
          </a:xfrm>
        </p:grpSpPr>
        <p:sp>
          <p:nvSpPr>
            <p:cNvPr id="147" name="Sun 7"/>
            <p:cNvSpPr/>
            <p:nvPr/>
          </p:nvSpPr>
          <p:spPr>
            <a:xfrm>
              <a:off x="827584" y="1916832"/>
              <a:ext cx="3168352" cy="3348372"/>
            </a:xfrm>
            <a:prstGeom prst="sun">
              <a:avLst>
                <a:gd name="adj" fmla="val 21511"/>
              </a:avLst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7" name="Oval 2"/>
            <p:cNvSpPr/>
            <p:nvPr/>
          </p:nvSpPr>
          <p:spPr>
            <a:xfrm>
              <a:off x="1968356" y="3105570"/>
              <a:ext cx="83364" cy="25142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38" name="Group 40"/>
            <p:cNvGrpSpPr/>
            <p:nvPr/>
          </p:nvGrpSpPr>
          <p:grpSpPr>
            <a:xfrm rot="5210964">
              <a:off x="2188433" y="3706040"/>
              <a:ext cx="1262370" cy="747464"/>
              <a:chOff x="5172936" y="1154416"/>
              <a:chExt cx="1262370" cy="747464"/>
            </a:xfrm>
          </p:grpSpPr>
          <p:sp>
            <p:nvSpPr>
              <p:cNvPr id="140" name="Freeform 139"/>
              <p:cNvSpPr/>
              <p:nvPr/>
            </p:nvSpPr>
            <p:spPr>
              <a:xfrm rot="14781198" flipH="1">
                <a:off x="5453544" y="968119"/>
                <a:ext cx="591556" cy="1152772"/>
              </a:xfrm>
              <a:custGeom>
                <a:avLst/>
                <a:gdLst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37332 w 777479"/>
                  <a:gd name="connsiteY7" fmla="*/ 433387 h 733822"/>
                  <a:gd name="connsiteX8" fmla="*/ 275432 w 777479"/>
                  <a:gd name="connsiteY8" fmla="*/ 659606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37332 w 777479"/>
                  <a:gd name="connsiteY7" fmla="*/ 433387 h 733822"/>
                  <a:gd name="connsiteX8" fmla="*/ 248147 w 777479"/>
                  <a:gd name="connsiteY8" fmla="*/ 649709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248147 w 777479"/>
                  <a:gd name="connsiteY8" fmla="*/ 649709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65919 w 777479"/>
                  <a:gd name="connsiteY10" fmla="*/ 516731 h 733822"/>
                  <a:gd name="connsiteX11" fmla="*/ 384969 w 777479"/>
                  <a:gd name="connsiteY11" fmla="*/ 423862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84969 w 777479"/>
                  <a:gd name="connsiteY11" fmla="*/ 423862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32619 w 777479"/>
                  <a:gd name="connsiteY22" fmla="*/ 4071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62013 w 777479"/>
                  <a:gd name="connsiteY20" fmla="*/ 605036 h 733822"/>
                  <a:gd name="connsiteX21" fmla="*/ 644525 w 777479"/>
                  <a:gd name="connsiteY21" fmla="*/ 483394 h 733822"/>
                  <a:gd name="connsiteX22" fmla="*/ 632619 w 777479"/>
                  <a:gd name="connsiteY22" fmla="*/ 4071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2397 h 834313"/>
                  <a:gd name="connsiteX1" fmla="*/ 239713 w 777479"/>
                  <a:gd name="connsiteY1" fmla="*/ 240985 h 834313"/>
                  <a:gd name="connsiteX2" fmla="*/ 82550 w 777479"/>
                  <a:gd name="connsiteY2" fmla="*/ 336235 h 834313"/>
                  <a:gd name="connsiteX3" fmla="*/ 3969 w 777479"/>
                  <a:gd name="connsiteY3" fmla="*/ 474347 h 834313"/>
                  <a:gd name="connsiteX4" fmla="*/ 106363 w 777479"/>
                  <a:gd name="connsiteY4" fmla="*/ 488635 h 834313"/>
                  <a:gd name="connsiteX5" fmla="*/ 254000 w 777479"/>
                  <a:gd name="connsiteY5" fmla="*/ 386241 h 834313"/>
                  <a:gd name="connsiteX6" fmla="*/ 261144 w 777479"/>
                  <a:gd name="connsiteY6" fmla="*/ 398147 h 834313"/>
                  <a:gd name="connsiteX7" fmla="*/ 223044 w 777479"/>
                  <a:gd name="connsiteY7" fmla="*/ 533878 h 834313"/>
                  <a:gd name="connsiteX8" fmla="*/ 198834 w 777479"/>
                  <a:gd name="connsiteY8" fmla="*/ 660085 h 834313"/>
                  <a:gd name="connsiteX9" fmla="*/ 248147 w 777479"/>
                  <a:gd name="connsiteY9" fmla="*/ 750200 h 834313"/>
                  <a:gd name="connsiteX10" fmla="*/ 335682 w 777479"/>
                  <a:gd name="connsiteY10" fmla="*/ 608466 h 834313"/>
                  <a:gd name="connsiteX11" fmla="*/ 368300 w 777479"/>
                  <a:gd name="connsiteY11" fmla="*/ 488634 h 834313"/>
                  <a:gd name="connsiteX12" fmla="*/ 375444 w 777479"/>
                  <a:gd name="connsiteY12" fmla="*/ 555310 h 834313"/>
                  <a:gd name="connsiteX13" fmla="*/ 401638 w 777479"/>
                  <a:gd name="connsiteY13" fmla="*/ 767241 h 834313"/>
                  <a:gd name="connsiteX14" fmla="*/ 451644 w 777479"/>
                  <a:gd name="connsiteY14" fmla="*/ 833916 h 834313"/>
                  <a:gd name="connsiteX15" fmla="*/ 504032 w 777479"/>
                  <a:gd name="connsiteY15" fmla="*/ 769622 h 834313"/>
                  <a:gd name="connsiteX16" fmla="*/ 504032 w 777479"/>
                  <a:gd name="connsiteY16" fmla="*/ 529115 h 834313"/>
                  <a:gd name="connsiteX17" fmla="*/ 527844 w 777479"/>
                  <a:gd name="connsiteY17" fmla="*/ 643416 h 834313"/>
                  <a:gd name="connsiteX18" fmla="*/ 573088 w 777479"/>
                  <a:gd name="connsiteY18" fmla="*/ 741047 h 834313"/>
                  <a:gd name="connsiteX19" fmla="*/ 625475 w 777479"/>
                  <a:gd name="connsiteY19" fmla="*/ 762478 h 834313"/>
                  <a:gd name="connsiteX20" fmla="*/ 662013 w 777479"/>
                  <a:gd name="connsiteY20" fmla="*/ 705527 h 834313"/>
                  <a:gd name="connsiteX21" fmla="*/ 644525 w 777479"/>
                  <a:gd name="connsiteY21" fmla="*/ 583885 h 834313"/>
                  <a:gd name="connsiteX22" fmla="*/ 632619 w 777479"/>
                  <a:gd name="connsiteY22" fmla="*/ 507685 h 834313"/>
                  <a:gd name="connsiteX23" fmla="*/ 718344 w 777479"/>
                  <a:gd name="connsiteY23" fmla="*/ 657703 h 834313"/>
                  <a:gd name="connsiteX24" fmla="*/ 770732 w 777479"/>
                  <a:gd name="connsiteY24" fmla="*/ 636272 h 834313"/>
                  <a:gd name="connsiteX25" fmla="*/ 758825 w 777479"/>
                  <a:gd name="connsiteY25" fmla="*/ 495778 h 834313"/>
                  <a:gd name="connsiteX26" fmla="*/ 668338 w 777479"/>
                  <a:gd name="connsiteY26" fmla="*/ 324328 h 834313"/>
                  <a:gd name="connsiteX27" fmla="*/ 668239 w 777479"/>
                  <a:gd name="connsiteY27" fmla="*/ 0 h 834313"/>
                  <a:gd name="connsiteX0" fmla="*/ 240017 w 777479"/>
                  <a:gd name="connsiteY0" fmla="*/ 24652 h 834313"/>
                  <a:gd name="connsiteX1" fmla="*/ 239713 w 777479"/>
                  <a:gd name="connsiteY1" fmla="*/ 240985 h 834313"/>
                  <a:gd name="connsiteX2" fmla="*/ 82550 w 777479"/>
                  <a:gd name="connsiteY2" fmla="*/ 336235 h 834313"/>
                  <a:gd name="connsiteX3" fmla="*/ 3969 w 777479"/>
                  <a:gd name="connsiteY3" fmla="*/ 474347 h 834313"/>
                  <a:gd name="connsiteX4" fmla="*/ 106363 w 777479"/>
                  <a:gd name="connsiteY4" fmla="*/ 488635 h 834313"/>
                  <a:gd name="connsiteX5" fmla="*/ 254000 w 777479"/>
                  <a:gd name="connsiteY5" fmla="*/ 386241 h 834313"/>
                  <a:gd name="connsiteX6" fmla="*/ 261144 w 777479"/>
                  <a:gd name="connsiteY6" fmla="*/ 398147 h 834313"/>
                  <a:gd name="connsiteX7" fmla="*/ 223044 w 777479"/>
                  <a:gd name="connsiteY7" fmla="*/ 533878 h 834313"/>
                  <a:gd name="connsiteX8" fmla="*/ 198834 w 777479"/>
                  <a:gd name="connsiteY8" fmla="*/ 660085 h 834313"/>
                  <a:gd name="connsiteX9" fmla="*/ 248147 w 777479"/>
                  <a:gd name="connsiteY9" fmla="*/ 750200 h 834313"/>
                  <a:gd name="connsiteX10" fmla="*/ 335682 w 777479"/>
                  <a:gd name="connsiteY10" fmla="*/ 608466 h 834313"/>
                  <a:gd name="connsiteX11" fmla="*/ 368300 w 777479"/>
                  <a:gd name="connsiteY11" fmla="*/ 488634 h 834313"/>
                  <a:gd name="connsiteX12" fmla="*/ 375444 w 777479"/>
                  <a:gd name="connsiteY12" fmla="*/ 555310 h 834313"/>
                  <a:gd name="connsiteX13" fmla="*/ 401638 w 777479"/>
                  <a:gd name="connsiteY13" fmla="*/ 767241 h 834313"/>
                  <a:gd name="connsiteX14" fmla="*/ 451644 w 777479"/>
                  <a:gd name="connsiteY14" fmla="*/ 833916 h 834313"/>
                  <a:gd name="connsiteX15" fmla="*/ 504032 w 777479"/>
                  <a:gd name="connsiteY15" fmla="*/ 769622 h 834313"/>
                  <a:gd name="connsiteX16" fmla="*/ 504032 w 777479"/>
                  <a:gd name="connsiteY16" fmla="*/ 529115 h 834313"/>
                  <a:gd name="connsiteX17" fmla="*/ 527844 w 777479"/>
                  <a:gd name="connsiteY17" fmla="*/ 643416 h 834313"/>
                  <a:gd name="connsiteX18" fmla="*/ 573088 w 777479"/>
                  <a:gd name="connsiteY18" fmla="*/ 741047 h 834313"/>
                  <a:gd name="connsiteX19" fmla="*/ 625475 w 777479"/>
                  <a:gd name="connsiteY19" fmla="*/ 762478 h 834313"/>
                  <a:gd name="connsiteX20" fmla="*/ 662013 w 777479"/>
                  <a:gd name="connsiteY20" fmla="*/ 705527 h 834313"/>
                  <a:gd name="connsiteX21" fmla="*/ 644525 w 777479"/>
                  <a:gd name="connsiteY21" fmla="*/ 583885 h 834313"/>
                  <a:gd name="connsiteX22" fmla="*/ 632619 w 777479"/>
                  <a:gd name="connsiteY22" fmla="*/ 507685 h 834313"/>
                  <a:gd name="connsiteX23" fmla="*/ 718344 w 777479"/>
                  <a:gd name="connsiteY23" fmla="*/ 657703 h 834313"/>
                  <a:gd name="connsiteX24" fmla="*/ 770732 w 777479"/>
                  <a:gd name="connsiteY24" fmla="*/ 636272 h 834313"/>
                  <a:gd name="connsiteX25" fmla="*/ 758825 w 777479"/>
                  <a:gd name="connsiteY25" fmla="*/ 495778 h 834313"/>
                  <a:gd name="connsiteX26" fmla="*/ 668338 w 777479"/>
                  <a:gd name="connsiteY26" fmla="*/ 324328 h 834313"/>
                  <a:gd name="connsiteX27" fmla="*/ 668239 w 777479"/>
                  <a:gd name="connsiteY27" fmla="*/ 0 h 834313"/>
                  <a:gd name="connsiteX0" fmla="*/ 240017 w 777479"/>
                  <a:gd name="connsiteY0" fmla="*/ 164738 h 974399"/>
                  <a:gd name="connsiteX1" fmla="*/ 239713 w 777479"/>
                  <a:gd name="connsiteY1" fmla="*/ 381071 h 974399"/>
                  <a:gd name="connsiteX2" fmla="*/ 82550 w 777479"/>
                  <a:gd name="connsiteY2" fmla="*/ 476321 h 974399"/>
                  <a:gd name="connsiteX3" fmla="*/ 3969 w 777479"/>
                  <a:gd name="connsiteY3" fmla="*/ 614433 h 974399"/>
                  <a:gd name="connsiteX4" fmla="*/ 106363 w 777479"/>
                  <a:gd name="connsiteY4" fmla="*/ 628721 h 974399"/>
                  <a:gd name="connsiteX5" fmla="*/ 254000 w 777479"/>
                  <a:gd name="connsiteY5" fmla="*/ 526327 h 974399"/>
                  <a:gd name="connsiteX6" fmla="*/ 261144 w 777479"/>
                  <a:gd name="connsiteY6" fmla="*/ 538233 h 974399"/>
                  <a:gd name="connsiteX7" fmla="*/ 223044 w 777479"/>
                  <a:gd name="connsiteY7" fmla="*/ 673964 h 974399"/>
                  <a:gd name="connsiteX8" fmla="*/ 198834 w 777479"/>
                  <a:gd name="connsiteY8" fmla="*/ 800171 h 974399"/>
                  <a:gd name="connsiteX9" fmla="*/ 248147 w 777479"/>
                  <a:gd name="connsiteY9" fmla="*/ 890286 h 974399"/>
                  <a:gd name="connsiteX10" fmla="*/ 335682 w 777479"/>
                  <a:gd name="connsiteY10" fmla="*/ 748552 h 974399"/>
                  <a:gd name="connsiteX11" fmla="*/ 368300 w 777479"/>
                  <a:gd name="connsiteY11" fmla="*/ 628720 h 974399"/>
                  <a:gd name="connsiteX12" fmla="*/ 375444 w 777479"/>
                  <a:gd name="connsiteY12" fmla="*/ 695396 h 974399"/>
                  <a:gd name="connsiteX13" fmla="*/ 401638 w 777479"/>
                  <a:gd name="connsiteY13" fmla="*/ 907327 h 974399"/>
                  <a:gd name="connsiteX14" fmla="*/ 451644 w 777479"/>
                  <a:gd name="connsiteY14" fmla="*/ 974002 h 974399"/>
                  <a:gd name="connsiteX15" fmla="*/ 504032 w 777479"/>
                  <a:gd name="connsiteY15" fmla="*/ 909708 h 974399"/>
                  <a:gd name="connsiteX16" fmla="*/ 504032 w 777479"/>
                  <a:gd name="connsiteY16" fmla="*/ 669201 h 974399"/>
                  <a:gd name="connsiteX17" fmla="*/ 527844 w 777479"/>
                  <a:gd name="connsiteY17" fmla="*/ 783502 h 974399"/>
                  <a:gd name="connsiteX18" fmla="*/ 573088 w 777479"/>
                  <a:gd name="connsiteY18" fmla="*/ 881133 h 974399"/>
                  <a:gd name="connsiteX19" fmla="*/ 625475 w 777479"/>
                  <a:gd name="connsiteY19" fmla="*/ 902564 h 974399"/>
                  <a:gd name="connsiteX20" fmla="*/ 662013 w 777479"/>
                  <a:gd name="connsiteY20" fmla="*/ 845613 h 974399"/>
                  <a:gd name="connsiteX21" fmla="*/ 644525 w 777479"/>
                  <a:gd name="connsiteY21" fmla="*/ 723971 h 974399"/>
                  <a:gd name="connsiteX22" fmla="*/ 632619 w 777479"/>
                  <a:gd name="connsiteY22" fmla="*/ 647771 h 974399"/>
                  <a:gd name="connsiteX23" fmla="*/ 718344 w 777479"/>
                  <a:gd name="connsiteY23" fmla="*/ 797789 h 974399"/>
                  <a:gd name="connsiteX24" fmla="*/ 770732 w 777479"/>
                  <a:gd name="connsiteY24" fmla="*/ 776358 h 974399"/>
                  <a:gd name="connsiteX25" fmla="*/ 758825 w 777479"/>
                  <a:gd name="connsiteY25" fmla="*/ 635864 h 974399"/>
                  <a:gd name="connsiteX26" fmla="*/ 668338 w 777479"/>
                  <a:gd name="connsiteY26" fmla="*/ 464414 h 974399"/>
                  <a:gd name="connsiteX27" fmla="*/ 577964 w 777479"/>
                  <a:gd name="connsiteY27" fmla="*/ 0 h 974399"/>
                  <a:gd name="connsiteX0" fmla="*/ 224488 w 777479"/>
                  <a:gd name="connsiteY0" fmla="*/ 79294 h 974399"/>
                  <a:gd name="connsiteX1" fmla="*/ 239713 w 777479"/>
                  <a:gd name="connsiteY1" fmla="*/ 381071 h 974399"/>
                  <a:gd name="connsiteX2" fmla="*/ 82550 w 777479"/>
                  <a:gd name="connsiteY2" fmla="*/ 476321 h 974399"/>
                  <a:gd name="connsiteX3" fmla="*/ 3969 w 777479"/>
                  <a:gd name="connsiteY3" fmla="*/ 614433 h 974399"/>
                  <a:gd name="connsiteX4" fmla="*/ 106363 w 777479"/>
                  <a:gd name="connsiteY4" fmla="*/ 628721 h 974399"/>
                  <a:gd name="connsiteX5" fmla="*/ 254000 w 777479"/>
                  <a:gd name="connsiteY5" fmla="*/ 526327 h 974399"/>
                  <a:gd name="connsiteX6" fmla="*/ 261144 w 777479"/>
                  <a:gd name="connsiteY6" fmla="*/ 538233 h 974399"/>
                  <a:gd name="connsiteX7" fmla="*/ 223044 w 777479"/>
                  <a:gd name="connsiteY7" fmla="*/ 673964 h 974399"/>
                  <a:gd name="connsiteX8" fmla="*/ 198834 w 777479"/>
                  <a:gd name="connsiteY8" fmla="*/ 800171 h 974399"/>
                  <a:gd name="connsiteX9" fmla="*/ 248147 w 777479"/>
                  <a:gd name="connsiteY9" fmla="*/ 890286 h 974399"/>
                  <a:gd name="connsiteX10" fmla="*/ 335682 w 777479"/>
                  <a:gd name="connsiteY10" fmla="*/ 748552 h 974399"/>
                  <a:gd name="connsiteX11" fmla="*/ 368300 w 777479"/>
                  <a:gd name="connsiteY11" fmla="*/ 628720 h 974399"/>
                  <a:gd name="connsiteX12" fmla="*/ 375444 w 777479"/>
                  <a:gd name="connsiteY12" fmla="*/ 695396 h 974399"/>
                  <a:gd name="connsiteX13" fmla="*/ 401638 w 777479"/>
                  <a:gd name="connsiteY13" fmla="*/ 907327 h 974399"/>
                  <a:gd name="connsiteX14" fmla="*/ 451644 w 777479"/>
                  <a:gd name="connsiteY14" fmla="*/ 974002 h 974399"/>
                  <a:gd name="connsiteX15" fmla="*/ 504032 w 777479"/>
                  <a:gd name="connsiteY15" fmla="*/ 909708 h 974399"/>
                  <a:gd name="connsiteX16" fmla="*/ 504032 w 777479"/>
                  <a:gd name="connsiteY16" fmla="*/ 669201 h 974399"/>
                  <a:gd name="connsiteX17" fmla="*/ 527844 w 777479"/>
                  <a:gd name="connsiteY17" fmla="*/ 783502 h 974399"/>
                  <a:gd name="connsiteX18" fmla="*/ 573088 w 777479"/>
                  <a:gd name="connsiteY18" fmla="*/ 881133 h 974399"/>
                  <a:gd name="connsiteX19" fmla="*/ 625475 w 777479"/>
                  <a:gd name="connsiteY19" fmla="*/ 902564 h 974399"/>
                  <a:gd name="connsiteX20" fmla="*/ 662013 w 777479"/>
                  <a:gd name="connsiteY20" fmla="*/ 845613 h 974399"/>
                  <a:gd name="connsiteX21" fmla="*/ 644525 w 777479"/>
                  <a:gd name="connsiteY21" fmla="*/ 723971 h 974399"/>
                  <a:gd name="connsiteX22" fmla="*/ 632619 w 777479"/>
                  <a:gd name="connsiteY22" fmla="*/ 647771 h 974399"/>
                  <a:gd name="connsiteX23" fmla="*/ 718344 w 777479"/>
                  <a:gd name="connsiteY23" fmla="*/ 797789 h 974399"/>
                  <a:gd name="connsiteX24" fmla="*/ 770732 w 777479"/>
                  <a:gd name="connsiteY24" fmla="*/ 776358 h 974399"/>
                  <a:gd name="connsiteX25" fmla="*/ 758825 w 777479"/>
                  <a:gd name="connsiteY25" fmla="*/ 635864 h 974399"/>
                  <a:gd name="connsiteX26" fmla="*/ 668338 w 777479"/>
                  <a:gd name="connsiteY26" fmla="*/ 464414 h 974399"/>
                  <a:gd name="connsiteX27" fmla="*/ 577964 w 777479"/>
                  <a:gd name="connsiteY27" fmla="*/ 0 h 974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777479" h="974399">
                    <a:moveTo>
                      <a:pt x="224488" y="79294"/>
                    </a:moveTo>
                    <a:cubicBezTo>
                      <a:pt x="238577" y="124935"/>
                      <a:pt x="263369" y="314900"/>
                      <a:pt x="239713" y="381071"/>
                    </a:cubicBezTo>
                    <a:cubicBezTo>
                      <a:pt x="216057" y="447242"/>
                      <a:pt x="121841" y="437427"/>
                      <a:pt x="82550" y="476321"/>
                    </a:cubicBezTo>
                    <a:cubicBezTo>
                      <a:pt x="43259" y="515215"/>
                      <a:pt x="0" y="589033"/>
                      <a:pt x="3969" y="614433"/>
                    </a:cubicBezTo>
                    <a:cubicBezTo>
                      <a:pt x="7938" y="639833"/>
                      <a:pt x="64691" y="643405"/>
                      <a:pt x="106363" y="628721"/>
                    </a:cubicBezTo>
                    <a:cubicBezTo>
                      <a:pt x="148035" y="614037"/>
                      <a:pt x="228203" y="541408"/>
                      <a:pt x="254000" y="526327"/>
                    </a:cubicBezTo>
                    <a:cubicBezTo>
                      <a:pt x="279797" y="511246"/>
                      <a:pt x="266303" y="513627"/>
                      <a:pt x="261144" y="538233"/>
                    </a:cubicBezTo>
                    <a:cubicBezTo>
                      <a:pt x="255985" y="562839"/>
                      <a:pt x="233429" y="630308"/>
                      <a:pt x="223044" y="673964"/>
                    </a:cubicBezTo>
                    <a:cubicBezTo>
                      <a:pt x="212659" y="717620"/>
                      <a:pt x="194650" y="764117"/>
                      <a:pt x="198834" y="800171"/>
                    </a:cubicBezTo>
                    <a:cubicBezTo>
                      <a:pt x="203018" y="836225"/>
                      <a:pt x="225339" y="898889"/>
                      <a:pt x="248147" y="890286"/>
                    </a:cubicBezTo>
                    <a:cubicBezTo>
                      <a:pt x="270955" y="881683"/>
                      <a:pt x="315657" y="792146"/>
                      <a:pt x="335682" y="748552"/>
                    </a:cubicBezTo>
                    <a:cubicBezTo>
                      <a:pt x="355707" y="704958"/>
                      <a:pt x="361673" y="637579"/>
                      <a:pt x="368300" y="628720"/>
                    </a:cubicBezTo>
                    <a:cubicBezTo>
                      <a:pt x="374927" y="619861"/>
                      <a:pt x="369888" y="648962"/>
                      <a:pt x="375444" y="695396"/>
                    </a:cubicBezTo>
                    <a:cubicBezTo>
                      <a:pt x="381000" y="741831"/>
                      <a:pt x="388938" y="860893"/>
                      <a:pt x="401638" y="907327"/>
                    </a:cubicBezTo>
                    <a:cubicBezTo>
                      <a:pt x="414338" y="953761"/>
                      <a:pt x="434578" y="973605"/>
                      <a:pt x="451644" y="974002"/>
                    </a:cubicBezTo>
                    <a:cubicBezTo>
                      <a:pt x="468710" y="974399"/>
                      <a:pt x="495301" y="960508"/>
                      <a:pt x="504032" y="909708"/>
                    </a:cubicBezTo>
                    <a:cubicBezTo>
                      <a:pt x="512763" y="858908"/>
                      <a:pt x="500063" y="690235"/>
                      <a:pt x="504032" y="669201"/>
                    </a:cubicBezTo>
                    <a:cubicBezTo>
                      <a:pt x="508001" y="648167"/>
                      <a:pt x="516335" y="748180"/>
                      <a:pt x="527844" y="783502"/>
                    </a:cubicBezTo>
                    <a:cubicBezTo>
                      <a:pt x="539353" y="818824"/>
                      <a:pt x="556816" y="861289"/>
                      <a:pt x="573088" y="881133"/>
                    </a:cubicBezTo>
                    <a:cubicBezTo>
                      <a:pt x="589360" y="900977"/>
                      <a:pt x="610654" y="908484"/>
                      <a:pt x="625475" y="902564"/>
                    </a:cubicBezTo>
                    <a:cubicBezTo>
                      <a:pt x="640296" y="896644"/>
                      <a:pt x="658838" y="875379"/>
                      <a:pt x="662013" y="845613"/>
                    </a:cubicBezTo>
                    <a:cubicBezTo>
                      <a:pt x="665188" y="815847"/>
                      <a:pt x="649424" y="756945"/>
                      <a:pt x="644525" y="723971"/>
                    </a:cubicBezTo>
                    <a:cubicBezTo>
                      <a:pt x="639626" y="690997"/>
                      <a:pt x="620316" y="635468"/>
                      <a:pt x="632619" y="647771"/>
                    </a:cubicBezTo>
                    <a:cubicBezTo>
                      <a:pt x="644922" y="660074"/>
                      <a:pt x="695325" y="776358"/>
                      <a:pt x="718344" y="797789"/>
                    </a:cubicBezTo>
                    <a:cubicBezTo>
                      <a:pt x="741363" y="819220"/>
                      <a:pt x="763985" y="803346"/>
                      <a:pt x="770732" y="776358"/>
                    </a:cubicBezTo>
                    <a:cubicBezTo>
                      <a:pt x="777479" y="749371"/>
                      <a:pt x="775891" y="687855"/>
                      <a:pt x="758825" y="635864"/>
                    </a:cubicBezTo>
                    <a:cubicBezTo>
                      <a:pt x="741759" y="583873"/>
                      <a:pt x="698481" y="570391"/>
                      <a:pt x="668338" y="464414"/>
                    </a:cubicBezTo>
                    <a:cubicBezTo>
                      <a:pt x="638195" y="358437"/>
                      <a:pt x="580345" y="78978"/>
                      <a:pt x="577964" y="0"/>
                    </a:cubicBezTo>
                  </a:path>
                </a:pathLst>
              </a:custGeom>
              <a:solidFill>
                <a:srgbClr val="FFFF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141" name="Group 35"/>
              <p:cNvGrpSpPr/>
              <p:nvPr/>
            </p:nvGrpSpPr>
            <p:grpSpPr>
              <a:xfrm rot="3711774" flipH="1">
                <a:off x="5542462" y="1009035"/>
                <a:ext cx="747464" cy="1038225"/>
                <a:chOff x="990600" y="1785938"/>
                <a:chExt cx="747713" cy="1038225"/>
              </a:xfrm>
            </p:grpSpPr>
            <p:sp>
              <p:nvSpPr>
                <p:cNvPr id="142" name="Freeform 141"/>
                <p:cNvSpPr/>
                <p:nvPr/>
              </p:nvSpPr>
              <p:spPr>
                <a:xfrm>
                  <a:off x="990600" y="1785938"/>
                  <a:ext cx="747713" cy="800100"/>
                </a:xfrm>
                <a:custGeom>
                  <a:avLst/>
                  <a:gdLst>
                    <a:gd name="connsiteX0" fmla="*/ 180975 w 747713"/>
                    <a:gd name="connsiteY0" fmla="*/ 752475 h 800100"/>
                    <a:gd name="connsiteX1" fmla="*/ 261938 w 747713"/>
                    <a:gd name="connsiteY1" fmla="*/ 766762 h 800100"/>
                    <a:gd name="connsiteX2" fmla="*/ 342900 w 747713"/>
                    <a:gd name="connsiteY2" fmla="*/ 790575 h 800100"/>
                    <a:gd name="connsiteX3" fmla="*/ 414338 w 747713"/>
                    <a:gd name="connsiteY3" fmla="*/ 800100 h 800100"/>
                    <a:gd name="connsiteX4" fmla="*/ 495300 w 747713"/>
                    <a:gd name="connsiteY4" fmla="*/ 795337 h 800100"/>
                    <a:gd name="connsiteX5" fmla="*/ 566738 w 747713"/>
                    <a:gd name="connsiteY5" fmla="*/ 790575 h 800100"/>
                    <a:gd name="connsiteX6" fmla="*/ 638175 w 747713"/>
                    <a:gd name="connsiteY6" fmla="*/ 781050 h 800100"/>
                    <a:gd name="connsiteX7" fmla="*/ 671513 w 747713"/>
                    <a:gd name="connsiteY7" fmla="*/ 762000 h 800100"/>
                    <a:gd name="connsiteX8" fmla="*/ 676275 w 747713"/>
                    <a:gd name="connsiteY8" fmla="*/ 685800 h 800100"/>
                    <a:gd name="connsiteX9" fmla="*/ 709613 w 747713"/>
                    <a:gd name="connsiteY9" fmla="*/ 552450 h 800100"/>
                    <a:gd name="connsiteX10" fmla="*/ 738188 w 747713"/>
                    <a:gd name="connsiteY10" fmla="*/ 395287 h 800100"/>
                    <a:gd name="connsiteX11" fmla="*/ 747713 w 747713"/>
                    <a:gd name="connsiteY11" fmla="*/ 238125 h 800100"/>
                    <a:gd name="connsiteX12" fmla="*/ 723900 w 747713"/>
                    <a:gd name="connsiteY12" fmla="*/ 104775 h 800100"/>
                    <a:gd name="connsiteX13" fmla="*/ 642938 w 747713"/>
                    <a:gd name="connsiteY13" fmla="*/ 38100 h 800100"/>
                    <a:gd name="connsiteX14" fmla="*/ 523875 w 747713"/>
                    <a:gd name="connsiteY14" fmla="*/ 9525 h 800100"/>
                    <a:gd name="connsiteX15" fmla="*/ 419100 w 747713"/>
                    <a:gd name="connsiteY15" fmla="*/ 0 h 800100"/>
                    <a:gd name="connsiteX16" fmla="*/ 333375 w 747713"/>
                    <a:gd name="connsiteY16" fmla="*/ 9525 h 800100"/>
                    <a:gd name="connsiteX17" fmla="*/ 247650 w 747713"/>
                    <a:gd name="connsiteY17" fmla="*/ 47625 h 800100"/>
                    <a:gd name="connsiteX18" fmla="*/ 180975 w 747713"/>
                    <a:gd name="connsiteY18" fmla="*/ 90487 h 800100"/>
                    <a:gd name="connsiteX19" fmla="*/ 161925 w 747713"/>
                    <a:gd name="connsiteY19" fmla="*/ 128587 h 800100"/>
                    <a:gd name="connsiteX20" fmla="*/ 166688 w 747713"/>
                    <a:gd name="connsiteY20" fmla="*/ 176212 h 800100"/>
                    <a:gd name="connsiteX21" fmla="*/ 185738 w 747713"/>
                    <a:gd name="connsiteY21" fmla="*/ 238125 h 800100"/>
                    <a:gd name="connsiteX22" fmla="*/ 209550 w 747713"/>
                    <a:gd name="connsiteY22" fmla="*/ 309562 h 800100"/>
                    <a:gd name="connsiteX23" fmla="*/ 247650 w 747713"/>
                    <a:gd name="connsiteY23" fmla="*/ 428625 h 800100"/>
                    <a:gd name="connsiteX24" fmla="*/ 257175 w 747713"/>
                    <a:gd name="connsiteY24" fmla="*/ 438150 h 800100"/>
                    <a:gd name="connsiteX25" fmla="*/ 176213 w 747713"/>
                    <a:gd name="connsiteY25" fmla="*/ 204787 h 800100"/>
                    <a:gd name="connsiteX26" fmla="*/ 114300 w 747713"/>
                    <a:gd name="connsiteY26" fmla="*/ 200025 h 800100"/>
                    <a:gd name="connsiteX27" fmla="*/ 57150 w 747713"/>
                    <a:gd name="connsiteY27" fmla="*/ 214312 h 800100"/>
                    <a:gd name="connsiteX28" fmla="*/ 23813 w 747713"/>
                    <a:gd name="connsiteY28" fmla="*/ 271462 h 800100"/>
                    <a:gd name="connsiteX29" fmla="*/ 0 w 747713"/>
                    <a:gd name="connsiteY29" fmla="*/ 347662 h 800100"/>
                    <a:gd name="connsiteX30" fmla="*/ 0 w 747713"/>
                    <a:gd name="connsiteY30" fmla="*/ 428625 h 800100"/>
                    <a:gd name="connsiteX31" fmla="*/ 42863 w 747713"/>
                    <a:gd name="connsiteY31" fmla="*/ 504825 h 800100"/>
                    <a:gd name="connsiteX32" fmla="*/ 100013 w 747713"/>
                    <a:gd name="connsiteY32" fmla="*/ 600075 h 800100"/>
                    <a:gd name="connsiteX33" fmla="*/ 180975 w 747713"/>
                    <a:gd name="connsiteY33" fmla="*/ 752475 h 800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747713" h="800100">
                      <a:moveTo>
                        <a:pt x="180975" y="752475"/>
                      </a:moveTo>
                      <a:lnTo>
                        <a:pt x="261938" y="766762"/>
                      </a:lnTo>
                      <a:lnTo>
                        <a:pt x="342900" y="790575"/>
                      </a:lnTo>
                      <a:lnTo>
                        <a:pt x="414338" y="800100"/>
                      </a:lnTo>
                      <a:lnTo>
                        <a:pt x="495300" y="795337"/>
                      </a:lnTo>
                      <a:lnTo>
                        <a:pt x="566738" y="790575"/>
                      </a:lnTo>
                      <a:lnTo>
                        <a:pt x="638175" y="781050"/>
                      </a:lnTo>
                      <a:lnTo>
                        <a:pt x="671513" y="762000"/>
                      </a:lnTo>
                      <a:lnTo>
                        <a:pt x="676275" y="685800"/>
                      </a:lnTo>
                      <a:lnTo>
                        <a:pt x="709613" y="552450"/>
                      </a:lnTo>
                      <a:lnTo>
                        <a:pt x="738188" y="395287"/>
                      </a:lnTo>
                      <a:lnTo>
                        <a:pt x="747713" y="238125"/>
                      </a:lnTo>
                      <a:lnTo>
                        <a:pt x="723900" y="104775"/>
                      </a:lnTo>
                      <a:lnTo>
                        <a:pt x="642938" y="38100"/>
                      </a:lnTo>
                      <a:lnTo>
                        <a:pt x="523875" y="9525"/>
                      </a:lnTo>
                      <a:lnTo>
                        <a:pt x="419100" y="0"/>
                      </a:lnTo>
                      <a:lnTo>
                        <a:pt x="333375" y="9525"/>
                      </a:lnTo>
                      <a:lnTo>
                        <a:pt x="247650" y="47625"/>
                      </a:lnTo>
                      <a:lnTo>
                        <a:pt x="180975" y="90487"/>
                      </a:lnTo>
                      <a:lnTo>
                        <a:pt x="161925" y="128587"/>
                      </a:lnTo>
                      <a:lnTo>
                        <a:pt x="166688" y="176212"/>
                      </a:lnTo>
                      <a:lnTo>
                        <a:pt x="185738" y="238125"/>
                      </a:lnTo>
                      <a:lnTo>
                        <a:pt x="209550" y="309562"/>
                      </a:lnTo>
                      <a:lnTo>
                        <a:pt x="247650" y="428625"/>
                      </a:lnTo>
                      <a:lnTo>
                        <a:pt x="257175" y="438150"/>
                      </a:lnTo>
                      <a:lnTo>
                        <a:pt x="176213" y="204787"/>
                      </a:lnTo>
                      <a:lnTo>
                        <a:pt x="114300" y="200025"/>
                      </a:lnTo>
                      <a:lnTo>
                        <a:pt x="57150" y="214312"/>
                      </a:lnTo>
                      <a:lnTo>
                        <a:pt x="23813" y="271462"/>
                      </a:lnTo>
                      <a:lnTo>
                        <a:pt x="0" y="347662"/>
                      </a:lnTo>
                      <a:lnTo>
                        <a:pt x="0" y="428625"/>
                      </a:lnTo>
                      <a:lnTo>
                        <a:pt x="42863" y="504825"/>
                      </a:lnTo>
                      <a:lnTo>
                        <a:pt x="100013" y="600075"/>
                      </a:lnTo>
                      <a:lnTo>
                        <a:pt x="180975" y="752475"/>
                      </a:lnTo>
                      <a:close/>
                    </a:path>
                  </a:pathLst>
                </a:custGeom>
                <a:solidFill>
                  <a:srgbClr val="C00000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43" name="Freeform 142"/>
                <p:cNvSpPr/>
                <p:nvPr/>
              </p:nvSpPr>
              <p:spPr>
                <a:xfrm>
                  <a:off x="1176338" y="2552700"/>
                  <a:ext cx="500062" cy="90488"/>
                </a:xfrm>
                <a:custGeom>
                  <a:avLst/>
                  <a:gdLst>
                    <a:gd name="connsiteX0" fmla="*/ 0 w 500062"/>
                    <a:gd name="connsiteY0" fmla="*/ 0 h 90488"/>
                    <a:gd name="connsiteX1" fmla="*/ 9525 w 500062"/>
                    <a:gd name="connsiteY1" fmla="*/ 57150 h 90488"/>
                    <a:gd name="connsiteX2" fmla="*/ 195262 w 500062"/>
                    <a:gd name="connsiteY2" fmla="*/ 85725 h 90488"/>
                    <a:gd name="connsiteX3" fmla="*/ 333375 w 500062"/>
                    <a:gd name="connsiteY3" fmla="*/ 90488 h 90488"/>
                    <a:gd name="connsiteX4" fmla="*/ 442912 w 500062"/>
                    <a:gd name="connsiteY4" fmla="*/ 80963 h 90488"/>
                    <a:gd name="connsiteX5" fmla="*/ 500062 w 500062"/>
                    <a:gd name="connsiteY5" fmla="*/ 71438 h 90488"/>
                    <a:gd name="connsiteX6" fmla="*/ 485775 w 500062"/>
                    <a:gd name="connsiteY6" fmla="*/ 4763 h 90488"/>
                    <a:gd name="connsiteX7" fmla="*/ 433387 w 500062"/>
                    <a:gd name="connsiteY7" fmla="*/ 23813 h 90488"/>
                    <a:gd name="connsiteX8" fmla="*/ 223837 w 500062"/>
                    <a:gd name="connsiteY8" fmla="*/ 42863 h 90488"/>
                    <a:gd name="connsiteX9" fmla="*/ 95250 w 500062"/>
                    <a:gd name="connsiteY9" fmla="*/ 19050 h 90488"/>
                    <a:gd name="connsiteX10" fmla="*/ 0 w 500062"/>
                    <a:gd name="connsiteY10" fmla="*/ 0 h 904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500062" h="90488">
                      <a:moveTo>
                        <a:pt x="0" y="0"/>
                      </a:moveTo>
                      <a:lnTo>
                        <a:pt x="9525" y="57150"/>
                      </a:lnTo>
                      <a:lnTo>
                        <a:pt x="195262" y="85725"/>
                      </a:lnTo>
                      <a:lnTo>
                        <a:pt x="333375" y="90488"/>
                      </a:lnTo>
                      <a:lnTo>
                        <a:pt x="442912" y="80963"/>
                      </a:lnTo>
                      <a:lnTo>
                        <a:pt x="500062" y="71438"/>
                      </a:lnTo>
                      <a:lnTo>
                        <a:pt x="485775" y="4763"/>
                      </a:lnTo>
                      <a:lnTo>
                        <a:pt x="433387" y="23813"/>
                      </a:lnTo>
                      <a:lnTo>
                        <a:pt x="223837" y="42863"/>
                      </a:lnTo>
                      <a:lnTo>
                        <a:pt x="95250" y="1905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44" name="Freeform 143"/>
                <p:cNvSpPr/>
                <p:nvPr/>
              </p:nvSpPr>
              <p:spPr>
                <a:xfrm>
                  <a:off x="1185863" y="2628900"/>
                  <a:ext cx="495300" cy="195263"/>
                </a:xfrm>
                <a:custGeom>
                  <a:avLst/>
                  <a:gdLst>
                    <a:gd name="connsiteX0" fmla="*/ 0 w 495300"/>
                    <a:gd name="connsiteY0" fmla="*/ 9525 h 195263"/>
                    <a:gd name="connsiteX1" fmla="*/ 0 w 495300"/>
                    <a:gd name="connsiteY1" fmla="*/ 90488 h 195263"/>
                    <a:gd name="connsiteX2" fmla="*/ 23812 w 495300"/>
                    <a:gd name="connsiteY2" fmla="*/ 147638 h 195263"/>
                    <a:gd name="connsiteX3" fmla="*/ 95250 w 495300"/>
                    <a:gd name="connsiteY3" fmla="*/ 185738 h 195263"/>
                    <a:gd name="connsiteX4" fmla="*/ 219075 w 495300"/>
                    <a:gd name="connsiteY4" fmla="*/ 195263 h 195263"/>
                    <a:gd name="connsiteX5" fmla="*/ 323850 w 495300"/>
                    <a:gd name="connsiteY5" fmla="*/ 195263 h 195263"/>
                    <a:gd name="connsiteX6" fmla="*/ 400050 w 495300"/>
                    <a:gd name="connsiteY6" fmla="*/ 185738 h 195263"/>
                    <a:gd name="connsiteX7" fmla="*/ 457200 w 495300"/>
                    <a:gd name="connsiteY7" fmla="*/ 171450 h 195263"/>
                    <a:gd name="connsiteX8" fmla="*/ 476250 w 495300"/>
                    <a:gd name="connsiteY8" fmla="*/ 104775 h 195263"/>
                    <a:gd name="connsiteX9" fmla="*/ 476250 w 495300"/>
                    <a:gd name="connsiteY9" fmla="*/ 52388 h 195263"/>
                    <a:gd name="connsiteX10" fmla="*/ 495300 w 495300"/>
                    <a:gd name="connsiteY10" fmla="*/ 0 h 195263"/>
                    <a:gd name="connsiteX11" fmla="*/ 361950 w 495300"/>
                    <a:gd name="connsiteY11" fmla="*/ 19050 h 195263"/>
                    <a:gd name="connsiteX12" fmla="*/ 252412 w 495300"/>
                    <a:gd name="connsiteY12" fmla="*/ 19050 h 195263"/>
                    <a:gd name="connsiteX13" fmla="*/ 142875 w 495300"/>
                    <a:gd name="connsiteY13" fmla="*/ 19050 h 195263"/>
                    <a:gd name="connsiteX14" fmla="*/ 0 w 495300"/>
                    <a:gd name="connsiteY14" fmla="*/ 9525 h 1952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495300" h="195263">
                      <a:moveTo>
                        <a:pt x="0" y="9525"/>
                      </a:moveTo>
                      <a:lnTo>
                        <a:pt x="0" y="90488"/>
                      </a:lnTo>
                      <a:lnTo>
                        <a:pt x="23812" y="147638"/>
                      </a:lnTo>
                      <a:lnTo>
                        <a:pt x="95250" y="185738"/>
                      </a:lnTo>
                      <a:lnTo>
                        <a:pt x="219075" y="195263"/>
                      </a:lnTo>
                      <a:lnTo>
                        <a:pt x="323850" y="195263"/>
                      </a:lnTo>
                      <a:lnTo>
                        <a:pt x="400050" y="185738"/>
                      </a:lnTo>
                      <a:lnTo>
                        <a:pt x="457200" y="171450"/>
                      </a:lnTo>
                      <a:lnTo>
                        <a:pt x="476250" y="104775"/>
                      </a:lnTo>
                      <a:lnTo>
                        <a:pt x="476250" y="52388"/>
                      </a:lnTo>
                      <a:lnTo>
                        <a:pt x="495300" y="0"/>
                      </a:lnTo>
                      <a:lnTo>
                        <a:pt x="361950" y="19050"/>
                      </a:lnTo>
                      <a:lnTo>
                        <a:pt x="252412" y="19050"/>
                      </a:lnTo>
                      <a:lnTo>
                        <a:pt x="142875" y="19050"/>
                      </a:lnTo>
                      <a:lnTo>
                        <a:pt x="0" y="9525"/>
                      </a:lnTo>
                      <a:close/>
                    </a:path>
                  </a:pathLst>
                </a:custGeom>
                <a:solidFill>
                  <a:srgbClr val="C00000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sp>
          <p:nvSpPr>
            <p:cNvPr id="139" name="Arc 138"/>
            <p:cNvSpPr/>
            <p:nvPr/>
          </p:nvSpPr>
          <p:spPr>
            <a:xfrm rot="10800000" flipV="1">
              <a:off x="1231922" y="3068960"/>
              <a:ext cx="1008114" cy="1080119"/>
            </a:xfrm>
            <a:prstGeom prst="arc">
              <a:avLst>
                <a:gd name="adj1" fmla="val 5158574"/>
                <a:gd name="adj2" fmla="val 10457216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148" name="Group 147"/>
          <p:cNvGrpSpPr/>
          <p:nvPr/>
        </p:nvGrpSpPr>
        <p:grpSpPr>
          <a:xfrm>
            <a:off x="5652120" y="2636912"/>
            <a:ext cx="2473901" cy="2821459"/>
            <a:chOff x="5580112" y="2420888"/>
            <a:chExt cx="2473901" cy="2821459"/>
          </a:xfrm>
        </p:grpSpPr>
        <p:grpSp>
          <p:nvGrpSpPr>
            <p:cNvPr id="100" name="Group 11"/>
            <p:cNvGrpSpPr/>
            <p:nvPr/>
          </p:nvGrpSpPr>
          <p:grpSpPr>
            <a:xfrm>
              <a:off x="5580112" y="2420888"/>
              <a:ext cx="2473901" cy="2821459"/>
              <a:chOff x="3203848" y="1700808"/>
              <a:chExt cx="3168352" cy="3419950"/>
            </a:xfrm>
          </p:grpSpPr>
          <p:sp>
            <p:nvSpPr>
              <p:cNvPr id="109" name="Freeform 5"/>
              <p:cNvSpPr/>
              <p:nvPr/>
            </p:nvSpPr>
            <p:spPr>
              <a:xfrm flipH="1">
                <a:off x="4932040" y="4149080"/>
                <a:ext cx="583644" cy="936104"/>
              </a:xfrm>
              <a:custGeom>
                <a:avLst/>
                <a:gdLst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98859 w 625872"/>
                  <a:gd name="connsiteY6" fmla="*/ 576262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86581 w 625872"/>
                  <a:gd name="connsiteY6" fmla="*/ 600620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52338"/>
                  <a:gd name="connsiteX1" fmla="*/ 586978 w 629778"/>
                  <a:gd name="connsiteY1" fmla="*/ 707231 h 852338"/>
                  <a:gd name="connsiteX2" fmla="*/ 332557 w 629778"/>
                  <a:gd name="connsiteY2" fmla="*/ 850230 h 852338"/>
                  <a:gd name="connsiteX3" fmla="*/ 65484 w 629778"/>
                  <a:gd name="connsiteY3" fmla="*/ 809625 h 852338"/>
                  <a:gd name="connsiteX4" fmla="*/ 15478 w 629778"/>
                  <a:gd name="connsiteY4" fmla="*/ 671512 h 852338"/>
                  <a:gd name="connsiteX5" fmla="*/ 158353 w 629778"/>
                  <a:gd name="connsiteY5" fmla="*/ 540543 h 852338"/>
                  <a:gd name="connsiteX6" fmla="*/ 386581 w 629778"/>
                  <a:gd name="connsiteY6" fmla="*/ 600620 h 852338"/>
                  <a:gd name="connsiteX7" fmla="*/ 408384 w 629778"/>
                  <a:gd name="connsiteY7" fmla="*/ 554831 h 852338"/>
                  <a:gd name="connsiteX8" fmla="*/ 403622 w 629778"/>
                  <a:gd name="connsiteY8" fmla="*/ 0 h 852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9778" h="852338">
                    <a:moveTo>
                      <a:pt x="589359" y="40481"/>
                    </a:moveTo>
                    <a:cubicBezTo>
                      <a:pt x="607615" y="308570"/>
                      <a:pt x="629778" y="572273"/>
                      <a:pt x="586978" y="707231"/>
                    </a:cubicBezTo>
                    <a:cubicBezTo>
                      <a:pt x="544178" y="842189"/>
                      <a:pt x="393081" y="852338"/>
                      <a:pt x="332557" y="850230"/>
                    </a:cubicBezTo>
                    <a:cubicBezTo>
                      <a:pt x="247154" y="847800"/>
                      <a:pt x="118330" y="839411"/>
                      <a:pt x="65484" y="809625"/>
                    </a:cubicBezTo>
                    <a:cubicBezTo>
                      <a:pt x="12638" y="779839"/>
                      <a:pt x="0" y="716359"/>
                      <a:pt x="15478" y="671512"/>
                    </a:cubicBezTo>
                    <a:cubicBezTo>
                      <a:pt x="30956" y="626665"/>
                      <a:pt x="96503" y="552358"/>
                      <a:pt x="158353" y="540543"/>
                    </a:cubicBezTo>
                    <a:cubicBezTo>
                      <a:pt x="220203" y="528728"/>
                      <a:pt x="344909" y="598239"/>
                      <a:pt x="386581" y="600620"/>
                    </a:cubicBezTo>
                    <a:cubicBezTo>
                      <a:pt x="428253" y="603001"/>
                      <a:pt x="405544" y="654934"/>
                      <a:pt x="408384" y="554831"/>
                    </a:cubicBezTo>
                    <a:cubicBezTo>
                      <a:pt x="411224" y="454728"/>
                      <a:pt x="406400" y="229393"/>
                      <a:pt x="403622" y="0"/>
                    </a:cubicBezTo>
                  </a:path>
                </a:pathLst>
              </a:custGeom>
              <a:solidFill>
                <a:srgbClr val="FFFF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0" name="Freeform 6"/>
              <p:cNvSpPr/>
              <p:nvPr/>
            </p:nvSpPr>
            <p:spPr>
              <a:xfrm>
                <a:off x="4139952" y="4184654"/>
                <a:ext cx="504056" cy="936104"/>
              </a:xfrm>
              <a:custGeom>
                <a:avLst/>
                <a:gdLst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98859 w 625872"/>
                  <a:gd name="connsiteY6" fmla="*/ 576262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5872"/>
                  <a:gd name="connsiteY0" fmla="*/ 40481 h 840978"/>
                  <a:gd name="connsiteX1" fmla="*/ 586978 w 625872"/>
                  <a:gd name="connsiteY1" fmla="*/ 707231 h 840978"/>
                  <a:gd name="connsiteX2" fmla="*/ 355997 w 625872"/>
                  <a:gd name="connsiteY2" fmla="*/ 823912 h 840978"/>
                  <a:gd name="connsiteX3" fmla="*/ 65484 w 625872"/>
                  <a:gd name="connsiteY3" fmla="*/ 809625 h 840978"/>
                  <a:gd name="connsiteX4" fmla="*/ 15478 w 625872"/>
                  <a:gd name="connsiteY4" fmla="*/ 671512 h 840978"/>
                  <a:gd name="connsiteX5" fmla="*/ 158353 w 625872"/>
                  <a:gd name="connsiteY5" fmla="*/ 540543 h 840978"/>
                  <a:gd name="connsiteX6" fmla="*/ 386581 w 625872"/>
                  <a:gd name="connsiteY6" fmla="*/ 600620 h 840978"/>
                  <a:gd name="connsiteX7" fmla="*/ 408384 w 625872"/>
                  <a:gd name="connsiteY7" fmla="*/ 554831 h 840978"/>
                  <a:gd name="connsiteX8" fmla="*/ 403622 w 625872"/>
                  <a:gd name="connsiteY8" fmla="*/ 0 h 840978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67296"/>
                  <a:gd name="connsiteX1" fmla="*/ 586978 w 629778"/>
                  <a:gd name="connsiteY1" fmla="*/ 707231 h 867296"/>
                  <a:gd name="connsiteX2" fmla="*/ 332557 w 629778"/>
                  <a:gd name="connsiteY2" fmla="*/ 850230 h 867296"/>
                  <a:gd name="connsiteX3" fmla="*/ 65484 w 629778"/>
                  <a:gd name="connsiteY3" fmla="*/ 809625 h 867296"/>
                  <a:gd name="connsiteX4" fmla="*/ 15478 w 629778"/>
                  <a:gd name="connsiteY4" fmla="*/ 671512 h 867296"/>
                  <a:gd name="connsiteX5" fmla="*/ 158353 w 629778"/>
                  <a:gd name="connsiteY5" fmla="*/ 540543 h 867296"/>
                  <a:gd name="connsiteX6" fmla="*/ 386581 w 629778"/>
                  <a:gd name="connsiteY6" fmla="*/ 600620 h 867296"/>
                  <a:gd name="connsiteX7" fmla="*/ 408384 w 629778"/>
                  <a:gd name="connsiteY7" fmla="*/ 554831 h 867296"/>
                  <a:gd name="connsiteX8" fmla="*/ 403622 w 629778"/>
                  <a:gd name="connsiteY8" fmla="*/ 0 h 867296"/>
                  <a:gd name="connsiteX0" fmla="*/ 589359 w 629778"/>
                  <a:gd name="connsiteY0" fmla="*/ 40481 h 852338"/>
                  <a:gd name="connsiteX1" fmla="*/ 586978 w 629778"/>
                  <a:gd name="connsiteY1" fmla="*/ 707231 h 852338"/>
                  <a:gd name="connsiteX2" fmla="*/ 332557 w 629778"/>
                  <a:gd name="connsiteY2" fmla="*/ 850230 h 852338"/>
                  <a:gd name="connsiteX3" fmla="*/ 65484 w 629778"/>
                  <a:gd name="connsiteY3" fmla="*/ 809625 h 852338"/>
                  <a:gd name="connsiteX4" fmla="*/ 15478 w 629778"/>
                  <a:gd name="connsiteY4" fmla="*/ 671512 h 852338"/>
                  <a:gd name="connsiteX5" fmla="*/ 158353 w 629778"/>
                  <a:gd name="connsiteY5" fmla="*/ 540543 h 852338"/>
                  <a:gd name="connsiteX6" fmla="*/ 386581 w 629778"/>
                  <a:gd name="connsiteY6" fmla="*/ 600620 h 852338"/>
                  <a:gd name="connsiteX7" fmla="*/ 408384 w 629778"/>
                  <a:gd name="connsiteY7" fmla="*/ 554831 h 852338"/>
                  <a:gd name="connsiteX8" fmla="*/ 403622 w 629778"/>
                  <a:gd name="connsiteY8" fmla="*/ 0 h 852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9778" h="852338">
                    <a:moveTo>
                      <a:pt x="589359" y="40481"/>
                    </a:moveTo>
                    <a:cubicBezTo>
                      <a:pt x="607615" y="308570"/>
                      <a:pt x="629778" y="572273"/>
                      <a:pt x="586978" y="707231"/>
                    </a:cubicBezTo>
                    <a:cubicBezTo>
                      <a:pt x="544178" y="842189"/>
                      <a:pt x="393081" y="852338"/>
                      <a:pt x="332557" y="850230"/>
                    </a:cubicBezTo>
                    <a:cubicBezTo>
                      <a:pt x="247154" y="847800"/>
                      <a:pt x="118330" y="839411"/>
                      <a:pt x="65484" y="809625"/>
                    </a:cubicBezTo>
                    <a:cubicBezTo>
                      <a:pt x="12638" y="779839"/>
                      <a:pt x="0" y="716359"/>
                      <a:pt x="15478" y="671512"/>
                    </a:cubicBezTo>
                    <a:cubicBezTo>
                      <a:pt x="30956" y="626665"/>
                      <a:pt x="96503" y="552358"/>
                      <a:pt x="158353" y="540543"/>
                    </a:cubicBezTo>
                    <a:cubicBezTo>
                      <a:pt x="220203" y="528728"/>
                      <a:pt x="344909" y="598239"/>
                      <a:pt x="386581" y="600620"/>
                    </a:cubicBezTo>
                    <a:cubicBezTo>
                      <a:pt x="428253" y="603001"/>
                      <a:pt x="405544" y="654934"/>
                      <a:pt x="408384" y="554831"/>
                    </a:cubicBezTo>
                    <a:cubicBezTo>
                      <a:pt x="411224" y="454728"/>
                      <a:pt x="406400" y="229393"/>
                      <a:pt x="403622" y="0"/>
                    </a:cubicBezTo>
                  </a:path>
                </a:pathLst>
              </a:custGeom>
              <a:solidFill>
                <a:srgbClr val="FFFF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1" name="Sun 7"/>
              <p:cNvSpPr/>
              <p:nvPr/>
            </p:nvSpPr>
            <p:spPr>
              <a:xfrm>
                <a:off x="3203848" y="1700808"/>
                <a:ext cx="3168352" cy="3348372"/>
              </a:xfrm>
              <a:prstGeom prst="sun">
                <a:avLst>
                  <a:gd name="adj" fmla="val 21511"/>
                </a:avLst>
              </a:prstGeom>
              <a:solidFill>
                <a:srgbClr val="FFFF0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01" name="Oval 2"/>
            <p:cNvSpPr/>
            <p:nvPr/>
          </p:nvSpPr>
          <p:spPr>
            <a:xfrm>
              <a:off x="6470845" y="3401597"/>
              <a:ext cx="65092" cy="20742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02" name="Group 40"/>
            <p:cNvGrpSpPr/>
            <p:nvPr/>
          </p:nvGrpSpPr>
          <p:grpSpPr>
            <a:xfrm rot="5210964">
              <a:off x="6614797" y="3913498"/>
              <a:ext cx="1041455" cy="583632"/>
              <a:chOff x="5172936" y="1154416"/>
              <a:chExt cx="1262370" cy="747464"/>
            </a:xfrm>
          </p:grpSpPr>
          <p:sp>
            <p:nvSpPr>
              <p:cNvPr id="104" name="Freeform 103"/>
              <p:cNvSpPr/>
              <p:nvPr/>
            </p:nvSpPr>
            <p:spPr>
              <a:xfrm rot="14781198" flipH="1">
                <a:off x="5453544" y="968119"/>
                <a:ext cx="591556" cy="1152772"/>
              </a:xfrm>
              <a:custGeom>
                <a:avLst/>
                <a:gdLst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37332 w 777479"/>
                  <a:gd name="connsiteY7" fmla="*/ 433387 h 733822"/>
                  <a:gd name="connsiteX8" fmla="*/ 275432 w 777479"/>
                  <a:gd name="connsiteY8" fmla="*/ 659606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37332 w 777479"/>
                  <a:gd name="connsiteY7" fmla="*/ 433387 h 733822"/>
                  <a:gd name="connsiteX8" fmla="*/ 248147 w 777479"/>
                  <a:gd name="connsiteY8" fmla="*/ 649709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248147 w 777479"/>
                  <a:gd name="connsiteY8" fmla="*/ 649709 h 733822"/>
                  <a:gd name="connsiteX9" fmla="*/ 365919 w 777479"/>
                  <a:gd name="connsiteY9" fmla="*/ 516731 h 733822"/>
                  <a:gd name="connsiteX10" fmla="*/ 384969 w 777479"/>
                  <a:gd name="connsiteY10" fmla="*/ 423862 h 733822"/>
                  <a:gd name="connsiteX11" fmla="*/ 375444 w 777479"/>
                  <a:gd name="connsiteY11" fmla="*/ 454819 h 733822"/>
                  <a:gd name="connsiteX12" fmla="*/ 401638 w 777479"/>
                  <a:gd name="connsiteY12" fmla="*/ 666750 h 733822"/>
                  <a:gd name="connsiteX13" fmla="*/ 451644 w 777479"/>
                  <a:gd name="connsiteY13" fmla="*/ 733425 h 733822"/>
                  <a:gd name="connsiteX14" fmla="*/ 504032 w 777479"/>
                  <a:gd name="connsiteY14" fmla="*/ 669131 h 733822"/>
                  <a:gd name="connsiteX15" fmla="*/ 523082 w 777479"/>
                  <a:gd name="connsiteY15" fmla="*/ 526256 h 733822"/>
                  <a:gd name="connsiteX16" fmla="*/ 527844 w 777479"/>
                  <a:gd name="connsiteY16" fmla="*/ 542925 h 733822"/>
                  <a:gd name="connsiteX17" fmla="*/ 573088 w 777479"/>
                  <a:gd name="connsiteY17" fmla="*/ 640556 h 733822"/>
                  <a:gd name="connsiteX18" fmla="*/ 625475 w 777479"/>
                  <a:gd name="connsiteY18" fmla="*/ 661987 h 733822"/>
                  <a:gd name="connsiteX19" fmla="*/ 658813 w 777479"/>
                  <a:gd name="connsiteY19" fmla="*/ 552450 h 733822"/>
                  <a:gd name="connsiteX20" fmla="*/ 644525 w 777479"/>
                  <a:gd name="connsiteY20" fmla="*/ 483394 h 733822"/>
                  <a:gd name="connsiteX21" fmla="*/ 646907 w 777479"/>
                  <a:gd name="connsiteY21" fmla="*/ 483394 h 733822"/>
                  <a:gd name="connsiteX22" fmla="*/ 718344 w 777479"/>
                  <a:gd name="connsiteY22" fmla="*/ 557212 h 733822"/>
                  <a:gd name="connsiteX23" fmla="*/ 770732 w 777479"/>
                  <a:gd name="connsiteY23" fmla="*/ 535781 h 733822"/>
                  <a:gd name="connsiteX24" fmla="*/ 758825 w 777479"/>
                  <a:gd name="connsiteY24" fmla="*/ 395287 h 733822"/>
                  <a:gd name="connsiteX25" fmla="*/ 668338 w 777479"/>
                  <a:gd name="connsiteY25" fmla="*/ 223837 h 733822"/>
                  <a:gd name="connsiteX26" fmla="*/ 644525 w 777479"/>
                  <a:gd name="connsiteY26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65919 w 777479"/>
                  <a:gd name="connsiteY10" fmla="*/ 516731 h 733822"/>
                  <a:gd name="connsiteX11" fmla="*/ 384969 w 777479"/>
                  <a:gd name="connsiteY11" fmla="*/ 423862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84969 w 777479"/>
                  <a:gd name="connsiteY11" fmla="*/ 423862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23082 w 777479"/>
                  <a:gd name="connsiteY16" fmla="*/ 526256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46907 w 777479"/>
                  <a:gd name="connsiteY22" fmla="*/ 4833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58813 w 777479"/>
                  <a:gd name="connsiteY20" fmla="*/ 552450 h 733822"/>
                  <a:gd name="connsiteX21" fmla="*/ 644525 w 777479"/>
                  <a:gd name="connsiteY21" fmla="*/ 483394 h 733822"/>
                  <a:gd name="connsiteX22" fmla="*/ 632619 w 777479"/>
                  <a:gd name="connsiteY22" fmla="*/ 4071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906 h 733822"/>
                  <a:gd name="connsiteX1" fmla="*/ 239713 w 777479"/>
                  <a:gd name="connsiteY1" fmla="*/ 140494 h 733822"/>
                  <a:gd name="connsiteX2" fmla="*/ 82550 w 777479"/>
                  <a:gd name="connsiteY2" fmla="*/ 235744 h 733822"/>
                  <a:gd name="connsiteX3" fmla="*/ 3969 w 777479"/>
                  <a:gd name="connsiteY3" fmla="*/ 373856 h 733822"/>
                  <a:gd name="connsiteX4" fmla="*/ 106363 w 777479"/>
                  <a:gd name="connsiteY4" fmla="*/ 388144 h 733822"/>
                  <a:gd name="connsiteX5" fmla="*/ 254000 w 777479"/>
                  <a:gd name="connsiteY5" fmla="*/ 285750 h 733822"/>
                  <a:gd name="connsiteX6" fmla="*/ 261144 w 777479"/>
                  <a:gd name="connsiteY6" fmla="*/ 297656 h 733822"/>
                  <a:gd name="connsiteX7" fmla="*/ 223044 w 777479"/>
                  <a:gd name="connsiteY7" fmla="*/ 433387 h 733822"/>
                  <a:gd name="connsiteX8" fmla="*/ 198834 w 777479"/>
                  <a:gd name="connsiteY8" fmla="*/ 559594 h 733822"/>
                  <a:gd name="connsiteX9" fmla="*/ 248147 w 777479"/>
                  <a:gd name="connsiteY9" fmla="*/ 649709 h 733822"/>
                  <a:gd name="connsiteX10" fmla="*/ 335682 w 777479"/>
                  <a:gd name="connsiteY10" fmla="*/ 507975 h 733822"/>
                  <a:gd name="connsiteX11" fmla="*/ 368300 w 777479"/>
                  <a:gd name="connsiteY11" fmla="*/ 388143 h 733822"/>
                  <a:gd name="connsiteX12" fmla="*/ 375444 w 777479"/>
                  <a:gd name="connsiteY12" fmla="*/ 454819 h 733822"/>
                  <a:gd name="connsiteX13" fmla="*/ 401638 w 777479"/>
                  <a:gd name="connsiteY13" fmla="*/ 666750 h 733822"/>
                  <a:gd name="connsiteX14" fmla="*/ 451644 w 777479"/>
                  <a:gd name="connsiteY14" fmla="*/ 733425 h 733822"/>
                  <a:gd name="connsiteX15" fmla="*/ 504032 w 777479"/>
                  <a:gd name="connsiteY15" fmla="*/ 669131 h 733822"/>
                  <a:gd name="connsiteX16" fmla="*/ 504032 w 777479"/>
                  <a:gd name="connsiteY16" fmla="*/ 428624 h 733822"/>
                  <a:gd name="connsiteX17" fmla="*/ 527844 w 777479"/>
                  <a:gd name="connsiteY17" fmla="*/ 542925 h 733822"/>
                  <a:gd name="connsiteX18" fmla="*/ 573088 w 777479"/>
                  <a:gd name="connsiteY18" fmla="*/ 640556 h 733822"/>
                  <a:gd name="connsiteX19" fmla="*/ 625475 w 777479"/>
                  <a:gd name="connsiteY19" fmla="*/ 661987 h 733822"/>
                  <a:gd name="connsiteX20" fmla="*/ 662013 w 777479"/>
                  <a:gd name="connsiteY20" fmla="*/ 605036 h 733822"/>
                  <a:gd name="connsiteX21" fmla="*/ 644525 w 777479"/>
                  <a:gd name="connsiteY21" fmla="*/ 483394 h 733822"/>
                  <a:gd name="connsiteX22" fmla="*/ 632619 w 777479"/>
                  <a:gd name="connsiteY22" fmla="*/ 407194 h 733822"/>
                  <a:gd name="connsiteX23" fmla="*/ 718344 w 777479"/>
                  <a:gd name="connsiteY23" fmla="*/ 557212 h 733822"/>
                  <a:gd name="connsiteX24" fmla="*/ 770732 w 777479"/>
                  <a:gd name="connsiteY24" fmla="*/ 535781 h 733822"/>
                  <a:gd name="connsiteX25" fmla="*/ 758825 w 777479"/>
                  <a:gd name="connsiteY25" fmla="*/ 395287 h 733822"/>
                  <a:gd name="connsiteX26" fmla="*/ 668338 w 777479"/>
                  <a:gd name="connsiteY26" fmla="*/ 223837 h 733822"/>
                  <a:gd name="connsiteX27" fmla="*/ 644525 w 777479"/>
                  <a:gd name="connsiteY27" fmla="*/ 0 h 733822"/>
                  <a:gd name="connsiteX0" fmla="*/ 237332 w 777479"/>
                  <a:gd name="connsiteY0" fmla="*/ 112397 h 834313"/>
                  <a:gd name="connsiteX1" fmla="*/ 239713 w 777479"/>
                  <a:gd name="connsiteY1" fmla="*/ 240985 h 834313"/>
                  <a:gd name="connsiteX2" fmla="*/ 82550 w 777479"/>
                  <a:gd name="connsiteY2" fmla="*/ 336235 h 834313"/>
                  <a:gd name="connsiteX3" fmla="*/ 3969 w 777479"/>
                  <a:gd name="connsiteY3" fmla="*/ 474347 h 834313"/>
                  <a:gd name="connsiteX4" fmla="*/ 106363 w 777479"/>
                  <a:gd name="connsiteY4" fmla="*/ 488635 h 834313"/>
                  <a:gd name="connsiteX5" fmla="*/ 254000 w 777479"/>
                  <a:gd name="connsiteY5" fmla="*/ 386241 h 834313"/>
                  <a:gd name="connsiteX6" fmla="*/ 261144 w 777479"/>
                  <a:gd name="connsiteY6" fmla="*/ 398147 h 834313"/>
                  <a:gd name="connsiteX7" fmla="*/ 223044 w 777479"/>
                  <a:gd name="connsiteY7" fmla="*/ 533878 h 834313"/>
                  <a:gd name="connsiteX8" fmla="*/ 198834 w 777479"/>
                  <a:gd name="connsiteY8" fmla="*/ 660085 h 834313"/>
                  <a:gd name="connsiteX9" fmla="*/ 248147 w 777479"/>
                  <a:gd name="connsiteY9" fmla="*/ 750200 h 834313"/>
                  <a:gd name="connsiteX10" fmla="*/ 335682 w 777479"/>
                  <a:gd name="connsiteY10" fmla="*/ 608466 h 834313"/>
                  <a:gd name="connsiteX11" fmla="*/ 368300 w 777479"/>
                  <a:gd name="connsiteY11" fmla="*/ 488634 h 834313"/>
                  <a:gd name="connsiteX12" fmla="*/ 375444 w 777479"/>
                  <a:gd name="connsiteY12" fmla="*/ 555310 h 834313"/>
                  <a:gd name="connsiteX13" fmla="*/ 401638 w 777479"/>
                  <a:gd name="connsiteY13" fmla="*/ 767241 h 834313"/>
                  <a:gd name="connsiteX14" fmla="*/ 451644 w 777479"/>
                  <a:gd name="connsiteY14" fmla="*/ 833916 h 834313"/>
                  <a:gd name="connsiteX15" fmla="*/ 504032 w 777479"/>
                  <a:gd name="connsiteY15" fmla="*/ 769622 h 834313"/>
                  <a:gd name="connsiteX16" fmla="*/ 504032 w 777479"/>
                  <a:gd name="connsiteY16" fmla="*/ 529115 h 834313"/>
                  <a:gd name="connsiteX17" fmla="*/ 527844 w 777479"/>
                  <a:gd name="connsiteY17" fmla="*/ 643416 h 834313"/>
                  <a:gd name="connsiteX18" fmla="*/ 573088 w 777479"/>
                  <a:gd name="connsiteY18" fmla="*/ 741047 h 834313"/>
                  <a:gd name="connsiteX19" fmla="*/ 625475 w 777479"/>
                  <a:gd name="connsiteY19" fmla="*/ 762478 h 834313"/>
                  <a:gd name="connsiteX20" fmla="*/ 662013 w 777479"/>
                  <a:gd name="connsiteY20" fmla="*/ 705527 h 834313"/>
                  <a:gd name="connsiteX21" fmla="*/ 644525 w 777479"/>
                  <a:gd name="connsiteY21" fmla="*/ 583885 h 834313"/>
                  <a:gd name="connsiteX22" fmla="*/ 632619 w 777479"/>
                  <a:gd name="connsiteY22" fmla="*/ 507685 h 834313"/>
                  <a:gd name="connsiteX23" fmla="*/ 718344 w 777479"/>
                  <a:gd name="connsiteY23" fmla="*/ 657703 h 834313"/>
                  <a:gd name="connsiteX24" fmla="*/ 770732 w 777479"/>
                  <a:gd name="connsiteY24" fmla="*/ 636272 h 834313"/>
                  <a:gd name="connsiteX25" fmla="*/ 758825 w 777479"/>
                  <a:gd name="connsiteY25" fmla="*/ 495778 h 834313"/>
                  <a:gd name="connsiteX26" fmla="*/ 668338 w 777479"/>
                  <a:gd name="connsiteY26" fmla="*/ 324328 h 834313"/>
                  <a:gd name="connsiteX27" fmla="*/ 668239 w 777479"/>
                  <a:gd name="connsiteY27" fmla="*/ 0 h 834313"/>
                  <a:gd name="connsiteX0" fmla="*/ 240017 w 777479"/>
                  <a:gd name="connsiteY0" fmla="*/ 24652 h 834313"/>
                  <a:gd name="connsiteX1" fmla="*/ 239713 w 777479"/>
                  <a:gd name="connsiteY1" fmla="*/ 240985 h 834313"/>
                  <a:gd name="connsiteX2" fmla="*/ 82550 w 777479"/>
                  <a:gd name="connsiteY2" fmla="*/ 336235 h 834313"/>
                  <a:gd name="connsiteX3" fmla="*/ 3969 w 777479"/>
                  <a:gd name="connsiteY3" fmla="*/ 474347 h 834313"/>
                  <a:gd name="connsiteX4" fmla="*/ 106363 w 777479"/>
                  <a:gd name="connsiteY4" fmla="*/ 488635 h 834313"/>
                  <a:gd name="connsiteX5" fmla="*/ 254000 w 777479"/>
                  <a:gd name="connsiteY5" fmla="*/ 386241 h 834313"/>
                  <a:gd name="connsiteX6" fmla="*/ 261144 w 777479"/>
                  <a:gd name="connsiteY6" fmla="*/ 398147 h 834313"/>
                  <a:gd name="connsiteX7" fmla="*/ 223044 w 777479"/>
                  <a:gd name="connsiteY7" fmla="*/ 533878 h 834313"/>
                  <a:gd name="connsiteX8" fmla="*/ 198834 w 777479"/>
                  <a:gd name="connsiteY8" fmla="*/ 660085 h 834313"/>
                  <a:gd name="connsiteX9" fmla="*/ 248147 w 777479"/>
                  <a:gd name="connsiteY9" fmla="*/ 750200 h 834313"/>
                  <a:gd name="connsiteX10" fmla="*/ 335682 w 777479"/>
                  <a:gd name="connsiteY10" fmla="*/ 608466 h 834313"/>
                  <a:gd name="connsiteX11" fmla="*/ 368300 w 777479"/>
                  <a:gd name="connsiteY11" fmla="*/ 488634 h 834313"/>
                  <a:gd name="connsiteX12" fmla="*/ 375444 w 777479"/>
                  <a:gd name="connsiteY12" fmla="*/ 555310 h 834313"/>
                  <a:gd name="connsiteX13" fmla="*/ 401638 w 777479"/>
                  <a:gd name="connsiteY13" fmla="*/ 767241 h 834313"/>
                  <a:gd name="connsiteX14" fmla="*/ 451644 w 777479"/>
                  <a:gd name="connsiteY14" fmla="*/ 833916 h 834313"/>
                  <a:gd name="connsiteX15" fmla="*/ 504032 w 777479"/>
                  <a:gd name="connsiteY15" fmla="*/ 769622 h 834313"/>
                  <a:gd name="connsiteX16" fmla="*/ 504032 w 777479"/>
                  <a:gd name="connsiteY16" fmla="*/ 529115 h 834313"/>
                  <a:gd name="connsiteX17" fmla="*/ 527844 w 777479"/>
                  <a:gd name="connsiteY17" fmla="*/ 643416 h 834313"/>
                  <a:gd name="connsiteX18" fmla="*/ 573088 w 777479"/>
                  <a:gd name="connsiteY18" fmla="*/ 741047 h 834313"/>
                  <a:gd name="connsiteX19" fmla="*/ 625475 w 777479"/>
                  <a:gd name="connsiteY19" fmla="*/ 762478 h 834313"/>
                  <a:gd name="connsiteX20" fmla="*/ 662013 w 777479"/>
                  <a:gd name="connsiteY20" fmla="*/ 705527 h 834313"/>
                  <a:gd name="connsiteX21" fmla="*/ 644525 w 777479"/>
                  <a:gd name="connsiteY21" fmla="*/ 583885 h 834313"/>
                  <a:gd name="connsiteX22" fmla="*/ 632619 w 777479"/>
                  <a:gd name="connsiteY22" fmla="*/ 507685 h 834313"/>
                  <a:gd name="connsiteX23" fmla="*/ 718344 w 777479"/>
                  <a:gd name="connsiteY23" fmla="*/ 657703 h 834313"/>
                  <a:gd name="connsiteX24" fmla="*/ 770732 w 777479"/>
                  <a:gd name="connsiteY24" fmla="*/ 636272 h 834313"/>
                  <a:gd name="connsiteX25" fmla="*/ 758825 w 777479"/>
                  <a:gd name="connsiteY25" fmla="*/ 495778 h 834313"/>
                  <a:gd name="connsiteX26" fmla="*/ 668338 w 777479"/>
                  <a:gd name="connsiteY26" fmla="*/ 324328 h 834313"/>
                  <a:gd name="connsiteX27" fmla="*/ 668239 w 777479"/>
                  <a:gd name="connsiteY27" fmla="*/ 0 h 834313"/>
                  <a:gd name="connsiteX0" fmla="*/ 240017 w 777479"/>
                  <a:gd name="connsiteY0" fmla="*/ 164738 h 974399"/>
                  <a:gd name="connsiteX1" fmla="*/ 239713 w 777479"/>
                  <a:gd name="connsiteY1" fmla="*/ 381071 h 974399"/>
                  <a:gd name="connsiteX2" fmla="*/ 82550 w 777479"/>
                  <a:gd name="connsiteY2" fmla="*/ 476321 h 974399"/>
                  <a:gd name="connsiteX3" fmla="*/ 3969 w 777479"/>
                  <a:gd name="connsiteY3" fmla="*/ 614433 h 974399"/>
                  <a:gd name="connsiteX4" fmla="*/ 106363 w 777479"/>
                  <a:gd name="connsiteY4" fmla="*/ 628721 h 974399"/>
                  <a:gd name="connsiteX5" fmla="*/ 254000 w 777479"/>
                  <a:gd name="connsiteY5" fmla="*/ 526327 h 974399"/>
                  <a:gd name="connsiteX6" fmla="*/ 261144 w 777479"/>
                  <a:gd name="connsiteY6" fmla="*/ 538233 h 974399"/>
                  <a:gd name="connsiteX7" fmla="*/ 223044 w 777479"/>
                  <a:gd name="connsiteY7" fmla="*/ 673964 h 974399"/>
                  <a:gd name="connsiteX8" fmla="*/ 198834 w 777479"/>
                  <a:gd name="connsiteY8" fmla="*/ 800171 h 974399"/>
                  <a:gd name="connsiteX9" fmla="*/ 248147 w 777479"/>
                  <a:gd name="connsiteY9" fmla="*/ 890286 h 974399"/>
                  <a:gd name="connsiteX10" fmla="*/ 335682 w 777479"/>
                  <a:gd name="connsiteY10" fmla="*/ 748552 h 974399"/>
                  <a:gd name="connsiteX11" fmla="*/ 368300 w 777479"/>
                  <a:gd name="connsiteY11" fmla="*/ 628720 h 974399"/>
                  <a:gd name="connsiteX12" fmla="*/ 375444 w 777479"/>
                  <a:gd name="connsiteY12" fmla="*/ 695396 h 974399"/>
                  <a:gd name="connsiteX13" fmla="*/ 401638 w 777479"/>
                  <a:gd name="connsiteY13" fmla="*/ 907327 h 974399"/>
                  <a:gd name="connsiteX14" fmla="*/ 451644 w 777479"/>
                  <a:gd name="connsiteY14" fmla="*/ 974002 h 974399"/>
                  <a:gd name="connsiteX15" fmla="*/ 504032 w 777479"/>
                  <a:gd name="connsiteY15" fmla="*/ 909708 h 974399"/>
                  <a:gd name="connsiteX16" fmla="*/ 504032 w 777479"/>
                  <a:gd name="connsiteY16" fmla="*/ 669201 h 974399"/>
                  <a:gd name="connsiteX17" fmla="*/ 527844 w 777479"/>
                  <a:gd name="connsiteY17" fmla="*/ 783502 h 974399"/>
                  <a:gd name="connsiteX18" fmla="*/ 573088 w 777479"/>
                  <a:gd name="connsiteY18" fmla="*/ 881133 h 974399"/>
                  <a:gd name="connsiteX19" fmla="*/ 625475 w 777479"/>
                  <a:gd name="connsiteY19" fmla="*/ 902564 h 974399"/>
                  <a:gd name="connsiteX20" fmla="*/ 662013 w 777479"/>
                  <a:gd name="connsiteY20" fmla="*/ 845613 h 974399"/>
                  <a:gd name="connsiteX21" fmla="*/ 644525 w 777479"/>
                  <a:gd name="connsiteY21" fmla="*/ 723971 h 974399"/>
                  <a:gd name="connsiteX22" fmla="*/ 632619 w 777479"/>
                  <a:gd name="connsiteY22" fmla="*/ 647771 h 974399"/>
                  <a:gd name="connsiteX23" fmla="*/ 718344 w 777479"/>
                  <a:gd name="connsiteY23" fmla="*/ 797789 h 974399"/>
                  <a:gd name="connsiteX24" fmla="*/ 770732 w 777479"/>
                  <a:gd name="connsiteY24" fmla="*/ 776358 h 974399"/>
                  <a:gd name="connsiteX25" fmla="*/ 758825 w 777479"/>
                  <a:gd name="connsiteY25" fmla="*/ 635864 h 974399"/>
                  <a:gd name="connsiteX26" fmla="*/ 668338 w 777479"/>
                  <a:gd name="connsiteY26" fmla="*/ 464414 h 974399"/>
                  <a:gd name="connsiteX27" fmla="*/ 577964 w 777479"/>
                  <a:gd name="connsiteY27" fmla="*/ 0 h 974399"/>
                  <a:gd name="connsiteX0" fmla="*/ 224488 w 777479"/>
                  <a:gd name="connsiteY0" fmla="*/ 79294 h 974399"/>
                  <a:gd name="connsiteX1" fmla="*/ 239713 w 777479"/>
                  <a:gd name="connsiteY1" fmla="*/ 381071 h 974399"/>
                  <a:gd name="connsiteX2" fmla="*/ 82550 w 777479"/>
                  <a:gd name="connsiteY2" fmla="*/ 476321 h 974399"/>
                  <a:gd name="connsiteX3" fmla="*/ 3969 w 777479"/>
                  <a:gd name="connsiteY3" fmla="*/ 614433 h 974399"/>
                  <a:gd name="connsiteX4" fmla="*/ 106363 w 777479"/>
                  <a:gd name="connsiteY4" fmla="*/ 628721 h 974399"/>
                  <a:gd name="connsiteX5" fmla="*/ 254000 w 777479"/>
                  <a:gd name="connsiteY5" fmla="*/ 526327 h 974399"/>
                  <a:gd name="connsiteX6" fmla="*/ 261144 w 777479"/>
                  <a:gd name="connsiteY6" fmla="*/ 538233 h 974399"/>
                  <a:gd name="connsiteX7" fmla="*/ 223044 w 777479"/>
                  <a:gd name="connsiteY7" fmla="*/ 673964 h 974399"/>
                  <a:gd name="connsiteX8" fmla="*/ 198834 w 777479"/>
                  <a:gd name="connsiteY8" fmla="*/ 800171 h 974399"/>
                  <a:gd name="connsiteX9" fmla="*/ 248147 w 777479"/>
                  <a:gd name="connsiteY9" fmla="*/ 890286 h 974399"/>
                  <a:gd name="connsiteX10" fmla="*/ 335682 w 777479"/>
                  <a:gd name="connsiteY10" fmla="*/ 748552 h 974399"/>
                  <a:gd name="connsiteX11" fmla="*/ 368300 w 777479"/>
                  <a:gd name="connsiteY11" fmla="*/ 628720 h 974399"/>
                  <a:gd name="connsiteX12" fmla="*/ 375444 w 777479"/>
                  <a:gd name="connsiteY12" fmla="*/ 695396 h 974399"/>
                  <a:gd name="connsiteX13" fmla="*/ 401638 w 777479"/>
                  <a:gd name="connsiteY13" fmla="*/ 907327 h 974399"/>
                  <a:gd name="connsiteX14" fmla="*/ 451644 w 777479"/>
                  <a:gd name="connsiteY14" fmla="*/ 974002 h 974399"/>
                  <a:gd name="connsiteX15" fmla="*/ 504032 w 777479"/>
                  <a:gd name="connsiteY15" fmla="*/ 909708 h 974399"/>
                  <a:gd name="connsiteX16" fmla="*/ 504032 w 777479"/>
                  <a:gd name="connsiteY16" fmla="*/ 669201 h 974399"/>
                  <a:gd name="connsiteX17" fmla="*/ 527844 w 777479"/>
                  <a:gd name="connsiteY17" fmla="*/ 783502 h 974399"/>
                  <a:gd name="connsiteX18" fmla="*/ 573088 w 777479"/>
                  <a:gd name="connsiteY18" fmla="*/ 881133 h 974399"/>
                  <a:gd name="connsiteX19" fmla="*/ 625475 w 777479"/>
                  <a:gd name="connsiteY19" fmla="*/ 902564 h 974399"/>
                  <a:gd name="connsiteX20" fmla="*/ 662013 w 777479"/>
                  <a:gd name="connsiteY20" fmla="*/ 845613 h 974399"/>
                  <a:gd name="connsiteX21" fmla="*/ 644525 w 777479"/>
                  <a:gd name="connsiteY21" fmla="*/ 723971 h 974399"/>
                  <a:gd name="connsiteX22" fmla="*/ 632619 w 777479"/>
                  <a:gd name="connsiteY22" fmla="*/ 647771 h 974399"/>
                  <a:gd name="connsiteX23" fmla="*/ 718344 w 777479"/>
                  <a:gd name="connsiteY23" fmla="*/ 797789 h 974399"/>
                  <a:gd name="connsiteX24" fmla="*/ 770732 w 777479"/>
                  <a:gd name="connsiteY24" fmla="*/ 776358 h 974399"/>
                  <a:gd name="connsiteX25" fmla="*/ 758825 w 777479"/>
                  <a:gd name="connsiteY25" fmla="*/ 635864 h 974399"/>
                  <a:gd name="connsiteX26" fmla="*/ 668338 w 777479"/>
                  <a:gd name="connsiteY26" fmla="*/ 464414 h 974399"/>
                  <a:gd name="connsiteX27" fmla="*/ 577964 w 777479"/>
                  <a:gd name="connsiteY27" fmla="*/ 0 h 974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777479" h="974399">
                    <a:moveTo>
                      <a:pt x="224488" y="79294"/>
                    </a:moveTo>
                    <a:cubicBezTo>
                      <a:pt x="238577" y="124935"/>
                      <a:pt x="263369" y="314900"/>
                      <a:pt x="239713" y="381071"/>
                    </a:cubicBezTo>
                    <a:cubicBezTo>
                      <a:pt x="216057" y="447242"/>
                      <a:pt x="121841" y="437427"/>
                      <a:pt x="82550" y="476321"/>
                    </a:cubicBezTo>
                    <a:cubicBezTo>
                      <a:pt x="43259" y="515215"/>
                      <a:pt x="0" y="589033"/>
                      <a:pt x="3969" y="614433"/>
                    </a:cubicBezTo>
                    <a:cubicBezTo>
                      <a:pt x="7938" y="639833"/>
                      <a:pt x="64691" y="643405"/>
                      <a:pt x="106363" y="628721"/>
                    </a:cubicBezTo>
                    <a:cubicBezTo>
                      <a:pt x="148035" y="614037"/>
                      <a:pt x="228203" y="541408"/>
                      <a:pt x="254000" y="526327"/>
                    </a:cubicBezTo>
                    <a:cubicBezTo>
                      <a:pt x="279797" y="511246"/>
                      <a:pt x="266303" y="513627"/>
                      <a:pt x="261144" y="538233"/>
                    </a:cubicBezTo>
                    <a:cubicBezTo>
                      <a:pt x="255985" y="562839"/>
                      <a:pt x="233429" y="630308"/>
                      <a:pt x="223044" y="673964"/>
                    </a:cubicBezTo>
                    <a:cubicBezTo>
                      <a:pt x="212659" y="717620"/>
                      <a:pt x="194650" y="764117"/>
                      <a:pt x="198834" y="800171"/>
                    </a:cubicBezTo>
                    <a:cubicBezTo>
                      <a:pt x="203018" y="836225"/>
                      <a:pt x="225339" y="898889"/>
                      <a:pt x="248147" y="890286"/>
                    </a:cubicBezTo>
                    <a:cubicBezTo>
                      <a:pt x="270955" y="881683"/>
                      <a:pt x="315657" y="792146"/>
                      <a:pt x="335682" y="748552"/>
                    </a:cubicBezTo>
                    <a:cubicBezTo>
                      <a:pt x="355707" y="704958"/>
                      <a:pt x="361673" y="637579"/>
                      <a:pt x="368300" y="628720"/>
                    </a:cubicBezTo>
                    <a:cubicBezTo>
                      <a:pt x="374927" y="619861"/>
                      <a:pt x="369888" y="648962"/>
                      <a:pt x="375444" y="695396"/>
                    </a:cubicBezTo>
                    <a:cubicBezTo>
                      <a:pt x="381000" y="741831"/>
                      <a:pt x="388938" y="860893"/>
                      <a:pt x="401638" y="907327"/>
                    </a:cubicBezTo>
                    <a:cubicBezTo>
                      <a:pt x="414338" y="953761"/>
                      <a:pt x="434578" y="973605"/>
                      <a:pt x="451644" y="974002"/>
                    </a:cubicBezTo>
                    <a:cubicBezTo>
                      <a:pt x="468710" y="974399"/>
                      <a:pt x="495301" y="960508"/>
                      <a:pt x="504032" y="909708"/>
                    </a:cubicBezTo>
                    <a:cubicBezTo>
                      <a:pt x="512763" y="858908"/>
                      <a:pt x="500063" y="690235"/>
                      <a:pt x="504032" y="669201"/>
                    </a:cubicBezTo>
                    <a:cubicBezTo>
                      <a:pt x="508001" y="648167"/>
                      <a:pt x="516335" y="748180"/>
                      <a:pt x="527844" y="783502"/>
                    </a:cubicBezTo>
                    <a:cubicBezTo>
                      <a:pt x="539353" y="818824"/>
                      <a:pt x="556816" y="861289"/>
                      <a:pt x="573088" y="881133"/>
                    </a:cubicBezTo>
                    <a:cubicBezTo>
                      <a:pt x="589360" y="900977"/>
                      <a:pt x="610654" y="908484"/>
                      <a:pt x="625475" y="902564"/>
                    </a:cubicBezTo>
                    <a:cubicBezTo>
                      <a:pt x="640296" y="896644"/>
                      <a:pt x="658838" y="875379"/>
                      <a:pt x="662013" y="845613"/>
                    </a:cubicBezTo>
                    <a:cubicBezTo>
                      <a:pt x="665188" y="815847"/>
                      <a:pt x="649424" y="756945"/>
                      <a:pt x="644525" y="723971"/>
                    </a:cubicBezTo>
                    <a:cubicBezTo>
                      <a:pt x="639626" y="690997"/>
                      <a:pt x="620316" y="635468"/>
                      <a:pt x="632619" y="647771"/>
                    </a:cubicBezTo>
                    <a:cubicBezTo>
                      <a:pt x="644922" y="660074"/>
                      <a:pt x="695325" y="776358"/>
                      <a:pt x="718344" y="797789"/>
                    </a:cubicBezTo>
                    <a:cubicBezTo>
                      <a:pt x="741363" y="819220"/>
                      <a:pt x="763985" y="803346"/>
                      <a:pt x="770732" y="776358"/>
                    </a:cubicBezTo>
                    <a:cubicBezTo>
                      <a:pt x="777479" y="749371"/>
                      <a:pt x="775891" y="687855"/>
                      <a:pt x="758825" y="635864"/>
                    </a:cubicBezTo>
                    <a:cubicBezTo>
                      <a:pt x="741759" y="583873"/>
                      <a:pt x="698481" y="570391"/>
                      <a:pt x="668338" y="464414"/>
                    </a:cubicBezTo>
                    <a:cubicBezTo>
                      <a:pt x="638195" y="358437"/>
                      <a:pt x="580345" y="78978"/>
                      <a:pt x="577964" y="0"/>
                    </a:cubicBezTo>
                  </a:path>
                </a:pathLst>
              </a:custGeom>
              <a:solidFill>
                <a:srgbClr val="FFFF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105" name="Group 35"/>
              <p:cNvGrpSpPr/>
              <p:nvPr/>
            </p:nvGrpSpPr>
            <p:grpSpPr>
              <a:xfrm rot="3711774" flipH="1">
                <a:off x="5542462" y="1009035"/>
                <a:ext cx="747464" cy="1038225"/>
                <a:chOff x="990600" y="1785938"/>
                <a:chExt cx="747713" cy="1038225"/>
              </a:xfrm>
            </p:grpSpPr>
            <p:sp>
              <p:nvSpPr>
                <p:cNvPr id="106" name="Freeform 105"/>
                <p:cNvSpPr/>
                <p:nvPr/>
              </p:nvSpPr>
              <p:spPr>
                <a:xfrm>
                  <a:off x="990600" y="1785938"/>
                  <a:ext cx="747713" cy="800100"/>
                </a:xfrm>
                <a:custGeom>
                  <a:avLst/>
                  <a:gdLst>
                    <a:gd name="connsiteX0" fmla="*/ 180975 w 747713"/>
                    <a:gd name="connsiteY0" fmla="*/ 752475 h 800100"/>
                    <a:gd name="connsiteX1" fmla="*/ 261938 w 747713"/>
                    <a:gd name="connsiteY1" fmla="*/ 766762 h 800100"/>
                    <a:gd name="connsiteX2" fmla="*/ 342900 w 747713"/>
                    <a:gd name="connsiteY2" fmla="*/ 790575 h 800100"/>
                    <a:gd name="connsiteX3" fmla="*/ 414338 w 747713"/>
                    <a:gd name="connsiteY3" fmla="*/ 800100 h 800100"/>
                    <a:gd name="connsiteX4" fmla="*/ 495300 w 747713"/>
                    <a:gd name="connsiteY4" fmla="*/ 795337 h 800100"/>
                    <a:gd name="connsiteX5" fmla="*/ 566738 w 747713"/>
                    <a:gd name="connsiteY5" fmla="*/ 790575 h 800100"/>
                    <a:gd name="connsiteX6" fmla="*/ 638175 w 747713"/>
                    <a:gd name="connsiteY6" fmla="*/ 781050 h 800100"/>
                    <a:gd name="connsiteX7" fmla="*/ 671513 w 747713"/>
                    <a:gd name="connsiteY7" fmla="*/ 762000 h 800100"/>
                    <a:gd name="connsiteX8" fmla="*/ 676275 w 747713"/>
                    <a:gd name="connsiteY8" fmla="*/ 685800 h 800100"/>
                    <a:gd name="connsiteX9" fmla="*/ 709613 w 747713"/>
                    <a:gd name="connsiteY9" fmla="*/ 552450 h 800100"/>
                    <a:gd name="connsiteX10" fmla="*/ 738188 w 747713"/>
                    <a:gd name="connsiteY10" fmla="*/ 395287 h 800100"/>
                    <a:gd name="connsiteX11" fmla="*/ 747713 w 747713"/>
                    <a:gd name="connsiteY11" fmla="*/ 238125 h 800100"/>
                    <a:gd name="connsiteX12" fmla="*/ 723900 w 747713"/>
                    <a:gd name="connsiteY12" fmla="*/ 104775 h 800100"/>
                    <a:gd name="connsiteX13" fmla="*/ 642938 w 747713"/>
                    <a:gd name="connsiteY13" fmla="*/ 38100 h 800100"/>
                    <a:gd name="connsiteX14" fmla="*/ 523875 w 747713"/>
                    <a:gd name="connsiteY14" fmla="*/ 9525 h 800100"/>
                    <a:gd name="connsiteX15" fmla="*/ 419100 w 747713"/>
                    <a:gd name="connsiteY15" fmla="*/ 0 h 800100"/>
                    <a:gd name="connsiteX16" fmla="*/ 333375 w 747713"/>
                    <a:gd name="connsiteY16" fmla="*/ 9525 h 800100"/>
                    <a:gd name="connsiteX17" fmla="*/ 247650 w 747713"/>
                    <a:gd name="connsiteY17" fmla="*/ 47625 h 800100"/>
                    <a:gd name="connsiteX18" fmla="*/ 180975 w 747713"/>
                    <a:gd name="connsiteY18" fmla="*/ 90487 h 800100"/>
                    <a:gd name="connsiteX19" fmla="*/ 161925 w 747713"/>
                    <a:gd name="connsiteY19" fmla="*/ 128587 h 800100"/>
                    <a:gd name="connsiteX20" fmla="*/ 166688 w 747713"/>
                    <a:gd name="connsiteY20" fmla="*/ 176212 h 800100"/>
                    <a:gd name="connsiteX21" fmla="*/ 185738 w 747713"/>
                    <a:gd name="connsiteY21" fmla="*/ 238125 h 800100"/>
                    <a:gd name="connsiteX22" fmla="*/ 209550 w 747713"/>
                    <a:gd name="connsiteY22" fmla="*/ 309562 h 800100"/>
                    <a:gd name="connsiteX23" fmla="*/ 247650 w 747713"/>
                    <a:gd name="connsiteY23" fmla="*/ 428625 h 800100"/>
                    <a:gd name="connsiteX24" fmla="*/ 257175 w 747713"/>
                    <a:gd name="connsiteY24" fmla="*/ 438150 h 800100"/>
                    <a:gd name="connsiteX25" fmla="*/ 176213 w 747713"/>
                    <a:gd name="connsiteY25" fmla="*/ 204787 h 800100"/>
                    <a:gd name="connsiteX26" fmla="*/ 114300 w 747713"/>
                    <a:gd name="connsiteY26" fmla="*/ 200025 h 800100"/>
                    <a:gd name="connsiteX27" fmla="*/ 57150 w 747713"/>
                    <a:gd name="connsiteY27" fmla="*/ 214312 h 800100"/>
                    <a:gd name="connsiteX28" fmla="*/ 23813 w 747713"/>
                    <a:gd name="connsiteY28" fmla="*/ 271462 h 800100"/>
                    <a:gd name="connsiteX29" fmla="*/ 0 w 747713"/>
                    <a:gd name="connsiteY29" fmla="*/ 347662 h 800100"/>
                    <a:gd name="connsiteX30" fmla="*/ 0 w 747713"/>
                    <a:gd name="connsiteY30" fmla="*/ 428625 h 800100"/>
                    <a:gd name="connsiteX31" fmla="*/ 42863 w 747713"/>
                    <a:gd name="connsiteY31" fmla="*/ 504825 h 800100"/>
                    <a:gd name="connsiteX32" fmla="*/ 100013 w 747713"/>
                    <a:gd name="connsiteY32" fmla="*/ 600075 h 800100"/>
                    <a:gd name="connsiteX33" fmla="*/ 180975 w 747713"/>
                    <a:gd name="connsiteY33" fmla="*/ 752475 h 800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747713" h="800100">
                      <a:moveTo>
                        <a:pt x="180975" y="752475"/>
                      </a:moveTo>
                      <a:lnTo>
                        <a:pt x="261938" y="766762"/>
                      </a:lnTo>
                      <a:lnTo>
                        <a:pt x="342900" y="790575"/>
                      </a:lnTo>
                      <a:lnTo>
                        <a:pt x="414338" y="800100"/>
                      </a:lnTo>
                      <a:lnTo>
                        <a:pt x="495300" y="795337"/>
                      </a:lnTo>
                      <a:lnTo>
                        <a:pt x="566738" y="790575"/>
                      </a:lnTo>
                      <a:lnTo>
                        <a:pt x="638175" y="781050"/>
                      </a:lnTo>
                      <a:lnTo>
                        <a:pt x="671513" y="762000"/>
                      </a:lnTo>
                      <a:lnTo>
                        <a:pt x="676275" y="685800"/>
                      </a:lnTo>
                      <a:lnTo>
                        <a:pt x="709613" y="552450"/>
                      </a:lnTo>
                      <a:lnTo>
                        <a:pt x="738188" y="395287"/>
                      </a:lnTo>
                      <a:lnTo>
                        <a:pt x="747713" y="238125"/>
                      </a:lnTo>
                      <a:lnTo>
                        <a:pt x="723900" y="104775"/>
                      </a:lnTo>
                      <a:lnTo>
                        <a:pt x="642938" y="38100"/>
                      </a:lnTo>
                      <a:lnTo>
                        <a:pt x="523875" y="9525"/>
                      </a:lnTo>
                      <a:lnTo>
                        <a:pt x="419100" y="0"/>
                      </a:lnTo>
                      <a:lnTo>
                        <a:pt x="333375" y="9525"/>
                      </a:lnTo>
                      <a:lnTo>
                        <a:pt x="247650" y="47625"/>
                      </a:lnTo>
                      <a:lnTo>
                        <a:pt x="180975" y="90487"/>
                      </a:lnTo>
                      <a:lnTo>
                        <a:pt x="161925" y="128587"/>
                      </a:lnTo>
                      <a:lnTo>
                        <a:pt x="166688" y="176212"/>
                      </a:lnTo>
                      <a:lnTo>
                        <a:pt x="185738" y="238125"/>
                      </a:lnTo>
                      <a:lnTo>
                        <a:pt x="209550" y="309562"/>
                      </a:lnTo>
                      <a:lnTo>
                        <a:pt x="247650" y="428625"/>
                      </a:lnTo>
                      <a:lnTo>
                        <a:pt x="257175" y="438150"/>
                      </a:lnTo>
                      <a:lnTo>
                        <a:pt x="176213" y="204787"/>
                      </a:lnTo>
                      <a:lnTo>
                        <a:pt x="114300" y="200025"/>
                      </a:lnTo>
                      <a:lnTo>
                        <a:pt x="57150" y="214312"/>
                      </a:lnTo>
                      <a:lnTo>
                        <a:pt x="23813" y="271462"/>
                      </a:lnTo>
                      <a:lnTo>
                        <a:pt x="0" y="347662"/>
                      </a:lnTo>
                      <a:lnTo>
                        <a:pt x="0" y="428625"/>
                      </a:lnTo>
                      <a:lnTo>
                        <a:pt x="42863" y="504825"/>
                      </a:lnTo>
                      <a:lnTo>
                        <a:pt x="100013" y="600075"/>
                      </a:lnTo>
                      <a:lnTo>
                        <a:pt x="180975" y="752475"/>
                      </a:lnTo>
                      <a:close/>
                    </a:path>
                  </a:pathLst>
                </a:custGeom>
                <a:solidFill>
                  <a:srgbClr val="C00000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7" name="Freeform 106"/>
                <p:cNvSpPr/>
                <p:nvPr/>
              </p:nvSpPr>
              <p:spPr>
                <a:xfrm>
                  <a:off x="1176338" y="2552700"/>
                  <a:ext cx="500062" cy="90488"/>
                </a:xfrm>
                <a:custGeom>
                  <a:avLst/>
                  <a:gdLst>
                    <a:gd name="connsiteX0" fmla="*/ 0 w 500062"/>
                    <a:gd name="connsiteY0" fmla="*/ 0 h 90488"/>
                    <a:gd name="connsiteX1" fmla="*/ 9525 w 500062"/>
                    <a:gd name="connsiteY1" fmla="*/ 57150 h 90488"/>
                    <a:gd name="connsiteX2" fmla="*/ 195262 w 500062"/>
                    <a:gd name="connsiteY2" fmla="*/ 85725 h 90488"/>
                    <a:gd name="connsiteX3" fmla="*/ 333375 w 500062"/>
                    <a:gd name="connsiteY3" fmla="*/ 90488 h 90488"/>
                    <a:gd name="connsiteX4" fmla="*/ 442912 w 500062"/>
                    <a:gd name="connsiteY4" fmla="*/ 80963 h 90488"/>
                    <a:gd name="connsiteX5" fmla="*/ 500062 w 500062"/>
                    <a:gd name="connsiteY5" fmla="*/ 71438 h 90488"/>
                    <a:gd name="connsiteX6" fmla="*/ 485775 w 500062"/>
                    <a:gd name="connsiteY6" fmla="*/ 4763 h 90488"/>
                    <a:gd name="connsiteX7" fmla="*/ 433387 w 500062"/>
                    <a:gd name="connsiteY7" fmla="*/ 23813 h 90488"/>
                    <a:gd name="connsiteX8" fmla="*/ 223837 w 500062"/>
                    <a:gd name="connsiteY8" fmla="*/ 42863 h 90488"/>
                    <a:gd name="connsiteX9" fmla="*/ 95250 w 500062"/>
                    <a:gd name="connsiteY9" fmla="*/ 19050 h 90488"/>
                    <a:gd name="connsiteX10" fmla="*/ 0 w 500062"/>
                    <a:gd name="connsiteY10" fmla="*/ 0 h 904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500062" h="90488">
                      <a:moveTo>
                        <a:pt x="0" y="0"/>
                      </a:moveTo>
                      <a:lnTo>
                        <a:pt x="9525" y="57150"/>
                      </a:lnTo>
                      <a:lnTo>
                        <a:pt x="195262" y="85725"/>
                      </a:lnTo>
                      <a:lnTo>
                        <a:pt x="333375" y="90488"/>
                      </a:lnTo>
                      <a:lnTo>
                        <a:pt x="442912" y="80963"/>
                      </a:lnTo>
                      <a:lnTo>
                        <a:pt x="500062" y="71438"/>
                      </a:lnTo>
                      <a:lnTo>
                        <a:pt x="485775" y="4763"/>
                      </a:lnTo>
                      <a:lnTo>
                        <a:pt x="433387" y="23813"/>
                      </a:lnTo>
                      <a:lnTo>
                        <a:pt x="223837" y="42863"/>
                      </a:lnTo>
                      <a:lnTo>
                        <a:pt x="95250" y="1905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8" name="Freeform 107"/>
                <p:cNvSpPr/>
                <p:nvPr/>
              </p:nvSpPr>
              <p:spPr>
                <a:xfrm>
                  <a:off x="1185863" y="2628900"/>
                  <a:ext cx="495300" cy="195263"/>
                </a:xfrm>
                <a:custGeom>
                  <a:avLst/>
                  <a:gdLst>
                    <a:gd name="connsiteX0" fmla="*/ 0 w 495300"/>
                    <a:gd name="connsiteY0" fmla="*/ 9525 h 195263"/>
                    <a:gd name="connsiteX1" fmla="*/ 0 w 495300"/>
                    <a:gd name="connsiteY1" fmla="*/ 90488 h 195263"/>
                    <a:gd name="connsiteX2" fmla="*/ 23812 w 495300"/>
                    <a:gd name="connsiteY2" fmla="*/ 147638 h 195263"/>
                    <a:gd name="connsiteX3" fmla="*/ 95250 w 495300"/>
                    <a:gd name="connsiteY3" fmla="*/ 185738 h 195263"/>
                    <a:gd name="connsiteX4" fmla="*/ 219075 w 495300"/>
                    <a:gd name="connsiteY4" fmla="*/ 195263 h 195263"/>
                    <a:gd name="connsiteX5" fmla="*/ 323850 w 495300"/>
                    <a:gd name="connsiteY5" fmla="*/ 195263 h 195263"/>
                    <a:gd name="connsiteX6" fmla="*/ 400050 w 495300"/>
                    <a:gd name="connsiteY6" fmla="*/ 185738 h 195263"/>
                    <a:gd name="connsiteX7" fmla="*/ 457200 w 495300"/>
                    <a:gd name="connsiteY7" fmla="*/ 171450 h 195263"/>
                    <a:gd name="connsiteX8" fmla="*/ 476250 w 495300"/>
                    <a:gd name="connsiteY8" fmla="*/ 104775 h 195263"/>
                    <a:gd name="connsiteX9" fmla="*/ 476250 w 495300"/>
                    <a:gd name="connsiteY9" fmla="*/ 52388 h 195263"/>
                    <a:gd name="connsiteX10" fmla="*/ 495300 w 495300"/>
                    <a:gd name="connsiteY10" fmla="*/ 0 h 195263"/>
                    <a:gd name="connsiteX11" fmla="*/ 361950 w 495300"/>
                    <a:gd name="connsiteY11" fmla="*/ 19050 h 195263"/>
                    <a:gd name="connsiteX12" fmla="*/ 252412 w 495300"/>
                    <a:gd name="connsiteY12" fmla="*/ 19050 h 195263"/>
                    <a:gd name="connsiteX13" fmla="*/ 142875 w 495300"/>
                    <a:gd name="connsiteY13" fmla="*/ 19050 h 195263"/>
                    <a:gd name="connsiteX14" fmla="*/ 0 w 495300"/>
                    <a:gd name="connsiteY14" fmla="*/ 9525 h 1952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495300" h="195263">
                      <a:moveTo>
                        <a:pt x="0" y="9525"/>
                      </a:moveTo>
                      <a:lnTo>
                        <a:pt x="0" y="90488"/>
                      </a:lnTo>
                      <a:lnTo>
                        <a:pt x="23812" y="147638"/>
                      </a:lnTo>
                      <a:lnTo>
                        <a:pt x="95250" y="185738"/>
                      </a:lnTo>
                      <a:lnTo>
                        <a:pt x="219075" y="195263"/>
                      </a:lnTo>
                      <a:lnTo>
                        <a:pt x="323850" y="195263"/>
                      </a:lnTo>
                      <a:lnTo>
                        <a:pt x="400050" y="185738"/>
                      </a:lnTo>
                      <a:lnTo>
                        <a:pt x="457200" y="171450"/>
                      </a:lnTo>
                      <a:lnTo>
                        <a:pt x="476250" y="104775"/>
                      </a:lnTo>
                      <a:lnTo>
                        <a:pt x="476250" y="52388"/>
                      </a:lnTo>
                      <a:lnTo>
                        <a:pt x="495300" y="0"/>
                      </a:lnTo>
                      <a:lnTo>
                        <a:pt x="361950" y="19050"/>
                      </a:lnTo>
                      <a:lnTo>
                        <a:pt x="252412" y="19050"/>
                      </a:lnTo>
                      <a:lnTo>
                        <a:pt x="142875" y="19050"/>
                      </a:lnTo>
                      <a:lnTo>
                        <a:pt x="0" y="9525"/>
                      </a:lnTo>
                      <a:close/>
                    </a:path>
                  </a:pathLst>
                </a:custGeom>
                <a:solidFill>
                  <a:srgbClr val="C00000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</p:grpSp>
      <p:sp>
        <p:nvSpPr>
          <p:cNvPr id="103" name="Arc 102"/>
          <p:cNvSpPr/>
          <p:nvPr/>
        </p:nvSpPr>
        <p:spPr>
          <a:xfrm rot="10800000" flipV="1">
            <a:off x="5967834" y="3587418"/>
            <a:ext cx="787152" cy="891098"/>
          </a:xfrm>
          <a:prstGeom prst="arc">
            <a:avLst>
              <a:gd name="adj1" fmla="val 5158574"/>
              <a:gd name="adj2" fmla="val 10457216"/>
            </a:avLst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112" name="Group 111"/>
          <p:cNvGrpSpPr/>
          <p:nvPr/>
        </p:nvGrpSpPr>
        <p:grpSpPr>
          <a:xfrm flipH="1">
            <a:off x="3059832" y="2636912"/>
            <a:ext cx="1855426" cy="2376264"/>
            <a:chOff x="3059832" y="-315416"/>
            <a:chExt cx="2281644" cy="2880320"/>
          </a:xfrm>
        </p:grpSpPr>
        <p:grpSp>
          <p:nvGrpSpPr>
            <p:cNvPr id="113" name="Group 83"/>
            <p:cNvGrpSpPr/>
            <p:nvPr/>
          </p:nvGrpSpPr>
          <p:grpSpPr>
            <a:xfrm>
              <a:off x="3059832" y="-315416"/>
              <a:ext cx="2281644" cy="2880320"/>
              <a:chOff x="971600" y="1844824"/>
              <a:chExt cx="2281644" cy="2880320"/>
            </a:xfrm>
          </p:grpSpPr>
          <p:sp>
            <p:nvSpPr>
              <p:cNvPr id="115" name="Oval 114"/>
              <p:cNvSpPr/>
              <p:nvPr/>
            </p:nvSpPr>
            <p:spPr>
              <a:xfrm>
                <a:off x="971600" y="2276872"/>
                <a:ext cx="1944216" cy="2448272"/>
              </a:xfrm>
              <a:prstGeom prst="ellipse">
                <a:avLst/>
              </a:prstGeom>
              <a:solidFill>
                <a:srgbClr val="CC00FF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FFFF66"/>
                  </a:solidFill>
                </a:endParaRPr>
              </a:p>
            </p:txBody>
          </p:sp>
          <p:sp>
            <p:nvSpPr>
              <p:cNvPr id="116" name="Oval 115"/>
              <p:cNvSpPr/>
              <p:nvPr/>
            </p:nvSpPr>
            <p:spPr>
              <a:xfrm flipH="1">
                <a:off x="2483768" y="2780928"/>
                <a:ext cx="95078" cy="28803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7" name="Arc 116"/>
              <p:cNvSpPr/>
              <p:nvPr/>
            </p:nvSpPr>
            <p:spPr>
              <a:xfrm>
                <a:off x="2123728" y="2924944"/>
                <a:ext cx="1129516" cy="974394"/>
              </a:xfrm>
              <a:prstGeom prst="arc">
                <a:avLst>
                  <a:gd name="adj1" fmla="val 4259975"/>
                  <a:gd name="adj2" fmla="val 10426613"/>
                </a:avLst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18" name="Oval 117"/>
              <p:cNvSpPr/>
              <p:nvPr/>
            </p:nvSpPr>
            <p:spPr>
              <a:xfrm>
                <a:off x="2691408" y="3189639"/>
                <a:ext cx="440432" cy="368424"/>
              </a:xfrm>
              <a:prstGeom prst="ellipse">
                <a:avLst/>
              </a:prstGeom>
              <a:solidFill>
                <a:srgbClr val="FFFF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FFFF66"/>
                  </a:solidFill>
                </a:endParaRPr>
              </a:p>
            </p:txBody>
          </p:sp>
          <p:grpSp>
            <p:nvGrpSpPr>
              <p:cNvPr id="119" name="Group 75"/>
              <p:cNvGrpSpPr/>
              <p:nvPr/>
            </p:nvGrpSpPr>
            <p:grpSpPr>
              <a:xfrm>
                <a:off x="1331640" y="1844824"/>
                <a:ext cx="1293068" cy="1015563"/>
                <a:chOff x="1334716" y="1916832"/>
                <a:chExt cx="1036915" cy="871547"/>
              </a:xfrm>
            </p:grpSpPr>
            <p:sp>
              <p:nvSpPr>
                <p:cNvPr id="120" name="Freeform 10"/>
                <p:cNvSpPr/>
                <p:nvPr/>
              </p:nvSpPr>
              <p:spPr>
                <a:xfrm>
                  <a:off x="1334716" y="2233758"/>
                  <a:ext cx="1036915" cy="159948"/>
                </a:xfrm>
                <a:custGeom>
                  <a:avLst/>
                  <a:gdLst>
                    <a:gd name="connsiteX0" fmla="*/ 0 w 1209821"/>
                    <a:gd name="connsiteY0" fmla="*/ 0 h 138332"/>
                    <a:gd name="connsiteX1" fmla="*/ 337625 w 1209821"/>
                    <a:gd name="connsiteY1" fmla="*/ 112541 h 138332"/>
                    <a:gd name="connsiteX2" fmla="*/ 928468 w 1209821"/>
                    <a:gd name="connsiteY2" fmla="*/ 126609 h 138332"/>
                    <a:gd name="connsiteX3" fmla="*/ 1209821 w 1209821"/>
                    <a:gd name="connsiteY3" fmla="*/ 42203 h 138332"/>
                    <a:gd name="connsiteX0" fmla="*/ 0 w 1296144"/>
                    <a:gd name="connsiteY0" fmla="*/ 0 h 145366"/>
                    <a:gd name="connsiteX1" fmla="*/ 337625 w 1296144"/>
                    <a:gd name="connsiteY1" fmla="*/ 112541 h 145366"/>
                    <a:gd name="connsiteX2" fmla="*/ 928468 w 1296144"/>
                    <a:gd name="connsiteY2" fmla="*/ 126609 h 145366"/>
                    <a:gd name="connsiteX3" fmla="*/ 1296144 w 1296144"/>
                    <a:gd name="connsiteY3" fmla="*/ 0 h 1453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96144" h="145366">
                      <a:moveTo>
                        <a:pt x="0" y="0"/>
                      </a:moveTo>
                      <a:cubicBezTo>
                        <a:pt x="91440" y="45719"/>
                        <a:pt x="182880" y="91439"/>
                        <a:pt x="337625" y="112541"/>
                      </a:cubicBezTo>
                      <a:cubicBezTo>
                        <a:pt x="492370" y="133643"/>
                        <a:pt x="768715" y="145366"/>
                        <a:pt x="928468" y="126609"/>
                      </a:cubicBezTo>
                      <a:cubicBezTo>
                        <a:pt x="1088221" y="107852"/>
                        <a:pt x="1228150" y="36341"/>
                        <a:pt x="1296144" y="0"/>
                      </a:cubicBez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121" name="Chord 11"/>
                <p:cNvSpPr/>
                <p:nvPr/>
              </p:nvSpPr>
              <p:spPr>
                <a:xfrm>
                  <a:off x="1547664" y="1916832"/>
                  <a:ext cx="576064" cy="871547"/>
                </a:xfrm>
                <a:prstGeom prst="chord">
                  <a:avLst>
                    <a:gd name="adj1" fmla="val 10765082"/>
                    <a:gd name="adj2" fmla="val 108958"/>
                  </a:avLst>
                </a:prstGeom>
                <a:solidFill>
                  <a:srgbClr val="00FFFF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sp>
          <p:nvSpPr>
            <p:cNvPr id="114" name="Freeform 113"/>
            <p:cNvSpPr/>
            <p:nvPr/>
          </p:nvSpPr>
          <p:spPr>
            <a:xfrm rot="10800000" flipV="1">
              <a:off x="3491880" y="980728"/>
              <a:ext cx="737266" cy="1228013"/>
            </a:xfrm>
            <a:custGeom>
              <a:avLst/>
              <a:gdLst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75432 w 777479"/>
                <a:gd name="connsiteY8" fmla="*/ 659606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37332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248147 w 777479"/>
                <a:gd name="connsiteY8" fmla="*/ 649709 h 733822"/>
                <a:gd name="connsiteX9" fmla="*/ 365919 w 777479"/>
                <a:gd name="connsiteY9" fmla="*/ 516731 h 733822"/>
                <a:gd name="connsiteX10" fmla="*/ 384969 w 777479"/>
                <a:gd name="connsiteY10" fmla="*/ 423862 h 733822"/>
                <a:gd name="connsiteX11" fmla="*/ 375444 w 777479"/>
                <a:gd name="connsiteY11" fmla="*/ 454819 h 733822"/>
                <a:gd name="connsiteX12" fmla="*/ 401638 w 777479"/>
                <a:gd name="connsiteY12" fmla="*/ 666750 h 733822"/>
                <a:gd name="connsiteX13" fmla="*/ 451644 w 777479"/>
                <a:gd name="connsiteY13" fmla="*/ 733425 h 733822"/>
                <a:gd name="connsiteX14" fmla="*/ 504032 w 777479"/>
                <a:gd name="connsiteY14" fmla="*/ 669131 h 733822"/>
                <a:gd name="connsiteX15" fmla="*/ 523082 w 777479"/>
                <a:gd name="connsiteY15" fmla="*/ 526256 h 733822"/>
                <a:gd name="connsiteX16" fmla="*/ 527844 w 777479"/>
                <a:gd name="connsiteY16" fmla="*/ 542925 h 733822"/>
                <a:gd name="connsiteX17" fmla="*/ 573088 w 777479"/>
                <a:gd name="connsiteY17" fmla="*/ 640556 h 733822"/>
                <a:gd name="connsiteX18" fmla="*/ 625475 w 777479"/>
                <a:gd name="connsiteY18" fmla="*/ 661987 h 733822"/>
                <a:gd name="connsiteX19" fmla="*/ 658813 w 777479"/>
                <a:gd name="connsiteY19" fmla="*/ 552450 h 733822"/>
                <a:gd name="connsiteX20" fmla="*/ 644525 w 777479"/>
                <a:gd name="connsiteY20" fmla="*/ 483394 h 733822"/>
                <a:gd name="connsiteX21" fmla="*/ 646907 w 777479"/>
                <a:gd name="connsiteY21" fmla="*/ 483394 h 733822"/>
                <a:gd name="connsiteX22" fmla="*/ 718344 w 777479"/>
                <a:gd name="connsiteY22" fmla="*/ 557212 h 733822"/>
                <a:gd name="connsiteX23" fmla="*/ 770732 w 777479"/>
                <a:gd name="connsiteY23" fmla="*/ 535781 h 733822"/>
                <a:gd name="connsiteX24" fmla="*/ 758825 w 777479"/>
                <a:gd name="connsiteY24" fmla="*/ 395287 h 733822"/>
                <a:gd name="connsiteX25" fmla="*/ 668338 w 777479"/>
                <a:gd name="connsiteY25" fmla="*/ 223837 h 733822"/>
                <a:gd name="connsiteX26" fmla="*/ 644525 w 777479"/>
                <a:gd name="connsiteY26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65919 w 777479"/>
                <a:gd name="connsiteY10" fmla="*/ 516731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84969 w 777479"/>
                <a:gd name="connsiteY11" fmla="*/ 423862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23082 w 777479"/>
                <a:gd name="connsiteY16" fmla="*/ 526256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46907 w 777479"/>
                <a:gd name="connsiteY22" fmla="*/ 4833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58813 w 777479"/>
                <a:gd name="connsiteY20" fmla="*/ 552450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906 h 733822"/>
                <a:gd name="connsiteX1" fmla="*/ 239713 w 777479"/>
                <a:gd name="connsiteY1" fmla="*/ 140494 h 733822"/>
                <a:gd name="connsiteX2" fmla="*/ 82550 w 777479"/>
                <a:gd name="connsiteY2" fmla="*/ 235744 h 733822"/>
                <a:gd name="connsiteX3" fmla="*/ 3969 w 777479"/>
                <a:gd name="connsiteY3" fmla="*/ 373856 h 733822"/>
                <a:gd name="connsiteX4" fmla="*/ 106363 w 777479"/>
                <a:gd name="connsiteY4" fmla="*/ 388144 h 733822"/>
                <a:gd name="connsiteX5" fmla="*/ 254000 w 777479"/>
                <a:gd name="connsiteY5" fmla="*/ 285750 h 733822"/>
                <a:gd name="connsiteX6" fmla="*/ 261144 w 777479"/>
                <a:gd name="connsiteY6" fmla="*/ 297656 h 733822"/>
                <a:gd name="connsiteX7" fmla="*/ 223044 w 777479"/>
                <a:gd name="connsiteY7" fmla="*/ 433387 h 733822"/>
                <a:gd name="connsiteX8" fmla="*/ 198834 w 777479"/>
                <a:gd name="connsiteY8" fmla="*/ 559594 h 733822"/>
                <a:gd name="connsiteX9" fmla="*/ 248147 w 777479"/>
                <a:gd name="connsiteY9" fmla="*/ 649709 h 733822"/>
                <a:gd name="connsiteX10" fmla="*/ 335682 w 777479"/>
                <a:gd name="connsiteY10" fmla="*/ 507975 h 733822"/>
                <a:gd name="connsiteX11" fmla="*/ 368300 w 777479"/>
                <a:gd name="connsiteY11" fmla="*/ 388143 h 733822"/>
                <a:gd name="connsiteX12" fmla="*/ 375444 w 777479"/>
                <a:gd name="connsiteY12" fmla="*/ 454819 h 733822"/>
                <a:gd name="connsiteX13" fmla="*/ 401638 w 777479"/>
                <a:gd name="connsiteY13" fmla="*/ 666750 h 733822"/>
                <a:gd name="connsiteX14" fmla="*/ 451644 w 777479"/>
                <a:gd name="connsiteY14" fmla="*/ 733425 h 733822"/>
                <a:gd name="connsiteX15" fmla="*/ 504032 w 777479"/>
                <a:gd name="connsiteY15" fmla="*/ 669131 h 733822"/>
                <a:gd name="connsiteX16" fmla="*/ 504032 w 777479"/>
                <a:gd name="connsiteY16" fmla="*/ 428624 h 733822"/>
                <a:gd name="connsiteX17" fmla="*/ 527844 w 777479"/>
                <a:gd name="connsiteY17" fmla="*/ 542925 h 733822"/>
                <a:gd name="connsiteX18" fmla="*/ 573088 w 777479"/>
                <a:gd name="connsiteY18" fmla="*/ 640556 h 733822"/>
                <a:gd name="connsiteX19" fmla="*/ 625475 w 777479"/>
                <a:gd name="connsiteY19" fmla="*/ 661987 h 733822"/>
                <a:gd name="connsiteX20" fmla="*/ 662013 w 777479"/>
                <a:gd name="connsiteY20" fmla="*/ 605036 h 733822"/>
                <a:gd name="connsiteX21" fmla="*/ 644525 w 777479"/>
                <a:gd name="connsiteY21" fmla="*/ 483394 h 733822"/>
                <a:gd name="connsiteX22" fmla="*/ 632619 w 777479"/>
                <a:gd name="connsiteY22" fmla="*/ 407194 h 733822"/>
                <a:gd name="connsiteX23" fmla="*/ 718344 w 777479"/>
                <a:gd name="connsiteY23" fmla="*/ 557212 h 733822"/>
                <a:gd name="connsiteX24" fmla="*/ 770732 w 777479"/>
                <a:gd name="connsiteY24" fmla="*/ 535781 h 733822"/>
                <a:gd name="connsiteX25" fmla="*/ 758825 w 777479"/>
                <a:gd name="connsiteY25" fmla="*/ 395287 h 733822"/>
                <a:gd name="connsiteX26" fmla="*/ 668338 w 777479"/>
                <a:gd name="connsiteY26" fmla="*/ 223837 h 733822"/>
                <a:gd name="connsiteX27" fmla="*/ 644525 w 777479"/>
                <a:gd name="connsiteY27" fmla="*/ 0 h 733822"/>
                <a:gd name="connsiteX0" fmla="*/ 237332 w 777479"/>
                <a:gd name="connsiteY0" fmla="*/ 112397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24652 h 834313"/>
                <a:gd name="connsiteX1" fmla="*/ 239713 w 777479"/>
                <a:gd name="connsiteY1" fmla="*/ 240985 h 834313"/>
                <a:gd name="connsiteX2" fmla="*/ 82550 w 777479"/>
                <a:gd name="connsiteY2" fmla="*/ 336235 h 834313"/>
                <a:gd name="connsiteX3" fmla="*/ 3969 w 777479"/>
                <a:gd name="connsiteY3" fmla="*/ 474347 h 834313"/>
                <a:gd name="connsiteX4" fmla="*/ 106363 w 777479"/>
                <a:gd name="connsiteY4" fmla="*/ 488635 h 834313"/>
                <a:gd name="connsiteX5" fmla="*/ 254000 w 777479"/>
                <a:gd name="connsiteY5" fmla="*/ 386241 h 834313"/>
                <a:gd name="connsiteX6" fmla="*/ 261144 w 777479"/>
                <a:gd name="connsiteY6" fmla="*/ 398147 h 834313"/>
                <a:gd name="connsiteX7" fmla="*/ 223044 w 777479"/>
                <a:gd name="connsiteY7" fmla="*/ 533878 h 834313"/>
                <a:gd name="connsiteX8" fmla="*/ 198834 w 777479"/>
                <a:gd name="connsiteY8" fmla="*/ 660085 h 834313"/>
                <a:gd name="connsiteX9" fmla="*/ 248147 w 777479"/>
                <a:gd name="connsiteY9" fmla="*/ 750200 h 834313"/>
                <a:gd name="connsiteX10" fmla="*/ 335682 w 777479"/>
                <a:gd name="connsiteY10" fmla="*/ 608466 h 834313"/>
                <a:gd name="connsiteX11" fmla="*/ 368300 w 777479"/>
                <a:gd name="connsiteY11" fmla="*/ 488634 h 834313"/>
                <a:gd name="connsiteX12" fmla="*/ 375444 w 777479"/>
                <a:gd name="connsiteY12" fmla="*/ 555310 h 834313"/>
                <a:gd name="connsiteX13" fmla="*/ 401638 w 777479"/>
                <a:gd name="connsiteY13" fmla="*/ 767241 h 834313"/>
                <a:gd name="connsiteX14" fmla="*/ 451644 w 777479"/>
                <a:gd name="connsiteY14" fmla="*/ 833916 h 834313"/>
                <a:gd name="connsiteX15" fmla="*/ 504032 w 777479"/>
                <a:gd name="connsiteY15" fmla="*/ 769622 h 834313"/>
                <a:gd name="connsiteX16" fmla="*/ 504032 w 777479"/>
                <a:gd name="connsiteY16" fmla="*/ 529115 h 834313"/>
                <a:gd name="connsiteX17" fmla="*/ 527844 w 777479"/>
                <a:gd name="connsiteY17" fmla="*/ 643416 h 834313"/>
                <a:gd name="connsiteX18" fmla="*/ 573088 w 777479"/>
                <a:gd name="connsiteY18" fmla="*/ 741047 h 834313"/>
                <a:gd name="connsiteX19" fmla="*/ 625475 w 777479"/>
                <a:gd name="connsiteY19" fmla="*/ 762478 h 834313"/>
                <a:gd name="connsiteX20" fmla="*/ 662013 w 777479"/>
                <a:gd name="connsiteY20" fmla="*/ 705527 h 834313"/>
                <a:gd name="connsiteX21" fmla="*/ 644525 w 777479"/>
                <a:gd name="connsiteY21" fmla="*/ 583885 h 834313"/>
                <a:gd name="connsiteX22" fmla="*/ 632619 w 777479"/>
                <a:gd name="connsiteY22" fmla="*/ 507685 h 834313"/>
                <a:gd name="connsiteX23" fmla="*/ 718344 w 777479"/>
                <a:gd name="connsiteY23" fmla="*/ 657703 h 834313"/>
                <a:gd name="connsiteX24" fmla="*/ 770732 w 777479"/>
                <a:gd name="connsiteY24" fmla="*/ 636272 h 834313"/>
                <a:gd name="connsiteX25" fmla="*/ 758825 w 777479"/>
                <a:gd name="connsiteY25" fmla="*/ 495778 h 834313"/>
                <a:gd name="connsiteX26" fmla="*/ 668338 w 777479"/>
                <a:gd name="connsiteY26" fmla="*/ 324328 h 834313"/>
                <a:gd name="connsiteX27" fmla="*/ 668239 w 777479"/>
                <a:gd name="connsiteY27" fmla="*/ 0 h 834313"/>
                <a:gd name="connsiteX0" fmla="*/ 240017 w 777479"/>
                <a:gd name="connsiteY0" fmla="*/ 164738 h 974399"/>
                <a:gd name="connsiteX1" fmla="*/ 239713 w 777479"/>
                <a:gd name="connsiteY1" fmla="*/ 381071 h 974399"/>
                <a:gd name="connsiteX2" fmla="*/ 82550 w 777479"/>
                <a:gd name="connsiteY2" fmla="*/ 476321 h 974399"/>
                <a:gd name="connsiteX3" fmla="*/ 3969 w 777479"/>
                <a:gd name="connsiteY3" fmla="*/ 614433 h 974399"/>
                <a:gd name="connsiteX4" fmla="*/ 106363 w 777479"/>
                <a:gd name="connsiteY4" fmla="*/ 628721 h 974399"/>
                <a:gd name="connsiteX5" fmla="*/ 254000 w 777479"/>
                <a:gd name="connsiteY5" fmla="*/ 526327 h 974399"/>
                <a:gd name="connsiteX6" fmla="*/ 261144 w 777479"/>
                <a:gd name="connsiteY6" fmla="*/ 538233 h 974399"/>
                <a:gd name="connsiteX7" fmla="*/ 223044 w 777479"/>
                <a:gd name="connsiteY7" fmla="*/ 673964 h 974399"/>
                <a:gd name="connsiteX8" fmla="*/ 198834 w 777479"/>
                <a:gd name="connsiteY8" fmla="*/ 800171 h 974399"/>
                <a:gd name="connsiteX9" fmla="*/ 248147 w 777479"/>
                <a:gd name="connsiteY9" fmla="*/ 890286 h 974399"/>
                <a:gd name="connsiteX10" fmla="*/ 335682 w 777479"/>
                <a:gd name="connsiteY10" fmla="*/ 748552 h 974399"/>
                <a:gd name="connsiteX11" fmla="*/ 368300 w 777479"/>
                <a:gd name="connsiteY11" fmla="*/ 628720 h 974399"/>
                <a:gd name="connsiteX12" fmla="*/ 375444 w 777479"/>
                <a:gd name="connsiteY12" fmla="*/ 695396 h 974399"/>
                <a:gd name="connsiteX13" fmla="*/ 401638 w 777479"/>
                <a:gd name="connsiteY13" fmla="*/ 907327 h 974399"/>
                <a:gd name="connsiteX14" fmla="*/ 451644 w 777479"/>
                <a:gd name="connsiteY14" fmla="*/ 974002 h 974399"/>
                <a:gd name="connsiteX15" fmla="*/ 504032 w 777479"/>
                <a:gd name="connsiteY15" fmla="*/ 909708 h 974399"/>
                <a:gd name="connsiteX16" fmla="*/ 504032 w 777479"/>
                <a:gd name="connsiteY16" fmla="*/ 669201 h 974399"/>
                <a:gd name="connsiteX17" fmla="*/ 527844 w 777479"/>
                <a:gd name="connsiteY17" fmla="*/ 783502 h 974399"/>
                <a:gd name="connsiteX18" fmla="*/ 573088 w 777479"/>
                <a:gd name="connsiteY18" fmla="*/ 881133 h 974399"/>
                <a:gd name="connsiteX19" fmla="*/ 625475 w 777479"/>
                <a:gd name="connsiteY19" fmla="*/ 902564 h 974399"/>
                <a:gd name="connsiteX20" fmla="*/ 662013 w 777479"/>
                <a:gd name="connsiteY20" fmla="*/ 845613 h 974399"/>
                <a:gd name="connsiteX21" fmla="*/ 644525 w 777479"/>
                <a:gd name="connsiteY21" fmla="*/ 723971 h 974399"/>
                <a:gd name="connsiteX22" fmla="*/ 632619 w 777479"/>
                <a:gd name="connsiteY22" fmla="*/ 647771 h 974399"/>
                <a:gd name="connsiteX23" fmla="*/ 718344 w 777479"/>
                <a:gd name="connsiteY23" fmla="*/ 797789 h 974399"/>
                <a:gd name="connsiteX24" fmla="*/ 770732 w 777479"/>
                <a:gd name="connsiteY24" fmla="*/ 776358 h 974399"/>
                <a:gd name="connsiteX25" fmla="*/ 758825 w 777479"/>
                <a:gd name="connsiteY25" fmla="*/ 635864 h 974399"/>
                <a:gd name="connsiteX26" fmla="*/ 668338 w 777479"/>
                <a:gd name="connsiteY26" fmla="*/ 464414 h 974399"/>
                <a:gd name="connsiteX27" fmla="*/ 577964 w 777479"/>
                <a:gd name="connsiteY27" fmla="*/ 0 h 97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77479" h="974399">
                  <a:moveTo>
                    <a:pt x="240017" y="164738"/>
                  </a:moveTo>
                  <a:cubicBezTo>
                    <a:pt x="254106" y="210379"/>
                    <a:pt x="265958" y="329141"/>
                    <a:pt x="239713" y="381071"/>
                  </a:cubicBezTo>
                  <a:cubicBezTo>
                    <a:pt x="213469" y="433002"/>
                    <a:pt x="121841" y="437427"/>
                    <a:pt x="82550" y="476321"/>
                  </a:cubicBezTo>
                  <a:cubicBezTo>
                    <a:pt x="43259" y="515215"/>
                    <a:pt x="0" y="589033"/>
                    <a:pt x="3969" y="614433"/>
                  </a:cubicBezTo>
                  <a:cubicBezTo>
                    <a:pt x="7938" y="639833"/>
                    <a:pt x="64691" y="643405"/>
                    <a:pt x="106363" y="628721"/>
                  </a:cubicBezTo>
                  <a:cubicBezTo>
                    <a:pt x="148035" y="614037"/>
                    <a:pt x="228203" y="541408"/>
                    <a:pt x="254000" y="526327"/>
                  </a:cubicBezTo>
                  <a:cubicBezTo>
                    <a:pt x="279797" y="511246"/>
                    <a:pt x="266303" y="513627"/>
                    <a:pt x="261144" y="538233"/>
                  </a:cubicBezTo>
                  <a:cubicBezTo>
                    <a:pt x="255985" y="562839"/>
                    <a:pt x="233429" y="630308"/>
                    <a:pt x="223044" y="673964"/>
                  </a:cubicBezTo>
                  <a:cubicBezTo>
                    <a:pt x="212659" y="717620"/>
                    <a:pt x="194650" y="764117"/>
                    <a:pt x="198834" y="800171"/>
                  </a:cubicBezTo>
                  <a:cubicBezTo>
                    <a:pt x="203018" y="836225"/>
                    <a:pt x="225339" y="898889"/>
                    <a:pt x="248147" y="890286"/>
                  </a:cubicBezTo>
                  <a:cubicBezTo>
                    <a:pt x="270955" y="881683"/>
                    <a:pt x="315657" y="792146"/>
                    <a:pt x="335682" y="748552"/>
                  </a:cubicBezTo>
                  <a:cubicBezTo>
                    <a:pt x="355707" y="704958"/>
                    <a:pt x="361673" y="637579"/>
                    <a:pt x="368300" y="628720"/>
                  </a:cubicBezTo>
                  <a:cubicBezTo>
                    <a:pt x="374927" y="619861"/>
                    <a:pt x="369888" y="648962"/>
                    <a:pt x="375444" y="695396"/>
                  </a:cubicBezTo>
                  <a:cubicBezTo>
                    <a:pt x="381000" y="741831"/>
                    <a:pt x="388938" y="860893"/>
                    <a:pt x="401638" y="907327"/>
                  </a:cubicBezTo>
                  <a:cubicBezTo>
                    <a:pt x="414338" y="953761"/>
                    <a:pt x="434578" y="973605"/>
                    <a:pt x="451644" y="974002"/>
                  </a:cubicBezTo>
                  <a:cubicBezTo>
                    <a:pt x="468710" y="974399"/>
                    <a:pt x="495301" y="960508"/>
                    <a:pt x="504032" y="909708"/>
                  </a:cubicBezTo>
                  <a:cubicBezTo>
                    <a:pt x="512763" y="858908"/>
                    <a:pt x="500063" y="690235"/>
                    <a:pt x="504032" y="669201"/>
                  </a:cubicBezTo>
                  <a:cubicBezTo>
                    <a:pt x="508001" y="648167"/>
                    <a:pt x="516335" y="748180"/>
                    <a:pt x="527844" y="783502"/>
                  </a:cubicBezTo>
                  <a:cubicBezTo>
                    <a:pt x="539353" y="818824"/>
                    <a:pt x="556816" y="861289"/>
                    <a:pt x="573088" y="881133"/>
                  </a:cubicBezTo>
                  <a:cubicBezTo>
                    <a:pt x="589360" y="900977"/>
                    <a:pt x="610654" y="908484"/>
                    <a:pt x="625475" y="902564"/>
                  </a:cubicBezTo>
                  <a:cubicBezTo>
                    <a:pt x="640296" y="896644"/>
                    <a:pt x="658838" y="875379"/>
                    <a:pt x="662013" y="845613"/>
                  </a:cubicBezTo>
                  <a:cubicBezTo>
                    <a:pt x="665188" y="815847"/>
                    <a:pt x="649424" y="756945"/>
                    <a:pt x="644525" y="723971"/>
                  </a:cubicBezTo>
                  <a:cubicBezTo>
                    <a:pt x="639626" y="690997"/>
                    <a:pt x="620316" y="635468"/>
                    <a:pt x="632619" y="647771"/>
                  </a:cubicBezTo>
                  <a:cubicBezTo>
                    <a:pt x="644922" y="660074"/>
                    <a:pt x="695325" y="776358"/>
                    <a:pt x="718344" y="797789"/>
                  </a:cubicBezTo>
                  <a:cubicBezTo>
                    <a:pt x="741363" y="819220"/>
                    <a:pt x="763985" y="803346"/>
                    <a:pt x="770732" y="776358"/>
                  </a:cubicBezTo>
                  <a:cubicBezTo>
                    <a:pt x="777479" y="749371"/>
                    <a:pt x="775891" y="687855"/>
                    <a:pt x="758825" y="635864"/>
                  </a:cubicBezTo>
                  <a:cubicBezTo>
                    <a:pt x="741759" y="583873"/>
                    <a:pt x="698481" y="570391"/>
                    <a:pt x="668338" y="464414"/>
                  </a:cubicBezTo>
                  <a:cubicBezTo>
                    <a:pt x="638195" y="358437"/>
                    <a:pt x="580345" y="78978"/>
                    <a:pt x="577964" y="0"/>
                  </a:cubicBezTo>
                </a:path>
              </a:pathLst>
            </a:custGeom>
            <a:solidFill>
              <a:srgbClr val="CC00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2" name="Rectangle 121"/>
          <p:cNvSpPr/>
          <p:nvPr/>
        </p:nvSpPr>
        <p:spPr>
          <a:xfrm>
            <a:off x="971600" y="3284984"/>
            <a:ext cx="1944216" cy="1944216"/>
          </a:xfrm>
          <a:prstGeom prst="rect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24" name="Group 83"/>
          <p:cNvGrpSpPr/>
          <p:nvPr/>
        </p:nvGrpSpPr>
        <p:grpSpPr>
          <a:xfrm flipH="1">
            <a:off x="3059832" y="2636912"/>
            <a:ext cx="1855426" cy="2376264"/>
            <a:chOff x="971600" y="1844824"/>
            <a:chExt cx="2281644" cy="2880320"/>
          </a:xfrm>
        </p:grpSpPr>
        <p:sp>
          <p:nvSpPr>
            <p:cNvPr id="126" name="Oval 125"/>
            <p:cNvSpPr/>
            <p:nvPr/>
          </p:nvSpPr>
          <p:spPr>
            <a:xfrm>
              <a:off x="971600" y="2276872"/>
              <a:ext cx="1944216" cy="2448272"/>
            </a:xfrm>
            <a:prstGeom prst="ellipse">
              <a:avLst/>
            </a:prstGeom>
            <a:solidFill>
              <a:srgbClr val="CC00FF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66"/>
                </a:solidFill>
              </a:endParaRPr>
            </a:p>
          </p:txBody>
        </p:sp>
        <p:sp>
          <p:nvSpPr>
            <p:cNvPr id="127" name="Oval 126"/>
            <p:cNvSpPr/>
            <p:nvPr/>
          </p:nvSpPr>
          <p:spPr>
            <a:xfrm flipH="1">
              <a:off x="2483768" y="2780928"/>
              <a:ext cx="95078" cy="28803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8" name="Arc 127"/>
            <p:cNvSpPr/>
            <p:nvPr/>
          </p:nvSpPr>
          <p:spPr>
            <a:xfrm>
              <a:off x="2123728" y="2924944"/>
              <a:ext cx="1129516" cy="974394"/>
            </a:xfrm>
            <a:prstGeom prst="arc">
              <a:avLst>
                <a:gd name="adj1" fmla="val 4259975"/>
                <a:gd name="adj2" fmla="val 10426613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9" name="Oval 128"/>
            <p:cNvSpPr/>
            <p:nvPr/>
          </p:nvSpPr>
          <p:spPr>
            <a:xfrm>
              <a:off x="2691408" y="3189639"/>
              <a:ext cx="440432" cy="368424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66"/>
                </a:solidFill>
              </a:endParaRPr>
            </a:p>
          </p:txBody>
        </p:sp>
        <p:grpSp>
          <p:nvGrpSpPr>
            <p:cNvPr id="130" name="Group 75"/>
            <p:cNvGrpSpPr/>
            <p:nvPr/>
          </p:nvGrpSpPr>
          <p:grpSpPr>
            <a:xfrm>
              <a:off x="1331640" y="1844824"/>
              <a:ext cx="1293068" cy="1015563"/>
              <a:chOff x="1334716" y="1916832"/>
              <a:chExt cx="1036915" cy="871547"/>
            </a:xfrm>
          </p:grpSpPr>
          <p:sp>
            <p:nvSpPr>
              <p:cNvPr id="131" name="Freeform 10"/>
              <p:cNvSpPr/>
              <p:nvPr/>
            </p:nvSpPr>
            <p:spPr>
              <a:xfrm>
                <a:off x="1334716" y="2233758"/>
                <a:ext cx="1036915" cy="159948"/>
              </a:xfrm>
              <a:custGeom>
                <a:avLst/>
                <a:gdLst>
                  <a:gd name="connsiteX0" fmla="*/ 0 w 1209821"/>
                  <a:gd name="connsiteY0" fmla="*/ 0 h 138332"/>
                  <a:gd name="connsiteX1" fmla="*/ 337625 w 1209821"/>
                  <a:gd name="connsiteY1" fmla="*/ 112541 h 138332"/>
                  <a:gd name="connsiteX2" fmla="*/ 928468 w 1209821"/>
                  <a:gd name="connsiteY2" fmla="*/ 126609 h 138332"/>
                  <a:gd name="connsiteX3" fmla="*/ 1209821 w 1209821"/>
                  <a:gd name="connsiteY3" fmla="*/ 42203 h 138332"/>
                  <a:gd name="connsiteX0" fmla="*/ 0 w 1296144"/>
                  <a:gd name="connsiteY0" fmla="*/ 0 h 145366"/>
                  <a:gd name="connsiteX1" fmla="*/ 337625 w 1296144"/>
                  <a:gd name="connsiteY1" fmla="*/ 112541 h 145366"/>
                  <a:gd name="connsiteX2" fmla="*/ 928468 w 1296144"/>
                  <a:gd name="connsiteY2" fmla="*/ 126609 h 145366"/>
                  <a:gd name="connsiteX3" fmla="*/ 1296144 w 1296144"/>
                  <a:gd name="connsiteY3" fmla="*/ 0 h 145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96144" h="145366">
                    <a:moveTo>
                      <a:pt x="0" y="0"/>
                    </a:moveTo>
                    <a:cubicBezTo>
                      <a:pt x="91440" y="45719"/>
                      <a:pt x="182880" y="91439"/>
                      <a:pt x="337625" y="112541"/>
                    </a:cubicBezTo>
                    <a:cubicBezTo>
                      <a:pt x="492370" y="133643"/>
                      <a:pt x="768715" y="145366"/>
                      <a:pt x="928468" y="126609"/>
                    </a:cubicBezTo>
                    <a:cubicBezTo>
                      <a:pt x="1088221" y="107852"/>
                      <a:pt x="1228150" y="36341"/>
                      <a:pt x="1296144" y="0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32" name="Chord 11"/>
              <p:cNvSpPr/>
              <p:nvPr/>
            </p:nvSpPr>
            <p:spPr>
              <a:xfrm>
                <a:off x="1547664" y="1916832"/>
                <a:ext cx="576064" cy="871547"/>
              </a:xfrm>
              <a:prstGeom prst="chord">
                <a:avLst>
                  <a:gd name="adj1" fmla="val 10765082"/>
                  <a:gd name="adj2" fmla="val 108958"/>
                </a:avLst>
              </a:prstGeom>
              <a:solidFill>
                <a:srgbClr val="00FFFF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125" name="Freeform 124"/>
          <p:cNvSpPr/>
          <p:nvPr/>
        </p:nvSpPr>
        <p:spPr>
          <a:xfrm rot="10800000" flipH="1" flipV="1">
            <a:off x="3964375" y="3706231"/>
            <a:ext cx="599542" cy="1013111"/>
          </a:xfrm>
          <a:custGeom>
            <a:avLst/>
            <a:gdLst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75432 w 777479"/>
              <a:gd name="connsiteY8" fmla="*/ 659606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37332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248147 w 777479"/>
              <a:gd name="connsiteY8" fmla="*/ 649709 h 733822"/>
              <a:gd name="connsiteX9" fmla="*/ 365919 w 777479"/>
              <a:gd name="connsiteY9" fmla="*/ 516731 h 733822"/>
              <a:gd name="connsiteX10" fmla="*/ 384969 w 777479"/>
              <a:gd name="connsiteY10" fmla="*/ 423862 h 733822"/>
              <a:gd name="connsiteX11" fmla="*/ 375444 w 777479"/>
              <a:gd name="connsiteY11" fmla="*/ 454819 h 733822"/>
              <a:gd name="connsiteX12" fmla="*/ 401638 w 777479"/>
              <a:gd name="connsiteY12" fmla="*/ 666750 h 733822"/>
              <a:gd name="connsiteX13" fmla="*/ 451644 w 777479"/>
              <a:gd name="connsiteY13" fmla="*/ 733425 h 733822"/>
              <a:gd name="connsiteX14" fmla="*/ 504032 w 777479"/>
              <a:gd name="connsiteY14" fmla="*/ 669131 h 733822"/>
              <a:gd name="connsiteX15" fmla="*/ 523082 w 777479"/>
              <a:gd name="connsiteY15" fmla="*/ 526256 h 733822"/>
              <a:gd name="connsiteX16" fmla="*/ 527844 w 777479"/>
              <a:gd name="connsiteY16" fmla="*/ 542925 h 733822"/>
              <a:gd name="connsiteX17" fmla="*/ 573088 w 777479"/>
              <a:gd name="connsiteY17" fmla="*/ 640556 h 733822"/>
              <a:gd name="connsiteX18" fmla="*/ 625475 w 777479"/>
              <a:gd name="connsiteY18" fmla="*/ 661987 h 733822"/>
              <a:gd name="connsiteX19" fmla="*/ 658813 w 777479"/>
              <a:gd name="connsiteY19" fmla="*/ 552450 h 733822"/>
              <a:gd name="connsiteX20" fmla="*/ 644525 w 777479"/>
              <a:gd name="connsiteY20" fmla="*/ 483394 h 733822"/>
              <a:gd name="connsiteX21" fmla="*/ 646907 w 777479"/>
              <a:gd name="connsiteY21" fmla="*/ 483394 h 733822"/>
              <a:gd name="connsiteX22" fmla="*/ 718344 w 777479"/>
              <a:gd name="connsiteY22" fmla="*/ 557212 h 733822"/>
              <a:gd name="connsiteX23" fmla="*/ 770732 w 777479"/>
              <a:gd name="connsiteY23" fmla="*/ 535781 h 733822"/>
              <a:gd name="connsiteX24" fmla="*/ 758825 w 777479"/>
              <a:gd name="connsiteY24" fmla="*/ 395287 h 733822"/>
              <a:gd name="connsiteX25" fmla="*/ 668338 w 777479"/>
              <a:gd name="connsiteY25" fmla="*/ 223837 h 733822"/>
              <a:gd name="connsiteX26" fmla="*/ 644525 w 777479"/>
              <a:gd name="connsiteY26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65919 w 777479"/>
              <a:gd name="connsiteY10" fmla="*/ 516731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84969 w 777479"/>
              <a:gd name="connsiteY11" fmla="*/ 423862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23082 w 777479"/>
              <a:gd name="connsiteY16" fmla="*/ 526256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46907 w 777479"/>
              <a:gd name="connsiteY22" fmla="*/ 4833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58813 w 777479"/>
              <a:gd name="connsiteY20" fmla="*/ 552450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906 h 733822"/>
              <a:gd name="connsiteX1" fmla="*/ 239713 w 777479"/>
              <a:gd name="connsiteY1" fmla="*/ 140494 h 733822"/>
              <a:gd name="connsiteX2" fmla="*/ 82550 w 777479"/>
              <a:gd name="connsiteY2" fmla="*/ 235744 h 733822"/>
              <a:gd name="connsiteX3" fmla="*/ 3969 w 777479"/>
              <a:gd name="connsiteY3" fmla="*/ 373856 h 733822"/>
              <a:gd name="connsiteX4" fmla="*/ 106363 w 777479"/>
              <a:gd name="connsiteY4" fmla="*/ 388144 h 733822"/>
              <a:gd name="connsiteX5" fmla="*/ 254000 w 777479"/>
              <a:gd name="connsiteY5" fmla="*/ 285750 h 733822"/>
              <a:gd name="connsiteX6" fmla="*/ 261144 w 777479"/>
              <a:gd name="connsiteY6" fmla="*/ 297656 h 733822"/>
              <a:gd name="connsiteX7" fmla="*/ 223044 w 777479"/>
              <a:gd name="connsiteY7" fmla="*/ 433387 h 733822"/>
              <a:gd name="connsiteX8" fmla="*/ 198834 w 777479"/>
              <a:gd name="connsiteY8" fmla="*/ 559594 h 733822"/>
              <a:gd name="connsiteX9" fmla="*/ 248147 w 777479"/>
              <a:gd name="connsiteY9" fmla="*/ 649709 h 733822"/>
              <a:gd name="connsiteX10" fmla="*/ 335682 w 777479"/>
              <a:gd name="connsiteY10" fmla="*/ 507975 h 733822"/>
              <a:gd name="connsiteX11" fmla="*/ 368300 w 777479"/>
              <a:gd name="connsiteY11" fmla="*/ 388143 h 733822"/>
              <a:gd name="connsiteX12" fmla="*/ 375444 w 777479"/>
              <a:gd name="connsiteY12" fmla="*/ 454819 h 733822"/>
              <a:gd name="connsiteX13" fmla="*/ 401638 w 777479"/>
              <a:gd name="connsiteY13" fmla="*/ 666750 h 733822"/>
              <a:gd name="connsiteX14" fmla="*/ 451644 w 777479"/>
              <a:gd name="connsiteY14" fmla="*/ 733425 h 733822"/>
              <a:gd name="connsiteX15" fmla="*/ 504032 w 777479"/>
              <a:gd name="connsiteY15" fmla="*/ 669131 h 733822"/>
              <a:gd name="connsiteX16" fmla="*/ 504032 w 777479"/>
              <a:gd name="connsiteY16" fmla="*/ 428624 h 733822"/>
              <a:gd name="connsiteX17" fmla="*/ 527844 w 777479"/>
              <a:gd name="connsiteY17" fmla="*/ 542925 h 733822"/>
              <a:gd name="connsiteX18" fmla="*/ 573088 w 777479"/>
              <a:gd name="connsiteY18" fmla="*/ 640556 h 733822"/>
              <a:gd name="connsiteX19" fmla="*/ 625475 w 777479"/>
              <a:gd name="connsiteY19" fmla="*/ 661987 h 733822"/>
              <a:gd name="connsiteX20" fmla="*/ 662013 w 777479"/>
              <a:gd name="connsiteY20" fmla="*/ 605036 h 733822"/>
              <a:gd name="connsiteX21" fmla="*/ 644525 w 777479"/>
              <a:gd name="connsiteY21" fmla="*/ 483394 h 733822"/>
              <a:gd name="connsiteX22" fmla="*/ 632619 w 777479"/>
              <a:gd name="connsiteY22" fmla="*/ 407194 h 733822"/>
              <a:gd name="connsiteX23" fmla="*/ 718344 w 777479"/>
              <a:gd name="connsiteY23" fmla="*/ 557212 h 733822"/>
              <a:gd name="connsiteX24" fmla="*/ 770732 w 777479"/>
              <a:gd name="connsiteY24" fmla="*/ 535781 h 733822"/>
              <a:gd name="connsiteX25" fmla="*/ 758825 w 777479"/>
              <a:gd name="connsiteY25" fmla="*/ 395287 h 733822"/>
              <a:gd name="connsiteX26" fmla="*/ 668338 w 777479"/>
              <a:gd name="connsiteY26" fmla="*/ 223837 h 733822"/>
              <a:gd name="connsiteX27" fmla="*/ 644525 w 777479"/>
              <a:gd name="connsiteY27" fmla="*/ 0 h 733822"/>
              <a:gd name="connsiteX0" fmla="*/ 237332 w 777479"/>
              <a:gd name="connsiteY0" fmla="*/ 112397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24652 h 834313"/>
              <a:gd name="connsiteX1" fmla="*/ 239713 w 777479"/>
              <a:gd name="connsiteY1" fmla="*/ 240985 h 834313"/>
              <a:gd name="connsiteX2" fmla="*/ 82550 w 777479"/>
              <a:gd name="connsiteY2" fmla="*/ 336235 h 834313"/>
              <a:gd name="connsiteX3" fmla="*/ 3969 w 777479"/>
              <a:gd name="connsiteY3" fmla="*/ 474347 h 834313"/>
              <a:gd name="connsiteX4" fmla="*/ 106363 w 777479"/>
              <a:gd name="connsiteY4" fmla="*/ 488635 h 834313"/>
              <a:gd name="connsiteX5" fmla="*/ 254000 w 777479"/>
              <a:gd name="connsiteY5" fmla="*/ 386241 h 834313"/>
              <a:gd name="connsiteX6" fmla="*/ 261144 w 777479"/>
              <a:gd name="connsiteY6" fmla="*/ 398147 h 834313"/>
              <a:gd name="connsiteX7" fmla="*/ 223044 w 777479"/>
              <a:gd name="connsiteY7" fmla="*/ 533878 h 834313"/>
              <a:gd name="connsiteX8" fmla="*/ 198834 w 777479"/>
              <a:gd name="connsiteY8" fmla="*/ 660085 h 834313"/>
              <a:gd name="connsiteX9" fmla="*/ 248147 w 777479"/>
              <a:gd name="connsiteY9" fmla="*/ 750200 h 834313"/>
              <a:gd name="connsiteX10" fmla="*/ 335682 w 777479"/>
              <a:gd name="connsiteY10" fmla="*/ 608466 h 834313"/>
              <a:gd name="connsiteX11" fmla="*/ 368300 w 777479"/>
              <a:gd name="connsiteY11" fmla="*/ 488634 h 834313"/>
              <a:gd name="connsiteX12" fmla="*/ 375444 w 777479"/>
              <a:gd name="connsiteY12" fmla="*/ 555310 h 834313"/>
              <a:gd name="connsiteX13" fmla="*/ 401638 w 777479"/>
              <a:gd name="connsiteY13" fmla="*/ 767241 h 834313"/>
              <a:gd name="connsiteX14" fmla="*/ 451644 w 777479"/>
              <a:gd name="connsiteY14" fmla="*/ 833916 h 834313"/>
              <a:gd name="connsiteX15" fmla="*/ 504032 w 777479"/>
              <a:gd name="connsiteY15" fmla="*/ 769622 h 834313"/>
              <a:gd name="connsiteX16" fmla="*/ 504032 w 777479"/>
              <a:gd name="connsiteY16" fmla="*/ 529115 h 834313"/>
              <a:gd name="connsiteX17" fmla="*/ 527844 w 777479"/>
              <a:gd name="connsiteY17" fmla="*/ 643416 h 834313"/>
              <a:gd name="connsiteX18" fmla="*/ 573088 w 777479"/>
              <a:gd name="connsiteY18" fmla="*/ 741047 h 834313"/>
              <a:gd name="connsiteX19" fmla="*/ 625475 w 777479"/>
              <a:gd name="connsiteY19" fmla="*/ 762478 h 834313"/>
              <a:gd name="connsiteX20" fmla="*/ 662013 w 777479"/>
              <a:gd name="connsiteY20" fmla="*/ 705527 h 834313"/>
              <a:gd name="connsiteX21" fmla="*/ 644525 w 777479"/>
              <a:gd name="connsiteY21" fmla="*/ 583885 h 834313"/>
              <a:gd name="connsiteX22" fmla="*/ 632619 w 777479"/>
              <a:gd name="connsiteY22" fmla="*/ 507685 h 834313"/>
              <a:gd name="connsiteX23" fmla="*/ 718344 w 777479"/>
              <a:gd name="connsiteY23" fmla="*/ 657703 h 834313"/>
              <a:gd name="connsiteX24" fmla="*/ 770732 w 777479"/>
              <a:gd name="connsiteY24" fmla="*/ 636272 h 834313"/>
              <a:gd name="connsiteX25" fmla="*/ 758825 w 777479"/>
              <a:gd name="connsiteY25" fmla="*/ 495778 h 834313"/>
              <a:gd name="connsiteX26" fmla="*/ 668338 w 777479"/>
              <a:gd name="connsiteY26" fmla="*/ 324328 h 834313"/>
              <a:gd name="connsiteX27" fmla="*/ 668239 w 777479"/>
              <a:gd name="connsiteY27" fmla="*/ 0 h 834313"/>
              <a:gd name="connsiteX0" fmla="*/ 240017 w 777479"/>
              <a:gd name="connsiteY0" fmla="*/ 164738 h 974399"/>
              <a:gd name="connsiteX1" fmla="*/ 239713 w 777479"/>
              <a:gd name="connsiteY1" fmla="*/ 381071 h 974399"/>
              <a:gd name="connsiteX2" fmla="*/ 82550 w 777479"/>
              <a:gd name="connsiteY2" fmla="*/ 476321 h 974399"/>
              <a:gd name="connsiteX3" fmla="*/ 3969 w 777479"/>
              <a:gd name="connsiteY3" fmla="*/ 614433 h 974399"/>
              <a:gd name="connsiteX4" fmla="*/ 106363 w 777479"/>
              <a:gd name="connsiteY4" fmla="*/ 628721 h 974399"/>
              <a:gd name="connsiteX5" fmla="*/ 254000 w 777479"/>
              <a:gd name="connsiteY5" fmla="*/ 526327 h 974399"/>
              <a:gd name="connsiteX6" fmla="*/ 261144 w 777479"/>
              <a:gd name="connsiteY6" fmla="*/ 538233 h 974399"/>
              <a:gd name="connsiteX7" fmla="*/ 223044 w 777479"/>
              <a:gd name="connsiteY7" fmla="*/ 673964 h 974399"/>
              <a:gd name="connsiteX8" fmla="*/ 198834 w 777479"/>
              <a:gd name="connsiteY8" fmla="*/ 800171 h 974399"/>
              <a:gd name="connsiteX9" fmla="*/ 248147 w 777479"/>
              <a:gd name="connsiteY9" fmla="*/ 890286 h 974399"/>
              <a:gd name="connsiteX10" fmla="*/ 335682 w 777479"/>
              <a:gd name="connsiteY10" fmla="*/ 748552 h 974399"/>
              <a:gd name="connsiteX11" fmla="*/ 368300 w 777479"/>
              <a:gd name="connsiteY11" fmla="*/ 628720 h 974399"/>
              <a:gd name="connsiteX12" fmla="*/ 375444 w 777479"/>
              <a:gd name="connsiteY12" fmla="*/ 695396 h 974399"/>
              <a:gd name="connsiteX13" fmla="*/ 401638 w 777479"/>
              <a:gd name="connsiteY13" fmla="*/ 907327 h 974399"/>
              <a:gd name="connsiteX14" fmla="*/ 451644 w 777479"/>
              <a:gd name="connsiteY14" fmla="*/ 974002 h 974399"/>
              <a:gd name="connsiteX15" fmla="*/ 504032 w 777479"/>
              <a:gd name="connsiteY15" fmla="*/ 909708 h 974399"/>
              <a:gd name="connsiteX16" fmla="*/ 504032 w 777479"/>
              <a:gd name="connsiteY16" fmla="*/ 669201 h 974399"/>
              <a:gd name="connsiteX17" fmla="*/ 527844 w 777479"/>
              <a:gd name="connsiteY17" fmla="*/ 783502 h 974399"/>
              <a:gd name="connsiteX18" fmla="*/ 573088 w 777479"/>
              <a:gd name="connsiteY18" fmla="*/ 881133 h 974399"/>
              <a:gd name="connsiteX19" fmla="*/ 625475 w 777479"/>
              <a:gd name="connsiteY19" fmla="*/ 902564 h 974399"/>
              <a:gd name="connsiteX20" fmla="*/ 662013 w 777479"/>
              <a:gd name="connsiteY20" fmla="*/ 845613 h 974399"/>
              <a:gd name="connsiteX21" fmla="*/ 644525 w 777479"/>
              <a:gd name="connsiteY21" fmla="*/ 723971 h 974399"/>
              <a:gd name="connsiteX22" fmla="*/ 632619 w 777479"/>
              <a:gd name="connsiteY22" fmla="*/ 647771 h 974399"/>
              <a:gd name="connsiteX23" fmla="*/ 718344 w 777479"/>
              <a:gd name="connsiteY23" fmla="*/ 797789 h 974399"/>
              <a:gd name="connsiteX24" fmla="*/ 770732 w 777479"/>
              <a:gd name="connsiteY24" fmla="*/ 776358 h 974399"/>
              <a:gd name="connsiteX25" fmla="*/ 758825 w 777479"/>
              <a:gd name="connsiteY25" fmla="*/ 635864 h 974399"/>
              <a:gd name="connsiteX26" fmla="*/ 668338 w 777479"/>
              <a:gd name="connsiteY26" fmla="*/ 464414 h 974399"/>
              <a:gd name="connsiteX27" fmla="*/ 577964 w 777479"/>
              <a:gd name="connsiteY27" fmla="*/ 0 h 9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77479" h="974399">
                <a:moveTo>
                  <a:pt x="240017" y="164738"/>
                </a:moveTo>
                <a:cubicBezTo>
                  <a:pt x="254106" y="210379"/>
                  <a:pt x="265958" y="329141"/>
                  <a:pt x="239713" y="381071"/>
                </a:cubicBezTo>
                <a:cubicBezTo>
                  <a:pt x="213469" y="433002"/>
                  <a:pt x="121841" y="437427"/>
                  <a:pt x="82550" y="476321"/>
                </a:cubicBezTo>
                <a:cubicBezTo>
                  <a:pt x="43259" y="515215"/>
                  <a:pt x="0" y="589033"/>
                  <a:pt x="3969" y="614433"/>
                </a:cubicBezTo>
                <a:cubicBezTo>
                  <a:pt x="7938" y="639833"/>
                  <a:pt x="64691" y="643405"/>
                  <a:pt x="106363" y="628721"/>
                </a:cubicBezTo>
                <a:cubicBezTo>
                  <a:pt x="148035" y="614037"/>
                  <a:pt x="228203" y="541408"/>
                  <a:pt x="254000" y="526327"/>
                </a:cubicBezTo>
                <a:cubicBezTo>
                  <a:pt x="279797" y="511246"/>
                  <a:pt x="266303" y="513627"/>
                  <a:pt x="261144" y="538233"/>
                </a:cubicBezTo>
                <a:cubicBezTo>
                  <a:pt x="255985" y="562839"/>
                  <a:pt x="233429" y="630308"/>
                  <a:pt x="223044" y="673964"/>
                </a:cubicBezTo>
                <a:cubicBezTo>
                  <a:pt x="212659" y="717620"/>
                  <a:pt x="194650" y="764117"/>
                  <a:pt x="198834" y="800171"/>
                </a:cubicBezTo>
                <a:cubicBezTo>
                  <a:pt x="203018" y="836225"/>
                  <a:pt x="225339" y="898889"/>
                  <a:pt x="248147" y="890286"/>
                </a:cubicBezTo>
                <a:cubicBezTo>
                  <a:pt x="270955" y="881683"/>
                  <a:pt x="315657" y="792146"/>
                  <a:pt x="335682" y="748552"/>
                </a:cubicBezTo>
                <a:cubicBezTo>
                  <a:pt x="355707" y="704958"/>
                  <a:pt x="361673" y="637579"/>
                  <a:pt x="368300" y="628720"/>
                </a:cubicBezTo>
                <a:cubicBezTo>
                  <a:pt x="374927" y="619861"/>
                  <a:pt x="369888" y="648962"/>
                  <a:pt x="375444" y="695396"/>
                </a:cubicBezTo>
                <a:cubicBezTo>
                  <a:pt x="381000" y="741831"/>
                  <a:pt x="388938" y="860893"/>
                  <a:pt x="401638" y="907327"/>
                </a:cubicBezTo>
                <a:cubicBezTo>
                  <a:pt x="414338" y="953761"/>
                  <a:pt x="434578" y="973605"/>
                  <a:pt x="451644" y="974002"/>
                </a:cubicBezTo>
                <a:cubicBezTo>
                  <a:pt x="468710" y="974399"/>
                  <a:pt x="495301" y="960508"/>
                  <a:pt x="504032" y="909708"/>
                </a:cubicBezTo>
                <a:cubicBezTo>
                  <a:pt x="512763" y="858908"/>
                  <a:pt x="500063" y="690235"/>
                  <a:pt x="504032" y="669201"/>
                </a:cubicBezTo>
                <a:cubicBezTo>
                  <a:pt x="508001" y="648167"/>
                  <a:pt x="516335" y="748180"/>
                  <a:pt x="527844" y="783502"/>
                </a:cubicBezTo>
                <a:cubicBezTo>
                  <a:pt x="539353" y="818824"/>
                  <a:pt x="556816" y="861289"/>
                  <a:pt x="573088" y="881133"/>
                </a:cubicBezTo>
                <a:cubicBezTo>
                  <a:pt x="589360" y="900977"/>
                  <a:pt x="610654" y="908484"/>
                  <a:pt x="625475" y="902564"/>
                </a:cubicBezTo>
                <a:cubicBezTo>
                  <a:pt x="640296" y="896644"/>
                  <a:pt x="658838" y="875379"/>
                  <a:pt x="662013" y="845613"/>
                </a:cubicBezTo>
                <a:cubicBezTo>
                  <a:pt x="665188" y="815847"/>
                  <a:pt x="649424" y="756945"/>
                  <a:pt x="644525" y="723971"/>
                </a:cubicBezTo>
                <a:cubicBezTo>
                  <a:pt x="639626" y="690997"/>
                  <a:pt x="620316" y="635468"/>
                  <a:pt x="632619" y="647771"/>
                </a:cubicBezTo>
                <a:cubicBezTo>
                  <a:pt x="644922" y="660074"/>
                  <a:pt x="695325" y="776358"/>
                  <a:pt x="718344" y="797789"/>
                </a:cubicBezTo>
                <a:cubicBezTo>
                  <a:pt x="741363" y="819220"/>
                  <a:pt x="763985" y="803346"/>
                  <a:pt x="770732" y="776358"/>
                </a:cubicBezTo>
                <a:cubicBezTo>
                  <a:pt x="777479" y="749371"/>
                  <a:pt x="775891" y="687855"/>
                  <a:pt x="758825" y="635864"/>
                </a:cubicBezTo>
                <a:cubicBezTo>
                  <a:pt x="741759" y="583873"/>
                  <a:pt x="698481" y="570391"/>
                  <a:pt x="668338" y="464414"/>
                </a:cubicBezTo>
                <a:cubicBezTo>
                  <a:pt x="638195" y="358437"/>
                  <a:pt x="580345" y="78978"/>
                  <a:pt x="577964" y="0"/>
                </a:cubicBezTo>
              </a:path>
            </a:pathLst>
          </a:custGeom>
          <a:solidFill>
            <a:srgbClr val="CC00FF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61877529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81" grpId="1" animBg="1"/>
      <p:bldP spid="133" grpId="0" animBg="1"/>
      <p:bldP spid="134" grpId="0" animBg="1"/>
      <p:bldP spid="103" grpId="0" animBg="1"/>
      <p:bldP spid="1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38100"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2699</TotalTime>
  <Words>109</Words>
  <Application>Microsoft Office PowerPoint</Application>
  <PresentationFormat>On-screen Show (4:3)</PresentationFormat>
  <Paragraphs>31</Paragraphs>
  <Slides>39</Slides>
  <Notes>0</Notes>
  <HiddenSlides>0</HiddenSlides>
  <MMClips>41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Acer</dc:creator>
  <cp:lastModifiedBy>Acer</cp:lastModifiedBy>
  <cp:revision>203</cp:revision>
  <dcterms:created xsi:type="dcterms:W3CDTF">2014-11-25T22:54:32Z</dcterms:created>
  <dcterms:modified xsi:type="dcterms:W3CDTF">2016-12-08T17:43:28Z</dcterms:modified>
</cp:coreProperties>
</file>