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7" r:id="rId2"/>
    <p:sldId id="281" r:id="rId3"/>
    <p:sldId id="282" r:id="rId4"/>
    <p:sldId id="338" r:id="rId5"/>
    <p:sldId id="353" r:id="rId6"/>
    <p:sldId id="352" r:id="rId7"/>
    <p:sldId id="354" r:id="rId8"/>
    <p:sldId id="355" r:id="rId9"/>
    <p:sldId id="356" r:id="rId10"/>
    <p:sldId id="357" r:id="rId11"/>
    <p:sldId id="339" r:id="rId12"/>
    <p:sldId id="344" r:id="rId13"/>
    <p:sldId id="345" r:id="rId14"/>
    <p:sldId id="349" r:id="rId15"/>
    <p:sldId id="382" r:id="rId16"/>
    <p:sldId id="351" r:id="rId17"/>
    <p:sldId id="359" r:id="rId18"/>
    <p:sldId id="360" r:id="rId19"/>
    <p:sldId id="361" r:id="rId20"/>
    <p:sldId id="362" r:id="rId21"/>
    <p:sldId id="343" r:id="rId22"/>
    <p:sldId id="363" r:id="rId23"/>
    <p:sldId id="364" r:id="rId24"/>
    <p:sldId id="366" r:id="rId25"/>
    <p:sldId id="369" r:id="rId26"/>
    <p:sldId id="367" r:id="rId27"/>
    <p:sldId id="370" r:id="rId28"/>
    <p:sldId id="371" r:id="rId29"/>
    <p:sldId id="372" r:id="rId30"/>
    <p:sldId id="365" r:id="rId31"/>
    <p:sldId id="341" r:id="rId32"/>
    <p:sldId id="374" r:id="rId33"/>
    <p:sldId id="373" r:id="rId34"/>
    <p:sldId id="340" r:id="rId35"/>
    <p:sldId id="347" r:id="rId36"/>
    <p:sldId id="346" r:id="rId37"/>
    <p:sldId id="375" r:id="rId38"/>
    <p:sldId id="376" r:id="rId39"/>
    <p:sldId id="377" r:id="rId40"/>
    <p:sldId id="378" r:id="rId41"/>
    <p:sldId id="379" r:id="rId42"/>
    <p:sldId id="380" r:id="rId43"/>
    <p:sldId id="38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00FF00"/>
    <a:srgbClr val="00FFFF"/>
    <a:srgbClr val="FF3399"/>
    <a:srgbClr val="25C2E7"/>
    <a:srgbClr val="FF00FF"/>
    <a:srgbClr val="FFCC99"/>
    <a:srgbClr val="3399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9178-6924-4412-A8B0-3E5060E4AD81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BADE2-994E-4192-8996-69B0C9D54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BADE2-994E-4192-8996-69B0C9D5480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F1E6-C1D9-48C1-B201-51ED8EE6465B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oy_plastic_inflatable_ball_hit_window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printer_switch_on_epson_stylus_sx235w.mp3" TargetMode="External"/><Relationship Id="rId1" Type="http://schemas.openxmlformats.org/officeDocument/2006/relationships/audio" Target="file:///C:\Users\Acer\Documents\mrmet-final\pistol_black_powder_44_calibre_firing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file:///C:\Users\Acer\Documents\mrmet-final\whistle_sound_effect_from_www_soundbyter_com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printer_switch_on_epson_stylus_sx235w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cer\Documents\mrmet-final\metal_impact_medium_1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C:\Users\Acer\Documents\mrmet-final\Snoring.mp3" TargetMode="External"/><Relationship Id="rId1" Type="http://schemas.openxmlformats.org/officeDocument/2006/relationships/audio" Target="file:///C:\Users\Acer\Documents\mrmet-final\Bump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cer\Documents\mrmet-final\Introduction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metal_junk_impacts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Users\Acer\Documents\mrmet-final\toy_plastic_inflatable_ball_hit_window.mp3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pistol_black_powder_44_calibre_firing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firework_rocket_launch.mp3" TargetMode="Externa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Explosion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whistle_sound_effect_from_www_soundbyter_com.mp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bounce_boing_32.mp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cer\Documents\mrmet-final\printer_switch_on_epson_stylus_sx235w.mp3" TargetMode="External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audio" Target="../media/audio4.wav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printer_switch_on_epson_stylus_sx235w.mp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wahwahwah.mp3" TargetMode="External"/><Relationship Id="rId1" Type="http://schemas.openxmlformats.org/officeDocument/2006/relationships/audio" Target="file:///C:\Users\Acer\Documents\mrmet-final\metal_impact_medium_1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Users\Acer\Documents\mrmet-final\toy_plastic_inflatable_ball_hit_window.mp3" TargetMode="External"/><Relationship Id="rId1" Type="http://schemas.openxmlformats.org/officeDocument/2006/relationships/audio" Target="file:///C:\Users\Acer\Documents\mrmet-final\tada.wav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file:///C:\Users\Acer\Documents\mrmet-final\toy_plastic_inflatable_ball_hit_window.mp3" TargetMode="External"/><Relationship Id="rId7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4890012" y="2497654"/>
            <a:ext cx="2223864" cy="3508644"/>
            <a:chOff x="7092280" y="3068960"/>
            <a:chExt cx="2223864" cy="3508644"/>
          </a:xfrm>
        </p:grpSpPr>
        <p:grpSp>
          <p:nvGrpSpPr>
            <p:cNvPr id="35" name="Group 19"/>
            <p:cNvGrpSpPr/>
            <p:nvPr/>
          </p:nvGrpSpPr>
          <p:grpSpPr>
            <a:xfrm flipH="1">
              <a:off x="7092280" y="3068960"/>
              <a:ext cx="2223864" cy="3508644"/>
              <a:chOff x="137893" y="1700808"/>
              <a:chExt cx="3642019" cy="5655140"/>
            </a:xfrm>
          </p:grpSpPr>
          <p:sp>
            <p:nvSpPr>
              <p:cNvPr id="37" name="Chord 36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41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137893" y="3441717"/>
                <a:ext cx="1163737" cy="1140011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1" name="Picture 2" descr="coke bott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586997">
              <a:off x="7305104" y="3745473"/>
              <a:ext cx="822732" cy="1463445"/>
            </a:xfrm>
            <a:prstGeom prst="rect">
              <a:avLst/>
            </a:prstGeom>
            <a:noFill/>
          </p:spPr>
        </p:pic>
        <p:sp>
          <p:nvSpPr>
            <p:cNvPr id="36" name="Freeform 35"/>
            <p:cNvSpPr/>
            <p:nvPr/>
          </p:nvSpPr>
          <p:spPr>
            <a:xfrm rot="10800000" flipV="1">
              <a:off x="7722583" y="4149080"/>
              <a:ext cx="660973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 rot="15674147">
            <a:off x="7263165" y="3805694"/>
            <a:ext cx="901452" cy="1701802"/>
            <a:chOff x="1738344" y="-256637"/>
            <a:chExt cx="901452" cy="1701802"/>
          </a:xfrm>
        </p:grpSpPr>
        <p:sp>
          <p:nvSpPr>
            <p:cNvPr id="78" name="Freeform 77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Picture 2" descr="coke bott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80" name="Group 79"/>
          <p:cNvGrpSpPr/>
          <p:nvPr/>
        </p:nvGrpSpPr>
        <p:grpSpPr>
          <a:xfrm rot="18369761">
            <a:off x="7213336" y="3388053"/>
            <a:ext cx="1463445" cy="1325430"/>
            <a:chOff x="1731142" y="119735"/>
            <a:chExt cx="1463445" cy="1325430"/>
          </a:xfrm>
        </p:grpSpPr>
        <p:sp>
          <p:nvSpPr>
            <p:cNvPr id="81" name="Freeform 80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2" name="Picture 2" descr="coke bott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000053">
              <a:off x="2051499" y="-200622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54" name="Freeform 53"/>
          <p:cNvSpPr/>
          <p:nvPr/>
        </p:nvSpPr>
        <p:spPr>
          <a:xfrm rot="8599623">
            <a:off x="4474647" y="2664403"/>
            <a:ext cx="656203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3159765" flipV="1">
            <a:off x="6651148" y="2699749"/>
            <a:ext cx="656203" cy="102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844739">
            <a:off x="4588744" y="3260737"/>
            <a:ext cx="516811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1052350" flipH="1">
            <a:off x="6592777" y="3246433"/>
            <a:ext cx="502056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861046" y="2492896"/>
            <a:ext cx="2030200" cy="3508644"/>
            <a:chOff x="467544" y="1700808"/>
            <a:chExt cx="3312368" cy="5655140"/>
          </a:xfrm>
        </p:grpSpPr>
        <p:sp>
          <p:nvSpPr>
            <p:cNvPr id="9" name="Freeform 8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10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58"/>
            <p:cNvGrpSpPr/>
            <p:nvPr/>
          </p:nvGrpSpPr>
          <p:grpSpPr>
            <a:xfrm>
              <a:off x="1286139" y="2996952"/>
              <a:ext cx="890630" cy="360474"/>
              <a:chOff x="7037685" y="3084031"/>
              <a:chExt cx="544274" cy="1899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037685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091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flipV="1">
              <a:off x="937482" y="3905959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43054" y="2492896"/>
            <a:ext cx="2160240" cy="3508644"/>
            <a:chOff x="4427984" y="2636912"/>
            <a:chExt cx="2160240" cy="3508644"/>
          </a:xfrm>
        </p:grpSpPr>
        <p:grpSp>
          <p:nvGrpSpPr>
            <p:cNvPr id="20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23" name="Chord 2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2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 rot="20217611">
            <a:off x="4121273" y="2313390"/>
            <a:ext cx="901452" cy="1701802"/>
            <a:chOff x="1738344" y="-256637"/>
            <a:chExt cx="901452" cy="1701802"/>
          </a:xfrm>
        </p:grpSpPr>
        <p:sp>
          <p:nvSpPr>
            <p:cNvPr id="55" name="Freeform 5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314" name="Picture 2" descr="coke bott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 rot="383250">
            <a:off x="4278060" y="2642368"/>
            <a:ext cx="1463445" cy="1269964"/>
            <a:chOff x="1556931" y="175201"/>
            <a:chExt cx="1463445" cy="1269964"/>
          </a:xfrm>
        </p:grpSpPr>
        <p:sp>
          <p:nvSpPr>
            <p:cNvPr id="59" name="Freeform 5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2" descr="coke bott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76" name="Group 75"/>
          <p:cNvGrpSpPr/>
          <p:nvPr/>
        </p:nvGrpSpPr>
        <p:grpSpPr>
          <a:xfrm rot="18454967">
            <a:off x="8128899" y="2180939"/>
            <a:ext cx="2030200" cy="3508644"/>
            <a:chOff x="-1692696" y="3717032"/>
            <a:chExt cx="2030200" cy="3508644"/>
          </a:xfrm>
        </p:grpSpPr>
        <p:grpSp>
          <p:nvGrpSpPr>
            <p:cNvPr id="64" name="Group 63"/>
            <p:cNvGrpSpPr/>
            <p:nvPr/>
          </p:nvGrpSpPr>
          <p:grpSpPr>
            <a:xfrm>
              <a:off x="-1692696" y="3717032"/>
              <a:ext cx="2030200" cy="3508644"/>
              <a:chOff x="467544" y="1700808"/>
              <a:chExt cx="3312368" cy="5655140"/>
            </a:xfrm>
          </p:grpSpPr>
          <p:sp>
            <p:nvSpPr>
              <p:cNvPr id="65" name="Freeform 64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Chord 66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8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73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9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5" name="Moon 74"/>
            <p:cNvSpPr/>
            <p:nvPr/>
          </p:nvSpPr>
          <p:spPr>
            <a:xfrm rot="16200000">
              <a:off x="-1167610" y="4594262"/>
              <a:ext cx="964720" cy="1370500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60032" y="2492896"/>
            <a:ext cx="2030200" cy="3508644"/>
            <a:chOff x="467544" y="1700808"/>
            <a:chExt cx="3312368" cy="5655140"/>
          </a:xfrm>
        </p:grpSpPr>
        <p:sp>
          <p:nvSpPr>
            <p:cNvPr id="44" name="Freeform 43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hord 45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52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1661105" y="2996952"/>
              <a:ext cx="890626" cy="360474"/>
              <a:chOff x="7266824" y="3084031"/>
              <a:chExt cx="544271" cy="189913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Arc 48"/>
            <p:cNvSpPr/>
            <p:nvPr/>
          </p:nvSpPr>
          <p:spPr>
            <a:xfrm flipV="1">
              <a:off x="1541859" y="4022020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Moon 18"/>
          <p:cNvSpPr/>
          <p:nvPr/>
        </p:nvSpPr>
        <p:spPr>
          <a:xfrm rot="16200000">
            <a:off x="5380934" y="3356500"/>
            <a:ext cx="964720" cy="1370500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60632" y="2276872"/>
            <a:ext cx="304800" cy="304800"/>
          </a:xfrm>
          <a:prstGeom prst="rect">
            <a:avLst/>
          </a:prstGeom>
        </p:spPr>
      </p:pic>
      <p:pic>
        <p:nvPicPr>
          <p:cNvPr id="87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13032" y="2429272"/>
            <a:ext cx="304800" cy="304800"/>
          </a:xfrm>
          <a:prstGeom prst="rect">
            <a:avLst/>
          </a:prstGeom>
        </p:spPr>
      </p:pic>
      <p:pic>
        <p:nvPicPr>
          <p:cNvPr id="88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565432" y="2581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33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33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53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56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Rounded Rectangle 67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 rot="1873797">
            <a:off x="7762604" y="2988661"/>
            <a:ext cx="1360159" cy="880678"/>
            <a:chOff x="-333721" y="835738"/>
            <a:chExt cx="2836640" cy="1893885"/>
          </a:xfrm>
          <a:solidFill>
            <a:srgbClr val="25C2E7"/>
          </a:solidFill>
        </p:grpSpPr>
        <p:sp>
          <p:nvSpPr>
            <p:cNvPr id="92" name="Freeform 9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Freeform 78"/>
          <p:cNvSpPr/>
          <p:nvPr/>
        </p:nvSpPr>
        <p:spPr>
          <a:xfrm>
            <a:off x="5652120" y="3157992"/>
            <a:ext cx="520608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flipH="1">
            <a:off x="7877918" y="3157992"/>
            <a:ext cx="510506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416895" y="3805129"/>
            <a:ext cx="790330" cy="7371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23528" y="270604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267744" y="270604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1585332" y="414432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839298" y="414432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20"/>
          <p:cNvGrpSpPr/>
          <p:nvPr/>
        </p:nvGrpSpPr>
        <p:grpSpPr>
          <a:xfrm>
            <a:off x="598477" y="1988840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7584" y="263403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211303" y="296777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4973676" y="2950645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2719459" y="2923605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3350099" y="3856267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240448" y="3856267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011814" y="2490016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02473" y="3007247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flipH="1">
            <a:off x="7065199" y="5276521"/>
            <a:ext cx="737886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6172728" y="5276520"/>
            <a:ext cx="697371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oon 56"/>
          <p:cNvSpPr/>
          <p:nvPr/>
        </p:nvSpPr>
        <p:spPr>
          <a:xfrm rot="16200000">
            <a:off x="1121130" y="3063447"/>
            <a:ext cx="709054" cy="1152129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62"/>
          <p:cNvGrpSpPr/>
          <p:nvPr/>
        </p:nvGrpSpPr>
        <p:grpSpPr>
          <a:xfrm>
            <a:off x="1043608" y="2780928"/>
            <a:ext cx="807078" cy="0"/>
            <a:chOff x="6444208" y="1052736"/>
            <a:chExt cx="807078" cy="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Moon 60"/>
          <p:cNvSpPr/>
          <p:nvPr/>
        </p:nvSpPr>
        <p:spPr>
          <a:xfrm rot="16200000">
            <a:off x="3713416" y="3002464"/>
            <a:ext cx="709054" cy="1152129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2"/>
          <p:cNvGrpSpPr/>
          <p:nvPr/>
        </p:nvGrpSpPr>
        <p:grpSpPr>
          <a:xfrm>
            <a:off x="3635896" y="3068960"/>
            <a:ext cx="807078" cy="0"/>
            <a:chOff x="6444208" y="1052736"/>
            <a:chExt cx="807078" cy="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reeform 87"/>
          <p:cNvSpPr/>
          <p:nvPr/>
        </p:nvSpPr>
        <p:spPr>
          <a:xfrm rot="4632553" flipV="1">
            <a:off x="7845475" y="2805370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5979233">
            <a:off x="5315653" y="2751477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084168" y="2492896"/>
            <a:ext cx="1859315" cy="287514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1"/>
          <p:cNvGrpSpPr/>
          <p:nvPr/>
        </p:nvGrpSpPr>
        <p:grpSpPr>
          <a:xfrm>
            <a:off x="6333325" y="1772816"/>
            <a:ext cx="1369490" cy="1437574"/>
            <a:chOff x="827584" y="1124744"/>
            <a:chExt cx="1072119" cy="1368152"/>
          </a:xfrm>
        </p:grpSpPr>
        <p:sp>
          <p:nvSpPr>
            <p:cNvPr id="84" name="Chord 83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hord 84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hord 79"/>
          <p:cNvSpPr/>
          <p:nvPr/>
        </p:nvSpPr>
        <p:spPr>
          <a:xfrm>
            <a:off x="6688885" y="3468781"/>
            <a:ext cx="747222" cy="53605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7212989" y="3010177"/>
            <a:ext cx="115820" cy="3137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6485790" y="4191768"/>
            <a:ext cx="1156908" cy="87233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799680" y="3025686"/>
            <a:ext cx="115820" cy="3137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876256" y="4149080"/>
            <a:ext cx="360040" cy="5040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2"/>
          <p:cNvGrpSpPr/>
          <p:nvPr/>
        </p:nvGrpSpPr>
        <p:grpSpPr>
          <a:xfrm>
            <a:off x="6660232" y="2780928"/>
            <a:ext cx="792088" cy="144016"/>
            <a:chOff x="6444208" y="980728"/>
            <a:chExt cx="792088" cy="14401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444208" y="980728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948264" y="980728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/>
      <p:bldP spid="90" grpId="1" animBg="1"/>
      <p:bldP spid="90" grpId="2" animBg="1"/>
      <p:bldP spid="88" grpId="0" animBg="1"/>
      <p:bldP spid="89" grpId="0" animBg="1"/>
      <p:bldP spid="82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-1836712" y="-2043608"/>
            <a:ext cx="12025336" cy="4606424"/>
            <a:chOff x="-1836712" y="-2043608"/>
            <a:chExt cx="12025336" cy="4606424"/>
          </a:xfrm>
        </p:grpSpPr>
        <p:grpSp>
          <p:nvGrpSpPr>
            <p:cNvPr id="64" name="Group 31"/>
            <p:cNvGrpSpPr/>
            <p:nvPr/>
          </p:nvGrpSpPr>
          <p:grpSpPr>
            <a:xfrm>
              <a:off x="6695728" y="-1971600"/>
              <a:ext cx="2448272" cy="3454296"/>
              <a:chOff x="7380312" y="1124744"/>
              <a:chExt cx="2376264" cy="475252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31"/>
            <p:cNvGrpSpPr/>
            <p:nvPr/>
          </p:nvGrpSpPr>
          <p:grpSpPr>
            <a:xfrm>
              <a:off x="3635896" y="-1467544"/>
              <a:ext cx="2664296" cy="3598312"/>
              <a:chOff x="7380312" y="1124744"/>
              <a:chExt cx="2376264" cy="475252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0" name="Group 31"/>
            <p:cNvGrpSpPr/>
            <p:nvPr/>
          </p:nvGrpSpPr>
          <p:grpSpPr>
            <a:xfrm>
              <a:off x="-684584" y="-1467544"/>
              <a:ext cx="2664296" cy="3670320"/>
              <a:chOff x="7380312" y="1124744"/>
              <a:chExt cx="2376264" cy="4752528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Isosceles Triangle 10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Isosceles Triangle 10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1" name="Freeform 180"/>
          <p:cNvSpPr/>
          <p:nvPr/>
        </p:nvSpPr>
        <p:spPr>
          <a:xfrm>
            <a:off x="2411760" y="1628800"/>
            <a:ext cx="288032" cy="61589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7" name="Group 186"/>
          <p:cNvGrpSpPr/>
          <p:nvPr/>
        </p:nvGrpSpPr>
        <p:grpSpPr>
          <a:xfrm>
            <a:off x="3635896" y="1700723"/>
            <a:ext cx="1013681" cy="479220"/>
            <a:chOff x="3536199" y="1700723"/>
            <a:chExt cx="1013681" cy="479220"/>
          </a:xfrm>
        </p:grpSpPr>
        <p:sp>
          <p:nvSpPr>
            <p:cNvPr id="186" name="Freeform 185"/>
            <p:cNvSpPr/>
            <p:nvPr/>
          </p:nvSpPr>
          <p:spPr>
            <a:xfrm rot="5400000" flipV="1">
              <a:off x="3648314" y="1588608"/>
              <a:ext cx="479220" cy="70344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5" name="Group 184"/>
            <p:cNvGrpSpPr/>
            <p:nvPr/>
          </p:nvGrpSpPr>
          <p:grpSpPr>
            <a:xfrm rot="485662">
              <a:off x="3901808" y="1800991"/>
              <a:ext cx="648072" cy="360040"/>
              <a:chOff x="4067944" y="1196752"/>
              <a:chExt cx="648072" cy="360040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4211960" y="1268760"/>
                <a:ext cx="216024" cy="72008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Snip Single Corner Rectangle 181"/>
              <p:cNvSpPr/>
              <p:nvPr/>
            </p:nvSpPr>
            <p:spPr>
              <a:xfrm flipV="1">
                <a:off x="4067944" y="1196752"/>
                <a:ext cx="216024" cy="360040"/>
              </a:xfrm>
              <a:prstGeom prst="snip1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283968" y="1196752"/>
                <a:ext cx="432048" cy="72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 rot="17755652">
            <a:off x="3422141" y="1085686"/>
            <a:ext cx="1013681" cy="479220"/>
            <a:chOff x="3536199" y="1700723"/>
            <a:chExt cx="1013681" cy="479220"/>
          </a:xfrm>
        </p:grpSpPr>
        <p:sp>
          <p:nvSpPr>
            <p:cNvPr id="189" name="Freeform 188"/>
            <p:cNvSpPr/>
            <p:nvPr/>
          </p:nvSpPr>
          <p:spPr>
            <a:xfrm rot="5400000" flipV="1">
              <a:off x="3648314" y="1588608"/>
              <a:ext cx="479220" cy="70344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0" name="Group 184"/>
            <p:cNvGrpSpPr/>
            <p:nvPr/>
          </p:nvGrpSpPr>
          <p:grpSpPr>
            <a:xfrm rot="485662">
              <a:off x="3901808" y="1800991"/>
              <a:ext cx="648072" cy="360040"/>
              <a:chOff x="4067944" y="1196752"/>
              <a:chExt cx="648072" cy="360040"/>
            </a:xfrm>
          </p:grpSpPr>
          <p:sp>
            <p:nvSpPr>
              <p:cNvPr id="191" name="Rounded Rectangle 190"/>
              <p:cNvSpPr/>
              <p:nvPr/>
            </p:nvSpPr>
            <p:spPr>
              <a:xfrm>
                <a:off x="4211960" y="1268760"/>
                <a:ext cx="216024" cy="72008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Snip Single Corner Rectangle 191"/>
              <p:cNvSpPr/>
              <p:nvPr/>
            </p:nvSpPr>
            <p:spPr>
              <a:xfrm flipV="1">
                <a:off x="4067944" y="1196752"/>
                <a:ext cx="216024" cy="360040"/>
              </a:xfrm>
              <a:prstGeom prst="snip1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283968" y="1196752"/>
                <a:ext cx="432048" cy="72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8" name="Freeform 147"/>
          <p:cNvSpPr/>
          <p:nvPr/>
        </p:nvSpPr>
        <p:spPr>
          <a:xfrm>
            <a:off x="2771800" y="2380286"/>
            <a:ext cx="334602" cy="472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 flipH="1">
            <a:off x="3275856" y="2380286"/>
            <a:ext cx="328740" cy="472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2627784" y="1300166"/>
            <a:ext cx="1152128" cy="11599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146"/>
          <p:cNvGrpSpPr/>
          <p:nvPr/>
        </p:nvGrpSpPr>
        <p:grpSpPr>
          <a:xfrm>
            <a:off x="2872611" y="1547118"/>
            <a:ext cx="691277" cy="1049192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169" name="Oval 168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Arc 179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4" name="Cloud Callout 193"/>
          <p:cNvSpPr/>
          <p:nvPr/>
        </p:nvSpPr>
        <p:spPr>
          <a:xfrm>
            <a:off x="4391980" y="0"/>
            <a:ext cx="360040" cy="360040"/>
          </a:xfrm>
          <a:prstGeom prst="cloudCallout">
            <a:avLst>
              <a:gd name="adj1" fmla="val -105490"/>
              <a:gd name="adj2" fmla="val 142925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Explosion 2 194"/>
          <p:cNvSpPr/>
          <p:nvPr/>
        </p:nvSpPr>
        <p:spPr>
          <a:xfrm>
            <a:off x="3923928" y="548680"/>
            <a:ext cx="432048" cy="432048"/>
          </a:xfrm>
          <a:prstGeom prst="irregularSeal2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36"/>
          <p:cNvGrpSpPr/>
          <p:nvPr/>
        </p:nvGrpSpPr>
        <p:grpSpPr>
          <a:xfrm rot="6738140">
            <a:off x="-2214121" y="3359173"/>
            <a:ext cx="1008112" cy="1728192"/>
            <a:chOff x="1115616" y="2852936"/>
            <a:chExt cx="1008112" cy="1728192"/>
          </a:xfrm>
        </p:grpSpPr>
        <p:sp>
          <p:nvSpPr>
            <p:cNvPr id="18" name="Rounded Rectangle 17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reeform 21"/>
          <p:cNvSpPr/>
          <p:nvPr/>
        </p:nvSpPr>
        <p:spPr>
          <a:xfrm rot="20034510">
            <a:off x="-1744342" y="4828557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-684584" y="3429000"/>
            <a:ext cx="10369152" cy="2880320"/>
            <a:chOff x="-684584" y="3429000"/>
            <a:chExt cx="10369152" cy="288032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15616" y="3429000"/>
              <a:ext cx="80283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-684584" y="3429000"/>
              <a:ext cx="1800200" cy="28803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684584" y="6309320"/>
              <a:ext cx="9828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3528" y="4725144"/>
              <a:ext cx="9361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1619672" y="3789040"/>
            <a:ext cx="743801" cy="720080"/>
            <a:chOff x="1619672" y="3789040"/>
            <a:chExt cx="743801" cy="720080"/>
          </a:xfrm>
        </p:grpSpPr>
        <p:sp>
          <p:nvSpPr>
            <p:cNvPr id="5" name="Freeform 4"/>
            <p:cNvSpPr/>
            <p:nvPr/>
          </p:nvSpPr>
          <p:spPr>
            <a:xfrm flipH="1">
              <a:off x="1907704" y="3789040"/>
              <a:ext cx="455769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1619672" y="3789040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23528" y="4149080"/>
            <a:ext cx="1492530" cy="1728192"/>
            <a:chOff x="6516216" y="1268760"/>
            <a:chExt cx="1368152" cy="1584176"/>
          </a:xfrm>
        </p:grpSpPr>
        <p:sp>
          <p:nvSpPr>
            <p:cNvPr id="28" name="Rectangle 27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rapezoid 31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nip Same Side Corner Rectangle 37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87624" y="1916832"/>
            <a:ext cx="1456406" cy="2016224"/>
            <a:chOff x="472567" y="1844824"/>
            <a:chExt cx="1456406" cy="2016224"/>
          </a:xfrm>
        </p:grpSpPr>
        <p:sp>
          <p:nvSpPr>
            <p:cNvPr id="6" name="Rectangle 5"/>
            <p:cNvSpPr/>
            <p:nvPr/>
          </p:nvSpPr>
          <p:spPr>
            <a:xfrm>
              <a:off x="611560" y="2204864"/>
              <a:ext cx="1008112" cy="165618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1"/>
            <p:cNvGrpSpPr/>
            <p:nvPr/>
          </p:nvGrpSpPr>
          <p:grpSpPr>
            <a:xfrm>
              <a:off x="755576" y="1844824"/>
              <a:ext cx="742531" cy="756084"/>
              <a:chOff x="827584" y="1124744"/>
              <a:chExt cx="1072119" cy="1368152"/>
            </a:xfrm>
          </p:grpSpPr>
          <p:sp>
            <p:nvSpPr>
              <p:cNvPr id="8" name="Chord 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Chord 8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/>
            <p:cNvGrpSpPr/>
            <p:nvPr/>
          </p:nvGrpSpPr>
          <p:grpSpPr>
            <a:xfrm>
              <a:off x="1259632" y="2501595"/>
              <a:ext cx="669341" cy="1143429"/>
              <a:chOff x="7580334" y="1230638"/>
              <a:chExt cx="896100" cy="13857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164450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rot="12238788" flipV="1">
              <a:off x="472567" y="2790870"/>
              <a:ext cx="585452" cy="8577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827584" y="4005064"/>
            <a:ext cx="504056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stol_black_powder_44_calibre_fir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56576" y="548680"/>
            <a:ext cx="304800" cy="304800"/>
          </a:xfrm>
          <a:prstGeom prst="rect">
            <a:avLst/>
          </a:prstGeom>
        </p:spPr>
      </p:pic>
      <p:pic>
        <p:nvPicPr>
          <p:cNvPr id="63" name="printer_switch_on_epson_stylus_sx235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75657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11111E-6 L 0.93524 -0.0104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" y="-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194" grpId="0" animBg="1"/>
      <p:bldP spid="195" grpId="2" animBg="1"/>
      <p:bldP spid="195" grpId="3" animBg="1"/>
      <p:bldP spid="1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1836712" y="-2979712"/>
            <a:ext cx="12673408" cy="5542528"/>
            <a:chOff x="-1836712" y="-2043608"/>
            <a:chExt cx="12025336" cy="4606424"/>
          </a:xfrm>
        </p:grpSpPr>
        <p:grpSp>
          <p:nvGrpSpPr>
            <p:cNvPr id="56" name="Group 31"/>
            <p:cNvGrpSpPr/>
            <p:nvPr/>
          </p:nvGrpSpPr>
          <p:grpSpPr>
            <a:xfrm>
              <a:off x="6695728" y="-1971600"/>
              <a:ext cx="2448272" cy="3454296"/>
              <a:chOff x="7380312" y="1124744"/>
              <a:chExt cx="2376264" cy="4752528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31"/>
            <p:cNvGrpSpPr/>
            <p:nvPr/>
          </p:nvGrpSpPr>
          <p:grpSpPr>
            <a:xfrm>
              <a:off x="3635896" y="-1467544"/>
              <a:ext cx="2664296" cy="3598312"/>
              <a:chOff x="7380312" y="1124744"/>
              <a:chExt cx="2376264" cy="475252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31"/>
            <p:cNvGrpSpPr/>
            <p:nvPr/>
          </p:nvGrpSpPr>
          <p:grpSpPr>
            <a:xfrm>
              <a:off x="-684584" y="-1467544"/>
              <a:ext cx="2664296" cy="3670320"/>
              <a:chOff x="7380312" y="1124744"/>
              <a:chExt cx="2376264" cy="475252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Freeform 2"/>
          <p:cNvSpPr/>
          <p:nvPr/>
        </p:nvSpPr>
        <p:spPr>
          <a:xfrm flipH="1">
            <a:off x="3285277" y="4509120"/>
            <a:ext cx="698562" cy="9619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6"/>
          <p:cNvGrpSpPr/>
          <p:nvPr/>
        </p:nvGrpSpPr>
        <p:grpSpPr>
          <a:xfrm>
            <a:off x="2339752" y="1582509"/>
            <a:ext cx="2232248" cy="3096344"/>
            <a:chOff x="472567" y="1844824"/>
            <a:chExt cx="1456406" cy="2016224"/>
          </a:xfrm>
        </p:grpSpPr>
        <p:sp>
          <p:nvSpPr>
            <p:cNvPr id="6" name="Rectangle 5"/>
            <p:cNvSpPr/>
            <p:nvPr/>
          </p:nvSpPr>
          <p:spPr>
            <a:xfrm>
              <a:off x="611560" y="2204864"/>
              <a:ext cx="1008112" cy="165618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1"/>
            <p:cNvGrpSpPr/>
            <p:nvPr/>
          </p:nvGrpSpPr>
          <p:grpSpPr>
            <a:xfrm>
              <a:off x="755576" y="1844824"/>
              <a:ext cx="742531" cy="756084"/>
              <a:chOff x="827584" y="1124744"/>
              <a:chExt cx="1072119" cy="1368152"/>
            </a:xfrm>
          </p:grpSpPr>
          <p:sp>
            <p:nvSpPr>
              <p:cNvPr id="13" name="Chord 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hord 13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"/>
            <p:cNvGrpSpPr/>
            <p:nvPr/>
          </p:nvGrpSpPr>
          <p:grpSpPr>
            <a:xfrm>
              <a:off x="1259632" y="2501595"/>
              <a:ext cx="669341" cy="1143429"/>
              <a:chOff x="7580334" y="1230638"/>
              <a:chExt cx="896100" cy="1385700"/>
            </a:xfrm>
          </p:grpSpPr>
          <p:sp>
            <p:nvSpPr>
              <p:cNvPr id="10" name="Chord 9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164450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Freeform 8"/>
            <p:cNvSpPr/>
            <p:nvPr/>
          </p:nvSpPr>
          <p:spPr>
            <a:xfrm rot="12238788" flipV="1">
              <a:off x="472567" y="2790870"/>
              <a:ext cx="585452" cy="8577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3768" y="3429000"/>
            <a:ext cx="1185104" cy="2113949"/>
            <a:chOff x="6535732" y="3212976"/>
            <a:chExt cx="1185104" cy="2113949"/>
          </a:xfrm>
        </p:grpSpPr>
        <p:sp>
          <p:nvSpPr>
            <p:cNvPr id="4" name="Freeform 3"/>
            <p:cNvSpPr/>
            <p:nvPr/>
          </p:nvSpPr>
          <p:spPr>
            <a:xfrm flipH="1">
              <a:off x="6948264" y="4221088"/>
              <a:ext cx="772572" cy="11058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rot="10800000" flipH="1">
              <a:off x="6535732" y="3212976"/>
              <a:ext cx="772572" cy="11058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3779912" y="4365104"/>
            <a:ext cx="1152128" cy="115212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5220072" y="1988840"/>
            <a:ext cx="439165" cy="6326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flipH="1">
            <a:off x="5868721" y="1988840"/>
            <a:ext cx="431471" cy="6326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004048" y="620688"/>
            <a:ext cx="1512168" cy="15527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146"/>
          <p:cNvGrpSpPr/>
          <p:nvPr/>
        </p:nvGrpSpPr>
        <p:grpSpPr>
          <a:xfrm>
            <a:off x="5580112" y="908720"/>
            <a:ext cx="907301" cy="1404470"/>
            <a:chOff x="3521684" y="2462436"/>
            <a:chExt cx="1728192" cy="2540098"/>
          </a:xfrm>
          <a:solidFill>
            <a:schemeClr val="bg1">
              <a:lumMod val="50000"/>
            </a:schemeClr>
          </a:solidFill>
        </p:grpSpPr>
        <p:sp>
          <p:nvSpPr>
            <p:cNvPr id="37" name="Oval 36"/>
            <p:cNvSpPr/>
            <p:nvPr/>
          </p:nvSpPr>
          <p:spPr>
            <a:xfrm>
              <a:off x="4626314" y="2462436"/>
              <a:ext cx="157632" cy="3905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018977" y="2462436"/>
              <a:ext cx="157632" cy="3905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c 38"/>
            <p:cNvSpPr/>
            <p:nvPr/>
          </p:nvSpPr>
          <p:spPr>
            <a:xfrm>
              <a:off x="3521684" y="3512332"/>
              <a:ext cx="1728192" cy="1490202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73287" y="1350073"/>
            <a:ext cx="843246" cy="944488"/>
            <a:chOff x="5273287" y="1350073"/>
            <a:chExt cx="843246" cy="944488"/>
          </a:xfrm>
        </p:grpSpPr>
        <p:sp>
          <p:nvSpPr>
            <p:cNvPr id="42" name="Freeform 41"/>
            <p:cNvSpPr/>
            <p:nvPr/>
          </p:nvSpPr>
          <p:spPr>
            <a:xfrm rot="9001938" flipV="1">
              <a:off x="5273287" y="1350073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 rot="756957">
              <a:off x="5540469" y="1903388"/>
              <a:ext cx="576064" cy="360040"/>
              <a:chOff x="827584" y="3933056"/>
              <a:chExt cx="576064" cy="43204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043608" y="3933056"/>
                <a:ext cx="360040" cy="1440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27584" y="3933056"/>
                <a:ext cx="360040" cy="4320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148064" y="1340768"/>
            <a:ext cx="1103203" cy="578356"/>
            <a:chOff x="764857" y="1825632"/>
            <a:chExt cx="1103203" cy="578356"/>
          </a:xfrm>
        </p:grpSpPr>
        <p:sp>
          <p:nvSpPr>
            <p:cNvPr id="41" name="Freeform 40"/>
            <p:cNvSpPr/>
            <p:nvPr/>
          </p:nvSpPr>
          <p:spPr>
            <a:xfrm rot="7192899" flipV="1">
              <a:off x="947923" y="1642566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/>
            <p:cNvGrpSpPr/>
            <p:nvPr/>
          </p:nvGrpSpPr>
          <p:grpSpPr>
            <a:xfrm rot="20732112">
              <a:off x="1291996" y="1975396"/>
              <a:ext cx="576064" cy="360040"/>
              <a:chOff x="827584" y="3933056"/>
              <a:chExt cx="576064" cy="432048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043608" y="3933056"/>
                <a:ext cx="360040" cy="1440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27584" y="3933056"/>
                <a:ext cx="360040" cy="4320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2" name="Group 62"/>
          <p:cNvGrpSpPr/>
          <p:nvPr/>
        </p:nvGrpSpPr>
        <p:grpSpPr>
          <a:xfrm>
            <a:off x="5709138" y="980728"/>
            <a:ext cx="591054" cy="144016"/>
            <a:chOff x="6444208" y="1052736"/>
            <a:chExt cx="807078" cy="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whistle_sound_effect_from_www_soundbyter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72600" y="2420888"/>
            <a:ext cx="304800" cy="304800"/>
          </a:xfrm>
          <a:prstGeom prst="rect">
            <a:avLst/>
          </a:prstGeom>
        </p:spPr>
      </p:pic>
      <p:pic>
        <p:nvPicPr>
          <p:cNvPr id="43" name="slap.wav">
            <a:hlinkClick r:id="" action="ppaction://media"/>
          </p:cNvPr>
          <p:cNvPicPr>
            <a:picLocks noRot="1" noChangeAspect="1"/>
          </p:cNvPicPr>
          <p:nvPr>
            <a:wavAudioFile r:embed="rId2" name="slap.wav"/>
          </p:nvPr>
        </p:nvPicPr>
        <p:blipFill>
          <a:blip r:embed="rId5" cstate="print"/>
          <a:stretch>
            <a:fillRect/>
          </a:stretch>
        </p:blipFill>
        <p:spPr>
          <a:xfrm>
            <a:off x="10044608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2.42775E-6 L 0.67726 -0.6395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3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-1152128" y="-1683568"/>
            <a:ext cx="10296128" cy="3958352"/>
            <a:chOff x="-1152128" y="-1467544"/>
            <a:chExt cx="10296128" cy="3958352"/>
          </a:xfrm>
        </p:grpSpPr>
        <p:grpSp>
          <p:nvGrpSpPr>
            <p:cNvPr id="63" name="Group 62"/>
            <p:cNvGrpSpPr/>
            <p:nvPr/>
          </p:nvGrpSpPr>
          <p:grpSpPr>
            <a:xfrm>
              <a:off x="611560" y="-1251520"/>
              <a:ext cx="2304256" cy="3382288"/>
              <a:chOff x="-1836712" y="-1853376"/>
              <a:chExt cx="2807881" cy="441619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267744" y="-1179512"/>
              <a:ext cx="2304256" cy="3382288"/>
              <a:chOff x="-1836712" y="-1853376"/>
              <a:chExt cx="2807881" cy="441619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839744" y="-1467544"/>
              <a:ext cx="2304256" cy="3382288"/>
              <a:chOff x="-1836712" y="-1853376"/>
              <a:chExt cx="2807881" cy="441619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292080" y="-1251520"/>
              <a:ext cx="2304256" cy="3382288"/>
              <a:chOff x="-1836712" y="-1853376"/>
              <a:chExt cx="2807881" cy="441619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851920" y="-1035496"/>
              <a:ext cx="2304256" cy="3382288"/>
              <a:chOff x="-1836712" y="-1853376"/>
              <a:chExt cx="2807881" cy="441619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-1152128" y="-891480"/>
              <a:ext cx="2304256" cy="3382288"/>
              <a:chOff x="-1836712" y="-1853376"/>
              <a:chExt cx="2807881" cy="441619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763688" y="1196752"/>
            <a:ext cx="5544616" cy="2232248"/>
            <a:chOff x="1763688" y="1196752"/>
            <a:chExt cx="5544616" cy="2232248"/>
          </a:xfrm>
        </p:grpSpPr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>
              <a:off x="1763688" y="1196752"/>
              <a:ext cx="936104" cy="2232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0"/>
            </p:cNvCxnSpPr>
            <p:nvPr/>
          </p:nvCxnSpPr>
          <p:spPr>
            <a:xfrm flipH="1">
              <a:off x="6444208" y="1268760"/>
              <a:ext cx="86409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99792" y="3429000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3768" y="2924944"/>
              <a:ext cx="41764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03748" y="2348880"/>
              <a:ext cx="4536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23728" y="1988840"/>
              <a:ext cx="48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07704" y="1628800"/>
              <a:ext cx="52565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27784" y="3212976"/>
              <a:ext cx="3888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11760" y="2636912"/>
              <a:ext cx="4392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771800" y="1268760"/>
              <a:ext cx="432048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707904" y="1268760"/>
              <a:ext cx="14401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4" idx="2"/>
            </p:cNvCxnSpPr>
            <p:nvPr/>
          </p:nvCxnSpPr>
          <p:spPr>
            <a:xfrm flipV="1">
              <a:off x="4572000" y="126876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92080" y="1268760"/>
              <a:ext cx="14401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940152" y="1268760"/>
              <a:ext cx="50405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763688" y="1268760"/>
            <a:ext cx="144016" cy="2880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36296" y="1268760"/>
            <a:ext cx="144016" cy="2880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63688" y="1124744"/>
            <a:ext cx="5616624" cy="1440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825735" y="2996952"/>
            <a:ext cx="1492530" cy="1728192"/>
            <a:chOff x="6516216" y="1268760"/>
            <a:chExt cx="1368152" cy="1584176"/>
          </a:xfrm>
        </p:grpSpPr>
        <p:sp>
          <p:nvSpPr>
            <p:cNvPr id="43" name="Rectangle 4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rapezoid 4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nip Same Side Corner Rectangle 5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329791" y="2852936"/>
            <a:ext cx="504056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899592" y="7245424"/>
            <a:ext cx="1152128" cy="115212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rinter_switch_on_epson_stylus_sx235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5657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51445E-7 C 0.08577 -0.37827 0.17223 -0.75653 0.26685 -0.88694 C 0.36129 -1.01734 0.46372 -0.90035 0.56702 -0.78312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01 -0.78312 C 0.56545 -0.78913 0.56059 -0.79514 0.55885 -0.79514 C 0.54809 -0.79514 0.53698 -0.69942 0.53698 -0.60324 C 0.53698 -0.65179 0.53125 -0.69942 0.52604 -0.69942 C 0.52048 -0.69942 0.5151 -0.65087 0.5151 -0.60324 C 0.5151 -0.62728 0.5125 -0.65179 0.50955 -0.65179 C 0.50677 -0.65179 0.50399 -0.62798 0.50399 -0.60324 C 0.50399 -0.61572 0.5026 -0.62728 0.50121 -0.62728 C 0.49983 -0.62728 0.49844 -0.61503 0.49844 -0.60324 C 0.49844 -0.60971 0.49774 -0.61572 0.49705 -0.61572 C 0.4967 -0.61572 0.49566 -0.60971 0.49566 -0.60324 C 0.49566 -0.60647 0.49531 -0.60971 0.49496 -0.60971 C 0.49496 -0.60879 0.49427 -0.60647 0.49427 -0.60324 C 0.49427 -0.60509 0.49427 -0.60647 0.49392 -0.60647 C 0.49392 -0.60578 0.49358 -0.60485 0.49358 -0.60324 C 0.49358 -0.60439 0.49358 -0.60509 0.49358 -0.60578 C 0.49323 -0.60578 0.49323 -0.60485 0.49323 -0.60416 C 0.49271 -0.60416 0.49271 -0.60485 0.49271 -0.60578 C 0.49253 -0.60578 0.49253 -0.60485 0.49253 -0.60416 " pathEditMode="relative" rAng="0" ptsTypes="fffffffffffffffffff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4" grpId="0" animBg="1"/>
      <p:bldP spid="55" grpId="0" animBg="1"/>
      <p:bldP spid="55" grpId="1" animBg="1"/>
      <p:bldP spid="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 rot="1373921">
            <a:off x="8807770" y="805767"/>
            <a:ext cx="3386766" cy="6542609"/>
            <a:chOff x="9066910" y="1124744"/>
            <a:chExt cx="3386766" cy="6542609"/>
          </a:xfrm>
        </p:grpSpPr>
        <p:grpSp>
          <p:nvGrpSpPr>
            <p:cNvPr id="82" name="Group 81"/>
            <p:cNvGrpSpPr/>
            <p:nvPr/>
          </p:nvGrpSpPr>
          <p:grpSpPr>
            <a:xfrm>
              <a:off x="9066910" y="1124744"/>
              <a:ext cx="1769786" cy="3384296"/>
              <a:chOff x="9066910" y="1124744"/>
              <a:chExt cx="1769786" cy="3384296"/>
            </a:xfrm>
          </p:grpSpPr>
          <p:sp>
            <p:nvSpPr>
              <p:cNvPr id="81" name="Freeform 80"/>
              <p:cNvSpPr/>
              <p:nvPr/>
            </p:nvSpPr>
            <p:spPr>
              <a:xfrm rot="9125155">
                <a:off x="9066910" y="2581347"/>
                <a:ext cx="1044559" cy="192769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135277 w 777479"/>
                  <a:gd name="connsiteY0" fmla="*/ 0 h 1117473"/>
                  <a:gd name="connsiteX1" fmla="*/ 239713 w 777479"/>
                  <a:gd name="connsiteY1" fmla="*/ 524145 h 1117473"/>
                  <a:gd name="connsiteX2" fmla="*/ 82550 w 777479"/>
                  <a:gd name="connsiteY2" fmla="*/ 619395 h 1117473"/>
                  <a:gd name="connsiteX3" fmla="*/ 3969 w 777479"/>
                  <a:gd name="connsiteY3" fmla="*/ 757507 h 1117473"/>
                  <a:gd name="connsiteX4" fmla="*/ 106363 w 777479"/>
                  <a:gd name="connsiteY4" fmla="*/ 771795 h 1117473"/>
                  <a:gd name="connsiteX5" fmla="*/ 254000 w 777479"/>
                  <a:gd name="connsiteY5" fmla="*/ 669401 h 1117473"/>
                  <a:gd name="connsiteX6" fmla="*/ 261144 w 777479"/>
                  <a:gd name="connsiteY6" fmla="*/ 681307 h 1117473"/>
                  <a:gd name="connsiteX7" fmla="*/ 223044 w 777479"/>
                  <a:gd name="connsiteY7" fmla="*/ 817038 h 1117473"/>
                  <a:gd name="connsiteX8" fmla="*/ 198834 w 777479"/>
                  <a:gd name="connsiteY8" fmla="*/ 943245 h 1117473"/>
                  <a:gd name="connsiteX9" fmla="*/ 248147 w 777479"/>
                  <a:gd name="connsiteY9" fmla="*/ 1033360 h 1117473"/>
                  <a:gd name="connsiteX10" fmla="*/ 335682 w 777479"/>
                  <a:gd name="connsiteY10" fmla="*/ 891626 h 1117473"/>
                  <a:gd name="connsiteX11" fmla="*/ 368300 w 777479"/>
                  <a:gd name="connsiteY11" fmla="*/ 771794 h 1117473"/>
                  <a:gd name="connsiteX12" fmla="*/ 375444 w 777479"/>
                  <a:gd name="connsiteY12" fmla="*/ 838470 h 1117473"/>
                  <a:gd name="connsiteX13" fmla="*/ 401638 w 777479"/>
                  <a:gd name="connsiteY13" fmla="*/ 1050401 h 1117473"/>
                  <a:gd name="connsiteX14" fmla="*/ 451644 w 777479"/>
                  <a:gd name="connsiteY14" fmla="*/ 1117076 h 1117473"/>
                  <a:gd name="connsiteX15" fmla="*/ 504032 w 777479"/>
                  <a:gd name="connsiteY15" fmla="*/ 1052782 h 1117473"/>
                  <a:gd name="connsiteX16" fmla="*/ 504032 w 777479"/>
                  <a:gd name="connsiteY16" fmla="*/ 812275 h 1117473"/>
                  <a:gd name="connsiteX17" fmla="*/ 527844 w 777479"/>
                  <a:gd name="connsiteY17" fmla="*/ 926576 h 1117473"/>
                  <a:gd name="connsiteX18" fmla="*/ 573088 w 777479"/>
                  <a:gd name="connsiteY18" fmla="*/ 1024207 h 1117473"/>
                  <a:gd name="connsiteX19" fmla="*/ 625475 w 777479"/>
                  <a:gd name="connsiteY19" fmla="*/ 1045638 h 1117473"/>
                  <a:gd name="connsiteX20" fmla="*/ 662013 w 777479"/>
                  <a:gd name="connsiteY20" fmla="*/ 988687 h 1117473"/>
                  <a:gd name="connsiteX21" fmla="*/ 644525 w 777479"/>
                  <a:gd name="connsiteY21" fmla="*/ 867045 h 1117473"/>
                  <a:gd name="connsiteX22" fmla="*/ 632619 w 777479"/>
                  <a:gd name="connsiteY22" fmla="*/ 790845 h 1117473"/>
                  <a:gd name="connsiteX23" fmla="*/ 718344 w 777479"/>
                  <a:gd name="connsiteY23" fmla="*/ 940863 h 1117473"/>
                  <a:gd name="connsiteX24" fmla="*/ 770732 w 777479"/>
                  <a:gd name="connsiteY24" fmla="*/ 919432 h 1117473"/>
                  <a:gd name="connsiteX25" fmla="*/ 758825 w 777479"/>
                  <a:gd name="connsiteY25" fmla="*/ 778938 h 1117473"/>
                  <a:gd name="connsiteX26" fmla="*/ 668338 w 777479"/>
                  <a:gd name="connsiteY26" fmla="*/ 607488 h 1117473"/>
                  <a:gd name="connsiteX27" fmla="*/ 577964 w 777479"/>
                  <a:gd name="connsiteY27" fmla="*/ 143074 h 1117473"/>
                  <a:gd name="connsiteX0" fmla="*/ 135277 w 777479"/>
                  <a:gd name="connsiteY0" fmla="*/ 10856 h 1128329"/>
                  <a:gd name="connsiteX1" fmla="*/ 239713 w 777479"/>
                  <a:gd name="connsiteY1" fmla="*/ 535001 h 1128329"/>
                  <a:gd name="connsiteX2" fmla="*/ 82550 w 777479"/>
                  <a:gd name="connsiteY2" fmla="*/ 630251 h 1128329"/>
                  <a:gd name="connsiteX3" fmla="*/ 3969 w 777479"/>
                  <a:gd name="connsiteY3" fmla="*/ 768363 h 1128329"/>
                  <a:gd name="connsiteX4" fmla="*/ 106363 w 777479"/>
                  <a:gd name="connsiteY4" fmla="*/ 782651 h 1128329"/>
                  <a:gd name="connsiteX5" fmla="*/ 254000 w 777479"/>
                  <a:gd name="connsiteY5" fmla="*/ 680257 h 1128329"/>
                  <a:gd name="connsiteX6" fmla="*/ 261144 w 777479"/>
                  <a:gd name="connsiteY6" fmla="*/ 692163 h 1128329"/>
                  <a:gd name="connsiteX7" fmla="*/ 223044 w 777479"/>
                  <a:gd name="connsiteY7" fmla="*/ 827894 h 1128329"/>
                  <a:gd name="connsiteX8" fmla="*/ 198834 w 777479"/>
                  <a:gd name="connsiteY8" fmla="*/ 954101 h 1128329"/>
                  <a:gd name="connsiteX9" fmla="*/ 248147 w 777479"/>
                  <a:gd name="connsiteY9" fmla="*/ 1044216 h 1128329"/>
                  <a:gd name="connsiteX10" fmla="*/ 335682 w 777479"/>
                  <a:gd name="connsiteY10" fmla="*/ 902482 h 1128329"/>
                  <a:gd name="connsiteX11" fmla="*/ 368300 w 777479"/>
                  <a:gd name="connsiteY11" fmla="*/ 782650 h 1128329"/>
                  <a:gd name="connsiteX12" fmla="*/ 375444 w 777479"/>
                  <a:gd name="connsiteY12" fmla="*/ 849326 h 1128329"/>
                  <a:gd name="connsiteX13" fmla="*/ 401638 w 777479"/>
                  <a:gd name="connsiteY13" fmla="*/ 1061257 h 1128329"/>
                  <a:gd name="connsiteX14" fmla="*/ 451644 w 777479"/>
                  <a:gd name="connsiteY14" fmla="*/ 1127932 h 1128329"/>
                  <a:gd name="connsiteX15" fmla="*/ 504032 w 777479"/>
                  <a:gd name="connsiteY15" fmla="*/ 1063638 h 1128329"/>
                  <a:gd name="connsiteX16" fmla="*/ 504032 w 777479"/>
                  <a:gd name="connsiteY16" fmla="*/ 823131 h 1128329"/>
                  <a:gd name="connsiteX17" fmla="*/ 527844 w 777479"/>
                  <a:gd name="connsiteY17" fmla="*/ 937432 h 1128329"/>
                  <a:gd name="connsiteX18" fmla="*/ 573088 w 777479"/>
                  <a:gd name="connsiteY18" fmla="*/ 1035063 h 1128329"/>
                  <a:gd name="connsiteX19" fmla="*/ 625475 w 777479"/>
                  <a:gd name="connsiteY19" fmla="*/ 1056494 h 1128329"/>
                  <a:gd name="connsiteX20" fmla="*/ 662013 w 777479"/>
                  <a:gd name="connsiteY20" fmla="*/ 999543 h 1128329"/>
                  <a:gd name="connsiteX21" fmla="*/ 644525 w 777479"/>
                  <a:gd name="connsiteY21" fmla="*/ 877901 h 1128329"/>
                  <a:gd name="connsiteX22" fmla="*/ 632619 w 777479"/>
                  <a:gd name="connsiteY22" fmla="*/ 801701 h 1128329"/>
                  <a:gd name="connsiteX23" fmla="*/ 718344 w 777479"/>
                  <a:gd name="connsiteY23" fmla="*/ 951719 h 1128329"/>
                  <a:gd name="connsiteX24" fmla="*/ 770732 w 777479"/>
                  <a:gd name="connsiteY24" fmla="*/ 930288 h 1128329"/>
                  <a:gd name="connsiteX25" fmla="*/ 758825 w 777479"/>
                  <a:gd name="connsiteY25" fmla="*/ 789794 h 1128329"/>
                  <a:gd name="connsiteX26" fmla="*/ 668338 w 777479"/>
                  <a:gd name="connsiteY26" fmla="*/ 618344 h 1128329"/>
                  <a:gd name="connsiteX27" fmla="*/ 567165 w 777479"/>
                  <a:gd name="connsiteY27" fmla="*/ 0 h 112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1128329">
                    <a:moveTo>
                      <a:pt x="135277" y="10856"/>
                    </a:moveTo>
                    <a:cubicBezTo>
                      <a:pt x="149366" y="56497"/>
                      <a:pt x="248501" y="431769"/>
                      <a:pt x="239713" y="535001"/>
                    </a:cubicBezTo>
                    <a:cubicBezTo>
                      <a:pt x="230925" y="638234"/>
                      <a:pt x="121841" y="591357"/>
                      <a:pt x="82550" y="630251"/>
                    </a:cubicBezTo>
                    <a:cubicBezTo>
                      <a:pt x="43259" y="669145"/>
                      <a:pt x="0" y="742963"/>
                      <a:pt x="3969" y="768363"/>
                    </a:cubicBezTo>
                    <a:cubicBezTo>
                      <a:pt x="7938" y="793763"/>
                      <a:pt x="64691" y="797335"/>
                      <a:pt x="106363" y="782651"/>
                    </a:cubicBezTo>
                    <a:cubicBezTo>
                      <a:pt x="148035" y="767967"/>
                      <a:pt x="228203" y="695338"/>
                      <a:pt x="254000" y="680257"/>
                    </a:cubicBezTo>
                    <a:cubicBezTo>
                      <a:pt x="279797" y="665176"/>
                      <a:pt x="266303" y="667557"/>
                      <a:pt x="261144" y="692163"/>
                    </a:cubicBezTo>
                    <a:cubicBezTo>
                      <a:pt x="255985" y="716769"/>
                      <a:pt x="233429" y="784238"/>
                      <a:pt x="223044" y="827894"/>
                    </a:cubicBezTo>
                    <a:cubicBezTo>
                      <a:pt x="212659" y="871550"/>
                      <a:pt x="194650" y="918047"/>
                      <a:pt x="198834" y="954101"/>
                    </a:cubicBezTo>
                    <a:cubicBezTo>
                      <a:pt x="203018" y="990155"/>
                      <a:pt x="225339" y="1052819"/>
                      <a:pt x="248147" y="1044216"/>
                    </a:cubicBezTo>
                    <a:cubicBezTo>
                      <a:pt x="270955" y="1035613"/>
                      <a:pt x="315657" y="946076"/>
                      <a:pt x="335682" y="902482"/>
                    </a:cubicBezTo>
                    <a:cubicBezTo>
                      <a:pt x="355707" y="858888"/>
                      <a:pt x="361673" y="791509"/>
                      <a:pt x="368300" y="782650"/>
                    </a:cubicBezTo>
                    <a:cubicBezTo>
                      <a:pt x="374927" y="773791"/>
                      <a:pt x="369888" y="802892"/>
                      <a:pt x="375444" y="849326"/>
                    </a:cubicBezTo>
                    <a:cubicBezTo>
                      <a:pt x="381000" y="895761"/>
                      <a:pt x="388938" y="1014823"/>
                      <a:pt x="401638" y="1061257"/>
                    </a:cubicBezTo>
                    <a:cubicBezTo>
                      <a:pt x="414338" y="1107691"/>
                      <a:pt x="434578" y="1127535"/>
                      <a:pt x="451644" y="1127932"/>
                    </a:cubicBezTo>
                    <a:cubicBezTo>
                      <a:pt x="468710" y="1128329"/>
                      <a:pt x="495301" y="1114438"/>
                      <a:pt x="504032" y="1063638"/>
                    </a:cubicBezTo>
                    <a:cubicBezTo>
                      <a:pt x="512763" y="1012838"/>
                      <a:pt x="500063" y="844165"/>
                      <a:pt x="504032" y="823131"/>
                    </a:cubicBezTo>
                    <a:cubicBezTo>
                      <a:pt x="508001" y="802097"/>
                      <a:pt x="516335" y="902110"/>
                      <a:pt x="527844" y="937432"/>
                    </a:cubicBezTo>
                    <a:cubicBezTo>
                      <a:pt x="539353" y="972754"/>
                      <a:pt x="556816" y="1015219"/>
                      <a:pt x="573088" y="1035063"/>
                    </a:cubicBezTo>
                    <a:cubicBezTo>
                      <a:pt x="589360" y="1054907"/>
                      <a:pt x="610654" y="1062414"/>
                      <a:pt x="625475" y="1056494"/>
                    </a:cubicBezTo>
                    <a:cubicBezTo>
                      <a:pt x="640296" y="1050574"/>
                      <a:pt x="658838" y="1029309"/>
                      <a:pt x="662013" y="999543"/>
                    </a:cubicBezTo>
                    <a:cubicBezTo>
                      <a:pt x="665188" y="969777"/>
                      <a:pt x="649424" y="910875"/>
                      <a:pt x="644525" y="877901"/>
                    </a:cubicBezTo>
                    <a:cubicBezTo>
                      <a:pt x="639626" y="844927"/>
                      <a:pt x="620316" y="789398"/>
                      <a:pt x="632619" y="801701"/>
                    </a:cubicBezTo>
                    <a:cubicBezTo>
                      <a:pt x="644922" y="814004"/>
                      <a:pt x="695325" y="930288"/>
                      <a:pt x="718344" y="951719"/>
                    </a:cubicBezTo>
                    <a:cubicBezTo>
                      <a:pt x="741363" y="973150"/>
                      <a:pt x="763985" y="957276"/>
                      <a:pt x="770732" y="930288"/>
                    </a:cubicBezTo>
                    <a:cubicBezTo>
                      <a:pt x="777479" y="903301"/>
                      <a:pt x="775891" y="841785"/>
                      <a:pt x="758825" y="789794"/>
                    </a:cubicBezTo>
                    <a:cubicBezTo>
                      <a:pt x="741759" y="737803"/>
                      <a:pt x="700281" y="749976"/>
                      <a:pt x="668338" y="618344"/>
                    </a:cubicBezTo>
                    <a:cubicBezTo>
                      <a:pt x="636395" y="486712"/>
                      <a:pt x="569546" y="78978"/>
                      <a:pt x="567165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540552" y="1124744"/>
                <a:ext cx="144016" cy="2592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612560" y="1196752"/>
                <a:ext cx="1224136" cy="792088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1013516" y="4931049"/>
              <a:ext cx="1440160" cy="2736304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-756592" y="404664"/>
            <a:ext cx="5328592" cy="2304256"/>
          </a:xfrm>
          <a:prstGeom prst="rect">
            <a:avLst/>
          </a:prstGeom>
          <a:solidFill>
            <a:srgbClr val="00FFFF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/>
          <p:cNvSpPr/>
          <p:nvPr/>
        </p:nvSpPr>
        <p:spPr>
          <a:xfrm>
            <a:off x="3707904" y="2534549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/>
          <p:cNvSpPr/>
          <p:nvPr/>
        </p:nvSpPr>
        <p:spPr>
          <a:xfrm>
            <a:off x="3707904" y="2081674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/>
          <p:cNvSpPr/>
          <p:nvPr/>
        </p:nvSpPr>
        <p:spPr>
          <a:xfrm>
            <a:off x="3707904" y="1628800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/>
          <p:cNvSpPr/>
          <p:nvPr/>
        </p:nvSpPr>
        <p:spPr>
          <a:xfrm>
            <a:off x="3707904" y="1175926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/>
          <p:cNvSpPr/>
          <p:nvPr/>
        </p:nvSpPr>
        <p:spPr>
          <a:xfrm>
            <a:off x="2257543" y="1748503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023711" y="2805211"/>
            <a:ext cx="510779" cy="5126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/>
          <p:cNvSpPr/>
          <p:nvPr/>
        </p:nvSpPr>
        <p:spPr>
          <a:xfrm>
            <a:off x="2257543" y="2201378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-2700808" y="246676"/>
            <a:ext cx="7753274" cy="3476384"/>
            <a:chOff x="1835696" y="-387424"/>
            <a:chExt cx="8083681" cy="3756737"/>
          </a:xfrm>
        </p:grpSpPr>
        <p:grpSp>
          <p:nvGrpSpPr>
            <p:cNvPr id="61" name="Group 31"/>
            <p:cNvGrpSpPr/>
            <p:nvPr/>
          </p:nvGrpSpPr>
          <p:grpSpPr>
            <a:xfrm>
              <a:off x="5514451" y="694580"/>
              <a:ext cx="2196753" cy="2674733"/>
              <a:chOff x="5361979" y="4433711"/>
              <a:chExt cx="2376265" cy="472260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226075" y="8178128"/>
                <a:ext cx="576064" cy="9781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361979" y="7025999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5361979" y="6161902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5361979" y="5297806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5361980" y="4433711"/>
                <a:ext cx="2376264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31"/>
            <p:cNvGrpSpPr/>
            <p:nvPr/>
          </p:nvGrpSpPr>
          <p:grpSpPr>
            <a:xfrm>
              <a:off x="4002283" y="334541"/>
              <a:ext cx="2196752" cy="2674733"/>
              <a:chOff x="5361978" y="4433709"/>
              <a:chExt cx="2376264" cy="472260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6226073" y="8178126"/>
                <a:ext cx="576064" cy="9781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5361978" y="7025997"/>
                <a:ext cx="2376264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5361978" y="6161900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5361978" y="5297804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361978" y="4433709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27"/>
            <p:cNvGrpSpPr/>
            <p:nvPr/>
          </p:nvGrpSpPr>
          <p:grpSpPr>
            <a:xfrm>
              <a:off x="1835696" y="-387424"/>
              <a:ext cx="8083681" cy="2880320"/>
              <a:chOff x="2483767" y="-387424"/>
              <a:chExt cx="7435609" cy="30243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126697" y="-243408"/>
                <a:ext cx="3341847" cy="2664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682472" y="-243408"/>
                <a:ext cx="3245519" cy="2664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83767" y="-387424"/>
                <a:ext cx="7435609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1" name="Rectangle 100"/>
          <p:cNvSpPr/>
          <p:nvPr/>
        </p:nvSpPr>
        <p:spPr>
          <a:xfrm>
            <a:off x="-1591556" y="2924945"/>
            <a:ext cx="7171668" cy="10081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884352" y="352265"/>
            <a:ext cx="207194" cy="25321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-1116632" y="2733675"/>
            <a:ext cx="5976664" cy="152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4586289" y="260648"/>
            <a:ext cx="447674" cy="25321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/>
          <p:cNvSpPr/>
          <p:nvPr/>
        </p:nvSpPr>
        <p:spPr>
          <a:xfrm>
            <a:off x="2257543" y="1295629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/>
          <p:cNvSpPr/>
          <p:nvPr/>
        </p:nvSpPr>
        <p:spPr>
          <a:xfrm>
            <a:off x="2257543" y="842755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660232" y="2780928"/>
            <a:ext cx="576064" cy="151216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2000" y="1916832"/>
            <a:ext cx="2238415" cy="3456384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1"/>
          <p:cNvGrpSpPr/>
          <p:nvPr/>
        </p:nvGrpSpPr>
        <p:grpSpPr>
          <a:xfrm>
            <a:off x="4792959" y="1052736"/>
            <a:ext cx="1648718" cy="1728192"/>
            <a:chOff x="827584" y="1124744"/>
            <a:chExt cx="1072119" cy="1368152"/>
          </a:xfrm>
        </p:grpSpPr>
        <p:sp>
          <p:nvSpPr>
            <p:cNvPr id="19" name="Chord 18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"/>
          <p:cNvGrpSpPr/>
          <p:nvPr/>
        </p:nvGrpSpPr>
        <p:grpSpPr>
          <a:xfrm>
            <a:off x="4979408" y="2564904"/>
            <a:ext cx="1392792" cy="2469147"/>
            <a:chOff x="7580334" y="1220095"/>
            <a:chExt cx="896100" cy="1396243"/>
          </a:xfrm>
        </p:grpSpPr>
        <p:sp>
          <p:nvSpPr>
            <p:cNvPr id="24" name="Chord 23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11560" y="3429000"/>
            <a:ext cx="2546466" cy="2948538"/>
            <a:chOff x="6516216" y="1268760"/>
            <a:chExt cx="1368152" cy="1584176"/>
          </a:xfrm>
        </p:grpSpPr>
        <p:sp>
          <p:nvSpPr>
            <p:cNvPr id="3" name="Rectangle 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rapezoid 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rapezoid 42"/>
          <p:cNvSpPr/>
          <p:nvPr/>
        </p:nvSpPr>
        <p:spPr>
          <a:xfrm>
            <a:off x="4572000" y="4797152"/>
            <a:ext cx="1584176" cy="1152128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3"/>
          <p:cNvGrpSpPr/>
          <p:nvPr/>
        </p:nvGrpSpPr>
        <p:grpSpPr>
          <a:xfrm>
            <a:off x="4619368" y="2564904"/>
            <a:ext cx="1392792" cy="2469147"/>
            <a:chOff x="7580334" y="1220095"/>
            <a:chExt cx="896100" cy="1396243"/>
          </a:xfrm>
        </p:grpSpPr>
        <p:sp>
          <p:nvSpPr>
            <p:cNvPr id="45" name="Chord 44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7669" y="3526079"/>
            <a:ext cx="945198" cy="2072544"/>
            <a:chOff x="4567669" y="3526079"/>
            <a:chExt cx="945198" cy="2072544"/>
          </a:xfrm>
        </p:grpSpPr>
        <p:grpSp>
          <p:nvGrpSpPr>
            <p:cNvPr id="41" name="Group 40"/>
            <p:cNvGrpSpPr/>
            <p:nvPr/>
          </p:nvGrpSpPr>
          <p:grpSpPr>
            <a:xfrm rot="5978069">
              <a:off x="4521280" y="4805969"/>
              <a:ext cx="1469590" cy="115718"/>
              <a:chOff x="6300192" y="6175987"/>
              <a:chExt cx="1230831" cy="133333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6734643" y="5741536"/>
                <a:ext cx="133333" cy="100223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5400000">
                <a:off x="7352997" y="6131294"/>
                <a:ext cx="133333" cy="222719"/>
              </a:xfrm>
              <a:prstGeom prst="triangl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Freeform 31"/>
            <p:cNvSpPr/>
            <p:nvPr/>
          </p:nvSpPr>
          <p:spPr>
            <a:xfrm rot="9849295" flipV="1">
              <a:off x="4567669" y="3526079"/>
              <a:ext cx="945198" cy="168218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4572000" y="6021288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0" y="6093296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72000" y="6165304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72000" y="6237312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51"/>
          <p:cNvGrpSpPr/>
          <p:nvPr/>
        </p:nvGrpSpPr>
        <p:grpSpPr>
          <a:xfrm>
            <a:off x="5292080" y="2276872"/>
            <a:ext cx="895366" cy="192505"/>
            <a:chOff x="1403648" y="2204864"/>
            <a:chExt cx="720080" cy="1524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403648" y="220486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1835696" y="2204864"/>
              <a:ext cx="28803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3" cstate="print"/>
          <a:stretch>
            <a:fillRect/>
          </a:stretch>
        </p:blipFill>
        <p:spPr>
          <a:xfrm>
            <a:off x="10332640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0677 0.00046 -0.0118 0.00185 -0.0118 0.00301 C -0.0118 0.00393 -0.00694 0.00486 -0.00034 0.00486 C 0.00625 0.00486 0.01181 0.00393 0.01181 0.00301 C 0.01181 0.00185 0.00608 0.00139 -0.00052 0.00231 C -0.00694 0.00324 -0.0118 0.00463 -0.0118 0.00555 C -0.0118 0.00671 -0.00677 0.00741 -0.00034 0.00741 C 0.00625 0.00741 0.01181 0.00671 0.01181 0.00555 C 0.01181 0.00463 0.00608 0.0044 -0.00052 0.00509 C -0.00694 0.00578 -0.0118 0.00717 -0.0118 0.0081 C -0.0118 0.00949 -0.00677 0.01018 -0.00034 0.01018 C 0.00625 0.01018 0.01181 0.00949 0.01181 0.0081 C 0.01181 0.00717 0.00608 0.00694 -0.00052 0.00764 C -0.00694 0.00833 -0.0118 0.00995 -0.0118 0.01111 C -0.0118 0.01203 -0.00677 0.01296 -0.00034 0.01296 C 0.00643 0.01296 0.01181 0.01203 0.01181 0.01111 C 0.01181 0.00995 0.00608 0.00972 -0.00034 0.01041 C -0.00677 0.01111 -0.0118 0.0125 -0.0118 0.01366 C -0.0118 0.01458 -0.00677 0.01551 -0.00017 0.01551 C 0.00643 0.01551 0.01181 0.01458 0.01181 0.01366 C 0.01181 0.0125 0.00608 0.01227 -0.00034 0.01319 C -0.00677 0.01389 -0.0118 0.01528 -0.0118 0.0162 C -0.0118 0.01736 -0.00659 0.01805 -0.00017 0.01805 C 0.00643 0.01805 0.01181 0.01736 0.01181 0.0162 C 0.01181 0.01528 0.00625 0.01504 -0.00034 0.01574 C -0.00677 0.01643 -0.0118 0.01805 -0.0118 0.01898 C -0.0118 0.01991 -0.00659 0.02083 -3.88889E-6 0.02083 C 0.00643 0.02083 0.01181 0.02014 0.01181 0.01898 C 0.01181 0.01805 0.00625 0.01759 -0.00034 0.01852 C -0.00677 0.01921 -0.0118 0.0206 -0.0118 0.02176 C -0.01163 0.02268 -0.00659 0.02361 -3.88889E-6 0.02361 C 0.00643 0.02361 0.01181 0.02268 0.01181 0.02153 C 0.01181 0.0206 0.00643 0.02037 -3.88889E-6 0.02106 " pathEditMode="relative" rAng="0" ptsTypes="fffffffffffffffffffffffffffffffff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0138 0.02361 L 0.00312 2.22222E-6 L 0.00486 0.02361 L 0.00659 2.22222E-6 L 0.00833 0.02361 L 0.01024 2.22222E-6 L 0.01163 0.02361 L 0.01336 2.22222E-6 L 0.01527 0.02361 L 0.01684 2.22222E-6 L 0.01875 0.02361 L 0.02048 2.22222E-6 L 0.02204 0.02361 L 0.02378 2.22222E-6 L 0.02552 0.02361 L 0.0276 2.22222E-6 " pathEditMode="relative" rAng="0" ptsTypes="FFFFFFFFFFFFFFFFF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C 4.72222E-6 0.00162 0.00694 0.003 0.01579 0.00324 C 0.02274 0.00324 0.02847 0.00254 0.02864 0.00162 C 0.02864 0.00069 0.02291 -0.00024 0.01579 -0.00024 C 0.01232 -0.00024 0.00902 -0.00024 0.00677 4.81481E-6 C 0.00347 0.00046 0.00156 0.00115 0.00156 0.00208 C 0.00156 0.00254 0.00208 0.003 0.00312 0.00324 C 0.00555 0.00416 0.01024 0.00486 0.01562 0.00486 C 0.02187 0.00486 0.02708 0.00416 0.02708 0.00347 C 0.02725 0.00254 0.02204 0.00185 0.01579 0.00162 C 0.0125 0.00162 0.00972 0.00185 0.00746 0.00208 C 0.00468 0.00254 0.00277 0.00324 0.00277 0.00393 C 0.00277 0.00416 0.00329 0.00462 0.00434 0.00509 C 0.00642 0.00578 0.01059 0.00625 0.01545 0.00625 C 0.02118 0.00648 0.02586 0.00578 0.02586 0.00509 C 0.02586 0.00416 0.02135 0.00347 0.01562 0.00347 C 0.01267 0.00347 0.01006 0.00347 0.00816 0.0037 C 0.00555 0.00416 0.00399 0.00486 0.00399 0.00555 C 0.00399 0.00578 0.00451 0.00625 0.00538 0.00648 C 0.00729 0.00717 0.01111 0.00763 0.01545 0.00787 C 0.02048 0.00787 0.02465 0.00717 0.02465 0.00648 C 0.02465 0.00578 0.02066 0.00509 0.01545 0.00509 C 0.01302 0.00509 0.01059 0.00532 0.00885 0.00532 C 0.00642 0.00578 0.00503 0.00625 0.00503 0.00694 C 0.00503 0.00717 0.00555 0.00763 0.00625 0.00787 C 0.00798 0.00856 0.01145 0.00902 0.01527 0.00902 C 0.01979 0.00902 0.02361 0.00856 0.02361 0.00787 C 0.02378 0.00717 0.01996 0.00671 0.01545 0.00671 C 0.01302 0.00671 0.01093 0.00671 0.00937 0.00694 C 0.00729 0.00717 0.00607 0.00763 0.00607 0.00833 C 0.00607 0.00856 0.00642 0.00879 0.00694 0.00902 C 0.00868 0.00972 0.01163 0.00995 0.0151 0.01018 C 0.01944 0.01018 0.02274 0.00972 0.02274 0.00902 C 0.02291 0.00856 0.01944 0.00787 0.01527 0.00787 C 0.01319 0.00787 0.01145 0.00787 0.01006 0.00833 C 0.00798 0.00856 0.00694 0.00902 0.00694 0.00949 C 0.00694 0.00972 0.00729 0.00995 0.00781 0.01018 C 0.0092 0.01064 0.01197 0.01087 0.0151 0.01111 C 0.01892 0.01111 0.02187 0.01064 0.02187 0.01018 C 0.02187 0.00972 0.01909 0.00925 0.01527 0.00925 C 0.01336 0.00902 0.01163 0.00925 0.01041 0.00925 C 0.00868 0.00972 0.00763 0.00995 0.00763 0.01041 C 0.00763 0.01064 0.00798 0.01087 0.0085 0.01111 C 0.00972 0.01157 0.01232 0.0118 0.0151 0.01203 C 0.0184 0.01203 0.02118 0.01157 0.02118 0.01134 C 0.02118 0.01064 0.0184 0.01018 0.0151 0.01018 C 0.01354 0.01018 0.01197 0.01018 0.01076 0.01041 C 0.0092 0.01064 0.00833 0.01087 0.00833 0.01157 C 0.00833 0.01157 0.00868 0.0118 0.00902 0.01203 C 0.01024 0.0125 0.01232 0.01273 0.0151 0.01273 C 0.01805 0.01273 0.02048 0.0125 0.02048 0.01203 C 0.02048 0.01157 0.01805 0.01134 0.0151 0.01134 C 0.01371 0.01134 0.01215 0.01134 0.01111 0.01134 C 0.00972 0.01157 0.00902 0.01203 0.00902 0.01226 C 0.00902 0.0125 0.0092 0.01273 0.00972 0.01273 C 0.01076 0.01319 0.01267 0.01342 0.0151 0.01365 C 0.01788 0.01365 0.01996 0.01319 0.01996 0.01296 C 0.01996 0.0125 0.01788 0.01203 0.0151 0.01203 C 0.01371 0.01203 0.01232 0.01226 0.01163 0.01226 C 0.01024 0.0125 0.00954 0.01273 0.00954 0.01319 C 0.00954 0.01319 0.00972 0.01342 0.01006 0.01365 C 0.01111 0.01388 0.01284 0.01412 0.01493 0.01435 C 0.01753 0.01435 0.01944 0.01388 0.01944 0.01365 C 0.01944 0.01319 0.01753 0.01296 0.0151 0.01296 C 0.01371 0.01296 0.01267 0.01296 0.0118 0.01319 C 0.01076 0.01319 0.01006 0.01342 0.01006 0.01388 C 0.01006 0.01388 0.01024 0.01412 0.01059 0.01435 " pathEditMode="relative" rAng="0" ptsTypes="fffffffffffffffffffffffffffffffffffffffffffffffffffffffffffffffffff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94"/>
          <p:cNvSpPr/>
          <p:nvPr/>
        </p:nvSpPr>
        <p:spPr>
          <a:xfrm rot="6341544">
            <a:off x="7978600" y="984637"/>
            <a:ext cx="1044559" cy="192769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35277 w 777479"/>
              <a:gd name="connsiteY0" fmla="*/ 0 h 1117473"/>
              <a:gd name="connsiteX1" fmla="*/ 239713 w 777479"/>
              <a:gd name="connsiteY1" fmla="*/ 524145 h 1117473"/>
              <a:gd name="connsiteX2" fmla="*/ 82550 w 777479"/>
              <a:gd name="connsiteY2" fmla="*/ 619395 h 1117473"/>
              <a:gd name="connsiteX3" fmla="*/ 3969 w 777479"/>
              <a:gd name="connsiteY3" fmla="*/ 757507 h 1117473"/>
              <a:gd name="connsiteX4" fmla="*/ 106363 w 777479"/>
              <a:gd name="connsiteY4" fmla="*/ 771795 h 1117473"/>
              <a:gd name="connsiteX5" fmla="*/ 254000 w 777479"/>
              <a:gd name="connsiteY5" fmla="*/ 669401 h 1117473"/>
              <a:gd name="connsiteX6" fmla="*/ 261144 w 777479"/>
              <a:gd name="connsiteY6" fmla="*/ 681307 h 1117473"/>
              <a:gd name="connsiteX7" fmla="*/ 223044 w 777479"/>
              <a:gd name="connsiteY7" fmla="*/ 817038 h 1117473"/>
              <a:gd name="connsiteX8" fmla="*/ 198834 w 777479"/>
              <a:gd name="connsiteY8" fmla="*/ 943245 h 1117473"/>
              <a:gd name="connsiteX9" fmla="*/ 248147 w 777479"/>
              <a:gd name="connsiteY9" fmla="*/ 1033360 h 1117473"/>
              <a:gd name="connsiteX10" fmla="*/ 335682 w 777479"/>
              <a:gd name="connsiteY10" fmla="*/ 891626 h 1117473"/>
              <a:gd name="connsiteX11" fmla="*/ 368300 w 777479"/>
              <a:gd name="connsiteY11" fmla="*/ 771794 h 1117473"/>
              <a:gd name="connsiteX12" fmla="*/ 375444 w 777479"/>
              <a:gd name="connsiteY12" fmla="*/ 838470 h 1117473"/>
              <a:gd name="connsiteX13" fmla="*/ 401638 w 777479"/>
              <a:gd name="connsiteY13" fmla="*/ 1050401 h 1117473"/>
              <a:gd name="connsiteX14" fmla="*/ 451644 w 777479"/>
              <a:gd name="connsiteY14" fmla="*/ 1117076 h 1117473"/>
              <a:gd name="connsiteX15" fmla="*/ 504032 w 777479"/>
              <a:gd name="connsiteY15" fmla="*/ 1052782 h 1117473"/>
              <a:gd name="connsiteX16" fmla="*/ 504032 w 777479"/>
              <a:gd name="connsiteY16" fmla="*/ 812275 h 1117473"/>
              <a:gd name="connsiteX17" fmla="*/ 527844 w 777479"/>
              <a:gd name="connsiteY17" fmla="*/ 926576 h 1117473"/>
              <a:gd name="connsiteX18" fmla="*/ 573088 w 777479"/>
              <a:gd name="connsiteY18" fmla="*/ 1024207 h 1117473"/>
              <a:gd name="connsiteX19" fmla="*/ 625475 w 777479"/>
              <a:gd name="connsiteY19" fmla="*/ 1045638 h 1117473"/>
              <a:gd name="connsiteX20" fmla="*/ 662013 w 777479"/>
              <a:gd name="connsiteY20" fmla="*/ 988687 h 1117473"/>
              <a:gd name="connsiteX21" fmla="*/ 644525 w 777479"/>
              <a:gd name="connsiteY21" fmla="*/ 867045 h 1117473"/>
              <a:gd name="connsiteX22" fmla="*/ 632619 w 777479"/>
              <a:gd name="connsiteY22" fmla="*/ 790845 h 1117473"/>
              <a:gd name="connsiteX23" fmla="*/ 718344 w 777479"/>
              <a:gd name="connsiteY23" fmla="*/ 940863 h 1117473"/>
              <a:gd name="connsiteX24" fmla="*/ 770732 w 777479"/>
              <a:gd name="connsiteY24" fmla="*/ 919432 h 1117473"/>
              <a:gd name="connsiteX25" fmla="*/ 758825 w 777479"/>
              <a:gd name="connsiteY25" fmla="*/ 778938 h 1117473"/>
              <a:gd name="connsiteX26" fmla="*/ 668338 w 777479"/>
              <a:gd name="connsiteY26" fmla="*/ 607488 h 1117473"/>
              <a:gd name="connsiteX27" fmla="*/ 577964 w 777479"/>
              <a:gd name="connsiteY27" fmla="*/ 143074 h 1117473"/>
              <a:gd name="connsiteX0" fmla="*/ 135277 w 777479"/>
              <a:gd name="connsiteY0" fmla="*/ 10856 h 1128329"/>
              <a:gd name="connsiteX1" fmla="*/ 239713 w 777479"/>
              <a:gd name="connsiteY1" fmla="*/ 535001 h 1128329"/>
              <a:gd name="connsiteX2" fmla="*/ 82550 w 777479"/>
              <a:gd name="connsiteY2" fmla="*/ 630251 h 1128329"/>
              <a:gd name="connsiteX3" fmla="*/ 3969 w 777479"/>
              <a:gd name="connsiteY3" fmla="*/ 768363 h 1128329"/>
              <a:gd name="connsiteX4" fmla="*/ 106363 w 777479"/>
              <a:gd name="connsiteY4" fmla="*/ 782651 h 1128329"/>
              <a:gd name="connsiteX5" fmla="*/ 254000 w 777479"/>
              <a:gd name="connsiteY5" fmla="*/ 680257 h 1128329"/>
              <a:gd name="connsiteX6" fmla="*/ 261144 w 777479"/>
              <a:gd name="connsiteY6" fmla="*/ 692163 h 1128329"/>
              <a:gd name="connsiteX7" fmla="*/ 223044 w 777479"/>
              <a:gd name="connsiteY7" fmla="*/ 827894 h 1128329"/>
              <a:gd name="connsiteX8" fmla="*/ 198834 w 777479"/>
              <a:gd name="connsiteY8" fmla="*/ 954101 h 1128329"/>
              <a:gd name="connsiteX9" fmla="*/ 248147 w 777479"/>
              <a:gd name="connsiteY9" fmla="*/ 1044216 h 1128329"/>
              <a:gd name="connsiteX10" fmla="*/ 335682 w 777479"/>
              <a:gd name="connsiteY10" fmla="*/ 902482 h 1128329"/>
              <a:gd name="connsiteX11" fmla="*/ 368300 w 777479"/>
              <a:gd name="connsiteY11" fmla="*/ 782650 h 1128329"/>
              <a:gd name="connsiteX12" fmla="*/ 375444 w 777479"/>
              <a:gd name="connsiteY12" fmla="*/ 849326 h 1128329"/>
              <a:gd name="connsiteX13" fmla="*/ 401638 w 777479"/>
              <a:gd name="connsiteY13" fmla="*/ 1061257 h 1128329"/>
              <a:gd name="connsiteX14" fmla="*/ 451644 w 777479"/>
              <a:gd name="connsiteY14" fmla="*/ 1127932 h 1128329"/>
              <a:gd name="connsiteX15" fmla="*/ 504032 w 777479"/>
              <a:gd name="connsiteY15" fmla="*/ 1063638 h 1128329"/>
              <a:gd name="connsiteX16" fmla="*/ 504032 w 777479"/>
              <a:gd name="connsiteY16" fmla="*/ 823131 h 1128329"/>
              <a:gd name="connsiteX17" fmla="*/ 527844 w 777479"/>
              <a:gd name="connsiteY17" fmla="*/ 937432 h 1128329"/>
              <a:gd name="connsiteX18" fmla="*/ 573088 w 777479"/>
              <a:gd name="connsiteY18" fmla="*/ 1035063 h 1128329"/>
              <a:gd name="connsiteX19" fmla="*/ 625475 w 777479"/>
              <a:gd name="connsiteY19" fmla="*/ 1056494 h 1128329"/>
              <a:gd name="connsiteX20" fmla="*/ 662013 w 777479"/>
              <a:gd name="connsiteY20" fmla="*/ 999543 h 1128329"/>
              <a:gd name="connsiteX21" fmla="*/ 644525 w 777479"/>
              <a:gd name="connsiteY21" fmla="*/ 877901 h 1128329"/>
              <a:gd name="connsiteX22" fmla="*/ 632619 w 777479"/>
              <a:gd name="connsiteY22" fmla="*/ 801701 h 1128329"/>
              <a:gd name="connsiteX23" fmla="*/ 718344 w 777479"/>
              <a:gd name="connsiteY23" fmla="*/ 951719 h 1128329"/>
              <a:gd name="connsiteX24" fmla="*/ 770732 w 777479"/>
              <a:gd name="connsiteY24" fmla="*/ 930288 h 1128329"/>
              <a:gd name="connsiteX25" fmla="*/ 758825 w 777479"/>
              <a:gd name="connsiteY25" fmla="*/ 789794 h 1128329"/>
              <a:gd name="connsiteX26" fmla="*/ 668338 w 777479"/>
              <a:gd name="connsiteY26" fmla="*/ 618344 h 1128329"/>
              <a:gd name="connsiteX27" fmla="*/ 567165 w 777479"/>
              <a:gd name="connsiteY27" fmla="*/ 0 h 112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128329">
                <a:moveTo>
                  <a:pt x="135277" y="10856"/>
                </a:moveTo>
                <a:cubicBezTo>
                  <a:pt x="149366" y="56497"/>
                  <a:pt x="248501" y="431769"/>
                  <a:pt x="239713" y="535001"/>
                </a:cubicBezTo>
                <a:cubicBezTo>
                  <a:pt x="230925" y="638234"/>
                  <a:pt x="121841" y="591357"/>
                  <a:pt x="82550" y="630251"/>
                </a:cubicBezTo>
                <a:cubicBezTo>
                  <a:pt x="43259" y="669145"/>
                  <a:pt x="0" y="742963"/>
                  <a:pt x="3969" y="768363"/>
                </a:cubicBezTo>
                <a:cubicBezTo>
                  <a:pt x="7938" y="793763"/>
                  <a:pt x="64691" y="797335"/>
                  <a:pt x="106363" y="782651"/>
                </a:cubicBezTo>
                <a:cubicBezTo>
                  <a:pt x="148035" y="767967"/>
                  <a:pt x="228203" y="695338"/>
                  <a:pt x="254000" y="680257"/>
                </a:cubicBezTo>
                <a:cubicBezTo>
                  <a:pt x="279797" y="665176"/>
                  <a:pt x="266303" y="667557"/>
                  <a:pt x="261144" y="692163"/>
                </a:cubicBezTo>
                <a:cubicBezTo>
                  <a:pt x="255985" y="716769"/>
                  <a:pt x="233429" y="784238"/>
                  <a:pt x="223044" y="827894"/>
                </a:cubicBezTo>
                <a:cubicBezTo>
                  <a:pt x="212659" y="871550"/>
                  <a:pt x="194650" y="918047"/>
                  <a:pt x="198834" y="954101"/>
                </a:cubicBezTo>
                <a:cubicBezTo>
                  <a:pt x="203018" y="990155"/>
                  <a:pt x="225339" y="1052819"/>
                  <a:pt x="248147" y="1044216"/>
                </a:cubicBezTo>
                <a:cubicBezTo>
                  <a:pt x="270955" y="1035613"/>
                  <a:pt x="315657" y="946076"/>
                  <a:pt x="335682" y="902482"/>
                </a:cubicBezTo>
                <a:cubicBezTo>
                  <a:pt x="355707" y="858888"/>
                  <a:pt x="361673" y="791509"/>
                  <a:pt x="368300" y="782650"/>
                </a:cubicBezTo>
                <a:cubicBezTo>
                  <a:pt x="374927" y="773791"/>
                  <a:pt x="369888" y="802892"/>
                  <a:pt x="375444" y="849326"/>
                </a:cubicBezTo>
                <a:cubicBezTo>
                  <a:pt x="381000" y="895761"/>
                  <a:pt x="388938" y="1014823"/>
                  <a:pt x="401638" y="1061257"/>
                </a:cubicBezTo>
                <a:cubicBezTo>
                  <a:pt x="414338" y="1107691"/>
                  <a:pt x="434578" y="1127535"/>
                  <a:pt x="451644" y="1127932"/>
                </a:cubicBezTo>
                <a:cubicBezTo>
                  <a:pt x="468710" y="1128329"/>
                  <a:pt x="495301" y="1114438"/>
                  <a:pt x="504032" y="1063638"/>
                </a:cubicBezTo>
                <a:cubicBezTo>
                  <a:pt x="512763" y="1012838"/>
                  <a:pt x="500063" y="844165"/>
                  <a:pt x="504032" y="823131"/>
                </a:cubicBezTo>
                <a:cubicBezTo>
                  <a:pt x="508001" y="802097"/>
                  <a:pt x="516335" y="902110"/>
                  <a:pt x="527844" y="937432"/>
                </a:cubicBezTo>
                <a:cubicBezTo>
                  <a:pt x="539353" y="972754"/>
                  <a:pt x="556816" y="1015219"/>
                  <a:pt x="573088" y="1035063"/>
                </a:cubicBezTo>
                <a:cubicBezTo>
                  <a:pt x="589360" y="1054907"/>
                  <a:pt x="610654" y="1062414"/>
                  <a:pt x="625475" y="1056494"/>
                </a:cubicBezTo>
                <a:cubicBezTo>
                  <a:pt x="640296" y="1050574"/>
                  <a:pt x="658838" y="1029309"/>
                  <a:pt x="662013" y="999543"/>
                </a:cubicBezTo>
                <a:cubicBezTo>
                  <a:pt x="665188" y="969777"/>
                  <a:pt x="649424" y="910875"/>
                  <a:pt x="644525" y="877901"/>
                </a:cubicBezTo>
                <a:cubicBezTo>
                  <a:pt x="639626" y="844927"/>
                  <a:pt x="620316" y="789398"/>
                  <a:pt x="632619" y="801701"/>
                </a:cubicBezTo>
                <a:cubicBezTo>
                  <a:pt x="644922" y="814004"/>
                  <a:pt x="695325" y="930288"/>
                  <a:pt x="718344" y="951719"/>
                </a:cubicBezTo>
                <a:cubicBezTo>
                  <a:pt x="741363" y="973150"/>
                  <a:pt x="763985" y="957276"/>
                  <a:pt x="770732" y="930288"/>
                </a:cubicBezTo>
                <a:cubicBezTo>
                  <a:pt x="777479" y="903301"/>
                  <a:pt x="775891" y="841785"/>
                  <a:pt x="758825" y="789794"/>
                </a:cubicBezTo>
                <a:cubicBezTo>
                  <a:pt x="741759" y="737803"/>
                  <a:pt x="700281" y="749976"/>
                  <a:pt x="668338" y="618344"/>
                </a:cubicBezTo>
                <a:cubicBezTo>
                  <a:pt x="636395" y="486712"/>
                  <a:pt x="569546" y="78978"/>
                  <a:pt x="567165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27"/>
          <p:cNvGrpSpPr/>
          <p:nvPr/>
        </p:nvGrpSpPr>
        <p:grpSpPr>
          <a:xfrm rot="21325890">
            <a:off x="7020272" y="548680"/>
            <a:ext cx="1759948" cy="2304256"/>
            <a:chOff x="7272808" y="548680"/>
            <a:chExt cx="1759948" cy="2304256"/>
          </a:xfrm>
        </p:grpSpPr>
        <p:sp>
          <p:nvSpPr>
            <p:cNvPr id="108" name="Trapezoid 107"/>
            <p:cNvSpPr/>
            <p:nvPr/>
          </p:nvSpPr>
          <p:spPr>
            <a:xfrm>
              <a:off x="7812360" y="2420888"/>
              <a:ext cx="720080" cy="432048"/>
            </a:xfrm>
            <a:prstGeom prst="trapezoi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028384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Block Arc 116"/>
            <p:cNvSpPr/>
            <p:nvPr/>
          </p:nvSpPr>
          <p:spPr>
            <a:xfrm rot="5400000">
              <a:off x="8386552" y="838582"/>
              <a:ext cx="576067" cy="716341"/>
            </a:xfrm>
            <a:prstGeom prst="blockArc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8" name="Block Arc 117"/>
            <p:cNvSpPr/>
            <p:nvPr/>
          </p:nvSpPr>
          <p:spPr>
            <a:xfrm rot="5400000" flipV="1">
              <a:off x="7362563" y="818963"/>
              <a:ext cx="576066" cy="755576"/>
            </a:xfrm>
            <a:prstGeom prst="blockArc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Chord 95"/>
            <p:cNvSpPr/>
            <p:nvPr/>
          </p:nvSpPr>
          <p:spPr>
            <a:xfrm>
              <a:off x="7596336" y="548680"/>
              <a:ext cx="1152128" cy="1224136"/>
            </a:xfrm>
            <a:prstGeom prst="chord">
              <a:avLst>
                <a:gd name="adj1" fmla="val 19639722"/>
                <a:gd name="adj2" fmla="val 12733425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-756592" y="404664"/>
            <a:ext cx="5328592" cy="230425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58"/>
          <p:cNvGrpSpPr/>
          <p:nvPr/>
        </p:nvGrpSpPr>
        <p:grpSpPr>
          <a:xfrm>
            <a:off x="-2700808" y="246676"/>
            <a:ext cx="7753274" cy="3476384"/>
            <a:chOff x="1835696" y="-387424"/>
            <a:chExt cx="8083681" cy="3756737"/>
          </a:xfrm>
        </p:grpSpPr>
        <p:grpSp>
          <p:nvGrpSpPr>
            <p:cNvPr id="15" name="Group 31"/>
            <p:cNvGrpSpPr/>
            <p:nvPr/>
          </p:nvGrpSpPr>
          <p:grpSpPr>
            <a:xfrm>
              <a:off x="5514451" y="694580"/>
              <a:ext cx="2196753" cy="2674733"/>
              <a:chOff x="5361979" y="4433711"/>
              <a:chExt cx="2376265" cy="472260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226075" y="8178128"/>
                <a:ext cx="576064" cy="9781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361979" y="7025999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5361979" y="6161902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5361979" y="5297806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5361980" y="4433711"/>
                <a:ext cx="2376264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4002283" y="334541"/>
              <a:ext cx="2196752" cy="2674733"/>
              <a:chOff x="5361978" y="4433709"/>
              <a:chExt cx="2376264" cy="472260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6226073" y="8178126"/>
                <a:ext cx="576064" cy="9781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5361978" y="7025997"/>
                <a:ext cx="2376264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5361978" y="6161900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5361978" y="5297804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361978" y="4433709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27"/>
            <p:cNvGrpSpPr/>
            <p:nvPr/>
          </p:nvGrpSpPr>
          <p:grpSpPr>
            <a:xfrm>
              <a:off x="1835696" y="-387424"/>
              <a:ext cx="8083681" cy="2880320"/>
              <a:chOff x="2483767" y="-387424"/>
              <a:chExt cx="7435609" cy="30243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126697" y="-243408"/>
                <a:ext cx="3341847" cy="2664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682472" y="-243408"/>
                <a:ext cx="3245519" cy="2664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83767" y="-387424"/>
                <a:ext cx="7435609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7" name="Isosceles Triangle 96"/>
          <p:cNvSpPr/>
          <p:nvPr/>
        </p:nvSpPr>
        <p:spPr>
          <a:xfrm>
            <a:off x="2257543" y="2201378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-1591556" y="2924945"/>
            <a:ext cx="7171668" cy="10081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-1116632" y="2733675"/>
            <a:ext cx="5976664" cy="152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/>
          <p:cNvSpPr/>
          <p:nvPr/>
        </p:nvSpPr>
        <p:spPr>
          <a:xfrm>
            <a:off x="2257543" y="1748503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884352" y="352265"/>
            <a:ext cx="207194" cy="25321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4586289" y="260648"/>
            <a:ext cx="447674" cy="25321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/>
          <p:cNvSpPr/>
          <p:nvPr/>
        </p:nvSpPr>
        <p:spPr>
          <a:xfrm>
            <a:off x="2257543" y="1295629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/>
          <p:cNvSpPr/>
          <p:nvPr/>
        </p:nvSpPr>
        <p:spPr>
          <a:xfrm>
            <a:off x="2257543" y="842755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oon 78"/>
          <p:cNvSpPr/>
          <p:nvPr/>
        </p:nvSpPr>
        <p:spPr>
          <a:xfrm rot="1226468">
            <a:off x="1287849" y="528060"/>
            <a:ext cx="411121" cy="648072"/>
          </a:xfrm>
          <a:prstGeom prst="moon">
            <a:avLst>
              <a:gd name="adj" fmla="val 39249"/>
            </a:avLst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120"/>
          <p:cNvGrpSpPr/>
          <p:nvPr/>
        </p:nvGrpSpPr>
        <p:grpSpPr>
          <a:xfrm>
            <a:off x="4067944" y="1052736"/>
            <a:ext cx="3168352" cy="6453336"/>
            <a:chOff x="7092280" y="0"/>
            <a:chExt cx="3168352" cy="6453336"/>
          </a:xfrm>
        </p:grpSpPr>
        <p:grpSp>
          <p:nvGrpSpPr>
            <p:cNvPr id="119" name="Group 118"/>
            <p:cNvGrpSpPr/>
            <p:nvPr/>
          </p:nvGrpSpPr>
          <p:grpSpPr>
            <a:xfrm>
              <a:off x="7092280" y="0"/>
              <a:ext cx="3168352" cy="4320480"/>
              <a:chOff x="7092280" y="0"/>
              <a:chExt cx="3168352" cy="4320480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7092280" y="1800200"/>
                <a:ext cx="648072" cy="1512168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 flipH="1">
                <a:off x="9684568" y="1728192"/>
                <a:ext cx="576064" cy="1512168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96336" y="864096"/>
                <a:ext cx="2238415" cy="3456384"/>
              </a:xfrm>
              <a:prstGeom prst="rect">
                <a:avLst/>
              </a:pr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11"/>
              <p:cNvGrpSpPr/>
              <p:nvPr/>
            </p:nvGrpSpPr>
            <p:grpSpPr>
              <a:xfrm>
                <a:off x="7817295" y="0"/>
                <a:ext cx="1648718" cy="1728192"/>
                <a:chOff x="827584" y="1124744"/>
                <a:chExt cx="1072119" cy="1368152"/>
              </a:xfrm>
            </p:grpSpPr>
            <p:sp>
              <p:nvSpPr>
                <p:cNvPr id="87" name="Chord 86"/>
                <p:cNvSpPr/>
                <p:nvPr/>
              </p:nvSpPr>
              <p:spPr>
                <a:xfrm>
                  <a:off x="827584" y="1124744"/>
                  <a:ext cx="1072119" cy="1368152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Chord 87"/>
                <p:cNvSpPr/>
                <p:nvPr/>
              </p:nvSpPr>
              <p:spPr>
                <a:xfrm rot="10800000">
                  <a:off x="827584" y="1700808"/>
                  <a:ext cx="1072119" cy="216024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935596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1151620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3"/>
              <p:cNvGrpSpPr/>
              <p:nvPr/>
            </p:nvGrpSpPr>
            <p:grpSpPr>
              <a:xfrm>
                <a:off x="8003744" y="2063483"/>
                <a:ext cx="1392792" cy="1917833"/>
                <a:chOff x="7580334" y="1531850"/>
                <a:chExt cx="896100" cy="1084488"/>
              </a:xfrm>
            </p:grpSpPr>
            <p:sp>
              <p:nvSpPr>
                <p:cNvPr id="107" name="Chord 106"/>
                <p:cNvSpPr/>
                <p:nvPr/>
              </p:nvSpPr>
              <p:spPr>
                <a:xfrm>
                  <a:off x="7737644" y="1531850"/>
                  <a:ext cx="578772" cy="364408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70C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>
                  <a:off x="7580334" y="2023331"/>
                  <a:ext cx="896100" cy="59300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1" name="Group 51"/>
              <p:cNvGrpSpPr/>
              <p:nvPr/>
            </p:nvGrpSpPr>
            <p:grpSpPr>
              <a:xfrm>
                <a:off x="8316416" y="1224136"/>
                <a:ext cx="895366" cy="192505"/>
                <a:chOff x="1403648" y="2204864"/>
                <a:chExt cx="720080" cy="1524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403648" y="2204864"/>
                  <a:ext cx="288032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1835696" y="2204864"/>
                  <a:ext cx="288032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51"/>
              <p:cNvGrpSpPr/>
              <p:nvPr/>
            </p:nvGrpSpPr>
            <p:grpSpPr>
              <a:xfrm>
                <a:off x="8244407" y="1700822"/>
                <a:ext cx="899593" cy="48489"/>
                <a:chOff x="1400249" y="2318877"/>
                <a:chExt cx="723480" cy="38387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400249" y="2318877"/>
                  <a:ext cx="291430" cy="3000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835697" y="2318877"/>
                  <a:ext cx="288032" cy="383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0" name="Rectangle 119"/>
            <p:cNvSpPr/>
            <p:nvPr/>
          </p:nvSpPr>
          <p:spPr>
            <a:xfrm>
              <a:off x="7596336" y="4437112"/>
              <a:ext cx="2232248" cy="2016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Freeform 81"/>
          <p:cNvSpPr/>
          <p:nvPr/>
        </p:nvSpPr>
        <p:spPr>
          <a:xfrm>
            <a:off x="4067944" y="2852936"/>
            <a:ext cx="648072" cy="151216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660232" y="2780928"/>
            <a:ext cx="576064" cy="151216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2000" y="1916832"/>
            <a:ext cx="2238415" cy="3456384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11"/>
          <p:cNvGrpSpPr/>
          <p:nvPr/>
        </p:nvGrpSpPr>
        <p:grpSpPr>
          <a:xfrm>
            <a:off x="4792959" y="1052736"/>
            <a:ext cx="1648718" cy="1728192"/>
            <a:chOff x="827584" y="1124744"/>
            <a:chExt cx="1072119" cy="1368152"/>
          </a:xfrm>
        </p:grpSpPr>
        <p:sp>
          <p:nvSpPr>
            <p:cNvPr id="19" name="Chord 18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"/>
          <p:cNvGrpSpPr/>
          <p:nvPr/>
        </p:nvGrpSpPr>
        <p:grpSpPr>
          <a:xfrm>
            <a:off x="4979408" y="2564904"/>
            <a:ext cx="1392792" cy="2469147"/>
            <a:chOff x="7580334" y="1220095"/>
            <a:chExt cx="896100" cy="1396243"/>
          </a:xfrm>
        </p:grpSpPr>
        <p:sp>
          <p:nvSpPr>
            <p:cNvPr id="24" name="Chord 23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form 32"/>
          <p:cNvSpPr/>
          <p:nvPr/>
        </p:nvSpPr>
        <p:spPr>
          <a:xfrm rot="20034510">
            <a:off x="10199948" y="4780464"/>
            <a:ext cx="945198" cy="15803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51"/>
          <p:cNvGrpSpPr/>
          <p:nvPr/>
        </p:nvGrpSpPr>
        <p:grpSpPr>
          <a:xfrm>
            <a:off x="5292080" y="2276872"/>
            <a:ext cx="895366" cy="192505"/>
            <a:chOff x="1403648" y="2204864"/>
            <a:chExt cx="720080" cy="1524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403648" y="220486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835696" y="2204864"/>
              <a:ext cx="28803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1"/>
          <p:cNvGrpSpPr>
            <a:grpSpLocks noChangeAspect="1"/>
          </p:cNvGrpSpPr>
          <p:nvPr/>
        </p:nvGrpSpPr>
        <p:grpSpPr>
          <a:xfrm>
            <a:off x="611560" y="3429000"/>
            <a:ext cx="2546466" cy="2948538"/>
            <a:chOff x="6516216" y="1268760"/>
            <a:chExt cx="1368152" cy="1584176"/>
          </a:xfrm>
        </p:grpSpPr>
        <p:sp>
          <p:nvSpPr>
            <p:cNvPr id="3" name="Rectangle 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rapezoid 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rapezoid 42"/>
          <p:cNvSpPr/>
          <p:nvPr/>
        </p:nvSpPr>
        <p:spPr>
          <a:xfrm>
            <a:off x="4572000" y="4797152"/>
            <a:ext cx="1584176" cy="1152128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41"/>
          <p:cNvGrpSpPr/>
          <p:nvPr/>
        </p:nvGrpSpPr>
        <p:grpSpPr>
          <a:xfrm>
            <a:off x="4567669" y="3526079"/>
            <a:ext cx="945198" cy="2072544"/>
            <a:chOff x="4567669" y="3526079"/>
            <a:chExt cx="945198" cy="2072544"/>
          </a:xfrm>
        </p:grpSpPr>
        <p:grpSp>
          <p:nvGrpSpPr>
            <p:cNvPr id="40" name="Group 40"/>
            <p:cNvGrpSpPr/>
            <p:nvPr/>
          </p:nvGrpSpPr>
          <p:grpSpPr>
            <a:xfrm rot="5978069">
              <a:off x="4521280" y="4805969"/>
              <a:ext cx="1469590" cy="115718"/>
              <a:chOff x="6300192" y="6175987"/>
              <a:chExt cx="1230831" cy="133333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6734643" y="5741536"/>
                <a:ext cx="133333" cy="100223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5400000">
                <a:off x="7352997" y="6131294"/>
                <a:ext cx="133333" cy="222719"/>
              </a:xfrm>
              <a:prstGeom prst="triangl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Freeform 31"/>
            <p:cNvSpPr/>
            <p:nvPr/>
          </p:nvSpPr>
          <p:spPr>
            <a:xfrm rot="9849295" flipV="1">
              <a:off x="4567669" y="3526079"/>
              <a:ext cx="945198" cy="168218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4572000" y="6021288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0" y="6093296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72000" y="6165304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72000" y="6237312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694539" y="220806"/>
            <a:ext cx="1779095" cy="3948247"/>
            <a:chOff x="5694539" y="220806"/>
            <a:chExt cx="1779095" cy="3948247"/>
          </a:xfrm>
        </p:grpSpPr>
        <p:sp>
          <p:nvSpPr>
            <p:cNvPr id="122" name="TextBox 121"/>
            <p:cNvSpPr txBox="1"/>
            <p:nvPr/>
          </p:nvSpPr>
          <p:spPr>
            <a:xfrm rot="21165328">
              <a:off x="5694539" y="3461167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latin typeface="Arial Black" pitchFamily="34" charset="0"/>
                </a:rPr>
                <a:t>Z</a:t>
              </a:r>
              <a:endParaRPr lang="en-GB" dirty="0">
                <a:latin typeface="Arial Black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70603" y="2688949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latin typeface="Arial Black" pitchFamily="34" charset="0"/>
                </a:rPr>
                <a:t>Z</a:t>
              </a:r>
              <a:endParaRPr lang="en-GB" dirty="0">
                <a:latin typeface="Arial Black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 rot="339491">
              <a:off x="6774658" y="1876989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latin typeface="Arial Black" pitchFamily="34" charset="0"/>
                </a:rPr>
                <a:t>Z</a:t>
              </a:r>
              <a:endParaRPr lang="en-GB" dirty="0">
                <a:latin typeface="Arial Black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 rot="21165328">
              <a:off x="6486627" y="101289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latin typeface="Arial Black" pitchFamily="34" charset="0"/>
                </a:rPr>
                <a:t>Z</a:t>
              </a:r>
              <a:endParaRPr lang="en-GB" dirty="0">
                <a:latin typeface="Arial Black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rot="659957">
              <a:off x="6918674" y="220806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latin typeface="Arial Black" pitchFamily="34" charset="0"/>
                </a:rPr>
                <a:t>Z</a:t>
              </a:r>
              <a:endParaRPr lang="en-GB" dirty="0">
                <a:latin typeface="Arial Black" pitchFamily="34" charset="0"/>
              </a:endParaRPr>
            </a:p>
          </p:txBody>
        </p:sp>
      </p:grpSp>
      <p:pic>
        <p:nvPicPr>
          <p:cNvPr id="129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540552" y="3124200"/>
            <a:ext cx="304800" cy="304800"/>
          </a:xfrm>
          <a:prstGeom prst="rect">
            <a:avLst/>
          </a:prstGeom>
        </p:spPr>
      </p:pic>
      <p:pic>
        <p:nvPicPr>
          <p:cNvPr id="130" name="Snori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612560" y="3645024"/>
            <a:ext cx="304800" cy="304800"/>
          </a:xfrm>
          <a:prstGeom prst="rect">
            <a:avLst/>
          </a:prstGeom>
        </p:spPr>
      </p:pic>
      <p:pic>
        <p:nvPicPr>
          <p:cNvPr id="131" name="metal_impact_medium_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9612560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0677 0.00046 -0.0118 0.00185 -0.0118 0.00301 C -0.0118 0.00393 -0.00694 0.00486 -0.00034 0.00486 C 0.00625 0.00486 0.01181 0.00393 0.01181 0.00301 C 0.01181 0.00185 0.00608 0.00139 -0.00052 0.00231 C -0.00694 0.00324 -0.0118 0.00463 -0.0118 0.00555 C -0.0118 0.00671 -0.00677 0.00741 -0.00034 0.00741 C 0.00625 0.00741 0.01181 0.00671 0.01181 0.00555 C 0.01181 0.00463 0.00608 0.0044 -0.00052 0.00509 C -0.00694 0.00578 -0.0118 0.00717 -0.0118 0.0081 C -0.0118 0.00949 -0.00677 0.01018 -0.00034 0.01018 C 0.00625 0.01018 0.01181 0.00949 0.01181 0.0081 C 0.01181 0.00717 0.00608 0.00694 -0.00052 0.00764 C -0.00694 0.00833 -0.0118 0.00995 -0.0118 0.01111 C -0.0118 0.01203 -0.00677 0.01296 -0.00034 0.01296 C 0.00643 0.01296 0.01181 0.01203 0.01181 0.01111 C 0.01181 0.00995 0.00608 0.00972 -0.00034 0.01041 C -0.00677 0.01111 -0.0118 0.0125 -0.0118 0.01366 C -0.0118 0.01458 -0.00677 0.01551 -0.00017 0.01551 C 0.00643 0.01551 0.01181 0.01458 0.01181 0.01366 C 0.01181 0.0125 0.00608 0.01227 -0.00034 0.01319 C -0.00677 0.01389 -0.0118 0.01528 -0.0118 0.0162 C -0.0118 0.01736 -0.00659 0.01805 -0.00017 0.01805 C 0.00643 0.01805 0.01181 0.01736 0.01181 0.0162 C 0.01181 0.01528 0.00625 0.01504 -0.00034 0.01574 C -0.00677 0.01643 -0.0118 0.01805 -0.0118 0.01898 C -0.0118 0.01991 -0.00659 0.02083 -3.88889E-6 0.02083 C 0.00643 0.02083 0.01181 0.02014 0.01181 0.01898 C 0.01181 0.01805 0.00625 0.01759 -0.00034 0.01852 C -0.00677 0.01921 -0.0118 0.0206 -0.0118 0.02176 C -0.01163 0.02268 -0.00659 0.02361 -3.88889E-6 0.02361 C 0.00643 0.02361 0.01181 0.02268 0.01181 0.02153 C 0.01181 0.0206 0.00643 0.02037 -3.88889E-6 0.02106 " pathEditMode="relative" rAng="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0138 0.02361 L 0.00312 2.22222E-6 L 0.00486 0.02361 L 0.00659 2.22222E-6 L 0.00833 0.02361 L 0.01024 2.22222E-6 L 0.01163 0.02361 L 0.01336 2.22222E-6 L 0.01527 0.02361 L 0.01684 2.22222E-6 L 0.01875 0.02361 L 0.02048 2.22222E-6 L 0.02204 0.02361 L 0.02378 2.22222E-6 L 0.02552 0.02361 L 0.0276 2.22222E-6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C 4.72222E-6 0.00162 0.00694 0.003 0.01579 0.00324 C 0.02274 0.00324 0.02847 0.00254 0.02864 0.00162 C 0.02864 0.00069 0.02291 -0.00024 0.01579 -0.00024 C 0.01232 -0.00024 0.00902 -0.00024 0.00677 4.81481E-6 C 0.00347 0.00046 0.00156 0.00115 0.00156 0.00208 C 0.00156 0.00254 0.00208 0.003 0.00312 0.00324 C 0.00555 0.00416 0.01024 0.00486 0.01562 0.00486 C 0.02187 0.00486 0.02708 0.00416 0.02708 0.00347 C 0.02725 0.00254 0.02204 0.00185 0.01579 0.00162 C 0.0125 0.00162 0.00972 0.00185 0.00746 0.00208 C 0.00468 0.00254 0.00277 0.00324 0.00277 0.00393 C 0.00277 0.00416 0.00329 0.00462 0.00434 0.00509 C 0.00642 0.00578 0.01059 0.00625 0.01545 0.00625 C 0.02118 0.00648 0.02586 0.00578 0.02586 0.00509 C 0.02586 0.00416 0.02135 0.00347 0.01562 0.00347 C 0.01267 0.00347 0.01006 0.00347 0.00816 0.0037 C 0.00555 0.00416 0.00399 0.00486 0.00399 0.00555 C 0.00399 0.00578 0.00451 0.00625 0.00538 0.00648 C 0.00729 0.00717 0.01111 0.00763 0.01545 0.00787 C 0.02048 0.00787 0.02465 0.00717 0.02465 0.00648 C 0.02465 0.00578 0.02066 0.00509 0.01545 0.00509 C 0.01302 0.00509 0.01059 0.00532 0.00885 0.00532 C 0.00642 0.00578 0.00503 0.00625 0.00503 0.00694 C 0.00503 0.00717 0.00555 0.00763 0.00625 0.00787 C 0.00798 0.00856 0.01145 0.00902 0.01527 0.00902 C 0.01979 0.00902 0.02361 0.00856 0.02361 0.00787 C 0.02378 0.00717 0.01996 0.00671 0.01545 0.00671 C 0.01302 0.00671 0.01093 0.00671 0.00937 0.00694 C 0.00729 0.00717 0.00607 0.00763 0.00607 0.00833 C 0.00607 0.00856 0.00642 0.00879 0.00694 0.00902 C 0.00868 0.00972 0.01163 0.00995 0.0151 0.01018 C 0.01944 0.01018 0.02274 0.00972 0.02274 0.00902 C 0.02291 0.00856 0.01944 0.00787 0.01527 0.00787 C 0.01319 0.00787 0.01145 0.00787 0.01006 0.00833 C 0.00798 0.00856 0.00694 0.00902 0.00694 0.00949 C 0.00694 0.00972 0.00729 0.00995 0.00781 0.01018 C 0.0092 0.01064 0.01197 0.01087 0.0151 0.01111 C 0.01892 0.01111 0.02187 0.01064 0.02187 0.01018 C 0.02187 0.00972 0.01909 0.00925 0.01527 0.00925 C 0.01336 0.00902 0.01163 0.00925 0.01041 0.00925 C 0.00868 0.00972 0.00763 0.00995 0.00763 0.01041 C 0.00763 0.01064 0.00798 0.01087 0.0085 0.01111 C 0.00972 0.01157 0.01232 0.0118 0.0151 0.01203 C 0.0184 0.01203 0.02118 0.01157 0.02118 0.01134 C 0.02118 0.01064 0.0184 0.01018 0.0151 0.01018 C 0.01354 0.01018 0.01197 0.01018 0.01076 0.01041 C 0.0092 0.01064 0.00833 0.01087 0.00833 0.01157 C 0.00833 0.01157 0.00868 0.0118 0.00902 0.01203 C 0.01024 0.0125 0.01232 0.01273 0.0151 0.01273 C 0.01805 0.01273 0.02048 0.0125 0.02048 0.01203 C 0.02048 0.01157 0.01805 0.01134 0.0151 0.01134 C 0.01371 0.01134 0.01215 0.01134 0.01111 0.01134 C 0.00972 0.01157 0.00902 0.01203 0.00902 0.01226 C 0.00902 0.0125 0.0092 0.01273 0.00972 0.01273 C 0.01076 0.01319 0.01267 0.01342 0.0151 0.01365 C 0.01788 0.01365 0.01996 0.01319 0.01996 0.01296 C 0.01996 0.0125 0.01788 0.01203 0.0151 0.01203 C 0.01371 0.01203 0.01232 0.01226 0.01163 0.01226 C 0.01024 0.0125 0.00954 0.01273 0.00954 0.01319 C 0.00954 0.01319 0.00972 0.01342 0.01006 0.01365 C 0.01111 0.01388 0.01284 0.01412 0.01493 0.01435 C 0.01753 0.01435 0.01944 0.01388 0.01944 0.01365 C 0.01944 0.01319 0.01753 0.01296 0.0151 0.01296 C 0.01371 0.01296 0.01267 0.01296 0.0118 0.01319 C 0.01076 0.01319 0.01006 0.01342 0.01006 0.01388 C 0.01006 0.01388 0.01024 0.01412 0.01059 0.01435 " pathEditMode="relative" rAng="0" ptsTypes="fffff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54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84"/>
                            </p:stCondLst>
                            <p:childTnLst>
                              <p:par>
                                <p:cTn id="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0156 0.64051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2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</p:childTnLst>
        </p:cTn>
      </p:par>
    </p:tnLst>
    <p:bldLst>
      <p:bldP spid="95" grpId="0" animBg="1"/>
      <p:bldP spid="95" grpId="1" animBg="1"/>
      <p:bldP spid="82" grpId="0" animBg="1"/>
      <p:bldP spid="82" grpId="1" animBg="1"/>
      <p:bldP spid="37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0" y="-459432"/>
            <a:ext cx="9144000" cy="3888432"/>
            <a:chOff x="0" y="-459432"/>
            <a:chExt cx="9144000" cy="388843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-459432"/>
              <a:ext cx="3769919" cy="3024336"/>
            </a:xfrm>
            <a:prstGeom prst="rect">
              <a:avLst/>
            </a:prstGeom>
            <a:noFill/>
          </p:spPr>
        </p:pic>
        <p:pic>
          <p:nvPicPr>
            <p:cNvPr id="115" name="Picture 4" descr="avnpanel 500 hP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-243408"/>
              <a:ext cx="3744416" cy="2808312"/>
            </a:xfrm>
            <a:prstGeom prst="rect">
              <a:avLst/>
            </a:prstGeom>
            <a:noFill/>
          </p:spPr>
        </p:pic>
      </p:grpSp>
      <p:sp>
        <p:nvSpPr>
          <p:cNvPr id="111" name="Freeform 110"/>
          <p:cNvSpPr/>
          <p:nvPr/>
        </p:nvSpPr>
        <p:spPr>
          <a:xfrm rot="2984105" flipV="1">
            <a:off x="2336890" y="2440641"/>
            <a:ext cx="583319" cy="10177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" name="Picture 111" descr="amba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0141">
            <a:off x="2647313" y="1972980"/>
            <a:ext cx="789670" cy="1193042"/>
          </a:xfrm>
          <a:prstGeom prst="rect">
            <a:avLst/>
          </a:prstGeom>
        </p:spPr>
      </p:pic>
      <p:grpSp>
        <p:nvGrpSpPr>
          <p:cNvPr id="4" name="Group 96"/>
          <p:cNvGrpSpPr/>
          <p:nvPr/>
        </p:nvGrpSpPr>
        <p:grpSpPr>
          <a:xfrm rot="5400000">
            <a:off x="2726922" y="-846602"/>
            <a:ext cx="2754052" cy="10585176"/>
            <a:chOff x="7343800" y="800708"/>
            <a:chExt cx="2754052" cy="10585176"/>
          </a:xfrm>
          <a:solidFill>
            <a:srgbClr val="FF0000"/>
          </a:solidFill>
        </p:grpSpPr>
        <p:grpSp>
          <p:nvGrpSpPr>
            <p:cNvPr id="5" name="Group 94"/>
            <p:cNvGrpSpPr/>
            <p:nvPr/>
          </p:nvGrpSpPr>
          <p:grpSpPr>
            <a:xfrm>
              <a:off x="7343800" y="800708"/>
              <a:ext cx="1800200" cy="5256584"/>
              <a:chOff x="7343800" y="800708"/>
              <a:chExt cx="1800200" cy="5256584"/>
            </a:xfrm>
            <a:grpFill/>
          </p:grpSpPr>
          <p:grpSp>
            <p:nvGrpSpPr>
              <p:cNvPr id="13" name="Group 12"/>
              <p:cNvGrpSpPr/>
              <p:nvPr/>
            </p:nvGrpSpPr>
            <p:grpSpPr>
              <a:xfrm>
                <a:off x="7343800" y="800708"/>
                <a:ext cx="1800200" cy="5256584"/>
                <a:chOff x="327695" y="476672"/>
                <a:chExt cx="1816739" cy="5828148"/>
              </a:xfrm>
              <a:grpFill/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327695" y="858376"/>
                  <a:ext cx="400149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47022" y="831912"/>
                  <a:ext cx="397412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11560" y="1660804"/>
                  <a:ext cx="534307" cy="464401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353047" y="1779217"/>
                  <a:ext cx="559623" cy="451324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1560" y="476672"/>
                  <a:ext cx="1305781" cy="1480165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0800000">
                  <a:off x="899592" y="979015"/>
                  <a:ext cx="706510" cy="60599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Moon 90"/>
              <p:cNvSpPr/>
              <p:nvPr/>
            </p:nvSpPr>
            <p:spPr>
              <a:xfrm rot="16200000">
                <a:off x="7920372" y="1160748"/>
                <a:ext cx="720080" cy="936104"/>
              </a:xfrm>
              <a:prstGeom prst="moon">
                <a:avLst>
                  <a:gd name="adj" fmla="val 664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62"/>
              <p:cNvGrpSpPr/>
              <p:nvPr/>
            </p:nvGrpSpPr>
            <p:grpSpPr>
              <a:xfrm>
                <a:off x="8038821" y="1124744"/>
                <a:ext cx="493619" cy="0"/>
                <a:chOff x="6559715" y="1052736"/>
                <a:chExt cx="691571" cy="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59715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63254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8190148" y="5913276"/>
              <a:ext cx="1907704" cy="54726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Freeform 86"/>
          <p:cNvSpPr/>
          <p:nvPr/>
        </p:nvSpPr>
        <p:spPr>
          <a:xfrm rot="2984105" flipV="1">
            <a:off x="7808757" y="2518621"/>
            <a:ext cx="766319" cy="11006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 rot="7265119">
            <a:off x="5493122" y="2634153"/>
            <a:ext cx="766319" cy="10704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97"/>
          <p:cNvGrpSpPr/>
          <p:nvPr/>
        </p:nvGrpSpPr>
        <p:grpSpPr>
          <a:xfrm rot="318913">
            <a:off x="10030844" y="613613"/>
            <a:ext cx="1463445" cy="1325430"/>
            <a:chOff x="1731142" y="119735"/>
            <a:chExt cx="1463445" cy="1325430"/>
          </a:xfrm>
        </p:grpSpPr>
        <p:sp>
          <p:nvSpPr>
            <p:cNvPr id="99" name="Freeform 9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0" name="Picture 2" descr="coke bott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000053">
              <a:off x="2051499" y="-200622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24" name="Group 100"/>
          <p:cNvGrpSpPr/>
          <p:nvPr/>
        </p:nvGrpSpPr>
        <p:grpSpPr>
          <a:xfrm rot="20248523">
            <a:off x="9760124" y="512415"/>
            <a:ext cx="901452" cy="1701803"/>
            <a:chOff x="1738344" y="-256638"/>
            <a:chExt cx="901452" cy="1701803"/>
          </a:xfrm>
        </p:grpSpPr>
        <p:sp>
          <p:nvSpPr>
            <p:cNvPr id="102" name="Freeform 101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" name="Picture 2" descr="coke bott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8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104" name="Freeform 103"/>
          <p:cNvSpPr/>
          <p:nvPr/>
        </p:nvSpPr>
        <p:spPr>
          <a:xfrm rot="844739">
            <a:off x="3491880" y="3770344"/>
            <a:ext cx="47847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65"/>
          <p:cNvSpPr/>
          <p:nvPr/>
        </p:nvSpPr>
        <p:spPr>
          <a:xfrm>
            <a:off x="1043608" y="2953751"/>
            <a:ext cx="440432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 flipH="1">
            <a:off x="2267744" y="2910551"/>
            <a:ext cx="477652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flipH="1">
            <a:off x="2011577" y="4615523"/>
            <a:ext cx="552933" cy="6856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237092" y="4615523"/>
            <a:ext cx="522573" cy="6856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373273" y="1988840"/>
            <a:ext cx="1003155" cy="2795157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7"/>
          <p:cNvSpPr/>
          <p:nvPr/>
        </p:nvSpPr>
        <p:spPr>
          <a:xfrm>
            <a:off x="1692655" y="2722212"/>
            <a:ext cx="346769" cy="254105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72"/>
          <p:cNvGrpSpPr/>
          <p:nvPr/>
        </p:nvGrpSpPr>
        <p:grpSpPr>
          <a:xfrm>
            <a:off x="1707098" y="2481209"/>
            <a:ext cx="310339" cy="198486"/>
            <a:chOff x="1707098" y="2481209"/>
            <a:chExt cx="310339" cy="198486"/>
          </a:xfrm>
        </p:grpSpPr>
        <p:sp>
          <p:nvSpPr>
            <p:cNvPr id="11" name="Oval 10"/>
            <p:cNvSpPr/>
            <p:nvPr/>
          </p:nvSpPr>
          <p:spPr>
            <a:xfrm>
              <a:off x="1967898" y="2481209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707098" y="2489116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>
            <a:off x="1562582" y="3088220"/>
            <a:ext cx="613232" cy="51400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5796136" y="3154520"/>
            <a:ext cx="37965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/>
        </p:nvSpPr>
        <p:spPr>
          <a:xfrm flipH="1">
            <a:off x="7910772" y="3166579"/>
            <a:ext cx="33363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6009960" y="2708920"/>
            <a:ext cx="2038760" cy="1949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380644" y="2903908"/>
            <a:ext cx="1398007" cy="144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73"/>
          <p:cNvGrpSpPr/>
          <p:nvPr/>
        </p:nvGrpSpPr>
        <p:grpSpPr>
          <a:xfrm>
            <a:off x="6800046" y="2932957"/>
            <a:ext cx="528257" cy="271134"/>
            <a:chOff x="6800046" y="2644925"/>
            <a:chExt cx="528257" cy="271134"/>
          </a:xfrm>
        </p:grpSpPr>
        <p:sp>
          <p:nvSpPr>
            <p:cNvPr id="52" name="Oval 51"/>
            <p:cNvSpPr/>
            <p:nvPr/>
          </p:nvSpPr>
          <p:spPr>
            <a:xfrm>
              <a:off x="7219448" y="2644925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800046" y="2644925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Moon 41"/>
          <p:cNvSpPr/>
          <p:nvPr/>
        </p:nvSpPr>
        <p:spPr>
          <a:xfrm rot="16200000">
            <a:off x="6495142" y="3234052"/>
            <a:ext cx="1152128" cy="139800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49"/>
          <p:cNvGrpSpPr/>
          <p:nvPr/>
        </p:nvGrpSpPr>
        <p:grpSpPr>
          <a:xfrm>
            <a:off x="6009960" y="4528808"/>
            <a:ext cx="928455" cy="849947"/>
            <a:chOff x="3083489" y="4581128"/>
            <a:chExt cx="1344495" cy="1224136"/>
          </a:xfrm>
        </p:grpSpPr>
        <p:sp>
          <p:nvSpPr>
            <p:cNvPr id="48" name="Freeform 47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53"/>
          <p:cNvGrpSpPr/>
          <p:nvPr/>
        </p:nvGrpSpPr>
        <p:grpSpPr>
          <a:xfrm>
            <a:off x="7101713" y="4528808"/>
            <a:ext cx="944792" cy="849947"/>
            <a:chOff x="4355976" y="4581128"/>
            <a:chExt cx="1368152" cy="1224136"/>
          </a:xfrm>
        </p:grpSpPr>
        <p:sp>
          <p:nvSpPr>
            <p:cNvPr id="45" name="Freeform 44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 rot="21052350" flipH="1">
            <a:off x="5865751" y="3814600"/>
            <a:ext cx="46481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flipH="1">
            <a:off x="4958976" y="5016310"/>
            <a:ext cx="641334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248839" y="5016310"/>
            <a:ext cx="556451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hord 29"/>
          <p:cNvSpPr/>
          <p:nvPr/>
        </p:nvSpPr>
        <p:spPr>
          <a:xfrm>
            <a:off x="3741599" y="3218285"/>
            <a:ext cx="2333306" cy="337906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24"/>
          <p:cNvGrpSpPr/>
          <p:nvPr/>
        </p:nvGrpSpPr>
        <p:grpSpPr>
          <a:xfrm>
            <a:off x="4350288" y="2780928"/>
            <a:ext cx="1130228" cy="1010196"/>
            <a:chOff x="1239333" y="2582544"/>
            <a:chExt cx="1033010" cy="831187"/>
          </a:xfrm>
          <a:solidFill>
            <a:srgbClr val="FF3300"/>
          </a:solidFill>
        </p:grpSpPr>
        <p:sp>
          <p:nvSpPr>
            <p:cNvPr id="35" name="Freeform 34"/>
            <p:cNvSpPr/>
            <p:nvPr/>
          </p:nvSpPr>
          <p:spPr>
            <a:xfrm>
              <a:off x="1239333" y="2884794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hord 35"/>
            <p:cNvSpPr/>
            <p:nvPr/>
          </p:nvSpPr>
          <p:spPr>
            <a:xfrm>
              <a:off x="1468890" y="2582544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158"/>
          <p:cNvGrpSpPr/>
          <p:nvPr/>
        </p:nvGrpSpPr>
        <p:grpSpPr>
          <a:xfrm>
            <a:off x="4633266" y="3655643"/>
            <a:ext cx="627380" cy="243269"/>
            <a:chOff x="7310986" y="3084031"/>
            <a:chExt cx="544274" cy="189913"/>
          </a:xfrm>
        </p:grpSpPr>
        <p:sp>
          <p:nvSpPr>
            <p:cNvPr id="33" name="Oval 32"/>
            <p:cNvSpPr/>
            <p:nvPr/>
          </p:nvSpPr>
          <p:spPr>
            <a:xfrm>
              <a:off x="7310986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58392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Moon 26"/>
          <p:cNvSpPr/>
          <p:nvPr/>
        </p:nvSpPr>
        <p:spPr>
          <a:xfrm rot="16200000">
            <a:off x="4412912" y="3732106"/>
            <a:ext cx="1069096" cy="1470997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rot="10800000">
            <a:off x="6444208" y="2852936"/>
            <a:ext cx="1152127" cy="136815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 rot="9837861">
            <a:off x="7548717" y="627600"/>
            <a:ext cx="982954" cy="2921796"/>
            <a:chOff x="467544" y="2492896"/>
            <a:chExt cx="1152128" cy="3168352"/>
          </a:xfrm>
        </p:grpSpPr>
        <p:grpSp>
          <p:nvGrpSpPr>
            <p:cNvPr id="92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Oval 112"/>
          <p:cNvSpPr/>
          <p:nvPr/>
        </p:nvSpPr>
        <p:spPr>
          <a:xfrm>
            <a:off x="4788024" y="4293096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828584" y="1916832"/>
            <a:ext cx="304800" cy="304800"/>
          </a:xfrm>
          <a:prstGeom prst="rect">
            <a:avLst/>
          </a:prstGeom>
        </p:spPr>
      </p:pic>
      <p:pic>
        <p:nvPicPr>
          <p:cNvPr id="79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980984" y="2069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3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3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111" grpId="2" animBg="1"/>
      <p:bldP spid="87" grpId="0" animBg="1"/>
      <p:bldP spid="87" grpId="1" animBg="1"/>
      <p:bldP spid="87" grpId="2" animBg="1"/>
      <p:bldP spid="88" grpId="0" animBg="1"/>
      <p:bldP spid="55" grpId="0" animBg="1"/>
      <p:bldP spid="38" grpId="0" animBg="1"/>
      <p:bldP spid="39" grpId="0" animBg="1"/>
      <p:bldP spid="39" grpId="1" animBg="1"/>
      <p:bldP spid="39" grpId="2" animBg="1"/>
      <p:bldP spid="27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-756592" y="-243408"/>
            <a:ext cx="6948264" cy="3888432"/>
            <a:chOff x="0" y="-243408"/>
            <a:chExt cx="6948264" cy="3888432"/>
          </a:xfrm>
        </p:grpSpPr>
        <p:pic>
          <p:nvPicPr>
            <p:cNvPr id="107" name="Picture 106" descr="lunchse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-243408"/>
              <a:ext cx="1705213" cy="2462557"/>
            </a:xfrm>
            <a:prstGeom prst="rect">
              <a:avLst/>
            </a:prstGeom>
          </p:spPr>
        </p:pic>
        <p:pic>
          <p:nvPicPr>
            <p:cNvPr id="108" name="Picture 2" descr="http://www.wetterzentrale.de/pics/MS_Karlsruhe_av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844" y="-99392"/>
              <a:ext cx="2808312" cy="2193993"/>
            </a:xfrm>
            <a:prstGeom prst="rect">
              <a:avLst/>
            </a:prstGeom>
            <a:noFill/>
          </p:spPr>
        </p:pic>
        <p:cxnSp>
          <p:nvCxnSpPr>
            <p:cNvPr id="109" name="Straight Connector 108"/>
            <p:cNvCxnSpPr/>
            <p:nvPr/>
          </p:nvCxnSpPr>
          <p:spPr>
            <a:xfrm>
              <a:off x="0" y="3645024"/>
              <a:ext cx="69482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6948264" y="0"/>
              <a:ext cx="0" cy="3645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22"/>
          <p:cNvGrpSpPr/>
          <p:nvPr/>
        </p:nvGrpSpPr>
        <p:grpSpPr>
          <a:xfrm rot="21292434">
            <a:off x="6897765" y="2539701"/>
            <a:ext cx="1071393" cy="529431"/>
            <a:chOff x="-333721" y="835738"/>
            <a:chExt cx="2836640" cy="1893885"/>
          </a:xfrm>
          <a:solidFill>
            <a:srgbClr val="FFFF66"/>
          </a:solidFill>
        </p:grpSpPr>
        <p:sp>
          <p:nvSpPr>
            <p:cNvPr id="57" name="Freeform 56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62401" y="1271204"/>
              <a:ext cx="524655" cy="397238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345622" y="1489359"/>
              <a:ext cx="572124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545519" y="1742982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6012160" y="2816932"/>
            <a:ext cx="360040" cy="12241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flipH="1">
            <a:off x="7092280" y="2868829"/>
            <a:ext cx="302491" cy="11203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6156176" y="1970838"/>
            <a:ext cx="1229019" cy="3615268"/>
            <a:chOff x="6156176" y="1970838"/>
            <a:chExt cx="1229019" cy="3615268"/>
          </a:xfrm>
        </p:grpSpPr>
        <p:sp>
          <p:nvSpPr>
            <p:cNvPr id="61" name="Freeform 60"/>
            <p:cNvSpPr/>
            <p:nvPr/>
          </p:nvSpPr>
          <p:spPr>
            <a:xfrm flipH="1">
              <a:off x="6804248" y="4725144"/>
              <a:ext cx="580947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156176" y="4725144"/>
              <a:ext cx="504056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300192" y="1970838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hord 68"/>
            <p:cNvSpPr/>
            <p:nvPr/>
          </p:nvSpPr>
          <p:spPr>
            <a:xfrm>
              <a:off x="6485736" y="2811408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>
            <a:off x="1281914" y="2643707"/>
            <a:ext cx="599418" cy="137658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3765217" y="2643707"/>
            <a:ext cx="685049" cy="137658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2878648" y="4611593"/>
            <a:ext cx="800938" cy="101365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966963" y="4611593"/>
            <a:ext cx="756959" cy="101365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28"/>
          <p:cNvGrpSpPr/>
          <p:nvPr/>
        </p:nvGrpSpPr>
        <p:grpSpPr>
          <a:xfrm>
            <a:off x="1710070" y="1232756"/>
            <a:ext cx="2226410" cy="3505543"/>
            <a:chOff x="2623892" y="1232756"/>
            <a:chExt cx="2226410" cy="3505543"/>
          </a:xfrm>
        </p:grpSpPr>
        <p:sp>
          <p:nvSpPr>
            <p:cNvPr id="2" name="Oval 1"/>
            <p:cNvSpPr/>
            <p:nvPr/>
          </p:nvSpPr>
          <p:spPr>
            <a:xfrm>
              <a:off x="2623892" y="1612875"/>
              <a:ext cx="2226410" cy="3125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12794" y="1232756"/>
              <a:ext cx="781196" cy="1184397"/>
            </a:xfrm>
            <a:custGeom>
              <a:avLst/>
              <a:gdLst>
                <a:gd name="connsiteX0" fmla="*/ 166687 w 542925"/>
                <a:gd name="connsiteY0" fmla="*/ 1009650 h 1009650"/>
                <a:gd name="connsiteX1" fmla="*/ 376237 w 542925"/>
                <a:gd name="connsiteY1" fmla="*/ 981075 h 1009650"/>
                <a:gd name="connsiteX2" fmla="*/ 352425 w 542925"/>
                <a:gd name="connsiteY2" fmla="*/ 757238 h 1009650"/>
                <a:gd name="connsiteX3" fmla="*/ 428625 w 542925"/>
                <a:gd name="connsiteY3" fmla="*/ 457200 h 1009650"/>
                <a:gd name="connsiteX4" fmla="*/ 542925 w 542925"/>
                <a:gd name="connsiteY4" fmla="*/ 247650 h 1009650"/>
                <a:gd name="connsiteX5" fmla="*/ 495300 w 542925"/>
                <a:gd name="connsiteY5" fmla="*/ 47625 h 1009650"/>
                <a:gd name="connsiteX6" fmla="*/ 447675 w 542925"/>
                <a:gd name="connsiteY6" fmla="*/ 171450 h 1009650"/>
                <a:gd name="connsiteX7" fmla="*/ 333375 w 542925"/>
                <a:gd name="connsiteY7" fmla="*/ 0 h 1009650"/>
                <a:gd name="connsiteX8" fmla="*/ 347662 w 542925"/>
                <a:gd name="connsiteY8" fmla="*/ 204788 h 1009650"/>
                <a:gd name="connsiteX9" fmla="*/ 152400 w 542925"/>
                <a:gd name="connsiteY9" fmla="*/ 80963 h 1009650"/>
                <a:gd name="connsiteX10" fmla="*/ 257175 w 542925"/>
                <a:gd name="connsiteY10" fmla="*/ 323850 h 1009650"/>
                <a:gd name="connsiteX11" fmla="*/ 85725 w 542925"/>
                <a:gd name="connsiteY11" fmla="*/ 238125 h 1009650"/>
                <a:gd name="connsiteX12" fmla="*/ 223837 w 542925"/>
                <a:gd name="connsiteY12" fmla="*/ 519113 h 1009650"/>
                <a:gd name="connsiteX13" fmla="*/ 0 w 542925"/>
                <a:gd name="connsiteY13" fmla="*/ 490538 h 1009650"/>
                <a:gd name="connsiteX14" fmla="*/ 204787 w 542925"/>
                <a:gd name="connsiteY14" fmla="*/ 781050 h 1009650"/>
                <a:gd name="connsiteX15" fmla="*/ 0 w 542925"/>
                <a:gd name="connsiteY15" fmla="*/ 738188 h 1009650"/>
                <a:gd name="connsiteX16" fmla="*/ 166687 w 542925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28625 w 597218"/>
                <a:gd name="connsiteY3" fmla="*/ 457200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34340 w 597218"/>
                <a:gd name="connsiteY3" fmla="*/ 432048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495300"/>
                <a:gd name="connsiteY0" fmla="*/ 1009650 h 1009650"/>
                <a:gd name="connsiteX1" fmla="*/ 376237 w 495300"/>
                <a:gd name="connsiteY1" fmla="*/ 981075 h 1009650"/>
                <a:gd name="connsiteX2" fmla="*/ 352425 w 495300"/>
                <a:gd name="connsiteY2" fmla="*/ 757238 h 1009650"/>
                <a:gd name="connsiteX3" fmla="*/ 434340 w 495300"/>
                <a:gd name="connsiteY3" fmla="*/ 432048 h 1009650"/>
                <a:gd name="connsiteX4" fmla="*/ 488633 w 495300"/>
                <a:gd name="connsiteY4" fmla="*/ 360040 h 1009650"/>
                <a:gd name="connsiteX5" fmla="*/ 495300 w 495300"/>
                <a:gd name="connsiteY5" fmla="*/ 47625 h 1009650"/>
                <a:gd name="connsiteX6" fmla="*/ 447675 w 495300"/>
                <a:gd name="connsiteY6" fmla="*/ 171450 h 1009650"/>
                <a:gd name="connsiteX7" fmla="*/ 333375 w 495300"/>
                <a:gd name="connsiteY7" fmla="*/ 0 h 1009650"/>
                <a:gd name="connsiteX8" fmla="*/ 347662 w 495300"/>
                <a:gd name="connsiteY8" fmla="*/ 204788 h 1009650"/>
                <a:gd name="connsiteX9" fmla="*/ 152400 w 495300"/>
                <a:gd name="connsiteY9" fmla="*/ 80963 h 1009650"/>
                <a:gd name="connsiteX10" fmla="*/ 257175 w 495300"/>
                <a:gd name="connsiteY10" fmla="*/ 323850 h 1009650"/>
                <a:gd name="connsiteX11" fmla="*/ 85725 w 495300"/>
                <a:gd name="connsiteY11" fmla="*/ 238125 h 1009650"/>
                <a:gd name="connsiteX12" fmla="*/ 223837 w 495300"/>
                <a:gd name="connsiteY12" fmla="*/ 519113 h 1009650"/>
                <a:gd name="connsiteX13" fmla="*/ 0 w 495300"/>
                <a:gd name="connsiteY13" fmla="*/ 490538 h 1009650"/>
                <a:gd name="connsiteX14" fmla="*/ 204787 w 495300"/>
                <a:gd name="connsiteY14" fmla="*/ 781050 h 1009650"/>
                <a:gd name="connsiteX15" fmla="*/ 0 w 495300"/>
                <a:gd name="connsiteY15" fmla="*/ 738188 h 1009650"/>
                <a:gd name="connsiteX16" fmla="*/ 166687 w 495300"/>
                <a:gd name="connsiteY1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300" h="1009650">
                  <a:moveTo>
                    <a:pt x="166687" y="1009650"/>
                  </a:moveTo>
                  <a:lnTo>
                    <a:pt x="376237" y="981075"/>
                  </a:lnTo>
                  <a:lnTo>
                    <a:pt x="352425" y="757238"/>
                  </a:lnTo>
                  <a:lnTo>
                    <a:pt x="434340" y="432048"/>
                  </a:lnTo>
                  <a:lnTo>
                    <a:pt x="488633" y="360040"/>
                  </a:lnTo>
                  <a:lnTo>
                    <a:pt x="495300" y="47625"/>
                  </a:lnTo>
                  <a:lnTo>
                    <a:pt x="447675" y="171450"/>
                  </a:lnTo>
                  <a:lnTo>
                    <a:pt x="333375" y="0"/>
                  </a:lnTo>
                  <a:lnTo>
                    <a:pt x="347662" y="204788"/>
                  </a:lnTo>
                  <a:lnTo>
                    <a:pt x="152400" y="80963"/>
                  </a:lnTo>
                  <a:lnTo>
                    <a:pt x="257175" y="323850"/>
                  </a:lnTo>
                  <a:lnTo>
                    <a:pt x="85725" y="238125"/>
                  </a:lnTo>
                  <a:lnTo>
                    <a:pt x="223837" y="519113"/>
                  </a:lnTo>
                  <a:lnTo>
                    <a:pt x="0" y="490538"/>
                  </a:lnTo>
                  <a:lnTo>
                    <a:pt x="204787" y="781050"/>
                  </a:lnTo>
                  <a:lnTo>
                    <a:pt x="0" y="738188"/>
                  </a:lnTo>
                  <a:lnTo>
                    <a:pt x="166687" y="100965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2138225" y="2584291"/>
            <a:ext cx="1370099" cy="1376294"/>
            <a:chOff x="3052047" y="2584291"/>
            <a:chExt cx="1370099" cy="1376294"/>
          </a:xfrm>
        </p:grpSpPr>
        <p:sp>
          <p:nvSpPr>
            <p:cNvPr id="9" name="Arc 8"/>
            <p:cNvSpPr/>
            <p:nvPr/>
          </p:nvSpPr>
          <p:spPr>
            <a:xfrm flipV="1">
              <a:off x="3090105" y="2986741"/>
              <a:ext cx="1332041" cy="973844"/>
            </a:xfrm>
            <a:prstGeom prst="arc">
              <a:avLst>
                <a:gd name="adj1" fmla="val 11065761"/>
                <a:gd name="adj2" fmla="val 2121753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9"/>
            <p:cNvSpPr/>
            <p:nvPr/>
          </p:nvSpPr>
          <p:spPr>
            <a:xfrm>
              <a:off x="3372652" y="3056576"/>
              <a:ext cx="666020" cy="40889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52047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37096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986926" y="2668762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314761" y="2681485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4" idx="3"/>
              <a:endCxn id="15" idx="1"/>
            </p:cNvCxnSpPr>
            <p:nvPr/>
          </p:nvCxnSpPr>
          <p:spPr>
            <a:xfrm>
              <a:off x="3565834" y="2795468"/>
              <a:ext cx="1712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Arc 49"/>
          <p:cNvSpPr/>
          <p:nvPr/>
        </p:nvSpPr>
        <p:spPr>
          <a:xfrm flipV="1">
            <a:off x="6444208" y="2780928"/>
            <a:ext cx="576064" cy="720080"/>
          </a:xfrm>
          <a:prstGeom prst="arc">
            <a:avLst>
              <a:gd name="adj1" fmla="val 11741408"/>
              <a:gd name="adj2" fmla="val 206181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3"/>
          <p:cNvGrpSpPr/>
          <p:nvPr/>
        </p:nvGrpSpPr>
        <p:grpSpPr>
          <a:xfrm>
            <a:off x="6488008" y="2492896"/>
            <a:ext cx="504056" cy="216024"/>
            <a:chOff x="2302671" y="2170872"/>
            <a:chExt cx="576064" cy="288032"/>
          </a:xfrm>
        </p:grpSpPr>
        <p:sp>
          <p:nvSpPr>
            <p:cNvPr id="52" name="Oval 51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Arc 77"/>
          <p:cNvSpPr/>
          <p:nvPr/>
        </p:nvSpPr>
        <p:spPr>
          <a:xfrm flipV="1">
            <a:off x="2521826" y="2967354"/>
            <a:ext cx="1332041" cy="973844"/>
          </a:xfrm>
          <a:prstGeom prst="arc">
            <a:avLst>
              <a:gd name="adj1" fmla="val 11065761"/>
              <a:gd name="adj2" fmla="val 2121753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Group 88"/>
          <p:cNvGrpSpPr/>
          <p:nvPr/>
        </p:nvGrpSpPr>
        <p:grpSpPr>
          <a:xfrm>
            <a:off x="2483768" y="2564904"/>
            <a:ext cx="1198836" cy="881183"/>
            <a:chOff x="2483768" y="2564904"/>
            <a:chExt cx="1198836" cy="881183"/>
          </a:xfrm>
        </p:grpSpPr>
        <p:sp>
          <p:nvSpPr>
            <p:cNvPr id="79" name="Chord 78"/>
            <p:cNvSpPr/>
            <p:nvPr/>
          </p:nvSpPr>
          <p:spPr>
            <a:xfrm>
              <a:off x="2804373" y="3037189"/>
              <a:ext cx="666020" cy="40889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483768" y="2564904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168817" y="2564904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3418647" y="2649375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2746482" y="2662098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Connector 83"/>
            <p:cNvCxnSpPr>
              <a:stCxn id="80" idx="3"/>
              <a:endCxn id="81" idx="1"/>
            </p:cNvCxnSpPr>
            <p:nvPr/>
          </p:nvCxnSpPr>
          <p:spPr>
            <a:xfrm>
              <a:off x="2997555" y="2776081"/>
              <a:ext cx="1712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62"/>
          <p:cNvGrpSpPr/>
          <p:nvPr/>
        </p:nvGrpSpPr>
        <p:grpSpPr>
          <a:xfrm flipV="1">
            <a:off x="6430989" y="2549165"/>
            <a:ext cx="604273" cy="45719"/>
            <a:chOff x="6444208" y="1052736"/>
            <a:chExt cx="735070" cy="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891246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Oval 89"/>
          <p:cNvSpPr/>
          <p:nvPr/>
        </p:nvSpPr>
        <p:spPr>
          <a:xfrm>
            <a:off x="2987824" y="3645024"/>
            <a:ext cx="360040" cy="43204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6084168" y="1970838"/>
            <a:ext cx="1080120" cy="2916324"/>
            <a:chOff x="4716016" y="512676"/>
            <a:chExt cx="1080120" cy="2916324"/>
          </a:xfrm>
        </p:grpSpPr>
        <p:sp>
          <p:nvSpPr>
            <p:cNvPr id="77" name="Rounded Rectangle 76"/>
            <p:cNvSpPr/>
            <p:nvPr/>
          </p:nvSpPr>
          <p:spPr>
            <a:xfrm>
              <a:off x="4932040" y="512676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Arc 90"/>
            <p:cNvSpPr/>
            <p:nvPr/>
          </p:nvSpPr>
          <p:spPr>
            <a:xfrm flipV="1">
              <a:off x="4716016" y="1322766"/>
              <a:ext cx="576064" cy="720080"/>
            </a:xfrm>
            <a:prstGeom prst="arc">
              <a:avLst>
                <a:gd name="adj1" fmla="val 15645711"/>
                <a:gd name="adj2" fmla="val 206181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5166066" y="1052736"/>
              <a:ext cx="126014" cy="198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hord 94"/>
            <p:cNvSpPr/>
            <p:nvPr/>
          </p:nvSpPr>
          <p:spPr>
            <a:xfrm>
              <a:off x="4788024" y="1353246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 rot="157265">
              <a:off x="5095076" y="2072975"/>
              <a:ext cx="549626" cy="8444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 flipH="1">
            <a:off x="6300192" y="1970838"/>
            <a:ext cx="1152128" cy="2916324"/>
            <a:chOff x="4716016" y="512676"/>
            <a:chExt cx="1080120" cy="2916324"/>
          </a:xfrm>
        </p:grpSpPr>
        <p:sp>
          <p:nvSpPr>
            <p:cNvPr id="99" name="Rounded Rectangle 98"/>
            <p:cNvSpPr/>
            <p:nvPr/>
          </p:nvSpPr>
          <p:spPr>
            <a:xfrm>
              <a:off x="4932040" y="512676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Arc 99"/>
            <p:cNvSpPr/>
            <p:nvPr/>
          </p:nvSpPr>
          <p:spPr>
            <a:xfrm flipV="1">
              <a:off x="4716016" y="1322766"/>
              <a:ext cx="576064" cy="720080"/>
            </a:xfrm>
            <a:prstGeom prst="arc">
              <a:avLst>
                <a:gd name="adj1" fmla="val 15645711"/>
                <a:gd name="adj2" fmla="val 206181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5166066" y="1052736"/>
              <a:ext cx="126014" cy="198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hord 101"/>
            <p:cNvSpPr/>
            <p:nvPr/>
          </p:nvSpPr>
          <p:spPr>
            <a:xfrm>
              <a:off x="4788024" y="1353246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 rot="157265">
              <a:off x="5095076" y="2072975"/>
              <a:ext cx="549626" cy="8444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348848" y="1880828"/>
            <a:ext cx="1382611" cy="3759284"/>
            <a:chOff x="-468560" y="2636912"/>
            <a:chExt cx="1382611" cy="3759284"/>
          </a:xfrm>
        </p:grpSpPr>
        <p:grpSp>
          <p:nvGrpSpPr>
            <p:cNvPr id="131" name="Group 130"/>
            <p:cNvGrpSpPr/>
            <p:nvPr/>
          </p:nvGrpSpPr>
          <p:grpSpPr>
            <a:xfrm>
              <a:off x="-468560" y="2780928"/>
              <a:ext cx="1382611" cy="3615268"/>
              <a:chOff x="9144000" y="1358770"/>
              <a:chExt cx="1382611" cy="3615268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9144000" y="2204864"/>
                <a:ext cx="360040" cy="1224136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 flipH="1">
                <a:off x="10224120" y="2256761"/>
                <a:ext cx="302491" cy="11203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9288016" y="1358770"/>
                <a:ext cx="1229019" cy="3615268"/>
                <a:chOff x="6156176" y="1970838"/>
                <a:chExt cx="1229019" cy="3615268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 flipH="1">
                  <a:off x="6804248" y="4725144"/>
                  <a:ext cx="580947" cy="86096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6156176" y="4725144"/>
                  <a:ext cx="504056" cy="86096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6300192" y="1970838"/>
                  <a:ext cx="864096" cy="29163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Chord 122"/>
                <p:cNvSpPr/>
                <p:nvPr/>
              </p:nvSpPr>
              <p:spPr>
                <a:xfrm>
                  <a:off x="6485736" y="2811408"/>
                  <a:ext cx="504056" cy="336890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4" name="Arc 123"/>
              <p:cNvSpPr/>
              <p:nvPr/>
            </p:nvSpPr>
            <p:spPr>
              <a:xfrm flipV="1">
                <a:off x="9576048" y="2168860"/>
                <a:ext cx="576064" cy="720080"/>
              </a:xfrm>
              <a:prstGeom prst="arc">
                <a:avLst>
                  <a:gd name="adj1" fmla="val 11741408"/>
                  <a:gd name="adj2" fmla="val 2061818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5" name="Group 53"/>
              <p:cNvGrpSpPr/>
              <p:nvPr/>
            </p:nvGrpSpPr>
            <p:grpSpPr>
              <a:xfrm>
                <a:off x="9619848" y="1880828"/>
                <a:ext cx="504056" cy="216024"/>
                <a:chOff x="2302671" y="2170872"/>
                <a:chExt cx="576064" cy="288032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2734719" y="2170872"/>
                  <a:ext cx="144016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2302671" y="2170872"/>
                  <a:ext cx="144016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32" name="Freeform 131"/>
            <p:cNvSpPr/>
            <p:nvPr/>
          </p:nvSpPr>
          <p:spPr>
            <a:xfrm>
              <a:off x="-400051" y="3695700"/>
              <a:ext cx="214312" cy="447675"/>
            </a:xfrm>
            <a:custGeom>
              <a:avLst/>
              <a:gdLst>
                <a:gd name="connsiteX0" fmla="*/ 214312 w 214312"/>
                <a:gd name="connsiteY0" fmla="*/ 0 h 447675"/>
                <a:gd name="connsiteX1" fmla="*/ 0 w 214312"/>
                <a:gd name="connsiteY1" fmla="*/ 328612 h 447675"/>
                <a:gd name="connsiteX2" fmla="*/ 214312 w 214312"/>
                <a:gd name="connsiteY2" fmla="*/ 447675 h 447675"/>
                <a:gd name="connsiteX3" fmla="*/ 214312 w 214312"/>
                <a:gd name="connsiteY3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447675">
                  <a:moveTo>
                    <a:pt x="214312" y="0"/>
                  </a:moveTo>
                  <a:lnTo>
                    <a:pt x="0" y="328612"/>
                  </a:lnTo>
                  <a:lnTo>
                    <a:pt x="214312" y="447675"/>
                  </a:lnTo>
                  <a:lnTo>
                    <a:pt x="214312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95327" y="3762375"/>
              <a:ext cx="171450" cy="371475"/>
            </a:xfrm>
            <a:custGeom>
              <a:avLst/>
              <a:gdLst>
                <a:gd name="connsiteX0" fmla="*/ 0 w 171450"/>
                <a:gd name="connsiteY0" fmla="*/ 0 h 371475"/>
                <a:gd name="connsiteX1" fmla="*/ 14288 w 171450"/>
                <a:gd name="connsiteY1" fmla="*/ 371475 h 371475"/>
                <a:gd name="connsiteX2" fmla="*/ 171450 w 171450"/>
                <a:gd name="connsiteY2" fmla="*/ 295275 h 371475"/>
                <a:gd name="connsiteX3" fmla="*/ 0 w 171450"/>
                <a:gd name="connsiteY3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71475">
                  <a:moveTo>
                    <a:pt x="0" y="0"/>
                  </a:moveTo>
                  <a:lnTo>
                    <a:pt x="14288" y="371475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80528" y="4365104"/>
              <a:ext cx="864096" cy="14401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-180528" y="4509120"/>
              <a:ext cx="864096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-180528" y="4509120"/>
              <a:ext cx="864096" cy="1440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hord 136"/>
            <p:cNvSpPr/>
            <p:nvPr/>
          </p:nvSpPr>
          <p:spPr>
            <a:xfrm>
              <a:off x="-180528" y="4869159"/>
              <a:ext cx="864096" cy="812503"/>
            </a:xfrm>
            <a:prstGeom prst="chord">
              <a:avLst>
                <a:gd name="adj1" fmla="val 364880"/>
                <a:gd name="adj2" fmla="val 10514780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hord 142"/>
            <p:cNvSpPr/>
            <p:nvPr/>
          </p:nvSpPr>
          <p:spPr>
            <a:xfrm>
              <a:off x="-252536" y="2636912"/>
              <a:ext cx="1008112" cy="864096"/>
            </a:xfrm>
            <a:prstGeom prst="chord">
              <a:avLst>
                <a:gd name="adj1" fmla="val 10640031"/>
                <a:gd name="adj2" fmla="val 120154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79512" y="2636912"/>
              <a:ext cx="144016" cy="44918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420856" y="1844824"/>
            <a:ext cx="2268759" cy="3096344"/>
            <a:chOff x="-2268760" y="3789040"/>
            <a:chExt cx="2268759" cy="3096344"/>
          </a:xfrm>
        </p:grpSpPr>
        <p:sp>
          <p:nvSpPr>
            <p:cNvPr id="112" name="Rounded Rectangle 111"/>
            <p:cNvSpPr/>
            <p:nvPr/>
          </p:nvSpPr>
          <p:spPr>
            <a:xfrm>
              <a:off x="-2052736" y="3941676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Arc 112"/>
            <p:cNvSpPr/>
            <p:nvPr/>
          </p:nvSpPr>
          <p:spPr>
            <a:xfrm flipV="1">
              <a:off x="-2268760" y="4751766"/>
              <a:ext cx="576064" cy="720080"/>
            </a:xfrm>
            <a:prstGeom prst="arc">
              <a:avLst>
                <a:gd name="adj1" fmla="val 15645711"/>
                <a:gd name="adj2" fmla="val 206181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-1818710" y="4481736"/>
              <a:ext cx="126014" cy="198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hord 114"/>
            <p:cNvSpPr/>
            <p:nvPr/>
          </p:nvSpPr>
          <p:spPr>
            <a:xfrm>
              <a:off x="-2196752" y="4782246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-2052736" y="5568826"/>
              <a:ext cx="864096" cy="14401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-2052736" y="5712842"/>
              <a:ext cx="864096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2052736" y="5712842"/>
              <a:ext cx="864096" cy="1440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hord 140"/>
            <p:cNvSpPr/>
            <p:nvPr/>
          </p:nvSpPr>
          <p:spPr>
            <a:xfrm>
              <a:off x="-2052736" y="6072881"/>
              <a:ext cx="864096" cy="812503"/>
            </a:xfrm>
            <a:prstGeom prst="chord">
              <a:avLst>
                <a:gd name="adj1" fmla="val 364880"/>
                <a:gd name="adj2" fmla="val 10514780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 rot="157265">
              <a:off x="-1889700" y="5501975"/>
              <a:ext cx="549626" cy="8444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-1709738" y="5529263"/>
              <a:ext cx="257175" cy="219075"/>
            </a:xfrm>
            <a:custGeom>
              <a:avLst/>
              <a:gdLst>
                <a:gd name="connsiteX0" fmla="*/ 0 w 257175"/>
                <a:gd name="connsiteY0" fmla="*/ 57150 h 219075"/>
                <a:gd name="connsiteX1" fmla="*/ 14288 w 257175"/>
                <a:gd name="connsiteY1" fmla="*/ 219075 h 219075"/>
                <a:gd name="connsiteX2" fmla="*/ 257175 w 257175"/>
                <a:gd name="connsiteY2" fmla="*/ 204787 h 219075"/>
                <a:gd name="connsiteX3" fmla="*/ 252413 w 257175"/>
                <a:gd name="connsiteY3" fmla="*/ 0 h 219075"/>
                <a:gd name="connsiteX4" fmla="*/ 0 w 257175"/>
                <a:gd name="connsiteY4" fmla="*/ 5715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19075">
                  <a:moveTo>
                    <a:pt x="0" y="57150"/>
                  </a:moveTo>
                  <a:lnTo>
                    <a:pt x="14288" y="219075"/>
                  </a:lnTo>
                  <a:lnTo>
                    <a:pt x="257175" y="204787"/>
                  </a:lnTo>
                  <a:lnTo>
                    <a:pt x="252413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-1447801" y="3822182"/>
              <a:ext cx="1447800" cy="566737"/>
            </a:xfrm>
            <a:custGeom>
              <a:avLst/>
              <a:gdLst>
                <a:gd name="connsiteX0" fmla="*/ 38100 w 1447800"/>
                <a:gd name="connsiteY0" fmla="*/ 0 h 566737"/>
                <a:gd name="connsiteX1" fmla="*/ 1447800 w 1447800"/>
                <a:gd name="connsiteY1" fmla="*/ 566737 h 566737"/>
                <a:gd name="connsiteX2" fmla="*/ 0 w 1447800"/>
                <a:gd name="connsiteY2" fmla="*/ 414337 h 566737"/>
                <a:gd name="connsiteX3" fmla="*/ 38100 w 1447800"/>
                <a:gd name="connsiteY3" fmla="*/ 0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66737">
                  <a:moveTo>
                    <a:pt x="38100" y="0"/>
                  </a:moveTo>
                  <a:lnTo>
                    <a:pt x="1447800" y="566737"/>
                  </a:lnTo>
                  <a:lnTo>
                    <a:pt x="0" y="41433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hord 144"/>
            <p:cNvSpPr/>
            <p:nvPr/>
          </p:nvSpPr>
          <p:spPr>
            <a:xfrm>
              <a:off x="-2124744" y="3789040"/>
              <a:ext cx="1008112" cy="864096"/>
            </a:xfrm>
            <a:prstGeom prst="chord">
              <a:avLst>
                <a:gd name="adj1" fmla="val 10640031"/>
                <a:gd name="adj2" fmla="val 120154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Group 149"/>
          <p:cNvGrpSpPr/>
          <p:nvPr/>
        </p:nvGrpSpPr>
        <p:grpSpPr>
          <a:xfrm flipH="1">
            <a:off x="4355976" y="1844824"/>
            <a:ext cx="2376264" cy="3096344"/>
            <a:chOff x="-2268760" y="3789040"/>
            <a:chExt cx="2268759" cy="3096344"/>
          </a:xfrm>
        </p:grpSpPr>
        <p:sp>
          <p:nvSpPr>
            <p:cNvPr id="151" name="Rounded Rectangle 150"/>
            <p:cNvSpPr/>
            <p:nvPr/>
          </p:nvSpPr>
          <p:spPr>
            <a:xfrm>
              <a:off x="-2052736" y="3941676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Arc 151"/>
            <p:cNvSpPr/>
            <p:nvPr/>
          </p:nvSpPr>
          <p:spPr>
            <a:xfrm flipV="1">
              <a:off x="-2268760" y="4751766"/>
              <a:ext cx="576064" cy="720080"/>
            </a:xfrm>
            <a:prstGeom prst="arc">
              <a:avLst>
                <a:gd name="adj1" fmla="val 15645711"/>
                <a:gd name="adj2" fmla="val 206181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/>
            <p:cNvSpPr/>
            <p:nvPr/>
          </p:nvSpPr>
          <p:spPr>
            <a:xfrm>
              <a:off x="-1818710" y="4481736"/>
              <a:ext cx="126014" cy="198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hord 153"/>
            <p:cNvSpPr/>
            <p:nvPr/>
          </p:nvSpPr>
          <p:spPr>
            <a:xfrm>
              <a:off x="-2196752" y="4782246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2052736" y="5568826"/>
              <a:ext cx="864096" cy="14401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-2052736" y="5712842"/>
              <a:ext cx="864096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2052736" y="5712842"/>
              <a:ext cx="864096" cy="1440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Chord 157"/>
            <p:cNvSpPr/>
            <p:nvPr/>
          </p:nvSpPr>
          <p:spPr>
            <a:xfrm>
              <a:off x="-2052736" y="6072881"/>
              <a:ext cx="864096" cy="812503"/>
            </a:xfrm>
            <a:prstGeom prst="chord">
              <a:avLst>
                <a:gd name="adj1" fmla="val 364880"/>
                <a:gd name="adj2" fmla="val 10514780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 rot="157265">
              <a:off x="-1889700" y="5501975"/>
              <a:ext cx="549626" cy="8444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1709738" y="5529263"/>
              <a:ext cx="257175" cy="219075"/>
            </a:xfrm>
            <a:custGeom>
              <a:avLst/>
              <a:gdLst>
                <a:gd name="connsiteX0" fmla="*/ 0 w 257175"/>
                <a:gd name="connsiteY0" fmla="*/ 57150 h 219075"/>
                <a:gd name="connsiteX1" fmla="*/ 14288 w 257175"/>
                <a:gd name="connsiteY1" fmla="*/ 219075 h 219075"/>
                <a:gd name="connsiteX2" fmla="*/ 257175 w 257175"/>
                <a:gd name="connsiteY2" fmla="*/ 204787 h 219075"/>
                <a:gd name="connsiteX3" fmla="*/ 252413 w 257175"/>
                <a:gd name="connsiteY3" fmla="*/ 0 h 219075"/>
                <a:gd name="connsiteX4" fmla="*/ 0 w 257175"/>
                <a:gd name="connsiteY4" fmla="*/ 5715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19075">
                  <a:moveTo>
                    <a:pt x="0" y="57150"/>
                  </a:moveTo>
                  <a:lnTo>
                    <a:pt x="14288" y="219075"/>
                  </a:lnTo>
                  <a:lnTo>
                    <a:pt x="257175" y="204787"/>
                  </a:lnTo>
                  <a:lnTo>
                    <a:pt x="252413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-1447801" y="3822182"/>
              <a:ext cx="1447800" cy="566737"/>
            </a:xfrm>
            <a:custGeom>
              <a:avLst/>
              <a:gdLst>
                <a:gd name="connsiteX0" fmla="*/ 38100 w 1447800"/>
                <a:gd name="connsiteY0" fmla="*/ 0 h 566737"/>
                <a:gd name="connsiteX1" fmla="*/ 1447800 w 1447800"/>
                <a:gd name="connsiteY1" fmla="*/ 566737 h 566737"/>
                <a:gd name="connsiteX2" fmla="*/ 0 w 1447800"/>
                <a:gd name="connsiteY2" fmla="*/ 414337 h 566737"/>
                <a:gd name="connsiteX3" fmla="*/ 38100 w 1447800"/>
                <a:gd name="connsiteY3" fmla="*/ 0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66737">
                  <a:moveTo>
                    <a:pt x="38100" y="0"/>
                  </a:moveTo>
                  <a:lnTo>
                    <a:pt x="1447800" y="566737"/>
                  </a:lnTo>
                  <a:lnTo>
                    <a:pt x="0" y="41433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Chord 161"/>
            <p:cNvSpPr/>
            <p:nvPr/>
          </p:nvSpPr>
          <p:spPr>
            <a:xfrm>
              <a:off x="-2124744" y="3789040"/>
              <a:ext cx="1008112" cy="864096"/>
            </a:xfrm>
            <a:prstGeom prst="chord">
              <a:avLst>
                <a:gd name="adj1" fmla="val 10640031"/>
                <a:gd name="adj2" fmla="val 120154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5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5" cstate="print"/>
          <a:stretch>
            <a:fillRect/>
          </a:stretch>
        </p:blipFill>
        <p:spPr>
          <a:xfrm>
            <a:off x="9684568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5" grpId="1" animBg="1"/>
      <p:bldP spid="55" grpId="2" animBg="1"/>
      <p:bldP spid="50" grpId="0" animBg="1"/>
      <p:bldP spid="50" grpId="1" animBg="1"/>
      <p:bldP spid="78" grpId="0" animBg="1"/>
      <p:bldP spid="78" grpId="1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sp>
        <p:nvSpPr>
          <p:cNvPr id="32" name="Freeform 31"/>
          <p:cNvSpPr/>
          <p:nvPr/>
        </p:nvSpPr>
        <p:spPr>
          <a:xfrm flipH="1">
            <a:off x="4973676" y="2950645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2719459" y="2923605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3350099" y="3856267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240448" y="3856267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011814" y="2490016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02473" y="3007247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3458974" y="3061823"/>
            <a:ext cx="1243038" cy="60033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53"/>
          <p:cNvGrpSpPr/>
          <p:nvPr/>
        </p:nvGrpSpPr>
        <p:grpSpPr>
          <a:xfrm>
            <a:off x="3843972" y="3007247"/>
            <a:ext cx="418988" cy="226405"/>
            <a:chOff x="2302671" y="2170872"/>
            <a:chExt cx="576064" cy="288032"/>
          </a:xfrm>
        </p:grpSpPr>
        <p:sp>
          <p:nvSpPr>
            <p:cNvPr id="40" name="Oval 3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22"/>
          <p:cNvGrpSpPr/>
          <p:nvPr/>
        </p:nvGrpSpPr>
        <p:grpSpPr>
          <a:xfrm rot="19370169" flipH="1">
            <a:off x="4923398" y="3522322"/>
            <a:ext cx="1324536" cy="893476"/>
            <a:chOff x="-333721" y="835738"/>
            <a:chExt cx="2836640" cy="1893885"/>
          </a:xfrm>
          <a:solidFill>
            <a:srgbClr val="25C2E7"/>
          </a:solidFill>
        </p:grpSpPr>
        <p:sp>
          <p:nvSpPr>
            <p:cNvPr id="58" name="Freeform 57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4632553" flipV="1">
            <a:off x="7917483" y="3309426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5979233">
            <a:off x="5315653" y="3287149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416895" y="3805129"/>
            <a:ext cx="790330" cy="7371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23528" y="270604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267744" y="270604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1585332" y="414432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839298" y="414432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20"/>
          <p:cNvGrpSpPr/>
          <p:nvPr/>
        </p:nvGrpSpPr>
        <p:grpSpPr>
          <a:xfrm>
            <a:off x="598477" y="1988840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7584" y="263403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009345" y="3574118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211303" y="296777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589163" y="2666203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31131" y="2676096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rot="2697176" flipV="1">
            <a:off x="7821189" y="2831704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8131533">
            <a:off x="5356086" y="2751478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flipH="1">
            <a:off x="7065199" y="5276521"/>
            <a:ext cx="737886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6172728" y="5276520"/>
            <a:ext cx="697371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084168" y="2492896"/>
            <a:ext cx="1859315" cy="287514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1"/>
          <p:cNvGrpSpPr/>
          <p:nvPr/>
        </p:nvGrpSpPr>
        <p:grpSpPr>
          <a:xfrm>
            <a:off x="6333325" y="1772816"/>
            <a:ext cx="1369490" cy="1437574"/>
            <a:chOff x="827584" y="1124744"/>
            <a:chExt cx="1072119" cy="1368152"/>
          </a:xfrm>
        </p:grpSpPr>
        <p:sp>
          <p:nvSpPr>
            <p:cNvPr id="84" name="Chord 83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hord 84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hord 79"/>
          <p:cNvSpPr/>
          <p:nvPr/>
        </p:nvSpPr>
        <p:spPr>
          <a:xfrm>
            <a:off x="6688885" y="3468781"/>
            <a:ext cx="747222" cy="53605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7212989" y="3010177"/>
            <a:ext cx="115820" cy="3137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6485790" y="4191768"/>
            <a:ext cx="1156908" cy="87233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799680" y="3025686"/>
            <a:ext cx="115820" cy="3137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876256" y="4149080"/>
            <a:ext cx="360040" cy="5040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89" grpId="1" animBg="1"/>
      <p:bldP spid="105" grpId="0" animBg="1"/>
      <p:bldP spid="106" grpId="0" animBg="1"/>
      <p:bldP spid="82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0" y="-459432"/>
            <a:ext cx="9144000" cy="3888432"/>
            <a:chOff x="0" y="-459432"/>
            <a:chExt cx="9144000" cy="3888432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-459432"/>
              <a:ext cx="3769919" cy="3024336"/>
            </a:xfrm>
            <a:prstGeom prst="rect">
              <a:avLst/>
            </a:prstGeom>
            <a:noFill/>
          </p:spPr>
        </p:pic>
        <p:pic>
          <p:nvPicPr>
            <p:cNvPr id="124" name="Picture 4" descr="avnpanel 500 hP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-243408"/>
              <a:ext cx="3744416" cy="2808312"/>
            </a:xfrm>
            <a:prstGeom prst="rect">
              <a:avLst/>
            </a:prstGeom>
            <a:noFill/>
          </p:spPr>
        </p:pic>
      </p:grpSp>
      <p:grpSp>
        <p:nvGrpSpPr>
          <p:cNvPr id="2" name="Group 96"/>
          <p:cNvGrpSpPr/>
          <p:nvPr/>
        </p:nvGrpSpPr>
        <p:grpSpPr>
          <a:xfrm rot="5400000">
            <a:off x="2726922" y="-846602"/>
            <a:ext cx="2754052" cy="10585176"/>
            <a:chOff x="7343800" y="800708"/>
            <a:chExt cx="2754052" cy="10585176"/>
          </a:xfrm>
          <a:solidFill>
            <a:srgbClr val="FF0000"/>
          </a:solidFill>
        </p:grpSpPr>
        <p:grpSp>
          <p:nvGrpSpPr>
            <p:cNvPr id="3" name="Group 94"/>
            <p:cNvGrpSpPr/>
            <p:nvPr/>
          </p:nvGrpSpPr>
          <p:grpSpPr>
            <a:xfrm>
              <a:off x="7343800" y="800708"/>
              <a:ext cx="1800200" cy="5256584"/>
              <a:chOff x="7343800" y="800708"/>
              <a:chExt cx="1800200" cy="5256584"/>
            </a:xfrm>
            <a:grpFill/>
          </p:grpSpPr>
          <p:grpSp>
            <p:nvGrpSpPr>
              <p:cNvPr id="4" name="Group 12"/>
              <p:cNvGrpSpPr/>
              <p:nvPr/>
            </p:nvGrpSpPr>
            <p:grpSpPr>
              <a:xfrm>
                <a:off x="7343800" y="800708"/>
                <a:ext cx="1800200" cy="5256584"/>
                <a:chOff x="327695" y="476672"/>
                <a:chExt cx="1816739" cy="5828148"/>
              </a:xfrm>
              <a:grpFill/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327695" y="858376"/>
                  <a:ext cx="400149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47022" y="831912"/>
                  <a:ext cx="397412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11560" y="1660804"/>
                  <a:ext cx="534307" cy="464401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353047" y="1779217"/>
                  <a:ext cx="559623" cy="451324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1560" y="476672"/>
                  <a:ext cx="1305781" cy="1480165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0800000">
                  <a:off x="899592" y="979015"/>
                  <a:ext cx="706510" cy="60599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Moon 90"/>
              <p:cNvSpPr/>
              <p:nvPr/>
            </p:nvSpPr>
            <p:spPr>
              <a:xfrm rot="16200000">
                <a:off x="7920372" y="1160748"/>
                <a:ext cx="720080" cy="936104"/>
              </a:xfrm>
              <a:prstGeom prst="moon">
                <a:avLst>
                  <a:gd name="adj" fmla="val 664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62"/>
              <p:cNvGrpSpPr/>
              <p:nvPr/>
            </p:nvGrpSpPr>
            <p:grpSpPr>
              <a:xfrm>
                <a:off x="8038821" y="1124744"/>
                <a:ext cx="493619" cy="0"/>
                <a:chOff x="6559715" y="1052736"/>
                <a:chExt cx="691571" cy="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59715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63254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8190148" y="5913276"/>
              <a:ext cx="1907704" cy="54726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43608" y="1972980"/>
            <a:ext cx="2393375" cy="3328228"/>
            <a:chOff x="1043608" y="1972980"/>
            <a:chExt cx="2393375" cy="3328228"/>
          </a:xfrm>
        </p:grpSpPr>
        <p:sp>
          <p:nvSpPr>
            <p:cNvPr id="111" name="Freeform 110"/>
            <p:cNvSpPr/>
            <p:nvPr/>
          </p:nvSpPr>
          <p:spPr>
            <a:xfrm rot="2984105" flipV="1">
              <a:off x="2336890" y="2440641"/>
              <a:ext cx="583319" cy="10177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2" name="Picture 111" descr="ambau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60141">
              <a:off x="2647313" y="1972980"/>
              <a:ext cx="789670" cy="1193042"/>
            </a:xfrm>
            <a:prstGeom prst="rect">
              <a:avLst/>
            </a:prstGeom>
          </p:spPr>
        </p:pic>
        <p:sp>
          <p:nvSpPr>
            <p:cNvPr id="66" name="Freeform 65"/>
            <p:cNvSpPr/>
            <p:nvPr/>
          </p:nvSpPr>
          <p:spPr>
            <a:xfrm>
              <a:off x="1043608" y="2953751"/>
              <a:ext cx="440432" cy="95049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2011577" y="4615523"/>
              <a:ext cx="55293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37092" y="4615523"/>
              <a:ext cx="52257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3273" y="1988840"/>
              <a:ext cx="1003155" cy="2795157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1692655" y="2722212"/>
              <a:ext cx="346769" cy="254105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72"/>
            <p:cNvGrpSpPr/>
            <p:nvPr/>
          </p:nvGrpSpPr>
          <p:grpSpPr>
            <a:xfrm>
              <a:off x="1707098" y="2481209"/>
              <a:ext cx="310339" cy="198486"/>
              <a:chOff x="1707098" y="2481209"/>
              <a:chExt cx="310339" cy="19848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67898" y="2481209"/>
                <a:ext cx="49539" cy="1905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707098" y="2489116"/>
                <a:ext cx="49539" cy="1905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Arc 5"/>
            <p:cNvSpPr/>
            <p:nvPr/>
          </p:nvSpPr>
          <p:spPr>
            <a:xfrm>
              <a:off x="1562582" y="3088220"/>
              <a:ext cx="613232" cy="514002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380644" y="2903908"/>
            <a:ext cx="1398007" cy="144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5292080" y="764704"/>
            <a:ext cx="3401213" cy="4751155"/>
            <a:chOff x="5341042" y="627600"/>
            <a:chExt cx="3401213" cy="4751155"/>
          </a:xfrm>
        </p:grpSpPr>
        <p:grpSp>
          <p:nvGrpSpPr>
            <p:cNvPr id="17" name="Group 49"/>
            <p:cNvGrpSpPr/>
            <p:nvPr/>
          </p:nvGrpSpPr>
          <p:grpSpPr>
            <a:xfrm>
              <a:off x="6009960" y="4528808"/>
              <a:ext cx="928455" cy="849947"/>
              <a:chOff x="3083489" y="4581128"/>
              <a:chExt cx="1344495" cy="1224136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53"/>
            <p:cNvGrpSpPr/>
            <p:nvPr/>
          </p:nvGrpSpPr>
          <p:grpSpPr>
            <a:xfrm>
              <a:off x="7101713" y="4528808"/>
              <a:ext cx="944792" cy="849947"/>
              <a:chOff x="4355976" y="4581128"/>
              <a:chExt cx="1368152" cy="1224136"/>
            </a:xfrm>
          </p:grpSpPr>
          <p:sp>
            <p:nvSpPr>
              <p:cNvPr id="45" name="Freeform 44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341042" y="627600"/>
              <a:ext cx="3401213" cy="4031200"/>
              <a:chOff x="5341042" y="627600"/>
              <a:chExt cx="3401213" cy="4031200"/>
            </a:xfrm>
          </p:grpSpPr>
          <p:sp>
            <p:nvSpPr>
              <p:cNvPr id="87" name="Freeform 86"/>
              <p:cNvSpPr/>
              <p:nvPr/>
            </p:nvSpPr>
            <p:spPr>
              <a:xfrm rot="2984105" flipV="1">
                <a:off x="7808757" y="2518621"/>
                <a:ext cx="766319" cy="110067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7265119">
                <a:off x="5493122" y="2634153"/>
                <a:ext cx="766319" cy="107048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09960" y="2708920"/>
                <a:ext cx="2038760" cy="194988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" name="Group 73"/>
              <p:cNvGrpSpPr/>
              <p:nvPr/>
            </p:nvGrpSpPr>
            <p:grpSpPr>
              <a:xfrm>
                <a:off x="6800046" y="2932957"/>
                <a:ext cx="528257" cy="271134"/>
                <a:chOff x="6800046" y="2644925"/>
                <a:chExt cx="528257" cy="271134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7219448" y="2644925"/>
                  <a:ext cx="108855" cy="2711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800046" y="2644925"/>
                  <a:ext cx="108855" cy="2711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2" name="Moon 41"/>
              <p:cNvSpPr/>
              <p:nvPr/>
            </p:nvSpPr>
            <p:spPr>
              <a:xfrm rot="16200000">
                <a:off x="6495142" y="3234052"/>
                <a:ext cx="1152128" cy="1398007"/>
              </a:xfrm>
              <a:prstGeom prst="moon">
                <a:avLst>
                  <a:gd name="adj" fmla="val 8114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89"/>
              <p:cNvGrpSpPr/>
              <p:nvPr/>
            </p:nvGrpSpPr>
            <p:grpSpPr>
              <a:xfrm rot="9837861">
                <a:off x="7548717" y="627600"/>
                <a:ext cx="982954" cy="2921796"/>
                <a:chOff x="467544" y="2492896"/>
                <a:chExt cx="1152128" cy="3168352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67544" y="2492896"/>
                  <a:ext cx="1152128" cy="3168352"/>
                  <a:chOff x="467544" y="2492896"/>
                  <a:chExt cx="1152128" cy="3168352"/>
                </a:xfrm>
              </p:grpSpPr>
              <p:sp>
                <p:nvSpPr>
                  <p:cNvPr id="109" name="Rectangle 108"/>
                  <p:cNvSpPr/>
                  <p:nvPr/>
                </p:nvSpPr>
                <p:spPr>
                  <a:xfrm>
                    <a:off x="971600" y="2492896"/>
                    <a:ext cx="144016" cy="2808312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467544" y="5229200"/>
                    <a:ext cx="1152128" cy="432048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" name="Group 30"/>
                <p:cNvGrpSpPr/>
                <p:nvPr/>
              </p:nvGrpSpPr>
              <p:grpSpPr>
                <a:xfrm>
                  <a:off x="827584" y="5229200"/>
                  <a:ext cx="432048" cy="432048"/>
                  <a:chOff x="827584" y="5229200"/>
                  <a:chExt cx="432048" cy="432048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rot="5400000">
                    <a:off x="611560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5400000">
                    <a:off x="683568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>
                    <a:off x="755576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>
                    <a:off x="827584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>
                    <a:off x="899592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>
                    <a:off x="971600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>
                    <a:off x="1043608" y="544522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0" name="Group 119"/>
          <p:cNvGrpSpPr/>
          <p:nvPr/>
        </p:nvGrpSpPr>
        <p:grpSpPr>
          <a:xfrm>
            <a:off x="1245118" y="1974326"/>
            <a:ext cx="1693202" cy="3312368"/>
            <a:chOff x="-1283188" y="1428636"/>
            <a:chExt cx="1693202" cy="3312368"/>
          </a:xfrm>
        </p:grpSpPr>
        <p:pic>
          <p:nvPicPr>
            <p:cNvPr id="81" name="Picture 80" descr="ambau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593610">
              <a:off x="-581342" y="2393149"/>
              <a:ext cx="789670" cy="1193042"/>
            </a:xfrm>
            <a:prstGeom prst="rect">
              <a:avLst/>
            </a:prstGeom>
          </p:spPr>
        </p:pic>
        <p:sp>
          <p:nvSpPr>
            <p:cNvPr id="92" name="Freeform 91"/>
            <p:cNvSpPr/>
            <p:nvPr/>
          </p:nvSpPr>
          <p:spPr>
            <a:xfrm flipH="1">
              <a:off x="-508703" y="4055319"/>
              <a:ext cx="55293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283188" y="4055319"/>
              <a:ext cx="52257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1147007" y="1428636"/>
              <a:ext cx="1003155" cy="2795157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hord 7"/>
            <p:cNvSpPr/>
            <p:nvPr/>
          </p:nvSpPr>
          <p:spPr>
            <a:xfrm>
              <a:off x="-346769" y="2132856"/>
              <a:ext cx="346769" cy="254105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-332326" y="1899760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Arc 116"/>
            <p:cNvSpPr/>
            <p:nvPr/>
          </p:nvSpPr>
          <p:spPr>
            <a:xfrm>
              <a:off x="-476842" y="2498864"/>
              <a:ext cx="613232" cy="514002"/>
            </a:xfrm>
            <a:prstGeom prst="arc">
              <a:avLst>
                <a:gd name="adj1" fmla="val 11045684"/>
                <a:gd name="adj2" fmla="val 1639112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 rot="10800000" flipV="1">
              <a:off x="-1044624" y="2636912"/>
              <a:ext cx="583319" cy="10177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751446" y="2780928"/>
            <a:ext cx="2333306" cy="3816424"/>
            <a:chOff x="3741599" y="2780928"/>
            <a:chExt cx="2333306" cy="3816424"/>
          </a:xfrm>
        </p:grpSpPr>
        <p:sp>
          <p:nvSpPr>
            <p:cNvPr id="125" name="Freeform 124"/>
            <p:cNvSpPr/>
            <p:nvPr/>
          </p:nvSpPr>
          <p:spPr>
            <a:xfrm flipH="1">
              <a:off x="4958976" y="5016310"/>
              <a:ext cx="641334" cy="7497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248839" y="5016310"/>
              <a:ext cx="556451" cy="7497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hord 126"/>
            <p:cNvSpPr/>
            <p:nvPr/>
          </p:nvSpPr>
          <p:spPr>
            <a:xfrm>
              <a:off x="3741599" y="3218285"/>
              <a:ext cx="2333306" cy="337906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8" name="Group 24"/>
            <p:cNvGrpSpPr/>
            <p:nvPr/>
          </p:nvGrpSpPr>
          <p:grpSpPr>
            <a:xfrm>
              <a:off x="4350288" y="2780928"/>
              <a:ext cx="1130228" cy="1010196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33" name="Freeform 132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4" name="Chord 133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2" name="Oval 131"/>
            <p:cNvSpPr/>
            <p:nvPr/>
          </p:nvSpPr>
          <p:spPr>
            <a:xfrm>
              <a:off x="5364088" y="3689648"/>
              <a:ext cx="111659" cy="2432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5" name="Arc 134"/>
          <p:cNvSpPr/>
          <p:nvPr/>
        </p:nvSpPr>
        <p:spPr>
          <a:xfrm flipV="1">
            <a:off x="5301927" y="3617640"/>
            <a:ext cx="1261304" cy="1179772"/>
          </a:xfrm>
          <a:prstGeom prst="arc">
            <a:avLst>
              <a:gd name="adj1" fmla="val 11045684"/>
              <a:gd name="adj2" fmla="val 167615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rot="20637456" flipH="1">
            <a:off x="4287051" y="3986102"/>
            <a:ext cx="736698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8" name="Group 167"/>
          <p:cNvGrpSpPr/>
          <p:nvPr/>
        </p:nvGrpSpPr>
        <p:grpSpPr>
          <a:xfrm>
            <a:off x="4975582" y="2753888"/>
            <a:ext cx="3478795" cy="2763344"/>
            <a:chOff x="7683101" y="3459819"/>
            <a:chExt cx="3478795" cy="2763344"/>
          </a:xfrm>
        </p:grpSpPr>
        <p:grpSp>
          <p:nvGrpSpPr>
            <p:cNvPr id="147" name="Group 89"/>
            <p:cNvGrpSpPr/>
            <p:nvPr/>
          </p:nvGrpSpPr>
          <p:grpSpPr>
            <a:xfrm rot="7795053">
              <a:off x="8652523" y="2490397"/>
              <a:ext cx="982954" cy="2921797"/>
              <a:chOff x="467544" y="2492895"/>
              <a:chExt cx="1152128" cy="3168353"/>
            </a:xfrm>
          </p:grpSpPr>
          <p:grpSp>
            <p:nvGrpSpPr>
              <p:cNvPr id="148" name="Group 21"/>
              <p:cNvGrpSpPr/>
              <p:nvPr/>
            </p:nvGrpSpPr>
            <p:grpSpPr>
              <a:xfrm>
                <a:off x="467544" y="2492895"/>
                <a:ext cx="1152128" cy="3168353"/>
                <a:chOff x="467544" y="2492895"/>
                <a:chExt cx="1152128" cy="3168353"/>
              </a:xfrm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971599" y="2492895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49"/>
            <p:cNvGrpSpPr/>
            <p:nvPr/>
          </p:nvGrpSpPr>
          <p:grpSpPr>
            <a:xfrm>
              <a:off x="8679772" y="5373216"/>
              <a:ext cx="928455" cy="849947"/>
              <a:chOff x="3083489" y="4581128"/>
              <a:chExt cx="1344495" cy="1224136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53"/>
            <p:cNvGrpSpPr/>
            <p:nvPr/>
          </p:nvGrpSpPr>
          <p:grpSpPr>
            <a:xfrm>
              <a:off x="9771525" y="5373216"/>
              <a:ext cx="944792" cy="849947"/>
              <a:chOff x="4355976" y="4581128"/>
              <a:chExt cx="1368152" cy="1224136"/>
            </a:xfrm>
          </p:grpSpPr>
          <p:sp>
            <p:nvSpPr>
              <p:cNvPr id="161" name="Freeform 16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4" name="Oval 143"/>
            <p:cNvSpPr/>
            <p:nvPr/>
          </p:nvSpPr>
          <p:spPr>
            <a:xfrm>
              <a:off x="8679772" y="3553328"/>
              <a:ext cx="2038760" cy="19498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171094" y="3848272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rot="11723949" flipV="1">
              <a:off x="9007332" y="4218291"/>
              <a:ext cx="766319" cy="110067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Arc 166"/>
            <p:cNvSpPr/>
            <p:nvPr/>
          </p:nvSpPr>
          <p:spPr>
            <a:xfrm flipV="1">
              <a:off x="9900592" y="3717032"/>
              <a:ext cx="1261304" cy="1179772"/>
            </a:xfrm>
            <a:prstGeom prst="arc">
              <a:avLst>
                <a:gd name="adj1" fmla="val 11045684"/>
                <a:gd name="adj2" fmla="val 1676156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491880" y="2780928"/>
            <a:ext cx="2838681" cy="3816424"/>
            <a:chOff x="3491880" y="2780928"/>
            <a:chExt cx="2838681" cy="3816424"/>
          </a:xfrm>
        </p:grpSpPr>
        <p:sp>
          <p:nvSpPr>
            <p:cNvPr id="104" name="Freeform 103"/>
            <p:cNvSpPr/>
            <p:nvPr/>
          </p:nvSpPr>
          <p:spPr>
            <a:xfrm rot="844739">
              <a:off x="3491880" y="3770344"/>
              <a:ext cx="478470" cy="91027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Freeform 24"/>
            <p:cNvSpPr/>
            <p:nvPr/>
          </p:nvSpPr>
          <p:spPr>
            <a:xfrm rot="21052350" flipH="1">
              <a:off x="5865751" y="3814600"/>
              <a:ext cx="464810" cy="91027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4958976" y="5016310"/>
              <a:ext cx="641334" cy="7497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48839" y="5016310"/>
              <a:ext cx="556451" cy="7497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3741599" y="3218285"/>
              <a:ext cx="2333306" cy="337906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24"/>
            <p:cNvGrpSpPr/>
            <p:nvPr/>
          </p:nvGrpSpPr>
          <p:grpSpPr>
            <a:xfrm>
              <a:off x="4350288" y="2780928"/>
              <a:ext cx="1130228" cy="1010196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35" name="Freeform 34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Chord 35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58"/>
            <p:cNvGrpSpPr/>
            <p:nvPr/>
          </p:nvGrpSpPr>
          <p:grpSpPr>
            <a:xfrm>
              <a:off x="4633266" y="3655643"/>
              <a:ext cx="627380" cy="243269"/>
              <a:chOff x="7310986" y="3084031"/>
              <a:chExt cx="544274" cy="18991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310986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758392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Moon 26"/>
            <p:cNvSpPr/>
            <p:nvPr/>
          </p:nvSpPr>
          <p:spPr>
            <a:xfrm rot="16200000">
              <a:off x="4412912" y="3732106"/>
              <a:ext cx="1069096" cy="1470997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/>
          <p:cNvGrpSpPr/>
          <p:nvPr/>
        </p:nvGrpSpPr>
        <p:grpSpPr>
          <a:xfrm>
            <a:off x="-2376264" y="-1107504"/>
            <a:ext cx="4752528" cy="5328592"/>
            <a:chOff x="-2484784" y="-747464"/>
            <a:chExt cx="3600400" cy="3024336"/>
          </a:xfrm>
        </p:grpSpPr>
        <p:sp>
          <p:nvSpPr>
            <p:cNvPr id="163" name="Rectangle 162"/>
            <p:cNvSpPr/>
            <p:nvPr/>
          </p:nvSpPr>
          <p:spPr>
            <a:xfrm>
              <a:off x="-2340768" y="836712"/>
              <a:ext cx="3312368" cy="12241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2340768" y="-603448"/>
              <a:ext cx="3312368" cy="12241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-2484784" y="-747464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979712" y="1268760"/>
            <a:ext cx="5688631" cy="5040560"/>
            <a:chOff x="1475657" y="418593"/>
            <a:chExt cx="6639283" cy="6178759"/>
          </a:xfrm>
        </p:grpSpPr>
        <p:grpSp>
          <p:nvGrpSpPr>
            <p:cNvPr id="146" name="Group 145"/>
            <p:cNvGrpSpPr>
              <a:grpSpLocks noChangeAspect="1"/>
            </p:cNvGrpSpPr>
            <p:nvPr/>
          </p:nvGrpSpPr>
          <p:grpSpPr>
            <a:xfrm rot="10340008">
              <a:off x="4764524" y="461942"/>
              <a:ext cx="1656184" cy="1917686"/>
              <a:chOff x="6516216" y="1268760"/>
              <a:chExt cx="1368152" cy="1584176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Trapezoid 149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Snip Same Side Corner Rectangle 155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 rot="20648130">
              <a:off x="6458756" y="2830198"/>
              <a:ext cx="1656184" cy="1917686"/>
              <a:chOff x="6516216" y="1268760"/>
              <a:chExt cx="1368152" cy="1584176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Trapezoid 125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Snip Same Side Corner Rectangle 131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/>
            <p:cNvGrpSpPr>
              <a:grpSpLocks noChangeAspect="1"/>
            </p:cNvGrpSpPr>
            <p:nvPr/>
          </p:nvGrpSpPr>
          <p:grpSpPr>
            <a:xfrm rot="4332158">
              <a:off x="5558045" y="1535468"/>
              <a:ext cx="1656184" cy="1917686"/>
              <a:chOff x="6516216" y="1268760"/>
              <a:chExt cx="1368152" cy="158417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Snip Same Side Corner Rectangle 119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 rot="526527">
              <a:off x="2275170" y="1756243"/>
              <a:ext cx="1656184" cy="1917686"/>
              <a:chOff x="6516216" y="1268760"/>
              <a:chExt cx="1368152" cy="158417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rapezoid 5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Snip Same Side Corner Rectangle 11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 rot="16200000">
              <a:off x="6142912" y="4666401"/>
              <a:ext cx="1656184" cy="1917686"/>
              <a:chOff x="6516216" y="1268760"/>
              <a:chExt cx="1368152" cy="15841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rapezoid 17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Snip Same Side Corner Rectangle 23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4932041" y="4653136"/>
              <a:ext cx="1656184" cy="1917686"/>
              <a:chOff x="6516216" y="1268760"/>
              <a:chExt cx="1368152" cy="158417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Trapezoid 65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Snip Same Side Corner Rectangle 71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 rot="5400000">
              <a:off x="1606408" y="4810417"/>
              <a:ext cx="1656184" cy="1917686"/>
              <a:chOff x="6516216" y="1268760"/>
              <a:chExt cx="1368152" cy="1584176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rapezoid 77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Snip Same Side Corner Rectangle 83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3239853" y="4653136"/>
              <a:ext cx="1656184" cy="1917686"/>
              <a:chOff x="6516216" y="1268760"/>
              <a:chExt cx="1368152" cy="1584176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rapezoid 89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Snip Same Side Corner Rectangle 95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 rot="20640716">
              <a:off x="1707726" y="3259959"/>
              <a:ext cx="1656184" cy="1917686"/>
              <a:chOff x="6516216" y="1268760"/>
              <a:chExt cx="1368152" cy="15841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rapezoid 53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Snip Same Side Corner Rectangle 59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 rot="5400000">
              <a:off x="3622632" y="3226241"/>
              <a:ext cx="1656184" cy="1917686"/>
              <a:chOff x="6516216" y="1268760"/>
              <a:chExt cx="1368152" cy="15841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Snip Same Side Corner Rectangle 47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 rot="455018">
              <a:off x="5364089" y="3068960"/>
              <a:ext cx="1656184" cy="1917686"/>
              <a:chOff x="6516216" y="1268760"/>
              <a:chExt cx="1368152" cy="15841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Snip Same Side Corner Rectangle 35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 rot="21318076">
              <a:off x="3927682" y="1806742"/>
              <a:ext cx="1656184" cy="1917686"/>
              <a:chOff x="6516216" y="1268760"/>
              <a:chExt cx="1368152" cy="158417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Trapezoid 101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Snip Same Side Corner Rectangle 107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 rot="254185">
              <a:off x="3239853" y="418593"/>
              <a:ext cx="1656184" cy="1917686"/>
              <a:chOff x="6516216" y="1268760"/>
              <a:chExt cx="1368152" cy="15841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Trapezoid 137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Snip Same Side Corner Rectangle 143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9" name="Freeform 158"/>
          <p:cNvSpPr/>
          <p:nvPr/>
        </p:nvSpPr>
        <p:spPr>
          <a:xfrm>
            <a:off x="2123728" y="1124744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1115616" y="2996952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7524328" y="2060848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>
            <a:off x="8100392" y="4941168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94 0.00855 0.06406 0.01734 0.08646 0.0104 C 0.10885 0.00346 0.12135 -0.01943 0.13385 -0.04209 " pathEditMode="relative" ptsTypes="aaA">
                                      <p:cBhvr>
                                        <p:cTn id="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62 0.01133 0.08924 0.02266 0.08664 0.04185 C 0.08403 0.06104 0.03421 0.08809 -0.01562 0.1153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781 -0.03145 -0.11545 -0.06289 -0.14948 -0.09434 C -0.18351 -0.12578 -0.1941 -0.15746 -0.20469 -0.18891 " pathEditMode="relative" ptsTypes="aaA">
                                      <p:cBhvr>
                                        <p:cTn id="50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01 -0.03583 0.04202 -0.07167 0.03941 -0.09433 C 0.03681 -0.11699 0.01059 -0.1267 -0.01562 -0.13641 " pathEditMode="relative" ptsTypes="aaA">
                                      <p:cBhvr>
                                        <p:cTn id="52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/>
      <p:bldP spid="159" grpId="2" animBg="1"/>
      <p:bldP spid="160" grpId="1" animBg="1"/>
      <p:bldP spid="160" grpId="2" animBg="1"/>
      <p:bldP spid="161" grpId="1" animBg="1"/>
      <p:bldP spid="161" grpId="2" animBg="1"/>
      <p:bldP spid="162" grpId="0" animBg="1"/>
      <p:bldP spid="16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43408"/>
            <a:ext cx="6948264" cy="3888432"/>
            <a:chOff x="0" y="-243408"/>
            <a:chExt cx="6948264" cy="3888432"/>
          </a:xfrm>
        </p:grpSpPr>
        <p:pic>
          <p:nvPicPr>
            <p:cNvPr id="20" name="Picture 19" descr="lunchse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-243408"/>
              <a:ext cx="1705213" cy="2462557"/>
            </a:xfrm>
            <a:prstGeom prst="rect">
              <a:avLst/>
            </a:prstGeom>
          </p:spPr>
        </p:pic>
        <p:pic>
          <p:nvPicPr>
            <p:cNvPr id="21" name="Picture 2" descr="http://www.wetterzentrale.de/pics/MS_Karlsruhe_av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7844" y="-99392"/>
              <a:ext cx="2808312" cy="2193993"/>
            </a:xfrm>
            <a:prstGeom prst="rect">
              <a:avLst/>
            </a:prstGeom>
            <a:noFill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0" y="3645024"/>
              <a:ext cx="69482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948264" y="0"/>
              <a:ext cx="0" cy="3645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/>
        </p:nvSpPr>
        <p:spPr>
          <a:xfrm rot="6154006">
            <a:off x="1796894" y="2505889"/>
            <a:ext cx="991426" cy="12035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4781740" flipV="1">
            <a:off x="4801821" y="2449100"/>
            <a:ext cx="991426" cy="129460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195736" y="2679711"/>
            <a:ext cx="599418" cy="137658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4679039" y="2679711"/>
            <a:ext cx="685049" cy="137658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3792470" y="4647597"/>
            <a:ext cx="800938" cy="101365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880785" y="4647597"/>
            <a:ext cx="756959" cy="101365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28"/>
          <p:cNvGrpSpPr/>
          <p:nvPr/>
        </p:nvGrpSpPr>
        <p:grpSpPr>
          <a:xfrm>
            <a:off x="2623892" y="1268760"/>
            <a:ext cx="2226410" cy="3505543"/>
            <a:chOff x="2623892" y="1232756"/>
            <a:chExt cx="2226410" cy="3505543"/>
          </a:xfrm>
        </p:grpSpPr>
        <p:sp>
          <p:nvSpPr>
            <p:cNvPr id="2" name="Oval 1"/>
            <p:cNvSpPr/>
            <p:nvPr/>
          </p:nvSpPr>
          <p:spPr>
            <a:xfrm>
              <a:off x="2623892" y="1612875"/>
              <a:ext cx="2226410" cy="3125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12794" y="1232756"/>
              <a:ext cx="781196" cy="1184397"/>
            </a:xfrm>
            <a:custGeom>
              <a:avLst/>
              <a:gdLst>
                <a:gd name="connsiteX0" fmla="*/ 166687 w 542925"/>
                <a:gd name="connsiteY0" fmla="*/ 1009650 h 1009650"/>
                <a:gd name="connsiteX1" fmla="*/ 376237 w 542925"/>
                <a:gd name="connsiteY1" fmla="*/ 981075 h 1009650"/>
                <a:gd name="connsiteX2" fmla="*/ 352425 w 542925"/>
                <a:gd name="connsiteY2" fmla="*/ 757238 h 1009650"/>
                <a:gd name="connsiteX3" fmla="*/ 428625 w 542925"/>
                <a:gd name="connsiteY3" fmla="*/ 457200 h 1009650"/>
                <a:gd name="connsiteX4" fmla="*/ 542925 w 542925"/>
                <a:gd name="connsiteY4" fmla="*/ 247650 h 1009650"/>
                <a:gd name="connsiteX5" fmla="*/ 495300 w 542925"/>
                <a:gd name="connsiteY5" fmla="*/ 47625 h 1009650"/>
                <a:gd name="connsiteX6" fmla="*/ 447675 w 542925"/>
                <a:gd name="connsiteY6" fmla="*/ 171450 h 1009650"/>
                <a:gd name="connsiteX7" fmla="*/ 333375 w 542925"/>
                <a:gd name="connsiteY7" fmla="*/ 0 h 1009650"/>
                <a:gd name="connsiteX8" fmla="*/ 347662 w 542925"/>
                <a:gd name="connsiteY8" fmla="*/ 204788 h 1009650"/>
                <a:gd name="connsiteX9" fmla="*/ 152400 w 542925"/>
                <a:gd name="connsiteY9" fmla="*/ 80963 h 1009650"/>
                <a:gd name="connsiteX10" fmla="*/ 257175 w 542925"/>
                <a:gd name="connsiteY10" fmla="*/ 323850 h 1009650"/>
                <a:gd name="connsiteX11" fmla="*/ 85725 w 542925"/>
                <a:gd name="connsiteY11" fmla="*/ 238125 h 1009650"/>
                <a:gd name="connsiteX12" fmla="*/ 223837 w 542925"/>
                <a:gd name="connsiteY12" fmla="*/ 519113 h 1009650"/>
                <a:gd name="connsiteX13" fmla="*/ 0 w 542925"/>
                <a:gd name="connsiteY13" fmla="*/ 490538 h 1009650"/>
                <a:gd name="connsiteX14" fmla="*/ 204787 w 542925"/>
                <a:gd name="connsiteY14" fmla="*/ 781050 h 1009650"/>
                <a:gd name="connsiteX15" fmla="*/ 0 w 542925"/>
                <a:gd name="connsiteY15" fmla="*/ 738188 h 1009650"/>
                <a:gd name="connsiteX16" fmla="*/ 166687 w 542925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28625 w 597218"/>
                <a:gd name="connsiteY3" fmla="*/ 457200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34340 w 597218"/>
                <a:gd name="connsiteY3" fmla="*/ 432048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495300"/>
                <a:gd name="connsiteY0" fmla="*/ 1009650 h 1009650"/>
                <a:gd name="connsiteX1" fmla="*/ 376237 w 495300"/>
                <a:gd name="connsiteY1" fmla="*/ 981075 h 1009650"/>
                <a:gd name="connsiteX2" fmla="*/ 352425 w 495300"/>
                <a:gd name="connsiteY2" fmla="*/ 757238 h 1009650"/>
                <a:gd name="connsiteX3" fmla="*/ 434340 w 495300"/>
                <a:gd name="connsiteY3" fmla="*/ 432048 h 1009650"/>
                <a:gd name="connsiteX4" fmla="*/ 488633 w 495300"/>
                <a:gd name="connsiteY4" fmla="*/ 360040 h 1009650"/>
                <a:gd name="connsiteX5" fmla="*/ 495300 w 495300"/>
                <a:gd name="connsiteY5" fmla="*/ 47625 h 1009650"/>
                <a:gd name="connsiteX6" fmla="*/ 447675 w 495300"/>
                <a:gd name="connsiteY6" fmla="*/ 171450 h 1009650"/>
                <a:gd name="connsiteX7" fmla="*/ 333375 w 495300"/>
                <a:gd name="connsiteY7" fmla="*/ 0 h 1009650"/>
                <a:gd name="connsiteX8" fmla="*/ 347662 w 495300"/>
                <a:gd name="connsiteY8" fmla="*/ 204788 h 1009650"/>
                <a:gd name="connsiteX9" fmla="*/ 152400 w 495300"/>
                <a:gd name="connsiteY9" fmla="*/ 80963 h 1009650"/>
                <a:gd name="connsiteX10" fmla="*/ 257175 w 495300"/>
                <a:gd name="connsiteY10" fmla="*/ 323850 h 1009650"/>
                <a:gd name="connsiteX11" fmla="*/ 85725 w 495300"/>
                <a:gd name="connsiteY11" fmla="*/ 238125 h 1009650"/>
                <a:gd name="connsiteX12" fmla="*/ 223837 w 495300"/>
                <a:gd name="connsiteY12" fmla="*/ 519113 h 1009650"/>
                <a:gd name="connsiteX13" fmla="*/ 0 w 495300"/>
                <a:gd name="connsiteY13" fmla="*/ 490538 h 1009650"/>
                <a:gd name="connsiteX14" fmla="*/ 204787 w 495300"/>
                <a:gd name="connsiteY14" fmla="*/ 781050 h 1009650"/>
                <a:gd name="connsiteX15" fmla="*/ 0 w 495300"/>
                <a:gd name="connsiteY15" fmla="*/ 738188 h 1009650"/>
                <a:gd name="connsiteX16" fmla="*/ 166687 w 495300"/>
                <a:gd name="connsiteY1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300" h="1009650">
                  <a:moveTo>
                    <a:pt x="166687" y="1009650"/>
                  </a:moveTo>
                  <a:lnTo>
                    <a:pt x="376237" y="981075"/>
                  </a:lnTo>
                  <a:lnTo>
                    <a:pt x="352425" y="757238"/>
                  </a:lnTo>
                  <a:lnTo>
                    <a:pt x="434340" y="432048"/>
                  </a:lnTo>
                  <a:lnTo>
                    <a:pt x="488633" y="360040"/>
                  </a:lnTo>
                  <a:lnTo>
                    <a:pt x="495300" y="47625"/>
                  </a:lnTo>
                  <a:lnTo>
                    <a:pt x="447675" y="171450"/>
                  </a:lnTo>
                  <a:lnTo>
                    <a:pt x="333375" y="0"/>
                  </a:lnTo>
                  <a:lnTo>
                    <a:pt x="347662" y="204788"/>
                  </a:lnTo>
                  <a:lnTo>
                    <a:pt x="152400" y="80963"/>
                  </a:lnTo>
                  <a:lnTo>
                    <a:pt x="257175" y="323850"/>
                  </a:lnTo>
                  <a:lnTo>
                    <a:pt x="85725" y="238125"/>
                  </a:lnTo>
                  <a:lnTo>
                    <a:pt x="223837" y="519113"/>
                  </a:lnTo>
                  <a:lnTo>
                    <a:pt x="0" y="490538"/>
                  </a:lnTo>
                  <a:lnTo>
                    <a:pt x="204787" y="781050"/>
                  </a:lnTo>
                  <a:lnTo>
                    <a:pt x="0" y="738188"/>
                  </a:lnTo>
                  <a:lnTo>
                    <a:pt x="166687" y="100965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052047" y="2620295"/>
            <a:ext cx="1370099" cy="1376294"/>
            <a:chOff x="3052047" y="2584291"/>
            <a:chExt cx="1370099" cy="1376294"/>
          </a:xfrm>
        </p:grpSpPr>
        <p:sp>
          <p:nvSpPr>
            <p:cNvPr id="9" name="Arc 8"/>
            <p:cNvSpPr/>
            <p:nvPr/>
          </p:nvSpPr>
          <p:spPr>
            <a:xfrm flipV="1">
              <a:off x="3090105" y="2986741"/>
              <a:ext cx="1332041" cy="973844"/>
            </a:xfrm>
            <a:prstGeom prst="arc">
              <a:avLst>
                <a:gd name="adj1" fmla="val 11065761"/>
                <a:gd name="adj2" fmla="val 2121753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9"/>
            <p:cNvSpPr/>
            <p:nvPr/>
          </p:nvSpPr>
          <p:spPr>
            <a:xfrm>
              <a:off x="3372652" y="3056576"/>
              <a:ext cx="666020" cy="40889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52047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37096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986926" y="2668762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314761" y="2681485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4" idx="3"/>
              <a:endCxn id="15" idx="1"/>
            </p:cNvCxnSpPr>
            <p:nvPr/>
          </p:nvCxnSpPr>
          <p:spPr>
            <a:xfrm>
              <a:off x="3565834" y="2795468"/>
              <a:ext cx="1712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7" name="Rounded Rectangle 56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sp>
        <p:nvSpPr>
          <p:cNvPr id="50" name="Freeform 49"/>
          <p:cNvSpPr/>
          <p:nvPr/>
        </p:nvSpPr>
        <p:spPr>
          <a:xfrm>
            <a:off x="5652120" y="3013976"/>
            <a:ext cx="520608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flipH="1">
            <a:off x="7877918" y="3013976"/>
            <a:ext cx="510506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4973676" y="2950645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2719459" y="2923605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3350099" y="3856267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240448" y="3856267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011814" y="2490016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02473" y="3007247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3458974" y="3061823"/>
            <a:ext cx="1243038" cy="60033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3"/>
          <p:cNvGrpSpPr/>
          <p:nvPr/>
        </p:nvGrpSpPr>
        <p:grpSpPr>
          <a:xfrm>
            <a:off x="3843972" y="3007247"/>
            <a:ext cx="418988" cy="226405"/>
            <a:chOff x="2302671" y="2170872"/>
            <a:chExt cx="576064" cy="288032"/>
          </a:xfrm>
        </p:grpSpPr>
        <p:sp>
          <p:nvSpPr>
            <p:cNvPr id="40" name="Oval 3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22"/>
          <p:cNvGrpSpPr/>
          <p:nvPr/>
        </p:nvGrpSpPr>
        <p:grpSpPr>
          <a:xfrm rot="19370169" flipH="1">
            <a:off x="4727165" y="3499302"/>
            <a:ext cx="1532219" cy="1028815"/>
            <a:chOff x="-333721" y="835738"/>
            <a:chExt cx="2836640" cy="1893885"/>
          </a:xfrm>
          <a:solidFill>
            <a:srgbClr val="25C2E7"/>
          </a:solidFill>
        </p:grpSpPr>
        <p:sp>
          <p:nvSpPr>
            <p:cNvPr id="58" name="Freeform 57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4632553" flipV="1">
            <a:off x="7917483" y="3309426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416895" y="3805129"/>
            <a:ext cx="790330" cy="7371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23528" y="270604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267744" y="270604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1585332" y="414432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839298" y="414432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20"/>
          <p:cNvGrpSpPr/>
          <p:nvPr/>
        </p:nvGrpSpPr>
        <p:grpSpPr>
          <a:xfrm>
            <a:off x="598477" y="1988840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7584" y="263403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009345" y="3574118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211303" y="296777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589163" y="2666203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31131" y="2676096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rot="2697176" flipV="1">
            <a:off x="7821189" y="2831704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8131533">
            <a:off x="5356086" y="2751478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flipH="1">
            <a:off x="7065199" y="5276521"/>
            <a:ext cx="737886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6172728" y="5276520"/>
            <a:ext cx="697371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084168" y="2492896"/>
            <a:ext cx="1859315" cy="287514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1"/>
          <p:cNvGrpSpPr/>
          <p:nvPr/>
        </p:nvGrpSpPr>
        <p:grpSpPr>
          <a:xfrm>
            <a:off x="6333325" y="1772816"/>
            <a:ext cx="1369490" cy="1437574"/>
            <a:chOff x="827584" y="1124744"/>
            <a:chExt cx="1072119" cy="1368152"/>
          </a:xfrm>
        </p:grpSpPr>
        <p:sp>
          <p:nvSpPr>
            <p:cNvPr id="84" name="Chord 83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hord 84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444208" y="2996952"/>
            <a:ext cx="1156908" cy="2053927"/>
            <a:chOff x="6485790" y="3010177"/>
            <a:chExt cx="1156908" cy="2053927"/>
          </a:xfrm>
        </p:grpSpPr>
        <p:sp>
          <p:nvSpPr>
            <p:cNvPr id="80" name="Chord 79"/>
            <p:cNvSpPr/>
            <p:nvPr/>
          </p:nvSpPr>
          <p:spPr>
            <a:xfrm>
              <a:off x="6688885" y="3468781"/>
              <a:ext cx="747222" cy="53605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212989" y="3010177"/>
              <a:ext cx="115820" cy="3137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/>
            <p:cNvSpPr/>
            <p:nvPr/>
          </p:nvSpPr>
          <p:spPr>
            <a:xfrm>
              <a:off x="6485790" y="4191768"/>
              <a:ext cx="1156908" cy="87233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6799680" y="3025686"/>
              <a:ext cx="115820" cy="3137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0017 0.0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/>
      <p:bldP spid="51" grpId="1" animBg="1"/>
      <p:bldP spid="88" grpId="0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-40688"/>
            <a:ext cx="9144000" cy="3469688"/>
            <a:chOff x="0" y="-734626"/>
            <a:chExt cx="10702622" cy="4163626"/>
          </a:xfrm>
        </p:grpSpPr>
        <p:pic>
          <p:nvPicPr>
            <p:cNvPr id="63" name="Picture 4" descr="avnpanel 500 hP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-685800"/>
              <a:ext cx="4334272" cy="3250704"/>
            </a:xfrm>
            <a:prstGeom prst="rect">
              <a:avLst/>
            </a:prstGeom>
            <a:noFill/>
          </p:spPr>
        </p:pic>
        <p:cxnSp>
          <p:nvCxnSpPr>
            <p:cNvPr id="61" name="Straight Connector 60"/>
            <p:cNvCxnSpPr/>
            <p:nvPr/>
          </p:nvCxnSpPr>
          <p:spPr>
            <a:xfrm>
              <a:off x="0" y="3429000"/>
              <a:ext cx="1070262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-734626"/>
              <a:ext cx="4112955" cy="3299530"/>
            </a:xfrm>
            <a:prstGeom prst="rect">
              <a:avLst/>
            </a:prstGeom>
            <a:noFill/>
          </p:spPr>
        </p:pic>
      </p:grpSp>
      <p:sp>
        <p:nvSpPr>
          <p:cNvPr id="116" name="Freeform 115"/>
          <p:cNvSpPr/>
          <p:nvPr/>
        </p:nvSpPr>
        <p:spPr>
          <a:xfrm flipH="1">
            <a:off x="2123728" y="3110475"/>
            <a:ext cx="337519" cy="82258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96"/>
          <p:cNvGrpSpPr/>
          <p:nvPr/>
        </p:nvGrpSpPr>
        <p:grpSpPr>
          <a:xfrm rot="5400000">
            <a:off x="1754814" y="53498"/>
            <a:ext cx="2394012" cy="9577064"/>
            <a:chOff x="7343800" y="800708"/>
            <a:chExt cx="2754052" cy="10585176"/>
          </a:xfrm>
          <a:solidFill>
            <a:srgbClr val="FF0000"/>
          </a:solidFill>
        </p:grpSpPr>
        <p:grpSp>
          <p:nvGrpSpPr>
            <p:cNvPr id="3" name="Group 94"/>
            <p:cNvGrpSpPr/>
            <p:nvPr/>
          </p:nvGrpSpPr>
          <p:grpSpPr>
            <a:xfrm>
              <a:off x="7343800" y="800708"/>
              <a:ext cx="1800200" cy="5256584"/>
              <a:chOff x="7343800" y="800708"/>
              <a:chExt cx="1800200" cy="5256584"/>
            </a:xfrm>
            <a:grpFill/>
          </p:grpSpPr>
          <p:grpSp>
            <p:nvGrpSpPr>
              <p:cNvPr id="4" name="Group 12"/>
              <p:cNvGrpSpPr/>
              <p:nvPr/>
            </p:nvGrpSpPr>
            <p:grpSpPr>
              <a:xfrm>
                <a:off x="7343800" y="800708"/>
                <a:ext cx="1800200" cy="5256584"/>
                <a:chOff x="327695" y="476672"/>
                <a:chExt cx="1816739" cy="5828148"/>
              </a:xfrm>
              <a:grpFill/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327695" y="858376"/>
                  <a:ext cx="400149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47022" y="831912"/>
                  <a:ext cx="397412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11560" y="1660804"/>
                  <a:ext cx="534307" cy="464401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353047" y="1779217"/>
                  <a:ext cx="559623" cy="451324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1560" y="476672"/>
                  <a:ext cx="1305781" cy="1480165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0800000">
                  <a:off x="899592" y="979015"/>
                  <a:ext cx="706510" cy="60599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Moon 90"/>
              <p:cNvSpPr/>
              <p:nvPr/>
            </p:nvSpPr>
            <p:spPr>
              <a:xfrm rot="16200000">
                <a:off x="7920372" y="1160748"/>
                <a:ext cx="720080" cy="936104"/>
              </a:xfrm>
              <a:prstGeom prst="moon">
                <a:avLst>
                  <a:gd name="adj" fmla="val 664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62"/>
              <p:cNvGrpSpPr/>
              <p:nvPr/>
            </p:nvGrpSpPr>
            <p:grpSpPr>
              <a:xfrm>
                <a:off x="8038821" y="1124744"/>
                <a:ext cx="493619" cy="0"/>
                <a:chOff x="6559715" y="1052736"/>
                <a:chExt cx="691571" cy="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59715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63254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8190148" y="5913276"/>
              <a:ext cx="1907704" cy="54726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Freeform 103"/>
          <p:cNvSpPr/>
          <p:nvPr/>
        </p:nvSpPr>
        <p:spPr>
          <a:xfrm rot="844739">
            <a:off x="2627784" y="3799686"/>
            <a:ext cx="405647" cy="73852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 rot="21052350" flipH="1">
            <a:off x="4640351" y="3835592"/>
            <a:ext cx="394066" cy="73852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flipH="1">
            <a:off x="3871588" y="4810564"/>
            <a:ext cx="543723" cy="6083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3269534" y="4810564"/>
            <a:ext cx="471759" cy="6083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hord 29"/>
          <p:cNvSpPr/>
          <p:nvPr/>
        </p:nvSpPr>
        <p:spPr>
          <a:xfrm>
            <a:off x="2839496" y="3351789"/>
            <a:ext cx="1978176" cy="274150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24"/>
          <p:cNvGrpSpPr/>
          <p:nvPr/>
        </p:nvGrpSpPr>
        <p:grpSpPr>
          <a:xfrm>
            <a:off x="3355542" y="2996952"/>
            <a:ext cx="958207" cy="819593"/>
            <a:chOff x="1239333" y="2582544"/>
            <a:chExt cx="1033010" cy="831187"/>
          </a:xfrm>
          <a:solidFill>
            <a:srgbClr val="FF3300"/>
          </a:solidFill>
        </p:grpSpPr>
        <p:sp>
          <p:nvSpPr>
            <p:cNvPr id="35" name="Freeform 34"/>
            <p:cNvSpPr/>
            <p:nvPr/>
          </p:nvSpPr>
          <p:spPr>
            <a:xfrm>
              <a:off x="1239333" y="2884794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hord 35"/>
            <p:cNvSpPr/>
            <p:nvPr/>
          </p:nvSpPr>
          <p:spPr>
            <a:xfrm>
              <a:off x="1468890" y="2582544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158"/>
          <p:cNvGrpSpPr/>
          <p:nvPr/>
        </p:nvGrpSpPr>
        <p:grpSpPr>
          <a:xfrm>
            <a:off x="3595451" y="3706626"/>
            <a:ext cx="531893" cy="197369"/>
            <a:chOff x="7310986" y="3084031"/>
            <a:chExt cx="544274" cy="189913"/>
          </a:xfrm>
        </p:grpSpPr>
        <p:sp>
          <p:nvSpPr>
            <p:cNvPr id="33" name="Oval 32"/>
            <p:cNvSpPr/>
            <p:nvPr/>
          </p:nvSpPr>
          <p:spPr>
            <a:xfrm>
              <a:off x="7310986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58392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Moon 26"/>
          <p:cNvSpPr/>
          <p:nvPr/>
        </p:nvSpPr>
        <p:spPr>
          <a:xfrm rot="16200000">
            <a:off x="3428134" y="3741832"/>
            <a:ext cx="867380" cy="124711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4932040" y="3933056"/>
            <a:ext cx="327762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Freeform 119"/>
          <p:cNvSpPr/>
          <p:nvPr/>
        </p:nvSpPr>
        <p:spPr>
          <a:xfrm flipH="1">
            <a:off x="6804248" y="3933056"/>
            <a:ext cx="288032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65"/>
          <p:cNvSpPr/>
          <p:nvPr/>
        </p:nvSpPr>
        <p:spPr>
          <a:xfrm>
            <a:off x="1043608" y="3125652"/>
            <a:ext cx="374177" cy="82258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flipH="1">
            <a:off x="1865964" y="4563785"/>
            <a:ext cx="469754" cy="593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207986" y="4563785"/>
            <a:ext cx="443961" cy="593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323681" y="2290598"/>
            <a:ext cx="852248" cy="2418989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7"/>
          <p:cNvSpPr/>
          <p:nvPr/>
        </p:nvSpPr>
        <p:spPr>
          <a:xfrm>
            <a:off x="1595018" y="2925273"/>
            <a:ext cx="294604" cy="21990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72"/>
          <p:cNvGrpSpPr/>
          <p:nvPr/>
        </p:nvGrpSpPr>
        <p:grpSpPr>
          <a:xfrm>
            <a:off x="1607288" y="2716704"/>
            <a:ext cx="263654" cy="171774"/>
            <a:chOff x="1707098" y="2481209"/>
            <a:chExt cx="310339" cy="198486"/>
          </a:xfrm>
        </p:grpSpPr>
        <p:sp>
          <p:nvSpPr>
            <p:cNvPr id="11" name="Oval 10"/>
            <p:cNvSpPr/>
            <p:nvPr/>
          </p:nvSpPr>
          <p:spPr>
            <a:xfrm>
              <a:off x="1967898" y="2481209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707098" y="2489116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>
            <a:off x="1484512" y="3242025"/>
            <a:ext cx="520982" cy="444828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380644" y="2903908"/>
            <a:ext cx="1398007" cy="144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49"/>
          <p:cNvGrpSpPr/>
          <p:nvPr/>
        </p:nvGrpSpPr>
        <p:grpSpPr>
          <a:xfrm>
            <a:off x="5141785" y="4984990"/>
            <a:ext cx="790859" cy="746893"/>
            <a:chOff x="3083489" y="4581128"/>
            <a:chExt cx="1344495" cy="1224136"/>
          </a:xfrm>
        </p:grpSpPr>
        <p:sp>
          <p:nvSpPr>
            <p:cNvPr id="48" name="Freeform 47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53"/>
          <p:cNvGrpSpPr/>
          <p:nvPr/>
        </p:nvGrpSpPr>
        <p:grpSpPr>
          <a:xfrm>
            <a:off x="6071742" y="4984990"/>
            <a:ext cx="804775" cy="746893"/>
            <a:chOff x="4355976" y="4581128"/>
            <a:chExt cx="1368152" cy="1224136"/>
          </a:xfrm>
        </p:grpSpPr>
        <p:sp>
          <p:nvSpPr>
            <p:cNvPr id="45" name="Freeform 44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Oval 39"/>
          <p:cNvSpPr/>
          <p:nvPr/>
        </p:nvSpPr>
        <p:spPr>
          <a:xfrm>
            <a:off x="5141785" y="3385758"/>
            <a:ext cx="1736618" cy="171346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73"/>
          <p:cNvGrpSpPr/>
          <p:nvPr/>
        </p:nvGrpSpPr>
        <p:grpSpPr>
          <a:xfrm>
            <a:off x="5814781" y="3582631"/>
            <a:ext cx="449970" cy="238260"/>
            <a:chOff x="6800046" y="2644925"/>
            <a:chExt cx="528257" cy="271134"/>
          </a:xfrm>
        </p:grpSpPr>
        <p:sp>
          <p:nvSpPr>
            <p:cNvPr id="52" name="Oval 51"/>
            <p:cNvSpPr/>
            <p:nvPr/>
          </p:nvSpPr>
          <p:spPr>
            <a:xfrm>
              <a:off x="7219448" y="2644925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800046" y="2644925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Moon 41"/>
          <p:cNvSpPr/>
          <p:nvPr/>
        </p:nvSpPr>
        <p:spPr>
          <a:xfrm rot="16200000">
            <a:off x="5539538" y="3866058"/>
            <a:ext cx="1012436" cy="1190824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3747851" y="4221088"/>
            <a:ext cx="248085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5940152" y="4149080"/>
            <a:ext cx="248085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1649652" y="3257946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6702312">
            <a:off x="1586067" y="3215878"/>
            <a:ext cx="504817" cy="7350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2984105">
            <a:off x="5983915" y="4154854"/>
            <a:ext cx="673405" cy="99302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rot="16374071" flipH="1">
            <a:off x="3185989" y="3780126"/>
            <a:ext cx="736698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04" grpId="0" animBg="1"/>
      <p:bldP spid="27" grpId="0" animBg="1"/>
      <p:bldP spid="120" grpId="0" animBg="1"/>
      <p:bldP spid="6" grpId="0" animBg="1"/>
      <p:bldP spid="42" grpId="0" animBg="1"/>
      <p:bldP spid="121" grpId="0" animBg="1"/>
      <p:bldP spid="122" grpId="0" animBg="1"/>
      <p:bldP spid="123" grpId="0" animBg="1"/>
      <p:bldP spid="111" grpId="0" animBg="1"/>
      <p:bldP spid="87" grpId="0" animBg="1"/>
      <p:bldP spid="1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0" y="-40688"/>
            <a:ext cx="9144000" cy="3469688"/>
            <a:chOff x="0" y="-734626"/>
            <a:chExt cx="10702622" cy="4163626"/>
          </a:xfrm>
        </p:grpSpPr>
        <p:pic>
          <p:nvPicPr>
            <p:cNvPr id="147" name="Picture 4" descr="avnpanel 500 hP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-685800"/>
              <a:ext cx="4334272" cy="3250704"/>
            </a:xfrm>
            <a:prstGeom prst="rect">
              <a:avLst/>
            </a:prstGeom>
            <a:noFill/>
          </p:spPr>
        </p:pic>
        <p:cxnSp>
          <p:nvCxnSpPr>
            <p:cNvPr id="148" name="Straight Connector 147"/>
            <p:cNvCxnSpPr/>
            <p:nvPr/>
          </p:nvCxnSpPr>
          <p:spPr>
            <a:xfrm>
              <a:off x="0" y="3429000"/>
              <a:ext cx="1070262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-734626"/>
              <a:ext cx="4112955" cy="3299530"/>
            </a:xfrm>
            <a:prstGeom prst="rect">
              <a:avLst/>
            </a:prstGeom>
            <a:noFill/>
          </p:spPr>
        </p:pic>
      </p:grpSp>
      <p:grpSp>
        <p:nvGrpSpPr>
          <p:cNvPr id="215" name="Group 214"/>
          <p:cNvGrpSpPr/>
          <p:nvPr/>
        </p:nvGrpSpPr>
        <p:grpSpPr>
          <a:xfrm>
            <a:off x="3322214" y="1099160"/>
            <a:ext cx="2499572" cy="2833896"/>
            <a:chOff x="3322214" y="-62128"/>
            <a:chExt cx="2499572" cy="2833896"/>
          </a:xfrm>
        </p:grpSpPr>
        <p:grpSp>
          <p:nvGrpSpPr>
            <p:cNvPr id="4" name="Group 55"/>
            <p:cNvGrpSpPr/>
            <p:nvPr/>
          </p:nvGrpSpPr>
          <p:grpSpPr>
            <a:xfrm>
              <a:off x="3322214" y="1471362"/>
              <a:ext cx="2499572" cy="1300406"/>
              <a:chOff x="4932040" y="2433638"/>
              <a:chExt cx="1008112" cy="56331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114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 rot="1943986" flipH="1">
              <a:off x="3344151" y="-62128"/>
              <a:ext cx="1690510" cy="2132856"/>
              <a:chOff x="-2413955" y="3789041"/>
              <a:chExt cx="2315783" cy="3096343"/>
            </a:xfrm>
          </p:grpSpPr>
          <p:sp>
            <p:nvSpPr>
              <p:cNvPr id="203" name="Rounded Rectangle 202"/>
              <p:cNvSpPr/>
              <p:nvPr/>
            </p:nvSpPr>
            <p:spPr>
              <a:xfrm>
                <a:off x="-2052736" y="3941676"/>
                <a:ext cx="864096" cy="2916324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/>
              <p:cNvSpPr/>
              <p:nvPr/>
            </p:nvSpPr>
            <p:spPr>
              <a:xfrm rot="1943986">
                <a:off x="-1818710" y="4481737"/>
                <a:ext cx="126015" cy="1980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hord 205"/>
              <p:cNvSpPr/>
              <p:nvPr/>
            </p:nvSpPr>
            <p:spPr>
              <a:xfrm rot="1943986">
                <a:off x="-2319484" y="4598498"/>
                <a:ext cx="504056" cy="33689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-2052736" y="5568826"/>
                <a:ext cx="864096" cy="144016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-2052736" y="5712842"/>
                <a:ext cx="864096" cy="7920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-2052736" y="5712842"/>
                <a:ext cx="864096" cy="14401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hord 209"/>
              <p:cNvSpPr/>
              <p:nvPr/>
            </p:nvSpPr>
            <p:spPr>
              <a:xfrm>
                <a:off x="-2052736" y="6072881"/>
                <a:ext cx="864096" cy="812503"/>
              </a:xfrm>
              <a:prstGeom prst="chord">
                <a:avLst>
                  <a:gd name="adj1" fmla="val 364880"/>
                  <a:gd name="adj2" fmla="val 10514780"/>
                </a:avLst>
              </a:pr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Freeform 210"/>
              <p:cNvSpPr/>
              <p:nvPr/>
            </p:nvSpPr>
            <p:spPr>
              <a:xfrm rot="6279324">
                <a:off x="-2306796" y="5170543"/>
                <a:ext cx="582473" cy="79679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-1709738" y="5529263"/>
                <a:ext cx="257175" cy="219075"/>
              </a:xfrm>
              <a:custGeom>
                <a:avLst/>
                <a:gdLst>
                  <a:gd name="connsiteX0" fmla="*/ 0 w 257175"/>
                  <a:gd name="connsiteY0" fmla="*/ 57150 h 219075"/>
                  <a:gd name="connsiteX1" fmla="*/ 14288 w 257175"/>
                  <a:gd name="connsiteY1" fmla="*/ 219075 h 219075"/>
                  <a:gd name="connsiteX2" fmla="*/ 257175 w 257175"/>
                  <a:gd name="connsiteY2" fmla="*/ 204787 h 219075"/>
                  <a:gd name="connsiteX3" fmla="*/ 252413 w 257175"/>
                  <a:gd name="connsiteY3" fmla="*/ 0 h 219075"/>
                  <a:gd name="connsiteX4" fmla="*/ 0 w 257175"/>
                  <a:gd name="connsiteY4" fmla="*/ 5715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19075">
                    <a:moveTo>
                      <a:pt x="0" y="57150"/>
                    </a:moveTo>
                    <a:lnTo>
                      <a:pt x="14288" y="219075"/>
                    </a:lnTo>
                    <a:lnTo>
                      <a:pt x="257175" y="204787"/>
                    </a:lnTo>
                    <a:lnTo>
                      <a:pt x="252413" y="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115073">
                <a:off x="-1545974" y="4117062"/>
                <a:ext cx="1447802" cy="566737"/>
              </a:xfrm>
              <a:custGeom>
                <a:avLst/>
                <a:gdLst>
                  <a:gd name="connsiteX0" fmla="*/ 38100 w 1447800"/>
                  <a:gd name="connsiteY0" fmla="*/ 0 h 566737"/>
                  <a:gd name="connsiteX1" fmla="*/ 1447800 w 1447800"/>
                  <a:gd name="connsiteY1" fmla="*/ 566737 h 566737"/>
                  <a:gd name="connsiteX2" fmla="*/ 0 w 1447800"/>
                  <a:gd name="connsiteY2" fmla="*/ 414337 h 566737"/>
                  <a:gd name="connsiteX3" fmla="*/ 38100 w 1447800"/>
                  <a:gd name="connsiteY3" fmla="*/ 0 h 56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800" h="566737">
                    <a:moveTo>
                      <a:pt x="38100" y="0"/>
                    </a:moveTo>
                    <a:lnTo>
                      <a:pt x="1447800" y="566737"/>
                    </a:lnTo>
                    <a:lnTo>
                      <a:pt x="0" y="414337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hord 213"/>
              <p:cNvSpPr/>
              <p:nvPr/>
            </p:nvSpPr>
            <p:spPr>
              <a:xfrm rot="1115073">
                <a:off x="-2124745" y="3789041"/>
                <a:ext cx="1008112" cy="864096"/>
              </a:xfrm>
              <a:prstGeom prst="chord">
                <a:avLst>
                  <a:gd name="adj1" fmla="val 10640031"/>
                  <a:gd name="adj2" fmla="val 120154"/>
                </a:avLst>
              </a:pr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67"/>
          <p:cNvGrpSpPr>
            <a:grpSpLocks noChangeAspect="1"/>
          </p:cNvGrpSpPr>
          <p:nvPr/>
        </p:nvGrpSpPr>
        <p:grpSpPr>
          <a:xfrm rot="5400000">
            <a:off x="9424788" y="1600549"/>
            <a:ext cx="1269959" cy="1470479"/>
            <a:chOff x="6516216" y="1268760"/>
            <a:chExt cx="1368152" cy="1584176"/>
          </a:xfrm>
        </p:grpSpPr>
        <p:sp>
          <p:nvSpPr>
            <p:cNvPr id="169" name="Rectangle 168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Trapezoid 171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Snip Same Side Corner Rectangle 177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96"/>
          <p:cNvGrpSpPr/>
          <p:nvPr/>
        </p:nvGrpSpPr>
        <p:grpSpPr>
          <a:xfrm rot="5400000">
            <a:off x="1754814" y="53498"/>
            <a:ext cx="2394012" cy="9577064"/>
            <a:chOff x="7343800" y="800708"/>
            <a:chExt cx="2754052" cy="10585176"/>
          </a:xfrm>
          <a:solidFill>
            <a:srgbClr val="FF0000"/>
          </a:solidFill>
        </p:grpSpPr>
        <p:grpSp>
          <p:nvGrpSpPr>
            <p:cNvPr id="15" name="Group 94"/>
            <p:cNvGrpSpPr/>
            <p:nvPr/>
          </p:nvGrpSpPr>
          <p:grpSpPr>
            <a:xfrm>
              <a:off x="7343800" y="800708"/>
              <a:ext cx="1800200" cy="5256584"/>
              <a:chOff x="7343800" y="800708"/>
              <a:chExt cx="1800200" cy="5256584"/>
            </a:xfrm>
            <a:grpFill/>
          </p:grpSpPr>
          <p:grpSp>
            <p:nvGrpSpPr>
              <p:cNvPr id="16" name="Group 12"/>
              <p:cNvGrpSpPr/>
              <p:nvPr/>
            </p:nvGrpSpPr>
            <p:grpSpPr>
              <a:xfrm>
                <a:off x="7343800" y="800708"/>
                <a:ext cx="1800200" cy="5256584"/>
                <a:chOff x="327695" y="476672"/>
                <a:chExt cx="1816739" cy="5828148"/>
              </a:xfrm>
              <a:grpFill/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327695" y="858376"/>
                  <a:ext cx="400149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47022" y="831912"/>
                  <a:ext cx="397412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11560" y="1660804"/>
                  <a:ext cx="534307" cy="464401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353047" y="1779217"/>
                  <a:ext cx="559623" cy="451324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1560" y="476672"/>
                  <a:ext cx="1305781" cy="1480165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0800000">
                  <a:off x="899592" y="979015"/>
                  <a:ext cx="706510" cy="60599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Moon 90"/>
              <p:cNvSpPr/>
              <p:nvPr/>
            </p:nvSpPr>
            <p:spPr>
              <a:xfrm rot="16200000">
                <a:off x="7920372" y="1160748"/>
                <a:ext cx="720080" cy="936104"/>
              </a:xfrm>
              <a:prstGeom prst="moon">
                <a:avLst>
                  <a:gd name="adj" fmla="val 664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62"/>
              <p:cNvGrpSpPr/>
              <p:nvPr/>
            </p:nvGrpSpPr>
            <p:grpSpPr>
              <a:xfrm>
                <a:off x="8038821" y="1124744"/>
                <a:ext cx="493619" cy="0"/>
                <a:chOff x="6559715" y="1052736"/>
                <a:chExt cx="691571" cy="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59715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63254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8190148" y="5913276"/>
              <a:ext cx="1907704" cy="54726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380644" y="2903908"/>
            <a:ext cx="1398007" cy="144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102"/>
          <p:cNvGrpSpPr/>
          <p:nvPr/>
        </p:nvGrpSpPr>
        <p:grpSpPr>
          <a:xfrm>
            <a:off x="1043608" y="2290598"/>
            <a:ext cx="1292110" cy="2866594"/>
            <a:chOff x="1043608" y="2290598"/>
            <a:chExt cx="1292110" cy="2866594"/>
          </a:xfrm>
        </p:grpSpPr>
        <p:sp>
          <p:nvSpPr>
            <p:cNvPr id="66" name="Freeform 65"/>
            <p:cNvSpPr/>
            <p:nvPr/>
          </p:nvSpPr>
          <p:spPr>
            <a:xfrm>
              <a:off x="1043608" y="3125652"/>
              <a:ext cx="374177" cy="82258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1865964" y="4563785"/>
              <a:ext cx="469754" cy="593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07986" y="4563785"/>
              <a:ext cx="443961" cy="593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23681" y="2290598"/>
              <a:ext cx="852248" cy="2418989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1595018" y="2925273"/>
              <a:ext cx="294604" cy="2199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72"/>
            <p:cNvGrpSpPr/>
            <p:nvPr/>
          </p:nvGrpSpPr>
          <p:grpSpPr>
            <a:xfrm>
              <a:off x="1607288" y="2716704"/>
              <a:ext cx="263654" cy="171774"/>
              <a:chOff x="1707098" y="2481209"/>
              <a:chExt cx="310339" cy="19848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67898" y="2481209"/>
                <a:ext cx="49539" cy="1905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707098" y="2489116"/>
                <a:ext cx="49539" cy="1905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3" name="Oval 122"/>
            <p:cNvSpPr/>
            <p:nvPr/>
          </p:nvSpPr>
          <p:spPr>
            <a:xfrm>
              <a:off x="1649652" y="3257946"/>
              <a:ext cx="216024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 rot="6702312">
              <a:off x="1586067" y="3215878"/>
              <a:ext cx="504817" cy="7350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839496" y="2996952"/>
            <a:ext cx="2194921" cy="3096344"/>
            <a:chOff x="2839496" y="2996952"/>
            <a:chExt cx="2194921" cy="3096344"/>
          </a:xfrm>
        </p:grpSpPr>
        <p:sp>
          <p:nvSpPr>
            <p:cNvPr id="25" name="Freeform 24"/>
            <p:cNvSpPr/>
            <p:nvPr/>
          </p:nvSpPr>
          <p:spPr>
            <a:xfrm rot="21052350" flipH="1">
              <a:off x="4640351" y="3835592"/>
              <a:ext cx="394066" cy="73852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3871588" y="4810564"/>
              <a:ext cx="543723" cy="6083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269534" y="4810564"/>
              <a:ext cx="471759" cy="6083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2839496" y="3351789"/>
              <a:ext cx="1978176" cy="274150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3355542" y="2996952"/>
              <a:ext cx="958207" cy="819593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35" name="Freeform 34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Chord 35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58"/>
            <p:cNvGrpSpPr/>
            <p:nvPr/>
          </p:nvGrpSpPr>
          <p:grpSpPr>
            <a:xfrm>
              <a:off x="3595451" y="3706626"/>
              <a:ext cx="531893" cy="197369"/>
              <a:chOff x="7310986" y="3084031"/>
              <a:chExt cx="544274" cy="18991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310986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758392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Oval 120"/>
            <p:cNvSpPr/>
            <p:nvPr/>
          </p:nvSpPr>
          <p:spPr>
            <a:xfrm>
              <a:off x="3747851" y="4221088"/>
              <a:ext cx="248085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 rot="16374071" flipH="1">
              <a:off x="3185989" y="3780126"/>
              <a:ext cx="736698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179"/>
          <p:cNvGrpSpPr>
            <a:grpSpLocks noChangeAspect="1"/>
          </p:cNvGrpSpPr>
          <p:nvPr/>
        </p:nvGrpSpPr>
        <p:grpSpPr>
          <a:xfrm rot="2880972">
            <a:off x="10092876" y="1065291"/>
            <a:ext cx="1269959" cy="1470479"/>
            <a:chOff x="6516216" y="1268760"/>
            <a:chExt cx="1368152" cy="1584176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Trapezoid 183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Snip Same Side Corner Rectangle 189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932040" y="3385758"/>
            <a:ext cx="1946363" cy="2346125"/>
            <a:chOff x="4932040" y="3385758"/>
            <a:chExt cx="1946363" cy="2346125"/>
          </a:xfrm>
        </p:grpSpPr>
        <p:grpSp>
          <p:nvGrpSpPr>
            <p:cNvPr id="106" name="Group 105"/>
            <p:cNvGrpSpPr/>
            <p:nvPr/>
          </p:nvGrpSpPr>
          <p:grpSpPr>
            <a:xfrm>
              <a:off x="4932040" y="3385758"/>
              <a:ext cx="1946363" cy="2346125"/>
              <a:chOff x="4932040" y="3385758"/>
              <a:chExt cx="1946363" cy="2346125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4932040" y="3933056"/>
                <a:ext cx="327762" cy="720080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1" name="Group 49"/>
              <p:cNvGrpSpPr/>
              <p:nvPr/>
            </p:nvGrpSpPr>
            <p:grpSpPr>
              <a:xfrm>
                <a:off x="5141785" y="4984990"/>
                <a:ext cx="790859" cy="746893"/>
                <a:chOff x="3083489" y="4581128"/>
                <a:chExt cx="1344495" cy="1224136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53"/>
              <p:cNvGrpSpPr/>
              <p:nvPr/>
            </p:nvGrpSpPr>
            <p:grpSpPr>
              <a:xfrm>
                <a:off x="6071742" y="4984990"/>
                <a:ext cx="804775" cy="746893"/>
                <a:chOff x="4355976" y="4581128"/>
                <a:chExt cx="1368152" cy="1224136"/>
              </a:xfrm>
            </p:grpSpPr>
            <p:sp>
              <p:nvSpPr>
                <p:cNvPr id="45" name="Freeform 44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Oval 39"/>
              <p:cNvSpPr/>
              <p:nvPr/>
            </p:nvSpPr>
            <p:spPr>
              <a:xfrm>
                <a:off x="5141785" y="3385758"/>
                <a:ext cx="1736618" cy="171346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oup 73"/>
              <p:cNvGrpSpPr/>
              <p:nvPr/>
            </p:nvGrpSpPr>
            <p:grpSpPr>
              <a:xfrm>
                <a:off x="5814781" y="3582631"/>
                <a:ext cx="449970" cy="238260"/>
                <a:chOff x="6800046" y="2644925"/>
                <a:chExt cx="528257" cy="271134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7219448" y="2644925"/>
                  <a:ext cx="108855" cy="2711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800046" y="2644925"/>
                  <a:ext cx="108855" cy="2711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Freeform 86"/>
              <p:cNvSpPr/>
              <p:nvPr/>
            </p:nvSpPr>
            <p:spPr>
              <a:xfrm rot="2984105">
                <a:off x="5983915" y="4154854"/>
                <a:ext cx="673405" cy="99302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5940152" y="4149080"/>
              <a:ext cx="248085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187624" y="2276872"/>
            <a:ext cx="1185492" cy="2880320"/>
            <a:chOff x="-1267799" y="548680"/>
            <a:chExt cx="1185492" cy="2880320"/>
          </a:xfrm>
        </p:grpSpPr>
        <p:sp>
          <p:nvSpPr>
            <p:cNvPr id="110" name="Freeform 109"/>
            <p:cNvSpPr/>
            <p:nvPr/>
          </p:nvSpPr>
          <p:spPr>
            <a:xfrm flipH="1">
              <a:off x="-576121" y="2832752"/>
              <a:ext cx="493814" cy="59624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-1267799" y="2832752"/>
              <a:ext cx="466700" cy="59624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-1146178" y="548680"/>
              <a:ext cx="895899" cy="2430571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hord 7"/>
            <p:cNvSpPr/>
            <p:nvPr/>
          </p:nvSpPr>
          <p:spPr>
            <a:xfrm>
              <a:off x="-431500" y="1161045"/>
              <a:ext cx="309693" cy="220961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-418602" y="958353"/>
              <a:ext cx="44242" cy="1657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 rot="10800000" flipV="1">
              <a:off x="-1054742" y="1599355"/>
              <a:ext cx="520951" cy="8850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/>
            <p:cNvSpPr/>
            <p:nvPr/>
          </p:nvSpPr>
          <p:spPr>
            <a:xfrm>
              <a:off x="-427032" y="1484784"/>
              <a:ext cx="176077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843808" y="2996952"/>
            <a:ext cx="1971897" cy="3096344"/>
            <a:chOff x="100353" y="0"/>
            <a:chExt cx="1971897" cy="3168352"/>
          </a:xfrm>
        </p:grpSpPr>
        <p:grpSp>
          <p:nvGrpSpPr>
            <p:cNvPr id="124" name="Group 123"/>
            <p:cNvGrpSpPr/>
            <p:nvPr/>
          </p:nvGrpSpPr>
          <p:grpSpPr>
            <a:xfrm>
              <a:off x="100353" y="0"/>
              <a:ext cx="1971897" cy="3168352"/>
              <a:chOff x="3751446" y="2780928"/>
              <a:chExt cx="2333306" cy="3816424"/>
            </a:xfrm>
          </p:grpSpPr>
          <p:grpSp>
            <p:nvGrpSpPr>
              <p:cNvPr id="125" name="Group 121"/>
              <p:cNvGrpSpPr/>
              <p:nvPr/>
            </p:nvGrpSpPr>
            <p:grpSpPr>
              <a:xfrm>
                <a:off x="3751446" y="2780928"/>
                <a:ext cx="2333306" cy="3816424"/>
                <a:chOff x="3741599" y="2780928"/>
                <a:chExt cx="2333306" cy="3816424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 flipH="1">
                  <a:off x="4958976" y="5016310"/>
                  <a:ext cx="641334" cy="74979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4248839" y="5016310"/>
                  <a:ext cx="556451" cy="74979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Chord 133"/>
                <p:cNvSpPr/>
                <p:nvPr/>
              </p:nvSpPr>
              <p:spPr>
                <a:xfrm>
                  <a:off x="3741599" y="3218285"/>
                  <a:ext cx="2333306" cy="3379067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5" name="Group 24"/>
                <p:cNvGrpSpPr/>
                <p:nvPr/>
              </p:nvGrpSpPr>
              <p:grpSpPr>
                <a:xfrm>
                  <a:off x="4350288" y="2780928"/>
                  <a:ext cx="1130228" cy="1010196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42" name="Freeform 141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3" name="Chord 142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1" name="Oval 140"/>
                <p:cNvSpPr/>
                <p:nvPr/>
              </p:nvSpPr>
              <p:spPr>
                <a:xfrm>
                  <a:off x="5364088" y="3689648"/>
                  <a:ext cx="111659" cy="2432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>
              <a:xfrm rot="20637456" flipH="1">
                <a:off x="4287051" y="3986102"/>
                <a:ext cx="736698" cy="109714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7" name="Oval 196"/>
            <p:cNvSpPr/>
            <p:nvPr/>
          </p:nvSpPr>
          <p:spPr>
            <a:xfrm>
              <a:off x="1773155" y="1196752"/>
              <a:ext cx="248085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103161" y="3356992"/>
            <a:ext cx="1814623" cy="2365425"/>
            <a:chOff x="5572963" y="548680"/>
            <a:chExt cx="1814623" cy="2365425"/>
          </a:xfrm>
        </p:grpSpPr>
        <p:grpSp>
          <p:nvGrpSpPr>
            <p:cNvPr id="144" name="Group 167"/>
            <p:cNvGrpSpPr/>
            <p:nvPr/>
          </p:nvGrpSpPr>
          <p:grpSpPr>
            <a:xfrm>
              <a:off x="5572963" y="548680"/>
              <a:ext cx="1814623" cy="2365425"/>
              <a:chOff x="8679772" y="3553328"/>
              <a:chExt cx="2038760" cy="2669835"/>
            </a:xfrm>
          </p:grpSpPr>
          <p:grpSp>
            <p:nvGrpSpPr>
              <p:cNvPr id="151" name="Group 49"/>
              <p:cNvGrpSpPr/>
              <p:nvPr/>
            </p:nvGrpSpPr>
            <p:grpSpPr>
              <a:xfrm>
                <a:off x="8679772" y="5373216"/>
                <a:ext cx="928455" cy="849947"/>
                <a:chOff x="3083489" y="4581128"/>
                <a:chExt cx="1344495" cy="1224136"/>
              </a:xfrm>
            </p:grpSpPr>
            <p:sp>
              <p:nvSpPr>
                <p:cNvPr id="160" name="Freeform 159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2" name="Group 53"/>
              <p:cNvGrpSpPr/>
              <p:nvPr/>
            </p:nvGrpSpPr>
            <p:grpSpPr>
              <a:xfrm>
                <a:off x="9771525" y="5373216"/>
                <a:ext cx="944792" cy="849947"/>
                <a:chOff x="4355976" y="4581128"/>
                <a:chExt cx="1368152" cy="1224136"/>
              </a:xfrm>
            </p:grpSpPr>
            <p:sp>
              <p:nvSpPr>
                <p:cNvPr id="157" name="Freeform 156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3" name="Oval 152"/>
              <p:cNvSpPr/>
              <p:nvPr/>
            </p:nvSpPr>
            <p:spPr>
              <a:xfrm>
                <a:off x="8679772" y="3553328"/>
                <a:ext cx="2038760" cy="194988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0171094" y="3848272"/>
                <a:ext cx="108855" cy="2711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1723949" flipV="1">
                <a:off x="9007332" y="4218291"/>
                <a:ext cx="766319" cy="110067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8" name="Oval 197"/>
            <p:cNvSpPr/>
            <p:nvPr/>
          </p:nvSpPr>
          <p:spPr>
            <a:xfrm>
              <a:off x="7132227" y="1412776"/>
              <a:ext cx="248085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5" name="metal_junk_impac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85 C -0.04461 0.01065 -0.08923 0.01944 -0.12604 0.0544 C -0.16284 0.08935 -0.19166 0.15069 -0.22048 0.21204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0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185 C -0.03541 0.00764 -0.07083 0.01343 -0.1 0.03634 C -0.12916 0.05926 -0.15208 0.09977 -0.17482 0.14028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74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5" name="Rounded Rectangle 74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sp>
        <p:nvSpPr>
          <p:cNvPr id="100" name="Freeform 99"/>
          <p:cNvSpPr/>
          <p:nvPr/>
        </p:nvSpPr>
        <p:spPr>
          <a:xfrm rot="8290489">
            <a:off x="792353" y="2318516"/>
            <a:ext cx="673152" cy="101540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3319137">
            <a:off x="674080" y="3120070"/>
            <a:ext cx="673152" cy="101540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5671413" y="2794428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3417196" y="2767388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4047836" y="3700050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938185" y="3700050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709551" y="2333799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100210" y="2851030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4156711" y="2905606"/>
            <a:ext cx="1243038" cy="60033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3"/>
          <p:cNvGrpSpPr/>
          <p:nvPr/>
        </p:nvGrpSpPr>
        <p:grpSpPr>
          <a:xfrm>
            <a:off x="4541709" y="2851030"/>
            <a:ext cx="418988" cy="226405"/>
            <a:chOff x="2302671" y="2170872"/>
            <a:chExt cx="576064" cy="288032"/>
          </a:xfrm>
        </p:grpSpPr>
        <p:sp>
          <p:nvSpPr>
            <p:cNvPr id="40" name="Oval 3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6989192" flipV="1">
            <a:off x="2884094" y="3130862"/>
            <a:ext cx="680293" cy="99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899592" y="2904814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843808" y="2904814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2161396" y="4343095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415362" y="4343095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20"/>
          <p:cNvGrpSpPr/>
          <p:nvPr/>
        </p:nvGrpSpPr>
        <p:grpSpPr>
          <a:xfrm>
            <a:off x="1174541" y="2187614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03648" y="2832806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585409" y="3772892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787367" y="3166551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65227" y="2864977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07195" y="2874870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821319" y="5163984"/>
            <a:ext cx="1104293" cy="10472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5652120" y="2276872"/>
            <a:ext cx="3923928" cy="5107396"/>
            <a:chOff x="5652120" y="2276872"/>
            <a:chExt cx="3923928" cy="5107396"/>
          </a:xfrm>
        </p:grpSpPr>
        <p:sp>
          <p:nvSpPr>
            <p:cNvPr id="49" name="Freeform 48"/>
            <p:cNvSpPr/>
            <p:nvPr/>
          </p:nvSpPr>
          <p:spPr>
            <a:xfrm>
              <a:off x="5652120" y="4322769"/>
              <a:ext cx="905522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8771140" y="4220474"/>
              <a:ext cx="804908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56415" y="3299821"/>
              <a:ext cx="2597937" cy="4084447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1"/>
            <p:cNvGrpSpPr/>
            <p:nvPr/>
          </p:nvGrpSpPr>
          <p:grpSpPr>
            <a:xfrm>
              <a:off x="6704551" y="2276872"/>
              <a:ext cx="1913527" cy="2042224"/>
              <a:chOff x="827584" y="1124744"/>
              <a:chExt cx="1072119" cy="1368152"/>
            </a:xfrm>
          </p:grpSpPr>
          <p:sp>
            <p:nvSpPr>
              <p:cNvPr id="84" name="Chord 83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Chord 84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Chord 79"/>
            <p:cNvSpPr/>
            <p:nvPr/>
          </p:nvSpPr>
          <p:spPr>
            <a:xfrm>
              <a:off x="7201359" y="4686167"/>
              <a:ext cx="1044060" cy="76152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933666" y="4034672"/>
              <a:ext cx="161830" cy="445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/>
            <p:cNvSpPr/>
            <p:nvPr/>
          </p:nvSpPr>
          <p:spPr>
            <a:xfrm>
              <a:off x="6917583" y="5713245"/>
              <a:ext cx="1616495" cy="1239244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356167" y="4056704"/>
              <a:ext cx="161830" cy="445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52120" y="2276872"/>
            <a:ext cx="3923928" cy="5107396"/>
            <a:chOff x="5652120" y="2276872"/>
            <a:chExt cx="3923928" cy="5107396"/>
          </a:xfrm>
        </p:grpSpPr>
        <p:sp>
          <p:nvSpPr>
            <p:cNvPr id="77" name="Freeform 76"/>
            <p:cNvSpPr/>
            <p:nvPr/>
          </p:nvSpPr>
          <p:spPr>
            <a:xfrm>
              <a:off x="5652120" y="4322769"/>
              <a:ext cx="905522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8771140" y="4220474"/>
              <a:ext cx="804908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56415" y="3299821"/>
              <a:ext cx="2597937" cy="4084447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11"/>
            <p:cNvGrpSpPr/>
            <p:nvPr/>
          </p:nvGrpSpPr>
          <p:grpSpPr>
            <a:xfrm>
              <a:off x="6704551" y="2276872"/>
              <a:ext cx="1913527" cy="2042224"/>
              <a:chOff x="827584" y="1124744"/>
              <a:chExt cx="1072119" cy="1368152"/>
            </a:xfrm>
          </p:grpSpPr>
          <p:sp>
            <p:nvSpPr>
              <p:cNvPr id="95" name="Chord 94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Chord 95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/>
          <p:cNvGrpSpPr/>
          <p:nvPr/>
        </p:nvGrpSpPr>
        <p:grpSpPr>
          <a:xfrm>
            <a:off x="5575003" y="2276872"/>
            <a:ext cx="3374245" cy="5107396"/>
            <a:chOff x="-2268760" y="548680"/>
            <a:chExt cx="3374245" cy="5107396"/>
          </a:xfrm>
        </p:grpSpPr>
        <p:grpSp>
          <p:nvGrpSpPr>
            <p:cNvPr id="52" name="Group 51"/>
            <p:cNvGrpSpPr/>
            <p:nvPr/>
          </p:nvGrpSpPr>
          <p:grpSpPr>
            <a:xfrm>
              <a:off x="-2268760" y="548680"/>
              <a:ext cx="3374245" cy="5107396"/>
              <a:chOff x="5528574" y="1772816"/>
              <a:chExt cx="2414909" cy="3595228"/>
            </a:xfrm>
          </p:grpSpPr>
          <p:sp>
            <p:nvSpPr>
              <p:cNvPr id="53" name="Freeform 52"/>
              <p:cNvSpPr/>
              <p:nvPr/>
            </p:nvSpPr>
            <p:spPr>
              <a:xfrm flipH="1">
                <a:off x="6416895" y="3805129"/>
                <a:ext cx="790330" cy="73717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84168" y="2492896"/>
                <a:ext cx="1859315" cy="2875148"/>
              </a:xfrm>
              <a:prstGeom prst="rect">
                <a:avLst/>
              </a:pr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11"/>
              <p:cNvGrpSpPr/>
              <p:nvPr/>
            </p:nvGrpSpPr>
            <p:grpSpPr>
              <a:xfrm>
                <a:off x="6333325" y="1772816"/>
                <a:ext cx="1369490" cy="1437574"/>
                <a:chOff x="827584" y="1124744"/>
                <a:chExt cx="1072119" cy="1368152"/>
              </a:xfrm>
            </p:grpSpPr>
            <p:sp>
              <p:nvSpPr>
                <p:cNvPr id="66" name="Chord 65"/>
                <p:cNvSpPr/>
                <p:nvPr/>
              </p:nvSpPr>
              <p:spPr>
                <a:xfrm>
                  <a:off x="827584" y="1124744"/>
                  <a:ext cx="1072119" cy="1368152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Chord 66"/>
                <p:cNvSpPr/>
                <p:nvPr/>
              </p:nvSpPr>
              <p:spPr>
                <a:xfrm rot="10800000">
                  <a:off x="827584" y="1700808"/>
                  <a:ext cx="1072119" cy="216024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935596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1151620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Chord 55"/>
              <p:cNvSpPr/>
              <p:nvPr/>
            </p:nvSpPr>
            <p:spPr>
              <a:xfrm>
                <a:off x="5734716" y="3468781"/>
                <a:ext cx="747222" cy="53605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5528574" y="4191768"/>
                <a:ext cx="1156907" cy="872336"/>
              </a:xfrm>
              <a:prstGeom prst="arc">
                <a:avLst>
                  <a:gd name="adj1" fmla="val 1588759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3141" y="3025686"/>
                <a:ext cx="115820" cy="3137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Freeform 105"/>
            <p:cNvSpPr/>
            <p:nvPr/>
          </p:nvSpPr>
          <p:spPr>
            <a:xfrm rot="327891">
              <a:off x="-671354" y="2984232"/>
              <a:ext cx="1342708" cy="204549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89" grpId="0" animBg="1"/>
      <p:bldP spid="89" grpId="1" animBg="1"/>
      <p:bldP spid="88" grpId="0" animBg="1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-198276" y="-387424"/>
            <a:ext cx="8370676" cy="3717032"/>
            <a:chOff x="-1903708" y="-243408"/>
            <a:chExt cx="8851972" cy="3888432"/>
          </a:xfrm>
        </p:grpSpPr>
        <p:pic>
          <p:nvPicPr>
            <p:cNvPr id="49" name="Picture 48" descr="lunchse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-243408"/>
              <a:ext cx="1705213" cy="2462557"/>
            </a:xfrm>
            <a:prstGeom prst="rect">
              <a:avLst/>
            </a:prstGeom>
          </p:spPr>
        </p:pic>
        <p:pic>
          <p:nvPicPr>
            <p:cNvPr id="50" name="Picture 2" descr="http://www.wetterzentrale.de/pics/MS_Karlsruhe_av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7844" y="-99392"/>
              <a:ext cx="2808312" cy="2193993"/>
            </a:xfrm>
            <a:prstGeom prst="rect">
              <a:avLst/>
            </a:prstGeom>
            <a:noFill/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-1903708" y="3645024"/>
              <a:ext cx="885197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948264" y="0"/>
              <a:ext cx="0" cy="3645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/>
        </p:nvSpPr>
        <p:spPr>
          <a:xfrm rot="8858511">
            <a:off x="4412933" y="1902922"/>
            <a:ext cx="806570" cy="10399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2171030" flipV="1">
            <a:off x="6552613" y="1831023"/>
            <a:ext cx="806570" cy="111862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572000" y="2564904"/>
            <a:ext cx="517937" cy="1119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6732240" y="2564904"/>
            <a:ext cx="591928" cy="1119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5938841" y="4198932"/>
            <a:ext cx="709764" cy="81424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130936" y="4198932"/>
            <a:ext cx="670792" cy="81424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8"/>
          <p:cNvGrpSpPr/>
          <p:nvPr/>
        </p:nvGrpSpPr>
        <p:grpSpPr>
          <a:xfrm>
            <a:off x="4903286" y="1484784"/>
            <a:ext cx="1972970" cy="2815928"/>
            <a:chOff x="2623892" y="1232756"/>
            <a:chExt cx="2226410" cy="3505543"/>
          </a:xfrm>
        </p:grpSpPr>
        <p:sp>
          <p:nvSpPr>
            <p:cNvPr id="2" name="Oval 1"/>
            <p:cNvSpPr/>
            <p:nvPr/>
          </p:nvSpPr>
          <p:spPr>
            <a:xfrm>
              <a:off x="2623892" y="1612875"/>
              <a:ext cx="2226410" cy="3125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12794" y="1232756"/>
              <a:ext cx="781196" cy="1184397"/>
            </a:xfrm>
            <a:custGeom>
              <a:avLst/>
              <a:gdLst>
                <a:gd name="connsiteX0" fmla="*/ 166687 w 542925"/>
                <a:gd name="connsiteY0" fmla="*/ 1009650 h 1009650"/>
                <a:gd name="connsiteX1" fmla="*/ 376237 w 542925"/>
                <a:gd name="connsiteY1" fmla="*/ 981075 h 1009650"/>
                <a:gd name="connsiteX2" fmla="*/ 352425 w 542925"/>
                <a:gd name="connsiteY2" fmla="*/ 757238 h 1009650"/>
                <a:gd name="connsiteX3" fmla="*/ 428625 w 542925"/>
                <a:gd name="connsiteY3" fmla="*/ 457200 h 1009650"/>
                <a:gd name="connsiteX4" fmla="*/ 542925 w 542925"/>
                <a:gd name="connsiteY4" fmla="*/ 247650 h 1009650"/>
                <a:gd name="connsiteX5" fmla="*/ 495300 w 542925"/>
                <a:gd name="connsiteY5" fmla="*/ 47625 h 1009650"/>
                <a:gd name="connsiteX6" fmla="*/ 447675 w 542925"/>
                <a:gd name="connsiteY6" fmla="*/ 171450 h 1009650"/>
                <a:gd name="connsiteX7" fmla="*/ 333375 w 542925"/>
                <a:gd name="connsiteY7" fmla="*/ 0 h 1009650"/>
                <a:gd name="connsiteX8" fmla="*/ 347662 w 542925"/>
                <a:gd name="connsiteY8" fmla="*/ 204788 h 1009650"/>
                <a:gd name="connsiteX9" fmla="*/ 152400 w 542925"/>
                <a:gd name="connsiteY9" fmla="*/ 80963 h 1009650"/>
                <a:gd name="connsiteX10" fmla="*/ 257175 w 542925"/>
                <a:gd name="connsiteY10" fmla="*/ 323850 h 1009650"/>
                <a:gd name="connsiteX11" fmla="*/ 85725 w 542925"/>
                <a:gd name="connsiteY11" fmla="*/ 238125 h 1009650"/>
                <a:gd name="connsiteX12" fmla="*/ 223837 w 542925"/>
                <a:gd name="connsiteY12" fmla="*/ 519113 h 1009650"/>
                <a:gd name="connsiteX13" fmla="*/ 0 w 542925"/>
                <a:gd name="connsiteY13" fmla="*/ 490538 h 1009650"/>
                <a:gd name="connsiteX14" fmla="*/ 204787 w 542925"/>
                <a:gd name="connsiteY14" fmla="*/ 781050 h 1009650"/>
                <a:gd name="connsiteX15" fmla="*/ 0 w 542925"/>
                <a:gd name="connsiteY15" fmla="*/ 738188 h 1009650"/>
                <a:gd name="connsiteX16" fmla="*/ 166687 w 542925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28625 w 597218"/>
                <a:gd name="connsiteY3" fmla="*/ 457200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34340 w 597218"/>
                <a:gd name="connsiteY3" fmla="*/ 432048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495300"/>
                <a:gd name="connsiteY0" fmla="*/ 1009650 h 1009650"/>
                <a:gd name="connsiteX1" fmla="*/ 376237 w 495300"/>
                <a:gd name="connsiteY1" fmla="*/ 981075 h 1009650"/>
                <a:gd name="connsiteX2" fmla="*/ 352425 w 495300"/>
                <a:gd name="connsiteY2" fmla="*/ 757238 h 1009650"/>
                <a:gd name="connsiteX3" fmla="*/ 434340 w 495300"/>
                <a:gd name="connsiteY3" fmla="*/ 432048 h 1009650"/>
                <a:gd name="connsiteX4" fmla="*/ 488633 w 495300"/>
                <a:gd name="connsiteY4" fmla="*/ 360040 h 1009650"/>
                <a:gd name="connsiteX5" fmla="*/ 495300 w 495300"/>
                <a:gd name="connsiteY5" fmla="*/ 47625 h 1009650"/>
                <a:gd name="connsiteX6" fmla="*/ 447675 w 495300"/>
                <a:gd name="connsiteY6" fmla="*/ 171450 h 1009650"/>
                <a:gd name="connsiteX7" fmla="*/ 333375 w 495300"/>
                <a:gd name="connsiteY7" fmla="*/ 0 h 1009650"/>
                <a:gd name="connsiteX8" fmla="*/ 347662 w 495300"/>
                <a:gd name="connsiteY8" fmla="*/ 204788 h 1009650"/>
                <a:gd name="connsiteX9" fmla="*/ 152400 w 495300"/>
                <a:gd name="connsiteY9" fmla="*/ 80963 h 1009650"/>
                <a:gd name="connsiteX10" fmla="*/ 257175 w 495300"/>
                <a:gd name="connsiteY10" fmla="*/ 323850 h 1009650"/>
                <a:gd name="connsiteX11" fmla="*/ 85725 w 495300"/>
                <a:gd name="connsiteY11" fmla="*/ 238125 h 1009650"/>
                <a:gd name="connsiteX12" fmla="*/ 223837 w 495300"/>
                <a:gd name="connsiteY12" fmla="*/ 519113 h 1009650"/>
                <a:gd name="connsiteX13" fmla="*/ 0 w 495300"/>
                <a:gd name="connsiteY13" fmla="*/ 490538 h 1009650"/>
                <a:gd name="connsiteX14" fmla="*/ 204787 w 495300"/>
                <a:gd name="connsiteY14" fmla="*/ 781050 h 1009650"/>
                <a:gd name="connsiteX15" fmla="*/ 0 w 495300"/>
                <a:gd name="connsiteY15" fmla="*/ 738188 h 1009650"/>
                <a:gd name="connsiteX16" fmla="*/ 166687 w 495300"/>
                <a:gd name="connsiteY1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300" h="1009650">
                  <a:moveTo>
                    <a:pt x="166687" y="1009650"/>
                  </a:moveTo>
                  <a:lnTo>
                    <a:pt x="376237" y="981075"/>
                  </a:lnTo>
                  <a:lnTo>
                    <a:pt x="352425" y="757238"/>
                  </a:lnTo>
                  <a:lnTo>
                    <a:pt x="434340" y="432048"/>
                  </a:lnTo>
                  <a:lnTo>
                    <a:pt x="488633" y="360040"/>
                  </a:lnTo>
                  <a:lnTo>
                    <a:pt x="495300" y="47625"/>
                  </a:lnTo>
                  <a:lnTo>
                    <a:pt x="447675" y="171450"/>
                  </a:lnTo>
                  <a:lnTo>
                    <a:pt x="333375" y="0"/>
                  </a:lnTo>
                  <a:lnTo>
                    <a:pt x="347662" y="204788"/>
                  </a:lnTo>
                  <a:lnTo>
                    <a:pt x="152400" y="80963"/>
                  </a:lnTo>
                  <a:lnTo>
                    <a:pt x="257175" y="323850"/>
                  </a:lnTo>
                  <a:lnTo>
                    <a:pt x="85725" y="238125"/>
                  </a:lnTo>
                  <a:lnTo>
                    <a:pt x="223837" y="519113"/>
                  </a:lnTo>
                  <a:lnTo>
                    <a:pt x="0" y="490538"/>
                  </a:lnTo>
                  <a:lnTo>
                    <a:pt x="204787" y="781050"/>
                  </a:lnTo>
                  <a:lnTo>
                    <a:pt x="0" y="738188"/>
                  </a:lnTo>
                  <a:lnTo>
                    <a:pt x="166687" y="100965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Arc 8"/>
          <p:cNvSpPr/>
          <p:nvPr/>
        </p:nvSpPr>
        <p:spPr>
          <a:xfrm flipV="1">
            <a:off x="5316429" y="2893723"/>
            <a:ext cx="1180410" cy="782268"/>
          </a:xfrm>
          <a:prstGeom prst="arc">
            <a:avLst>
              <a:gd name="adj1" fmla="val 11065761"/>
              <a:gd name="adj2" fmla="val 2121753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9"/>
          <p:cNvSpPr/>
          <p:nvPr/>
        </p:nvSpPr>
        <p:spPr>
          <a:xfrm>
            <a:off x="5566812" y="2949820"/>
            <a:ext cx="590205" cy="328459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282703" y="2570443"/>
            <a:ext cx="455301" cy="3392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889771" y="2570443"/>
            <a:ext cx="455301" cy="3392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5515511" y="2638297"/>
            <a:ext cx="679965" cy="256565"/>
            <a:chOff x="5515511" y="2638297"/>
            <a:chExt cx="679965" cy="256565"/>
          </a:xfrm>
        </p:grpSpPr>
        <p:sp>
          <p:nvSpPr>
            <p:cNvPr id="11" name="Oval 10"/>
            <p:cNvSpPr/>
            <p:nvPr/>
          </p:nvSpPr>
          <p:spPr>
            <a:xfrm>
              <a:off x="6111162" y="2638297"/>
              <a:ext cx="84314" cy="2463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515511" y="2648517"/>
              <a:ext cx="84314" cy="2463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" name="Straight Connector 16"/>
          <p:cNvCxnSpPr>
            <a:stCxn id="14" idx="3"/>
            <a:endCxn id="15" idx="1"/>
          </p:cNvCxnSpPr>
          <p:nvPr/>
        </p:nvCxnSpPr>
        <p:spPr>
          <a:xfrm>
            <a:off x="5738004" y="2740077"/>
            <a:ext cx="1517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67544" y="2492896"/>
            <a:ext cx="3374245" cy="5107396"/>
            <a:chOff x="-2268760" y="548680"/>
            <a:chExt cx="3374245" cy="5107396"/>
          </a:xfrm>
        </p:grpSpPr>
        <p:grpSp>
          <p:nvGrpSpPr>
            <p:cNvPr id="20" name="Group 51"/>
            <p:cNvGrpSpPr/>
            <p:nvPr/>
          </p:nvGrpSpPr>
          <p:grpSpPr>
            <a:xfrm>
              <a:off x="-2268760" y="548680"/>
              <a:ext cx="3374245" cy="5107396"/>
              <a:chOff x="5528574" y="1772816"/>
              <a:chExt cx="2414909" cy="3595228"/>
            </a:xfrm>
          </p:grpSpPr>
          <p:sp>
            <p:nvSpPr>
              <p:cNvPr id="22" name="Freeform 21"/>
              <p:cNvSpPr/>
              <p:nvPr/>
            </p:nvSpPr>
            <p:spPr>
              <a:xfrm flipH="1">
                <a:off x="6416895" y="3805129"/>
                <a:ext cx="790330" cy="73717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84168" y="2492896"/>
                <a:ext cx="1859315" cy="2875148"/>
              </a:xfrm>
              <a:prstGeom prst="rect">
                <a:avLst/>
              </a:pr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11"/>
              <p:cNvGrpSpPr/>
              <p:nvPr/>
            </p:nvGrpSpPr>
            <p:grpSpPr>
              <a:xfrm>
                <a:off x="6333325" y="1772816"/>
                <a:ext cx="1369490" cy="1437574"/>
                <a:chOff x="827584" y="1124744"/>
                <a:chExt cx="1072119" cy="1368152"/>
              </a:xfrm>
            </p:grpSpPr>
            <p:sp>
              <p:nvSpPr>
                <p:cNvPr id="28" name="Chord 27"/>
                <p:cNvSpPr/>
                <p:nvPr/>
              </p:nvSpPr>
              <p:spPr>
                <a:xfrm>
                  <a:off x="827584" y="1124744"/>
                  <a:ext cx="1072119" cy="1368152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Chord 28"/>
                <p:cNvSpPr/>
                <p:nvPr/>
              </p:nvSpPr>
              <p:spPr>
                <a:xfrm rot="10800000">
                  <a:off x="827584" y="1700808"/>
                  <a:ext cx="1072119" cy="216024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935596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151620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Chord 24"/>
              <p:cNvSpPr/>
              <p:nvPr/>
            </p:nvSpPr>
            <p:spPr>
              <a:xfrm>
                <a:off x="5734716" y="3468781"/>
                <a:ext cx="747222" cy="53605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5528574" y="4191768"/>
                <a:ext cx="1156907" cy="872336"/>
              </a:xfrm>
              <a:prstGeom prst="arc">
                <a:avLst>
                  <a:gd name="adj1" fmla="val 1588759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3141" y="3025686"/>
                <a:ext cx="115820" cy="3137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rot="327891">
              <a:off x="-671354" y="2984232"/>
              <a:ext cx="1342708" cy="204549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9552" y="2492896"/>
            <a:ext cx="3923928" cy="5107396"/>
            <a:chOff x="5652120" y="2276872"/>
            <a:chExt cx="3923928" cy="5107396"/>
          </a:xfrm>
        </p:grpSpPr>
        <p:sp>
          <p:nvSpPr>
            <p:cNvPr id="34" name="Freeform 33"/>
            <p:cNvSpPr/>
            <p:nvPr/>
          </p:nvSpPr>
          <p:spPr>
            <a:xfrm>
              <a:off x="5652120" y="4322769"/>
              <a:ext cx="905522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8771140" y="4220474"/>
              <a:ext cx="804908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56415" y="3299821"/>
              <a:ext cx="2597937" cy="4084447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11"/>
            <p:cNvGrpSpPr/>
            <p:nvPr/>
          </p:nvGrpSpPr>
          <p:grpSpPr>
            <a:xfrm>
              <a:off x="6704551" y="2276872"/>
              <a:ext cx="1913527" cy="2042224"/>
              <a:chOff x="827584" y="1124744"/>
              <a:chExt cx="1072119" cy="1368152"/>
            </a:xfrm>
          </p:grpSpPr>
          <p:sp>
            <p:nvSpPr>
              <p:cNvPr id="38" name="Chord 3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Chord 38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62"/>
          <p:cNvGrpSpPr/>
          <p:nvPr/>
        </p:nvGrpSpPr>
        <p:grpSpPr>
          <a:xfrm>
            <a:off x="5364088" y="2750948"/>
            <a:ext cx="936104" cy="0"/>
            <a:chOff x="6444208" y="1052736"/>
            <a:chExt cx="936104" cy="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092280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76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" name="Rounded Rectangle 79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grpSp>
        <p:nvGrpSpPr>
          <p:cNvPr id="74" name="Group 22"/>
          <p:cNvGrpSpPr/>
          <p:nvPr/>
        </p:nvGrpSpPr>
        <p:grpSpPr>
          <a:xfrm rot="2059521" flipH="1">
            <a:off x="3278113" y="2234911"/>
            <a:ext cx="1054707" cy="589132"/>
            <a:chOff x="-333721" y="835738"/>
            <a:chExt cx="2836640" cy="1893885"/>
          </a:xfrm>
          <a:solidFill>
            <a:srgbClr val="00FFFF"/>
          </a:solidFill>
        </p:grpSpPr>
        <p:sp>
          <p:nvSpPr>
            <p:cNvPr id="75" name="Freeform 74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22"/>
          <p:cNvGrpSpPr/>
          <p:nvPr/>
        </p:nvGrpSpPr>
        <p:grpSpPr>
          <a:xfrm rot="8593640" flipH="1" flipV="1">
            <a:off x="5222534" y="2172896"/>
            <a:ext cx="1054707" cy="599369"/>
            <a:chOff x="-333721" y="835738"/>
            <a:chExt cx="2836640" cy="1893885"/>
          </a:xfrm>
          <a:solidFill>
            <a:srgbClr val="00FFFF"/>
          </a:solidFill>
        </p:grpSpPr>
        <p:sp>
          <p:nvSpPr>
            <p:cNvPr id="70" name="Freeform 69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Freeform 88"/>
          <p:cNvSpPr/>
          <p:nvPr/>
        </p:nvSpPr>
        <p:spPr>
          <a:xfrm rot="3319137">
            <a:off x="674080" y="3120070"/>
            <a:ext cx="673152" cy="101540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5671413" y="2794428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3417196" y="2767388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4047836" y="3700050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938185" y="3700050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709551" y="2333799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100210" y="2851030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4156711" y="2905606"/>
            <a:ext cx="1243038" cy="60033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3"/>
          <p:cNvGrpSpPr/>
          <p:nvPr/>
        </p:nvGrpSpPr>
        <p:grpSpPr>
          <a:xfrm>
            <a:off x="4541709" y="2851030"/>
            <a:ext cx="418988" cy="226405"/>
            <a:chOff x="2302671" y="2170872"/>
            <a:chExt cx="576064" cy="288032"/>
          </a:xfrm>
        </p:grpSpPr>
        <p:sp>
          <p:nvSpPr>
            <p:cNvPr id="40" name="Oval 3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6989192" flipV="1">
            <a:off x="2884094" y="3130862"/>
            <a:ext cx="680293" cy="99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2161396" y="4343095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415362" y="4343095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20"/>
          <p:cNvGrpSpPr/>
          <p:nvPr/>
        </p:nvGrpSpPr>
        <p:grpSpPr>
          <a:xfrm>
            <a:off x="1174541" y="2187614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03648" y="2832806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585409" y="3772892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787367" y="3166551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65227" y="2864977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07195" y="2874870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821319" y="5163984"/>
            <a:ext cx="1104293" cy="10472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72"/>
          <p:cNvGrpSpPr/>
          <p:nvPr/>
        </p:nvGrpSpPr>
        <p:grpSpPr>
          <a:xfrm>
            <a:off x="5652120" y="2276872"/>
            <a:ext cx="3923928" cy="5107396"/>
            <a:chOff x="5652120" y="2276872"/>
            <a:chExt cx="3923928" cy="5107396"/>
          </a:xfrm>
        </p:grpSpPr>
        <p:sp>
          <p:nvSpPr>
            <p:cNvPr id="77" name="Freeform 76"/>
            <p:cNvSpPr/>
            <p:nvPr/>
          </p:nvSpPr>
          <p:spPr>
            <a:xfrm>
              <a:off x="5652120" y="4322769"/>
              <a:ext cx="905522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8771140" y="4220474"/>
              <a:ext cx="804908" cy="214819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56415" y="3299821"/>
              <a:ext cx="2597937" cy="4084447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1"/>
            <p:cNvGrpSpPr/>
            <p:nvPr/>
          </p:nvGrpSpPr>
          <p:grpSpPr>
            <a:xfrm>
              <a:off x="6704551" y="2276872"/>
              <a:ext cx="1913527" cy="2042224"/>
              <a:chOff x="827584" y="1124744"/>
              <a:chExt cx="1072119" cy="1368152"/>
            </a:xfrm>
          </p:grpSpPr>
          <p:sp>
            <p:nvSpPr>
              <p:cNvPr id="95" name="Chord 94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Chord 95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98"/>
          <p:cNvGrpSpPr/>
          <p:nvPr/>
        </p:nvGrpSpPr>
        <p:grpSpPr>
          <a:xfrm flipH="1">
            <a:off x="6372200" y="2276872"/>
            <a:ext cx="3384375" cy="5107396"/>
            <a:chOff x="-2268760" y="548680"/>
            <a:chExt cx="3374245" cy="5107396"/>
          </a:xfrm>
        </p:grpSpPr>
        <p:grpSp>
          <p:nvGrpSpPr>
            <p:cNvPr id="22" name="Group 51"/>
            <p:cNvGrpSpPr/>
            <p:nvPr/>
          </p:nvGrpSpPr>
          <p:grpSpPr>
            <a:xfrm>
              <a:off x="-2268760" y="548680"/>
              <a:ext cx="3374245" cy="5107396"/>
              <a:chOff x="5528574" y="1772816"/>
              <a:chExt cx="2414909" cy="3595228"/>
            </a:xfrm>
          </p:grpSpPr>
          <p:sp>
            <p:nvSpPr>
              <p:cNvPr id="53" name="Freeform 52"/>
              <p:cNvSpPr/>
              <p:nvPr/>
            </p:nvSpPr>
            <p:spPr>
              <a:xfrm flipH="1">
                <a:off x="6416895" y="3805129"/>
                <a:ext cx="790330" cy="73717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84168" y="2492896"/>
                <a:ext cx="1859315" cy="2875148"/>
              </a:xfrm>
              <a:prstGeom prst="rect">
                <a:avLst/>
              </a:pr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oup 11"/>
              <p:cNvGrpSpPr/>
              <p:nvPr/>
            </p:nvGrpSpPr>
            <p:grpSpPr>
              <a:xfrm>
                <a:off x="6333325" y="1772816"/>
                <a:ext cx="1369490" cy="1437574"/>
                <a:chOff x="827584" y="1124744"/>
                <a:chExt cx="1072119" cy="1368152"/>
              </a:xfrm>
            </p:grpSpPr>
            <p:sp>
              <p:nvSpPr>
                <p:cNvPr id="66" name="Chord 65"/>
                <p:cNvSpPr/>
                <p:nvPr/>
              </p:nvSpPr>
              <p:spPr>
                <a:xfrm>
                  <a:off x="827584" y="1124744"/>
                  <a:ext cx="1072119" cy="1368152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Chord 66"/>
                <p:cNvSpPr/>
                <p:nvPr/>
              </p:nvSpPr>
              <p:spPr>
                <a:xfrm rot="10800000">
                  <a:off x="827584" y="1700808"/>
                  <a:ext cx="1072119" cy="216024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935596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1151620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Chord 55"/>
              <p:cNvSpPr/>
              <p:nvPr/>
            </p:nvSpPr>
            <p:spPr>
              <a:xfrm>
                <a:off x="5734716" y="3468781"/>
                <a:ext cx="747222" cy="53605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5528574" y="4191768"/>
                <a:ext cx="1156907" cy="872336"/>
              </a:xfrm>
              <a:prstGeom prst="arc">
                <a:avLst>
                  <a:gd name="adj1" fmla="val 1588759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3141" y="3025686"/>
                <a:ext cx="115820" cy="3137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Freeform 105"/>
            <p:cNvSpPr/>
            <p:nvPr/>
          </p:nvSpPr>
          <p:spPr>
            <a:xfrm rot="327891">
              <a:off x="-671354" y="2984232"/>
              <a:ext cx="1342708" cy="204549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Moon 92"/>
          <p:cNvSpPr/>
          <p:nvPr/>
        </p:nvSpPr>
        <p:spPr>
          <a:xfrm rot="16200000">
            <a:off x="4515411" y="2693501"/>
            <a:ext cx="576063" cy="1470997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9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0" y="-459432"/>
            <a:ext cx="9144000" cy="3888432"/>
            <a:chOff x="0" y="-459432"/>
            <a:chExt cx="9144000" cy="3888432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-459432"/>
              <a:ext cx="3769919" cy="3024336"/>
            </a:xfrm>
            <a:prstGeom prst="rect">
              <a:avLst/>
            </a:prstGeom>
            <a:noFill/>
          </p:spPr>
        </p:pic>
        <p:pic>
          <p:nvPicPr>
            <p:cNvPr id="101" name="Picture 4" descr="avnpanel 500 hP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048" y="-243408"/>
              <a:ext cx="3744416" cy="2808312"/>
            </a:xfrm>
            <a:prstGeom prst="rect">
              <a:avLst/>
            </a:prstGeom>
            <a:noFill/>
          </p:spPr>
        </p:pic>
      </p:grpSp>
      <p:grpSp>
        <p:nvGrpSpPr>
          <p:cNvPr id="137" name="Group 136"/>
          <p:cNvGrpSpPr/>
          <p:nvPr/>
        </p:nvGrpSpPr>
        <p:grpSpPr>
          <a:xfrm rot="318913">
            <a:off x="3125261" y="2761808"/>
            <a:ext cx="1463445" cy="1325430"/>
            <a:chOff x="1731142" y="119735"/>
            <a:chExt cx="1463445" cy="1325430"/>
          </a:xfrm>
        </p:grpSpPr>
        <p:sp>
          <p:nvSpPr>
            <p:cNvPr id="138" name="Freeform 137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9" name="Picture 2" descr="coke bott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000053">
              <a:off x="2051499" y="-200622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140" name="Group 139"/>
          <p:cNvGrpSpPr/>
          <p:nvPr/>
        </p:nvGrpSpPr>
        <p:grpSpPr>
          <a:xfrm rot="20248523">
            <a:off x="2854541" y="2660610"/>
            <a:ext cx="901452" cy="1701803"/>
            <a:chOff x="1738344" y="-256638"/>
            <a:chExt cx="901452" cy="1701803"/>
          </a:xfrm>
        </p:grpSpPr>
        <p:sp>
          <p:nvSpPr>
            <p:cNvPr id="141" name="Freeform 140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3" name="Picture 2" descr="coke bott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8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145" name="Freeform 144"/>
          <p:cNvSpPr/>
          <p:nvPr/>
        </p:nvSpPr>
        <p:spPr>
          <a:xfrm rot="844739">
            <a:off x="3136083" y="3762571"/>
            <a:ext cx="47847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96"/>
          <p:cNvGrpSpPr/>
          <p:nvPr/>
        </p:nvGrpSpPr>
        <p:grpSpPr>
          <a:xfrm rot="5400000">
            <a:off x="2726922" y="-846602"/>
            <a:ext cx="2754052" cy="10585176"/>
            <a:chOff x="7343800" y="800708"/>
            <a:chExt cx="2754052" cy="10585176"/>
          </a:xfrm>
          <a:solidFill>
            <a:srgbClr val="FF0000"/>
          </a:solidFill>
        </p:grpSpPr>
        <p:grpSp>
          <p:nvGrpSpPr>
            <p:cNvPr id="3" name="Group 94"/>
            <p:cNvGrpSpPr/>
            <p:nvPr/>
          </p:nvGrpSpPr>
          <p:grpSpPr>
            <a:xfrm>
              <a:off x="7343800" y="800708"/>
              <a:ext cx="1800200" cy="5256584"/>
              <a:chOff x="7343800" y="800708"/>
              <a:chExt cx="1800200" cy="5256584"/>
            </a:xfrm>
            <a:grpFill/>
          </p:grpSpPr>
          <p:grpSp>
            <p:nvGrpSpPr>
              <p:cNvPr id="4" name="Group 12"/>
              <p:cNvGrpSpPr/>
              <p:nvPr/>
            </p:nvGrpSpPr>
            <p:grpSpPr>
              <a:xfrm>
                <a:off x="7343800" y="800708"/>
                <a:ext cx="1800200" cy="5256584"/>
                <a:chOff x="327695" y="476672"/>
                <a:chExt cx="1816739" cy="5828148"/>
              </a:xfrm>
              <a:grpFill/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327695" y="858376"/>
                  <a:ext cx="400149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47022" y="831912"/>
                  <a:ext cx="397412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11560" y="1660804"/>
                  <a:ext cx="534307" cy="464401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353047" y="1779217"/>
                  <a:ext cx="559623" cy="451324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1560" y="476672"/>
                  <a:ext cx="1305781" cy="1480165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0800000">
                  <a:off x="899592" y="979015"/>
                  <a:ext cx="706510" cy="60599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Moon 90"/>
              <p:cNvSpPr/>
              <p:nvPr/>
            </p:nvSpPr>
            <p:spPr>
              <a:xfrm rot="16200000">
                <a:off x="7920372" y="1160748"/>
                <a:ext cx="720080" cy="936104"/>
              </a:xfrm>
              <a:prstGeom prst="moon">
                <a:avLst>
                  <a:gd name="adj" fmla="val 664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62"/>
              <p:cNvGrpSpPr/>
              <p:nvPr/>
            </p:nvGrpSpPr>
            <p:grpSpPr>
              <a:xfrm>
                <a:off x="8038821" y="1124744"/>
                <a:ext cx="493619" cy="0"/>
                <a:chOff x="6559715" y="1052736"/>
                <a:chExt cx="691571" cy="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59715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63254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8190148" y="5913276"/>
              <a:ext cx="1907704" cy="54726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043608" y="1988840"/>
            <a:ext cx="1656184" cy="3312368"/>
            <a:chOff x="1043608" y="1988840"/>
            <a:chExt cx="1656184" cy="3312368"/>
          </a:xfrm>
        </p:grpSpPr>
        <p:sp>
          <p:nvSpPr>
            <p:cNvPr id="146" name="Freeform 145"/>
            <p:cNvSpPr/>
            <p:nvPr/>
          </p:nvSpPr>
          <p:spPr>
            <a:xfrm flipH="1">
              <a:off x="2284512" y="2953751"/>
              <a:ext cx="415280" cy="95049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043608" y="2953751"/>
              <a:ext cx="440432" cy="95049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2011577" y="4615523"/>
              <a:ext cx="55293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37092" y="4615523"/>
              <a:ext cx="52257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3273" y="1988840"/>
              <a:ext cx="1003155" cy="2795157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1692655" y="2722212"/>
              <a:ext cx="346769" cy="254105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72"/>
            <p:cNvGrpSpPr/>
            <p:nvPr/>
          </p:nvGrpSpPr>
          <p:grpSpPr>
            <a:xfrm>
              <a:off x="1707098" y="2481209"/>
              <a:ext cx="310339" cy="198486"/>
              <a:chOff x="1707098" y="2481209"/>
              <a:chExt cx="310339" cy="19848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67898" y="2481209"/>
                <a:ext cx="49539" cy="1905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707098" y="2489116"/>
                <a:ext cx="49539" cy="1905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Arc 5"/>
            <p:cNvSpPr/>
            <p:nvPr/>
          </p:nvSpPr>
          <p:spPr>
            <a:xfrm>
              <a:off x="1562582" y="3088220"/>
              <a:ext cx="613232" cy="514002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380644" y="2903908"/>
            <a:ext cx="1398007" cy="144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36"/>
          <p:cNvGrpSpPr/>
          <p:nvPr/>
        </p:nvGrpSpPr>
        <p:grpSpPr>
          <a:xfrm>
            <a:off x="5292080" y="2822903"/>
            <a:ext cx="3401213" cy="2692956"/>
            <a:chOff x="5341042" y="2685799"/>
            <a:chExt cx="3401213" cy="2692956"/>
          </a:xfrm>
        </p:grpSpPr>
        <p:grpSp>
          <p:nvGrpSpPr>
            <p:cNvPr id="16" name="Group 49"/>
            <p:cNvGrpSpPr/>
            <p:nvPr/>
          </p:nvGrpSpPr>
          <p:grpSpPr>
            <a:xfrm>
              <a:off x="6009960" y="4528808"/>
              <a:ext cx="928455" cy="849947"/>
              <a:chOff x="3083489" y="4581128"/>
              <a:chExt cx="1344495" cy="1224136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53"/>
            <p:cNvGrpSpPr/>
            <p:nvPr/>
          </p:nvGrpSpPr>
          <p:grpSpPr>
            <a:xfrm>
              <a:off x="7101713" y="4528808"/>
              <a:ext cx="944792" cy="849947"/>
              <a:chOff x="4355976" y="4581128"/>
              <a:chExt cx="1368152" cy="1224136"/>
            </a:xfrm>
          </p:grpSpPr>
          <p:sp>
            <p:nvSpPr>
              <p:cNvPr id="45" name="Freeform 44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35"/>
            <p:cNvGrpSpPr/>
            <p:nvPr/>
          </p:nvGrpSpPr>
          <p:grpSpPr>
            <a:xfrm>
              <a:off x="5341042" y="2685799"/>
              <a:ext cx="3401213" cy="1973001"/>
              <a:chOff x="5341042" y="2685799"/>
              <a:chExt cx="3401213" cy="1973001"/>
            </a:xfrm>
          </p:grpSpPr>
          <p:sp>
            <p:nvSpPr>
              <p:cNvPr id="87" name="Freeform 86"/>
              <p:cNvSpPr/>
              <p:nvPr/>
            </p:nvSpPr>
            <p:spPr>
              <a:xfrm rot="2984105" flipV="1">
                <a:off x="7808757" y="2518621"/>
                <a:ext cx="766319" cy="110067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7265119">
                <a:off x="5493122" y="2634153"/>
                <a:ext cx="766319" cy="107048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09960" y="2708920"/>
                <a:ext cx="2038760" cy="194988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73"/>
              <p:cNvGrpSpPr/>
              <p:nvPr/>
            </p:nvGrpSpPr>
            <p:grpSpPr>
              <a:xfrm>
                <a:off x="6800046" y="2932957"/>
                <a:ext cx="528257" cy="271134"/>
                <a:chOff x="6800046" y="2644925"/>
                <a:chExt cx="528257" cy="271134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7219448" y="2644925"/>
                  <a:ext cx="108855" cy="2711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800046" y="2644925"/>
                  <a:ext cx="108855" cy="2711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2" name="Moon 41"/>
              <p:cNvSpPr/>
              <p:nvPr/>
            </p:nvSpPr>
            <p:spPr>
              <a:xfrm rot="16200000">
                <a:off x="6495142" y="3234052"/>
                <a:ext cx="1152128" cy="1398007"/>
              </a:xfrm>
              <a:prstGeom prst="moon">
                <a:avLst>
                  <a:gd name="adj" fmla="val 8114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2" name="Freeform 101"/>
          <p:cNvSpPr/>
          <p:nvPr/>
        </p:nvSpPr>
        <p:spPr>
          <a:xfrm rot="20637456" flipH="1">
            <a:off x="4287051" y="3986102"/>
            <a:ext cx="736698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1052350" flipH="1">
            <a:off x="5526530" y="3814600"/>
            <a:ext cx="46481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flipH="1">
            <a:off x="4619755" y="5016310"/>
            <a:ext cx="641334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3909618" y="5016310"/>
            <a:ext cx="556451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hord 29"/>
          <p:cNvSpPr/>
          <p:nvPr/>
        </p:nvSpPr>
        <p:spPr>
          <a:xfrm>
            <a:off x="3402378" y="3218285"/>
            <a:ext cx="2333306" cy="337906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24"/>
          <p:cNvGrpSpPr/>
          <p:nvPr/>
        </p:nvGrpSpPr>
        <p:grpSpPr>
          <a:xfrm>
            <a:off x="4011067" y="2780928"/>
            <a:ext cx="1130228" cy="1010196"/>
            <a:chOff x="1239333" y="2582544"/>
            <a:chExt cx="1033010" cy="831187"/>
          </a:xfrm>
          <a:solidFill>
            <a:srgbClr val="FF3300"/>
          </a:solidFill>
        </p:grpSpPr>
        <p:sp>
          <p:nvSpPr>
            <p:cNvPr id="35" name="Freeform 34"/>
            <p:cNvSpPr/>
            <p:nvPr/>
          </p:nvSpPr>
          <p:spPr>
            <a:xfrm>
              <a:off x="1239333" y="2884794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hord 35"/>
            <p:cNvSpPr/>
            <p:nvPr/>
          </p:nvSpPr>
          <p:spPr>
            <a:xfrm>
              <a:off x="1468890" y="2582544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158"/>
          <p:cNvGrpSpPr/>
          <p:nvPr/>
        </p:nvGrpSpPr>
        <p:grpSpPr>
          <a:xfrm>
            <a:off x="4294045" y="3655643"/>
            <a:ext cx="627380" cy="243269"/>
            <a:chOff x="7310986" y="3084031"/>
            <a:chExt cx="544274" cy="189913"/>
          </a:xfrm>
        </p:grpSpPr>
        <p:sp>
          <p:nvSpPr>
            <p:cNvPr id="33" name="Oval 32"/>
            <p:cNvSpPr/>
            <p:nvPr/>
          </p:nvSpPr>
          <p:spPr>
            <a:xfrm>
              <a:off x="7310986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58392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Moon 26"/>
          <p:cNvSpPr/>
          <p:nvPr/>
        </p:nvSpPr>
        <p:spPr>
          <a:xfrm rot="16200000">
            <a:off x="4037451" y="3732106"/>
            <a:ext cx="1069096" cy="1470997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/>
          <p:cNvSpPr/>
          <p:nvPr/>
        </p:nvSpPr>
        <p:spPr>
          <a:xfrm flipV="1">
            <a:off x="3941348" y="3645024"/>
            <a:ext cx="1261304" cy="1179772"/>
          </a:xfrm>
          <a:prstGeom prst="arc">
            <a:avLst>
              <a:gd name="adj1" fmla="val 11045684"/>
              <a:gd name="adj2" fmla="val 21164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51"/>
          <p:cNvGrpSpPr/>
          <p:nvPr/>
        </p:nvGrpSpPr>
        <p:grpSpPr>
          <a:xfrm>
            <a:off x="4124317" y="3429000"/>
            <a:ext cx="895366" cy="192505"/>
            <a:chOff x="1403648" y="2204864"/>
            <a:chExt cx="720080" cy="152400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403648" y="220486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1835696" y="2204864"/>
              <a:ext cx="28803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51"/>
          <p:cNvGrpSpPr/>
          <p:nvPr/>
        </p:nvGrpSpPr>
        <p:grpSpPr>
          <a:xfrm>
            <a:off x="4237063" y="3789040"/>
            <a:ext cx="766985" cy="0"/>
            <a:chOff x="1403648" y="2204860"/>
            <a:chExt cx="616832" cy="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403648" y="2204860"/>
              <a:ext cx="231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1763688" y="2204860"/>
              <a:ext cx="2567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Oval 135"/>
          <p:cNvSpPr/>
          <p:nvPr/>
        </p:nvSpPr>
        <p:spPr>
          <a:xfrm>
            <a:off x="4463145" y="4293096"/>
            <a:ext cx="252871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8" name="Group 167"/>
          <p:cNvGrpSpPr/>
          <p:nvPr/>
        </p:nvGrpSpPr>
        <p:grpSpPr>
          <a:xfrm>
            <a:off x="1232594" y="1988840"/>
            <a:ext cx="1327418" cy="3312368"/>
            <a:chOff x="-324544" y="1196752"/>
            <a:chExt cx="1327418" cy="3312368"/>
          </a:xfrm>
        </p:grpSpPr>
        <p:sp>
          <p:nvSpPr>
            <p:cNvPr id="92" name="Freeform 91"/>
            <p:cNvSpPr/>
            <p:nvPr/>
          </p:nvSpPr>
          <p:spPr>
            <a:xfrm flipH="1">
              <a:off x="449941" y="3823435"/>
              <a:ext cx="55293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-324544" y="3823435"/>
              <a:ext cx="522573" cy="6856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188363" y="1196752"/>
              <a:ext cx="1003155" cy="2795157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hord 7"/>
            <p:cNvSpPr/>
            <p:nvPr/>
          </p:nvSpPr>
          <p:spPr>
            <a:xfrm>
              <a:off x="611875" y="1900972"/>
              <a:ext cx="346769" cy="254105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626318" y="1667876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 rot="10800000" flipV="1">
              <a:off x="-85980" y="2405028"/>
              <a:ext cx="583319" cy="10177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611560" y="2276872"/>
              <a:ext cx="180863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 flipH="1">
            <a:off x="5970132" y="2837946"/>
            <a:ext cx="2016225" cy="2669835"/>
            <a:chOff x="9097063" y="1362269"/>
            <a:chExt cx="2038760" cy="2669835"/>
          </a:xfrm>
        </p:grpSpPr>
        <p:grpSp>
          <p:nvGrpSpPr>
            <p:cNvPr id="39" name="Group 49"/>
            <p:cNvGrpSpPr/>
            <p:nvPr/>
          </p:nvGrpSpPr>
          <p:grpSpPr>
            <a:xfrm>
              <a:off x="9097063" y="3182157"/>
              <a:ext cx="928455" cy="849947"/>
              <a:chOff x="3083489" y="4581128"/>
              <a:chExt cx="1344495" cy="1224136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53"/>
            <p:cNvGrpSpPr/>
            <p:nvPr/>
          </p:nvGrpSpPr>
          <p:grpSpPr>
            <a:xfrm>
              <a:off x="10188816" y="3182157"/>
              <a:ext cx="944792" cy="849947"/>
              <a:chOff x="4355976" y="4581128"/>
              <a:chExt cx="1368152" cy="1224136"/>
            </a:xfrm>
          </p:grpSpPr>
          <p:sp>
            <p:nvSpPr>
              <p:cNvPr id="161" name="Freeform 16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4" name="Oval 143"/>
            <p:cNvSpPr/>
            <p:nvPr/>
          </p:nvSpPr>
          <p:spPr>
            <a:xfrm>
              <a:off x="9097063" y="1362269"/>
              <a:ext cx="2038760" cy="19498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88385" y="1657213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rot="11723949" flipV="1">
              <a:off x="9424623" y="2027232"/>
              <a:ext cx="766319" cy="110067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/>
            <p:cNvSpPr/>
            <p:nvPr/>
          </p:nvSpPr>
          <p:spPr>
            <a:xfrm>
              <a:off x="10764688" y="2420888"/>
              <a:ext cx="324879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7" name="pop.wav">
            <a:hlinkClick r:id="" action="ppaction://media"/>
          </p:cNvPr>
          <p:cNvPicPr>
            <a:picLocks noRot="1" noChangeAspect="1"/>
          </p:cNvPicPr>
          <p:nvPr>
            <a:wavAudioFile r:embed="rId1" name="pop.wav"/>
          </p:nvPr>
        </p:nvPicPr>
        <p:blipFill>
          <a:blip r:embed="rId7" cstate="print"/>
          <a:stretch>
            <a:fillRect/>
          </a:stretch>
        </p:blipFill>
        <p:spPr>
          <a:xfrm>
            <a:off x="9845352" y="1357536"/>
            <a:ext cx="304800" cy="304800"/>
          </a:xfrm>
          <a:prstGeom prst="rect">
            <a:avLst/>
          </a:prstGeom>
        </p:spPr>
      </p:pic>
      <p:pic>
        <p:nvPicPr>
          <p:cNvPr id="103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0565432" y="2581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33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145" grpId="0" animBg="1"/>
      <p:bldP spid="145" grpId="1" animBg="1"/>
      <p:bldP spid="27" grpId="0" animBg="1"/>
      <p:bldP spid="27" grpId="1" animBg="1"/>
      <p:bldP spid="167" grpId="0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6: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MR GILL’S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STRANGE CHALLENGE</a:t>
            </a:r>
            <a:endParaRPr lang="en-GB" sz="6000" b="1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-1836712" y="-2043608"/>
            <a:ext cx="12025336" cy="4606424"/>
            <a:chOff x="-1836712" y="-2043608"/>
            <a:chExt cx="12025336" cy="4606424"/>
          </a:xfrm>
        </p:grpSpPr>
        <p:grpSp>
          <p:nvGrpSpPr>
            <p:cNvPr id="153" name="Group 31"/>
            <p:cNvGrpSpPr/>
            <p:nvPr/>
          </p:nvGrpSpPr>
          <p:grpSpPr>
            <a:xfrm>
              <a:off x="6695728" y="-1971600"/>
              <a:ext cx="2448272" cy="3454296"/>
              <a:chOff x="7380312" y="1124744"/>
              <a:chExt cx="2376264" cy="4752528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Isosceles Triangle 23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Isosceles Triangle 238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Isosceles Triangle 239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Isosceles Triangle 240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7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Isosceles Triangle 23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Isosceles Triangle 23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Isosceles Triangle 23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Isosceles Triangle 23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Isosceles Triangle 22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Isosceles Triangle 228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Isosceles Triangle 229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Isosceles Triangle 230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Isosceles Triangle 22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Isosceles Triangle 22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Isosceles Triangle 22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Isosceles Triangle 22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8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Isosceles Triangle 21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Isosceles Triangle 218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Isosceles Triangle 219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Isosceles Triangle 220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9" name="Group 31"/>
            <p:cNvGrpSpPr/>
            <p:nvPr/>
          </p:nvGrpSpPr>
          <p:grpSpPr>
            <a:xfrm>
              <a:off x="3635896" y="-1467544"/>
              <a:ext cx="2664296" cy="3598312"/>
              <a:chOff x="7380312" y="1124744"/>
              <a:chExt cx="2376264" cy="4752528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Isosceles Triangle 21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Isosceles Triangle 21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Isosceles Triangle 21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Isosceles Triangle 21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0" name="Group 31"/>
            <p:cNvGrpSpPr/>
            <p:nvPr/>
          </p:nvGrpSpPr>
          <p:grpSpPr>
            <a:xfrm>
              <a:off x="-684584" y="-1467544"/>
              <a:ext cx="2664296" cy="3670320"/>
              <a:chOff x="7380312" y="1124744"/>
              <a:chExt cx="2376264" cy="4752528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Isosceles Triangle 20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Isosceles Triangle 208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Isosceles Triangle 209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Isosceles Triangle 210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1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Isosceles Triangle 20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Isosceles Triangle 20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Isosceles Triangle 20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Isosceles Triangle 20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0" name="Freeform 149"/>
          <p:cNvSpPr/>
          <p:nvPr/>
        </p:nvSpPr>
        <p:spPr>
          <a:xfrm>
            <a:off x="2195736" y="1817440"/>
            <a:ext cx="288032" cy="61589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4" name="Group 163"/>
          <p:cNvGrpSpPr/>
          <p:nvPr/>
        </p:nvGrpSpPr>
        <p:grpSpPr>
          <a:xfrm>
            <a:off x="3419872" y="1889363"/>
            <a:ext cx="1013681" cy="479220"/>
            <a:chOff x="3536199" y="1700723"/>
            <a:chExt cx="1013681" cy="479220"/>
          </a:xfrm>
        </p:grpSpPr>
        <p:sp>
          <p:nvSpPr>
            <p:cNvPr id="168" name="Freeform 167"/>
            <p:cNvSpPr/>
            <p:nvPr/>
          </p:nvSpPr>
          <p:spPr>
            <a:xfrm rot="5400000" flipV="1">
              <a:off x="3648314" y="1588608"/>
              <a:ext cx="479220" cy="70344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 184"/>
            <p:cNvGrpSpPr/>
            <p:nvPr/>
          </p:nvGrpSpPr>
          <p:grpSpPr>
            <a:xfrm rot="485662">
              <a:off x="3901808" y="1800991"/>
              <a:ext cx="648072" cy="360040"/>
              <a:chOff x="4067944" y="1196752"/>
              <a:chExt cx="648072" cy="360040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4211960" y="1268760"/>
                <a:ext cx="216024" cy="72008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Snip Single Corner Rectangle 178"/>
              <p:cNvSpPr/>
              <p:nvPr/>
            </p:nvSpPr>
            <p:spPr>
              <a:xfrm flipV="1">
                <a:off x="4067944" y="1196752"/>
                <a:ext cx="216024" cy="360040"/>
              </a:xfrm>
              <a:prstGeom prst="snip1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283968" y="1196752"/>
                <a:ext cx="432048" cy="72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 rot="17755652">
            <a:off x="3206117" y="1274326"/>
            <a:ext cx="1013681" cy="479220"/>
            <a:chOff x="3536199" y="1700723"/>
            <a:chExt cx="1013681" cy="479220"/>
          </a:xfrm>
        </p:grpSpPr>
        <p:sp>
          <p:nvSpPr>
            <p:cNvPr id="182" name="Freeform 181"/>
            <p:cNvSpPr/>
            <p:nvPr/>
          </p:nvSpPr>
          <p:spPr>
            <a:xfrm rot="5400000" flipV="1">
              <a:off x="3648314" y="1588608"/>
              <a:ext cx="479220" cy="70344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3" name="Group 184"/>
            <p:cNvGrpSpPr/>
            <p:nvPr/>
          </p:nvGrpSpPr>
          <p:grpSpPr>
            <a:xfrm rot="485662">
              <a:off x="3901808" y="1800991"/>
              <a:ext cx="648072" cy="360040"/>
              <a:chOff x="4067944" y="1196752"/>
              <a:chExt cx="648072" cy="360040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4211960" y="1268760"/>
                <a:ext cx="216024" cy="72008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Snip Single Corner Rectangle 184"/>
              <p:cNvSpPr/>
              <p:nvPr/>
            </p:nvSpPr>
            <p:spPr>
              <a:xfrm flipV="1">
                <a:off x="4067944" y="1196752"/>
                <a:ext cx="216024" cy="360040"/>
              </a:xfrm>
              <a:prstGeom prst="snip1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283968" y="1196752"/>
                <a:ext cx="432048" cy="72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7" name="Freeform 186"/>
          <p:cNvSpPr/>
          <p:nvPr/>
        </p:nvSpPr>
        <p:spPr>
          <a:xfrm>
            <a:off x="2555776" y="2568926"/>
            <a:ext cx="334602" cy="472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Freeform 187"/>
          <p:cNvSpPr/>
          <p:nvPr/>
        </p:nvSpPr>
        <p:spPr>
          <a:xfrm flipH="1">
            <a:off x="3059832" y="2568926"/>
            <a:ext cx="328740" cy="472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/>
          <p:cNvSpPr/>
          <p:nvPr/>
        </p:nvSpPr>
        <p:spPr>
          <a:xfrm>
            <a:off x="2411760" y="1488806"/>
            <a:ext cx="1152128" cy="11599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0" name="Group 146"/>
          <p:cNvGrpSpPr/>
          <p:nvPr/>
        </p:nvGrpSpPr>
        <p:grpSpPr>
          <a:xfrm>
            <a:off x="2656587" y="1735758"/>
            <a:ext cx="691277" cy="1049192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191" name="Oval 190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Arc 192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4" name="Cloud Callout 193"/>
          <p:cNvSpPr/>
          <p:nvPr/>
        </p:nvSpPr>
        <p:spPr>
          <a:xfrm>
            <a:off x="4175956" y="188640"/>
            <a:ext cx="360040" cy="360040"/>
          </a:xfrm>
          <a:prstGeom prst="cloudCallout">
            <a:avLst>
              <a:gd name="adj1" fmla="val -105490"/>
              <a:gd name="adj2" fmla="val 142925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Explosion 2 194"/>
          <p:cNvSpPr/>
          <p:nvPr/>
        </p:nvSpPr>
        <p:spPr>
          <a:xfrm>
            <a:off x="3707904" y="737320"/>
            <a:ext cx="432048" cy="432048"/>
          </a:xfrm>
          <a:prstGeom prst="irregularSeal2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04"/>
          <p:cNvGrpSpPr/>
          <p:nvPr/>
        </p:nvGrpSpPr>
        <p:grpSpPr>
          <a:xfrm>
            <a:off x="323528" y="692696"/>
            <a:ext cx="1205961" cy="2376264"/>
            <a:chOff x="1907704" y="548680"/>
            <a:chExt cx="1205961" cy="2376264"/>
          </a:xfrm>
        </p:grpSpPr>
        <p:sp>
          <p:nvSpPr>
            <p:cNvPr id="104" name="Freeform 103"/>
            <p:cNvSpPr/>
            <p:nvPr/>
          </p:nvSpPr>
          <p:spPr>
            <a:xfrm>
              <a:off x="1907704" y="1124744"/>
              <a:ext cx="360040" cy="76279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 flipH="1">
              <a:off x="2843808" y="1124744"/>
              <a:ext cx="269857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195736" y="890356"/>
              <a:ext cx="275198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2051720" y="548680"/>
              <a:ext cx="1008112" cy="2376264"/>
              <a:chOff x="5351209" y="980728"/>
              <a:chExt cx="1529330" cy="3794713"/>
            </a:xfrm>
          </p:grpSpPr>
          <p:sp>
            <p:nvSpPr>
              <p:cNvPr id="96" name="Freeform 95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Arc 101"/>
            <p:cNvSpPr/>
            <p:nvPr/>
          </p:nvSpPr>
          <p:spPr>
            <a:xfrm>
              <a:off x="2306079" y="1393338"/>
              <a:ext cx="465721" cy="379478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39"/>
          <p:cNvGrpSpPr/>
          <p:nvPr/>
        </p:nvGrpSpPr>
        <p:grpSpPr>
          <a:xfrm>
            <a:off x="4685536" y="1335229"/>
            <a:ext cx="1204038" cy="1589715"/>
            <a:chOff x="4985811" y="3423461"/>
            <a:chExt cx="1204038" cy="1589715"/>
          </a:xfrm>
        </p:grpSpPr>
        <p:grpSp>
          <p:nvGrpSpPr>
            <p:cNvPr id="12" name="Group 120"/>
            <p:cNvGrpSpPr/>
            <p:nvPr/>
          </p:nvGrpSpPr>
          <p:grpSpPr>
            <a:xfrm>
              <a:off x="4985811" y="3423461"/>
              <a:ext cx="1199271" cy="1589715"/>
              <a:chOff x="1840567" y="3429000"/>
              <a:chExt cx="2115400" cy="281385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840567" y="3429000"/>
                <a:ext cx="2115400" cy="205506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2"/>
              <p:cNvGrpSpPr/>
              <p:nvPr/>
            </p:nvGrpSpPr>
            <p:grpSpPr>
              <a:xfrm>
                <a:off x="2225185" y="3634506"/>
                <a:ext cx="1450560" cy="1526616"/>
                <a:chOff x="7452320" y="1256199"/>
                <a:chExt cx="1152128" cy="1139274"/>
              </a:xfrm>
              <a:noFill/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452320" y="1256199"/>
                  <a:ext cx="1152128" cy="11392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8394160" y="1372485"/>
                  <a:ext cx="89711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" name="Group 49"/>
              <p:cNvGrpSpPr/>
              <p:nvPr/>
            </p:nvGrpSpPr>
            <p:grpSpPr>
              <a:xfrm>
                <a:off x="1840567" y="5347056"/>
                <a:ext cx="963357" cy="895795"/>
                <a:chOff x="3083489" y="4581128"/>
                <a:chExt cx="1344495" cy="1224136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53"/>
              <p:cNvGrpSpPr/>
              <p:nvPr/>
            </p:nvGrpSpPr>
            <p:grpSpPr>
              <a:xfrm>
                <a:off x="2973361" y="5347056"/>
                <a:ext cx="980308" cy="895795"/>
                <a:chOff x="4355976" y="4581128"/>
                <a:chExt cx="1368152" cy="1224136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38" name="Arc 137"/>
            <p:cNvSpPr/>
            <p:nvPr/>
          </p:nvSpPr>
          <p:spPr>
            <a:xfrm flipV="1">
              <a:off x="5724128" y="3861048"/>
              <a:ext cx="465721" cy="504056"/>
            </a:xfrm>
            <a:prstGeom prst="arc">
              <a:avLst>
                <a:gd name="adj1" fmla="val 11045684"/>
                <a:gd name="adj2" fmla="val 175338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 rot="759426" flipH="1">
              <a:off x="5137323" y="3903542"/>
              <a:ext cx="455482" cy="6097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5940152" y="980728"/>
            <a:ext cx="1512168" cy="2448272"/>
            <a:chOff x="4648028" y="759930"/>
            <a:chExt cx="1835696" cy="2797846"/>
          </a:xfrm>
        </p:grpSpPr>
        <p:sp>
          <p:nvSpPr>
            <p:cNvPr id="56" name="Freeform 55"/>
            <p:cNvSpPr/>
            <p:nvPr/>
          </p:nvSpPr>
          <p:spPr>
            <a:xfrm rot="844739">
              <a:off x="4648028" y="1512456"/>
              <a:ext cx="309413" cy="663294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Freeform 56"/>
            <p:cNvSpPr/>
            <p:nvPr/>
          </p:nvSpPr>
          <p:spPr>
            <a:xfrm rot="21052350" flipH="1">
              <a:off x="6183145" y="1497900"/>
              <a:ext cx="300579" cy="663294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5596758" y="2373555"/>
              <a:ext cx="414733" cy="54635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137532" y="2373555"/>
              <a:ext cx="359842" cy="54635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hord 59"/>
            <p:cNvSpPr/>
            <p:nvPr/>
          </p:nvSpPr>
          <p:spPr>
            <a:xfrm>
              <a:off x="5396035" y="759930"/>
              <a:ext cx="406048" cy="736103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hord 60"/>
            <p:cNvSpPr/>
            <p:nvPr/>
          </p:nvSpPr>
          <p:spPr>
            <a:xfrm>
              <a:off x="4832836" y="1095539"/>
              <a:ext cx="1508884" cy="246223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5409452" y="1414230"/>
              <a:ext cx="72207" cy="1772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5742954" y="1414230"/>
              <a:ext cx="72207" cy="1772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Moon 63"/>
            <p:cNvSpPr/>
            <p:nvPr/>
          </p:nvSpPr>
          <p:spPr>
            <a:xfrm rot="16200000">
              <a:off x="5212032" y="1532533"/>
              <a:ext cx="779022" cy="951253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20072" y="1026448"/>
              <a:ext cx="730887" cy="13509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66"/>
          <p:cNvGrpSpPr/>
          <p:nvPr/>
        </p:nvGrpSpPr>
        <p:grpSpPr>
          <a:xfrm>
            <a:off x="4572000" y="1340768"/>
            <a:ext cx="1440160" cy="1589715"/>
            <a:chOff x="1618705" y="3429000"/>
            <a:chExt cx="2540306" cy="2813851"/>
          </a:xfrm>
        </p:grpSpPr>
        <p:sp>
          <p:nvSpPr>
            <p:cNvPr id="68" name="Freeform 67"/>
            <p:cNvSpPr/>
            <p:nvPr/>
          </p:nvSpPr>
          <p:spPr>
            <a:xfrm>
              <a:off x="1618705" y="3898637"/>
              <a:ext cx="39392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Freeform 68"/>
            <p:cNvSpPr/>
            <p:nvPr/>
          </p:nvSpPr>
          <p:spPr>
            <a:xfrm flipH="1">
              <a:off x="3812833" y="3911346"/>
              <a:ext cx="34617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840567" y="3429000"/>
              <a:ext cx="2115400" cy="205506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42"/>
            <p:cNvGrpSpPr/>
            <p:nvPr/>
          </p:nvGrpSpPr>
          <p:grpSpPr>
            <a:xfrm>
              <a:off x="2225185" y="3634506"/>
              <a:ext cx="1450560" cy="1526616"/>
              <a:chOff x="7452320" y="1256199"/>
              <a:chExt cx="1152128" cy="1139274"/>
            </a:xfrm>
            <a:noFill/>
          </p:grpSpPr>
          <p:sp>
            <p:nvSpPr>
              <p:cNvPr id="81" name="Rectangle 80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2" name="Moon 71"/>
            <p:cNvSpPr/>
            <p:nvPr/>
          </p:nvSpPr>
          <p:spPr>
            <a:xfrm rot="16200000">
              <a:off x="2363214" y="3946117"/>
              <a:ext cx="1115604" cy="1450560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49"/>
            <p:cNvGrpSpPr/>
            <p:nvPr/>
          </p:nvGrpSpPr>
          <p:grpSpPr>
            <a:xfrm>
              <a:off x="1840567" y="5347056"/>
              <a:ext cx="963357" cy="895795"/>
              <a:chOff x="3083489" y="4581128"/>
              <a:chExt cx="1344495" cy="1224136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53"/>
            <p:cNvGrpSpPr/>
            <p:nvPr/>
          </p:nvGrpSpPr>
          <p:grpSpPr>
            <a:xfrm>
              <a:off x="2973361" y="5347056"/>
              <a:ext cx="980308" cy="895795"/>
              <a:chOff x="4355976" y="4581128"/>
              <a:chExt cx="1368152" cy="1224136"/>
            </a:xfrm>
          </p:grpSpPr>
          <p:sp>
            <p:nvSpPr>
              <p:cNvPr id="75" name="Freeform 74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0" name="Group 83"/>
          <p:cNvGrpSpPr/>
          <p:nvPr/>
        </p:nvGrpSpPr>
        <p:grpSpPr>
          <a:xfrm>
            <a:off x="7308304" y="-531440"/>
            <a:ext cx="1368152" cy="3528392"/>
            <a:chOff x="4648175" y="-387424"/>
            <a:chExt cx="1816739" cy="5328592"/>
          </a:xfrm>
        </p:grpSpPr>
        <p:sp>
          <p:nvSpPr>
            <p:cNvPr id="85" name="Freeform 84"/>
            <p:cNvSpPr/>
            <p:nvPr/>
          </p:nvSpPr>
          <p:spPr>
            <a:xfrm>
              <a:off x="4648175" y="-5720"/>
              <a:ext cx="400149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 flipH="1">
              <a:off x="6067502" y="-32184"/>
              <a:ext cx="397412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932040" y="796708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 flipH="1">
              <a:off x="5673529" y="915121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4932040" y="-387424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5674257" y="-9939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Arc 90"/>
            <p:cNvSpPr/>
            <p:nvPr/>
          </p:nvSpPr>
          <p:spPr>
            <a:xfrm rot="10800000">
              <a:off x="5220072" y="114918"/>
              <a:ext cx="706510" cy="60599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5408580" y="-9072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36"/>
          <p:cNvGrpSpPr/>
          <p:nvPr/>
        </p:nvGrpSpPr>
        <p:grpSpPr>
          <a:xfrm rot="6738140">
            <a:off x="-2214121" y="3359173"/>
            <a:ext cx="1008112" cy="1728192"/>
            <a:chOff x="1115616" y="2852936"/>
            <a:chExt cx="1008112" cy="1728192"/>
          </a:xfrm>
        </p:grpSpPr>
        <p:sp>
          <p:nvSpPr>
            <p:cNvPr id="18" name="Rounded Rectangle 17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reeform 21"/>
          <p:cNvSpPr/>
          <p:nvPr/>
        </p:nvSpPr>
        <p:spPr>
          <a:xfrm rot="20034510">
            <a:off x="-1744342" y="4828557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9"/>
          <p:cNvGrpSpPr/>
          <p:nvPr/>
        </p:nvGrpSpPr>
        <p:grpSpPr>
          <a:xfrm>
            <a:off x="-684584" y="3429000"/>
            <a:ext cx="10369152" cy="2880320"/>
            <a:chOff x="-684584" y="3429000"/>
            <a:chExt cx="10369152" cy="288032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15616" y="3429000"/>
              <a:ext cx="80283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-684584" y="3429000"/>
              <a:ext cx="1800200" cy="28803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684584" y="6309320"/>
              <a:ext cx="9828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3528" y="4725144"/>
              <a:ext cx="9361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105"/>
          <p:cNvGrpSpPr/>
          <p:nvPr/>
        </p:nvGrpSpPr>
        <p:grpSpPr>
          <a:xfrm>
            <a:off x="1619672" y="3789040"/>
            <a:ext cx="743801" cy="720080"/>
            <a:chOff x="1619672" y="3789040"/>
            <a:chExt cx="743801" cy="720080"/>
          </a:xfrm>
        </p:grpSpPr>
        <p:sp>
          <p:nvSpPr>
            <p:cNvPr id="5" name="Freeform 4"/>
            <p:cNvSpPr/>
            <p:nvPr/>
          </p:nvSpPr>
          <p:spPr>
            <a:xfrm flipH="1">
              <a:off x="1907704" y="3789040"/>
              <a:ext cx="455769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1619672" y="3789040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153"/>
          <p:cNvGrpSpPr/>
          <p:nvPr/>
        </p:nvGrpSpPr>
        <p:grpSpPr>
          <a:xfrm>
            <a:off x="7441486" y="-531440"/>
            <a:ext cx="1193442" cy="3528392"/>
            <a:chOff x="4821734" y="-387424"/>
            <a:chExt cx="1584746" cy="5328592"/>
          </a:xfrm>
        </p:grpSpPr>
        <p:sp>
          <p:nvSpPr>
            <p:cNvPr id="157" name="Freeform 156"/>
            <p:cNvSpPr/>
            <p:nvPr/>
          </p:nvSpPr>
          <p:spPr>
            <a:xfrm>
              <a:off x="4932040" y="796708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 flipH="1">
              <a:off x="5673529" y="915121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4932040" y="-387424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Arc 160"/>
            <p:cNvSpPr/>
            <p:nvPr/>
          </p:nvSpPr>
          <p:spPr>
            <a:xfrm rot="10800000">
              <a:off x="5699971" y="114918"/>
              <a:ext cx="706509" cy="605997"/>
            </a:xfrm>
            <a:prstGeom prst="arc">
              <a:avLst>
                <a:gd name="adj1" fmla="val 14538083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5936360" y="-9072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821734" y="-5720"/>
              <a:ext cx="400150" cy="74322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163"/>
          <p:cNvGrpSpPr/>
          <p:nvPr/>
        </p:nvGrpSpPr>
        <p:grpSpPr>
          <a:xfrm>
            <a:off x="323528" y="692696"/>
            <a:ext cx="1205961" cy="2376264"/>
            <a:chOff x="1907704" y="548680"/>
            <a:chExt cx="1205961" cy="2376264"/>
          </a:xfrm>
        </p:grpSpPr>
        <p:sp>
          <p:nvSpPr>
            <p:cNvPr id="165" name="Freeform 164"/>
            <p:cNvSpPr/>
            <p:nvPr/>
          </p:nvSpPr>
          <p:spPr>
            <a:xfrm>
              <a:off x="1907704" y="1124744"/>
              <a:ext cx="360040" cy="76279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 flipH="1">
              <a:off x="2843808" y="1124744"/>
              <a:ext cx="269857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195736" y="890356"/>
              <a:ext cx="275198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3"/>
            <p:cNvGrpSpPr/>
            <p:nvPr/>
          </p:nvGrpSpPr>
          <p:grpSpPr>
            <a:xfrm>
              <a:off x="2051720" y="548680"/>
              <a:ext cx="1008112" cy="2376264"/>
              <a:chOff x="5351209" y="980728"/>
              <a:chExt cx="1529330" cy="3794713"/>
            </a:xfrm>
          </p:grpSpPr>
          <p:sp>
            <p:nvSpPr>
              <p:cNvPr id="170" name="Freeform 169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6" name="Arc 175"/>
          <p:cNvSpPr/>
          <p:nvPr/>
        </p:nvSpPr>
        <p:spPr>
          <a:xfrm>
            <a:off x="721903" y="1556792"/>
            <a:ext cx="465721" cy="379478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26"/>
          <p:cNvGrpSpPr/>
          <p:nvPr/>
        </p:nvGrpSpPr>
        <p:grpSpPr>
          <a:xfrm>
            <a:off x="1187624" y="1916832"/>
            <a:ext cx="1456406" cy="2016224"/>
            <a:chOff x="472567" y="1844824"/>
            <a:chExt cx="1456406" cy="2016224"/>
          </a:xfrm>
        </p:grpSpPr>
        <p:sp>
          <p:nvSpPr>
            <p:cNvPr id="6" name="Rectangle 5"/>
            <p:cNvSpPr/>
            <p:nvPr/>
          </p:nvSpPr>
          <p:spPr>
            <a:xfrm>
              <a:off x="611560" y="2204864"/>
              <a:ext cx="1008112" cy="165618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11"/>
            <p:cNvGrpSpPr/>
            <p:nvPr/>
          </p:nvGrpSpPr>
          <p:grpSpPr>
            <a:xfrm>
              <a:off x="755576" y="1844824"/>
              <a:ext cx="742531" cy="756084"/>
              <a:chOff x="827584" y="1124744"/>
              <a:chExt cx="1072119" cy="1368152"/>
            </a:xfrm>
          </p:grpSpPr>
          <p:sp>
            <p:nvSpPr>
              <p:cNvPr id="8" name="Chord 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Chord 8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3"/>
            <p:cNvGrpSpPr/>
            <p:nvPr/>
          </p:nvGrpSpPr>
          <p:grpSpPr>
            <a:xfrm>
              <a:off x="1259632" y="2501595"/>
              <a:ext cx="669341" cy="1143429"/>
              <a:chOff x="7580334" y="1230638"/>
              <a:chExt cx="896100" cy="13857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164450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rot="12238788" flipV="1">
              <a:off x="472567" y="2790870"/>
              <a:ext cx="585452" cy="8577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-624771" y="4149080"/>
            <a:ext cx="2440829" cy="1798589"/>
            <a:chOff x="-624771" y="4149080"/>
            <a:chExt cx="2440829" cy="1798589"/>
          </a:xfrm>
        </p:grpSpPr>
        <p:grpSp>
          <p:nvGrpSpPr>
            <p:cNvPr id="160" name="Group 159"/>
            <p:cNvGrpSpPr/>
            <p:nvPr/>
          </p:nvGrpSpPr>
          <p:grpSpPr>
            <a:xfrm rot="20603044">
              <a:off x="-624771" y="5371605"/>
              <a:ext cx="1080120" cy="576064"/>
              <a:chOff x="-756592" y="4869160"/>
              <a:chExt cx="1080120" cy="576064"/>
            </a:xfrm>
          </p:grpSpPr>
          <p:sp>
            <p:nvSpPr>
              <p:cNvPr id="154" name="Explosion 2 153"/>
              <p:cNvSpPr/>
              <p:nvPr/>
            </p:nvSpPr>
            <p:spPr>
              <a:xfrm rot="973502">
                <a:off x="-756592" y="4869160"/>
                <a:ext cx="792088" cy="576064"/>
              </a:xfrm>
              <a:prstGeom prst="irregularSeal2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Explosion 2 155"/>
              <p:cNvSpPr/>
              <p:nvPr/>
            </p:nvSpPr>
            <p:spPr>
              <a:xfrm rot="973502">
                <a:off x="-496976" y="4970580"/>
                <a:ext cx="403607" cy="369558"/>
              </a:xfrm>
              <a:prstGeom prst="irregularSeal2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rapezoid 147"/>
              <p:cNvSpPr/>
              <p:nvPr/>
            </p:nvSpPr>
            <p:spPr>
              <a:xfrm rot="5400000">
                <a:off x="-228036" y="4844660"/>
                <a:ext cx="527064" cy="576064"/>
              </a:xfrm>
              <a:prstGeom prst="trapezoid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39"/>
            <p:cNvGrpSpPr>
              <a:grpSpLocks noChangeAspect="1"/>
            </p:cNvGrpSpPr>
            <p:nvPr/>
          </p:nvGrpSpPr>
          <p:grpSpPr>
            <a:xfrm>
              <a:off x="323528" y="4149080"/>
              <a:ext cx="1492530" cy="1728192"/>
              <a:chOff x="6516216" y="1268760"/>
              <a:chExt cx="1368152" cy="158417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Snip Same Side Corner Rectangle 37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51" name="pistol_black_powder_44_calibre_fir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5657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</p:childTnLst>
        </p:cTn>
      </p:par>
    </p:tnLst>
    <p:bldLst>
      <p:bldP spid="194" grpId="0" animBg="1"/>
      <p:bldP spid="195" grpId="0" animBg="1"/>
      <p:bldP spid="19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rot="8790320">
            <a:off x="3380577" y="58333"/>
            <a:ext cx="6729448" cy="918960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21143575">
            <a:off x="3635896" y="2924944"/>
            <a:ext cx="4464496" cy="266429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644008" y="3068960"/>
            <a:ext cx="2376264" cy="237626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644008" y="3068960"/>
            <a:ext cx="2376264" cy="2376264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9820714">
            <a:off x="3654997" y="3639947"/>
            <a:ext cx="4771068" cy="85070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89888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0667" y="641920"/>
                  <a:pt x="368300" y="628720"/>
                </a:cubicBezTo>
                <a:cubicBezTo>
                  <a:pt x="375933" y="615520"/>
                  <a:pt x="376884" y="654286"/>
                  <a:pt x="381480" y="669351"/>
                </a:cubicBezTo>
                <a:cubicBezTo>
                  <a:pt x="386076" y="684416"/>
                  <a:pt x="386653" y="710287"/>
                  <a:pt x="395874" y="719109"/>
                </a:cubicBezTo>
                <a:cubicBezTo>
                  <a:pt x="405095" y="727931"/>
                  <a:pt x="422486" y="726578"/>
                  <a:pt x="436804" y="722284"/>
                </a:cubicBezTo>
                <a:cubicBezTo>
                  <a:pt x="451122" y="717990"/>
                  <a:pt x="472936" y="708874"/>
                  <a:pt x="481781" y="693346"/>
                </a:cubicBezTo>
                <a:cubicBezTo>
                  <a:pt x="490626" y="677818"/>
                  <a:pt x="486167" y="633143"/>
                  <a:pt x="489875" y="629119"/>
                </a:cubicBezTo>
                <a:cubicBezTo>
                  <a:pt x="493584" y="625095"/>
                  <a:pt x="498559" y="657967"/>
                  <a:pt x="504032" y="669201"/>
                </a:cubicBezTo>
                <a:cubicBezTo>
                  <a:pt x="509505" y="680435"/>
                  <a:pt x="513451" y="686086"/>
                  <a:pt x="522711" y="696521"/>
                </a:cubicBezTo>
                <a:cubicBezTo>
                  <a:pt x="531971" y="706956"/>
                  <a:pt x="546626" y="725398"/>
                  <a:pt x="559595" y="731809"/>
                </a:cubicBezTo>
                <a:cubicBezTo>
                  <a:pt x="572564" y="738220"/>
                  <a:pt x="586206" y="739279"/>
                  <a:pt x="600524" y="734985"/>
                </a:cubicBezTo>
                <a:cubicBezTo>
                  <a:pt x="614842" y="730691"/>
                  <a:pt x="640404" y="719163"/>
                  <a:pt x="645501" y="706047"/>
                </a:cubicBezTo>
                <a:cubicBezTo>
                  <a:pt x="650598" y="692931"/>
                  <a:pt x="633254" y="666002"/>
                  <a:pt x="631107" y="656289"/>
                </a:cubicBezTo>
                <a:cubicBezTo>
                  <a:pt x="628960" y="646576"/>
                  <a:pt x="620325" y="636008"/>
                  <a:pt x="632619" y="647771"/>
                </a:cubicBezTo>
                <a:cubicBezTo>
                  <a:pt x="644913" y="659534"/>
                  <a:pt x="683839" y="728850"/>
                  <a:pt x="704873" y="726866"/>
                </a:cubicBezTo>
                <a:cubicBezTo>
                  <a:pt x="725907" y="724882"/>
                  <a:pt x="764914" y="679606"/>
                  <a:pt x="758825" y="635864"/>
                </a:cubicBezTo>
                <a:cubicBezTo>
                  <a:pt x="752736" y="592122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elecbeep.wav">
            <a:hlinkClick r:id="" action="ppaction://media"/>
          </p:cNvPr>
          <p:cNvPicPr>
            <a:picLocks noRot="1" noChangeAspect="1"/>
          </p:cNvPicPr>
          <p:nvPr>
            <a:wavAudioFile r:embed="rId1" name="elecbeep.wav"/>
          </p:nvPr>
        </p:nvPicPr>
        <p:blipFill>
          <a:blip r:embed="rId3" cstate="print"/>
          <a:stretch>
            <a:fillRect/>
          </a:stretch>
        </p:blipFill>
        <p:spPr>
          <a:xfrm>
            <a:off x="9396536" y="2204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1"/>
                            </p:stCondLst>
                            <p:childTnLst>
                              <p:par>
                                <p:cTn id="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" grpId="0" animBg="1"/>
      <p:bldP spid="17" grpId="0" animBg="1"/>
      <p:bldP spid="1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/>
          <p:cNvGrpSpPr/>
          <p:nvPr/>
        </p:nvGrpSpPr>
        <p:grpSpPr>
          <a:xfrm>
            <a:off x="-1836712" y="-2043608"/>
            <a:ext cx="12025336" cy="4606424"/>
            <a:chOff x="-1836712" y="-2043608"/>
            <a:chExt cx="12025336" cy="4606424"/>
          </a:xfrm>
        </p:grpSpPr>
        <p:grpSp>
          <p:nvGrpSpPr>
            <p:cNvPr id="188" name="Group 31"/>
            <p:cNvGrpSpPr/>
            <p:nvPr/>
          </p:nvGrpSpPr>
          <p:grpSpPr>
            <a:xfrm>
              <a:off x="6695728" y="-1971600"/>
              <a:ext cx="2448272" cy="3454296"/>
              <a:chOff x="7380312" y="1124744"/>
              <a:chExt cx="2376264" cy="4752528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Isosceles Triangle 231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Isosceles Triangle 232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Isosceles Triangle 23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Isosceles Triangle 234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9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Isosceles Triangle 226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Isosceles Triangle 227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Isosceles Triangle 228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Isosceles Triangle 229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0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Isosceles Triangle 221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Isosceles Triangle 222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Isosceles Triangle 22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Isosceles Triangle 224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Isosceles Triangle 216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Isosceles Triangle 217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Isosceles Triangle 218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Isosceles Triangle 219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Isosceles Triangle 211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Isosceles Triangle 212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Isosceles Triangle 21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Isosceles Triangle 214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3" name="Group 31"/>
            <p:cNvGrpSpPr/>
            <p:nvPr/>
          </p:nvGrpSpPr>
          <p:grpSpPr>
            <a:xfrm>
              <a:off x="3635896" y="-1467544"/>
              <a:ext cx="2664296" cy="3598312"/>
              <a:chOff x="7380312" y="1124744"/>
              <a:chExt cx="2376264" cy="4752528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Isosceles Triangle 206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Isosceles Triangle 207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Isosceles Triangle 208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Isosceles Triangle 209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4" name="Group 31"/>
            <p:cNvGrpSpPr/>
            <p:nvPr/>
          </p:nvGrpSpPr>
          <p:grpSpPr>
            <a:xfrm>
              <a:off x="-684584" y="-1467544"/>
              <a:ext cx="2664296" cy="3670320"/>
              <a:chOff x="7380312" y="1124744"/>
              <a:chExt cx="2376264" cy="4752528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Isosceles Triangle 201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Isosceles Triangle 202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Isosceles Triangle 20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Isosceles Triangle 204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5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Isosceles Triangle 196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Isosceles Triangle 197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Isosceles Triangle 198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Isosceles Triangle 199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0" name="Freeform 149"/>
          <p:cNvSpPr/>
          <p:nvPr/>
        </p:nvSpPr>
        <p:spPr>
          <a:xfrm>
            <a:off x="2195736" y="1817440"/>
            <a:ext cx="288032" cy="61589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159"/>
          <p:cNvGrpSpPr/>
          <p:nvPr/>
        </p:nvGrpSpPr>
        <p:grpSpPr>
          <a:xfrm rot="17755652">
            <a:off x="3206117" y="1274326"/>
            <a:ext cx="1013681" cy="479220"/>
            <a:chOff x="3536199" y="1700723"/>
            <a:chExt cx="1013681" cy="479220"/>
          </a:xfrm>
        </p:grpSpPr>
        <p:sp>
          <p:nvSpPr>
            <p:cNvPr id="163" name="Freeform 162"/>
            <p:cNvSpPr/>
            <p:nvPr/>
          </p:nvSpPr>
          <p:spPr>
            <a:xfrm rot="5400000" flipV="1">
              <a:off x="3648314" y="1588608"/>
              <a:ext cx="479220" cy="70344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4" name="Group 184"/>
            <p:cNvGrpSpPr/>
            <p:nvPr/>
          </p:nvGrpSpPr>
          <p:grpSpPr>
            <a:xfrm rot="485662">
              <a:off x="3901808" y="1800991"/>
              <a:ext cx="648072" cy="360040"/>
              <a:chOff x="4067944" y="1196752"/>
              <a:chExt cx="648072" cy="360040"/>
            </a:xfrm>
          </p:grpSpPr>
          <p:sp>
            <p:nvSpPr>
              <p:cNvPr id="168" name="Rounded Rectangle 167"/>
              <p:cNvSpPr/>
              <p:nvPr/>
            </p:nvSpPr>
            <p:spPr>
              <a:xfrm>
                <a:off x="4211960" y="1268760"/>
                <a:ext cx="216024" cy="72008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Snip Single Corner Rectangle 168"/>
              <p:cNvSpPr/>
              <p:nvPr/>
            </p:nvSpPr>
            <p:spPr>
              <a:xfrm flipV="1">
                <a:off x="4067944" y="1196752"/>
                <a:ext cx="216024" cy="360040"/>
              </a:xfrm>
              <a:prstGeom prst="snip1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283968" y="1196752"/>
                <a:ext cx="432048" cy="72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9" name="Freeform 178"/>
          <p:cNvSpPr/>
          <p:nvPr/>
        </p:nvSpPr>
        <p:spPr>
          <a:xfrm>
            <a:off x="2555776" y="2568926"/>
            <a:ext cx="334602" cy="472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reeform 179"/>
          <p:cNvSpPr/>
          <p:nvPr/>
        </p:nvSpPr>
        <p:spPr>
          <a:xfrm flipH="1">
            <a:off x="3059832" y="2568926"/>
            <a:ext cx="328740" cy="472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/>
        </p:nvSpPr>
        <p:spPr>
          <a:xfrm>
            <a:off x="2411760" y="1488806"/>
            <a:ext cx="1152128" cy="11599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2" name="Group 146"/>
          <p:cNvGrpSpPr/>
          <p:nvPr/>
        </p:nvGrpSpPr>
        <p:grpSpPr>
          <a:xfrm>
            <a:off x="2656587" y="1735758"/>
            <a:ext cx="691277" cy="1049192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183" name="Oval 182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Arc 184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04"/>
          <p:cNvGrpSpPr/>
          <p:nvPr/>
        </p:nvGrpSpPr>
        <p:grpSpPr>
          <a:xfrm>
            <a:off x="323528" y="692696"/>
            <a:ext cx="1205961" cy="2376264"/>
            <a:chOff x="1907704" y="548680"/>
            <a:chExt cx="1205961" cy="2376264"/>
          </a:xfrm>
        </p:grpSpPr>
        <p:sp>
          <p:nvSpPr>
            <p:cNvPr id="104" name="Freeform 103"/>
            <p:cNvSpPr/>
            <p:nvPr/>
          </p:nvSpPr>
          <p:spPr>
            <a:xfrm>
              <a:off x="1907704" y="1124744"/>
              <a:ext cx="360040" cy="76279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 flipH="1">
              <a:off x="2843808" y="1124744"/>
              <a:ext cx="269857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195736" y="890356"/>
              <a:ext cx="275198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2051720" y="548680"/>
              <a:ext cx="1008112" cy="2376264"/>
              <a:chOff x="5351209" y="980728"/>
              <a:chExt cx="1529330" cy="3794713"/>
            </a:xfrm>
          </p:grpSpPr>
          <p:sp>
            <p:nvSpPr>
              <p:cNvPr id="96" name="Freeform 95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Arc 101"/>
            <p:cNvSpPr/>
            <p:nvPr/>
          </p:nvSpPr>
          <p:spPr>
            <a:xfrm>
              <a:off x="2306079" y="1393338"/>
              <a:ext cx="465721" cy="379478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39"/>
          <p:cNvGrpSpPr/>
          <p:nvPr/>
        </p:nvGrpSpPr>
        <p:grpSpPr>
          <a:xfrm>
            <a:off x="4685536" y="1335229"/>
            <a:ext cx="1204038" cy="1589715"/>
            <a:chOff x="4985811" y="3423461"/>
            <a:chExt cx="1204038" cy="1589715"/>
          </a:xfrm>
        </p:grpSpPr>
        <p:grpSp>
          <p:nvGrpSpPr>
            <p:cNvPr id="12" name="Group 120"/>
            <p:cNvGrpSpPr/>
            <p:nvPr/>
          </p:nvGrpSpPr>
          <p:grpSpPr>
            <a:xfrm>
              <a:off x="4985811" y="3423461"/>
              <a:ext cx="1199271" cy="1589715"/>
              <a:chOff x="1840567" y="3429000"/>
              <a:chExt cx="2115400" cy="281385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840567" y="3429000"/>
                <a:ext cx="2115400" cy="205506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2"/>
              <p:cNvGrpSpPr/>
              <p:nvPr/>
            </p:nvGrpSpPr>
            <p:grpSpPr>
              <a:xfrm>
                <a:off x="2225185" y="3634506"/>
                <a:ext cx="1450560" cy="1526616"/>
                <a:chOff x="7452320" y="1256199"/>
                <a:chExt cx="1152128" cy="1139274"/>
              </a:xfrm>
              <a:noFill/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452320" y="1256199"/>
                  <a:ext cx="1152128" cy="11392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8394160" y="1372485"/>
                  <a:ext cx="89711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" name="Group 49"/>
              <p:cNvGrpSpPr/>
              <p:nvPr/>
            </p:nvGrpSpPr>
            <p:grpSpPr>
              <a:xfrm>
                <a:off x="1840567" y="5347056"/>
                <a:ext cx="963357" cy="895795"/>
                <a:chOff x="3083489" y="4581128"/>
                <a:chExt cx="1344495" cy="1224136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53"/>
              <p:cNvGrpSpPr/>
              <p:nvPr/>
            </p:nvGrpSpPr>
            <p:grpSpPr>
              <a:xfrm>
                <a:off x="2973361" y="5347056"/>
                <a:ext cx="980308" cy="895795"/>
                <a:chOff x="4355976" y="4581128"/>
                <a:chExt cx="1368152" cy="1224136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38" name="Arc 137"/>
            <p:cNvSpPr/>
            <p:nvPr/>
          </p:nvSpPr>
          <p:spPr>
            <a:xfrm flipV="1">
              <a:off x="5724128" y="3861048"/>
              <a:ext cx="465721" cy="504056"/>
            </a:xfrm>
            <a:prstGeom prst="arc">
              <a:avLst>
                <a:gd name="adj1" fmla="val 11045684"/>
                <a:gd name="adj2" fmla="val 175338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 rot="759426" flipH="1">
              <a:off x="5137323" y="3903542"/>
              <a:ext cx="455482" cy="6097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5940152" y="980728"/>
            <a:ext cx="1512168" cy="2448272"/>
            <a:chOff x="4648028" y="759930"/>
            <a:chExt cx="1835696" cy="2797846"/>
          </a:xfrm>
        </p:grpSpPr>
        <p:sp>
          <p:nvSpPr>
            <p:cNvPr id="56" name="Freeform 55"/>
            <p:cNvSpPr/>
            <p:nvPr/>
          </p:nvSpPr>
          <p:spPr>
            <a:xfrm rot="844739">
              <a:off x="4648028" y="1512456"/>
              <a:ext cx="309413" cy="663294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Freeform 56"/>
            <p:cNvSpPr/>
            <p:nvPr/>
          </p:nvSpPr>
          <p:spPr>
            <a:xfrm rot="21052350" flipH="1">
              <a:off x="6183145" y="1497900"/>
              <a:ext cx="300579" cy="663294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5596758" y="2373555"/>
              <a:ext cx="414733" cy="54635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137532" y="2373555"/>
              <a:ext cx="359842" cy="54635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hord 59"/>
            <p:cNvSpPr/>
            <p:nvPr/>
          </p:nvSpPr>
          <p:spPr>
            <a:xfrm>
              <a:off x="5396035" y="759930"/>
              <a:ext cx="406048" cy="736103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hord 60"/>
            <p:cNvSpPr/>
            <p:nvPr/>
          </p:nvSpPr>
          <p:spPr>
            <a:xfrm>
              <a:off x="4832836" y="1095539"/>
              <a:ext cx="1508884" cy="246223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5409452" y="1414230"/>
              <a:ext cx="72207" cy="1772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5742954" y="1414230"/>
              <a:ext cx="72207" cy="1772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Moon 63"/>
            <p:cNvSpPr/>
            <p:nvPr/>
          </p:nvSpPr>
          <p:spPr>
            <a:xfrm rot="16200000">
              <a:off x="5212032" y="1532533"/>
              <a:ext cx="779022" cy="951253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20072" y="1026448"/>
              <a:ext cx="730887" cy="13509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66"/>
          <p:cNvGrpSpPr/>
          <p:nvPr/>
        </p:nvGrpSpPr>
        <p:grpSpPr>
          <a:xfrm>
            <a:off x="4572000" y="1340768"/>
            <a:ext cx="1440160" cy="1589715"/>
            <a:chOff x="1618705" y="3429000"/>
            <a:chExt cx="2540306" cy="2813851"/>
          </a:xfrm>
        </p:grpSpPr>
        <p:sp>
          <p:nvSpPr>
            <p:cNvPr id="68" name="Freeform 67"/>
            <p:cNvSpPr/>
            <p:nvPr/>
          </p:nvSpPr>
          <p:spPr>
            <a:xfrm>
              <a:off x="1618705" y="3898637"/>
              <a:ext cx="39392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Freeform 68"/>
            <p:cNvSpPr/>
            <p:nvPr/>
          </p:nvSpPr>
          <p:spPr>
            <a:xfrm flipH="1">
              <a:off x="3812833" y="3911346"/>
              <a:ext cx="34617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840567" y="3429000"/>
              <a:ext cx="2115400" cy="205506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42"/>
            <p:cNvGrpSpPr/>
            <p:nvPr/>
          </p:nvGrpSpPr>
          <p:grpSpPr>
            <a:xfrm>
              <a:off x="2225185" y="3634506"/>
              <a:ext cx="1450560" cy="1526616"/>
              <a:chOff x="7452320" y="1256199"/>
              <a:chExt cx="1152128" cy="1139274"/>
            </a:xfrm>
            <a:noFill/>
          </p:grpSpPr>
          <p:sp>
            <p:nvSpPr>
              <p:cNvPr id="81" name="Rectangle 80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2" name="Moon 71"/>
            <p:cNvSpPr/>
            <p:nvPr/>
          </p:nvSpPr>
          <p:spPr>
            <a:xfrm rot="16200000">
              <a:off x="2363214" y="3946117"/>
              <a:ext cx="1115604" cy="1450560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49"/>
            <p:cNvGrpSpPr/>
            <p:nvPr/>
          </p:nvGrpSpPr>
          <p:grpSpPr>
            <a:xfrm>
              <a:off x="1840567" y="5347056"/>
              <a:ext cx="963357" cy="895795"/>
              <a:chOff x="3083489" y="4581128"/>
              <a:chExt cx="1344495" cy="1224136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53"/>
            <p:cNvGrpSpPr/>
            <p:nvPr/>
          </p:nvGrpSpPr>
          <p:grpSpPr>
            <a:xfrm>
              <a:off x="2973361" y="5347056"/>
              <a:ext cx="980308" cy="895795"/>
              <a:chOff x="4355976" y="4581128"/>
              <a:chExt cx="1368152" cy="1224136"/>
            </a:xfrm>
          </p:grpSpPr>
          <p:sp>
            <p:nvSpPr>
              <p:cNvPr id="75" name="Freeform 74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0" name="Group 83"/>
          <p:cNvGrpSpPr/>
          <p:nvPr/>
        </p:nvGrpSpPr>
        <p:grpSpPr>
          <a:xfrm>
            <a:off x="7308304" y="-531440"/>
            <a:ext cx="1368152" cy="3528392"/>
            <a:chOff x="4648175" y="-387424"/>
            <a:chExt cx="1816739" cy="5328592"/>
          </a:xfrm>
        </p:grpSpPr>
        <p:sp>
          <p:nvSpPr>
            <p:cNvPr id="85" name="Freeform 84"/>
            <p:cNvSpPr/>
            <p:nvPr/>
          </p:nvSpPr>
          <p:spPr>
            <a:xfrm>
              <a:off x="4648175" y="-5720"/>
              <a:ext cx="400149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 flipH="1">
              <a:off x="6067502" y="-32184"/>
              <a:ext cx="397412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932040" y="796708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 flipH="1">
              <a:off x="5673529" y="915121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4932040" y="-387424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5674257" y="-9939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Arc 90"/>
            <p:cNvSpPr/>
            <p:nvPr/>
          </p:nvSpPr>
          <p:spPr>
            <a:xfrm rot="10800000">
              <a:off x="5220072" y="114918"/>
              <a:ext cx="706510" cy="60599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5408580" y="-9072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36"/>
          <p:cNvGrpSpPr/>
          <p:nvPr/>
        </p:nvGrpSpPr>
        <p:grpSpPr>
          <a:xfrm rot="6738140">
            <a:off x="-2214121" y="3359173"/>
            <a:ext cx="1008112" cy="1728192"/>
            <a:chOff x="1115616" y="2852936"/>
            <a:chExt cx="1008112" cy="1728192"/>
          </a:xfrm>
        </p:grpSpPr>
        <p:sp>
          <p:nvSpPr>
            <p:cNvPr id="18" name="Rounded Rectangle 17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reeform 21"/>
          <p:cNvSpPr/>
          <p:nvPr/>
        </p:nvSpPr>
        <p:spPr>
          <a:xfrm rot="20034510">
            <a:off x="-1744342" y="4828557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9"/>
          <p:cNvGrpSpPr/>
          <p:nvPr/>
        </p:nvGrpSpPr>
        <p:grpSpPr>
          <a:xfrm>
            <a:off x="-684584" y="3429000"/>
            <a:ext cx="10369152" cy="2880320"/>
            <a:chOff x="-684584" y="3429000"/>
            <a:chExt cx="10369152" cy="288032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15616" y="3429000"/>
              <a:ext cx="80283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-684584" y="3429000"/>
              <a:ext cx="1800200" cy="28803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684584" y="6309320"/>
              <a:ext cx="9828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3528" y="4725144"/>
              <a:ext cx="9361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105"/>
          <p:cNvGrpSpPr/>
          <p:nvPr/>
        </p:nvGrpSpPr>
        <p:grpSpPr>
          <a:xfrm>
            <a:off x="1619672" y="3789040"/>
            <a:ext cx="743801" cy="720080"/>
            <a:chOff x="1619672" y="3789040"/>
            <a:chExt cx="743801" cy="720080"/>
          </a:xfrm>
        </p:grpSpPr>
        <p:sp>
          <p:nvSpPr>
            <p:cNvPr id="5" name="Freeform 4"/>
            <p:cNvSpPr/>
            <p:nvPr/>
          </p:nvSpPr>
          <p:spPr>
            <a:xfrm flipH="1">
              <a:off x="1907704" y="3789040"/>
              <a:ext cx="455769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1619672" y="3789040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455912" y="692696"/>
            <a:ext cx="1019744" cy="2376264"/>
            <a:chOff x="2976192" y="332656"/>
            <a:chExt cx="1019744" cy="2376264"/>
          </a:xfrm>
        </p:grpSpPr>
        <p:grpSp>
          <p:nvGrpSpPr>
            <p:cNvPr id="48" name="Group 106"/>
            <p:cNvGrpSpPr/>
            <p:nvPr/>
          </p:nvGrpSpPr>
          <p:grpSpPr>
            <a:xfrm>
              <a:off x="2987824" y="332656"/>
              <a:ext cx="1008112" cy="2376264"/>
              <a:chOff x="2051720" y="548680"/>
              <a:chExt cx="1008112" cy="2376264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2195736" y="890356"/>
                <a:ext cx="275198" cy="730861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0" name="Group 3"/>
              <p:cNvGrpSpPr/>
              <p:nvPr/>
            </p:nvGrpSpPr>
            <p:grpSpPr>
              <a:xfrm>
                <a:off x="2051720" y="548680"/>
                <a:ext cx="1008112" cy="2376264"/>
                <a:chOff x="5351209" y="980728"/>
                <a:chExt cx="1529330" cy="3794713"/>
              </a:xfrm>
            </p:grpSpPr>
            <p:sp>
              <p:nvSpPr>
                <p:cNvPr id="113" name="Freeform 112"/>
                <p:cNvSpPr/>
                <p:nvPr/>
              </p:nvSpPr>
              <p:spPr>
                <a:xfrm flipH="1">
                  <a:off x="6243500" y="3967034"/>
                  <a:ext cx="637039" cy="808407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5351209" y="3967034"/>
                  <a:ext cx="602061" cy="808407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>
                <a:xfrm>
                  <a:off x="5508104" y="980728"/>
                  <a:ext cx="1155744" cy="329542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Chord 7"/>
                <p:cNvSpPr/>
                <p:nvPr/>
              </p:nvSpPr>
              <p:spPr>
                <a:xfrm>
                  <a:off x="6371785" y="1845355"/>
                  <a:ext cx="399516" cy="299585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388426" y="1579375"/>
                  <a:ext cx="57073" cy="2246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2" name="Arc 111"/>
              <p:cNvSpPr/>
              <p:nvPr/>
            </p:nvSpPr>
            <p:spPr>
              <a:xfrm>
                <a:off x="2594111" y="1393338"/>
                <a:ext cx="465721" cy="379478"/>
              </a:xfrm>
              <a:prstGeom prst="arc">
                <a:avLst>
                  <a:gd name="adj1" fmla="val 11045684"/>
                  <a:gd name="adj2" fmla="val 1753387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9" name="Freeform 118"/>
            <p:cNvSpPr/>
            <p:nvPr/>
          </p:nvSpPr>
          <p:spPr>
            <a:xfrm rot="759426" flipH="1">
              <a:off x="2976192" y="1247272"/>
              <a:ext cx="528756" cy="6097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162"/>
          <p:cNvGrpSpPr/>
          <p:nvPr/>
        </p:nvGrpSpPr>
        <p:grpSpPr>
          <a:xfrm>
            <a:off x="6084168" y="980728"/>
            <a:ext cx="1393604" cy="2448272"/>
            <a:chOff x="6956485" y="4005064"/>
            <a:chExt cx="1393604" cy="2448272"/>
          </a:xfrm>
        </p:grpSpPr>
        <p:grpSp>
          <p:nvGrpSpPr>
            <p:cNvPr id="52" name="Group 140"/>
            <p:cNvGrpSpPr/>
            <p:nvPr/>
          </p:nvGrpSpPr>
          <p:grpSpPr>
            <a:xfrm>
              <a:off x="6956485" y="4005064"/>
              <a:ext cx="1242954" cy="2448272"/>
              <a:chOff x="4832836" y="759930"/>
              <a:chExt cx="1508884" cy="2797846"/>
            </a:xfrm>
          </p:grpSpPr>
          <p:sp>
            <p:nvSpPr>
              <p:cNvPr id="144" name="Freeform 143"/>
              <p:cNvSpPr/>
              <p:nvPr/>
            </p:nvSpPr>
            <p:spPr>
              <a:xfrm flipH="1">
                <a:off x="5596758" y="2373555"/>
                <a:ext cx="414733" cy="54635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137532" y="2373555"/>
                <a:ext cx="359842" cy="54635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Chord 145"/>
              <p:cNvSpPr/>
              <p:nvPr/>
            </p:nvSpPr>
            <p:spPr>
              <a:xfrm>
                <a:off x="5396035" y="759930"/>
                <a:ext cx="406048" cy="736103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Chord 146"/>
              <p:cNvSpPr/>
              <p:nvPr/>
            </p:nvSpPr>
            <p:spPr>
              <a:xfrm>
                <a:off x="4832836" y="1095539"/>
                <a:ext cx="1508884" cy="246223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974447" y="1487851"/>
                <a:ext cx="72207" cy="1772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5220072" y="1026448"/>
                <a:ext cx="730887" cy="13509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2" name="Arc 151"/>
            <p:cNvSpPr/>
            <p:nvPr/>
          </p:nvSpPr>
          <p:spPr>
            <a:xfrm flipV="1">
              <a:off x="7884368" y="4725144"/>
              <a:ext cx="465721" cy="504056"/>
            </a:xfrm>
            <a:prstGeom prst="arc">
              <a:avLst>
                <a:gd name="adj1" fmla="val 11045684"/>
                <a:gd name="adj2" fmla="val 175338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 rot="21072763" flipH="1" flipV="1">
              <a:off x="7214962" y="4250300"/>
              <a:ext cx="435983" cy="69691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153"/>
          <p:cNvGrpSpPr/>
          <p:nvPr/>
        </p:nvGrpSpPr>
        <p:grpSpPr>
          <a:xfrm>
            <a:off x="7441486" y="-531440"/>
            <a:ext cx="1193442" cy="3528392"/>
            <a:chOff x="4821734" y="-387424"/>
            <a:chExt cx="1584746" cy="5328592"/>
          </a:xfrm>
        </p:grpSpPr>
        <p:sp>
          <p:nvSpPr>
            <p:cNvPr id="157" name="Freeform 156"/>
            <p:cNvSpPr/>
            <p:nvPr/>
          </p:nvSpPr>
          <p:spPr>
            <a:xfrm>
              <a:off x="4932040" y="796708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 flipH="1">
              <a:off x="5673529" y="915121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4932040" y="-387424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Arc 160"/>
            <p:cNvSpPr/>
            <p:nvPr/>
          </p:nvSpPr>
          <p:spPr>
            <a:xfrm rot="10800000">
              <a:off x="5699971" y="114918"/>
              <a:ext cx="706509" cy="605997"/>
            </a:xfrm>
            <a:prstGeom prst="arc">
              <a:avLst>
                <a:gd name="adj1" fmla="val 14538083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5936360" y="-9072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821734" y="-5720"/>
              <a:ext cx="400150" cy="74322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26"/>
          <p:cNvGrpSpPr/>
          <p:nvPr/>
        </p:nvGrpSpPr>
        <p:grpSpPr>
          <a:xfrm>
            <a:off x="1187624" y="1916832"/>
            <a:ext cx="1456406" cy="2016224"/>
            <a:chOff x="472567" y="1844824"/>
            <a:chExt cx="1456406" cy="2016224"/>
          </a:xfrm>
        </p:grpSpPr>
        <p:sp>
          <p:nvSpPr>
            <p:cNvPr id="6" name="Rectangle 5"/>
            <p:cNvSpPr/>
            <p:nvPr/>
          </p:nvSpPr>
          <p:spPr>
            <a:xfrm>
              <a:off x="611560" y="2204864"/>
              <a:ext cx="1008112" cy="165618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7" name="Group 11"/>
            <p:cNvGrpSpPr/>
            <p:nvPr/>
          </p:nvGrpSpPr>
          <p:grpSpPr>
            <a:xfrm>
              <a:off x="755576" y="1844824"/>
              <a:ext cx="742531" cy="756084"/>
              <a:chOff x="827584" y="1124744"/>
              <a:chExt cx="1072119" cy="1368152"/>
            </a:xfrm>
          </p:grpSpPr>
          <p:sp>
            <p:nvSpPr>
              <p:cNvPr id="8" name="Chord 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Chord 8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"/>
            <p:cNvGrpSpPr/>
            <p:nvPr/>
          </p:nvGrpSpPr>
          <p:grpSpPr>
            <a:xfrm>
              <a:off x="1259632" y="2501595"/>
              <a:ext cx="669341" cy="1143429"/>
              <a:chOff x="7580334" y="1230638"/>
              <a:chExt cx="896100" cy="13857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164450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rot="12238788" flipV="1">
              <a:off x="472567" y="2790870"/>
              <a:ext cx="585452" cy="8577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162"/>
          <p:cNvGrpSpPr/>
          <p:nvPr/>
        </p:nvGrpSpPr>
        <p:grpSpPr>
          <a:xfrm>
            <a:off x="-624771" y="4149080"/>
            <a:ext cx="2440829" cy="1798589"/>
            <a:chOff x="-624771" y="4149080"/>
            <a:chExt cx="2440829" cy="1798589"/>
          </a:xfrm>
        </p:grpSpPr>
        <p:grpSp>
          <p:nvGrpSpPr>
            <p:cNvPr id="74" name="Group 159"/>
            <p:cNvGrpSpPr/>
            <p:nvPr/>
          </p:nvGrpSpPr>
          <p:grpSpPr>
            <a:xfrm rot="20603044">
              <a:off x="-624771" y="5371605"/>
              <a:ext cx="1080120" cy="576064"/>
              <a:chOff x="-756592" y="4869160"/>
              <a:chExt cx="1080120" cy="576064"/>
            </a:xfrm>
          </p:grpSpPr>
          <p:sp>
            <p:nvSpPr>
              <p:cNvPr id="154" name="Explosion 2 153"/>
              <p:cNvSpPr/>
              <p:nvPr/>
            </p:nvSpPr>
            <p:spPr>
              <a:xfrm rot="973502">
                <a:off x="-756592" y="4869160"/>
                <a:ext cx="792088" cy="576064"/>
              </a:xfrm>
              <a:prstGeom prst="irregularSeal2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Explosion 2 155"/>
              <p:cNvSpPr/>
              <p:nvPr/>
            </p:nvSpPr>
            <p:spPr>
              <a:xfrm rot="973502">
                <a:off x="-496976" y="4970580"/>
                <a:ext cx="403607" cy="369558"/>
              </a:xfrm>
              <a:prstGeom prst="irregularSeal2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rapezoid 147"/>
              <p:cNvSpPr/>
              <p:nvPr/>
            </p:nvSpPr>
            <p:spPr>
              <a:xfrm rot="5400000">
                <a:off x="-228036" y="4844660"/>
                <a:ext cx="527064" cy="576064"/>
              </a:xfrm>
              <a:prstGeom prst="trapezoid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39"/>
            <p:cNvGrpSpPr>
              <a:grpSpLocks noChangeAspect="1"/>
            </p:cNvGrpSpPr>
            <p:nvPr/>
          </p:nvGrpSpPr>
          <p:grpSpPr>
            <a:xfrm>
              <a:off x="323528" y="4149080"/>
              <a:ext cx="1492530" cy="1728192"/>
              <a:chOff x="6516216" y="1268760"/>
              <a:chExt cx="1368152" cy="158417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Snip Same Side Corner Rectangle 37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86" name="firework_rocket_laun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11111E-6 L 0.93524 -0.0104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" y="-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3923928" y="-171400"/>
            <a:ext cx="648072" cy="2664296"/>
            <a:chOff x="3923928" y="-171400"/>
            <a:chExt cx="648072" cy="2664296"/>
          </a:xfrm>
        </p:grpSpPr>
        <p:sp>
          <p:nvSpPr>
            <p:cNvPr id="97" name="Cloud 96"/>
            <p:cNvSpPr/>
            <p:nvPr/>
          </p:nvSpPr>
          <p:spPr>
            <a:xfrm>
              <a:off x="3923928" y="404664"/>
              <a:ext cx="648072" cy="36004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loud 97"/>
            <p:cNvSpPr/>
            <p:nvPr/>
          </p:nvSpPr>
          <p:spPr>
            <a:xfrm>
              <a:off x="3923928" y="980728"/>
              <a:ext cx="648072" cy="36004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loud 98"/>
            <p:cNvSpPr/>
            <p:nvPr/>
          </p:nvSpPr>
          <p:spPr>
            <a:xfrm>
              <a:off x="3923928" y="1556792"/>
              <a:ext cx="648072" cy="36004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loud 99"/>
            <p:cNvSpPr/>
            <p:nvPr/>
          </p:nvSpPr>
          <p:spPr>
            <a:xfrm>
              <a:off x="3923928" y="2132856"/>
              <a:ext cx="648072" cy="36004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loud 100"/>
            <p:cNvSpPr/>
            <p:nvPr/>
          </p:nvSpPr>
          <p:spPr>
            <a:xfrm>
              <a:off x="3923928" y="-171400"/>
              <a:ext cx="648072" cy="36004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 rot="6900545">
            <a:off x="3694112" y="2269219"/>
            <a:ext cx="1178918" cy="879401"/>
            <a:chOff x="-624771" y="4149080"/>
            <a:chExt cx="2440829" cy="1798589"/>
          </a:xfrm>
        </p:grpSpPr>
        <p:grpSp>
          <p:nvGrpSpPr>
            <p:cNvPr id="81" name="Group 159"/>
            <p:cNvGrpSpPr/>
            <p:nvPr/>
          </p:nvGrpSpPr>
          <p:grpSpPr>
            <a:xfrm rot="20603044">
              <a:off x="-624771" y="5371605"/>
              <a:ext cx="1080120" cy="576064"/>
              <a:chOff x="-756592" y="4869160"/>
              <a:chExt cx="1080120" cy="576064"/>
            </a:xfrm>
          </p:grpSpPr>
          <p:sp>
            <p:nvSpPr>
              <p:cNvPr id="94" name="Explosion 2 93"/>
              <p:cNvSpPr/>
              <p:nvPr/>
            </p:nvSpPr>
            <p:spPr>
              <a:xfrm rot="973502">
                <a:off x="-756592" y="4869160"/>
                <a:ext cx="792088" cy="576064"/>
              </a:xfrm>
              <a:prstGeom prst="irregularSeal2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Explosion 2 94"/>
              <p:cNvSpPr/>
              <p:nvPr/>
            </p:nvSpPr>
            <p:spPr>
              <a:xfrm rot="973502">
                <a:off x="-496976" y="4970580"/>
                <a:ext cx="403607" cy="369558"/>
              </a:xfrm>
              <a:prstGeom prst="irregularSeal2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rapezoid 95"/>
              <p:cNvSpPr/>
              <p:nvPr/>
            </p:nvSpPr>
            <p:spPr>
              <a:xfrm rot="5400000">
                <a:off x="-228036" y="4844660"/>
                <a:ext cx="527064" cy="576064"/>
              </a:xfrm>
              <a:prstGeom prst="trapezoid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39"/>
            <p:cNvGrpSpPr>
              <a:grpSpLocks noChangeAspect="1"/>
            </p:cNvGrpSpPr>
            <p:nvPr/>
          </p:nvGrpSpPr>
          <p:grpSpPr>
            <a:xfrm>
              <a:off x="323528" y="4149080"/>
              <a:ext cx="1492530" cy="1728192"/>
              <a:chOff x="6516216" y="1268760"/>
              <a:chExt cx="1368152" cy="158417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Snip Same Side Corner Rectangle 91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-1908720" y="1340768"/>
            <a:ext cx="10227803" cy="2789309"/>
            <a:chOff x="-900608" y="1052736"/>
            <a:chExt cx="10227803" cy="2789309"/>
          </a:xfrm>
        </p:grpSpPr>
        <p:grpSp>
          <p:nvGrpSpPr>
            <p:cNvPr id="103" name="Group 102"/>
            <p:cNvGrpSpPr/>
            <p:nvPr/>
          </p:nvGrpSpPr>
          <p:grpSpPr>
            <a:xfrm>
              <a:off x="-900608" y="1052736"/>
              <a:ext cx="6768752" cy="2590200"/>
              <a:chOff x="-1152128" y="-1467544"/>
              <a:chExt cx="10296128" cy="3958352"/>
            </a:xfrm>
          </p:grpSpPr>
          <p:grpSp>
            <p:nvGrpSpPr>
              <p:cNvPr id="104" name="Group 62"/>
              <p:cNvGrpSpPr/>
              <p:nvPr/>
            </p:nvGrpSpPr>
            <p:grpSpPr>
              <a:xfrm>
                <a:off x="611560" y="-1251520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Isosceles Triangle 135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Isosceles Triangle 136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Isosceles Triangle 137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Isosceles Triangle 138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5" name="Group 63"/>
              <p:cNvGrpSpPr/>
              <p:nvPr/>
            </p:nvGrpSpPr>
            <p:grpSpPr>
              <a:xfrm>
                <a:off x="2267744" y="-1179512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Isosceles Triangle 130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Isosceles Triangle 131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Isosceles Triangle 132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Isosceles Triangle 133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6" name="Group 69"/>
              <p:cNvGrpSpPr/>
              <p:nvPr/>
            </p:nvGrpSpPr>
            <p:grpSpPr>
              <a:xfrm>
                <a:off x="6839744" y="-1467544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Isosceles Triangle 126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Isosceles Triangle 127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Isosceles Triangle 128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7" name="Group 75"/>
              <p:cNvGrpSpPr/>
              <p:nvPr/>
            </p:nvGrpSpPr>
            <p:grpSpPr>
              <a:xfrm>
                <a:off x="5292080" y="-1251520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Isosceles Triangle 121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Isosceles Triangle 123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8" name="Group 81"/>
              <p:cNvGrpSpPr/>
              <p:nvPr/>
            </p:nvGrpSpPr>
            <p:grpSpPr>
              <a:xfrm>
                <a:off x="3851920" y="-1035496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Isosceles Triangle 117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Isosceles Triangle 118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" name="Group 87"/>
              <p:cNvGrpSpPr/>
              <p:nvPr/>
            </p:nvGrpSpPr>
            <p:grpSpPr>
              <a:xfrm>
                <a:off x="-1152128" y="-891480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Isosceles Triangle 110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Isosceles Triangle 111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Isosceles Triangle 112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Isosceles Triangle 113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41" name="Group 62"/>
            <p:cNvGrpSpPr/>
            <p:nvPr/>
          </p:nvGrpSpPr>
          <p:grpSpPr>
            <a:xfrm>
              <a:off x="2195736" y="1556792"/>
              <a:ext cx="1514835" cy="2213245"/>
              <a:chOff x="-1836712" y="-1853376"/>
              <a:chExt cx="2807881" cy="4416192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Isosceles Triangle 17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Isosceles Triangle 173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Isosceles Triangle 174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2" name="Group 63"/>
            <p:cNvGrpSpPr/>
            <p:nvPr/>
          </p:nvGrpSpPr>
          <p:grpSpPr>
            <a:xfrm>
              <a:off x="4857365" y="1215755"/>
              <a:ext cx="1514835" cy="2213245"/>
              <a:chOff x="-1836712" y="-1853376"/>
              <a:chExt cx="2807881" cy="4416192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Isosceles Triangle 16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Isosceles Triangle 16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Isosceles Triangle 17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3" name="Group 69"/>
            <p:cNvGrpSpPr/>
            <p:nvPr/>
          </p:nvGrpSpPr>
          <p:grpSpPr>
            <a:xfrm>
              <a:off x="7092280" y="1052736"/>
              <a:ext cx="1514835" cy="2213245"/>
              <a:chOff x="-1836712" y="-1853376"/>
              <a:chExt cx="2807881" cy="441619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Isosceles Triangle 164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Isosceles Triangle 165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75"/>
            <p:cNvGrpSpPr/>
            <p:nvPr/>
          </p:nvGrpSpPr>
          <p:grpSpPr>
            <a:xfrm>
              <a:off x="6084168" y="1215755"/>
              <a:ext cx="1514835" cy="2213245"/>
              <a:chOff x="-1836712" y="-1853376"/>
              <a:chExt cx="2807881" cy="441619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Isosceles Triangle 15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Isosceles Triangle 15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5" name="Group 81"/>
            <p:cNvGrpSpPr/>
            <p:nvPr/>
          </p:nvGrpSpPr>
          <p:grpSpPr>
            <a:xfrm>
              <a:off x="5292080" y="1484784"/>
              <a:ext cx="1514835" cy="2213245"/>
              <a:chOff x="-1836712" y="-1853376"/>
              <a:chExt cx="2807881" cy="441619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Isosceles Triangle 153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6" name="Group 87"/>
            <p:cNvGrpSpPr/>
            <p:nvPr/>
          </p:nvGrpSpPr>
          <p:grpSpPr>
            <a:xfrm>
              <a:off x="827584" y="1628800"/>
              <a:ext cx="1514835" cy="2213245"/>
              <a:chOff x="-1836712" y="-1853376"/>
              <a:chExt cx="2807881" cy="4416192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Isosceles Triangle 14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Isosceles Triangle 14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Isosceles Triangle 15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7" name="Group 75"/>
            <p:cNvGrpSpPr/>
            <p:nvPr/>
          </p:nvGrpSpPr>
          <p:grpSpPr>
            <a:xfrm>
              <a:off x="7812360" y="1215755"/>
              <a:ext cx="1514835" cy="2213245"/>
              <a:chOff x="-1836712" y="-1853376"/>
              <a:chExt cx="2807881" cy="4416192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Isosceles Triangle 178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Isosceles Triangle 180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Isosceles Triangle 181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" name="Freeform 6"/>
          <p:cNvSpPr/>
          <p:nvPr/>
        </p:nvSpPr>
        <p:spPr>
          <a:xfrm>
            <a:off x="2663004" y="5345140"/>
            <a:ext cx="540844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3419872" y="5345140"/>
            <a:ext cx="531369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187980" y="5185114"/>
            <a:ext cx="680164" cy="83617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flipH="1">
            <a:off x="6091617" y="5185114"/>
            <a:ext cx="712631" cy="83617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421692" y="3688956"/>
            <a:ext cx="1862276" cy="18361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46"/>
          <p:cNvGrpSpPr/>
          <p:nvPr/>
        </p:nvGrpSpPr>
        <p:grpSpPr>
          <a:xfrm>
            <a:off x="2794147" y="4044416"/>
            <a:ext cx="1117366" cy="1660764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4909693" y="3284984"/>
            <a:ext cx="2110579" cy="205214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146"/>
          <p:cNvGrpSpPr/>
          <p:nvPr/>
        </p:nvGrpSpPr>
        <p:grpSpPr>
          <a:xfrm>
            <a:off x="5220072" y="3645024"/>
            <a:ext cx="1440160" cy="1944216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28578" y="4653136"/>
            <a:ext cx="1092407" cy="1307274"/>
            <a:chOff x="2128578" y="4077072"/>
            <a:chExt cx="1092407" cy="1307274"/>
          </a:xfrm>
        </p:grpSpPr>
        <p:grpSp>
          <p:nvGrpSpPr>
            <p:cNvPr id="32" name="Group 36"/>
            <p:cNvGrpSpPr/>
            <p:nvPr/>
          </p:nvGrpSpPr>
          <p:grpSpPr>
            <a:xfrm rot="15323707">
              <a:off x="2299977" y="4463337"/>
              <a:ext cx="749610" cy="1092407"/>
              <a:chOff x="1115616" y="2852936"/>
              <a:chExt cx="1008112" cy="172819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115616" y="2852936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rot="10800000" flipV="1">
              <a:off x="2339752" y="4077072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19105" y="4646799"/>
            <a:ext cx="567680" cy="1059327"/>
            <a:chOff x="4019105" y="4070735"/>
            <a:chExt cx="567680" cy="1059327"/>
          </a:xfrm>
        </p:grpSpPr>
        <p:sp>
          <p:nvSpPr>
            <p:cNvPr id="39" name="Freeform 38"/>
            <p:cNvSpPr/>
            <p:nvPr/>
          </p:nvSpPr>
          <p:spPr>
            <a:xfrm rot="20508158">
              <a:off x="4019105" y="4070735"/>
              <a:ext cx="567680" cy="91854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 rot="1627141">
              <a:off x="4467432" y="4337974"/>
              <a:ext cx="72008" cy="792088"/>
              <a:chOff x="755576" y="1052736"/>
              <a:chExt cx="72008" cy="792088"/>
            </a:xfrm>
            <a:solidFill>
              <a:srgbClr val="FFFF00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755576" y="1196752"/>
                <a:ext cx="72008" cy="6480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755576" y="1052736"/>
                <a:ext cx="72008" cy="144016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731867" y="4221088"/>
            <a:ext cx="928178" cy="1080120"/>
            <a:chOff x="4731867" y="3645024"/>
            <a:chExt cx="928178" cy="1080120"/>
          </a:xfrm>
        </p:grpSpPr>
        <p:sp>
          <p:nvSpPr>
            <p:cNvPr id="36" name="Freeform 35"/>
            <p:cNvSpPr/>
            <p:nvPr/>
          </p:nvSpPr>
          <p:spPr>
            <a:xfrm rot="10800000" flipV="1">
              <a:off x="4731867" y="3645024"/>
              <a:ext cx="713989" cy="10801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 rot="7952956">
              <a:off x="5227997" y="3975367"/>
              <a:ext cx="72008" cy="792088"/>
              <a:chOff x="755576" y="1052736"/>
              <a:chExt cx="72008" cy="792088"/>
            </a:xfrm>
            <a:solidFill>
              <a:srgbClr val="FFFF00"/>
            </a:solidFill>
          </p:grpSpPr>
          <p:sp>
            <p:nvSpPr>
              <p:cNvPr id="44" name="Rectangle 43"/>
              <p:cNvSpPr/>
              <p:nvPr/>
            </p:nvSpPr>
            <p:spPr>
              <a:xfrm>
                <a:off x="755576" y="1196752"/>
                <a:ext cx="72008" cy="6480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55576" y="1052736"/>
                <a:ext cx="72008" cy="144016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6444208" y="4221088"/>
            <a:ext cx="828264" cy="1325612"/>
            <a:chOff x="6444208" y="3645024"/>
            <a:chExt cx="828264" cy="1325612"/>
          </a:xfrm>
        </p:grpSpPr>
        <p:grpSp>
          <p:nvGrpSpPr>
            <p:cNvPr id="46" name="Group 36"/>
            <p:cNvGrpSpPr/>
            <p:nvPr/>
          </p:nvGrpSpPr>
          <p:grpSpPr>
            <a:xfrm rot="9718133">
              <a:off x="6522862" y="3878229"/>
              <a:ext cx="749610" cy="1092407"/>
              <a:chOff x="1115616" y="2852936"/>
              <a:chExt cx="1008112" cy="172819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115616" y="2852936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>
              <a:off x="6444208" y="3645024"/>
              <a:ext cx="627898" cy="10541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146"/>
          <p:cNvGrpSpPr/>
          <p:nvPr/>
        </p:nvGrpSpPr>
        <p:grpSpPr>
          <a:xfrm>
            <a:off x="3203848" y="4005064"/>
            <a:ext cx="1117366" cy="1660764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146"/>
          <p:cNvGrpSpPr/>
          <p:nvPr/>
        </p:nvGrpSpPr>
        <p:grpSpPr>
          <a:xfrm>
            <a:off x="4860032" y="3645024"/>
            <a:ext cx="1440160" cy="1944216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55" name="Oval 54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Arc 56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Freeform 64"/>
          <p:cNvSpPr/>
          <p:nvPr/>
        </p:nvSpPr>
        <p:spPr>
          <a:xfrm rot="3641451">
            <a:off x="3531442" y="4594186"/>
            <a:ext cx="567680" cy="9185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rot="6310807" flipV="1">
            <a:off x="5189743" y="4238992"/>
            <a:ext cx="713989" cy="10801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2555776" y="4653136"/>
            <a:ext cx="1220708" cy="1092407"/>
            <a:chOff x="1436606" y="1052736"/>
            <a:chExt cx="1220708" cy="1092407"/>
          </a:xfrm>
        </p:grpSpPr>
        <p:sp>
          <p:nvSpPr>
            <p:cNvPr id="60" name="Rounded Rectangle 59"/>
            <p:cNvSpPr/>
            <p:nvPr/>
          </p:nvSpPr>
          <p:spPr>
            <a:xfrm rot="281680">
              <a:off x="1907704" y="1052736"/>
              <a:ext cx="749610" cy="1092407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 rot="7723677" flipV="1">
              <a:off x="1619672" y="1124744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796136" y="4365104"/>
            <a:ext cx="1054175" cy="1092407"/>
            <a:chOff x="7011002" y="637869"/>
            <a:chExt cx="1054175" cy="1092407"/>
          </a:xfrm>
        </p:grpSpPr>
        <p:sp>
          <p:nvSpPr>
            <p:cNvPr id="69" name="Rounded Rectangle 68"/>
            <p:cNvSpPr/>
            <p:nvPr/>
          </p:nvSpPr>
          <p:spPr>
            <a:xfrm rot="21080445">
              <a:off x="7026918" y="637869"/>
              <a:ext cx="749610" cy="1092407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 rot="4511387">
              <a:off x="7224141" y="603860"/>
              <a:ext cx="627898" cy="10541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7" name="Explo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12560" y="20608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44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65" grpId="0" animBg="1"/>
      <p:bldP spid="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1836712" y="-2979712"/>
            <a:ext cx="12673408" cy="5542528"/>
            <a:chOff x="-1836712" y="-2043608"/>
            <a:chExt cx="12025336" cy="4606424"/>
          </a:xfrm>
        </p:grpSpPr>
        <p:grpSp>
          <p:nvGrpSpPr>
            <p:cNvPr id="78" name="Group 31"/>
            <p:cNvGrpSpPr/>
            <p:nvPr/>
          </p:nvGrpSpPr>
          <p:grpSpPr>
            <a:xfrm>
              <a:off x="6695728" y="-1971600"/>
              <a:ext cx="2448272" cy="3454296"/>
              <a:chOff x="7380312" y="1124744"/>
              <a:chExt cx="2376264" cy="47525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Isosceles Triangle 14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Isosceles Triangle 15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Isosceles Triangle 14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31"/>
            <p:cNvGrpSpPr/>
            <p:nvPr/>
          </p:nvGrpSpPr>
          <p:grpSpPr>
            <a:xfrm>
              <a:off x="3635896" y="-1467544"/>
              <a:ext cx="2664296" cy="3598312"/>
              <a:chOff x="7380312" y="1124744"/>
              <a:chExt cx="2376264" cy="475252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31"/>
            <p:cNvGrpSpPr/>
            <p:nvPr/>
          </p:nvGrpSpPr>
          <p:grpSpPr>
            <a:xfrm>
              <a:off x="-684584" y="-1467544"/>
              <a:ext cx="2664296" cy="3670320"/>
              <a:chOff x="7380312" y="1124744"/>
              <a:chExt cx="2376264" cy="4752528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Freeform 2"/>
          <p:cNvSpPr/>
          <p:nvPr/>
        </p:nvSpPr>
        <p:spPr>
          <a:xfrm flipH="1">
            <a:off x="3285277" y="4509120"/>
            <a:ext cx="698562" cy="9619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up 153"/>
          <p:cNvGrpSpPr/>
          <p:nvPr/>
        </p:nvGrpSpPr>
        <p:grpSpPr>
          <a:xfrm>
            <a:off x="3131840" y="-1251520"/>
            <a:ext cx="1440160" cy="3960440"/>
            <a:chOff x="4821734" y="-387424"/>
            <a:chExt cx="1584746" cy="5328592"/>
          </a:xfrm>
        </p:grpSpPr>
        <p:sp>
          <p:nvSpPr>
            <p:cNvPr id="86" name="Freeform 85"/>
            <p:cNvSpPr/>
            <p:nvPr/>
          </p:nvSpPr>
          <p:spPr>
            <a:xfrm>
              <a:off x="4932040" y="796708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 flipH="1">
              <a:off x="5673529" y="915121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4932040" y="-387424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Arc 88"/>
            <p:cNvSpPr/>
            <p:nvPr/>
          </p:nvSpPr>
          <p:spPr>
            <a:xfrm rot="10800000">
              <a:off x="5699971" y="114918"/>
              <a:ext cx="706509" cy="605997"/>
            </a:xfrm>
            <a:prstGeom prst="arc">
              <a:avLst>
                <a:gd name="adj1" fmla="val 14538083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5936360" y="-9072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21734" y="-5720"/>
              <a:ext cx="400150" cy="74322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04"/>
          <p:cNvGrpSpPr/>
          <p:nvPr/>
        </p:nvGrpSpPr>
        <p:grpSpPr>
          <a:xfrm>
            <a:off x="0" y="692696"/>
            <a:ext cx="1631748" cy="2952328"/>
            <a:chOff x="1907704" y="548680"/>
            <a:chExt cx="1205961" cy="2376264"/>
          </a:xfrm>
        </p:grpSpPr>
        <p:sp>
          <p:nvSpPr>
            <p:cNvPr id="21" name="Freeform 20"/>
            <p:cNvSpPr/>
            <p:nvPr/>
          </p:nvSpPr>
          <p:spPr>
            <a:xfrm>
              <a:off x="1907704" y="1124744"/>
              <a:ext cx="360040" cy="76279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2843808" y="1124744"/>
              <a:ext cx="269857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95736" y="890356"/>
              <a:ext cx="275198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3"/>
            <p:cNvGrpSpPr/>
            <p:nvPr/>
          </p:nvGrpSpPr>
          <p:grpSpPr>
            <a:xfrm>
              <a:off x="2051720" y="548680"/>
              <a:ext cx="1008112" cy="2376264"/>
              <a:chOff x="5351209" y="980728"/>
              <a:chExt cx="1529330" cy="3794713"/>
            </a:xfrm>
          </p:grpSpPr>
          <p:sp>
            <p:nvSpPr>
              <p:cNvPr id="26" name="Freeform 25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Arc 24"/>
            <p:cNvSpPr/>
            <p:nvPr/>
          </p:nvSpPr>
          <p:spPr>
            <a:xfrm>
              <a:off x="2306079" y="1393338"/>
              <a:ext cx="465721" cy="379478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66"/>
          <p:cNvGrpSpPr/>
          <p:nvPr/>
        </p:nvGrpSpPr>
        <p:grpSpPr>
          <a:xfrm>
            <a:off x="6732240" y="404664"/>
            <a:ext cx="2016224" cy="2309795"/>
            <a:chOff x="1618705" y="3429000"/>
            <a:chExt cx="2540306" cy="2813851"/>
          </a:xfrm>
        </p:grpSpPr>
        <p:sp>
          <p:nvSpPr>
            <p:cNvPr id="49" name="Freeform 48"/>
            <p:cNvSpPr/>
            <p:nvPr/>
          </p:nvSpPr>
          <p:spPr>
            <a:xfrm>
              <a:off x="1618705" y="3898637"/>
              <a:ext cx="39392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3812833" y="3911346"/>
              <a:ext cx="34617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840567" y="3429000"/>
              <a:ext cx="2115400" cy="205506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42"/>
            <p:cNvGrpSpPr/>
            <p:nvPr/>
          </p:nvGrpSpPr>
          <p:grpSpPr>
            <a:xfrm>
              <a:off x="2225185" y="3634506"/>
              <a:ext cx="1450560" cy="1526616"/>
              <a:chOff x="7452320" y="1256199"/>
              <a:chExt cx="1152128" cy="1139274"/>
            </a:xfrm>
            <a:noFill/>
          </p:grpSpPr>
          <p:sp>
            <p:nvSpPr>
              <p:cNvPr id="62" name="Rectangle 61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Moon 52"/>
            <p:cNvSpPr/>
            <p:nvPr/>
          </p:nvSpPr>
          <p:spPr>
            <a:xfrm rot="16200000">
              <a:off x="2363214" y="3946117"/>
              <a:ext cx="1115604" cy="1450560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49"/>
            <p:cNvGrpSpPr/>
            <p:nvPr/>
          </p:nvGrpSpPr>
          <p:grpSpPr>
            <a:xfrm>
              <a:off x="1840567" y="5347056"/>
              <a:ext cx="963357" cy="895795"/>
              <a:chOff x="3083489" y="4581128"/>
              <a:chExt cx="1344495" cy="1224136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3"/>
            <p:cNvGrpSpPr/>
            <p:nvPr/>
          </p:nvGrpSpPr>
          <p:grpSpPr>
            <a:xfrm>
              <a:off x="2973361" y="5347056"/>
              <a:ext cx="980308" cy="895795"/>
              <a:chOff x="4355976" y="4581128"/>
              <a:chExt cx="1368152" cy="1224136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5" name="Freeform 104"/>
          <p:cNvSpPr/>
          <p:nvPr/>
        </p:nvSpPr>
        <p:spPr>
          <a:xfrm>
            <a:off x="5220072" y="1988840"/>
            <a:ext cx="439165" cy="6326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flipH="1">
            <a:off x="5868721" y="1988840"/>
            <a:ext cx="431471" cy="6326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5004048" y="620688"/>
            <a:ext cx="1512168" cy="15527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46"/>
          <p:cNvGrpSpPr/>
          <p:nvPr/>
        </p:nvGrpSpPr>
        <p:grpSpPr>
          <a:xfrm>
            <a:off x="5580112" y="908720"/>
            <a:ext cx="907301" cy="1404470"/>
            <a:chOff x="3521684" y="2462436"/>
            <a:chExt cx="1728192" cy="2540098"/>
          </a:xfrm>
          <a:solidFill>
            <a:schemeClr val="bg1">
              <a:lumMod val="50000"/>
            </a:schemeClr>
          </a:solidFill>
        </p:grpSpPr>
        <p:sp>
          <p:nvSpPr>
            <p:cNvPr id="109" name="Oval 108"/>
            <p:cNvSpPr/>
            <p:nvPr/>
          </p:nvSpPr>
          <p:spPr>
            <a:xfrm>
              <a:off x="4626314" y="2462436"/>
              <a:ext cx="157632" cy="3905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4018977" y="2462436"/>
              <a:ext cx="157632" cy="3905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Arc 110"/>
            <p:cNvSpPr/>
            <p:nvPr/>
          </p:nvSpPr>
          <p:spPr>
            <a:xfrm>
              <a:off x="3521684" y="3512332"/>
              <a:ext cx="1728192" cy="1490202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73287" y="1350073"/>
            <a:ext cx="843246" cy="944488"/>
            <a:chOff x="5273287" y="1350073"/>
            <a:chExt cx="843246" cy="944488"/>
          </a:xfrm>
        </p:grpSpPr>
        <p:sp>
          <p:nvSpPr>
            <p:cNvPr id="113" name="Freeform 112"/>
            <p:cNvSpPr/>
            <p:nvPr/>
          </p:nvSpPr>
          <p:spPr>
            <a:xfrm rot="9001938" flipV="1">
              <a:off x="5273287" y="1350073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4" name="Group 45"/>
            <p:cNvGrpSpPr/>
            <p:nvPr/>
          </p:nvGrpSpPr>
          <p:grpSpPr>
            <a:xfrm rot="756957">
              <a:off x="5540469" y="1903388"/>
              <a:ext cx="576064" cy="360040"/>
              <a:chOff x="827584" y="3933056"/>
              <a:chExt cx="576064" cy="432048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043608" y="3933056"/>
                <a:ext cx="360040" cy="1440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27584" y="3933056"/>
                <a:ext cx="360040" cy="4320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148064" y="1340768"/>
            <a:ext cx="1103203" cy="578356"/>
            <a:chOff x="764857" y="1825632"/>
            <a:chExt cx="1103203" cy="578356"/>
          </a:xfrm>
        </p:grpSpPr>
        <p:sp>
          <p:nvSpPr>
            <p:cNvPr id="118" name="Freeform 117"/>
            <p:cNvSpPr/>
            <p:nvPr/>
          </p:nvSpPr>
          <p:spPr>
            <a:xfrm rot="7192899" flipV="1">
              <a:off x="947923" y="1642566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9" name="Group 46"/>
            <p:cNvGrpSpPr/>
            <p:nvPr/>
          </p:nvGrpSpPr>
          <p:grpSpPr>
            <a:xfrm rot="20732112">
              <a:off x="1291996" y="1975396"/>
              <a:ext cx="576064" cy="360040"/>
              <a:chOff x="827584" y="3933056"/>
              <a:chExt cx="576064" cy="43204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1043608" y="3933056"/>
                <a:ext cx="360040" cy="1440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827584" y="3933056"/>
                <a:ext cx="360040" cy="4320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62"/>
          <p:cNvGrpSpPr/>
          <p:nvPr/>
        </p:nvGrpSpPr>
        <p:grpSpPr>
          <a:xfrm>
            <a:off x="5709138" y="980728"/>
            <a:ext cx="591054" cy="144016"/>
            <a:chOff x="6444208" y="1052736"/>
            <a:chExt cx="807078" cy="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26"/>
          <p:cNvGrpSpPr/>
          <p:nvPr/>
        </p:nvGrpSpPr>
        <p:grpSpPr>
          <a:xfrm>
            <a:off x="2339752" y="1582509"/>
            <a:ext cx="2232248" cy="3096344"/>
            <a:chOff x="472567" y="1844824"/>
            <a:chExt cx="1456406" cy="2016224"/>
          </a:xfrm>
        </p:grpSpPr>
        <p:sp>
          <p:nvSpPr>
            <p:cNvPr id="6" name="Rectangle 5"/>
            <p:cNvSpPr/>
            <p:nvPr/>
          </p:nvSpPr>
          <p:spPr>
            <a:xfrm>
              <a:off x="611560" y="2204864"/>
              <a:ext cx="1008112" cy="165618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11"/>
            <p:cNvGrpSpPr/>
            <p:nvPr/>
          </p:nvGrpSpPr>
          <p:grpSpPr>
            <a:xfrm>
              <a:off x="755576" y="1844824"/>
              <a:ext cx="742531" cy="756084"/>
              <a:chOff x="827584" y="1124744"/>
              <a:chExt cx="1072119" cy="1368152"/>
            </a:xfrm>
          </p:grpSpPr>
          <p:sp>
            <p:nvSpPr>
              <p:cNvPr id="13" name="Chord 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hord 13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"/>
            <p:cNvGrpSpPr/>
            <p:nvPr/>
          </p:nvGrpSpPr>
          <p:grpSpPr>
            <a:xfrm>
              <a:off x="1259632" y="2501595"/>
              <a:ext cx="669341" cy="1143429"/>
              <a:chOff x="7580334" y="1230638"/>
              <a:chExt cx="896100" cy="1385700"/>
            </a:xfrm>
          </p:grpSpPr>
          <p:sp>
            <p:nvSpPr>
              <p:cNvPr id="10" name="Chord 9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164450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Freeform 8"/>
            <p:cNvSpPr/>
            <p:nvPr/>
          </p:nvSpPr>
          <p:spPr>
            <a:xfrm rot="12238788" flipV="1">
              <a:off x="472567" y="2790870"/>
              <a:ext cx="585452" cy="8577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3779912" y="4365104"/>
            <a:ext cx="1152128" cy="115212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7"/>
          <p:cNvGrpSpPr/>
          <p:nvPr/>
        </p:nvGrpSpPr>
        <p:grpSpPr>
          <a:xfrm>
            <a:off x="2483768" y="3429000"/>
            <a:ext cx="1185104" cy="2113949"/>
            <a:chOff x="6535732" y="3212976"/>
            <a:chExt cx="1185104" cy="2113949"/>
          </a:xfrm>
        </p:grpSpPr>
        <p:sp>
          <p:nvSpPr>
            <p:cNvPr id="4" name="Freeform 3"/>
            <p:cNvSpPr/>
            <p:nvPr/>
          </p:nvSpPr>
          <p:spPr>
            <a:xfrm flipH="1">
              <a:off x="6948264" y="4221088"/>
              <a:ext cx="772572" cy="11058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rot="10800000" flipH="1">
              <a:off x="6535732" y="3212976"/>
              <a:ext cx="772572" cy="11058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5" name="whistle_sound_effect_from_www_soundbyter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72600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1152128" y="-1683568"/>
            <a:ext cx="10296128" cy="3958352"/>
            <a:chOff x="-1152128" y="-1467544"/>
            <a:chExt cx="10296128" cy="3958352"/>
          </a:xfrm>
        </p:grpSpPr>
        <p:grpSp>
          <p:nvGrpSpPr>
            <p:cNvPr id="54" name="Group 62"/>
            <p:cNvGrpSpPr/>
            <p:nvPr/>
          </p:nvGrpSpPr>
          <p:grpSpPr>
            <a:xfrm>
              <a:off x="611560" y="-1251520"/>
              <a:ext cx="2304256" cy="3382288"/>
              <a:chOff x="-1836712" y="-1853376"/>
              <a:chExt cx="2807881" cy="441619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63"/>
            <p:cNvGrpSpPr/>
            <p:nvPr/>
          </p:nvGrpSpPr>
          <p:grpSpPr>
            <a:xfrm>
              <a:off x="2267744" y="-1179512"/>
              <a:ext cx="2304256" cy="3382288"/>
              <a:chOff x="-1836712" y="-1853376"/>
              <a:chExt cx="2807881" cy="441619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69"/>
            <p:cNvGrpSpPr/>
            <p:nvPr/>
          </p:nvGrpSpPr>
          <p:grpSpPr>
            <a:xfrm>
              <a:off x="6839744" y="-1467544"/>
              <a:ext cx="2304256" cy="3382288"/>
              <a:chOff x="-1836712" y="-1853376"/>
              <a:chExt cx="2807881" cy="441619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75"/>
            <p:cNvGrpSpPr/>
            <p:nvPr/>
          </p:nvGrpSpPr>
          <p:grpSpPr>
            <a:xfrm>
              <a:off x="5292080" y="-1251520"/>
              <a:ext cx="2304256" cy="3382288"/>
              <a:chOff x="-1836712" y="-1853376"/>
              <a:chExt cx="2807881" cy="441619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81"/>
            <p:cNvGrpSpPr/>
            <p:nvPr/>
          </p:nvGrpSpPr>
          <p:grpSpPr>
            <a:xfrm>
              <a:off x="3851920" y="-1035496"/>
              <a:ext cx="2304256" cy="3382288"/>
              <a:chOff x="-1836712" y="-1853376"/>
              <a:chExt cx="2807881" cy="441619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87"/>
            <p:cNvGrpSpPr/>
            <p:nvPr/>
          </p:nvGrpSpPr>
          <p:grpSpPr>
            <a:xfrm>
              <a:off x="-1152128" y="-891480"/>
              <a:ext cx="2304256" cy="3382288"/>
              <a:chOff x="-1836712" y="-1853376"/>
              <a:chExt cx="2807881" cy="441619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" name="Group 40"/>
          <p:cNvGrpSpPr/>
          <p:nvPr/>
        </p:nvGrpSpPr>
        <p:grpSpPr>
          <a:xfrm>
            <a:off x="1763688" y="1196752"/>
            <a:ext cx="5544616" cy="2232248"/>
            <a:chOff x="1763688" y="1196752"/>
            <a:chExt cx="5544616" cy="2232248"/>
          </a:xfrm>
        </p:grpSpPr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>
              <a:off x="1763688" y="1196752"/>
              <a:ext cx="936104" cy="2232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0"/>
            </p:cNvCxnSpPr>
            <p:nvPr/>
          </p:nvCxnSpPr>
          <p:spPr>
            <a:xfrm flipH="1">
              <a:off x="6444208" y="1268760"/>
              <a:ext cx="86409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99792" y="3429000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3768" y="2924944"/>
              <a:ext cx="41764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03748" y="2348880"/>
              <a:ext cx="4536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23728" y="1988840"/>
              <a:ext cx="48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07704" y="1628800"/>
              <a:ext cx="52565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27784" y="3212976"/>
              <a:ext cx="3888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11760" y="2636912"/>
              <a:ext cx="4392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771800" y="1268760"/>
              <a:ext cx="432048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707904" y="1268760"/>
              <a:ext cx="14401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4" idx="2"/>
            </p:cNvCxnSpPr>
            <p:nvPr/>
          </p:nvCxnSpPr>
          <p:spPr>
            <a:xfrm flipV="1">
              <a:off x="4572000" y="126876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92080" y="1268760"/>
              <a:ext cx="14401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940152" y="1268760"/>
              <a:ext cx="50405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763688" y="1268760"/>
            <a:ext cx="144016" cy="2880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36296" y="1268760"/>
            <a:ext cx="144016" cy="2880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63688" y="1124744"/>
            <a:ext cx="5616624" cy="1440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3923928" y="4437112"/>
            <a:ext cx="540844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4680796" y="4437112"/>
            <a:ext cx="531369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3825735" y="3259088"/>
            <a:ext cx="1492530" cy="1970112"/>
            <a:chOff x="6084168" y="4267200"/>
            <a:chExt cx="1492530" cy="1970112"/>
          </a:xfrm>
        </p:grpSpPr>
        <p:grpSp>
          <p:nvGrpSpPr>
            <p:cNvPr id="7" name="Group 41"/>
            <p:cNvGrpSpPr>
              <a:grpSpLocks noChangeAspect="1"/>
            </p:cNvGrpSpPr>
            <p:nvPr/>
          </p:nvGrpSpPr>
          <p:grpSpPr>
            <a:xfrm>
              <a:off x="6084168" y="4509120"/>
              <a:ext cx="1492530" cy="1728192"/>
              <a:chOff x="6516216" y="1268760"/>
              <a:chExt cx="1368152" cy="15841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rapezoid 45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Snip Same Side Corner Rectangle 51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6557963" y="4267200"/>
              <a:ext cx="542925" cy="1009650"/>
            </a:xfrm>
            <a:custGeom>
              <a:avLst/>
              <a:gdLst>
                <a:gd name="connsiteX0" fmla="*/ 166687 w 542925"/>
                <a:gd name="connsiteY0" fmla="*/ 1009650 h 1009650"/>
                <a:gd name="connsiteX1" fmla="*/ 376237 w 542925"/>
                <a:gd name="connsiteY1" fmla="*/ 981075 h 1009650"/>
                <a:gd name="connsiteX2" fmla="*/ 352425 w 542925"/>
                <a:gd name="connsiteY2" fmla="*/ 757238 h 1009650"/>
                <a:gd name="connsiteX3" fmla="*/ 428625 w 542925"/>
                <a:gd name="connsiteY3" fmla="*/ 457200 h 1009650"/>
                <a:gd name="connsiteX4" fmla="*/ 542925 w 542925"/>
                <a:gd name="connsiteY4" fmla="*/ 247650 h 1009650"/>
                <a:gd name="connsiteX5" fmla="*/ 495300 w 542925"/>
                <a:gd name="connsiteY5" fmla="*/ 47625 h 1009650"/>
                <a:gd name="connsiteX6" fmla="*/ 447675 w 542925"/>
                <a:gd name="connsiteY6" fmla="*/ 171450 h 1009650"/>
                <a:gd name="connsiteX7" fmla="*/ 333375 w 542925"/>
                <a:gd name="connsiteY7" fmla="*/ 0 h 1009650"/>
                <a:gd name="connsiteX8" fmla="*/ 347662 w 542925"/>
                <a:gd name="connsiteY8" fmla="*/ 204788 h 1009650"/>
                <a:gd name="connsiteX9" fmla="*/ 152400 w 542925"/>
                <a:gd name="connsiteY9" fmla="*/ 80963 h 1009650"/>
                <a:gd name="connsiteX10" fmla="*/ 257175 w 542925"/>
                <a:gd name="connsiteY10" fmla="*/ 323850 h 1009650"/>
                <a:gd name="connsiteX11" fmla="*/ 85725 w 542925"/>
                <a:gd name="connsiteY11" fmla="*/ 238125 h 1009650"/>
                <a:gd name="connsiteX12" fmla="*/ 223837 w 542925"/>
                <a:gd name="connsiteY12" fmla="*/ 519113 h 1009650"/>
                <a:gd name="connsiteX13" fmla="*/ 0 w 542925"/>
                <a:gd name="connsiteY13" fmla="*/ 490538 h 1009650"/>
                <a:gd name="connsiteX14" fmla="*/ 204787 w 542925"/>
                <a:gd name="connsiteY14" fmla="*/ 781050 h 1009650"/>
                <a:gd name="connsiteX15" fmla="*/ 0 w 542925"/>
                <a:gd name="connsiteY15" fmla="*/ 738188 h 1009650"/>
                <a:gd name="connsiteX16" fmla="*/ 166687 w 542925"/>
                <a:gd name="connsiteY1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1009650">
                  <a:moveTo>
                    <a:pt x="166687" y="1009650"/>
                  </a:moveTo>
                  <a:lnTo>
                    <a:pt x="376237" y="981075"/>
                  </a:lnTo>
                  <a:lnTo>
                    <a:pt x="352425" y="757238"/>
                  </a:lnTo>
                  <a:lnTo>
                    <a:pt x="428625" y="457200"/>
                  </a:lnTo>
                  <a:lnTo>
                    <a:pt x="542925" y="247650"/>
                  </a:lnTo>
                  <a:lnTo>
                    <a:pt x="495300" y="47625"/>
                  </a:lnTo>
                  <a:lnTo>
                    <a:pt x="447675" y="171450"/>
                  </a:lnTo>
                  <a:lnTo>
                    <a:pt x="333375" y="0"/>
                  </a:lnTo>
                  <a:lnTo>
                    <a:pt x="347662" y="204788"/>
                  </a:lnTo>
                  <a:lnTo>
                    <a:pt x="152400" y="80963"/>
                  </a:lnTo>
                  <a:lnTo>
                    <a:pt x="257175" y="323850"/>
                  </a:lnTo>
                  <a:lnTo>
                    <a:pt x="85725" y="238125"/>
                  </a:lnTo>
                  <a:lnTo>
                    <a:pt x="223837" y="519113"/>
                  </a:lnTo>
                  <a:lnTo>
                    <a:pt x="0" y="490538"/>
                  </a:lnTo>
                  <a:lnTo>
                    <a:pt x="204787" y="781050"/>
                  </a:lnTo>
                  <a:lnTo>
                    <a:pt x="0" y="738188"/>
                  </a:lnTo>
                  <a:lnTo>
                    <a:pt x="166687" y="100965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Oval 54"/>
          <p:cNvSpPr/>
          <p:nvPr/>
        </p:nvSpPr>
        <p:spPr>
          <a:xfrm>
            <a:off x="899592" y="7245424"/>
            <a:ext cx="1152128" cy="115212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slidewhistleup.wav">
            <a:hlinkClick r:id="" action="ppaction://media"/>
          </p:cNvPr>
          <p:cNvPicPr>
            <a:picLocks noRot="1" noChangeAspect="1"/>
          </p:cNvPicPr>
          <p:nvPr>
            <a:wavAudioFile r:embed="rId1" name="slidewhistleup.wav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0 -0.097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-1836712" y="-2979712"/>
            <a:ext cx="12673408" cy="5542528"/>
            <a:chOff x="-1836712" y="-2043608"/>
            <a:chExt cx="12025336" cy="4606424"/>
          </a:xfrm>
        </p:grpSpPr>
        <p:grpSp>
          <p:nvGrpSpPr>
            <p:cNvPr id="96" name="Group 31"/>
            <p:cNvGrpSpPr/>
            <p:nvPr/>
          </p:nvGrpSpPr>
          <p:grpSpPr>
            <a:xfrm>
              <a:off x="6695728" y="-1971600"/>
              <a:ext cx="2448272" cy="3454296"/>
              <a:chOff x="7380312" y="1124744"/>
              <a:chExt cx="2376264" cy="47525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Isosceles Triangle 14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Isosceles Triangle 15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Isosceles Triangle 14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9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0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31"/>
            <p:cNvGrpSpPr/>
            <p:nvPr/>
          </p:nvGrpSpPr>
          <p:grpSpPr>
            <a:xfrm>
              <a:off x="3635896" y="-1467544"/>
              <a:ext cx="2664296" cy="3598312"/>
              <a:chOff x="7380312" y="1124744"/>
              <a:chExt cx="2376264" cy="475252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31"/>
            <p:cNvGrpSpPr/>
            <p:nvPr/>
          </p:nvGrpSpPr>
          <p:grpSpPr>
            <a:xfrm>
              <a:off x="-684584" y="-1467544"/>
              <a:ext cx="2664296" cy="3670320"/>
              <a:chOff x="7380312" y="1124744"/>
              <a:chExt cx="2376264" cy="4752528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Isosceles Triangle 118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Isosceles Triangle 119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3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Isosceles Triangle 113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Isosceles Triangle 116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Freeform 2"/>
          <p:cNvSpPr/>
          <p:nvPr/>
        </p:nvSpPr>
        <p:spPr>
          <a:xfrm flipH="1">
            <a:off x="3285277" y="4509120"/>
            <a:ext cx="698562" cy="9619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3"/>
          <p:cNvGrpSpPr/>
          <p:nvPr/>
        </p:nvGrpSpPr>
        <p:grpSpPr>
          <a:xfrm>
            <a:off x="3131840" y="-1251520"/>
            <a:ext cx="1440160" cy="3960440"/>
            <a:chOff x="4821734" y="-387424"/>
            <a:chExt cx="1584746" cy="5328592"/>
          </a:xfrm>
        </p:grpSpPr>
        <p:sp>
          <p:nvSpPr>
            <p:cNvPr id="86" name="Freeform 85"/>
            <p:cNvSpPr/>
            <p:nvPr/>
          </p:nvSpPr>
          <p:spPr>
            <a:xfrm>
              <a:off x="4932040" y="796708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 flipH="1">
              <a:off x="5673529" y="915121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4932040" y="-387424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Arc 88"/>
            <p:cNvSpPr/>
            <p:nvPr/>
          </p:nvSpPr>
          <p:spPr>
            <a:xfrm rot="10800000">
              <a:off x="5699971" y="114918"/>
              <a:ext cx="706509" cy="605997"/>
            </a:xfrm>
            <a:prstGeom prst="arc">
              <a:avLst>
                <a:gd name="adj1" fmla="val 14538083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5936360" y="-90722"/>
              <a:ext cx="50465" cy="208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21734" y="-5720"/>
              <a:ext cx="400150" cy="74322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04"/>
          <p:cNvGrpSpPr/>
          <p:nvPr/>
        </p:nvGrpSpPr>
        <p:grpSpPr>
          <a:xfrm>
            <a:off x="0" y="476672"/>
            <a:ext cx="1631748" cy="2952328"/>
            <a:chOff x="1907704" y="548680"/>
            <a:chExt cx="1205961" cy="2376264"/>
          </a:xfrm>
        </p:grpSpPr>
        <p:sp>
          <p:nvSpPr>
            <p:cNvPr id="21" name="Freeform 20"/>
            <p:cNvSpPr/>
            <p:nvPr/>
          </p:nvSpPr>
          <p:spPr>
            <a:xfrm>
              <a:off x="1907704" y="1124744"/>
              <a:ext cx="360040" cy="76279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2843808" y="1124744"/>
              <a:ext cx="269857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95736" y="890356"/>
              <a:ext cx="275198" cy="7308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2051720" y="548680"/>
              <a:ext cx="1008112" cy="2376264"/>
              <a:chOff x="5351209" y="980728"/>
              <a:chExt cx="1529330" cy="3794713"/>
            </a:xfrm>
          </p:grpSpPr>
          <p:sp>
            <p:nvSpPr>
              <p:cNvPr id="26" name="Freeform 25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Arc 24"/>
            <p:cNvSpPr/>
            <p:nvPr/>
          </p:nvSpPr>
          <p:spPr>
            <a:xfrm>
              <a:off x="2306079" y="1393338"/>
              <a:ext cx="465721" cy="379478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139"/>
          <p:cNvGrpSpPr/>
          <p:nvPr/>
        </p:nvGrpSpPr>
        <p:grpSpPr>
          <a:xfrm>
            <a:off x="6876256" y="332656"/>
            <a:ext cx="1685653" cy="2309795"/>
            <a:chOff x="4985811" y="3423461"/>
            <a:chExt cx="1204038" cy="1589715"/>
          </a:xfrm>
        </p:grpSpPr>
        <p:grpSp>
          <p:nvGrpSpPr>
            <p:cNvPr id="18" name="Group 120"/>
            <p:cNvGrpSpPr/>
            <p:nvPr/>
          </p:nvGrpSpPr>
          <p:grpSpPr>
            <a:xfrm>
              <a:off x="4985811" y="3423461"/>
              <a:ext cx="1199271" cy="1589715"/>
              <a:chOff x="1840567" y="3429000"/>
              <a:chExt cx="2115400" cy="2813851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840567" y="3429000"/>
                <a:ext cx="2115400" cy="205506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42"/>
              <p:cNvGrpSpPr/>
              <p:nvPr/>
            </p:nvGrpSpPr>
            <p:grpSpPr>
              <a:xfrm>
                <a:off x="2225185" y="3634506"/>
                <a:ext cx="1450560" cy="1526616"/>
                <a:chOff x="7452320" y="1256199"/>
                <a:chExt cx="1152128" cy="1139274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7452320" y="1256199"/>
                  <a:ext cx="1152128" cy="11392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8394160" y="1372485"/>
                  <a:ext cx="89711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49"/>
              <p:cNvGrpSpPr/>
              <p:nvPr/>
            </p:nvGrpSpPr>
            <p:grpSpPr>
              <a:xfrm>
                <a:off x="1840567" y="5347056"/>
                <a:ext cx="963357" cy="895795"/>
                <a:chOff x="3083489" y="4581128"/>
                <a:chExt cx="1344495" cy="1224136"/>
              </a:xfrm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" name="Group 53"/>
              <p:cNvGrpSpPr/>
              <p:nvPr/>
            </p:nvGrpSpPr>
            <p:grpSpPr>
              <a:xfrm>
                <a:off x="2973361" y="5347056"/>
                <a:ext cx="980308" cy="895795"/>
                <a:chOff x="4355976" y="4581128"/>
                <a:chExt cx="1368152" cy="1224136"/>
              </a:xfrm>
            </p:grpSpPr>
            <p:sp>
              <p:nvSpPr>
                <p:cNvPr id="40" name="Freeform 39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4" name="Arc 33"/>
            <p:cNvSpPr/>
            <p:nvPr/>
          </p:nvSpPr>
          <p:spPr>
            <a:xfrm flipV="1">
              <a:off x="5724128" y="3861048"/>
              <a:ext cx="465721" cy="504056"/>
            </a:xfrm>
            <a:prstGeom prst="arc">
              <a:avLst>
                <a:gd name="adj1" fmla="val 11045684"/>
                <a:gd name="adj2" fmla="val 175338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 rot="759426" flipH="1">
              <a:off x="5137323" y="3903542"/>
              <a:ext cx="455482" cy="6097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6732240" y="332656"/>
            <a:ext cx="2016224" cy="2309795"/>
            <a:chOff x="1618705" y="3429000"/>
            <a:chExt cx="2540306" cy="2813851"/>
          </a:xfrm>
        </p:grpSpPr>
        <p:sp>
          <p:nvSpPr>
            <p:cNvPr id="49" name="Freeform 48"/>
            <p:cNvSpPr/>
            <p:nvPr/>
          </p:nvSpPr>
          <p:spPr>
            <a:xfrm>
              <a:off x="1618705" y="3898637"/>
              <a:ext cx="39392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3812833" y="3911346"/>
              <a:ext cx="346178" cy="109282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840567" y="3429000"/>
              <a:ext cx="2115400" cy="205506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42"/>
            <p:cNvGrpSpPr/>
            <p:nvPr/>
          </p:nvGrpSpPr>
          <p:grpSpPr>
            <a:xfrm>
              <a:off x="2225185" y="3634506"/>
              <a:ext cx="1450560" cy="1526616"/>
              <a:chOff x="7452320" y="1256199"/>
              <a:chExt cx="1152128" cy="1139274"/>
            </a:xfrm>
            <a:noFill/>
          </p:grpSpPr>
          <p:sp>
            <p:nvSpPr>
              <p:cNvPr id="62" name="Rectangle 61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Moon 52"/>
            <p:cNvSpPr/>
            <p:nvPr/>
          </p:nvSpPr>
          <p:spPr>
            <a:xfrm rot="16200000">
              <a:off x="2363214" y="3946117"/>
              <a:ext cx="1115604" cy="1450560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49"/>
            <p:cNvGrpSpPr/>
            <p:nvPr/>
          </p:nvGrpSpPr>
          <p:grpSpPr>
            <a:xfrm>
              <a:off x="1840567" y="5347056"/>
              <a:ext cx="963357" cy="895795"/>
              <a:chOff x="3083489" y="4581128"/>
              <a:chExt cx="1344495" cy="1224136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53"/>
            <p:cNvGrpSpPr/>
            <p:nvPr/>
          </p:nvGrpSpPr>
          <p:grpSpPr>
            <a:xfrm>
              <a:off x="2973361" y="5347056"/>
              <a:ext cx="980308" cy="895795"/>
              <a:chOff x="4355976" y="4581128"/>
              <a:chExt cx="1368152" cy="1224136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119"/>
          <p:cNvGrpSpPr/>
          <p:nvPr/>
        </p:nvGrpSpPr>
        <p:grpSpPr>
          <a:xfrm>
            <a:off x="179512" y="476672"/>
            <a:ext cx="1379784" cy="2952328"/>
            <a:chOff x="2976192" y="332656"/>
            <a:chExt cx="1019744" cy="2376264"/>
          </a:xfrm>
        </p:grpSpPr>
        <p:grpSp>
          <p:nvGrpSpPr>
            <p:cNvPr id="52" name="Group 106"/>
            <p:cNvGrpSpPr/>
            <p:nvPr/>
          </p:nvGrpSpPr>
          <p:grpSpPr>
            <a:xfrm>
              <a:off x="2987824" y="332656"/>
              <a:ext cx="1008112" cy="2376264"/>
              <a:chOff x="2051720" y="548680"/>
              <a:chExt cx="1008112" cy="2376264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195736" y="890356"/>
                <a:ext cx="275198" cy="730861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" name="Group 3"/>
              <p:cNvGrpSpPr/>
              <p:nvPr/>
            </p:nvGrpSpPr>
            <p:grpSpPr>
              <a:xfrm>
                <a:off x="2051720" y="548680"/>
                <a:ext cx="1008112" cy="2376264"/>
                <a:chOff x="5351209" y="980728"/>
                <a:chExt cx="1529330" cy="3794713"/>
              </a:xfrm>
            </p:grpSpPr>
            <p:sp>
              <p:nvSpPr>
                <p:cNvPr id="80" name="Freeform 79"/>
                <p:cNvSpPr/>
                <p:nvPr/>
              </p:nvSpPr>
              <p:spPr>
                <a:xfrm flipH="1">
                  <a:off x="6243500" y="3967034"/>
                  <a:ext cx="637039" cy="808407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5351209" y="3967034"/>
                  <a:ext cx="602061" cy="808407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5508104" y="980728"/>
                  <a:ext cx="1155744" cy="329542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Chord 7"/>
                <p:cNvSpPr/>
                <p:nvPr/>
              </p:nvSpPr>
              <p:spPr>
                <a:xfrm>
                  <a:off x="6371785" y="1845355"/>
                  <a:ext cx="399516" cy="299585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388426" y="1579375"/>
                  <a:ext cx="57073" cy="2246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" name="Arc 78"/>
              <p:cNvSpPr/>
              <p:nvPr/>
            </p:nvSpPr>
            <p:spPr>
              <a:xfrm>
                <a:off x="2594111" y="1393338"/>
                <a:ext cx="465721" cy="379478"/>
              </a:xfrm>
              <a:prstGeom prst="arc">
                <a:avLst>
                  <a:gd name="adj1" fmla="val 11045684"/>
                  <a:gd name="adj2" fmla="val 1753387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Freeform 75"/>
            <p:cNvSpPr/>
            <p:nvPr/>
          </p:nvSpPr>
          <p:spPr>
            <a:xfrm rot="759426" flipH="1">
              <a:off x="2976192" y="1247272"/>
              <a:ext cx="528756" cy="6097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220072" y="1988840"/>
            <a:ext cx="439165" cy="6326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flipH="1">
            <a:off x="5868721" y="1988840"/>
            <a:ext cx="431471" cy="6326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5004048" y="620688"/>
            <a:ext cx="1512168" cy="15527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146"/>
          <p:cNvGrpSpPr/>
          <p:nvPr/>
        </p:nvGrpSpPr>
        <p:grpSpPr>
          <a:xfrm>
            <a:off x="5580112" y="908720"/>
            <a:ext cx="907301" cy="1404470"/>
            <a:chOff x="3521684" y="2462436"/>
            <a:chExt cx="1728192" cy="2540098"/>
          </a:xfrm>
          <a:solidFill>
            <a:schemeClr val="bg1">
              <a:lumMod val="50000"/>
            </a:schemeClr>
          </a:solidFill>
        </p:grpSpPr>
        <p:sp>
          <p:nvSpPr>
            <p:cNvPr id="109" name="Oval 108"/>
            <p:cNvSpPr/>
            <p:nvPr/>
          </p:nvSpPr>
          <p:spPr>
            <a:xfrm>
              <a:off x="4626314" y="2462436"/>
              <a:ext cx="157632" cy="3905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4018977" y="2462436"/>
              <a:ext cx="157632" cy="3905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Arc 110"/>
            <p:cNvSpPr/>
            <p:nvPr/>
          </p:nvSpPr>
          <p:spPr>
            <a:xfrm>
              <a:off x="3521684" y="3512332"/>
              <a:ext cx="1728192" cy="1490202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Group 111"/>
          <p:cNvGrpSpPr/>
          <p:nvPr/>
        </p:nvGrpSpPr>
        <p:grpSpPr>
          <a:xfrm>
            <a:off x="5273287" y="1350073"/>
            <a:ext cx="843246" cy="944488"/>
            <a:chOff x="5273287" y="1350073"/>
            <a:chExt cx="843246" cy="944488"/>
          </a:xfrm>
        </p:grpSpPr>
        <p:sp>
          <p:nvSpPr>
            <p:cNvPr id="113" name="Freeform 112"/>
            <p:cNvSpPr/>
            <p:nvPr/>
          </p:nvSpPr>
          <p:spPr>
            <a:xfrm rot="9001938" flipV="1">
              <a:off x="5273287" y="1350073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45"/>
            <p:cNvGrpSpPr/>
            <p:nvPr/>
          </p:nvGrpSpPr>
          <p:grpSpPr>
            <a:xfrm rot="756957">
              <a:off x="5540469" y="1903388"/>
              <a:ext cx="576064" cy="360040"/>
              <a:chOff x="827584" y="3933056"/>
              <a:chExt cx="576064" cy="432048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043608" y="3933056"/>
                <a:ext cx="360040" cy="1440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27584" y="3933056"/>
                <a:ext cx="360040" cy="4320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0" name="Group 26"/>
          <p:cNvGrpSpPr/>
          <p:nvPr/>
        </p:nvGrpSpPr>
        <p:grpSpPr>
          <a:xfrm>
            <a:off x="2339752" y="1582509"/>
            <a:ext cx="2232248" cy="3096344"/>
            <a:chOff x="472567" y="1844824"/>
            <a:chExt cx="1456406" cy="2016224"/>
          </a:xfrm>
        </p:grpSpPr>
        <p:sp>
          <p:nvSpPr>
            <p:cNvPr id="6" name="Rectangle 5"/>
            <p:cNvSpPr/>
            <p:nvPr/>
          </p:nvSpPr>
          <p:spPr>
            <a:xfrm>
              <a:off x="611560" y="2204864"/>
              <a:ext cx="1008112" cy="165618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11"/>
            <p:cNvGrpSpPr/>
            <p:nvPr/>
          </p:nvGrpSpPr>
          <p:grpSpPr>
            <a:xfrm>
              <a:off x="755576" y="1844824"/>
              <a:ext cx="742531" cy="756084"/>
              <a:chOff x="827584" y="1124744"/>
              <a:chExt cx="1072119" cy="1368152"/>
            </a:xfrm>
          </p:grpSpPr>
          <p:sp>
            <p:nvSpPr>
              <p:cNvPr id="13" name="Chord 7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hord 13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3"/>
            <p:cNvGrpSpPr/>
            <p:nvPr/>
          </p:nvGrpSpPr>
          <p:grpSpPr>
            <a:xfrm>
              <a:off x="1259632" y="2501595"/>
              <a:ext cx="669341" cy="1143429"/>
              <a:chOff x="7580334" y="1230638"/>
              <a:chExt cx="896100" cy="1385700"/>
            </a:xfrm>
          </p:grpSpPr>
          <p:sp>
            <p:nvSpPr>
              <p:cNvPr id="10" name="Chord 9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164450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Freeform 8"/>
            <p:cNvSpPr/>
            <p:nvPr/>
          </p:nvSpPr>
          <p:spPr>
            <a:xfrm rot="12238788" flipV="1">
              <a:off x="472567" y="2790870"/>
              <a:ext cx="585452" cy="8577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3779912" y="4365104"/>
            <a:ext cx="1152128" cy="115212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17"/>
          <p:cNvGrpSpPr/>
          <p:nvPr/>
        </p:nvGrpSpPr>
        <p:grpSpPr>
          <a:xfrm>
            <a:off x="2483768" y="3429000"/>
            <a:ext cx="1185104" cy="2113949"/>
            <a:chOff x="6535732" y="3212976"/>
            <a:chExt cx="1185104" cy="2113949"/>
          </a:xfrm>
        </p:grpSpPr>
        <p:sp>
          <p:nvSpPr>
            <p:cNvPr id="4" name="Freeform 3"/>
            <p:cNvSpPr/>
            <p:nvPr/>
          </p:nvSpPr>
          <p:spPr>
            <a:xfrm flipH="1">
              <a:off x="6948264" y="4221088"/>
              <a:ext cx="772572" cy="11058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rot="10800000" flipH="1">
              <a:off x="6535732" y="3212976"/>
              <a:ext cx="772572" cy="11058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4" name="slap.wav">
            <a:hlinkClick r:id="" action="ppaction://media"/>
          </p:cNvPr>
          <p:cNvPicPr>
            <a:picLocks noRot="1" noChangeAspect="1"/>
          </p:cNvPicPr>
          <p:nvPr>
            <a:wavAudioFile r:embed="rId1" name="slap.wav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2.42775E-6 L 0.67726 -0.6395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3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-1152128" y="-1683568"/>
            <a:ext cx="10296128" cy="3958352"/>
            <a:chOff x="-1152128" y="-1467544"/>
            <a:chExt cx="10296128" cy="3958352"/>
          </a:xfrm>
        </p:grpSpPr>
        <p:grpSp>
          <p:nvGrpSpPr>
            <p:cNvPr id="57" name="Group 62"/>
            <p:cNvGrpSpPr/>
            <p:nvPr/>
          </p:nvGrpSpPr>
          <p:grpSpPr>
            <a:xfrm>
              <a:off x="611560" y="-1251520"/>
              <a:ext cx="2304256" cy="3382288"/>
              <a:chOff x="-1836712" y="-1853376"/>
              <a:chExt cx="2807881" cy="441619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63"/>
            <p:cNvGrpSpPr/>
            <p:nvPr/>
          </p:nvGrpSpPr>
          <p:grpSpPr>
            <a:xfrm>
              <a:off x="2267744" y="-1179512"/>
              <a:ext cx="2304256" cy="3382288"/>
              <a:chOff x="-1836712" y="-1853376"/>
              <a:chExt cx="2807881" cy="441619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69"/>
            <p:cNvGrpSpPr/>
            <p:nvPr/>
          </p:nvGrpSpPr>
          <p:grpSpPr>
            <a:xfrm>
              <a:off x="6839744" y="-1467544"/>
              <a:ext cx="2304256" cy="3382288"/>
              <a:chOff x="-1836712" y="-1853376"/>
              <a:chExt cx="2807881" cy="441619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75"/>
            <p:cNvGrpSpPr/>
            <p:nvPr/>
          </p:nvGrpSpPr>
          <p:grpSpPr>
            <a:xfrm>
              <a:off x="5292080" y="-1251520"/>
              <a:ext cx="2304256" cy="3382288"/>
              <a:chOff x="-1836712" y="-1853376"/>
              <a:chExt cx="2807881" cy="441619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81"/>
            <p:cNvGrpSpPr/>
            <p:nvPr/>
          </p:nvGrpSpPr>
          <p:grpSpPr>
            <a:xfrm>
              <a:off x="3851920" y="-1035496"/>
              <a:ext cx="2304256" cy="3382288"/>
              <a:chOff x="-1836712" y="-1853376"/>
              <a:chExt cx="2807881" cy="441619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87"/>
            <p:cNvGrpSpPr/>
            <p:nvPr/>
          </p:nvGrpSpPr>
          <p:grpSpPr>
            <a:xfrm>
              <a:off x="-1152128" y="-891480"/>
              <a:ext cx="2304256" cy="3382288"/>
              <a:chOff x="-1836712" y="-1853376"/>
              <a:chExt cx="2807881" cy="441619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" name="Group 40"/>
          <p:cNvGrpSpPr/>
          <p:nvPr/>
        </p:nvGrpSpPr>
        <p:grpSpPr>
          <a:xfrm>
            <a:off x="1763688" y="1196752"/>
            <a:ext cx="5544616" cy="2232248"/>
            <a:chOff x="1763688" y="1196752"/>
            <a:chExt cx="5544616" cy="2232248"/>
          </a:xfrm>
        </p:grpSpPr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>
              <a:off x="1763688" y="1196752"/>
              <a:ext cx="936104" cy="2232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0"/>
            </p:cNvCxnSpPr>
            <p:nvPr/>
          </p:nvCxnSpPr>
          <p:spPr>
            <a:xfrm flipH="1">
              <a:off x="6444208" y="1268760"/>
              <a:ext cx="86409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99792" y="3429000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3768" y="2924944"/>
              <a:ext cx="41764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03748" y="2348880"/>
              <a:ext cx="4536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23728" y="1988840"/>
              <a:ext cx="48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07704" y="1628800"/>
              <a:ext cx="52565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27784" y="3212976"/>
              <a:ext cx="3888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11760" y="2636912"/>
              <a:ext cx="4392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771800" y="1268760"/>
              <a:ext cx="432048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707904" y="1268760"/>
              <a:ext cx="14401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4" idx="2"/>
            </p:cNvCxnSpPr>
            <p:nvPr/>
          </p:nvCxnSpPr>
          <p:spPr>
            <a:xfrm flipV="1">
              <a:off x="4572000" y="126876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92080" y="1268760"/>
              <a:ext cx="14401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940152" y="1268760"/>
              <a:ext cx="504056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763688" y="1268760"/>
            <a:ext cx="144016" cy="2880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36296" y="1268760"/>
            <a:ext cx="144016" cy="2880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63688" y="1124744"/>
            <a:ext cx="5616624" cy="1440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3923928" y="4437112"/>
            <a:ext cx="540844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4680796" y="4437112"/>
            <a:ext cx="531369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3036636" flipV="1">
            <a:off x="5228547" y="3000115"/>
            <a:ext cx="585452" cy="8577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rot="9173093">
            <a:off x="3498154" y="2312311"/>
            <a:ext cx="585452" cy="111664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64889 w 777479"/>
              <a:gd name="connsiteY0" fmla="*/ 0 h 1182832"/>
              <a:gd name="connsiteX1" fmla="*/ 239713 w 777479"/>
              <a:gd name="connsiteY1" fmla="*/ 589504 h 1182832"/>
              <a:gd name="connsiteX2" fmla="*/ 82550 w 777479"/>
              <a:gd name="connsiteY2" fmla="*/ 684754 h 1182832"/>
              <a:gd name="connsiteX3" fmla="*/ 3969 w 777479"/>
              <a:gd name="connsiteY3" fmla="*/ 822866 h 1182832"/>
              <a:gd name="connsiteX4" fmla="*/ 106363 w 777479"/>
              <a:gd name="connsiteY4" fmla="*/ 837154 h 1182832"/>
              <a:gd name="connsiteX5" fmla="*/ 254000 w 777479"/>
              <a:gd name="connsiteY5" fmla="*/ 734760 h 1182832"/>
              <a:gd name="connsiteX6" fmla="*/ 261144 w 777479"/>
              <a:gd name="connsiteY6" fmla="*/ 746666 h 1182832"/>
              <a:gd name="connsiteX7" fmla="*/ 223044 w 777479"/>
              <a:gd name="connsiteY7" fmla="*/ 882397 h 1182832"/>
              <a:gd name="connsiteX8" fmla="*/ 198834 w 777479"/>
              <a:gd name="connsiteY8" fmla="*/ 1008604 h 1182832"/>
              <a:gd name="connsiteX9" fmla="*/ 248147 w 777479"/>
              <a:gd name="connsiteY9" fmla="*/ 1098719 h 1182832"/>
              <a:gd name="connsiteX10" fmla="*/ 335682 w 777479"/>
              <a:gd name="connsiteY10" fmla="*/ 956985 h 1182832"/>
              <a:gd name="connsiteX11" fmla="*/ 368300 w 777479"/>
              <a:gd name="connsiteY11" fmla="*/ 837153 h 1182832"/>
              <a:gd name="connsiteX12" fmla="*/ 375444 w 777479"/>
              <a:gd name="connsiteY12" fmla="*/ 903829 h 1182832"/>
              <a:gd name="connsiteX13" fmla="*/ 401638 w 777479"/>
              <a:gd name="connsiteY13" fmla="*/ 1115760 h 1182832"/>
              <a:gd name="connsiteX14" fmla="*/ 451644 w 777479"/>
              <a:gd name="connsiteY14" fmla="*/ 1182435 h 1182832"/>
              <a:gd name="connsiteX15" fmla="*/ 504032 w 777479"/>
              <a:gd name="connsiteY15" fmla="*/ 1118141 h 1182832"/>
              <a:gd name="connsiteX16" fmla="*/ 504032 w 777479"/>
              <a:gd name="connsiteY16" fmla="*/ 877634 h 1182832"/>
              <a:gd name="connsiteX17" fmla="*/ 527844 w 777479"/>
              <a:gd name="connsiteY17" fmla="*/ 991935 h 1182832"/>
              <a:gd name="connsiteX18" fmla="*/ 573088 w 777479"/>
              <a:gd name="connsiteY18" fmla="*/ 1089566 h 1182832"/>
              <a:gd name="connsiteX19" fmla="*/ 625475 w 777479"/>
              <a:gd name="connsiteY19" fmla="*/ 1110997 h 1182832"/>
              <a:gd name="connsiteX20" fmla="*/ 662013 w 777479"/>
              <a:gd name="connsiteY20" fmla="*/ 1054046 h 1182832"/>
              <a:gd name="connsiteX21" fmla="*/ 644525 w 777479"/>
              <a:gd name="connsiteY21" fmla="*/ 932404 h 1182832"/>
              <a:gd name="connsiteX22" fmla="*/ 632619 w 777479"/>
              <a:gd name="connsiteY22" fmla="*/ 856204 h 1182832"/>
              <a:gd name="connsiteX23" fmla="*/ 718344 w 777479"/>
              <a:gd name="connsiteY23" fmla="*/ 1006222 h 1182832"/>
              <a:gd name="connsiteX24" fmla="*/ 770732 w 777479"/>
              <a:gd name="connsiteY24" fmla="*/ 984791 h 1182832"/>
              <a:gd name="connsiteX25" fmla="*/ 758825 w 777479"/>
              <a:gd name="connsiteY25" fmla="*/ 844297 h 1182832"/>
              <a:gd name="connsiteX26" fmla="*/ 668338 w 777479"/>
              <a:gd name="connsiteY26" fmla="*/ 672847 h 1182832"/>
              <a:gd name="connsiteX27" fmla="*/ 577964 w 777479"/>
              <a:gd name="connsiteY27" fmla="*/ 208433 h 1182832"/>
              <a:gd name="connsiteX0" fmla="*/ 164889 w 777479"/>
              <a:gd name="connsiteY0" fmla="*/ 0 h 1182832"/>
              <a:gd name="connsiteX1" fmla="*/ 239713 w 777479"/>
              <a:gd name="connsiteY1" fmla="*/ 589504 h 1182832"/>
              <a:gd name="connsiteX2" fmla="*/ 82550 w 777479"/>
              <a:gd name="connsiteY2" fmla="*/ 684754 h 1182832"/>
              <a:gd name="connsiteX3" fmla="*/ 3969 w 777479"/>
              <a:gd name="connsiteY3" fmla="*/ 822866 h 1182832"/>
              <a:gd name="connsiteX4" fmla="*/ 106363 w 777479"/>
              <a:gd name="connsiteY4" fmla="*/ 837154 h 1182832"/>
              <a:gd name="connsiteX5" fmla="*/ 254000 w 777479"/>
              <a:gd name="connsiteY5" fmla="*/ 734760 h 1182832"/>
              <a:gd name="connsiteX6" fmla="*/ 261144 w 777479"/>
              <a:gd name="connsiteY6" fmla="*/ 746666 h 1182832"/>
              <a:gd name="connsiteX7" fmla="*/ 223044 w 777479"/>
              <a:gd name="connsiteY7" fmla="*/ 882397 h 1182832"/>
              <a:gd name="connsiteX8" fmla="*/ 198834 w 777479"/>
              <a:gd name="connsiteY8" fmla="*/ 1008604 h 1182832"/>
              <a:gd name="connsiteX9" fmla="*/ 248147 w 777479"/>
              <a:gd name="connsiteY9" fmla="*/ 1098719 h 1182832"/>
              <a:gd name="connsiteX10" fmla="*/ 335682 w 777479"/>
              <a:gd name="connsiteY10" fmla="*/ 956985 h 1182832"/>
              <a:gd name="connsiteX11" fmla="*/ 368300 w 777479"/>
              <a:gd name="connsiteY11" fmla="*/ 837153 h 1182832"/>
              <a:gd name="connsiteX12" fmla="*/ 375444 w 777479"/>
              <a:gd name="connsiteY12" fmla="*/ 903829 h 1182832"/>
              <a:gd name="connsiteX13" fmla="*/ 401638 w 777479"/>
              <a:gd name="connsiteY13" fmla="*/ 1115760 h 1182832"/>
              <a:gd name="connsiteX14" fmla="*/ 451644 w 777479"/>
              <a:gd name="connsiteY14" fmla="*/ 1182435 h 1182832"/>
              <a:gd name="connsiteX15" fmla="*/ 504032 w 777479"/>
              <a:gd name="connsiteY15" fmla="*/ 1118141 h 1182832"/>
              <a:gd name="connsiteX16" fmla="*/ 504032 w 777479"/>
              <a:gd name="connsiteY16" fmla="*/ 877634 h 1182832"/>
              <a:gd name="connsiteX17" fmla="*/ 527844 w 777479"/>
              <a:gd name="connsiteY17" fmla="*/ 991935 h 1182832"/>
              <a:gd name="connsiteX18" fmla="*/ 573088 w 777479"/>
              <a:gd name="connsiteY18" fmla="*/ 1089566 h 1182832"/>
              <a:gd name="connsiteX19" fmla="*/ 625475 w 777479"/>
              <a:gd name="connsiteY19" fmla="*/ 1110997 h 1182832"/>
              <a:gd name="connsiteX20" fmla="*/ 662013 w 777479"/>
              <a:gd name="connsiteY20" fmla="*/ 1054046 h 1182832"/>
              <a:gd name="connsiteX21" fmla="*/ 644525 w 777479"/>
              <a:gd name="connsiteY21" fmla="*/ 932404 h 1182832"/>
              <a:gd name="connsiteX22" fmla="*/ 632619 w 777479"/>
              <a:gd name="connsiteY22" fmla="*/ 856204 h 1182832"/>
              <a:gd name="connsiteX23" fmla="*/ 718344 w 777479"/>
              <a:gd name="connsiteY23" fmla="*/ 1006222 h 1182832"/>
              <a:gd name="connsiteX24" fmla="*/ 770732 w 777479"/>
              <a:gd name="connsiteY24" fmla="*/ 984791 h 1182832"/>
              <a:gd name="connsiteX25" fmla="*/ 758825 w 777479"/>
              <a:gd name="connsiteY25" fmla="*/ 844297 h 1182832"/>
              <a:gd name="connsiteX26" fmla="*/ 668338 w 777479"/>
              <a:gd name="connsiteY26" fmla="*/ 672847 h 1182832"/>
              <a:gd name="connsiteX27" fmla="*/ 592525 w 777479"/>
              <a:gd name="connsiteY27" fmla="*/ 3274 h 118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182832">
                <a:moveTo>
                  <a:pt x="164889" y="0"/>
                </a:moveTo>
                <a:cubicBezTo>
                  <a:pt x="178978" y="45641"/>
                  <a:pt x="253436" y="475378"/>
                  <a:pt x="239713" y="589504"/>
                </a:cubicBezTo>
                <a:cubicBezTo>
                  <a:pt x="225990" y="703630"/>
                  <a:pt x="121841" y="645860"/>
                  <a:pt x="82550" y="684754"/>
                </a:cubicBezTo>
                <a:cubicBezTo>
                  <a:pt x="43259" y="723648"/>
                  <a:pt x="0" y="797466"/>
                  <a:pt x="3969" y="822866"/>
                </a:cubicBezTo>
                <a:cubicBezTo>
                  <a:pt x="7938" y="848266"/>
                  <a:pt x="64691" y="851838"/>
                  <a:pt x="106363" y="837154"/>
                </a:cubicBezTo>
                <a:cubicBezTo>
                  <a:pt x="148035" y="822470"/>
                  <a:pt x="228203" y="749841"/>
                  <a:pt x="254000" y="734760"/>
                </a:cubicBezTo>
                <a:cubicBezTo>
                  <a:pt x="279797" y="719679"/>
                  <a:pt x="266303" y="722060"/>
                  <a:pt x="261144" y="746666"/>
                </a:cubicBezTo>
                <a:cubicBezTo>
                  <a:pt x="255985" y="771272"/>
                  <a:pt x="233429" y="838741"/>
                  <a:pt x="223044" y="882397"/>
                </a:cubicBezTo>
                <a:cubicBezTo>
                  <a:pt x="212659" y="926053"/>
                  <a:pt x="194650" y="972550"/>
                  <a:pt x="198834" y="1008604"/>
                </a:cubicBezTo>
                <a:cubicBezTo>
                  <a:pt x="203018" y="1044658"/>
                  <a:pt x="225339" y="1107322"/>
                  <a:pt x="248147" y="1098719"/>
                </a:cubicBezTo>
                <a:cubicBezTo>
                  <a:pt x="270955" y="1090116"/>
                  <a:pt x="315657" y="1000579"/>
                  <a:pt x="335682" y="956985"/>
                </a:cubicBezTo>
                <a:cubicBezTo>
                  <a:pt x="355707" y="913391"/>
                  <a:pt x="361673" y="846012"/>
                  <a:pt x="368300" y="837153"/>
                </a:cubicBezTo>
                <a:cubicBezTo>
                  <a:pt x="374927" y="828294"/>
                  <a:pt x="369888" y="857395"/>
                  <a:pt x="375444" y="903829"/>
                </a:cubicBezTo>
                <a:cubicBezTo>
                  <a:pt x="381000" y="950264"/>
                  <a:pt x="388938" y="1069326"/>
                  <a:pt x="401638" y="1115760"/>
                </a:cubicBezTo>
                <a:cubicBezTo>
                  <a:pt x="414338" y="1162194"/>
                  <a:pt x="434578" y="1182038"/>
                  <a:pt x="451644" y="1182435"/>
                </a:cubicBezTo>
                <a:cubicBezTo>
                  <a:pt x="468710" y="1182832"/>
                  <a:pt x="495301" y="1168941"/>
                  <a:pt x="504032" y="1118141"/>
                </a:cubicBezTo>
                <a:cubicBezTo>
                  <a:pt x="512763" y="1067341"/>
                  <a:pt x="500063" y="898668"/>
                  <a:pt x="504032" y="877634"/>
                </a:cubicBezTo>
                <a:cubicBezTo>
                  <a:pt x="508001" y="856600"/>
                  <a:pt x="516335" y="956613"/>
                  <a:pt x="527844" y="991935"/>
                </a:cubicBezTo>
                <a:cubicBezTo>
                  <a:pt x="539353" y="1027257"/>
                  <a:pt x="556816" y="1069722"/>
                  <a:pt x="573088" y="1089566"/>
                </a:cubicBezTo>
                <a:cubicBezTo>
                  <a:pt x="589360" y="1109410"/>
                  <a:pt x="610654" y="1116917"/>
                  <a:pt x="625475" y="1110997"/>
                </a:cubicBezTo>
                <a:cubicBezTo>
                  <a:pt x="640296" y="1105077"/>
                  <a:pt x="658838" y="1083812"/>
                  <a:pt x="662013" y="1054046"/>
                </a:cubicBezTo>
                <a:cubicBezTo>
                  <a:pt x="665188" y="1024280"/>
                  <a:pt x="649424" y="965378"/>
                  <a:pt x="644525" y="932404"/>
                </a:cubicBezTo>
                <a:cubicBezTo>
                  <a:pt x="639626" y="899430"/>
                  <a:pt x="620316" y="843901"/>
                  <a:pt x="632619" y="856204"/>
                </a:cubicBezTo>
                <a:cubicBezTo>
                  <a:pt x="644922" y="868507"/>
                  <a:pt x="695325" y="984791"/>
                  <a:pt x="718344" y="1006222"/>
                </a:cubicBezTo>
                <a:cubicBezTo>
                  <a:pt x="741363" y="1027653"/>
                  <a:pt x="763985" y="1011779"/>
                  <a:pt x="770732" y="984791"/>
                </a:cubicBezTo>
                <a:cubicBezTo>
                  <a:pt x="777479" y="957804"/>
                  <a:pt x="775891" y="896288"/>
                  <a:pt x="758825" y="844297"/>
                </a:cubicBezTo>
                <a:cubicBezTo>
                  <a:pt x="741759" y="792306"/>
                  <a:pt x="696055" y="813017"/>
                  <a:pt x="668338" y="672847"/>
                </a:cubicBezTo>
                <a:cubicBezTo>
                  <a:pt x="640621" y="532677"/>
                  <a:pt x="594906" y="82252"/>
                  <a:pt x="592525" y="3274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55"/>
          <p:cNvGrpSpPr/>
          <p:nvPr/>
        </p:nvGrpSpPr>
        <p:grpSpPr>
          <a:xfrm>
            <a:off x="3825735" y="2611016"/>
            <a:ext cx="1492530" cy="1970112"/>
            <a:chOff x="6084168" y="4267200"/>
            <a:chExt cx="1492530" cy="1970112"/>
          </a:xfrm>
        </p:grpSpPr>
        <p:grpSp>
          <p:nvGrpSpPr>
            <p:cNvPr id="8" name="Group 41"/>
            <p:cNvGrpSpPr>
              <a:grpSpLocks noChangeAspect="1"/>
            </p:cNvGrpSpPr>
            <p:nvPr/>
          </p:nvGrpSpPr>
          <p:grpSpPr>
            <a:xfrm>
              <a:off x="6084168" y="4509120"/>
              <a:ext cx="1492530" cy="1728192"/>
              <a:chOff x="6516216" y="1268760"/>
              <a:chExt cx="1368152" cy="15841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16216" y="1844824"/>
                <a:ext cx="1368152" cy="6480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6804248" y="1844824"/>
                <a:ext cx="792088" cy="106362"/>
              </a:xfrm>
              <a:custGeom>
                <a:avLst/>
                <a:gdLst>
                  <a:gd name="connsiteX0" fmla="*/ 0 w 671512"/>
                  <a:gd name="connsiteY0" fmla="*/ 0 h 106362"/>
                  <a:gd name="connsiteX1" fmla="*/ 342900 w 671512"/>
                  <a:gd name="connsiteY1" fmla="*/ 104775 h 106362"/>
                  <a:gd name="connsiteX2" fmla="*/ 671512 w 671512"/>
                  <a:gd name="connsiteY2" fmla="*/ 9525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1512" h="106362">
                    <a:moveTo>
                      <a:pt x="0" y="0"/>
                    </a:moveTo>
                    <a:cubicBezTo>
                      <a:pt x="115490" y="51594"/>
                      <a:pt x="230981" y="103188"/>
                      <a:pt x="342900" y="104775"/>
                    </a:cubicBezTo>
                    <a:cubicBezTo>
                      <a:pt x="454819" y="106362"/>
                      <a:pt x="563165" y="57943"/>
                      <a:pt x="671512" y="95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16216" y="2492896"/>
                <a:ext cx="1368152" cy="3600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rapezoid 45"/>
              <p:cNvSpPr/>
              <p:nvPr/>
            </p:nvSpPr>
            <p:spPr>
              <a:xfrm>
                <a:off x="6516216" y="1484784"/>
                <a:ext cx="1368152" cy="360040"/>
              </a:xfrm>
              <a:prstGeom prst="trapezoid">
                <a:avLst>
                  <a:gd name="adj" fmla="val 1177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804248" y="1484784"/>
                <a:ext cx="79208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76256" y="14847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876256" y="1628800"/>
                <a:ext cx="72008" cy="7200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876256" y="1556792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092280" y="1484784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Snip Same Side Corner Rectangle 51"/>
              <p:cNvSpPr/>
              <p:nvPr/>
            </p:nvSpPr>
            <p:spPr>
              <a:xfrm>
                <a:off x="6732240" y="1268760"/>
                <a:ext cx="936104" cy="216024"/>
              </a:xfrm>
              <a:prstGeom prst="snip2Same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88224" y="2636912"/>
                <a:ext cx="144016" cy="14401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6557963" y="4267200"/>
              <a:ext cx="542925" cy="1009650"/>
            </a:xfrm>
            <a:custGeom>
              <a:avLst/>
              <a:gdLst>
                <a:gd name="connsiteX0" fmla="*/ 166687 w 542925"/>
                <a:gd name="connsiteY0" fmla="*/ 1009650 h 1009650"/>
                <a:gd name="connsiteX1" fmla="*/ 376237 w 542925"/>
                <a:gd name="connsiteY1" fmla="*/ 981075 h 1009650"/>
                <a:gd name="connsiteX2" fmla="*/ 352425 w 542925"/>
                <a:gd name="connsiteY2" fmla="*/ 757238 h 1009650"/>
                <a:gd name="connsiteX3" fmla="*/ 428625 w 542925"/>
                <a:gd name="connsiteY3" fmla="*/ 457200 h 1009650"/>
                <a:gd name="connsiteX4" fmla="*/ 542925 w 542925"/>
                <a:gd name="connsiteY4" fmla="*/ 247650 h 1009650"/>
                <a:gd name="connsiteX5" fmla="*/ 495300 w 542925"/>
                <a:gd name="connsiteY5" fmla="*/ 47625 h 1009650"/>
                <a:gd name="connsiteX6" fmla="*/ 447675 w 542925"/>
                <a:gd name="connsiteY6" fmla="*/ 171450 h 1009650"/>
                <a:gd name="connsiteX7" fmla="*/ 333375 w 542925"/>
                <a:gd name="connsiteY7" fmla="*/ 0 h 1009650"/>
                <a:gd name="connsiteX8" fmla="*/ 347662 w 542925"/>
                <a:gd name="connsiteY8" fmla="*/ 204788 h 1009650"/>
                <a:gd name="connsiteX9" fmla="*/ 152400 w 542925"/>
                <a:gd name="connsiteY9" fmla="*/ 80963 h 1009650"/>
                <a:gd name="connsiteX10" fmla="*/ 257175 w 542925"/>
                <a:gd name="connsiteY10" fmla="*/ 323850 h 1009650"/>
                <a:gd name="connsiteX11" fmla="*/ 85725 w 542925"/>
                <a:gd name="connsiteY11" fmla="*/ 238125 h 1009650"/>
                <a:gd name="connsiteX12" fmla="*/ 223837 w 542925"/>
                <a:gd name="connsiteY12" fmla="*/ 519113 h 1009650"/>
                <a:gd name="connsiteX13" fmla="*/ 0 w 542925"/>
                <a:gd name="connsiteY13" fmla="*/ 490538 h 1009650"/>
                <a:gd name="connsiteX14" fmla="*/ 204787 w 542925"/>
                <a:gd name="connsiteY14" fmla="*/ 781050 h 1009650"/>
                <a:gd name="connsiteX15" fmla="*/ 0 w 542925"/>
                <a:gd name="connsiteY15" fmla="*/ 738188 h 1009650"/>
                <a:gd name="connsiteX16" fmla="*/ 166687 w 542925"/>
                <a:gd name="connsiteY1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1009650">
                  <a:moveTo>
                    <a:pt x="166687" y="1009650"/>
                  </a:moveTo>
                  <a:lnTo>
                    <a:pt x="376237" y="981075"/>
                  </a:lnTo>
                  <a:lnTo>
                    <a:pt x="352425" y="757238"/>
                  </a:lnTo>
                  <a:lnTo>
                    <a:pt x="428625" y="457200"/>
                  </a:lnTo>
                  <a:lnTo>
                    <a:pt x="542925" y="247650"/>
                  </a:lnTo>
                  <a:lnTo>
                    <a:pt x="495300" y="47625"/>
                  </a:lnTo>
                  <a:lnTo>
                    <a:pt x="447675" y="171450"/>
                  </a:lnTo>
                  <a:lnTo>
                    <a:pt x="333375" y="0"/>
                  </a:lnTo>
                  <a:lnTo>
                    <a:pt x="347662" y="204788"/>
                  </a:lnTo>
                  <a:lnTo>
                    <a:pt x="152400" y="80963"/>
                  </a:lnTo>
                  <a:lnTo>
                    <a:pt x="257175" y="323850"/>
                  </a:lnTo>
                  <a:lnTo>
                    <a:pt x="85725" y="238125"/>
                  </a:lnTo>
                  <a:lnTo>
                    <a:pt x="223837" y="519113"/>
                  </a:lnTo>
                  <a:lnTo>
                    <a:pt x="0" y="490538"/>
                  </a:lnTo>
                  <a:lnTo>
                    <a:pt x="204787" y="781050"/>
                  </a:lnTo>
                  <a:lnTo>
                    <a:pt x="0" y="738188"/>
                  </a:lnTo>
                  <a:lnTo>
                    <a:pt x="166687" y="100965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Oval 54"/>
          <p:cNvSpPr/>
          <p:nvPr/>
        </p:nvSpPr>
        <p:spPr>
          <a:xfrm>
            <a:off x="899592" y="7245424"/>
            <a:ext cx="1152128" cy="115212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bounce_boing_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51445E-7 C 0.00973 -0.07191 0.02153 -0.30613 0.05834 -0.43191 C 0.09514 -0.55769 0.18681 -0.68786 0.22049 -0.75514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-0.75514 L 0.02379 -1.258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9" grpId="0" animBg="1"/>
      <p:bldP spid="41" grpId="0" animBg="1"/>
      <p:bldP spid="55" grpId="0" animBg="1"/>
      <p:bldP spid="55" grpId="1" animBg="1"/>
      <p:bldP spid="5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1908720" y="1340768"/>
            <a:ext cx="10227803" cy="2789309"/>
            <a:chOff x="-900608" y="1052736"/>
            <a:chExt cx="10227803" cy="2789309"/>
          </a:xfrm>
        </p:grpSpPr>
        <p:grpSp>
          <p:nvGrpSpPr>
            <p:cNvPr id="61" name="Group 102"/>
            <p:cNvGrpSpPr/>
            <p:nvPr/>
          </p:nvGrpSpPr>
          <p:grpSpPr>
            <a:xfrm>
              <a:off x="-900608" y="1052736"/>
              <a:ext cx="6768752" cy="2590200"/>
              <a:chOff x="-1152128" y="-1467544"/>
              <a:chExt cx="10296128" cy="3958352"/>
            </a:xfrm>
          </p:grpSpPr>
          <p:grpSp>
            <p:nvGrpSpPr>
              <p:cNvPr id="109" name="Group 62"/>
              <p:cNvGrpSpPr/>
              <p:nvPr/>
            </p:nvGrpSpPr>
            <p:grpSpPr>
              <a:xfrm>
                <a:off x="611560" y="-1251520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Isosceles Triangle 140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Isosceles Triangle 141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Isosceles Triangle 142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Isosceles Triangle 143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0" name="Group 63"/>
              <p:cNvGrpSpPr/>
              <p:nvPr/>
            </p:nvGrpSpPr>
            <p:grpSpPr>
              <a:xfrm>
                <a:off x="2267744" y="-1179512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Isosceles Triangle 135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Isosceles Triangle 136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Isosceles Triangle 137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Isosceles Triangle 138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1" name="Group 69"/>
              <p:cNvGrpSpPr/>
              <p:nvPr/>
            </p:nvGrpSpPr>
            <p:grpSpPr>
              <a:xfrm>
                <a:off x="6839744" y="-1467544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Isosceles Triangle 130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Isosceles Triangle 131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Isosceles Triangle 132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Isosceles Triangle 133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" name="Group 75"/>
              <p:cNvGrpSpPr/>
              <p:nvPr/>
            </p:nvGrpSpPr>
            <p:grpSpPr>
              <a:xfrm>
                <a:off x="5292080" y="-1251520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Isosceles Triangle 126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Isosceles Triangle 127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Isosceles Triangle 128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3" name="Group 81"/>
              <p:cNvGrpSpPr/>
              <p:nvPr/>
            </p:nvGrpSpPr>
            <p:grpSpPr>
              <a:xfrm>
                <a:off x="3851920" y="-1035496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Isosceles Triangle 121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Isosceles Triangle 123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4" name="Group 87"/>
              <p:cNvGrpSpPr/>
              <p:nvPr/>
            </p:nvGrpSpPr>
            <p:grpSpPr>
              <a:xfrm>
                <a:off x="-1152128" y="-891480"/>
                <a:ext cx="2304256" cy="3382288"/>
                <a:chOff x="-1836712" y="-1853376"/>
                <a:chExt cx="2807881" cy="4416192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-815664" y="1626048"/>
                  <a:ext cx="680698" cy="93676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>
                  <a:off x="-1836712" y="55545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>
                  <a:off x="-1836712" y="-247488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Isosceles Triangle 117"/>
                <p:cNvSpPr/>
                <p:nvPr/>
              </p:nvSpPr>
              <p:spPr>
                <a:xfrm>
                  <a:off x="-1836712" y="-1050432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Isosceles Triangle 118"/>
                <p:cNvSpPr/>
                <p:nvPr/>
              </p:nvSpPr>
              <p:spPr>
                <a:xfrm>
                  <a:off x="-1836712" y="-1853376"/>
                  <a:ext cx="2807881" cy="1271328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2" name="Group 62"/>
            <p:cNvGrpSpPr/>
            <p:nvPr/>
          </p:nvGrpSpPr>
          <p:grpSpPr>
            <a:xfrm>
              <a:off x="2195736" y="1556792"/>
              <a:ext cx="1514835" cy="2213245"/>
              <a:chOff x="-1836712" y="-1853376"/>
              <a:chExt cx="2807881" cy="4416192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4857365" y="1215755"/>
              <a:ext cx="1514835" cy="2213245"/>
              <a:chOff x="-1836712" y="-1853376"/>
              <a:chExt cx="2807881" cy="4416192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9"/>
            <p:cNvGrpSpPr/>
            <p:nvPr/>
          </p:nvGrpSpPr>
          <p:grpSpPr>
            <a:xfrm>
              <a:off x="7092280" y="1052736"/>
              <a:ext cx="1514835" cy="2213245"/>
              <a:chOff x="-1836712" y="-1853376"/>
              <a:chExt cx="2807881" cy="441619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75"/>
            <p:cNvGrpSpPr/>
            <p:nvPr/>
          </p:nvGrpSpPr>
          <p:grpSpPr>
            <a:xfrm>
              <a:off x="6084168" y="1215755"/>
              <a:ext cx="1514835" cy="2213245"/>
              <a:chOff x="-1836712" y="-1853376"/>
              <a:chExt cx="2807881" cy="441619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7" name="Group 81"/>
            <p:cNvGrpSpPr/>
            <p:nvPr/>
          </p:nvGrpSpPr>
          <p:grpSpPr>
            <a:xfrm>
              <a:off x="5292080" y="1484784"/>
              <a:ext cx="1514835" cy="2213245"/>
              <a:chOff x="-1836712" y="-1853376"/>
              <a:chExt cx="2807881" cy="4416192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87"/>
            <p:cNvGrpSpPr/>
            <p:nvPr/>
          </p:nvGrpSpPr>
          <p:grpSpPr>
            <a:xfrm>
              <a:off x="827584" y="1628800"/>
              <a:ext cx="1514835" cy="2213245"/>
              <a:chOff x="-1836712" y="-1853376"/>
              <a:chExt cx="2807881" cy="441619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75"/>
            <p:cNvGrpSpPr/>
            <p:nvPr/>
          </p:nvGrpSpPr>
          <p:grpSpPr>
            <a:xfrm>
              <a:off x="7812360" y="1215755"/>
              <a:ext cx="1514835" cy="2213245"/>
              <a:chOff x="-1836712" y="-1853376"/>
              <a:chExt cx="2807881" cy="441619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-815664" y="1626048"/>
                <a:ext cx="680698" cy="9367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-1836712" y="55545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-1836712" y="-247488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-1836712" y="-1050432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-1836712" y="-1853376"/>
                <a:ext cx="2807881" cy="1271328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7" name="Oval 76"/>
          <p:cNvSpPr/>
          <p:nvPr/>
        </p:nvSpPr>
        <p:spPr>
          <a:xfrm>
            <a:off x="10404648" y="2060848"/>
            <a:ext cx="432048" cy="43204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2663004" y="5345140"/>
            <a:ext cx="540844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3419872" y="5345140"/>
            <a:ext cx="531369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187980" y="5185114"/>
            <a:ext cx="680164" cy="83617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flipH="1">
            <a:off x="6091617" y="5185114"/>
            <a:ext cx="712631" cy="83617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421692" y="3688956"/>
            <a:ext cx="1862276" cy="18361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46"/>
          <p:cNvGrpSpPr/>
          <p:nvPr/>
        </p:nvGrpSpPr>
        <p:grpSpPr>
          <a:xfrm>
            <a:off x="2794147" y="4044416"/>
            <a:ext cx="1117366" cy="1660764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4909693" y="3284984"/>
            <a:ext cx="2110579" cy="205214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46"/>
          <p:cNvGrpSpPr/>
          <p:nvPr/>
        </p:nvGrpSpPr>
        <p:grpSpPr>
          <a:xfrm>
            <a:off x="5220072" y="3645024"/>
            <a:ext cx="1440160" cy="1944216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2128578" y="4653136"/>
            <a:ext cx="1092407" cy="1307274"/>
            <a:chOff x="2128578" y="4077072"/>
            <a:chExt cx="1092407" cy="1307274"/>
          </a:xfrm>
        </p:grpSpPr>
        <p:grpSp>
          <p:nvGrpSpPr>
            <p:cNvPr id="9" name="Group 36"/>
            <p:cNvGrpSpPr/>
            <p:nvPr/>
          </p:nvGrpSpPr>
          <p:grpSpPr>
            <a:xfrm rot="15323707">
              <a:off x="2299977" y="4463337"/>
              <a:ext cx="749610" cy="1092407"/>
              <a:chOff x="1115616" y="2852936"/>
              <a:chExt cx="1008112" cy="172819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115616" y="2852936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rot="10800000" flipV="1">
              <a:off x="2339752" y="4077072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4019105" y="4646799"/>
            <a:ext cx="567680" cy="1059327"/>
            <a:chOff x="4019105" y="4070735"/>
            <a:chExt cx="567680" cy="1059327"/>
          </a:xfrm>
        </p:grpSpPr>
        <p:sp>
          <p:nvSpPr>
            <p:cNvPr id="39" name="Freeform 38"/>
            <p:cNvSpPr/>
            <p:nvPr/>
          </p:nvSpPr>
          <p:spPr>
            <a:xfrm rot="20508158">
              <a:off x="4019105" y="4070735"/>
              <a:ext cx="567680" cy="91854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41"/>
            <p:cNvGrpSpPr/>
            <p:nvPr/>
          </p:nvGrpSpPr>
          <p:grpSpPr>
            <a:xfrm rot="1627141">
              <a:off x="4467432" y="4337974"/>
              <a:ext cx="72008" cy="792088"/>
              <a:chOff x="755576" y="1052736"/>
              <a:chExt cx="72008" cy="792088"/>
            </a:xfrm>
            <a:solidFill>
              <a:srgbClr val="FFFF00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755576" y="1196752"/>
                <a:ext cx="72008" cy="6480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755576" y="1052736"/>
                <a:ext cx="72008" cy="144016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66"/>
          <p:cNvGrpSpPr/>
          <p:nvPr/>
        </p:nvGrpSpPr>
        <p:grpSpPr>
          <a:xfrm>
            <a:off x="4731867" y="4221088"/>
            <a:ext cx="928178" cy="1080120"/>
            <a:chOff x="4731867" y="3645024"/>
            <a:chExt cx="928178" cy="1080120"/>
          </a:xfrm>
        </p:grpSpPr>
        <p:sp>
          <p:nvSpPr>
            <p:cNvPr id="36" name="Freeform 35"/>
            <p:cNvSpPr/>
            <p:nvPr/>
          </p:nvSpPr>
          <p:spPr>
            <a:xfrm rot="10800000" flipV="1">
              <a:off x="4731867" y="3645024"/>
              <a:ext cx="713989" cy="10801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42"/>
            <p:cNvGrpSpPr/>
            <p:nvPr/>
          </p:nvGrpSpPr>
          <p:grpSpPr>
            <a:xfrm rot="7952956">
              <a:off x="5227997" y="3975367"/>
              <a:ext cx="72008" cy="792088"/>
              <a:chOff x="755576" y="1052736"/>
              <a:chExt cx="72008" cy="792088"/>
            </a:xfrm>
            <a:solidFill>
              <a:srgbClr val="FFFF00"/>
            </a:solidFill>
          </p:grpSpPr>
          <p:sp>
            <p:nvSpPr>
              <p:cNvPr id="44" name="Rectangle 43"/>
              <p:cNvSpPr/>
              <p:nvPr/>
            </p:nvSpPr>
            <p:spPr>
              <a:xfrm>
                <a:off x="755576" y="1196752"/>
                <a:ext cx="72008" cy="6480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55576" y="1052736"/>
                <a:ext cx="72008" cy="144016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77"/>
          <p:cNvGrpSpPr/>
          <p:nvPr/>
        </p:nvGrpSpPr>
        <p:grpSpPr>
          <a:xfrm>
            <a:off x="6444208" y="4221088"/>
            <a:ext cx="828264" cy="1325612"/>
            <a:chOff x="6444208" y="3645024"/>
            <a:chExt cx="828264" cy="1325612"/>
          </a:xfrm>
        </p:grpSpPr>
        <p:grpSp>
          <p:nvGrpSpPr>
            <p:cNvPr id="18" name="Group 36"/>
            <p:cNvGrpSpPr/>
            <p:nvPr/>
          </p:nvGrpSpPr>
          <p:grpSpPr>
            <a:xfrm rot="9718133">
              <a:off x="6522862" y="3878229"/>
              <a:ext cx="749610" cy="1092407"/>
              <a:chOff x="1115616" y="2852936"/>
              <a:chExt cx="1008112" cy="172819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115616" y="2852936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>
              <a:off x="6444208" y="3645024"/>
              <a:ext cx="627898" cy="10541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46"/>
          <p:cNvGrpSpPr/>
          <p:nvPr/>
        </p:nvGrpSpPr>
        <p:grpSpPr>
          <a:xfrm>
            <a:off x="3203848" y="4005064"/>
            <a:ext cx="1117366" cy="1660764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oup 146"/>
          <p:cNvGrpSpPr/>
          <p:nvPr/>
        </p:nvGrpSpPr>
        <p:grpSpPr>
          <a:xfrm>
            <a:off x="4860032" y="3645024"/>
            <a:ext cx="1440160" cy="1944216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55" name="Oval 54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Arc 56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Freeform 64"/>
          <p:cNvSpPr/>
          <p:nvPr/>
        </p:nvSpPr>
        <p:spPr>
          <a:xfrm rot="3641451">
            <a:off x="3531442" y="4594186"/>
            <a:ext cx="567680" cy="9185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rot="6310807" flipV="1">
            <a:off x="5189743" y="4238992"/>
            <a:ext cx="713989" cy="10801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62"/>
          <p:cNvGrpSpPr/>
          <p:nvPr/>
        </p:nvGrpSpPr>
        <p:grpSpPr>
          <a:xfrm>
            <a:off x="2555776" y="4653136"/>
            <a:ext cx="1220708" cy="1092407"/>
            <a:chOff x="1436606" y="1052736"/>
            <a:chExt cx="1220708" cy="1092407"/>
          </a:xfrm>
        </p:grpSpPr>
        <p:sp>
          <p:nvSpPr>
            <p:cNvPr id="60" name="Rounded Rectangle 59"/>
            <p:cNvSpPr/>
            <p:nvPr/>
          </p:nvSpPr>
          <p:spPr>
            <a:xfrm rot="281680">
              <a:off x="1907704" y="1052736"/>
              <a:ext cx="749610" cy="1092407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 rot="7723677" flipV="1">
              <a:off x="1619672" y="1124744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78"/>
          <p:cNvGrpSpPr/>
          <p:nvPr/>
        </p:nvGrpSpPr>
        <p:grpSpPr>
          <a:xfrm>
            <a:off x="5796136" y="4365104"/>
            <a:ext cx="1054175" cy="1092407"/>
            <a:chOff x="7011002" y="637869"/>
            <a:chExt cx="1054175" cy="1092407"/>
          </a:xfrm>
        </p:grpSpPr>
        <p:sp>
          <p:nvSpPr>
            <p:cNvPr id="69" name="Rounded Rectangle 68"/>
            <p:cNvSpPr/>
            <p:nvPr/>
          </p:nvSpPr>
          <p:spPr>
            <a:xfrm rot="21080445">
              <a:off x="7026918" y="637869"/>
              <a:ext cx="749610" cy="1092407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 rot="4511387">
              <a:off x="7224141" y="603860"/>
              <a:ext cx="627898" cy="10541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3642E-7 C -0.01945 -0.01064 -0.08646 -0.02127 -0.10972 -0.02127 C -0.25747 -0.02127 -0.40972 0.1452 -0.40972 0.31168 C -0.40972 0.22775 -0.48577 0.1452 -0.55747 0.1452 C -0.63368 0.1452 -0.70538 0.22913 -0.70538 0.31168 C -0.70538 0.27029 -0.74358 0.22775 -0.78143 0.22775 C -0.81962 0.22775 -0.85747 0.26913 -0.85747 0.31168 C -0.85747 0.29041 -0.87674 0.27029 -0.89566 0.27029 C -0.91458 0.27029 -0.93368 0.29156 -0.93368 0.31168 C -0.93368 0.30104 -0.9434 0.29041 -0.95261 0.29041 C -0.95764 0.29041 -0.97188 0.30104 -0.97188 0.31168 C -0.97188 0.30636 -0.97691 0.30104 -0.98125 0.30104 C -0.98125 0.30243 -0.99149 0.30636 -0.99149 0.31168 C -0.99149 0.3089 -0.99149 0.30636 -0.99653 0.30636 C -0.99653 0.30775 -1.00139 0.30913 -1.00139 0.31168 C -1.00139 0.31029 -1.00139 0.3089 -1.00139 0.30775 C -1.00643 0.30775 -1.00643 0.30913 -1.00643 0.31052 C -1.01146 0.31052 -1.01146 0.30913 -1.01146 0.30775 C -1.0158 0.30775 -1.0158 0.30913 -1.0158 0.31052 " pathEditMode="relative" rAng="0" ptsTypes="fffffffffffffffffff">
                                      <p:cBhvr>
                                        <p:cTn id="4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5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-459432"/>
            <a:ext cx="9144000" cy="3888432"/>
            <a:chOff x="0" y="-459432"/>
            <a:chExt cx="9144000" cy="388843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010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-459432"/>
              <a:ext cx="3769919" cy="3024336"/>
            </a:xfrm>
            <a:prstGeom prst="rect">
              <a:avLst/>
            </a:prstGeom>
            <a:noFill/>
          </p:spPr>
        </p:pic>
        <p:pic>
          <p:nvPicPr>
            <p:cNvPr id="43012" name="Picture 4" descr="avnpanel 500 hP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-243408"/>
              <a:ext cx="3744416" cy="2808312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2771800" y="-531440"/>
            <a:ext cx="1800200" cy="5256584"/>
            <a:chOff x="327695" y="476672"/>
            <a:chExt cx="1816739" cy="5828148"/>
          </a:xfrm>
        </p:grpSpPr>
        <p:sp>
          <p:nvSpPr>
            <p:cNvPr id="14" name="Freeform 13"/>
            <p:cNvSpPr/>
            <p:nvPr/>
          </p:nvSpPr>
          <p:spPr>
            <a:xfrm>
              <a:off x="327695" y="858376"/>
              <a:ext cx="400149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1747022" y="831912"/>
              <a:ext cx="397412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1560" y="1660804"/>
              <a:ext cx="534307" cy="464401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353047" y="1779217"/>
              <a:ext cx="559623" cy="451324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11560" y="476672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899592" y="764704"/>
              <a:ext cx="706510" cy="820307"/>
              <a:chOff x="7580334" y="1330428"/>
              <a:chExt cx="896100" cy="99767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8156398" y="1330428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 rot="10800000">
                <a:off x="7580334" y="1591075"/>
                <a:ext cx="896100" cy="73702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819427" y="1340972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7" name="Freeform 56"/>
          <p:cNvSpPr/>
          <p:nvPr/>
        </p:nvSpPr>
        <p:spPr>
          <a:xfrm rot="4439686">
            <a:off x="3375368" y="3366693"/>
            <a:ext cx="583319" cy="9462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971600" y="2953751"/>
            <a:ext cx="543537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 flipH="1">
            <a:off x="2267744" y="2910551"/>
            <a:ext cx="477652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 2"/>
          <p:cNvSpPr/>
          <p:nvPr/>
        </p:nvSpPr>
        <p:spPr>
          <a:xfrm rot="7260292">
            <a:off x="803643" y="2462201"/>
            <a:ext cx="583319" cy="9462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2984105" flipV="1">
            <a:off x="2336890" y="2368634"/>
            <a:ext cx="583319" cy="10177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"/>
          <p:cNvGrpSpPr/>
          <p:nvPr/>
        </p:nvGrpSpPr>
        <p:grpSpPr>
          <a:xfrm>
            <a:off x="1237092" y="1988840"/>
            <a:ext cx="1327418" cy="3312368"/>
            <a:chOff x="5351209" y="980728"/>
            <a:chExt cx="1529330" cy="3905205"/>
          </a:xfrm>
        </p:grpSpPr>
        <p:sp>
          <p:nvSpPr>
            <p:cNvPr id="7" name="Freeform 6"/>
            <p:cNvSpPr/>
            <p:nvPr/>
          </p:nvSpPr>
          <p:spPr>
            <a:xfrm flipH="1">
              <a:off x="6243500" y="4077526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51209" y="4077526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>
            <a:off x="1562582" y="3088220"/>
            <a:ext cx="613232" cy="51400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5796136" y="2866488"/>
            <a:ext cx="37965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/>
        </p:nvSpPr>
        <p:spPr>
          <a:xfrm flipH="1">
            <a:off x="7910772" y="2878547"/>
            <a:ext cx="33363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6009960" y="2420888"/>
            <a:ext cx="2038760" cy="1949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2"/>
          <p:cNvGrpSpPr/>
          <p:nvPr/>
        </p:nvGrpSpPr>
        <p:grpSpPr>
          <a:xfrm>
            <a:off x="6380644" y="2615876"/>
            <a:ext cx="1398007" cy="1448482"/>
            <a:chOff x="7452320" y="1256199"/>
            <a:chExt cx="1152128" cy="1139274"/>
          </a:xfrm>
          <a:noFill/>
        </p:grpSpPr>
        <p:sp>
          <p:nvSpPr>
            <p:cNvPr id="51" name="Rectangle 50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Moon 41"/>
          <p:cNvSpPr/>
          <p:nvPr/>
        </p:nvSpPr>
        <p:spPr>
          <a:xfrm rot="16200000">
            <a:off x="6522012" y="2900694"/>
            <a:ext cx="1058506" cy="139800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9"/>
          <p:cNvGrpSpPr/>
          <p:nvPr/>
        </p:nvGrpSpPr>
        <p:grpSpPr>
          <a:xfrm>
            <a:off x="6009960" y="4240776"/>
            <a:ext cx="928455" cy="849947"/>
            <a:chOff x="3083489" y="4581128"/>
            <a:chExt cx="1344495" cy="1224136"/>
          </a:xfrm>
        </p:grpSpPr>
        <p:sp>
          <p:nvSpPr>
            <p:cNvPr id="48" name="Freeform 47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53"/>
          <p:cNvGrpSpPr/>
          <p:nvPr/>
        </p:nvGrpSpPr>
        <p:grpSpPr>
          <a:xfrm>
            <a:off x="7101713" y="4240776"/>
            <a:ext cx="944792" cy="849947"/>
            <a:chOff x="4355976" y="4581128"/>
            <a:chExt cx="1368152" cy="1224136"/>
          </a:xfrm>
        </p:grpSpPr>
        <p:sp>
          <p:nvSpPr>
            <p:cNvPr id="45" name="Freeform 44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Freeform 23"/>
          <p:cNvSpPr/>
          <p:nvPr/>
        </p:nvSpPr>
        <p:spPr>
          <a:xfrm rot="844739">
            <a:off x="3491880" y="3546545"/>
            <a:ext cx="47847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 rot="21052350" flipH="1">
            <a:off x="5865751" y="3526568"/>
            <a:ext cx="46481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62"/>
          <p:cNvGrpSpPr/>
          <p:nvPr/>
        </p:nvGrpSpPr>
        <p:grpSpPr>
          <a:xfrm>
            <a:off x="3741599" y="2492896"/>
            <a:ext cx="2333306" cy="3816424"/>
            <a:chOff x="467544" y="1700808"/>
            <a:chExt cx="3312368" cy="5655140"/>
          </a:xfrm>
        </p:grpSpPr>
        <p:sp>
          <p:nvSpPr>
            <p:cNvPr id="28" name="Freeform 27"/>
            <p:cNvSpPr/>
            <p:nvPr/>
          </p:nvSpPr>
          <p:spPr>
            <a:xfrm flipH="1">
              <a:off x="2195736" y="5013176"/>
              <a:ext cx="910440" cy="111104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87624" y="5013176"/>
              <a:ext cx="789940" cy="111104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35" name="Freeform 34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Chord 35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158"/>
            <p:cNvGrpSpPr/>
            <p:nvPr/>
          </p:nvGrpSpPr>
          <p:grpSpPr>
            <a:xfrm>
              <a:off x="1733357" y="2996952"/>
              <a:ext cx="890630" cy="360474"/>
              <a:chOff x="7310986" y="3084031"/>
              <a:chExt cx="544274" cy="18991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310986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758392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Moon 26"/>
          <p:cNvSpPr/>
          <p:nvPr/>
        </p:nvSpPr>
        <p:spPr>
          <a:xfrm rot="16200000">
            <a:off x="4395763" y="3447196"/>
            <a:ext cx="1069096" cy="1470997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906236" y="3284984"/>
            <a:ext cx="288032" cy="3600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5" grpId="0" animBg="1"/>
      <p:bldP spid="55" grpId="1" animBg="1"/>
      <p:bldP spid="55" grpId="2" animBg="1"/>
      <p:bldP spid="3" grpId="0" animBg="1"/>
      <p:bldP spid="4" grpId="0" animBg="1"/>
      <p:bldP spid="4" grpId="1" animBg="1"/>
      <p:bldP spid="4" grpId="2" animBg="1"/>
      <p:bldP spid="42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 rot="1373921">
            <a:off x="8807770" y="805767"/>
            <a:ext cx="3386766" cy="6542609"/>
            <a:chOff x="9066910" y="1124744"/>
            <a:chExt cx="3386766" cy="6542609"/>
          </a:xfrm>
        </p:grpSpPr>
        <p:grpSp>
          <p:nvGrpSpPr>
            <p:cNvPr id="15" name="Group 81"/>
            <p:cNvGrpSpPr/>
            <p:nvPr/>
          </p:nvGrpSpPr>
          <p:grpSpPr>
            <a:xfrm>
              <a:off x="9066910" y="1124744"/>
              <a:ext cx="1769786" cy="3384296"/>
              <a:chOff x="9066910" y="1124744"/>
              <a:chExt cx="1769786" cy="3384296"/>
            </a:xfrm>
          </p:grpSpPr>
          <p:sp>
            <p:nvSpPr>
              <p:cNvPr id="81" name="Freeform 80"/>
              <p:cNvSpPr/>
              <p:nvPr/>
            </p:nvSpPr>
            <p:spPr>
              <a:xfrm rot="9125155">
                <a:off x="9066910" y="2581347"/>
                <a:ext cx="1044559" cy="192769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135277 w 777479"/>
                  <a:gd name="connsiteY0" fmla="*/ 0 h 1117473"/>
                  <a:gd name="connsiteX1" fmla="*/ 239713 w 777479"/>
                  <a:gd name="connsiteY1" fmla="*/ 524145 h 1117473"/>
                  <a:gd name="connsiteX2" fmla="*/ 82550 w 777479"/>
                  <a:gd name="connsiteY2" fmla="*/ 619395 h 1117473"/>
                  <a:gd name="connsiteX3" fmla="*/ 3969 w 777479"/>
                  <a:gd name="connsiteY3" fmla="*/ 757507 h 1117473"/>
                  <a:gd name="connsiteX4" fmla="*/ 106363 w 777479"/>
                  <a:gd name="connsiteY4" fmla="*/ 771795 h 1117473"/>
                  <a:gd name="connsiteX5" fmla="*/ 254000 w 777479"/>
                  <a:gd name="connsiteY5" fmla="*/ 669401 h 1117473"/>
                  <a:gd name="connsiteX6" fmla="*/ 261144 w 777479"/>
                  <a:gd name="connsiteY6" fmla="*/ 681307 h 1117473"/>
                  <a:gd name="connsiteX7" fmla="*/ 223044 w 777479"/>
                  <a:gd name="connsiteY7" fmla="*/ 817038 h 1117473"/>
                  <a:gd name="connsiteX8" fmla="*/ 198834 w 777479"/>
                  <a:gd name="connsiteY8" fmla="*/ 943245 h 1117473"/>
                  <a:gd name="connsiteX9" fmla="*/ 248147 w 777479"/>
                  <a:gd name="connsiteY9" fmla="*/ 1033360 h 1117473"/>
                  <a:gd name="connsiteX10" fmla="*/ 335682 w 777479"/>
                  <a:gd name="connsiteY10" fmla="*/ 891626 h 1117473"/>
                  <a:gd name="connsiteX11" fmla="*/ 368300 w 777479"/>
                  <a:gd name="connsiteY11" fmla="*/ 771794 h 1117473"/>
                  <a:gd name="connsiteX12" fmla="*/ 375444 w 777479"/>
                  <a:gd name="connsiteY12" fmla="*/ 838470 h 1117473"/>
                  <a:gd name="connsiteX13" fmla="*/ 401638 w 777479"/>
                  <a:gd name="connsiteY13" fmla="*/ 1050401 h 1117473"/>
                  <a:gd name="connsiteX14" fmla="*/ 451644 w 777479"/>
                  <a:gd name="connsiteY14" fmla="*/ 1117076 h 1117473"/>
                  <a:gd name="connsiteX15" fmla="*/ 504032 w 777479"/>
                  <a:gd name="connsiteY15" fmla="*/ 1052782 h 1117473"/>
                  <a:gd name="connsiteX16" fmla="*/ 504032 w 777479"/>
                  <a:gd name="connsiteY16" fmla="*/ 812275 h 1117473"/>
                  <a:gd name="connsiteX17" fmla="*/ 527844 w 777479"/>
                  <a:gd name="connsiteY17" fmla="*/ 926576 h 1117473"/>
                  <a:gd name="connsiteX18" fmla="*/ 573088 w 777479"/>
                  <a:gd name="connsiteY18" fmla="*/ 1024207 h 1117473"/>
                  <a:gd name="connsiteX19" fmla="*/ 625475 w 777479"/>
                  <a:gd name="connsiteY19" fmla="*/ 1045638 h 1117473"/>
                  <a:gd name="connsiteX20" fmla="*/ 662013 w 777479"/>
                  <a:gd name="connsiteY20" fmla="*/ 988687 h 1117473"/>
                  <a:gd name="connsiteX21" fmla="*/ 644525 w 777479"/>
                  <a:gd name="connsiteY21" fmla="*/ 867045 h 1117473"/>
                  <a:gd name="connsiteX22" fmla="*/ 632619 w 777479"/>
                  <a:gd name="connsiteY22" fmla="*/ 790845 h 1117473"/>
                  <a:gd name="connsiteX23" fmla="*/ 718344 w 777479"/>
                  <a:gd name="connsiteY23" fmla="*/ 940863 h 1117473"/>
                  <a:gd name="connsiteX24" fmla="*/ 770732 w 777479"/>
                  <a:gd name="connsiteY24" fmla="*/ 919432 h 1117473"/>
                  <a:gd name="connsiteX25" fmla="*/ 758825 w 777479"/>
                  <a:gd name="connsiteY25" fmla="*/ 778938 h 1117473"/>
                  <a:gd name="connsiteX26" fmla="*/ 668338 w 777479"/>
                  <a:gd name="connsiteY26" fmla="*/ 607488 h 1117473"/>
                  <a:gd name="connsiteX27" fmla="*/ 577964 w 777479"/>
                  <a:gd name="connsiteY27" fmla="*/ 143074 h 1117473"/>
                  <a:gd name="connsiteX0" fmla="*/ 135277 w 777479"/>
                  <a:gd name="connsiteY0" fmla="*/ 10856 h 1128329"/>
                  <a:gd name="connsiteX1" fmla="*/ 239713 w 777479"/>
                  <a:gd name="connsiteY1" fmla="*/ 535001 h 1128329"/>
                  <a:gd name="connsiteX2" fmla="*/ 82550 w 777479"/>
                  <a:gd name="connsiteY2" fmla="*/ 630251 h 1128329"/>
                  <a:gd name="connsiteX3" fmla="*/ 3969 w 777479"/>
                  <a:gd name="connsiteY3" fmla="*/ 768363 h 1128329"/>
                  <a:gd name="connsiteX4" fmla="*/ 106363 w 777479"/>
                  <a:gd name="connsiteY4" fmla="*/ 782651 h 1128329"/>
                  <a:gd name="connsiteX5" fmla="*/ 254000 w 777479"/>
                  <a:gd name="connsiteY5" fmla="*/ 680257 h 1128329"/>
                  <a:gd name="connsiteX6" fmla="*/ 261144 w 777479"/>
                  <a:gd name="connsiteY6" fmla="*/ 692163 h 1128329"/>
                  <a:gd name="connsiteX7" fmla="*/ 223044 w 777479"/>
                  <a:gd name="connsiteY7" fmla="*/ 827894 h 1128329"/>
                  <a:gd name="connsiteX8" fmla="*/ 198834 w 777479"/>
                  <a:gd name="connsiteY8" fmla="*/ 954101 h 1128329"/>
                  <a:gd name="connsiteX9" fmla="*/ 248147 w 777479"/>
                  <a:gd name="connsiteY9" fmla="*/ 1044216 h 1128329"/>
                  <a:gd name="connsiteX10" fmla="*/ 335682 w 777479"/>
                  <a:gd name="connsiteY10" fmla="*/ 902482 h 1128329"/>
                  <a:gd name="connsiteX11" fmla="*/ 368300 w 777479"/>
                  <a:gd name="connsiteY11" fmla="*/ 782650 h 1128329"/>
                  <a:gd name="connsiteX12" fmla="*/ 375444 w 777479"/>
                  <a:gd name="connsiteY12" fmla="*/ 849326 h 1128329"/>
                  <a:gd name="connsiteX13" fmla="*/ 401638 w 777479"/>
                  <a:gd name="connsiteY13" fmla="*/ 1061257 h 1128329"/>
                  <a:gd name="connsiteX14" fmla="*/ 451644 w 777479"/>
                  <a:gd name="connsiteY14" fmla="*/ 1127932 h 1128329"/>
                  <a:gd name="connsiteX15" fmla="*/ 504032 w 777479"/>
                  <a:gd name="connsiteY15" fmla="*/ 1063638 h 1128329"/>
                  <a:gd name="connsiteX16" fmla="*/ 504032 w 777479"/>
                  <a:gd name="connsiteY16" fmla="*/ 823131 h 1128329"/>
                  <a:gd name="connsiteX17" fmla="*/ 527844 w 777479"/>
                  <a:gd name="connsiteY17" fmla="*/ 937432 h 1128329"/>
                  <a:gd name="connsiteX18" fmla="*/ 573088 w 777479"/>
                  <a:gd name="connsiteY18" fmla="*/ 1035063 h 1128329"/>
                  <a:gd name="connsiteX19" fmla="*/ 625475 w 777479"/>
                  <a:gd name="connsiteY19" fmla="*/ 1056494 h 1128329"/>
                  <a:gd name="connsiteX20" fmla="*/ 662013 w 777479"/>
                  <a:gd name="connsiteY20" fmla="*/ 999543 h 1128329"/>
                  <a:gd name="connsiteX21" fmla="*/ 644525 w 777479"/>
                  <a:gd name="connsiteY21" fmla="*/ 877901 h 1128329"/>
                  <a:gd name="connsiteX22" fmla="*/ 632619 w 777479"/>
                  <a:gd name="connsiteY22" fmla="*/ 801701 h 1128329"/>
                  <a:gd name="connsiteX23" fmla="*/ 718344 w 777479"/>
                  <a:gd name="connsiteY23" fmla="*/ 951719 h 1128329"/>
                  <a:gd name="connsiteX24" fmla="*/ 770732 w 777479"/>
                  <a:gd name="connsiteY24" fmla="*/ 930288 h 1128329"/>
                  <a:gd name="connsiteX25" fmla="*/ 758825 w 777479"/>
                  <a:gd name="connsiteY25" fmla="*/ 789794 h 1128329"/>
                  <a:gd name="connsiteX26" fmla="*/ 668338 w 777479"/>
                  <a:gd name="connsiteY26" fmla="*/ 618344 h 1128329"/>
                  <a:gd name="connsiteX27" fmla="*/ 567165 w 777479"/>
                  <a:gd name="connsiteY27" fmla="*/ 0 h 112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1128329">
                    <a:moveTo>
                      <a:pt x="135277" y="10856"/>
                    </a:moveTo>
                    <a:cubicBezTo>
                      <a:pt x="149366" y="56497"/>
                      <a:pt x="248501" y="431769"/>
                      <a:pt x="239713" y="535001"/>
                    </a:cubicBezTo>
                    <a:cubicBezTo>
                      <a:pt x="230925" y="638234"/>
                      <a:pt x="121841" y="591357"/>
                      <a:pt x="82550" y="630251"/>
                    </a:cubicBezTo>
                    <a:cubicBezTo>
                      <a:pt x="43259" y="669145"/>
                      <a:pt x="0" y="742963"/>
                      <a:pt x="3969" y="768363"/>
                    </a:cubicBezTo>
                    <a:cubicBezTo>
                      <a:pt x="7938" y="793763"/>
                      <a:pt x="64691" y="797335"/>
                      <a:pt x="106363" y="782651"/>
                    </a:cubicBezTo>
                    <a:cubicBezTo>
                      <a:pt x="148035" y="767967"/>
                      <a:pt x="228203" y="695338"/>
                      <a:pt x="254000" y="680257"/>
                    </a:cubicBezTo>
                    <a:cubicBezTo>
                      <a:pt x="279797" y="665176"/>
                      <a:pt x="266303" y="667557"/>
                      <a:pt x="261144" y="692163"/>
                    </a:cubicBezTo>
                    <a:cubicBezTo>
                      <a:pt x="255985" y="716769"/>
                      <a:pt x="233429" y="784238"/>
                      <a:pt x="223044" y="827894"/>
                    </a:cubicBezTo>
                    <a:cubicBezTo>
                      <a:pt x="212659" y="871550"/>
                      <a:pt x="194650" y="918047"/>
                      <a:pt x="198834" y="954101"/>
                    </a:cubicBezTo>
                    <a:cubicBezTo>
                      <a:pt x="203018" y="990155"/>
                      <a:pt x="225339" y="1052819"/>
                      <a:pt x="248147" y="1044216"/>
                    </a:cubicBezTo>
                    <a:cubicBezTo>
                      <a:pt x="270955" y="1035613"/>
                      <a:pt x="315657" y="946076"/>
                      <a:pt x="335682" y="902482"/>
                    </a:cubicBezTo>
                    <a:cubicBezTo>
                      <a:pt x="355707" y="858888"/>
                      <a:pt x="361673" y="791509"/>
                      <a:pt x="368300" y="782650"/>
                    </a:cubicBezTo>
                    <a:cubicBezTo>
                      <a:pt x="374927" y="773791"/>
                      <a:pt x="369888" y="802892"/>
                      <a:pt x="375444" y="849326"/>
                    </a:cubicBezTo>
                    <a:cubicBezTo>
                      <a:pt x="381000" y="895761"/>
                      <a:pt x="388938" y="1014823"/>
                      <a:pt x="401638" y="1061257"/>
                    </a:cubicBezTo>
                    <a:cubicBezTo>
                      <a:pt x="414338" y="1107691"/>
                      <a:pt x="434578" y="1127535"/>
                      <a:pt x="451644" y="1127932"/>
                    </a:cubicBezTo>
                    <a:cubicBezTo>
                      <a:pt x="468710" y="1128329"/>
                      <a:pt x="495301" y="1114438"/>
                      <a:pt x="504032" y="1063638"/>
                    </a:cubicBezTo>
                    <a:cubicBezTo>
                      <a:pt x="512763" y="1012838"/>
                      <a:pt x="500063" y="844165"/>
                      <a:pt x="504032" y="823131"/>
                    </a:cubicBezTo>
                    <a:cubicBezTo>
                      <a:pt x="508001" y="802097"/>
                      <a:pt x="516335" y="902110"/>
                      <a:pt x="527844" y="937432"/>
                    </a:cubicBezTo>
                    <a:cubicBezTo>
                      <a:pt x="539353" y="972754"/>
                      <a:pt x="556816" y="1015219"/>
                      <a:pt x="573088" y="1035063"/>
                    </a:cubicBezTo>
                    <a:cubicBezTo>
                      <a:pt x="589360" y="1054907"/>
                      <a:pt x="610654" y="1062414"/>
                      <a:pt x="625475" y="1056494"/>
                    </a:cubicBezTo>
                    <a:cubicBezTo>
                      <a:pt x="640296" y="1050574"/>
                      <a:pt x="658838" y="1029309"/>
                      <a:pt x="662013" y="999543"/>
                    </a:cubicBezTo>
                    <a:cubicBezTo>
                      <a:pt x="665188" y="969777"/>
                      <a:pt x="649424" y="910875"/>
                      <a:pt x="644525" y="877901"/>
                    </a:cubicBezTo>
                    <a:cubicBezTo>
                      <a:pt x="639626" y="844927"/>
                      <a:pt x="620316" y="789398"/>
                      <a:pt x="632619" y="801701"/>
                    </a:cubicBezTo>
                    <a:cubicBezTo>
                      <a:pt x="644922" y="814004"/>
                      <a:pt x="695325" y="930288"/>
                      <a:pt x="718344" y="951719"/>
                    </a:cubicBezTo>
                    <a:cubicBezTo>
                      <a:pt x="741363" y="973150"/>
                      <a:pt x="763985" y="957276"/>
                      <a:pt x="770732" y="930288"/>
                    </a:cubicBezTo>
                    <a:cubicBezTo>
                      <a:pt x="777479" y="903301"/>
                      <a:pt x="775891" y="841785"/>
                      <a:pt x="758825" y="789794"/>
                    </a:cubicBezTo>
                    <a:cubicBezTo>
                      <a:pt x="741759" y="737803"/>
                      <a:pt x="700281" y="749976"/>
                      <a:pt x="668338" y="618344"/>
                    </a:cubicBezTo>
                    <a:cubicBezTo>
                      <a:pt x="636395" y="486712"/>
                      <a:pt x="569546" y="78978"/>
                      <a:pt x="567165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540552" y="1124744"/>
                <a:ext cx="144016" cy="2592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612560" y="1196752"/>
                <a:ext cx="1224136" cy="792088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1013516" y="4931049"/>
              <a:ext cx="1440160" cy="2736304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-756592" y="404664"/>
            <a:ext cx="5328592" cy="2304256"/>
          </a:xfrm>
          <a:prstGeom prst="rect">
            <a:avLst/>
          </a:prstGeom>
          <a:solidFill>
            <a:srgbClr val="00FFFF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/>
          <p:cNvSpPr/>
          <p:nvPr/>
        </p:nvSpPr>
        <p:spPr>
          <a:xfrm>
            <a:off x="3707904" y="2534549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/>
          <p:cNvSpPr/>
          <p:nvPr/>
        </p:nvSpPr>
        <p:spPr>
          <a:xfrm>
            <a:off x="3707904" y="2081674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/>
          <p:cNvSpPr/>
          <p:nvPr/>
        </p:nvSpPr>
        <p:spPr>
          <a:xfrm>
            <a:off x="3707904" y="1628800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/>
          <p:cNvSpPr/>
          <p:nvPr/>
        </p:nvSpPr>
        <p:spPr>
          <a:xfrm>
            <a:off x="3707904" y="1175926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/>
          <p:cNvSpPr/>
          <p:nvPr/>
        </p:nvSpPr>
        <p:spPr>
          <a:xfrm>
            <a:off x="2257543" y="1748503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023711" y="2805211"/>
            <a:ext cx="510779" cy="5126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/>
          <p:cNvSpPr/>
          <p:nvPr/>
        </p:nvSpPr>
        <p:spPr>
          <a:xfrm>
            <a:off x="2257543" y="2201378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58"/>
          <p:cNvGrpSpPr/>
          <p:nvPr/>
        </p:nvGrpSpPr>
        <p:grpSpPr>
          <a:xfrm>
            <a:off x="-2700808" y="246676"/>
            <a:ext cx="7753274" cy="3476384"/>
            <a:chOff x="1835696" y="-387424"/>
            <a:chExt cx="8083681" cy="3756737"/>
          </a:xfrm>
        </p:grpSpPr>
        <p:grpSp>
          <p:nvGrpSpPr>
            <p:cNvPr id="18" name="Group 31"/>
            <p:cNvGrpSpPr/>
            <p:nvPr/>
          </p:nvGrpSpPr>
          <p:grpSpPr>
            <a:xfrm>
              <a:off x="5514451" y="694580"/>
              <a:ext cx="2196753" cy="2674733"/>
              <a:chOff x="5361979" y="4433711"/>
              <a:chExt cx="2376265" cy="472260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226075" y="8178128"/>
                <a:ext cx="576064" cy="9781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361979" y="7025999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5361979" y="6161902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5361979" y="5297806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5361980" y="4433711"/>
                <a:ext cx="2376264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31"/>
            <p:cNvGrpSpPr/>
            <p:nvPr/>
          </p:nvGrpSpPr>
          <p:grpSpPr>
            <a:xfrm>
              <a:off x="4002283" y="334541"/>
              <a:ext cx="2196752" cy="2674733"/>
              <a:chOff x="5361978" y="4433709"/>
              <a:chExt cx="2376264" cy="472260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6226073" y="8178126"/>
                <a:ext cx="576064" cy="9781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5361978" y="7025997"/>
                <a:ext cx="2376264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5361978" y="6161900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5361978" y="5297804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361978" y="4433709"/>
                <a:ext cx="2376263" cy="132754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835696" y="-387424"/>
              <a:ext cx="8083681" cy="2880320"/>
              <a:chOff x="2483767" y="-387424"/>
              <a:chExt cx="7435609" cy="30243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126697" y="-243408"/>
                <a:ext cx="3341847" cy="2664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682472" y="-243408"/>
                <a:ext cx="3245519" cy="2664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83767" y="-387424"/>
                <a:ext cx="7435609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1" name="Rectangle 100"/>
          <p:cNvSpPr/>
          <p:nvPr/>
        </p:nvSpPr>
        <p:spPr>
          <a:xfrm>
            <a:off x="-1591556" y="2924945"/>
            <a:ext cx="7171668" cy="10081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884352" y="352265"/>
            <a:ext cx="207194" cy="25321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-1116632" y="2733675"/>
            <a:ext cx="5976664" cy="152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4586289" y="260648"/>
            <a:ext cx="447674" cy="25321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/>
          <p:cNvSpPr/>
          <p:nvPr/>
        </p:nvSpPr>
        <p:spPr>
          <a:xfrm>
            <a:off x="2257543" y="1295629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/>
          <p:cNvSpPr/>
          <p:nvPr/>
        </p:nvSpPr>
        <p:spPr>
          <a:xfrm>
            <a:off x="2257543" y="842755"/>
            <a:ext cx="2106963" cy="695767"/>
          </a:xfrm>
          <a:prstGeom prst="triangle">
            <a:avLst/>
          </a:prstGeom>
          <a:solidFill>
            <a:srgbClr val="00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660232" y="2780928"/>
            <a:ext cx="576064" cy="151216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2000" y="1916832"/>
            <a:ext cx="2238415" cy="3456384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11"/>
          <p:cNvGrpSpPr/>
          <p:nvPr/>
        </p:nvGrpSpPr>
        <p:grpSpPr>
          <a:xfrm>
            <a:off x="4792959" y="1052736"/>
            <a:ext cx="1648718" cy="1728192"/>
            <a:chOff x="827584" y="1124744"/>
            <a:chExt cx="1072119" cy="1368152"/>
          </a:xfrm>
        </p:grpSpPr>
        <p:sp>
          <p:nvSpPr>
            <p:cNvPr id="19" name="Chord 18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3"/>
          <p:cNvGrpSpPr/>
          <p:nvPr/>
        </p:nvGrpSpPr>
        <p:grpSpPr>
          <a:xfrm>
            <a:off x="4979408" y="2564904"/>
            <a:ext cx="1392792" cy="2469147"/>
            <a:chOff x="7580334" y="1220095"/>
            <a:chExt cx="896100" cy="1396243"/>
          </a:xfrm>
        </p:grpSpPr>
        <p:sp>
          <p:nvSpPr>
            <p:cNvPr id="24" name="Chord 23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1"/>
          <p:cNvGrpSpPr>
            <a:grpSpLocks noChangeAspect="1"/>
          </p:cNvGrpSpPr>
          <p:nvPr/>
        </p:nvGrpSpPr>
        <p:grpSpPr>
          <a:xfrm>
            <a:off x="611560" y="3429000"/>
            <a:ext cx="2546466" cy="2948538"/>
            <a:chOff x="6516216" y="1268760"/>
            <a:chExt cx="1368152" cy="1584176"/>
          </a:xfrm>
        </p:grpSpPr>
        <p:sp>
          <p:nvSpPr>
            <p:cNvPr id="3" name="Rectangle 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rapezoid 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rapezoid 42"/>
          <p:cNvSpPr/>
          <p:nvPr/>
        </p:nvSpPr>
        <p:spPr>
          <a:xfrm>
            <a:off x="4572000" y="4797152"/>
            <a:ext cx="1584176" cy="1152128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"/>
          <p:cNvGrpSpPr/>
          <p:nvPr/>
        </p:nvGrpSpPr>
        <p:grpSpPr>
          <a:xfrm>
            <a:off x="4619368" y="2564904"/>
            <a:ext cx="1392792" cy="2469147"/>
            <a:chOff x="7580334" y="1220095"/>
            <a:chExt cx="896100" cy="1396243"/>
          </a:xfrm>
        </p:grpSpPr>
        <p:sp>
          <p:nvSpPr>
            <p:cNvPr id="45" name="Chord 44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41"/>
          <p:cNvGrpSpPr/>
          <p:nvPr/>
        </p:nvGrpSpPr>
        <p:grpSpPr>
          <a:xfrm>
            <a:off x="4567669" y="3526079"/>
            <a:ext cx="945198" cy="2072544"/>
            <a:chOff x="4567669" y="3526079"/>
            <a:chExt cx="945198" cy="2072544"/>
          </a:xfrm>
        </p:grpSpPr>
        <p:grpSp>
          <p:nvGrpSpPr>
            <p:cNvPr id="35" name="Group 40"/>
            <p:cNvGrpSpPr/>
            <p:nvPr/>
          </p:nvGrpSpPr>
          <p:grpSpPr>
            <a:xfrm rot="5978069">
              <a:off x="4521280" y="4805969"/>
              <a:ext cx="1469590" cy="115718"/>
              <a:chOff x="6300192" y="6175987"/>
              <a:chExt cx="1230831" cy="133333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6734643" y="5741536"/>
                <a:ext cx="133333" cy="100223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5400000">
                <a:off x="7352997" y="6131294"/>
                <a:ext cx="133333" cy="222719"/>
              </a:xfrm>
              <a:prstGeom prst="triangl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Freeform 31"/>
            <p:cNvSpPr/>
            <p:nvPr/>
          </p:nvSpPr>
          <p:spPr>
            <a:xfrm rot="9849295" flipV="1">
              <a:off x="4567669" y="3526079"/>
              <a:ext cx="945198" cy="168218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4572000" y="6021288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0" y="6093296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72000" y="6165304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72000" y="6237312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 rot="4912756" flipV="1">
            <a:off x="-86891" y="2145035"/>
            <a:ext cx="1038313" cy="167174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1078"/>
              <a:gd name="connsiteY0" fmla="*/ 164738 h 974399"/>
              <a:gd name="connsiteX1" fmla="*/ 239713 w 771078"/>
              <a:gd name="connsiteY1" fmla="*/ 381071 h 974399"/>
              <a:gd name="connsiteX2" fmla="*/ 82550 w 771078"/>
              <a:gd name="connsiteY2" fmla="*/ 476321 h 974399"/>
              <a:gd name="connsiteX3" fmla="*/ 3969 w 771078"/>
              <a:gd name="connsiteY3" fmla="*/ 614433 h 974399"/>
              <a:gd name="connsiteX4" fmla="*/ 106363 w 771078"/>
              <a:gd name="connsiteY4" fmla="*/ 628721 h 974399"/>
              <a:gd name="connsiteX5" fmla="*/ 254000 w 771078"/>
              <a:gd name="connsiteY5" fmla="*/ 526327 h 974399"/>
              <a:gd name="connsiteX6" fmla="*/ 261144 w 771078"/>
              <a:gd name="connsiteY6" fmla="*/ 538233 h 974399"/>
              <a:gd name="connsiteX7" fmla="*/ 223044 w 771078"/>
              <a:gd name="connsiteY7" fmla="*/ 673964 h 974399"/>
              <a:gd name="connsiteX8" fmla="*/ 198834 w 771078"/>
              <a:gd name="connsiteY8" fmla="*/ 800171 h 974399"/>
              <a:gd name="connsiteX9" fmla="*/ 248147 w 771078"/>
              <a:gd name="connsiteY9" fmla="*/ 890286 h 974399"/>
              <a:gd name="connsiteX10" fmla="*/ 335682 w 771078"/>
              <a:gd name="connsiteY10" fmla="*/ 748552 h 974399"/>
              <a:gd name="connsiteX11" fmla="*/ 368300 w 771078"/>
              <a:gd name="connsiteY11" fmla="*/ 628720 h 974399"/>
              <a:gd name="connsiteX12" fmla="*/ 375444 w 771078"/>
              <a:gd name="connsiteY12" fmla="*/ 695396 h 974399"/>
              <a:gd name="connsiteX13" fmla="*/ 401638 w 771078"/>
              <a:gd name="connsiteY13" fmla="*/ 907327 h 974399"/>
              <a:gd name="connsiteX14" fmla="*/ 451644 w 771078"/>
              <a:gd name="connsiteY14" fmla="*/ 974002 h 974399"/>
              <a:gd name="connsiteX15" fmla="*/ 504032 w 771078"/>
              <a:gd name="connsiteY15" fmla="*/ 909708 h 974399"/>
              <a:gd name="connsiteX16" fmla="*/ 504032 w 771078"/>
              <a:gd name="connsiteY16" fmla="*/ 669201 h 974399"/>
              <a:gd name="connsiteX17" fmla="*/ 527844 w 771078"/>
              <a:gd name="connsiteY17" fmla="*/ 783502 h 974399"/>
              <a:gd name="connsiteX18" fmla="*/ 573088 w 771078"/>
              <a:gd name="connsiteY18" fmla="*/ 881133 h 974399"/>
              <a:gd name="connsiteX19" fmla="*/ 625475 w 771078"/>
              <a:gd name="connsiteY19" fmla="*/ 902564 h 974399"/>
              <a:gd name="connsiteX20" fmla="*/ 662013 w 771078"/>
              <a:gd name="connsiteY20" fmla="*/ 845613 h 974399"/>
              <a:gd name="connsiteX21" fmla="*/ 644525 w 771078"/>
              <a:gd name="connsiteY21" fmla="*/ 723971 h 974399"/>
              <a:gd name="connsiteX22" fmla="*/ 632619 w 771078"/>
              <a:gd name="connsiteY22" fmla="*/ 647771 h 974399"/>
              <a:gd name="connsiteX23" fmla="*/ 718344 w 771078"/>
              <a:gd name="connsiteY23" fmla="*/ 797789 h 974399"/>
              <a:gd name="connsiteX24" fmla="*/ 770732 w 771078"/>
              <a:gd name="connsiteY24" fmla="*/ 776358 h 974399"/>
              <a:gd name="connsiteX25" fmla="*/ 720418 w 771078"/>
              <a:gd name="connsiteY25" fmla="*/ 578204 h 974399"/>
              <a:gd name="connsiteX26" fmla="*/ 668338 w 771078"/>
              <a:gd name="connsiteY26" fmla="*/ 464414 h 974399"/>
              <a:gd name="connsiteX27" fmla="*/ 577964 w 771078"/>
              <a:gd name="connsiteY27" fmla="*/ 0 h 974399"/>
              <a:gd name="connsiteX0" fmla="*/ 240017 w 735004"/>
              <a:gd name="connsiteY0" fmla="*/ 164738 h 974399"/>
              <a:gd name="connsiteX1" fmla="*/ 239713 w 735004"/>
              <a:gd name="connsiteY1" fmla="*/ 381071 h 974399"/>
              <a:gd name="connsiteX2" fmla="*/ 82550 w 735004"/>
              <a:gd name="connsiteY2" fmla="*/ 476321 h 974399"/>
              <a:gd name="connsiteX3" fmla="*/ 3969 w 735004"/>
              <a:gd name="connsiteY3" fmla="*/ 614433 h 974399"/>
              <a:gd name="connsiteX4" fmla="*/ 106363 w 735004"/>
              <a:gd name="connsiteY4" fmla="*/ 628721 h 974399"/>
              <a:gd name="connsiteX5" fmla="*/ 254000 w 735004"/>
              <a:gd name="connsiteY5" fmla="*/ 526327 h 974399"/>
              <a:gd name="connsiteX6" fmla="*/ 261144 w 735004"/>
              <a:gd name="connsiteY6" fmla="*/ 538233 h 974399"/>
              <a:gd name="connsiteX7" fmla="*/ 223044 w 735004"/>
              <a:gd name="connsiteY7" fmla="*/ 673964 h 974399"/>
              <a:gd name="connsiteX8" fmla="*/ 198834 w 735004"/>
              <a:gd name="connsiteY8" fmla="*/ 800171 h 974399"/>
              <a:gd name="connsiteX9" fmla="*/ 248147 w 735004"/>
              <a:gd name="connsiteY9" fmla="*/ 890286 h 974399"/>
              <a:gd name="connsiteX10" fmla="*/ 335682 w 735004"/>
              <a:gd name="connsiteY10" fmla="*/ 748552 h 974399"/>
              <a:gd name="connsiteX11" fmla="*/ 368300 w 735004"/>
              <a:gd name="connsiteY11" fmla="*/ 628720 h 974399"/>
              <a:gd name="connsiteX12" fmla="*/ 375444 w 735004"/>
              <a:gd name="connsiteY12" fmla="*/ 695396 h 974399"/>
              <a:gd name="connsiteX13" fmla="*/ 401638 w 735004"/>
              <a:gd name="connsiteY13" fmla="*/ 907327 h 974399"/>
              <a:gd name="connsiteX14" fmla="*/ 451644 w 735004"/>
              <a:gd name="connsiteY14" fmla="*/ 974002 h 974399"/>
              <a:gd name="connsiteX15" fmla="*/ 504032 w 735004"/>
              <a:gd name="connsiteY15" fmla="*/ 909708 h 974399"/>
              <a:gd name="connsiteX16" fmla="*/ 504032 w 735004"/>
              <a:gd name="connsiteY16" fmla="*/ 669201 h 974399"/>
              <a:gd name="connsiteX17" fmla="*/ 527844 w 735004"/>
              <a:gd name="connsiteY17" fmla="*/ 783502 h 974399"/>
              <a:gd name="connsiteX18" fmla="*/ 573088 w 735004"/>
              <a:gd name="connsiteY18" fmla="*/ 881133 h 974399"/>
              <a:gd name="connsiteX19" fmla="*/ 625475 w 735004"/>
              <a:gd name="connsiteY19" fmla="*/ 902564 h 974399"/>
              <a:gd name="connsiteX20" fmla="*/ 662013 w 735004"/>
              <a:gd name="connsiteY20" fmla="*/ 845613 h 974399"/>
              <a:gd name="connsiteX21" fmla="*/ 644525 w 735004"/>
              <a:gd name="connsiteY21" fmla="*/ 723971 h 974399"/>
              <a:gd name="connsiteX22" fmla="*/ 632619 w 735004"/>
              <a:gd name="connsiteY22" fmla="*/ 647771 h 974399"/>
              <a:gd name="connsiteX23" fmla="*/ 718344 w 735004"/>
              <a:gd name="connsiteY23" fmla="*/ 797789 h 974399"/>
              <a:gd name="connsiteX24" fmla="*/ 732579 w 735004"/>
              <a:gd name="connsiteY24" fmla="*/ 655640 h 974399"/>
              <a:gd name="connsiteX25" fmla="*/ 720418 w 735004"/>
              <a:gd name="connsiteY25" fmla="*/ 578204 h 974399"/>
              <a:gd name="connsiteX26" fmla="*/ 668338 w 735004"/>
              <a:gd name="connsiteY26" fmla="*/ 464414 h 974399"/>
              <a:gd name="connsiteX27" fmla="*/ 577964 w 735004"/>
              <a:gd name="connsiteY27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27844 w 739861"/>
              <a:gd name="connsiteY17" fmla="*/ 783502 h 974399"/>
              <a:gd name="connsiteX18" fmla="*/ 573088 w 739861"/>
              <a:gd name="connsiteY18" fmla="*/ 881133 h 974399"/>
              <a:gd name="connsiteX19" fmla="*/ 625475 w 739861"/>
              <a:gd name="connsiteY19" fmla="*/ 902564 h 974399"/>
              <a:gd name="connsiteX20" fmla="*/ 662013 w 739861"/>
              <a:gd name="connsiteY20" fmla="*/ 845613 h 974399"/>
              <a:gd name="connsiteX21" fmla="*/ 644525 w 739861"/>
              <a:gd name="connsiteY21" fmla="*/ 723971 h 974399"/>
              <a:gd name="connsiteX22" fmla="*/ 632619 w 739861"/>
              <a:gd name="connsiteY22" fmla="*/ 647771 h 974399"/>
              <a:gd name="connsiteX23" fmla="*/ 676728 w 739861"/>
              <a:gd name="connsiteY23" fmla="*/ 685767 h 974399"/>
              <a:gd name="connsiteX24" fmla="*/ 732579 w 739861"/>
              <a:gd name="connsiteY24" fmla="*/ 655640 h 974399"/>
              <a:gd name="connsiteX25" fmla="*/ 720418 w 739861"/>
              <a:gd name="connsiteY25" fmla="*/ 578204 h 974399"/>
              <a:gd name="connsiteX26" fmla="*/ 668338 w 739861"/>
              <a:gd name="connsiteY26" fmla="*/ 464414 h 974399"/>
              <a:gd name="connsiteX27" fmla="*/ 577964 w 739861"/>
              <a:gd name="connsiteY27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27844 w 739861"/>
              <a:gd name="connsiteY17" fmla="*/ 783502 h 974399"/>
              <a:gd name="connsiteX18" fmla="*/ 573088 w 739861"/>
              <a:gd name="connsiteY18" fmla="*/ 881133 h 974399"/>
              <a:gd name="connsiteX19" fmla="*/ 625475 w 739861"/>
              <a:gd name="connsiteY19" fmla="*/ 902564 h 974399"/>
              <a:gd name="connsiteX20" fmla="*/ 662013 w 739861"/>
              <a:gd name="connsiteY20" fmla="*/ 845613 h 974399"/>
              <a:gd name="connsiteX21" fmla="*/ 639559 w 739861"/>
              <a:gd name="connsiteY21" fmla="*/ 714952 h 974399"/>
              <a:gd name="connsiteX22" fmla="*/ 632619 w 739861"/>
              <a:gd name="connsiteY22" fmla="*/ 647771 h 974399"/>
              <a:gd name="connsiteX23" fmla="*/ 676728 w 739861"/>
              <a:gd name="connsiteY23" fmla="*/ 685767 h 974399"/>
              <a:gd name="connsiteX24" fmla="*/ 732579 w 739861"/>
              <a:gd name="connsiteY24" fmla="*/ 655640 h 974399"/>
              <a:gd name="connsiteX25" fmla="*/ 720418 w 739861"/>
              <a:gd name="connsiteY25" fmla="*/ 578204 h 974399"/>
              <a:gd name="connsiteX26" fmla="*/ 668338 w 739861"/>
              <a:gd name="connsiteY26" fmla="*/ 464414 h 974399"/>
              <a:gd name="connsiteX27" fmla="*/ 577964 w 739861"/>
              <a:gd name="connsiteY27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27844 w 739861"/>
              <a:gd name="connsiteY17" fmla="*/ 783502 h 974399"/>
              <a:gd name="connsiteX18" fmla="*/ 573088 w 739861"/>
              <a:gd name="connsiteY18" fmla="*/ 881133 h 974399"/>
              <a:gd name="connsiteX19" fmla="*/ 625475 w 739861"/>
              <a:gd name="connsiteY19" fmla="*/ 902564 h 974399"/>
              <a:gd name="connsiteX20" fmla="*/ 610897 w 739861"/>
              <a:gd name="connsiteY20" fmla="*/ 758176 h 974399"/>
              <a:gd name="connsiteX21" fmla="*/ 639559 w 739861"/>
              <a:gd name="connsiteY21" fmla="*/ 714952 h 974399"/>
              <a:gd name="connsiteX22" fmla="*/ 632619 w 739861"/>
              <a:gd name="connsiteY22" fmla="*/ 647771 h 974399"/>
              <a:gd name="connsiteX23" fmla="*/ 676728 w 739861"/>
              <a:gd name="connsiteY23" fmla="*/ 685767 h 974399"/>
              <a:gd name="connsiteX24" fmla="*/ 732579 w 739861"/>
              <a:gd name="connsiteY24" fmla="*/ 655640 h 974399"/>
              <a:gd name="connsiteX25" fmla="*/ 720418 w 739861"/>
              <a:gd name="connsiteY25" fmla="*/ 578204 h 974399"/>
              <a:gd name="connsiteX26" fmla="*/ 668338 w 739861"/>
              <a:gd name="connsiteY26" fmla="*/ 464414 h 974399"/>
              <a:gd name="connsiteX27" fmla="*/ 577964 w 739861"/>
              <a:gd name="connsiteY27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27844 w 739861"/>
              <a:gd name="connsiteY17" fmla="*/ 783502 h 974399"/>
              <a:gd name="connsiteX18" fmla="*/ 573088 w 739861"/>
              <a:gd name="connsiteY18" fmla="*/ 881133 h 974399"/>
              <a:gd name="connsiteX19" fmla="*/ 575938 w 739861"/>
              <a:gd name="connsiteY19" fmla="*/ 772340 h 974399"/>
              <a:gd name="connsiteX20" fmla="*/ 610897 w 739861"/>
              <a:gd name="connsiteY20" fmla="*/ 758176 h 974399"/>
              <a:gd name="connsiteX21" fmla="*/ 639559 w 739861"/>
              <a:gd name="connsiteY21" fmla="*/ 714952 h 974399"/>
              <a:gd name="connsiteX22" fmla="*/ 632619 w 739861"/>
              <a:gd name="connsiteY22" fmla="*/ 647771 h 974399"/>
              <a:gd name="connsiteX23" fmla="*/ 676728 w 739861"/>
              <a:gd name="connsiteY23" fmla="*/ 685767 h 974399"/>
              <a:gd name="connsiteX24" fmla="*/ 732579 w 739861"/>
              <a:gd name="connsiteY24" fmla="*/ 655640 h 974399"/>
              <a:gd name="connsiteX25" fmla="*/ 720418 w 739861"/>
              <a:gd name="connsiteY25" fmla="*/ 578204 h 974399"/>
              <a:gd name="connsiteX26" fmla="*/ 668338 w 739861"/>
              <a:gd name="connsiteY26" fmla="*/ 464414 h 974399"/>
              <a:gd name="connsiteX27" fmla="*/ 577964 w 739861"/>
              <a:gd name="connsiteY27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27844 w 739861"/>
              <a:gd name="connsiteY17" fmla="*/ 783502 h 974399"/>
              <a:gd name="connsiteX18" fmla="*/ 530716 w 739861"/>
              <a:gd name="connsiteY18" fmla="*/ 755519 h 974399"/>
              <a:gd name="connsiteX19" fmla="*/ 575938 w 739861"/>
              <a:gd name="connsiteY19" fmla="*/ 772340 h 974399"/>
              <a:gd name="connsiteX20" fmla="*/ 610897 w 739861"/>
              <a:gd name="connsiteY20" fmla="*/ 758176 h 974399"/>
              <a:gd name="connsiteX21" fmla="*/ 639559 w 739861"/>
              <a:gd name="connsiteY21" fmla="*/ 714952 h 974399"/>
              <a:gd name="connsiteX22" fmla="*/ 632619 w 739861"/>
              <a:gd name="connsiteY22" fmla="*/ 647771 h 974399"/>
              <a:gd name="connsiteX23" fmla="*/ 676728 w 739861"/>
              <a:gd name="connsiteY23" fmla="*/ 685767 h 974399"/>
              <a:gd name="connsiteX24" fmla="*/ 732579 w 739861"/>
              <a:gd name="connsiteY24" fmla="*/ 655640 h 974399"/>
              <a:gd name="connsiteX25" fmla="*/ 720418 w 739861"/>
              <a:gd name="connsiteY25" fmla="*/ 578204 h 974399"/>
              <a:gd name="connsiteX26" fmla="*/ 668338 w 739861"/>
              <a:gd name="connsiteY26" fmla="*/ 464414 h 974399"/>
              <a:gd name="connsiteX27" fmla="*/ 577964 w 739861"/>
              <a:gd name="connsiteY27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575938 w 739861"/>
              <a:gd name="connsiteY18" fmla="*/ 772340 h 974399"/>
              <a:gd name="connsiteX19" fmla="*/ 610897 w 739861"/>
              <a:gd name="connsiteY19" fmla="*/ 758176 h 974399"/>
              <a:gd name="connsiteX20" fmla="*/ 639559 w 739861"/>
              <a:gd name="connsiteY20" fmla="*/ 714952 h 974399"/>
              <a:gd name="connsiteX21" fmla="*/ 632619 w 739861"/>
              <a:gd name="connsiteY21" fmla="*/ 647771 h 974399"/>
              <a:gd name="connsiteX22" fmla="*/ 676728 w 739861"/>
              <a:gd name="connsiteY22" fmla="*/ 685767 h 974399"/>
              <a:gd name="connsiteX23" fmla="*/ 732579 w 739861"/>
              <a:gd name="connsiteY23" fmla="*/ 655640 h 974399"/>
              <a:gd name="connsiteX24" fmla="*/ 720418 w 739861"/>
              <a:gd name="connsiteY24" fmla="*/ 578204 h 974399"/>
              <a:gd name="connsiteX25" fmla="*/ 668338 w 739861"/>
              <a:gd name="connsiteY25" fmla="*/ 464414 h 974399"/>
              <a:gd name="connsiteX26" fmla="*/ 577964 w 739861"/>
              <a:gd name="connsiteY26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567935 w 739861"/>
              <a:gd name="connsiteY18" fmla="*/ 721283 h 974399"/>
              <a:gd name="connsiteX19" fmla="*/ 610897 w 739861"/>
              <a:gd name="connsiteY19" fmla="*/ 758176 h 974399"/>
              <a:gd name="connsiteX20" fmla="*/ 639559 w 739861"/>
              <a:gd name="connsiteY20" fmla="*/ 714952 h 974399"/>
              <a:gd name="connsiteX21" fmla="*/ 632619 w 739861"/>
              <a:gd name="connsiteY21" fmla="*/ 647771 h 974399"/>
              <a:gd name="connsiteX22" fmla="*/ 676728 w 739861"/>
              <a:gd name="connsiteY22" fmla="*/ 685767 h 974399"/>
              <a:gd name="connsiteX23" fmla="*/ 732579 w 739861"/>
              <a:gd name="connsiteY23" fmla="*/ 655640 h 974399"/>
              <a:gd name="connsiteX24" fmla="*/ 720418 w 739861"/>
              <a:gd name="connsiteY24" fmla="*/ 578204 h 974399"/>
              <a:gd name="connsiteX25" fmla="*/ 668338 w 739861"/>
              <a:gd name="connsiteY25" fmla="*/ 464414 h 974399"/>
              <a:gd name="connsiteX26" fmla="*/ 577964 w 739861"/>
              <a:gd name="connsiteY26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567935 w 739861"/>
              <a:gd name="connsiteY18" fmla="*/ 721283 h 974399"/>
              <a:gd name="connsiteX19" fmla="*/ 594150 w 739861"/>
              <a:gd name="connsiteY19" fmla="*/ 708565 h 974399"/>
              <a:gd name="connsiteX20" fmla="*/ 639559 w 739861"/>
              <a:gd name="connsiteY20" fmla="*/ 714952 h 974399"/>
              <a:gd name="connsiteX21" fmla="*/ 632619 w 739861"/>
              <a:gd name="connsiteY21" fmla="*/ 647771 h 974399"/>
              <a:gd name="connsiteX22" fmla="*/ 676728 w 739861"/>
              <a:gd name="connsiteY22" fmla="*/ 685767 h 974399"/>
              <a:gd name="connsiteX23" fmla="*/ 732579 w 739861"/>
              <a:gd name="connsiteY23" fmla="*/ 655640 h 974399"/>
              <a:gd name="connsiteX24" fmla="*/ 720418 w 739861"/>
              <a:gd name="connsiteY24" fmla="*/ 578204 h 974399"/>
              <a:gd name="connsiteX25" fmla="*/ 668338 w 739861"/>
              <a:gd name="connsiteY25" fmla="*/ 464414 h 974399"/>
              <a:gd name="connsiteX26" fmla="*/ 577964 w 739861"/>
              <a:gd name="connsiteY26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567935 w 739861"/>
              <a:gd name="connsiteY18" fmla="*/ 721283 h 974399"/>
              <a:gd name="connsiteX19" fmla="*/ 594150 w 739861"/>
              <a:gd name="connsiteY19" fmla="*/ 708565 h 974399"/>
              <a:gd name="connsiteX20" fmla="*/ 632619 w 739861"/>
              <a:gd name="connsiteY20" fmla="*/ 647771 h 974399"/>
              <a:gd name="connsiteX21" fmla="*/ 676728 w 739861"/>
              <a:gd name="connsiteY21" fmla="*/ 685767 h 974399"/>
              <a:gd name="connsiteX22" fmla="*/ 732579 w 739861"/>
              <a:gd name="connsiteY22" fmla="*/ 655640 h 974399"/>
              <a:gd name="connsiteX23" fmla="*/ 720418 w 739861"/>
              <a:gd name="connsiteY23" fmla="*/ 578204 h 974399"/>
              <a:gd name="connsiteX24" fmla="*/ 668338 w 739861"/>
              <a:gd name="connsiteY24" fmla="*/ 464414 h 974399"/>
              <a:gd name="connsiteX25" fmla="*/ 577964 w 739861"/>
              <a:gd name="connsiteY25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567935 w 739861"/>
              <a:gd name="connsiteY18" fmla="*/ 721283 h 974399"/>
              <a:gd name="connsiteX19" fmla="*/ 610822 w 739861"/>
              <a:gd name="connsiteY19" fmla="*/ 710932 h 974399"/>
              <a:gd name="connsiteX20" fmla="*/ 632619 w 739861"/>
              <a:gd name="connsiteY20" fmla="*/ 647771 h 974399"/>
              <a:gd name="connsiteX21" fmla="*/ 676728 w 739861"/>
              <a:gd name="connsiteY21" fmla="*/ 685767 h 974399"/>
              <a:gd name="connsiteX22" fmla="*/ 732579 w 739861"/>
              <a:gd name="connsiteY22" fmla="*/ 655640 h 974399"/>
              <a:gd name="connsiteX23" fmla="*/ 720418 w 739861"/>
              <a:gd name="connsiteY23" fmla="*/ 578204 h 974399"/>
              <a:gd name="connsiteX24" fmla="*/ 668338 w 739861"/>
              <a:gd name="connsiteY24" fmla="*/ 464414 h 974399"/>
              <a:gd name="connsiteX25" fmla="*/ 577964 w 739861"/>
              <a:gd name="connsiteY25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616902 w 739861"/>
              <a:gd name="connsiteY18" fmla="*/ 749650 h 974399"/>
              <a:gd name="connsiteX19" fmla="*/ 610822 w 739861"/>
              <a:gd name="connsiteY19" fmla="*/ 710932 h 974399"/>
              <a:gd name="connsiteX20" fmla="*/ 632619 w 739861"/>
              <a:gd name="connsiteY20" fmla="*/ 647771 h 974399"/>
              <a:gd name="connsiteX21" fmla="*/ 676728 w 739861"/>
              <a:gd name="connsiteY21" fmla="*/ 685767 h 974399"/>
              <a:gd name="connsiteX22" fmla="*/ 732579 w 739861"/>
              <a:gd name="connsiteY22" fmla="*/ 655640 h 974399"/>
              <a:gd name="connsiteX23" fmla="*/ 720418 w 739861"/>
              <a:gd name="connsiteY23" fmla="*/ 578204 h 974399"/>
              <a:gd name="connsiteX24" fmla="*/ 668338 w 739861"/>
              <a:gd name="connsiteY24" fmla="*/ 464414 h 974399"/>
              <a:gd name="connsiteX25" fmla="*/ 577964 w 739861"/>
              <a:gd name="connsiteY25" fmla="*/ 0 h 974399"/>
              <a:gd name="connsiteX0" fmla="*/ 240017 w 739861"/>
              <a:gd name="connsiteY0" fmla="*/ 164738 h 974399"/>
              <a:gd name="connsiteX1" fmla="*/ 239713 w 739861"/>
              <a:gd name="connsiteY1" fmla="*/ 381071 h 974399"/>
              <a:gd name="connsiteX2" fmla="*/ 82550 w 739861"/>
              <a:gd name="connsiteY2" fmla="*/ 476321 h 974399"/>
              <a:gd name="connsiteX3" fmla="*/ 3969 w 739861"/>
              <a:gd name="connsiteY3" fmla="*/ 614433 h 974399"/>
              <a:gd name="connsiteX4" fmla="*/ 106363 w 739861"/>
              <a:gd name="connsiteY4" fmla="*/ 628721 h 974399"/>
              <a:gd name="connsiteX5" fmla="*/ 254000 w 739861"/>
              <a:gd name="connsiteY5" fmla="*/ 526327 h 974399"/>
              <a:gd name="connsiteX6" fmla="*/ 261144 w 739861"/>
              <a:gd name="connsiteY6" fmla="*/ 538233 h 974399"/>
              <a:gd name="connsiteX7" fmla="*/ 223044 w 739861"/>
              <a:gd name="connsiteY7" fmla="*/ 673964 h 974399"/>
              <a:gd name="connsiteX8" fmla="*/ 198834 w 739861"/>
              <a:gd name="connsiteY8" fmla="*/ 800171 h 974399"/>
              <a:gd name="connsiteX9" fmla="*/ 248147 w 739861"/>
              <a:gd name="connsiteY9" fmla="*/ 890286 h 974399"/>
              <a:gd name="connsiteX10" fmla="*/ 335682 w 739861"/>
              <a:gd name="connsiteY10" fmla="*/ 748552 h 974399"/>
              <a:gd name="connsiteX11" fmla="*/ 368300 w 739861"/>
              <a:gd name="connsiteY11" fmla="*/ 628720 h 974399"/>
              <a:gd name="connsiteX12" fmla="*/ 375444 w 739861"/>
              <a:gd name="connsiteY12" fmla="*/ 695396 h 974399"/>
              <a:gd name="connsiteX13" fmla="*/ 401638 w 739861"/>
              <a:gd name="connsiteY13" fmla="*/ 907327 h 974399"/>
              <a:gd name="connsiteX14" fmla="*/ 451644 w 739861"/>
              <a:gd name="connsiteY14" fmla="*/ 974002 h 974399"/>
              <a:gd name="connsiteX15" fmla="*/ 504032 w 739861"/>
              <a:gd name="connsiteY15" fmla="*/ 909708 h 974399"/>
              <a:gd name="connsiteX16" fmla="*/ 504032 w 739861"/>
              <a:gd name="connsiteY16" fmla="*/ 669201 h 974399"/>
              <a:gd name="connsiteX17" fmla="*/ 530716 w 739861"/>
              <a:gd name="connsiteY17" fmla="*/ 755519 h 974399"/>
              <a:gd name="connsiteX18" fmla="*/ 616902 w 739861"/>
              <a:gd name="connsiteY18" fmla="*/ 749650 h 974399"/>
              <a:gd name="connsiteX19" fmla="*/ 639206 w 739861"/>
              <a:gd name="connsiteY19" fmla="*/ 710654 h 974399"/>
              <a:gd name="connsiteX20" fmla="*/ 632619 w 739861"/>
              <a:gd name="connsiteY20" fmla="*/ 647771 h 974399"/>
              <a:gd name="connsiteX21" fmla="*/ 676728 w 739861"/>
              <a:gd name="connsiteY21" fmla="*/ 685767 h 974399"/>
              <a:gd name="connsiteX22" fmla="*/ 732579 w 739861"/>
              <a:gd name="connsiteY22" fmla="*/ 655640 h 974399"/>
              <a:gd name="connsiteX23" fmla="*/ 720418 w 739861"/>
              <a:gd name="connsiteY23" fmla="*/ 578204 h 974399"/>
              <a:gd name="connsiteX24" fmla="*/ 668338 w 739861"/>
              <a:gd name="connsiteY24" fmla="*/ 464414 h 974399"/>
              <a:gd name="connsiteX25" fmla="*/ 577964 w 739861"/>
              <a:gd name="connsiteY25" fmla="*/ 0 h 974399"/>
              <a:gd name="connsiteX0" fmla="*/ 240017 w 739861"/>
              <a:gd name="connsiteY0" fmla="*/ 164738 h 999476"/>
              <a:gd name="connsiteX1" fmla="*/ 239713 w 739861"/>
              <a:gd name="connsiteY1" fmla="*/ 381071 h 999476"/>
              <a:gd name="connsiteX2" fmla="*/ 82550 w 739861"/>
              <a:gd name="connsiteY2" fmla="*/ 476321 h 999476"/>
              <a:gd name="connsiteX3" fmla="*/ 3969 w 739861"/>
              <a:gd name="connsiteY3" fmla="*/ 614433 h 999476"/>
              <a:gd name="connsiteX4" fmla="*/ 106363 w 739861"/>
              <a:gd name="connsiteY4" fmla="*/ 628721 h 999476"/>
              <a:gd name="connsiteX5" fmla="*/ 254000 w 739861"/>
              <a:gd name="connsiteY5" fmla="*/ 526327 h 999476"/>
              <a:gd name="connsiteX6" fmla="*/ 261144 w 739861"/>
              <a:gd name="connsiteY6" fmla="*/ 538233 h 999476"/>
              <a:gd name="connsiteX7" fmla="*/ 223044 w 739861"/>
              <a:gd name="connsiteY7" fmla="*/ 673964 h 999476"/>
              <a:gd name="connsiteX8" fmla="*/ 198834 w 739861"/>
              <a:gd name="connsiteY8" fmla="*/ 800171 h 999476"/>
              <a:gd name="connsiteX9" fmla="*/ 248147 w 739861"/>
              <a:gd name="connsiteY9" fmla="*/ 890286 h 999476"/>
              <a:gd name="connsiteX10" fmla="*/ 335682 w 739861"/>
              <a:gd name="connsiteY10" fmla="*/ 748552 h 999476"/>
              <a:gd name="connsiteX11" fmla="*/ 368300 w 739861"/>
              <a:gd name="connsiteY11" fmla="*/ 628720 h 999476"/>
              <a:gd name="connsiteX12" fmla="*/ 375444 w 739861"/>
              <a:gd name="connsiteY12" fmla="*/ 695396 h 999476"/>
              <a:gd name="connsiteX13" fmla="*/ 401638 w 739861"/>
              <a:gd name="connsiteY13" fmla="*/ 907327 h 999476"/>
              <a:gd name="connsiteX14" fmla="*/ 451644 w 739861"/>
              <a:gd name="connsiteY14" fmla="*/ 974002 h 999476"/>
              <a:gd name="connsiteX15" fmla="*/ 486110 w 739861"/>
              <a:gd name="connsiteY15" fmla="*/ 754483 h 999476"/>
              <a:gd name="connsiteX16" fmla="*/ 504032 w 739861"/>
              <a:gd name="connsiteY16" fmla="*/ 669201 h 999476"/>
              <a:gd name="connsiteX17" fmla="*/ 530716 w 739861"/>
              <a:gd name="connsiteY17" fmla="*/ 755519 h 999476"/>
              <a:gd name="connsiteX18" fmla="*/ 616902 w 739861"/>
              <a:gd name="connsiteY18" fmla="*/ 749650 h 999476"/>
              <a:gd name="connsiteX19" fmla="*/ 639206 w 739861"/>
              <a:gd name="connsiteY19" fmla="*/ 710654 h 999476"/>
              <a:gd name="connsiteX20" fmla="*/ 632619 w 739861"/>
              <a:gd name="connsiteY20" fmla="*/ 647771 h 999476"/>
              <a:gd name="connsiteX21" fmla="*/ 676728 w 739861"/>
              <a:gd name="connsiteY21" fmla="*/ 685767 h 999476"/>
              <a:gd name="connsiteX22" fmla="*/ 732579 w 739861"/>
              <a:gd name="connsiteY22" fmla="*/ 655640 h 999476"/>
              <a:gd name="connsiteX23" fmla="*/ 720418 w 739861"/>
              <a:gd name="connsiteY23" fmla="*/ 578204 h 999476"/>
              <a:gd name="connsiteX24" fmla="*/ 668338 w 739861"/>
              <a:gd name="connsiteY24" fmla="*/ 464414 h 999476"/>
              <a:gd name="connsiteX25" fmla="*/ 577964 w 739861"/>
              <a:gd name="connsiteY25" fmla="*/ 0 h 999476"/>
              <a:gd name="connsiteX0" fmla="*/ 240017 w 739861"/>
              <a:gd name="connsiteY0" fmla="*/ 164738 h 919960"/>
              <a:gd name="connsiteX1" fmla="*/ 239713 w 739861"/>
              <a:gd name="connsiteY1" fmla="*/ 381071 h 919960"/>
              <a:gd name="connsiteX2" fmla="*/ 82550 w 739861"/>
              <a:gd name="connsiteY2" fmla="*/ 476321 h 919960"/>
              <a:gd name="connsiteX3" fmla="*/ 3969 w 739861"/>
              <a:gd name="connsiteY3" fmla="*/ 614433 h 919960"/>
              <a:gd name="connsiteX4" fmla="*/ 106363 w 739861"/>
              <a:gd name="connsiteY4" fmla="*/ 628721 h 919960"/>
              <a:gd name="connsiteX5" fmla="*/ 254000 w 739861"/>
              <a:gd name="connsiteY5" fmla="*/ 526327 h 919960"/>
              <a:gd name="connsiteX6" fmla="*/ 261144 w 739861"/>
              <a:gd name="connsiteY6" fmla="*/ 538233 h 919960"/>
              <a:gd name="connsiteX7" fmla="*/ 223044 w 739861"/>
              <a:gd name="connsiteY7" fmla="*/ 673964 h 919960"/>
              <a:gd name="connsiteX8" fmla="*/ 198834 w 739861"/>
              <a:gd name="connsiteY8" fmla="*/ 800171 h 919960"/>
              <a:gd name="connsiteX9" fmla="*/ 248147 w 739861"/>
              <a:gd name="connsiteY9" fmla="*/ 890286 h 919960"/>
              <a:gd name="connsiteX10" fmla="*/ 335682 w 739861"/>
              <a:gd name="connsiteY10" fmla="*/ 748552 h 919960"/>
              <a:gd name="connsiteX11" fmla="*/ 368300 w 739861"/>
              <a:gd name="connsiteY11" fmla="*/ 628720 h 919960"/>
              <a:gd name="connsiteX12" fmla="*/ 375444 w 739861"/>
              <a:gd name="connsiteY12" fmla="*/ 695396 h 919960"/>
              <a:gd name="connsiteX13" fmla="*/ 401638 w 739861"/>
              <a:gd name="connsiteY13" fmla="*/ 907327 h 919960"/>
              <a:gd name="connsiteX14" fmla="*/ 435566 w 739861"/>
              <a:gd name="connsiteY14" fmla="*/ 771192 h 919960"/>
              <a:gd name="connsiteX15" fmla="*/ 486110 w 739861"/>
              <a:gd name="connsiteY15" fmla="*/ 754483 h 919960"/>
              <a:gd name="connsiteX16" fmla="*/ 504032 w 739861"/>
              <a:gd name="connsiteY16" fmla="*/ 669201 h 919960"/>
              <a:gd name="connsiteX17" fmla="*/ 530716 w 739861"/>
              <a:gd name="connsiteY17" fmla="*/ 755519 h 919960"/>
              <a:gd name="connsiteX18" fmla="*/ 616902 w 739861"/>
              <a:gd name="connsiteY18" fmla="*/ 749650 h 919960"/>
              <a:gd name="connsiteX19" fmla="*/ 639206 w 739861"/>
              <a:gd name="connsiteY19" fmla="*/ 710654 h 919960"/>
              <a:gd name="connsiteX20" fmla="*/ 632619 w 739861"/>
              <a:gd name="connsiteY20" fmla="*/ 647771 h 919960"/>
              <a:gd name="connsiteX21" fmla="*/ 676728 w 739861"/>
              <a:gd name="connsiteY21" fmla="*/ 685767 h 919960"/>
              <a:gd name="connsiteX22" fmla="*/ 732579 w 739861"/>
              <a:gd name="connsiteY22" fmla="*/ 655640 h 919960"/>
              <a:gd name="connsiteX23" fmla="*/ 720418 w 739861"/>
              <a:gd name="connsiteY23" fmla="*/ 578204 h 919960"/>
              <a:gd name="connsiteX24" fmla="*/ 668338 w 739861"/>
              <a:gd name="connsiteY24" fmla="*/ 464414 h 919960"/>
              <a:gd name="connsiteX25" fmla="*/ 577964 w 739861"/>
              <a:gd name="connsiteY25" fmla="*/ 0 h 919960"/>
              <a:gd name="connsiteX0" fmla="*/ 240017 w 739861"/>
              <a:gd name="connsiteY0" fmla="*/ 164738 h 898889"/>
              <a:gd name="connsiteX1" fmla="*/ 239713 w 739861"/>
              <a:gd name="connsiteY1" fmla="*/ 381071 h 898889"/>
              <a:gd name="connsiteX2" fmla="*/ 82550 w 739861"/>
              <a:gd name="connsiteY2" fmla="*/ 476321 h 898889"/>
              <a:gd name="connsiteX3" fmla="*/ 3969 w 739861"/>
              <a:gd name="connsiteY3" fmla="*/ 614433 h 898889"/>
              <a:gd name="connsiteX4" fmla="*/ 106363 w 739861"/>
              <a:gd name="connsiteY4" fmla="*/ 628721 h 898889"/>
              <a:gd name="connsiteX5" fmla="*/ 254000 w 739861"/>
              <a:gd name="connsiteY5" fmla="*/ 526327 h 898889"/>
              <a:gd name="connsiteX6" fmla="*/ 261144 w 739861"/>
              <a:gd name="connsiteY6" fmla="*/ 538233 h 898889"/>
              <a:gd name="connsiteX7" fmla="*/ 223044 w 739861"/>
              <a:gd name="connsiteY7" fmla="*/ 673964 h 898889"/>
              <a:gd name="connsiteX8" fmla="*/ 198834 w 739861"/>
              <a:gd name="connsiteY8" fmla="*/ 800171 h 898889"/>
              <a:gd name="connsiteX9" fmla="*/ 248147 w 739861"/>
              <a:gd name="connsiteY9" fmla="*/ 890286 h 898889"/>
              <a:gd name="connsiteX10" fmla="*/ 335682 w 739861"/>
              <a:gd name="connsiteY10" fmla="*/ 748552 h 898889"/>
              <a:gd name="connsiteX11" fmla="*/ 368300 w 739861"/>
              <a:gd name="connsiteY11" fmla="*/ 628720 h 898889"/>
              <a:gd name="connsiteX12" fmla="*/ 375444 w 739861"/>
              <a:gd name="connsiteY12" fmla="*/ 695396 h 898889"/>
              <a:gd name="connsiteX13" fmla="*/ 384845 w 739861"/>
              <a:gd name="connsiteY13" fmla="*/ 736591 h 898889"/>
              <a:gd name="connsiteX14" fmla="*/ 435566 w 739861"/>
              <a:gd name="connsiteY14" fmla="*/ 771192 h 898889"/>
              <a:gd name="connsiteX15" fmla="*/ 486110 w 739861"/>
              <a:gd name="connsiteY15" fmla="*/ 754483 h 898889"/>
              <a:gd name="connsiteX16" fmla="*/ 504032 w 739861"/>
              <a:gd name="connsiteY16" fmla="*/ 669201 h 898889"/>
              <a:gd name="connsiteX17" fmla="*/ 530716 w 739861"/>
              <a:gd name="connsiteY17" fmla="*/ 755519 h 898889"/>
              <a:gd name="connsiteX18" fmla="*/ 616902 w 739861"/>
              <a:gd name="connsiteY18" fmla="*/ 749650 h 898889"/>
              <a:gd name="connsiteX19" fmla="*/ 639206 w 739861"/>
              <a:gd name="connsiteY19" fmla="*/ 710654 h 898889"/>
              <a:gd name="connsiteX20" fmla="*/ 632619 w 739861"/>
              <a:gd name="connsiteY20" fmla="*/ 647771 h 898889"/>
              <a:gd name="connsiteX21" fmla="*/ 676728 w 739861"/>
              <a:gd name="connsiteY21" fmla="*/ 685767 h 898889"/>
              <a:gd name="connsiteX22" fmla="*/ 732579 w 739861"/>
              <a:gd name="connsiteY22" fmla="*/ 655640 h 898889"/>
              <a:gd name="connsiteX23" fmla="*/ 720418 w 739861"/>
              <a:gd name="connsiteY23" fmla="*/ 578204 h 898889"/>
              <a:gd name="connsiteX24" fmla="*/ 668338 w 739861"/>
              <a:gd name="connsiteY24" fmla="*/ 464414 h 898889"/>
              <a:gd name="connsiteX25" fmla="*/ 577964 w 739861"/>
              <a:gd name="connsiteY25" fmla="*/ 0 h 898889"/>
              <a:gd name="connsiteX0" fmla="*/ 240017 w 739861"/>
              <a:gd name="connsiteY0" fmla="*/ 164738 h 898889"/>
              <a:gd name="connsiteX1" fmla="*/ 239713 w 739861"/>
              <a:gd name="connsiteY1" fmla="*/ 381071 h 898889"/>
              <a:gd name="connsiteX2" fmla="*/ 82550 w 739861"/>
              <a:gd name="connsiteY2" fmla="*/ 476321 h 898889"/>
              <a:gd name="connsiteX3" fmla="*/ 3969 w 739861"/>
              <a:gd name="connsiteY3" fmla="*/ 614433 h 898889"/>
              <a:gd name="connsiteX4" fmla="*/ 106363 w 739861"/>
              <a:gd name="connsiteY4" fmla="*/ 628721 h 898889"/>
              <a:gd name="connsiteX5" fmla="*/ 254000 w 739861"/>
              <a:gd name="connsiteY5" fmla="*/ 526327 h 898889"/>
              <a:gd name="connsiteX6" fmla="*/ 261144 w 739861"/>
              <a:gd name="connsiteY6" fmla="*/ 538233 h 898889"/>
              <a:gd name="connsiteX7" fmla="*/ 223044 w 739861"/>
              <a:gd name="connsiteY7" fmla="*/ 673964 h 898889"/>
              <a:gd name="connsiteX8" fmla="*/ 198834 w 739861"/>
              <a:gd name="connsiteY8" fmla="*/ 800171 h 898889"/>
              <a:gd name="connsiteX9" fmla="*/ 248147 w 739861"/>
              <a:gd name="connsiteY9" fmla="*/ 890286 h 898889"/>
              <a:gd name="connsiteX10" fmla="*/ 335682 w 739861"/>
              <a:gd name="connsiteY10" fmla="*/ 748552 h 898889"/>
              <a:gd name="connsiteX11" fmla="*/ 368300 w 739861"/>
              <a:gd name="connsiteY11" fmla="*/ 628720 h 898889"/>
              <a:gd name="connsiteX12" fmla="*/ 367320 w 739861"/>
              <a:gd name="connsiteY12" fmla="*/ 671423 h 898889"/>
              <a:gd name="connsiteX13" fmla="*/ 384845 w 739861"/>
              <a:gd name="connsiteY13" fmla="*/ 736591 h 898889"/>
              <a:gd name="connsiteX14" fmla="*/ 435566 w 739861"/>
              <a:gd name="connsiteY14" fmla="*/ 771192 h 898889"/>
              <a:gd name="connsiteX15" fmla="*/ 486110 w 739861"/>
              <a:gd name="connsiteY15" fmla="*/ 754483 h 898889"/>
              <a:gd name="connsiteX16" fmla="*/ 504032 w 739861"/>
              <a:gd name="connsiteY16" fmla="*/ 669201 h 898889"/>
              <a:gd name="connsiteX17" fmla="*/ 530716 w 739861"/>
              <a:gd name="connsiteY17" fmla="*/ 755519 h 898889"/>
              <a:gd name="connsiteX18" fmla="*/ 616902 w 739861"/>
              <a:gd name="connsiteY18" fmla="*/ 749650 h 898889"/>
              <a:gd name="connsiteX19" fmla="*/ 639206 w 739861"/>
              <a:gd name="connsiteY19" fmla="*/ 710654 h 898889"/>
              <a:gd name="connsiteX20" fmla="*/ 632619 w 739861"/>
              <a:gd name="connsiteY20" fmla="*/ 647771 h 898889"/>
              <a:gd name="connsiteX21" fmla="*/ 676728 w 739861"/>
              <a:gd name="connsiteY21" fmla="*/ 685767 h 898889"/>
              <a:gd name="connsiteX22" fmla="*/ 732579 w 739861"/>
              <a:gd name="connsiteY22" fmla="*/ 655640 h 898889"/>
              <a:gd name="connsiteX23" fmla="*/ 720418 w 739861"/>
              <a:gd name="connsiteY23" fmla="*/ 578204 h 898889"/>
              <a:gd name="connsiteX24" fmla="*/ 668338 w 739861"/>
              <a:gd name="connsiteY24" fmla="*/ 464414 h 898889"/>
              <a:gd name="connsiteX25" fmla="*/ 577964 w 739861"/>
              <a:gd name="connsiteY25" fmla="*/ 0 h 898889"/>
              <a:gd name="connsiteX0" fmla="*/ 240017 w 739861"/>
              <a:gd name="connsiteY0" fmla="*/ 164738 h 906296"/>
              <a:gd name="connsiteX1" fmla="*/ 239713 w 739861"/>
              <a:gd name="connsiteY1" fmla="*/ 381071 h 906296"/>
              <a:gd name="connsiteX2" fmla="*/ 82550 w 739861"/>
              <a:gd name="connsiteY2" fmla="*/ 476321 h 906296"/>
              <a:gd name="connsiteX3" fmla="*/ 3969 w 739861"/>
              <a:gd name="connsiteY3" fmla="*/ 614433 h 906296"/>
              <a:gd name="connsiteX4" fmla="*/ 106363 w 739861"/>
              <a:gd name="connsiteY4" fmla="*/ 628721 h 906296"/>
              <a:gd name="connsiteX5" fmla="*/ 254000 w 739861"/>
              <a:gd name="connsiteY5" fmla="*/ 526327 h 906296"/>
              <a:gd name="connsiteX6" fmla="*/ 261144 w 739861"/>
              <a:gd name="connsiteY6" fmla="*/ 538233 h 906296"/>
              <a:gd name="connsiteX7" fmla="*/ 223044 w 739861"/>
              <a:gd name="connsiteY7" fmla="*/ 673964 h 906296"/>
              <a:gd name="connsiteX8" fmla="*/ 198834 w 739861"/>
              <a:gd name="connsiteY8" fmla="*/ 800171 h 906296"/>
              <a:gd name="connsiteX9" fmla="*/ 248147 w 739861"/>
              <a:gd name="connsiteY9" fmla="*/ 890286 h 906296"/>
              <a:gd name="connsiteX10" fmla="*/ 341943 w 739861"/>
              <a:gd name="connsiteY10" fmla="*/ 704110 h 906296"/>
              <a:gd name="connsiteX11" fmla="*/ 368300 w 739861"/>
              <a:gd name="connsiteY11" fmla="*/ 628720 h 906296"/>
              <a:gd name="connsiteX12" fmla="*/ 367320 w 739861"/>
              <a:gd name="connsiteY12" fmla="*/ 671423 h 906296"/>
              <a:gd name="connsiteX13" fmla="*/ 384845 w 739861"/>
              <a:gd name="connsiteY13" fmla="*/ 736591 h 906296"/>
              <a:gd name="connsiteX14" fmla="*/ 435566 w 739861"/>
              <a:gd name="connsiteY14" fmla="*/ 771192 h 906296"/>
              <a:gd name="connsiteX15" fmla="*/ 486110 w 739861"/>
              <a:gd name="connsiteY15" fmla="*/ 754483 h 906296"/>
              <a:gd name="connsiteX16" fmla="*/ 504032 w 739861"/>
              <a:gd name="connsiteY16" fmla="*/ 669201 h 906296"/>
              <a:gd name="connsiteX17" fmla="*/ 530716 w 739861"/>
              <a:gd name="connsiteY17" fmla="*/ 755519 h 906296"/>
              <a:gd name="connsiteX18" fmla="*/ 616902 w 739861"/>
              <a:gd name="connsiteY18" fmla="*/ 749650 h 906296"/>
              <a:gd name="connsiteX19" fmla="*/ 639206 w 739861"/>
              <a:gd name="connsiteY19" fmla="*/ 710654 h 906296"/>
              <a:gd name="connsiteX20" fmla="*/ 632619 w 739861"/>
              <a:gd name="connsiteY20" fmla="*/ 647771 h 906296"/>
              <a:gd name="connsiteX21" fmla="*/ 676728 w 739861"/>
              <a:gd name="connsiteY21" fmla="*/ 685767 h 906296"/>
              <a:gd name="connsiteX22" fmla="*/ 732579 w 739861"/>
              <a:gd name="connsiteY22" fmla="*/ 655640 h 906296"/>
              <a:gd name="connsiteX23" fmla="*/ 720418 w 739861"/>
              <a:gd name="connsiteY23" fmla="*/ 578204 h 906296"/>
              <a:gd name="connsiteX24" fmla="*/ 668338 w 739861"/>
              <a:gd name="connsiteY24" fmla="*/ 464414 h 906296"/>
              <a:gd name="connsiteX25" fmla="*/ 577964 w 739861"/>
              <a:gd name="connsiteY25" fmla="*/ 0 h 906296"/>
              <a:gd name="connsiteX0" fmla="*/ 240017 w 739861"/>
              <a:gd name="connsiteY0" fmla="*/ 164738 h 807792"/>
              <a:gd name="connsiteX1" fmla="*/ 239713 w 739861"/>
              <a:gd name="connsiteY1" fmla="*/ 381071 h 807792"/>
              <a:gd name="connsiteX2" fmla="*/ 82550 w 739861"/>
              <a:gd name="connsiteY2" fmla="*/ 476321 h 807792"/>
              <a:gd name="connsiteX3" fmla="*/ 3969 w 739861"/>
              <a:gd name="connsiteY3" fmla="*/ 614433 h 807792"/>
              <a:gd name="connsiteX4" fmla="*/ 106363 w 739861"/>
              <a:gd name="connsiteY4" fmla="*/ 628721 h 807792"/>
              <a:gd name="connsiteX5" fmla="*/ 254000 w 739861"/>
              <a:gd name="connsiteY5" fmla="*/ 526327 h 807792"/>
              <a:gd name="connsiteX6" fmla="*/ 261144 w 739861"/>
              <a:gd name="connsiteY6" fmla="*/ 538233 h 807792"/>
              <a:gd name="connsiteX7" fmla="*/ 223044 w 739861"/>
              <a:gd name="connsiteY7" fmla="*/ 673964 h 807792"/>
              <a:gd name="connsiteX8" fmla="*/ 198834 w 739861"/>
              <a:gd name="connsiteY8" fmla="*/ 800171 h 807792"/>
              <a:gd name="connsiteX9" fmla="*/ 293144 w 739861"/>
              <a:gd name="connsiteY9" fmla="*/ 719692 h 807792"/>
              <a:gd name="connsiteX10" fmla="*/ 341943 w 739861"/>
              <a:gd name="connsiteY10" fmla="*/ 704110 h 807792"/>
              <a:gd name="connsiteX11" fmla="*/ 368300 w 739861"/>
              <a:gd name="connsiteY11" fmla="*/ 628720 h 807792"/>
              <a:gd name="connsiteX12" fmla="*/ 367320 w 739861"/>
              <a:gd name="connsiteY12" fmla="*/ 671423 h 807792"/>
              <a:gd name="connsiteX13" fmla="*/ 384845 w 739861"/>
              <a:gd name="connsiteY13" fmla="*/ 736591 h 807792"/>
              <a:gd name="connsiteX14" fmla="*/ 435566 w 739861"/>
              <a:gd name="connsiteY14" fmla="*/ 771192 h 807792"/>
              <a:gd name="connsiteX15" fmla="*/ 486110 w 739861"/>
              <a:gd name="connsiteY15" fmla="*/ 754483 h 807792"/>
              <a:gd name="connsiteX16" fmla="*/ 504032 w 739861"/>
              <a:gd name="connsiteY16" fmla="*/ 669201 h 807792"/>
              <a:gd name="connsiteX17" fmla="*/ 530716 w 739861"/>
              <a:gd name="connsiteY17" fmla="*/ 755519 h 807792"/>
              <a:gd name="connsiteX18" fmla="*/ 616902 w 739861"/>
              <a:gd name="connsiteY18" fmla="*/ 749650 h 807792"/>
              <a:gd name="connsiteX19" fmla="*/ 639206 w 739861"/>
              <a:gd name="connsiteY19" fmla="*/ 710654 h 807792"/>
              <a:gd name="connsiteX20" fmla="*/ 632619 w 739861"/>
              <a:gd name="connsiteY20" fmla="*/ 647771 h 807792"/>
              <a:gd name="connsiteX21" fmla="*/ 676728 w 739861"/>
              <a:gd name="connsiteY21" fmla="*/ 685767 h 807792"/>
              <a:gd name="connsiteX22" fmla="*/ 732579 w 739861"/>
              <a:gd name="connsiteY22" fmla="*/ 655640 h 807792"/>
              <a:gd name="connsiteX23" fmla="*/ 720418 w 739861"/>
              <a:gd name="connsiteY23" fmla="*/ 578204 h 807792"/>
              <a:gd name="connsiteX24" fmla="*/ 668338 w 739861"/>
              <a:gd name="connsiteY24" fmla="*/ 464414 h 807792"/>
              <a:gd name="connsiteX25" fmla="*/ 577964 w 739861"/>
              <a:gd name="connsiteY25" fmla="*/ 0 h 807792"/>
              <a:gd name="connsiteX0" fmla="*/ 240017 w 739861"/>
              <a:gd name="connsiteY0" fmla="*/ 164738 h 774174"/>
              <a:gd name="connsiteX1" fmla="*/ 239713 w 739861"/>
              <a:gd name="connsiteY1" fmla="*/ 381071 h 774174"/>
              <a:gd name="connsiteX2" fmla="*/ 82550 w 739861"/>
              <a:gd name="connsiteY2" fmla="*/ 476321 h 774174"/>
              <a:gd name="connsiteX3" fmla="*/ 3969 w 739861"/>
              <a:gd name="connsiteY3" fmla="*/ 614433 h 774174"/>
              <a:gd name="connsiteX4" fmla="*/ 106363 w 739861"/>
              <a:gd name="connsiteY4" fmla="*/ 628721 h 774174"/>
              <a:gd name="connsiteX5" fmla="*/ 254000 w 739861"/>
              <a:gd name="connsiteY5" fmla="*/ 526327 h 774174"/>
              <a:gd name="connsiteX6" fmla="*/ 261144 w 739861"/>
              <a:gd name="connsiteY6" fmla="*/ 538233 h 774174"/>
              <a:gd name="connsiteX7" fmla="*/ 223044 w 739861"/>
              <a:gd name="connsiteY7" fmla="*/ 673964 h 774174"/>
              <a:gd name="connsiteX8" fmla="*/ 274951 w 739861"/>
              <a:gd name="connsiteY8" fmla="*/ 662271 h 774174"/>
              <a:gd name="connsiteX9" fmla="*/ 293144 w 739861"/>
              <a:gd name="connsiteY9" fmla="*/ 719692 h 774174"/>
              <a:gd name="connsiteX10" fmla="*/ 341943 w 739861"/>
              <a:gd name="connsiteY10" fmla="*/ 704110 h 774174"/>
              <a:gd name="connsiteX11" fmla="*/ 368300 w 739861"/>
              <a:gd name="connsiteY11" fmla="*/ 628720 h 774174"/>
              <a:gd name="connsiteX12" fmla="*/ 367320 w 739861"/>
              <a:gd name="connsiteY12" fmla="*/ 671423 h 774174"/>
              <a:gd name="connsiteX13" fmla="*/ 384845 w 739861"/>
              <a:gd name="connsiteY13" fmla="*/ 736591 h 774174"/>
              <a:gd name="connsiteX14" fmla="*/ 435566 w 739861"/>
              <a:gd name="connsiteY14" fmla="*/ 771192 h 774174"/>
              <a:gd name="connsiteX15" fmla="*/ 486110 w 739861"/>
              <a:gd name="connsiteY15" fmla="*/ 754483 h 774174"/>
              <a:gd name="connsiteX16" fmla="*/ 504032 w 739861"/>
              <a:gd name="connsiteY16" fmla="*/ 669201 h 774174"/>
              <a:gd name="connsiteX17" fmla="*/ 530716 w 739861"/>
              <a:gd name="connsiteY17" fmla="*/ 755519 h 774174"/>
              <a:gd name="connsiteX18" fmla="*/ 616902 w 739861"/>
              <a:gd name="connsiteY18" fmla="*/ 749650 h 774174"/>
              <a:gd name="connsiteX19" fmla="*/ 639206 w 739861"/>
              <a:gd name="connsiteY19" fmla="*/ 710654 h 774174"/>
              <a:gd name="connsiteX20" fmla="*/ 632619 w 739861"/>
              <a:gd name="connsiteY20" fmla="*/ 647771 h 774174"/>
              <a:gd name="connsiteX21" fmla="*/ 676728 w 739861"/>
              <a:gd name="connsiteY21" fmla="*/ 685767 h 774174"/>
              <a:gd name="connsiteX22" fmla="*/ 732579 w 739861"/>
              <a:gd name="connsiteY22" fmla="*/ 655640 h 774174"/>
              <a:gd name="connsiteX23" fmla="*/ 720418 w 739861"/>
              <a:gd name="connsiteY23" fmla="*/ 578204 h 774174"/>
              <a:gd name="connsiteX24" fmla="*/ 668338 w 739861"/>
              <a:gd name="connsiteY24" fmla="*/ 464414 h 774174"/>
              <a:gd name="connsiteX25" fmla="*/ 577964 w 739861"/>
              <a:gd name="connsiteY25" fmla="*/ 0 h 774174"/>
              <a:gd name="connsiteX0" fmla="*/ 240017 w 739861"/>
              <a:gd name="connsiteY0" fmla="*/ 164738 h 774174"/>
              <a:gd name="connsiteX1" fmla="*/ 239713 w 739861"/>
              <a:gd name="connsiteY1" fmla="*/ 381071 h 774174"/>
              <a:gd name="connsiteX2" fmla="*/ 82550 w 739861"/>
              <a:gd name="connsiteY2" fmla="*/ 476321 h 774174"/>
              <a:gd name="connsiteX3" fmla="*/ 3969 w 739861"/>
              <a:gd name="connsiteY3" fmla="*/ 614433 h 774174"/>
              <a:gd name="connsiteX4" fmla="*/ 106363 w 739861"/>
              <a:gd name="connsiteY4" fmla="*/ 628721 h 774174"/>
              <a:gd name="connsiteX5" fmla="*/ 254000 w 739861"/>
              <a:gd name="connsiteY5" fmla="*/ 526327 h 774174"/>
              <a:gd name="connsiteX6" fmla="*/ 261144 w 739861"/>
              <a:gd name="connsiteY6" fmla="*/ 538233 h 774174"/>
              <a:gd name="connsiteX7" fmla="*/ 254572 w 739861"/>
              <a:gd name="connsiteY7" fmla="*/ 619033 h 774174"/>
              <a:gd name="connsiteX8" fmla="*/ 274951 w 739861"/>
              <a:gd name="connsiteY8" fmla="*/ 662271 h 774174"/>
              <a:gd name="connsiteX9" fmla="*/ 293144 w 739861"/>
              <a:gd name="connsiteY9" fmla="*/ 719692 h 774174"/>
              <a:gd name="connsiteX10" fmla="*/ 341943 w 739861"/>
              <a:gd name="connsiteY10" fmla="*/ 704110 h 774174"/>
              <a:gd name="connsiteX11" fmla="*/ 368300 w 739861"/>
              <a:gd name="connsiteY11" fmla="*/ 628720 h 774174"/>
              <a:gd name="connsiteX12" fmla="*/ 367320 w 739861"/>
              <a:gd name="connsiteY12" fmla="*/ 671423 h 774174"/>
              <a:gd name="connsiteX13" fmla="*/ 384845 w 739861"/>
              <a:gd name="connsiteY13" fmla="*/ 736591 h 774174"/>
              <a:gd name="connsiteX14" fmla="*/ 435566 w 739861"/>
              <a:gd name="connsiteY14" fmla="*/ 771192 h 774174"/>
              <a:gd name="connsiteX15" fmla="*/ 486110 w 739861"/>
              <a:gd name="connsiteY15" fmla="*/ 754483 h 774174"/>
              <a:gd name="connsiteX16" fmla="*/ 504032 w 739861"/>
              <a:gd name="connsiteY16" fmla="*/ 669201 h 774174"/>
              <a:gd name="connsiteX17" fmla="*/ 530716 w 739861"/>
              <a:gd name="connsiteY17" fmla="*/ 755519 h 774174"/>
              <a:gd name="connsiteX18" fmla="*/ 616902 w 739861"/>
              <a:gd name="connsiteY18" fmla="*/ 749650 h 774174"/>
              <a:gd name="connsiteX19" fmla="*/ 639206 w 739861"/>
              <a:gd name="connsiteY19" fmla="*/ 710654 h 774174"/>
              <a:gd name="connsiteX20" fmla="*/ 632619 w 739861"/>
              <a:gd name="connsiteY20" fmla="*/ 647771 h 774174"/>
              <a:gd name="connsiteX21" fmla="*/ 676728 w 739861"/>
              <a:gd name="connsiteY21" fmla="*/ 685767 h 774174"/>
              <a:gd name="connsiteX22" fmla="*/ 732579 w 739861"/>
              <a:gd name="connsiteY22" fmla="*/ 655640 h 774174"/>
              <a:gd name="connsiteX23" fmla="*/ 720418 w 739861"/>
              <a:gd name="connsiteY23" fmla="*/ 578204 h 774174"/>
              <a:gd name="connsiteX24" fmla="*/ 668338 w 739861"/>
              <a:gd name="connsiteY24" fmla="*/ 464414 h 774174"/>
              <a:gd name="connsiteX25" fmla="*/ 577964 w 739861"/>
              <a:gd name="connsiteY25" fmla="*/ 0 h 774174"/>
              <a:gd name="connsiteX0" fmla="*/ 240017 w 739861"/>
              <a:gd name="connsiteY0" fmla="*/ 164738 h 774174"/>
              <a:gd name="connsiteX1" fmla="*/ 239713 w 739861"/>
              <a:gd name="connsiteY1" fmla="*/ 381071 h 774174"/>
              <a:gd name="connsiteX2" fmla="*/ 82550 w 739861"/>
              <a:gd name="connsiteY2" fmla="*/ 476321 h 774174"/>
              <a:gd name="connsiteX3" fmla="*/ 3969 w 739861"/>
              <a:gd name="connsiteY3" fmla="*/ 614433 h 774174"/>
              <a:gd name="connsiteX4" fmla="*/ 106363 w 739861"/>
              <a:gd name="connsiteY4" fmla="*/ 628721 h 774174"/>
              <a:gd name="connsiteX5" fmla="*/ 254000 w 739861"/>
              <a:gd name="connsiteY5" fmla="*/ 526327 h 774174"/>
              <a:gd name="connsiteX6" fmla="*/ 261144 w 739861"/>
              <a:gd name="connsiteY6" fmla="*/ 538233 h 774174"/>
              <a:gd name="connsiteX7" fmla="*/ 254572 w 739861"/>
              <a:gd name="connsiteY7" fmla="*/ 619033 h 774174"/>
              <a:gd name="connsiteX8" fmla="*/ 260636 w 739861"/>
              <a:gd name="connsiteY8" fmla="*/ 665542 h 774174"/>
              <a:gd name="connsiteX9" fmla="*/ 293144 w 739861"/>
              <a:gd name="connsiteY9" fmla="*/ 719692 h 774174"/>
              <a:gd name="connsiteX10" fmla="*/ 341943 w 739861"/>
              <a:gd name="connsiteY10" fmla="*/ 704110 h 774174"/>
              <a:gd name="connsiteX11" fmla="*/ 368300 w 739861"/>
              <a:gd name="connsiteY11" fmla="*/ 628720 h 774174"/>
              <a:gd name="connsiteX12" fmla="*/ 367320 w 739861"/>
              <a:gd name="connsiteY12" fmla="*/ 671423 h 774174"/>
              <a:gd name="connsiteX13" fmla="*/ 384845 w 739861"/>
              <a:gd name="connsiteY13" fmla="*/ 736591 h 774174"/>
              <a:gd name="connsiteX14" fmla="*/ 435566 w 739861"/>
              <a:gd name="connsiteY14" fmla="*/ 771192 h 774174"/>
              <a:gd name="connsiteX15" fmla="*/ 486110 w 739861"/>
              <a:gd name="connsiteY15" fmla="*/ 754483 h 774174"/>
              <a:gd name="connsiteX16" fmla="*/ 504032 w 739861"/>
              <a:gd name="connsiteY16" fmla="*/ 669201 h 774174"/>
              <a:gd name="connsiteX17" fmla="*/ 530716 w 739861"/>
              <a:gd name="connsiteY17" fmla="*/ 755519 h 774174"/>
              <a:gd name="connsiteX18" fmla="*/ 616902 w 739861"/>
              <a:gd name="connsiteY18" fmla="*/ 749650 h 774174"/>
              <a:gd name="connsiteX19" fmla="*/ 639206 w 739861"/>
              <a:gd name="connsiteY19" fmla="*/ 710654 h 774174"/>
              <a:gd name="connsiteX20" fmla="*/ 632619 w 739861"/>
              <a:gd name="connsiteY20" fmla="*/ 647771 h 774174"/>
              <a:gd name="connsiteX21" fmla="*/ 676728 w 739861"/>
              <a:gd name="connsiteY21" fmla="*/ 685767 h 774174"/>
              <a:gd name="connsiteX22" fmla="*/ 732579 w 739861"/>
              <a:gd name="connsiteY22" fmla="*/ 655640 h 774174"/>
              <a:gd name="connsiteX23" fmla="*/ 720418 w 739861"/>
              <a:gd name="connsiteY23" fmla="*/ 578204 h 774174"/>
              <a:gd name="connsiteX24" fmla="*/ 668338 w 739861"/>
              <a:gd name="connsiteY24" fmla="*/ 464414 h 774174"/>
              <a:gd name="connsiteX25" fmla="*/ 577964 w 739861"/>
              <a:gd name="connsiteY25" fmla="*/ 0 h 774174"/>
              <a:gd name="connsiteX0" fmla="*/ 260428 w 760272"/>
              <a:gd name="connsiteY0" fmla="*/ 164738 h 774174"/>
              <a:gd name="connsiteX1" fmla="*/ 260124 w 760272"/>
              <a:gd name="connsiteY1" fmla="*/ 381071 h 774174"/>
              <a:gd name="connsiteX2" fmla="*/ 102961 w 760272"/>
              <a:gd name="connsiteY2" fmla="*/ 476321 h 774174"/>
              <a:gd name="connsiteX3" fmla="*/ 24380 w 760272"/>
              <a:gd name="connsiteY3" fmla="*/ 614433 h 774174"/>
              <a:gd name="connsiteX4" fmla="*/ 249244 w 760272"/>
              <a:gd name="connsiteY4" fmla="*/ 654077 h 774174"/>
              <a:gd name="connsiteX5" fmla="*/ 274411 w 760272"/>
              <a:gd name="connsiteY5" fmla="*/ 526327 h 774174"/>
              <a:gd name="connsiteX6" fmla="*/ 281555 w 760272"/>
              <a:gd name="connsiteY6" fmla="*/ 538233 h 774174"/>
              <a:gd name="connsiteX7" fmla="*/ 274983 w 760272"/>
              <a:gd name="connsiteY7" fmla="*/ 619033 h 774174"/>
              <a:gd name="connsiteX8" fmla="*/ 281047 w 760272"/>
              <a:gd name="connsiteY8" fmla="*/ 665542 h 774174"/>
              <a:gd name="connsiteX9" fmla="*/ 313555 w 760272"/>
              <a:gd name="connsiteY9" fmla="*/ 719692 h 774174"/>
              <a:gd name="connsiteX10" fmla="*/ 362354 w 760272"/>
              <a:gd name="connsiteY10" fmla="*/ 704110 h 774174"/>
              <a:gd name="connsiteX11" fmla="*/ 388711 w 760272"/>
              <a:gd name="connsiteY11" fmla="*/ 628720 h 774174"/>
              <a:gd name="connsiteX12" fmla="*/ 387731 w 760272"/>
              <a:gd name="connsiteY12" fmla="*/ 671423 h 774174"/>
              <a:gd name="connsiteX13" fmla="*/ 405256 w 760272"/>
              <a:gd name="connsiteY13" fmla="*/ 736591 h 774174"/>
              <a:gd name="connsiteX14" fmla="*/ 455977 w 760272"/>
              <a:gd name="connsiteY14" fmla="*/ 771192 h 774174"/>
              <a:gd name="connsiteX15" fmla="*/ 506521 w 760272"/>
              <a:gd name="connsiteY15" fmla="*/ 754483 h 774174"/>
              <a:gd name="connsiteX16" fmla="*/ 524443 w 760272"/>
              <a:gd name="connsiteY16" fmla="*/ 669201 h 774174"/>
              <a:gd name="connsiteX17" fmla="*/ 551127 w 760272"/>
              <a:gd name="connsiteY17" fmla="*/ 755519 h 774174"/>
              <a:gd name="connsiteX18" fmla="*/ 637313 w 760272"/>
              <a:gd name="connsiteY18" fmla="*/ 749650 h 774174"/>
              <a:gd name="connsiteX19" fmla="*/ 659617 w 760272"/>
              <a:gd name="connsiteY19" fmla="*/ 710654 h 774174"/>
              <a:gd name="connsiteX20" fmla="*/ 653030 w 760272"/>
              <a:gd name="connsiteY20" fmla="*/ 647771 h 774174"/>
              <a:gd name="connsiteX21" fmla="*/ 697139 w 760272"/>
              <a:gd name="connsiteY21" fmla="*/ 685767 h 774174"/>
              <a:gd name="connsiteX22" fmla="*/ 752990 w 760272"/>
              <a:gd name="connsiteY22" fmla="*/ 655640 h 774174"/>
              <a:gd name="connsiteX23" fmla="*/ 740829 w 760272"/>
              <a:gd name="connsiteY23" fmla="*/ 578204 h 774174"/>
              <a:gd name="connsiteX24" fmla="*/ 688749 w 760272"/>
              <a:gd name="connsiteY24" fmla="*/ 464414 h 774174"/>
              <a:gd name="connsiteX25" fmla="*/ 598375 w 760272"/>
              <a:gd name="connsiteY25" fmla="*/ 0 h 774174"/>
              <a:gd name="connsiteX0" fmla="*/ 174086 w 673930"/>
              <a:gd name="connsiteY0" fmla="*/ 164738 h 774174"/>
              <a:gd name="connsiteX1" fmla="*/ 173782 w 673930"/>
              <a:gd name="connsiteY1" fmla="*/ 381071 h 774174"/>
              <a:gd name="connsiteX2" fmla="*/ 16619 w 673930"/>
              <a:gd name="connsiteY2" fmla="*/ 476321 h 774174"/>
              <a:gd name="connsiteX3" fmla="*/ 74068 w 673930"/>
              <a:gd name="connsiteY3" fmla="*/ 630192 h 774174"/>
              <a:gd name="connsiteX4" fmla="*/ 162902 w 673930"/>
              <a:gd name="connsiteY4" fmla="*/ 654077 h 774174"/>
              <a:gd name="connsiteX5" fmla="*/ 188069 w 673930"/>
              <a:gd name="connsiteY5" fmla="*/ 526327 h 774174"/>
              <a:gd name="connsiteX6" fmla="*/ 195213 w 673930"/>
              <a:gd name="connsiteY6" fmla="*/ 538233 h 774174"/>
              <a:gd name="connsiteX7" fmla="*/ 188641 w 673930"/>
              <a:gd name="connsiteY7" fmla="*/ 619033 h 774174"/>
              <a:gd name="connsiteX8" fmla="*/ 194705 w 673930"/>
              <a:gd name="connsiteY8" fmla="*/ 665542 h 774174"/>
              <a:gd name="connsiteX9" fmla="*/ 227213 w 673930"/>
              <a:gd name="connsiteY9" fmla="*/ 719692 h 774174"/>
              <a:gd name="connsiteX10" fmla="*/ 276012 w 673930"/>
              <a:gd name="connsiteY10" fmla="*/ 704110 h 774174"/>
              <a:gd name="connsiteX11" fmla="*/ 302369 w 673930"/>
              <a:gd name="connsiteY11" fmla="*/ 628720 h 774174"/>
              <a:gd name="connsiteX12" fmla="*/ 301389 w 673930"/>
              <a:gd name="connsiteY12" fmla="*/ 671423 h 774174"/>
              <a:gd name="connsiteX13" fmla="*/ 318914 w 673930"/>
              <a:gd name="connsiteY13" fmla="*/ 736591 h 774174"/>
              <a:gd name="connsiteX14" fmla="*/ 369635 w 673930"/>
              <a:gd name="connsiteY14" fmla="*/ 771192 h 774174"/>
              <a:gd name="connsiteX15" fmla="*/ 420179 w 673930"/>
              <a:gd name="connsiteY15" fmla="*/ 754483 h 774174"/>
              <a:gd name="connsiteX16" fmla="*/ 438101 w 673930"/>
              <a:gd name="connsiteY16" fmla="*/ 669201 h 774174"/>
              <a:gd name="connsiteX17" fmla="*/ 464785 w 673930"/>
              <a:gd name="connsiteY17" fmla="*/ 755519 h 774174"/>
              <a:gd name="connsiteX18" fmla="*/ 550971 w 673930"/>
              <a:gd name="connsiteY18" fmla="*/ 749650 h 774174"/>
              <a:gd name="connsiteX19" fmla="*/ 573275 w 673930"/>
              <a:gd name="connsiteY19" fmla="*/ 710654 h 774174"/>
              <a:gd name="connsiteX20" fmla="*/ 566688 w 673930"/>
              <a:gd name="connsiteY20" fmla="*/ 647771 h 774174"/>
              <a:gd name="connsiteX21" fmla="*/ 610797 w 673930"/>
              <a:gd name="connsiteY21" fmla="*/ 685767 h 774174"/>
              <a:gd name="connsiteX22" fmla="*/ 666648 w 673930"/>
              <a:gd name="connsiteY22" fmla="*/ 655640 h 774174"/>
              <a:gd name="connsiteX23" fmla="*/ 654487 w 673930"/>
              <a:gd name="connsiteY23" fmla="*/ 578204 h 774174"/>
              <a:gd name="connsiteX24" fmla="*/ 602407 w 673930"/>
              <a:gd name="connsiteY24" fmla="*/ 464414 h 774174"/>
              <a:gd name="connsiteX25" fmla="*/ 512033 w 673930"/>
              <a:gd name="connsiteY25" fmla="*/ 0 h 774174"/>
              <a:gd name="connsiteX0" fmla="*/ 116241 w 616085"/>
              <a:gd name="connsiteY0" fmla="*/ 164738 h 774174"/>
              <a:gd name="connsiteX1" fmla="*/ 115937 w 616085"/>
              <a:gd name="connsiteY1" fmla="*/ 381071 h 774174"/>
              <a:gd name="connsiteX2" fmla="*/ 16619 w 616085"/>
              <a:gd name="connsiteY2" fmla="*/ 493018 h 774174"/>
              <a:gd name="connsiteX3" fmla="*/ 16223 w 616085"/>
              <a:gd name="connsiteY3" fmla="*/ 630192 h 774174"/>
              <a:gd name="connsiteX4" fmla="*/ 105057 w 616085"/>
              <a:gd name="connsiteY4" fmla="*/ 654077 h 774174"/>
              <a:gd name="connsiteX5" fmla="*/ 130224 w 616085"/>
              <a:gd name="connsiteY5" fmla="*/ 526327 h 774174"/>
              <a:gd name="connsiteX6" fmla="*/ 137368 w 616085"/>
              <a:gd name="connsiteY6" fmla="*/ 538233 h 774174"/>
              <a:gd name="connsiteX7" fmla="*/ 130796 w 616085"/>
              <a:gd name="connsiteY7" fmla="*/ 619033 h 774174"/>
              <a:gd name="connsiteX8" fmla="*/ 136860 w 616085"/>
              <a:gd name="connsiteY8" fmla="*/ 665542 h 774174"/>
              <a:gd name="connsiteX9" fmla="*/ 169368 w 616085"/>
              <a:gd name="connsiteY9" fmla="*/ 719692 h 774174"/>
              <a:gd name="connsiteX10" fmla="*/ 218167 w 616085"/>
              <a:gd name="connsiteY10" fmla="*/ 704110 h 774174"/>
              <a:gd name="connsiteX11" fmla="*/ 244524 w 616085"/>
              <a:gd name="connsiteY11" fmla="*/ 628720 h 774174"/>
              <a:gd name="connsiteX12" fmla="*/ 243544 w 616085"/>
              <a:gd name="connsiteY12" fmla="*/ 671423 h 774174"/>
              <a:gd name="connsiteX13" fmla="*/ 261069 w 616085"/>
              <a:gd name="connsiteY13" fmla="*/ 736591 h 774174"/>
              <a:gd name="connsiteX14" fmla="*/ 311790 w 616085"/>
              <a:gd name="connsiteY14" fmla="*/ 771192 h 774174"/>
              <a:gd name="connsiteX15" fmla="*/ 362334 w 616085"/>
              <a:gd name="connsiteY15" fmla="*/ 754483 h 774174"/>
              <a:gd name="connsiteX16" fmla="*/ 380256 w 616085"/>
              <a:gd name="connsiteY16" fmla="*/ 669201 h 774174"/>
              <a:gd name="connsiteX17" fmla="*/ 406940 w 616085"/>
              <a:gd name="connsiteY17" fmla="*/ 755519 h 774174"/>
              <a:gd name="connsiteX18" fmla="*/ 493126 w 616085"/>
              <a:gd name="connsiteY18" fmla="*/ 749650 h 774174"/>
              <a:gd name="connsiteX19" fmla="*/ 515430 w 616085"/>
              <a:gd name="connsiteY19" fmla="*/ 710654 h 774174"/>
              <a:gd name="connsiteX20" fmla="*/ 508843 w 616085"/>
              <a:gd name="connsiteY20" fmla="*/ 647771 h 774174"/>
              <a:gd name="connsiteX21" fmla="*/ 552952 w 616085"/>
              <a:gd name="connsiteY21" fmla="*/ 685767 h 774174"/>
              <a:gd name="connsiteX22" fmla="*/ 608803 w 616085"/>
              <a:gd name="connsiteY22" fmla="*/ 655640 h 774174"/>
              <a:gd name="connsiteX23" fmla="*/ 596642 w 616085"/>
              <a:gd name="connsiteY23" fmla="*/ 578204 h 774174"/>
              <a:gd name="connsiteX24" fmla="*/ 544562 w 616085"/>
              <a:gd name="connsiteY24" fmla="*/ 464414 h 774174"/>
              <a:gd name="connsiteX25" fmla="*/ 454188 w 616085"/>
              <a:gd name="connsiteY25" fmla="*/ 0 h 774174"/>
              <a:gd name="connsiteX0" fmla="*/ 120824 w 620668"/>
              <a:gd name="connsiteY0" fmla="*/ 164738 h 774174"/>
              <a:gd name="connsiteX1" fmla="*/ 120520 w 620668"/>
              <a:gd name="connsiteY1" fmla="*/ 381071 h 774174"/>
              <a:gd name="connsiteX2" fmla="*/ 21202 w 620668"/>
              <a:gd name="connsiteY2" fmla="*/ 493018 h 774174"/>
              <a:gd name="connsiteX3" fmla="*/ 20806 w 620668"/>
              <a:gd name="connsiteY3" fmla="*/ 630192 h 774174"/>
              <a:gd name="connsiteX4" fmla="*/ 146036 w 620668"/>
              <a:gd name="connsiteY4" fmla="*/ 666763 h 774174"/>
              <a:gd name="connsiteX5" fmla="*/ 134807 w 620668"/>
              <a:gd name="connsiteY5" fmla="*/ 526327 h 774174"/>
              <a:gd name="connsiteX6" fmla="*/ 141951 w 620668"/>
              <a:gd name="connsiteY6" fmla="*/ 538233 h 774174"/>
              <a:gd name="connsiteX7" fmla="*/ 135379 w 620668"/>
              <a:gd name="connsiteY7" fmla="*/ 619033 h 774174"/>
              <a:gd name="connsiteX8" fmla="*/ 141443 w 620668"/>
              <a:gd name="connsiteY8" fmla="*/ 665542 h 774174"/>
              <a:gd name="connsiteX9" fmla="*/ 173951 w 620668"/>
              <a:gd name="connsiteY9" fmla="*/ 719692 h 774174"/>
              <a:gd name="connsiteX10" fmla="*/ 222750 w 620668"/>
              <a:gd name="connsiteY10" fmla="*/ 704110 h 774174"/>
              <a:gd name="connsiteX11" fmla="*/ 249107 w 620668"/>
              <a:gd name="connsiteY11" fmla="*/ 628720 h 774174"/>
              <a:gd name="connsiteX12" fmla="*/ 248127 w 620668"/>
              <a:gd name="connsiteY12" fmla="*/ 671423 h 774174"/>
              <a:gd name="connsiteX13" fmla="*/ 265652 w 620668"/>
              <a:gd name="connsiteY13" fmla="*/ 736591 h 774174"/>
              <a:gd name="connsiteX14" fmla="*/ 316373 w 620668"/>
              <a:gd name="connsiteY14" fmla="*/ 771192 h 774174"/>
              <a:gd name="connsiteX15" fmla="*/ 366917 w 620668"/>
              <a:gd name="connsiteY15" fmla="*/ 754483 h 774174"/>
              <a:gd name="connsiteX16" fmla="*/ 384839 w 620668"/>
              <a:gd name="connsiteY16" fmla="*/ 669201 h 774174"/>
              <a:gd name="connsiteX17" fmla="*/ 411523 w 620668"/>
              <a:gd name="connsiteY17" fmla="*/ 755519 h 774174"/>
              <a:gd name="connsiteX18" fmla="*/ 497709 w 620668"/>
              <a:gd name="connsiteY18" fmla="*/ 749650 h 774174"/>
              <a:gd name="connsiteX19" fmla="*/ 520013 w 620668"/>
              <a:gd name="connsiteY19" fmla="*/ 710654 h 774174"/>
              <a:gd name="connsiteX20" fmla="*/ 513426 w 620668"/>
              <a:gd name="connsiteY20" fmla="*/ 647771 h 774174"/>
              <a:gd name="connsiteX21" fmla="*/ 557535 w 620668"/>
              <a:gd name="connsiteY21" fmla="*/ 685767 h 774174"/>
              <a:gd name="connsiteX22" fmla="*/ 613386 w 620668"/>
              <a:gd name="connsiteY22" fmla="*/ 655640 h 774174"/>
              <a:gd name="connsiteX23" fmla="*/ 601225 w 620668"/>
              <a:gd name="connsiteY23" fmla="*/ 578204 h 774174"/>
              <a:gd name="connsiteX24" fmla="*/ 549145 w 620668"/>
              <a:gd name="connsiteY24" fmla="*/ 464414 h 774174"/>
              <a:gd name="connsiteX25" fmla="*/ 458771 w 620668"/>
              <a:gd name="connsiteY25" fmla="*/ 0 h 774174"/>
              <a:gd name="connsiteX0" fmla="*/ 120824 w 620668"/>
              <a:gd name="connsiteY0" fmla="*/ 164738 h 774174"/>
              <a:gd name="connsiteX1" fmla="*/ 120520 w 620668"/>
              <a:gd name="connsiteY1" fmla="*/ 381071 h 774174"/>
              <a:gd name="connsiteX2" fmla="*/ 21202 w 620668"/>
              <a:gd name="connsiteY2" fmla="*/ 493018 h 774174"/>
              <a:gd name="connsiteX3" fmla="*/ 20806 w 620668"/>
              <a:gd name="connsiteY3" fmla="*/ 630192 h 774174"/>
              <a:gd name="connsiteX4" fmla="*/ 146036 w 620668"/>
              <a:gd name="connsiteY4" fmla="*/ 666763 h 774174"/>
              <a:gd name="connsiteX5" fmla="*/ 134807 w 620668"/>
              <a:gd name="connsiteY5" fmla="*/ 526327 h 774174"/>
              <a:gd name="connsiteX6" fmla="*/ 141951 w 620668"/>
              <a:gd name="connsiteY6" fmla="*/ 538233 h 774174"/>
              <a:gd name="connsiteX7" fmla="*/ 135379 w 620668"/>
              <a:gd name="connsiteY7" fmla="*/ 619033 h 774174"/>
              <a:gd name="connsiteX8" fmla="*/ 141443 w 620668"/>
              <a:gd name="connsiteY8" fmla="*/ 665542 h 774174"/>
              <a:gd name="connsiteX9" fmla="*/ 173951 w 620668"/>
              <a:gd name="connsiteY9" fmla="*/ 719692 h 774174"/>
              <a:gd name="connsiteX10" fmla="*/ 222750 w 620668"/>
              <a:gd name="connsiteY10" fmla="*/ 704110 h 774174"/>
              <a:gd name="connsiteX11" fmla="*/ 249107 w 620668"/>
              <a:gd name="connsiteY11" fmla="*/ 628720 h 774174"/>
              <a:gd name="connsiteX12" fmla="*/ 248127 w 620668"/>
              <a:gd name="connsiteY12" fmla="*/ 671423 h 774174"/>
              <a:gd name="connsiteX13" fmla="*/ 265652 w 620668"/>
              <a:gd name="connsiteY13" fmla="*/ 736591 h 774174"/>
              <a:gd name="connsiteX14" fmla="*/ 316373 w 620668"/>
              <a:gd name="connsiteY14" fmla="*/ 771192 h 774174"/>
              <a:gd name="connsiteX15" fmla="*/ 366917 w 620668"/>
              <a:gd name="connsiteY15" fmla="*/ 754483 h 774174"/>
              <a:gd name="connsiteX16" fmla="*/ 384839 w 620668"/>
              <a:gd name="connsiteY16" fmla="*/ 669201 h 774174"/>
              <a:gd name="connsiteX17" fmla="*/ 411523 w 620668"/>
              <a:gd name="connsiteY17" fmla="*/ 755519 h 774174"/>
              <a:gd name="connsiteX18" fmla="*/ 497709 w 620668"/>
              <a:gd name="connsiteY18" fmla="*/ 749650 h 774174"/>
              <a:gd name="connsiteX19" fmla="*/ 520013 w 620668"/>
              <a:gd name="connsiteY19" fmla="*/ 710654 h 774174"/>
              <a:gd name="connsiteX20" fmla="*/ 513426 w 620668"/>
              <a:gd name="connsiteY20" fmla="*/ 647771 h 774174"/>
              <a:gd name="connsiteX21" fmla="*/ 557535 w 620668"/>
              <a:gd name="connsiteY21" fmla="*/ 685767 h 774174"/>
              <a:gd name="connsiteX22" fmla="*/ 613386 w 620668"/>
              <a:gd name="connsiteY22" fmla="*/ 655640 h 774174"/>
              <a:gd name="connsiteX23" fmla="*/ 601225 w 620668"/>
              <a:gd name="connsiteY23" fmla="*/ 578204 h 774174"/>
              <a:gd name="connsiteX24" fmla="*/ 549145 w 620668"/>
              <a:gd name="connsiteY24" fmla="*/ 464414 h 774174"/>
              <a:gd name="connsiteX25" fmla="*/ 458771 w 620668"/>
              <a:gd name="connsiteY25" fmla="*/ 0 h 774174"/>
              <a:gd name="connsiteX0" fmla="*/ 81748 w 620668"/>
              <a:gd name="connsiteY0" fmla="*/ 0 h 863785"/>
              <a:gd name="connsiteX1" fmla="*/ 120520 w 620668"/>
              <a:gd name="connsiteY1" fmla="*/ 470682 h 863785"/>
              <a:gd name="connsiteX2" fmla="*/ 21202 w 620668"/>
              <a:gd name="connsiteY2" fmla="*/ 582629 h 863785"/>
              <a:gd name="connsiteX3" fmla="*/ 20806 w 620668"/>
              <a:gd name="connsiteY3" fmla="*/ 719803 h 863785"/>
              <a:gd name="connsiteX4" fmla="*/ 146036 w 620668"/>
              <a:gd name="connsiteY4" fmla="*/ 756374 h 863785"/>
              <a:gd name="connsiteX5" fmla="*/ 134807 w 620668"/>
              <a:gd name="connsiteY5" fmla="*/ 615938 h 863785"/>
              <a:gd name="connsiteX6" fmla="*/ 141951 w 620668"/>
              <a:gd name="connsiteY6" fmla="*/ 627844 h 863785"/>
              <a:gd name="connsiteX7" fmla="*/ 135379 w 620668"/>
              <a:gd name="connsiteY7" fmla="*/ 708644 h 863785"/>
              <a:gd name="connsiteX8" fmla="*/ 141443 w 620668"/>
              <a:gd name="connsiteY8" fmla="*/ 755153 h 863785"/>
              <a:gd name="connsiteX9" fmla="*/ 173951 w 620668"/>
              <a:gd name="connsiteY9" fmla="*/ 809303 h 863785"/>
              <a:gd name="connsiteX10" fmla="*/ 222750 w 620668"/>
              <a:gd name="connsiteY10" fmla="*/ 793721 h 863785"/>
              <a:gd name="connsiteX11" fmla="*/ 249107 w 620668"/>
              <a:gd name="connsiteY11" fmla="*/ 718331 h 863785"/>
              <a:gd name="connsiteX12" fmla="*/ 248127 w 620668"/>
              <a:gd name="connsiteY12" fmla="*/ 761034 h 863785"/>
              <a:gd name="connsiteX13" fmla="*/ 265652 w 620668"/>
              <a:gd name="connsiteY13" fmla="*/ 826202 h 863785"/>
              <a:gd name="connsiteX14" fmla="*/ 316373 w 620668"/>
              <a:gd name="connsiteY14" fmla="*/ 860803 h 863785"/>
              <a:gd name="connsiteX15" fmla="*/ 366917 w 620668"/>
              <a:gd name="connsiteY15" fmla="*/ 844094 h 863785"/>
              <a:gd name="connsiteX16" fmla="*/ 384839 w 620668"/>
              <a:gd name="connsiteY16" fmla="*/ 758812 h 863785"/>
              <a:gd name="connsiteX17" fmla="*/ 411523 w 620668"/>
              <a:gd name="connsiteY17" fmla="*/ 845130 h 863785"/>
              <a:gd name="connsiteX18" fmla="*/ 497709 w 620668"/>
              <a:gd name="connsiteY18" fmla="*/ 839261 h 863785"/>
              <a:gd name="connsiteX19" fmla="*/ 520013 w 620668"/>
              <a:gd name="connsiteY19" fmla="*/ 800265 h 863785"/>
              <a:gd name="connsiteX20" fmla="*/ 513426 w 620668"/>
              <a:gd name="connsiteY20" fmla="*/ 737382 h 863785"/>
              <a:gd name="connsiteX21" fmla="*/ 557535 w 620668"/>
              <a:gd name="connsiteY21" fmla="*/ 775378 h 863785"/>
              <a:gd name="connsiteX22" fmla="*/ 613386 w 620668"/>
              <a:gd name="connsiteY22" fmla="*/ 745251 h 863785"/>
              <a:gd name="connsiteX23" fmla="*/ 601225 w 620668"/>
              <a:gd name="connsiteY23" fmla="*/ 667815 h 863785"/>
              <a:gd name="connsiteX24" fmla="*/ 549145 w 620668"/>
              <a:gd name="connsiteY24" fmla="*/ 554025 h 863785"/>
              <a:gd name="connsiteX25" fmla="*/ 458771 w 620668"/>
              <a:gd name="connsiteY25" fmla="*/ 89611 h 863785"/>
              <a:gd name="connsiteX0" fmla="*/ 81748 w 620668"/>
              <a:gd name="connsiteY0" fmla="*/ 44197 h 907982"/>
              <a:gd name="connsiteX1" fmla="*/ 120520 w 620668"/>
              <a:gd name="connsiteY1" fmla="*/ 514879 h 907982"/>
              <a:gd name="connsiteX2" fmla="*/ 21202 w 620668"/>
              <a:gd name="connsiteY2" fmla="*/ 626826 h 907982"/>
              <a:gd name="connsiteX3" fmla="*/ 20806 w 620668"/>
              <a:gd name="connsiteY3" fmla="*/ 764000 h 907982"/>
              <a:gd name="connsiteX4" fmla="*/ 146036 w 620668"/>
              <a:gd name="connsiteY4" fmla="*/ 800571 h 907982"/>
              <a:gd name="connsiteX5" fmla="*/ 134807 w 620668"/>
              <a:gd name="connsiteY5" fmla="*/ 660135 h 907982"/>
              <a:gd name="connsiteX6" fmla="*/ 141951 w 620668"/>
              <a:gd name="connsiteY6" fmla="*/ 672041 h 907982"/>
              <a:gd name="connsiteX7" fmla="*/ 135379 w 620668"/>
              <a:gd name="connsiteY7" fmla="*/ 752841 h 907982"/>
              <a:gd name="connsiteX8" fmla="*/ 141443 w 620668"/>
              <a:gd name="connsiteY8" fmla="*/ 799350 h 907982"/>
              <a:gd name="connsiteX9" fmla="*/ 173951 w 620668"/>
              <a:gd name="connsiteY9" fmla="*/ 853500 h 907982"/>
              <a:gd name="connsiteX10" fmla="*/ 222750 w 620668"/>
              <a:gd name="connsiteY10" fmla="*/ 837918 h 907982"/>
              <a:gd name="connsiteX11" fmla="*/ 249107 w 620668"/>
              <a:gd name="connsiteY11" fmla="*/ 762528 h 907982"/>
              <a:gd name="connsiteX12" fmla="*/ 248127 w 620668"/>
              <a:gd name="connsiteY12" fmla="*/ 805231 h 907982"/>
              <a:gd name="connsiteX13" fmla="*/ 265652 w 620668"/>
              <a:gd name="connsiteY13" fmla="*/ 870399 h 907982"/>
              <a:gd name="connsiteX14" fmla="*/ 316373 w 620668"/>
              <a:gd name="connsiteY14" fmla="*/ 905000 h 907982"/>
              <a:gd name="connsiteX15" fmla="*/ 366917 w 620668"/>
              <a:gd name="connsiteY15" fmla="*/ 888291 h 907982"/>
              <a:gd name="connsiteX16" fmla="*/ 384839 w 620668"/>
              <a:gd name="connsiteY16" fmla="*/ 803009 h 907982"/>
              <a:gd name="connsiteX17" fmla="*/ 411523 w 620668"/>
              <a:gd name="connsiteY17" fmla="*/ 889327 h 907982"/>
              <a:gd name="connsiteX18" fmla="*/ 497709 w 620668"/>
              <a:gd name="connsiteY18" fmla="*/ 883458 h 907982"/>
              <a:gd name="connsiteX19" fmla="*/ 520013 w 620668"/>
              <a:gd name="connsiteY19" fmla="*/ 844462 h 907982"/>
              <a:gd name="connsiteX20" fmla="*/ 513426 w 620668"/>
              <a:gd name="connsiteY20" fmla="*/ 781579 h 907982"/>
              <a:gd name="connsiteX21" fmla="*/ 557535 w 620668"/>
              <a:gd name="connsiteY21" fmla="*/ 819575 h 907982"/>
              <a:gd name="connsiteX22" fmla="*/ 613386 w 620668"/>
              <a:gd name="connsiteY22" fmla="*/ 789448 h 907982"/>
              <a:gd name="connsiteX23" fmla="*/ 601225 w 620668"/>
              <a:gd name="connsiteY23" fmla="*/ 712012 h 907982"/>
              <a:gd name="connsiteX24" fmla="*/ 549145 w 620668"/>
              <a:gd name="connsiteY24" fmla="*/ 598222 h 907982"/>
              <a:gd name="connsiteX25" fmla="*/ 422647 w 620668"/>
              <a:gd name="connsiteY25" fmla="*/ 0 h 90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0668" h="907982">
                <a:moveTo>
                  <a:pt x="81748" y="44197"/>
                </a:moveTo>
                <a:cubicBezTo>
                  <a:pt x="95837" y="89838"/>
                  <a:pt x="130611" y="417774"/>
                  <a:pt x="120520" y="514879"/>
                </a:cubicBezTo>
                <a:cubicBezTo>
                  <a:pt x="110429" y="611984"/>
                  <a:pt x="37821" y="585306"/>
                  <a:pt x="21202" y="626826"/>
                </a:cubicBezTo>
                <a:cubicBezTo>
                  <a:pt x="4583" y="668346"/>
                  <a:pt x="0" y="735043"/>
                  <a:pt x="20806" y="764000"/>
                </a:cubicBezTo>
                <a:cubicBezTo>
                  <a:pt x="41612" y="792957"/>
                  <a:pt x="127036" y="817882"/>
                  <a:pt x="146036" y="800571"/>
                </a:cubicBezTo>
                <a:cubicBezTo>
                  <a:pt x="116214" y="770414"/>
                  <a:pt x="135488" y="681557"/>
                  <a:pt x="134807" y="660135"/>
                </a:cubicBezTo>
                <a:cubicBezTo>
                  <a:pt x="134126" y="638713"/>
                  <a:pt x="141856" y="656590"/>
                  <a:pt x="141951" y="672041"/>
                </a:cubicBezTo>
                <a:cubicBezTo>
                  <a:pt x="142046" y="687492"/>
                  <a:pt x="135464" y="731623"/>
                  <a:pt x="135379" y="752841"/>
                </a:cubicBezTo>
                <a:cubicBezTo>
                  <a:pt x="135294" y="774059"/>
                  <a:pt x="135014" y="782574"/>
                  <a:pt x="141443" y="799350"/>
                </a:cubicBezTo>
                <a:cubicBezTo>
                  <a:pt x="147872" y="816127"/>
                  <a:pt x="160400" y="847072"/>
                  <a:pt x="173951" y="853500"/>
                </a:cubicBezTo>
                <a:cubicBezTo>
                  <a:pt x="187502" y="859928"/>
                  <a:pt x="210224" y="853080"/>
                  <a:pt x="222750" y="837918"/>
                </a:cubicBezTo>
                <a:cubicBezTo>
                  <a:pt x="235276" y="822756"/>
                  <a:pt x="244878" y="767976"/>
                  <a:pt x="249107" y="762528"/>
                </a:cubicBezTo>
                <a:cubicBezTo>
                  <a:pt x="253337" y="757080"/>
                  <a:pt x="245370" y="787253"/>
                  <a:pt x="248127" y="805231"/>
                </a:cubicBezTo>
                <a:cubicBezTo>
                  <a:pt x="250885" y="823210"/>
                  <a:pt x="254278" y="853771"/>
                  <a:pt x="265652" y="870399"/>
                </a:cubicBezTo>
                <a:cubicBezTo>
                  <a:pt x="277026" y="887027"/>
                  <a:pt x="299496" y="902018"/>
                  <a:pt x="316373" y="905000"/>
                </a:cubicBezTo>
                <a:cubicBezTo>
                  <a:pt x="333251" y="907982"/>
                  <a:pt x="355506" y="905290"/>
                  <a:pt x="366917" y="888291"/>
                </a:cubicBezTo>
                <a:cubicBezTo>
                  <a:pt x="378328" y="871293"/>
                  <a:pt x="377405" y="802836"/>
                  <a:pt x="384839" y="803009"/>
                </a:cubicBezTo>
                <a:cubicBezTo>
                  <a:pt x="392273" y="803182"/>
                  <a:pt x="392711" y="875919"/>
                  <a:pt x="411523" y="889327"/>
                </a:cubicBezTo>
                <a:cubicBezTo>
                  <a:pt x="430335" y="902735"/>
                  <a:pt x="479627" y="890936"/>
                  <a:pt x="497709" y="883458"/>
                </a:cubicBezTo>
                <a:cubicBezTo>
                  <a:pt x="515791" y="875981"/>
                  <a:pt x="517394" y="861442"/>
                  <a:pt x="520013" y="844462"/>
                </a:cubicBezTo>
                <a:cubicBezTo>
                  <a:pt x="522633" y="827482"/>
                  <a:pt x="507172" y="785727"/>
                  <a:pt x="513426" y="781579"/>
                </a:cubicBezTo>
                <a:cubicBezTo>
                  <a:pt x="519680" y="777431"/>
                  <a:pt x="540875" y="818263"/>
                  <a:pt x="557535" y="819575"/>
                </a:cubicBezTo>
                <a:cubicBezTo>
                  <a:pt x="574195" y="820887"/>
                  <a:pt x="606104" y="807375"/>
                  <a:pt x="613386" y="789448"/>
                </a:cubicBezTo>
                <a:cubicBezTo>
                  <a:pt x="620668" y="771521"/>
                  <a:pt x="611932" y="743883"/>
                  <a:pt x="601225" y="712012"/>
                </a:cubicBezTo>
                <a:cubicBezTo>
                  <a:pt x="590518" y="680141"/>
                  <a:pt x="578908" y="716891"/>
                  <a:pt x="549145" y="598222"/>
                </a:cubicBezTo>
                <a:cubicBezTo>
                  <a:pt x="519382" y="479553"/>
                  <a:pt x="425028" y="78978"/>
                  <a:pt x="422647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475656" y="3228216"/>
            <a:ext cx="93610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475656" y="3239264"/>
            <a:ext cx="93610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3"/>
          <p:cNvGrpSpPr/>
          <p:nvPr/>
        </p:nvGrpSpPr>
        <p:grpSpPr>
          <a:xfrm>
            <a:off x="4979408" y="2564904"/>
            <a:ext cx="1392792" cy="1779324"/>
            <a:chOff x="7580334" y="1220095"/>
            <a:chExt cx="896100" cy="1006165"/>
          </a:xfrm>
        </p:grpSpPr>
        <p:sp>
          <p:nvSpPr>
            <p:cNvPr id="89" name="Chord 88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Arc 90"/>
            <p:cNvSpPr/>
            <p:nvPr/>
          </p:nvSpPr>
          <p:spPr>
            <a:xfrm flipV="1">
              <a:off x="7580334" y="1545845"/>
              <a:ext cx="896100" cy="680415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7" name="Freeform 106"/>
          <p:cNvSpPr/>
          <p:nvPr/>
        </p:nvSpPr>
        <p:spPr>
          <a:xfrm rot="19420620" flipH="1" flipV="1">
            <a:off x="3805427" y="1791559"/>
            <a:ext cx="1009578" cy="16329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276979 h 1086640"/>
              <a:gd name="connsiteX1" fmla="*/ 239713 w 777479"/>
              <a:gd name="connsiteY1" fmla="*/ 493312 h 1086640"/>
              <a:gd name="connsiteX2" fmla="*/ 82550 w 777479"/>
              <a:gd name="connsiteY2" fmla="*/ 588562 h 1086640"/>
              <a:gd name="connsiteX3" fmla="*/ 3969 w 777479"/>
              <a:gd name="connsiteY3" fmla="*/ 726674 h 1086640"/>
              <a:gd name="connsiteX4" fmla="*/ 106363 w 777479"/>
              <a:gd name="connsiteY4" fmla="*/ 740962 h 1086640"/>
              <a:gd name="connsiteX5" fmla="*/ 254000 w 777479"/>
              <a:gd name="connsiteY5" fmla="*/ 638568 h 1086640"/>
              <a:gd name="connsiteX6" fmla="*/ 261144 w 777479"/>
              <a:gd name="connsiteY6" fmla="*/ 650474 h 1086640"/>
              <a:gd name="connsiteX7" fmla="*/ 223044 w 777479"/>
              <a:gd name="connsiteY7" fmla="*/ 786205 h 1086640"/>
              <a:gd name="connsiteX8" fmla="*/ 198834 w 777479"/>
              <a:gd name="connsiteY8" fmla="*/ 912412 h 1086640"/>
              <a:gd name="connsiteX9" fmla="*/ 248147 w 777479"/>
              <a:gd name="connsiteY9" fmla="*/ 1002527 h 1086640"/>
              <a:gd name="connsiteX10" fmla="*/ 335682 w 777479"/>
              <a:gd name="connsiteY10" fmla="*/ 860793 h 1086640"/>
              <a:gd name="connsiteX11" fmla="*/ 368300 w 777479"/>
              <a:gd name="connsiteY11" fmla="*/ 740961 h 1086640"/>
              <a:gd name="connsiteX12" fmla="*/ 375444 w 777479"/>
              <a:gd name="connsiteY12" fmla="*/ 807637 h 1086640"/>
              <a:gd name="connsiteX13" fmla="*/ 401638 w 777479"/>
              <a:gd name="connsiteY13" fmla="*/ 1019568 h 1086640"/>
              <a:gd name="connsiteX14" fmla="*/ 451644 w 777479"/>
              <a:gd name="connsiteY14" fmla="*/ 1086243 h 1086640"/>
              <a:gd name="connsiteX15" fmla="*/ 504032 w 777479"/>
              <a:gd name="connsiteY15" fmla="*/ 1021949 h 1086640"/>
              <a:gd name="connsiteX16" fmla="*/ 504032 w 777479"/>
              <a:gd name="connsiteY16" fmla="*/ 781442 h 1086640"/>
              <a:gd name="connsiteX17" fmla="*/ 527844 w 777479"/>
              <a:gd name="connsiteY17" fmla="*/ 895743 h 1086640"/>
              <a:gd name="connsiteX18" fmla="*/ 573088 w 777479"/>
              <a:gd name="connsiteY18" fmla="*/ 993374 h 1086640"/>
              <a:gd name="connsiteX19" fmla="*/ 625475 w 777479"/>
              <a:gd name="connsiteY19" fmla="*/ 1014805 h 1086640"/>
              <a:gd name="connsiteX20" fmla="*/ 662013 w 777479"/>
              <a:gd name="connsiteY20" fmla="*/ 957854 h 1086640"/>
              <a:gd name="connsiteX21" fmla="*/ 644525 w 777479"/>
              <a:gd name="connsiteY21" fmla="*/ 836212 h 1086640"/>
              <a:gd name="connsiteX22" fmla="*/ 632619 w 777479"/>
              <a:gd name="connsiteY22" fmla="*/ 760012 h 1086640"/>
              <a:gd name="connsiteX23" fmla="*/ 718344 w 777479"/>
              <a:gd name="connsiteY23" fmla="*/ 910030 h 1086640"/>
              <a:gd name="connsiteX24" fmla="*/ 770732 w 777479"/>
              <a:gd name="connsiteY24" fmla="*/ 888599 h 1086640"/>
              <a:gd name="connsiteX25" fmla="*/ 758825 w 777479"/>
              <a:gd name="connsiteY25" fmla="*/ 748105 h 1086640"/>
              <a:gd name="connsiteX26" fmla="*/ 668338 w 777479"/>
              <a:gd name="connsiteY26" fmla="*/ 576655 h 1086640"/>
              <a:gd name="connsiteX27" fmla="*/ 600795 w 777479"/>
              <a:gd name="connsiteY27" fmla="*/ 0 h 108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086640">
                <a:moveTo>
                  <a:pt x="240017" y="276979"/>
                </a:moveTo>
                <a:cubicBezTo>
                  <a:pt x="254106" y="322620"/>
                  <a:pt x="265958" y="441382"/>
                  <a:pt x="239713" y="493312"/>
                </a:cubicBezTo>
                <a:cubicBezTo>
                  <a:pt x="213469" y="545243"/>
                  <a:pt x="121841" y="549668"/>
                  <a:pt x="82550" y="588562"/>
                </a:cubicBezTo>
                <a:cubicBezTo>
                  <a:pt x="43259" y="627456"/>
                  <a:pt x="0" y="701274"/>
                  <a:pt x="3969" y="726674"/>
                </a:cubicBezTo>
                <a:cubicBezTo>
                  <a:pt x="7938" y="752074"/>
                  <a:pt x="64691" y="755646"/>
                  <a:pt x="106363" y="740962"/>
                </a:cubicBezTo>
                <a:cubicBezTo>
                  <a:pt x="148035" y="726278"/>
                  <a:pt x="228203" y="653649"/>
                  <a:pt x="254000" y="638568"/>
                </a:cubicBezTo>
                <a:cubicBezTo>
                  <a:pt x="279797" y="623487"/>
                  <a:pt x="266303" y="625868"/>
                  <a:pt x="261144" y="650474"/>
                </a:cubicBezTo>
                <a:cubicBezTo>
                  <a:pt x="255985" y="675080"/>
                  <a:pt x="233429" y="742549"/>
                  <a:pt x="223044" y="786205"/>
                </a:cubicBezTo>
                <a:cubicBezTo>
                  <a:pt x="212659" y="829861"/>
                  <a:pt x="194650" y="876358"/>
                  <a:pt x="198834" y="912412"/>
                </a:cubicBezTo>
                <a:cubicBezTo>
                  <a:pt x="203018" y="948466"/>
                  <a:pt x="225339" y="1011130"/>
                  <a:pt x="248147" y="1002527"/>
                </a:cubicBezTo>
                <a:cubicBezTo>
                  <a:pt x="270955" y="993924"/>
                  <a:pt x="315657" y="904387"/>
                  <a:pt x="335682" y="860793"/>
                </a:cubicBezTo>
                <a:cubicBezTo>
                  <a:pt x="355707" y="817199"/>
                  <a:pt x="361673" y="749820"/>
                  <a:pt x="368300" y="740961"/>
                </a:cubicBezTo>
                <a:cubicBezTo>
                  <a:pt x="374927" y="732102"/>
                  <a:pt x="369888" y="761203"/>
                  <a:pt x="375444" y="807637"/>
                </a:cubicBezTo>
                <a:cubicBezTo>
                  <a:pt x="381000" y="854072"/>
                  <a:pt x="388938" y="973134"/>
                  <a:pt x="401638" y="1019568"/>
                </a:cubicBezTo>
                <a:cubicBezTo>
                  <a:pt x="414338" y="1066002"/>
                  <a:pt x="434578" y="1085846"/>
                  <a:pt x="451644" y="1086243"/>
                </a:cubicBezTo>
                <a:cubicBezTo>
                  <a:pt x="468710" y="1086640"/>
                  <a:pt x="495301" y="1072749"/>
                  <a:pt x="504032" y="1021949"/>
                </a:cubicBezTo>
                <a:cubicBezTo>
                  <a:pt x="512763" y="971149"/>
                  <a:pt x="500063" y="802476"/>
                  <a:pt x="504032" y="781442"/>
                </a:cubicBezTo>
                <a:cubicBezTo>
                  <a:pt x="508001" y="760408"/>
                  <a:pt x="516335" y="860421"/>
                  <a:pt x="527844" y="895743"/>
                </a:cubicBezTo>
                <a:cubicBezTo>
                  <a:pt x="539353" y="931065"/>
                  <a:pt x="556816" y="973530"/>
                  <a:pt x="573088" y="993374"/>
                </a:cubicBezTo>
                <a:cubicBezTo>
                  <a:pt x="589360" y="1013218"/>
                  <a:pt x="610654" y="1020725"/>
                  <a:pt x="625475" y="1014805"/>
                </a:cubicBezTo>
                <a:cubicBezTo>
                  <a:pt x="640296" y="1008885"/>
                  <a:pt x="658838" y="987620"/>
                  <a:pt x="662013" y="957854"/>
                </a:cubicBezTo>
                <a:cubicBezTo>
                  <a:pt x="665188" y="928088"/>
                  <a:pt x="649424" y="869186"/>
                  <a:pt x="644525" y="836212"/>
                </a:cubicBezTo>
                <a:cubicBezTo>
                  <a:pt x="639626" y="803238"/>
                  <a:pt x="620316" y="747709"/>
                  <a:pt x="632619" y="760012"/>
                </a:cubicBezTo>
                <a:cubicBezTo>
                  <a:pt x="644922" y="772315"/>
                  <a:pt x="695325" y="888599"/>
                  <a:pt x="718344" y="910030"/>
                </a:cubicBezTo>
                <a:cubicBezTo>
                  <a:pt x="741363" y="931461"/>
                  <a:pt x="763985" y="915587"/>
                  <a:pt x="770732" y="888599"/>
                </a:cubicBezTo>
                <a:cubicBezTo>
                  <a:pt x="777479" y="861612"/>
                  <a:pt x="775891" y="800096"/>
                  <a:pt x="758825" y="748105"/>
                </a:cubicBezTo>
                <a:cubicBezTo>
                  <a:pt x="741759" y="696114"/>
                  <a:pt x="694676" y="701339"/>
                  <a:pt x="668338" y="576655"/>
                </a:cubicBezTo>
                <a:cubicBezTo>
                  <a:pt x="642000" y="451971"/>
                  <a:pt x="603176" y="78978"/>
                  <a:pt x="600795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2656419" flipV="1">
            <a:off x="6596881" y="1768892"/>
            <a:ext cx="1046158" cy="1735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45451 h 1155112"/>
              <a:gd name="connsiteX1" fmla="*/ 239713 w 777479"/>
              <a:gd name="connsiteY1" fmla="*/ 561784 h 1155112"/>
              <a:gd name="connsiteX2" fmla="*/ 82550 w 777479"/>
              <a:gd name="connsiteY2" fmla="*/ 657034 h 1155112"/>
              <a:gd name="connsiteX3" fmla="*/ 3969 w 777479"/>
              <a:gd name="connsiteY3" fmla="*/ 795146 h 1155112"/>
              <a:gd name="connsiteX4" fmla="*/ 106363 w 777479"/>
              <a:gd name="connsiteY4" fmla="*/ 809434 h 1155112"/>
              <a:gd name="connsiteX5" fmla="*/ 254000 w 777479"/>
              <a:gd name="connsiteY5" fmla="*/ 707040 h 1155112"/>
              <a:gd name="connsiteX6" fmla="*/ 261144 w 777479"/>
              <a:gd name="connsiteY6" fmla="*/ 718946 h 1155112"/>
              <a:gd name="connsiteX7" fmla="*/ 223044 w 777479"/>
              <a:gd name="connsiteY7" fmla="*/ 854677 h 1155112"/>
              <a:gd name="connsiteX8" fmla="*/ 198834 w 777479"/>
              <a:gd name="connsiteY8" fmla="*/ 980884 h 1155112"/>
              <a:gd name="connsiteX9" fmla="*/ 248147 w 777479"/>
              <a:gd name="connsiteY9" fmla="*/ 1070999 h 1155112"/>
              <a:gd name="connsiteX10" fmla="*/ 335682 w 777479"/>
              <a:gd name="connsiteY10" fmla="*/ 929265 h 1155112"/>
              <a:gd name="connsiteX11" fmla="*/ 368300 w 777479"/>
              <a:gd name="connsiteY11" fmla="*/ 809433 h 1155112"/>
              <a:gd name="connsiteX12" fmla="*/ 375444 w 777479"/>
              <a:gd name="connsiteY12" fmla="*/ 876109 h 1155112"/>
              <a:gd name="connsiteX13" fmla="*/ 401638 w 777479"/>
              <a:gd name="connsiteY13" fmla="*/ 1088040 h 1155112"/>
              <a:gd name="connsiteX14" fmla="*/ 451644 w 777479"/>
              <a:gd name="connsiteY14" fmla="*/ 1154715 h 1155112"/>
              <a:gd name="connsiteX15" fmla="*/ 504032 w 777479"/>
              <a:gd name="connsiteY15" fmla="*/ 1090421 h 1155112"/>
              <a:gd name="connsiteX16" fmla="*/ 504032 w 777479"/>
              <a:gd name="connsiteY16" fmla="*/ 849914 h 1155112"/>
              <a:gd name="connsiteX17" fmla="*/ 527844 w 777479"/>
              <a:gd name="connsiteY17" fmla="*/ 964215 h 1155112"/>
              <a:gd name="connsiteX18" fmla="*/ 573088 w 777479"/>
              <a:gd name="connsiteY18" fmla="*/ 1061846 h 1155112"/>
              <a:gd name="connsiteX19" fmla="*/ 625475 w 777479"/>
              <a:gd name="connsiteY19" fmla="*/ 1083277 h 1155112"/>
              <a:gd name="connsiteX20" fmla="*/ 662013 w 777479"/>
              <a:gd name="connsiteY20" fmla="*/ 1026326 h 1155112"/>
              <a:gd name="connsiteX21" fmla="*/ 644525 w 777479"/>
              <a:gd name="connsiteY21" fmla="*/ 904684 h 1155112"/>
              <a:gd name="connsiteX22" fmla="*/ 632619 w 777479"/>
              <a:gd name="connsiteY22" fmla="*/ 828484 h 1155112"/>
              <a:gd name="connsiteX23" fmla="*/ 718344 w 777479"/>
              <a:gd name="connsiteY23" fmla="*/ 978502 h 1155112"/>
              <a:gd name="connsiteX24" fmla="*/ 770732 w 777479"/>
              <a:gd name="connsiteY24" fmla="*/ 957071 h 1155112"/>
              <a:gd name="connsiteX25" fmla="*/ 758825 w 777479"/>
              <a:gd name="connsiteY25" fmla="*/ 816577 h 1155112"/>
              <a:gd name="connsiteX26" fmla="*/ 668338 w 777479"/>
              <a:gd name="connsiteY26" fmla="*/ 645127 h 1155112"/>
              <a:gd name="connsiteX27" fmla="*/ 570470 w 777479"/>
              <a:gd name="connsiteY27" fmla="*/ 0 h 115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155112">
                <a:moveTo>
                  <a:pt x="240017" y="345451"/>
                </a:moveTo>
                <a:cubicBezTo>
                  <a:pt x="254106" y="391092"/>
                  <a:pt x="265958" y="509854"/>
                  <a:pt x="239713" y="561784"/>
                </a:cubicBezTo>
                <a:cubicBezTo>
                  <a:pt x="213469" y="613715"/>
                  <a:pt x="121841" y="618140"/>
                  <a:pt x="82550" y="657034"/>
                </a:cubicBezTo>
                <a:cubicBezTo>
                  <a:pt x="43259" y="695928"/>
                  <a:pt x="0" y="769746"/>
                  <a:pt x="3969" y="795146"/>
                </a:cubicBezTo>
                <a:cubicBezTo>
                  <a:pt x="7938" y="820546"/>
                  <a:pt x="64691" y="824118"/>
                  <a:pt x="106363" y="809434"/>
                </a:cubicBezTo>
                <a:cubicBezTo>
                  <a:pt x="148035" y="794750"/>
                  <a:pt x="228203" y="722121"/>
                  <a:pt x="254000" y="707040"/>
                </a:cubicBezTo>
                <a:cubicBezTo>
                  <a:pt x="279797" y="691959"/>
                  <a:pt x="266303" y="694340"/>
                  <a:pt x="261144" y="718946"/>
                </a:cubicBezTo>
                <a:cubicBezTo>
                  <a:pt x="255985" y="743552"/>
                  <a:pt x="233429" y="811021"/>
                  <a:pt x="223044" y="854677"/>
                </a:cubicBezTo>
                <a:cubicBezTo>
                  <a:pt x="212659" y="898333"/>
                  <a:pt x="194650" y="944830"/>
                  <a:pt x="198834" y="980884"/>
                </a:cubicBezTo>
                <a:cubicBezTo>
                  <a:pt x="203018" y="1016938"/>
                  <a:pt x="225339" y="1079602"/>
                  <a:pt x="248147" y="1070999"/>
                </a:cubicBezTo>
                <a:cubicBezTo>
                  <a:pt x="270955" y="1062396"/>
                  <a:pt x="315657" y="972859"/>
                  <a:pt x="335682" y="929265"/>
                </a:cubicBezTo>
                <a:cubicBezTo>
                  <a:pt x="355707" y="885671"/>
                  <a:pt x="361673" y="818292"/>
                  <a:pt x="368300" y="809433"/>
                </a:cubicBezTo>
                <a:cubicBezTo>
                  <a:pt x="374927" y="800574"/>
                  <a:pt x="369888" y="829675"/>
                  <a:pt x="375444" y="876109"/>
                </a:cubicBezTo>
                <a:cubicBezTo>
                  <a:pt x="381000" y="922544"/>
                  <a:pt x="388938" y="1041606"/>
                  <a:pt x="401638" y="1088040"/>
                </a:cubicBezTo>
                <a:cubicBezTo>
                  <a:pt x="414338" y="1134474"/>
                  <a:pt x="434578" y="1154318"/>
                  <a:pt x="451644" y="1154715"/>
                </a:cubicBezTo>
                <a:cubicBezTo>
                  <a:pt x="468710" y="1155112"/>
                  <a:pt x="495301" y="1141221"/>
                  <a:pt x="504032" y="1090421"/>
                </a:cubicBezTo>
                <a:cubicBezTo>
                  <a:pt x="512763" y="1039621"/>
                  <a:pt x="500063" y="870948"/>
                  <a:pt x="504032" y="849914"/>
                </a:cubicBezTo>
                <a:cubicBezTo>
                  <a:pt x="508001" y="828880"/>
                  <a:pt x="516335" y="928893"/>
                  <a:pt x="527844" y="964215"/>
                </a:cubicBezTo>
                <a:cubicBezTo>
                  <a:pt x="539353" y="999537"/>
                  <a:pt x="556816" y="1042002"/>
                  <a:pt x="573088" y="1061846"/>
                </a:cubicBezTo>
                <a:cubicBezTo>
                  <a:pt x="589360" y="1081690"/>
                  <a:pt x="610654" y="1089197"/>
                  <a:pt x="625475" y="1083277"/>
                </a:cubicBezTo>
                <a:cubicBezTo>
                  <a:pt x="640296" y="1077357"/>
                  <a:pt x="658838" y="1056092"/>
                  <a:pt x="662013" y="1026326"/>
                </a:cubicBezTo>
                <a:cubicBezTo>
                  <a:pt x="665188" y="996560"/>
                  <a:pt x="649424" y="937658"/>
                  <a:pt x="644525" y="904684"/>
                </a:cubicBezTo>
                <a:cubicBezTo>
                  <a:pt x="639626" y="871710"/>
                  <a:pt x="620316" y="816181"/>
                  <a:pt x="632619" y="828484"/>
                </a:cubicBezTo>
                <a:cubicBezTo>
                  <a:pt x="644922" y="840787"/>
                  <a:pt x="695325" y="957071"/>
                  <a:pt x="718344" y="978502"/>
                </a:cubicBezTo>
                <a:cubicBezTo>
                  <a:pt x="741363" y="999933"/>
                  <a:pt x="763985" y="984059"/>
                  <a:pt x="770732" y="957071"/>
                </a:cubicBezTo>
                <a:cubicBezTo>
                  <a:pt x="777479" y="930084"/>
                  <a:pt x="775891" y="868568"/>
                  <a:pt x="758825" y="816577"/>
                </a:cubicBezTo>
                <a:cubicBezTo>
                  <a:pt x="741759" y="764586"/>
                  <a:pt x="699730" y="781223"/>
                  <a:pt x="668338" y="645127"/>
                </a:cubicBezTo>
                <a:cubicBezTo>
                  <a:pt x="636946" y="509031"/>
                  <a:pt x="572851" y="78978"/>
                  <a:pt x="570470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5" cstate="print"/>
          <a:stretch>
            <a:fillRect/>
          </a:stretch>
        </p:blipFill>
        <p:spPr>
          <a:xfrm>
            <a:off x="10332640" y="4797152"/>
            <a:ext cx="304800" cy="304800"/>
          </a:xfrm>
          <a:prstGeom prst="rect">
            <a:avLst/>
          </a:prstGeom>
        </p:spPr>
      </p:pic>
      <p:pic>
        <p:nvPicPr>
          <p:cNvPr id="110" name="whip.wav">
            <a:hlinkClick r:id="" action="ppaction://media"/>
          </p:cNvPr>
          <p:cNvPicPr>
            <a:picLocks noRot="1" noChangeAspect="1"/>
          </p:cNvPicPr>
          <p:nvPr>
            <a:wavAudioFile r:embed="rId2" name="whip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4365104"/>
            <a:ext cx="304800" cy="304800"/>
          </a:xfrm>
          <a:prstGeom prst="rect">
            <a:avLst/>
          </a:prstGeom>
        </p:spPr>
      </p:pic>
      <p:pic>
        <p:nvPicPr>
          <p:cNvPr id="111" name="printer_switch_on_epson_stylus_sx235w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9828584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04 0.107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>
                <p:cTn id="7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37" grpId="0" animBg="1"/>
      <p:bldP spid="82" grpId="0" animBg="1"/>
      <p:bldP spid="82" grpId="1" animBg="1"/>
      <p:bldP spid="82" grpId="2" animBg="1"/>
      <p:bldP spid="84" grpId="0" animBg="1"/>
      <p:bldP spid="85" grpId="0" animBg="1"/>
      <p:bldP spid="107" grpId="0" animBg="1"/>
      <p:bldP spid="1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0" y="-747464"/>
            <a:ext cx="9144000" cy="5661248"/>
            <a:chOff x="0" y="-747464"/>
            <a:chExt cx="9144000" cy="5661248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2339752" y="3645024"/>
              <a:ext cx="6804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148064" y="-747464"/>
              <a:ext cx="3744416" cy="2664296"/>
              <a:chOff x="-2484784" y="-747464"/>
              <a:chExt cx="3600400" cy="302433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-2340768" y="836712"/>
                <a:ext cx="3312368" cy="1224136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-2340768" y="-603448"/>
                <a:ext cx="3312368" cy="1224136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-2484784" y="-747464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49"/>
            <p:cNvGrpSpPr/>
            <p:nvPr/>
          </p:nvGrpSpPr>
          <p:grpSpPr>
            <a:xfrm>
              <a:off x="467544" y="-603448"/>
              <a:ext cx="1872209" cy="5517232"/>
              <a:chOff x="467544" y="0"/>
              <a:chExt cx="1872209" cy="5517232"/>
            </a:xfrm>
          </p:grpSpPr>
          <p:sp>
            <p:nvSpPr>
              <p:cNvPr id="110" name="Arc 109"/>
              <p:cNvSpPr/>
              <p:nvPr/>
            </p:nvSpPr>
            <p:spPr>
              <a:xfrm>
                <a:off x="467544" y="4941168"/>
                <a:ext cx="1872208" cy="576064"/>
              </a:xfrm>
              <a:prstGeom prst="arc">
                <a:avLst>
                  <a:gd name="adj1" fmla="val 46050"/>
                  <a:gd name="adj2" fmla="val 1073638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Connector 110"/>
              <p:cNvCxnSpPr>
                <a:stCxn id="110" idx="2"/>
              </p:cNvCxnSpPr>
              <p:nvPr/>
            </p:nvCxnSpPr>
            <p:spPr>
              <a:xfrm flipH="1" flipV="1">
                <a:off x="467544" y="0"/>
                <a:ext cx="1689" cy="52464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10" idx="0"/>
              </p:cNvCxnSpPr>
              <p:nvPr/>
            </p:nvCxnSpPr>
            <p:spPr>
              <a:xfrm flipV="1">
                <a:off x="2338866" y="0"/>
                <a:ext cx="887" cy="5241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>
            <a:xfrm>
              <a:off x="0" y="3645024"/>
              <a:ext cx="46754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>
            <a:off x="2663004" y="5345140"/>
            <a:ext cx="540844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3419872" y="5345140"/>
            <a:ext cx="531369" cy="74815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187980" y="5185114"/>
            <a:ext cx="680164" cy="83617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flipH="1">
            <a:off x="6091617" y="5185114"/>
            <a:ext cx="712631" cy="83617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421692" y="3688956"/>
            <a:ext cx="1862276" cy="18361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46"/>
          <p:cNvGrpSpPr/>
          <p:nvPr/>
        </p:nvGrpSpPr>
        <p:grpSpPr>
          <a:xfrm>
            <a:off x="2794147" y="4044416"/>
            <a:ext cx="1117366" cy="1660764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4909693" y="3284984"/>
            <a:ext cx="2110579" cy="205214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46"/>
          <p:cNvGrpSpPr/>
          <p:nvPr/>
        </p:nvGrpSpPr>
        <p:grpSpPr>
          <a:xfrm>
            <a:off x="5220072" y="3645024"/>
            <a:ext cx="1440160" cy="1944216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2128578" y="4653136"/>
            <a:ext cx="1092407" cy="1307274"/>
            <a:chOff x="2128578" y="4077072"/>
            <a:chExt cx="1092407" cy="1307274"/>
          </a:xfrm>
        </p:grpSpPr>
        <p:grpSp>
          <p:nvGrpSpPr>
            <p:cNvPr id="5" name="Group 36"/>
            <p:cNvGrpSpPr/>
            <p:nvPr/>
          </p:nvGrpSpPr>
          <p:grpSpPr>
            <a:xfrm rot="15323707">
              <a:off x="2299977" y="4463337"/>
              <a:ext cx="749610" cy="1092407"/>
              <a:chOff x="1115616" y="2852936"/>
              <a:chExt cx="1008112" cy="172819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115616" y="2852936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rot="10800000" flipV="1">
              <a:off x="2339752" y="4077072"/>
              <a:ext cx="578356" cy="9444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4019105" y="4646799"/>
            <a:ext cx="567680" cy="1059327"/>
            <a:chOff x="4019105" y="4070735"/>
            <a:chExt cx="567680" cy="1059327"/>
          </a:xfrm>
        </p:grpSpPr>
        <p:sp>
          <p:nvSpPr>
            <p:cNvPr id="39" name="Freeform 38"/>
            <p:cNvSpPr/>
            <p:nvPr/>
          </p:nvSpPr>
          <p:spPr>
            <a:xfrm rot="20508158">
              <a:off x="4019105" y="4070735"/>
              <a:ext cx="567680" cy="91854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41"/>
            <p:cNvGrpSpPr/>
            <p:nvPr/>
          </p:nvGrpSpPr>
          <p:grpSpPr>
            <a:xfrm rot="1627141">
              <a:off x="4467432" y="4337974"/>
              <a:ext cx="72008" cy="792088"/>
              <a:chOff x="755576" y="1052736"/>
              <a:chExt cx="72008" cy="792088"/>
            </a:xfrm>
            <a:solidFill>
              <a:srgbClr val="FFFF00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755576" y="1196752"/>
                <a:ext cx="72008" cy="6480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755576" y="1052736"/>
                <a:ext cx="72008" cy="144016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" name="Group 66"/>
          <p:cNvGrpSpPr/>
          <p:nvPr/>
        </p:nvGrpSpPr>
        <p:grpSpPr>
          <a:xfrm>
            <a:off x="4731867" y="4221088"/>
            <a:ext cx="928178" cy="1080120"/>
            <a:chOff x="4731867" y="3645024"/>
            <a:chExt cx="928178" cy="1080120"/>
          </a:xfrm>
        </p:grpSpPr>
        <p:sp>
          <p:nvSpPr>
            <p:cNvPr id="36" name="Freeform 35"/>
            <p:cNvSpPr/>
            <p:nvPr/>
          </p:nvSpPr>
          <p:spPr>
            <a:xfrm rot="10800000" flipV="1">
              <a:off x="4731867" y="3645024"/>
              <a:ext cx="713989" cy="10801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42"/>
            <p:cNvGrpSpPr/>
            <p:nvPr/>
          </p:nvGrpSpPr>
          <p:grpSpPr>
            <a:xfrm rot="7952956">
              <a:off x="5227997" y="3975367"/>
              <a:ext cx="72008" cy="792088"/>
              <a:chOff x="755576" y="1052736"/>
              <a:chExt cx="72008" cy="792088"/>
            </a:xfrm>
            <a:solidFill>
              <a:srgbClr val="FFFF00"/>
            </a:solidFill>
          </p:grpSpPr>
          <p:sp>
            <p:nvSpPr>
              <p:cNvPr id="44" name="Rectangle 43"/>
              <p:cNvSpPr/>
              <p:nvPr/>
            </p:nvSpPr>
            <p:spPr>
              <a:xfrm>
                <a:off x="755576" y="1196752"/>
                <a:ext cx="72008" cy="64807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55576" y="1052736"/>
                <a:ext cx="72008" cy="144016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77"/>
          <p:cNvGrpSpPr/>
          <p:nvPr/>
        </p:nvGrpSpPr>
        <p:grpSpPr>
          <a:xfrm>
            <a:off x="6444208" y="4221088"/>
            <a:ext cx="828264" cy="1325612"/>
            <a:chOff x="6444208" y="3645024"/>
            <a:chExt cx="828264" cy="1325612"/>
          </a:xfrm>
        </p:grpSpPr>
        <p:grpSp>
          <p:nvGrpSpPr>
            <p:cNvPr id="17" name="Group 36"/>
            <p:cNvGrpSpPr/>
            <p:nvPr/>
          </p:nvGrpSpPr>
          <p:grpSpPr>
            <a:xfrm rot="9718133">
              <a:off x="6522862" y="3878229"/>
              <a:ext cx="749610" cy="1092407"/>
              <a:chOff x="1115616" y="2852936"/>
              <a:chExt cx="1008112" cy="172819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115616" y="2852936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>
              <a:off x="6444208" y="3645024"/>
              <a:ext cx="627898" cy="10541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46"/>
          <p:cNvGrpSpPr/>
          <p:nvPr/>
        </p:nvGrpSpPr>
        <p:grpSpPr>
          <a:xfrm>
            <a:off x="3203848" y="4005064"/>
            <a:ext cx="1117366" cy="1660764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146"/>
          <p:cNvGrpSpPr/>
          <p:nvPr/>
        </p:nvGrpSpPr>
        <p:grpSpPr>
          <a:xfrm>
            <a:off x="4860032" y="3645024"/>
            <a:ext cx="1440160" cy="1944216"/>
            <a:chOff x="3521684" y="2462435"/>
            <a:chExt cx="1728192" cy="2540099"/>
          </a:xfrm>
          <a:solidFill>
            <a:schemeClr val="bg1">
              <a:lumMod val="50000"/>
            </a:schemeClr>
          </a:solidFill>
        </p:grpSpPr>
        <p:sp>
          <p:nvSpPr>
            <p:cNvPr id="55" name="Oval 54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Arc 56"/>
            <p:cNvSpPr/>
            <p:nvPr/>
          </p:nvSpPr>
          <p:spPr>
            <a:xfrm>
              <a:off x="3521684" y="3512333"/>
              <a:ext cx="1728192" cy="1490201"/>
            </a:xfrm>
            <a:prstGeom prst="arc">
              <a:avLst>
                <a:gd name="adj1" fmla="val 13919794"/>
                <a:gd name="adj2" fmla="val 184411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Group 146"/>
          <p:cNvGrpSpPr/>
          <p:nvPr/>
        </p:nvGrpSpPr>
        <p:grpSpPr>
          <a:xfrm>
            <a:off x="5220072" y="3645024"/>
            <a:ext cx="1440160" cy="1080120"/>
            <a:chOff x="3521684" y="2368357"/>
            <a:chExt cx="1728192" cy="1411166"/>
          </a:xfrm>
          <a:solidFill>
            <a:schemeClr val="bg1">
              <a:lumMod val="50000"/>
            </a:schemeClr>
          </a:solidFill>
        </p:grpSpPr>
        <p:sp>
          <p:nvSpPr>
            <p:cNvPr id="76" name="Oval 75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Arc 78"/>
            <p:cNvSpPr/>
            <p:nvPr/>
          </p:nvSpPr>
          <p:spPr>
            <a:xfrm flipV="1">
              <a:off x="3521684" y="2368357"/>
              <a:ext cx="1728192" cy="1411166"/>
            </a:xfrm>
            <a:prstGeom prst="arc">
              <a:avLst>
                <a:gd name="adj1" fmla="val 11877300"/>
                <a:gd name="adj2" fmla="val 20350019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0" name="Group 146"/>
          <p:cNvGrpSpPr/>
          <p:nvPr/>
        </p:nvGrpSpPr>
        <p:grpSpPr>
          <a:xfrm>
            <a:off x="2806562" y="3789040"/>
            <a:ext cx="1117366" cy="1041826"/>
            <a:chOff x="3521684" y="2139036"/>
            <a:chExt cx="1728192" cy="1593448"/>
          </a:xfrm>
          <a:solidFill>
            <a:schemeClr val="bg1">
              <a:lumMod val="50000"/>
            </a:schemeClr>
          </a:solidFill>
        </p:grpSpPr>
        <p:sp>
          <p:nvSpPr>
            <p:cNvPr id="81" name="Oval 80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Arc 82"/>
            <p:cNvSpPr/>
            <p:nvPr/>
          </p:nvSpPr>
          <p:spPr>
            <a:xfrm flipV="1">
              <a:off x="3521684" y="2139036"/>
              <a:ext cx="1728192" cy="1593448"/>
            </a:xfrm>
            <a:prstGeom prst="arc">
              <a:avLst>
                <a:gd name="adj1" fmla="val 11332950"/>
                <a:gd name="adj2" fmla="val 20991012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979712" y="3274888"/>
            <a:ext cx="5047917" cy="2386360"/>
            <a:chOff x="1994702" y="3284984"/>
            <a:chExt cx="5047917" cy="238636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3284984"/>
              <a:ext cx="2686643" cy="2261716"/>
              <a:chOff x="4283968" y="764704"/>
              <a:chExt cx="2686643" cy="226171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860032" y="764704"/>
                <a:ext cx="2110579" cy="2261716"/>
                <a:chOff x="4860032" y="764704"/>
                <a:chExt cx="2110579" cy="2261716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4860032" y="764704"/>
                  <a:ext cx="2110579" cy="205214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1" name="Group 77"/>
                <p:cNvGrpSpPr/>
                <p:nvPr/>
              </p:nvGrpSpPr>
              <p:grpSpPr>
                <a:xfrm>
                  <a:off x="6012160" y="1700808"/>
                  <a:ext cx="828264" cy="1325612"/>
                  <a:chOff x="6444208" y="3645024"/>
                  <a:chExt cx="828264" cy="1325612"/>
                </a:xfrm>
              </p:grpSpPr>
              <p:grpSp>
                <p:nvGrpSpPr>
                  <p:cNvPr id="62" name="Group 36"/>
                  <p:cNvGrpSpPr/>
                  <p:nvPr/>
                </p:nvGrpSpPr>
                <p:grpSpPr>
                  <a:xfrm rot="9718133">
                    <a:off x="6522862" y="3878229"/>
                    <a:ext cx="749610" cy="1092407"/>
                    <a:chOff x="1115616" y="2852936"/>
                    <a:chExt cx="1008112" cy="1728192"/>
                  </a:xfrm>
                </p:grpSpPr>
                <p:sp>
                  <p:nvSpPr>
                    <p:cNvPr id="64" name="Rounded Rectangle 63"/>
                    <p:cNvSpPr/>
                    <p:nvPr/>
                  </p:nvSpPr>
                  <p:spPr>
                    <a:xfrm>
                      <a:off x="1115616" y="2852936"/>
                      <a:ext cx="1008112" cy="1728192"/>
                    </a:xfrm>
                    <a:prstGeom prst="roundRect">
                      <a:avLst>
                        <a:gd name="adj" fmla="val 6899"/>
                      </a:avLst>
                    </a:prstGeom>
                    <a:solidFill>
                      <a:srgbClr val="666699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1259632" y="2996952"/>
                      <a:ext cx="720080" cy="12241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................ __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............. __</a:t>
                      </a:r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1403648" y="2924944"/>
                      <a:ext cx="432048" cy="144016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3" name="Freeform 62"/>
                  <p:cNvSpPr/>
                  <p:nvPr/>
                </p:nvSpPr>
                <p:spPr>
                  <a:xfrm>
                    <a:off x="6444208" y="3645024"/>
                    <a:ext cx="627898" cy="1054175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96" name="Group 146"/>
              <p:cNvGrpSpPr/>
              <p:nvPr/>
            </p:nvGrpSpPr>
            <p:grpSpPr>
              <a:xfrm>
                <a:off x="4283968" y="1124744"/>
                <a:ext cx="1440160" cy="1080120"/>
                <a:chOff x="3521684" y="2368357"/>
                <a:chExt cx="1728192" cy="141116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7" name="Oval 96"/>
                <p:cNvSpPr/>
                <p:nvPr/>
              </p:nvSpPr>
              <p:spPr>
                <a:xfrm>
                  <a:off x="4626315" y="2462435"/>
                  <a:ext cx="157633" cy="3905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flipV="1">
                  <a:off x="3521684" y="2368357"/>
                  <a:ext cx="1728192" cy="1411166"/>
                </a:xfrm>
                <a:prstGeom prst="arc">
                  <a:avLst>
                    <a:gd name="adj1" fmla="val 15851638"/>
                    <a:gd name="adj2" fmla="val 20350019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104" name="Group 103"/>
            <p:cNvGrpSpPr/>
            <p:nvPr/>
          </p:nvGrpSpPr>
          <p:grpSpPr>
            <a:xfrm>
              <a:off x="1994702" y="3687052"/>
              <a:ext cx="2418473" cy="1984292"/>
              <a:chOff x="1907704" y="980728"/>
              <a:chExt cx="2418473" cy="1984292"/>
            </a:xfrm>
          </p:grpSpPr>
          <p:grpSp>
            <p:nvGrpSpPr>
              <p:cNvPr id="91" name="Group 36"/>
              <p:cNvGrpSpPr/>
              <p:nvPr/>
            </p:nvGrpSpPr>
            <p:grpSpPr>
              <a:xfrm rot="16492998">
                <a:off x="3405169" y="1718562"/>
                <a:ext cx="749610" cy="1092407"/>
                <a:chOff x="1115616" y="2852936"/>
                <a:chExt cx="1008112" cy="1728192"/>
              </a:xfrm>
            </p:grpSpPr>
            <p:sp>
              <p:nvSpPr>
                <p:cNvPr id="93" name="Rounded Rectangle 92"/>
                <p:cNvSpPr/>
                <p:nvPr/>
              </p:nvSpPr>
              <p:spPr>
                <a:xfrm>
                  <a:off x="1115616" y="2852936"/>
                  <a:ext cx="1008112" cy="1728192"/>
                </a:xfrm>
                <a:prstGeom prst="roundRect">
                  <a:avLst>
                    <a:gd name="adj" fmla="val 6899"/>
                  </a:avLst>
                </a:prstGeom>
                <a:solidFill>
                  <a:srgbClr val="6666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259632" y="2996952"/>
                  <a:ext cx="720080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GB" sz="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................ __</a:t>
                  </a:r>
                </a:p>
                <a:p>
                  <a:pPr algn="ctr"/>
                  <a:r>
                    <a:rPr lang="en-GB" sz="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............. __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403648" y="2924944"/>
                  <a:ext cx="432048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2339752" y="980728"/>
                <a:ext cx="1862276" cy="18361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5" name="Group 65"/>
              <p:cNvGrpSpPr/>
              <p:nvPr/>
            </p:nvGrpSpPr>
            <p:grpSpPr>
              <a:xfrm rot="1050969">
                <a:off x="3206086" y="1905693"/>
                <a:ext cx="567680" cy="1059327"/>
                <a:chOff x="4019105" y="4070735"/>
                <a:chExt cx="567680" cy="1059327"/>
              </a:xfrm>
            </p:grpSpPr>
            <p:sp>
              <p:nvSpPr>
                <p:cNvPr id="86" name="Freeform 85"/>
                <p:cNvSpPr/>
                <p:nvPr/>
              </p:nvSpPr>
              <p:spPr>
                <a:xfrm rot="20508158">
                  <a:off x="4019105" y="4070735"/>
                  <a:ext cx="567680" cy="918543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7" name="Group 41"/>
                <p:cNvGrpSpPr/>
                <p:nvPr/>
              </p:nvGrpSpPr>
              <p:grpSpPr>
                <a:xfrm rot="1627141">
                  <a:off x="4467432" y="4337974"/>
                  <a:ext cx="72008" cy="792088"/>
                  <a:chOff x="755576" y="1052736"/>
                  <a:chExt cx="72008" cy="792088"/>
                </a:xfrm>
                <a:solidFill>
                  <a:srgbClr val="FFFF00"/>
                </a:solidFill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755576" y="1196752"/>
                    <a:ext cx="72008" cy="648072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Isosceles Triangle 88"/>
                  <p:cNvSpPr/>
                  <p:nvPr/>
                </p:nvSpPr>
                <p:spPr>
                  <a:xfrm>
                    <a:off x="755576" y="1052736"/>
                    <a:ext cx="72008" cy="144016"/>
                  </a:xfrm>
                  <a:prstGeom prst="triangl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00" name="Group 146"/>
              <p:cNvGrpSpPr/>
              <p:nvPr/>
            </p:nvGrpSpPr>
            <p:grpSpPr>
              <a:xfrm>
                <a:off x="1907704" y="1124744"/>
                <a:ext cx="1117366" cy="1041826"/>
                <a:chOff x="3521684" y="2139036"/>
                <a:chExt cx="1728192" cy="1593448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626315" y="2462435"/>
                  <a:ext cx="157633" cy="3905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flipV="1">
                  <a:off x="3521684" y="2139036"/>
                  <a:ext cx="1728192" cy="1593448"/>
                </a:xfrm>
                <a:prstGeom prst="arc">
                  <a:avLst>
                    <a:gd name="adj1" fmla="val 15795838"/>
                    <a:gd name="adj2" fmla="val 20991012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pic>
        <p:nvPicPr>
          <p:cNvPr id="90" name="printer_switch_on_epson_stylus_sx235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5657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0"/>
          <p:cNvGrpSpPr/>
          <p:nvPr/>
        </p:nvGrpSpPr>
        <p:grpSpPr>
          <a:xfrm>
            <a:off x="-2376264" y="-1107504"/>
            <a:ext cx="4752528" cy="5328592"/>
            <a:chOff x="-2484784" y="-747464"/>
            <a:chExt cx="3600400" cy="3024336"/>
          </a:xfrm>
        </p:grpSpPr>
        <p:sp>
          <p:nvSpPr>
            <p:cNvPr id="222" name="Rectangle 221"/>
            <p:cNvSpPr/>
            <p:nvPr/>
          </p:nvSpPr>
          <p:spPr>
            <a:xfrm>
              <a:off x="-2340768" y="836712"/>
              <a:ext cx="3312368" cy="12241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2340768" y="-603448"/>
              <a:ext cx="3312368" cy="12241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-2484784" y="-747464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3423683" y="2420888"/>
            <a:ext cx="1148317" cy="2818900"/>
            <a:chOff x="-1836712" y="1340768"/>
            <a:chExt cx="1148317" cy="2818900"/>
          </a:xfrm>
        </p:grpSpPr>
        <p:grpSp>
          <p:nvGrpSpPr>
            <p:cNvPr id="238" name="Group 130"/>
            <p:cNvGrpSpPr/>
            <p:nvPr/>
          </p:nvGrpSpPr>
          <p:grpSpPr>
            <a:xfrm rot="492249">
              <a:off x="-1836712" y="1340768"/>
              <a:ext cx="1079339" cy="2818900"/>
              <a:chOff x="9144000" y="1358770"/>
              <a:chExt cx="1382611" cy="3615268"/>
            </a:xfrm>
          </p:grpSpPr>
          <p:sp>
            <p:nvSpPr>
              <p:cNvPr id="249" name="Freeform 248"/>
              <p:cNvSpPr/>
              <p:nvPr/>
            </p:nvSpPr>
            <p:spPr>
              <a:xfrm>
                <a:off x="9144000" y="2204864"/>
                <a:ext cx="360040" cy="1224136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Freeform 249"/>
              <p:cNvSpPr/>
              <p:nvPr/>
            </p:nvSpPr>
            <p:spPr>
              <a:xfrm flipH="1">
                <a:off x="10224120" y="2256761"/>
                <a:ext cx="302491" cy="11203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1" name="Group 118"/>
              <p:cNvGrpSpPr/>
              <p:nvPr/>
            </p:nvGrpSpPr>
            <p:grpSpPr>
              <a:xfrm>
                <a:off x="9288016" y="1358770"/>
                <a:ext cx="1229019" cy="3615268"/>
                <a:chOff x="6156176" y="1970838"/>
                <a:chExt cx="1229019" cy="3615268"/>
              </a:xfrm>
            </p:grpSpPr>
            <p:sp>
              <p:nvSpPr>
                <p:cNvPr id="255" name="Freeform 254"/>
                <p:cNvSpPr/>
                <p:nvPr/>
              </p:nvSpPr>
              <p:spPr>
                <a:xfrm flipH="1">
                  <a:off x="6804248" y="4725144"/>
                  <a:ext cx="580947" cy="86096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6156176" y="4725144"/>
                  <a:ext cx="504056" cy="86096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7" name="Rounded Rectangle 256"/>
                <p:cNvSpPr/>
                <p:nvPr/>
              </p:nvSpPr>
              <p:spPr>
                <a:xfrm>
                  <a:off x="6300192" y="1970838"/>
                  <a:ext cx="864096" cy="29163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8" name="Chord 257"/>
                <p:cNvSpPr/>
                <p:nvPr/>
              </p:nvSpPr>
              <p:spPr>
                <a:xfrm>
                  <a:off x="6520473" y="2445092"/>
                  <a:ext cx="504056" cy="336890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39" name="Freeform 238"/>
            <p:cNvSpPr/>
            <p:nvPr/>
          </p:nvSpPr>
          <p:spPr>
            <a:xfrm rot="492249">
              <a:off x="-1704671" y="2001931"/>
              <a:ext cx="167303" cy="349062"/>
            </a:xfrm>
            <a:custGeom>
              <a:avLst/>
              <a:gdLst>
                <a:gd name="connsiteX0" fmla="*/ 214312 w 214312"/>
                <a:gd name="connsiteY0" fmla="*/ 0 h 447675"/>
                <a:gd name="connsiteX1" fmla="*/ 0 w 214312"/>
                <a:gd name="connsiteY1" fmla="*/ 328612 h 447675"/>
                <a:gd name="connsiteX2" fmla="*/ 214312 w 214312"/>
                <a:gd name="connsiteY2" fmla="*/ 447675 h 447675"/>
                <a:gd name="connsiteX3" fmla="*/ 214312 w 214312"/>
                <a:gd name="connsiteY3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447675">
                  <a:moveTo>
                    <a:pt x="214312" y="0"/>
                  </a:moveTo>
                  <a:lnTo>
                    <a:pt x="0" y="328612"/>
                  </a:lnTo>
                  <a:lnTo>
                    <a:pt x="214312" y="447675"/>
                  </a:lnTo>
                  <a:lnTo>
                    <a:pt x="214312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Freeform 239"/>
            <p:cNvSpPr/>
            <p:nvPr/>
          </p:nvSpPr>
          <p:spPr>
            <a:xfrm rot="492249">
              <a:off x="-861320" y="2173328"/>
              <a:ext cx="133843" cy="289647"/>
            </a:xfrm>
            <a:custGeom>
              <a:avLst/>
              <a:gdLst>
                <a:gd name="connsiteX0" fmla="*/ 0 w 171450"/>
                <a:gd name="connsiteY0" fmla="*/ 0 h 371475"/>
                <a:gd name="connsiteX1" fmla="*/ 14288 w 171450"/>
                <a:gd name="connsiteY1" fmla="*/ 371475 h 371475"/>
                <a:gd name="connsiteX2" fmla="*/ 171450 w 171450"/>
                <a:gd name="connsiteY2" fmla="*/ 295275 h 371475"/>
                <a:gd name="connsiteX3" fmla="*/ 0 w 171450"/>
                <a:gd name="connsiteY3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71475">
                  <a:moveTo>
                    <a:pt x="0" y="0"/>
                  </a:moveTo>
                  <a:lnTo>
                    <a:pt x="14288" y="371475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Rectangle 240"/>
            <p:cNvSpPr/>
            <p:nvPr/>
          </p:nvSpPr>
          <p:spPr>
            <a:xfrm rot="492249">
              <a:off x="-1595238" y="2580397"/>
              <a:ext cx="674559" cy="11229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Rectangle 241"/>
            <p:cNvSpPr/>
            <p:nvPr/>
          </p:nvSpPr>
          <p:spPr>
            <a:xfrm rot="492249">
              <a:off x="-1647316" y="2688954"/>
              <a:ext cx="674559" cy="6176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Rectangle 242"/>
            <p:cNvSpPr/>
            <p:nvPr/>
          </p:nvSpPr>
          <p:spPr>
            <a:xfrm rot="492249">
              <a:off x="-1611262" y="2691540"/>
              <a:ext cx="674559" cy="11229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Chord 243"/>
            <p:cNvSpPr/>
            <p:nvPr/>
          </p:nvSpPr>
          <p:spPr>
            <a:xfrm rot="492249">
              <a:off x="-1688512" y="2966729"/>
              <a:ext cx="674559" cy="633526"/>
            </a:xfrm>
            <a:prstGeom prst="chord">
              <a:avLst>
                <a:gd name="adj1" fmla="val 364880"/>
                <a:gd name="adj2" fmla="val 10514780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5" name="Group 211"/>
            <p:cNvGrpSpPr/>
            <p:nvPr/>
          </p:nvGrpSpPr>
          <p:grpSpPr>
            <a:xfrm rot="2497636">
              <a:off x="-1475380" y="1341012"/>
              <a:ext cx="786985" cy="673754"/>
              <a:chOff x="-1376095" y="1275869"/>
              <a:chExt cx="786985" cy="673754"/>
            </a:xfrm>
          </p:grpSpPr>
          <p:sp>
            <p:nvSpPr>
              <p:cNvPr id="247" name="Chord 246"/>
              <p:cNvSpPr/>
              <p:nvPr/>
            </p:nvSpPr>
            <p:spPr>
              <a:xfrm rot="492249">
                <a:off x="-1376095" y="1275869"/>
                <a:ext cx="786985" cy="673754"/>
              </a:xfrm>
              <a:prstGeom prst="chord">
                <a:avLst>
                  <a:gd name="adj1" fmla="val 10640031"/>
                  <a:gd name="adj2" fmla="val 120154"/>
                </a:avLst>
              </a:pr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92249">
                <a:off x="-1015733" y="1277524"/>
                <a:ext cx="112426" cy="350241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9" name="Moon 258"/>
            <p:cNvSpPr/>
            <p:nvPr/>
          </p:nvSpPr>
          <p:spPr>
            <a:xfrm rot="5890009">
              <a:off x="-1407115" y="2017550"/>
              <a:ext cx="399763" cy="562161"/>
            </a:xfrm>
            <a:prstGeom prst="moon">
              <a:avLst>
                <a:gd name="adj" fmla="val 6804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3423683" y="2420888"/>
            <a:ext cx="1148317" cy="2818900"/>
            <a:chOff x="-1713586" y="1372830"/>
            <a:chExt cx="1148317" cy="2818900"/>
          </a:xfrm>
        </p:grpSpPr>
        <p:grpSp>
          <p:nvGrpSpPr>
            <p:cNvPr id="164" name="Group 130"/>
            <p:cNvGrpSpPr/>
            <p:nvPr/>
          </p:nvGrpSpPr>
          <p:grpSpPr>
            <a:xfrm rot="492249">
              <a:off x="-1713586" y="1372830"/>
              <a:ext cx="1079339" cy="2818900"/>
              <a:chOff x="9144000" y="1358770"/>
              <a:chExt cx="1382611" cy="3615268"/>
            </a:xfrm>
          </p:grpSpPr>
          <p:sp>
            <p:nvSpPr>
              <p:cNvPr id="173" name="Freeform 172"/>
              <p:cNvSpPr/>
              <p:nvPr/>
            </p:nvSpPr>
            <p:spPr>
              <a:xfrm>
                <a:off x="9144000" y="2204864"/>
                <a:ext cx="360040" cy="1224136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Freeform 173"/>
              <p:cNvSpPr/>
              <p:nvPr/>
            </p:nvSpPr>
            <p:spPr>
              <a:xfrm flipH="1">
                <a:off x="10224120" y="2256761"/>
                <a:ext cx="302491" cy="11203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5" name="Group 118"/>
              <p:cNvGrpSpPr/>
              <p:nvPr/>
            </p:nvGrpSpPr>
            <p:grpSpPr>
              <a:xfrm>
                <a:off x="9288016" y="1358770"/>
                <a:ext cx="1229019" cy="3615268"/>
                <a:chOff x="6156176" y="1970838"/>
                <a:chExt cx="1229019" cy="3615268"/>
              </a:xfrm>
            </p:grpSpPr>
            <p:sp>
              <p:nvSpPr>
                <p:cNvPr id="180" name="Freeform 179"/>
                <p:cNvSpPr/>
                <p:nvPr/>
              </p:nvSpPr>
              <p:spPr>
                <a:xfrm flipH="1">
                  <a:off x="6804248" y="4725144"/>
                  <a:ext cx="580947" cy="86096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6156176" y="4725144"/>
                  <a:ext cx="504056" cy="86096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>
                <a:xfrm>
                  <a:off x="6300192" y="1970838"/>
                  <a:ext cx="864096" cy="29163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Chord 182"/>
                <p:cNvSpPr/>
                <p:nvPr/>
              </p:nvSpPr>
              <p:spPr>
                <a:xfrm>
                  <a:off x="6485736" y="2811408"/>
                  <a:ext cx="504056" cy="336890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7" name="Group 53"/>
              <p:cNvGrpSpPr/>
              <p:nvPr/>
            </p:nvGrpSpPr>
            <p:grpSpPr>
              <a:xfrm>
                <a:off x="9619848" y="1880828"/>
                <a:ext cx="504056" cy="216024"/>
                <a:chOff x="2302671" y="2170872"/>
                <a:chExt cx="576064" cy="288032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2734719" y="2170872"/>
                  <a:ext cx="144016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2302671" y="2170872"/>
                  <a:ext cx="144016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65" name="Freeform 164"/>
            <p:cNvSpPr/>
            <p:nvPr/>
          </p:nvSpPr>
          <p:spPr>
            <a:xfrm rot="492249">
              <a:off x="-1581545" y="2033993"/>
              <a:ext cx="167303" cy="349062"/>
            </a:xfrm>
            <a:custGeom>
              <a:avLst/>
              <a:gdLst>
                <a:gd name="connsiteX0" fmla="*/ 214312 w 214312"/>
                <a:gd name="connsiteY0" fmla="*/ 0 h 447675"/>
                <a:gd name="connsiteX1" fmla="*/ 0 w 214312"/>
                <a:gd name="connsiteY1" fmla="*/ 328612 h 447675"/>
                <a:gd name="connsiteX2" fmla="*/ 214312 w 214312"/>
                <a:gd name="connsiteY2" fmla="*/ 447675 h 447675"/>
                <a:gd name="connsiteX3" fmla="*/ 214312 w 214312"/>
                <a:gd name="connsiteY3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447675">
                  <a:moveTo>
                    <a:pt x="214312" y="0"/>
                  </a:moveTo>
                  <a:lnTo>
                    <a:pt x="0" y="328612"/>
                  </a:lnTo>
                  <a:lnTo>
                    <a:pt x="214312" y="447675"/>
                  </a:lnTo>
                  <a:lnTo>
                    <a:pt x="214312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 rot="492249">
              <a:off x="-738194" y="2205390"/>
              <a:ext cx="133843" cy="289647"/>
            </a:xfrm>
            <a:custGeom>
              <a:avLst/>
              <a:gdLst>
                <a:gd name="connsiteX0" fmla="*/ 0 w 171450"/>
                <a:gd name="connsiteY0" fmla="*/ 0 h 371475"/>
                <a:gd name="connsiteX1" fmla="*/ 14288 w 171450"/>
                <a:gd name="connsiteY1" fmla="*/ 371475 h 371475"/>
                <a:gd name="connsiteX2" fmla="*/ 171450 w 171450"/>
                <a:gd name="connsiteY2" fmla="*/ 295275 h 371475"/>
                <a:gd name="connsiteX3" fmla="*/ 0 w 171450"/>
                <a:gd name="connsiteY3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71475">
                  <a:moveTo>
                    <a:pt x="0" y="0"/>
                  </a:moveTo>
                  <a:lnTo>
                    <a:pt x="14288" y="371475"/>
                  </a:lnTo>
                  <a:lnTo>
                    <a:pt x="171450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 rot="492249">
              <a:off x="-1472112" y="2612459"/>
              <a:ext cx="674559" cy="11229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/>
            <p:cNvSpPr/>
            <p:nvPr/>
          </p:nvSpPr>
          <p:spPr>
            <a:xfrm rot="492249">
              <a:off x="-1524190" y="2721016"/>
              <a:ext cx="674559" cy="6176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 rot="492249">
              <a:off x="-1488136" y="2723602"/>
              <a:ext cx="674559" cy="11229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Chord 169"/>
            <p:cNvSpPr/>
            <p:nvPr/>
          </p:nvSpPr>
          <p:spPr>
            <a:xfrm rot="492249">
              <a:off x="-1565386" y="2998791"/>
              <a:ext cx="674559" cy="633526"/>
            </a:xfrm>
            <a:prstGeom prst="chord">
              <a:avLst>
                <a:gd name="adj1" fmla="val 364880"/>
                <a:gd name="adj2" fmla="val 10514780"/>
              </a:avLst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2" name="Group 211"/>
            <p:cNvGrpSpPr/>
            <p:nvPr/>
          </p:nvGrpSpPr>
          <p:grpSpPr>
            <a:xfrm rot="2497636">
              <a:off x="-1352254" y="1373074"/>
              <a:ext cx="786985" cy="673754"/>
              <a:chOff x="-1376095" y="1275869"/>
              <a:chExt cx="786985" cy="673754"/>
            </a:xfrm>
          </p:grpSpPr>
          <p:sp>
            <p:nvSpPr>
              <p:cNvPr id="171" name="Chord 170"/>
              <p:cNvSpPr/>
              <p:nvPr/>
            </p:nvSpPr>
            <p:spPr>
              <a:xfrm rot="492249">
                <a:off x="-1376095" y="1275869"/>
                <a:ext cx="786985" cy="673754"/>
              </a:xfrm>
              <a:prstGeom prst="chord">
                <a:avLst>
                  <a:gd name="adj1" fmla="val 10640031"/>
                  <a:gd name="adj2" fmla="val 120154"/>
                </a:avLst>
              </a:prstGeom>
              <a:solidFill>
                <a:srgbClr val="00206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492249">
                <a:off x="-1015733" y="1277524"/>
                <a:ext cx="112426" cy="350241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1" name="Oval 210"/>
            <p:cNvSpPr/>
            <p:nvPr/>
          </p:nvSpPr>
          <p:spPr>
            <a:xfrm rot="492249">
              <a:off x="-1176518" y="2398774"/>
              <a:ext cx="215816" cy="1515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45"/>
          <p:cNvGrpSpPr>
            <a:grpSpLocks noChangeAspect="1"/>
          </p:cNvGrpSpPr>
          <p:nvPr/>
        </p:nvGrpSpPr>
        <p:grpSpPr>
          <a:xfrm rot="10340008">
            <a:off x="5534106" y="2076503"/>
            <a:ext cx="1419042" cy="1564426"/>
            <a:chOff x="6516216" y="1268760"/>
            <a:chExt cx="1368152" cy="1584176"/>
          </a:xfrm>
        </p:grpSpPr>
        <p:sp>
          <p:nvSpPr>
            <p:cNvPr id="147" name="Rectangle 146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Trapezoid 149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nip Same Side Corner Rectangle 155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121"/>
          <p:cNvGrpSpPr>
            <a:grpSpLocks noChangeAspect="1"/>
          </p:cNvGrpSpPr>
          <p:nvPr/>
        </p:nvGrpSpPr>
        <p:grpSpPr>
          <a:xfrm rot="20648130">
            <a:off x="6486996" y="3305131"/>
            <a:ext cx="1419042" cy="1564426"/>
            <a:chOff x="6516216" y="1268760"/>
            <a:chExt cx="1368152" cy="1584176"/>
          </a:xfrm>
        </p:grpSpPr>
        <p:sp>
          <p:nvSpPr>
            <p:cNvPr id="123" name="Rectangle 12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Trapezoid 12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nip Same Side Corner Rectangle 13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1"/>
          <p:cNvGrpSpPr>
            <a:grpSpLocks noChangeAspect="1"/>
          </p:cNvGrpSpPr>
          <p:nvPr/>
        </p:nvGrpSpPr>
        <p:grpSpPr>
          <a:xfrm rot="526527">
            <a:off x="1226647" y="3528089"/>
            <a:ext cx="1419042" cy="1564426"/>
            <a:chOff x="6516216" y="1268760"/>
            <a:chExt cx="1368152" cy="1584176"/>
          </a:xfrm>
        </p:grpSpPr>
        <p:sp>
          <p:nvSpPr>
            <p:cNvPr id="3" name="Rectangle 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rapezoid 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13"/>
          <p:cNvGrpSpPr>
            <a:grpSpLocks noChangeAspect="1"/>
          </p:cNvGrpSpPr>
          <p:nvPr/>
        </p:nvGrpSpPr>
        <p:grpSpPr>
          <a:xfrm rot="16200000">
            <a:off x="6230170" y="4723158"/>
            <a:ext cx="1351096" cy="1643100"/>
            <a:chOff x="6516216" y="1268760"/>
            <a:chExt cx="1368152" cy="1584176"/>
          </a:xfrm>
        </p:grpSpPr>
        <p:sp>
          <p:nvSpPr>
            <p:cNvPr id="15" name="Rectangle 14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nip Same Side Corner Rectangle 23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61"/>
          <p:cNvGrpSpPr>
            <a:grpSpLocks noChangeAspect="1"/>
          </p:cNvGrpSpPr>
          <p:nvPr/>
        </p:nvGrpSpPr>
        <p:grpSpPr>
          <a:xfrm>
            <a:off x="4689162" y="4723251"/>
            <a:ext cx="1419042" cy="1564426"/>
            <a:chOff x="6516216" y="1268760"/>
            <a:chExt cx="1368152" cy="1584176"/>
          </a:xfrm>
        </p:grpSpPr>
        <p:sp>
          <p:nvSpPr>
            <p:cNvPr id="63" name="Rectangle 62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rapezoid 65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nip Same Side Corner Rectangle 71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73"/>
          <p:cNvGrpSpPr>
            <a:grpSpLocks noChangeAspect="1"/>
          </p:cNvGrpSpPr>
          <p:nvPr/>
        </p:nvGrpSpPr>
        <p:grpSpPr>
          <a:xfrm rot="5400000">
            <a:off x="1873686" y="4812222"/>
            <a:ext cx="1351096" cy="1643100"/>
            <a:chOff x="6516216" y="1268760"/>
            <a:chExt cx="1368152" cy="1584176"/>
          </a:xfrm>
        </p:grpSpPr>
        <p:sp>
          <p:nvSpPr>
            <p:cNvPr id="75" name="Rectangle 74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Snip Same Side Corner Rectangle 83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85"/>
          <p:cNvGrpSpPr>
            <a:grpSpLocks noChangeAspect="1"/>
          </p:cNvGrpSpPr>
          <p:nvPr/>
        </p:nvGrpSpPr>
        <p:grpSpPr>
          <a:xfrm>
            <a:off x="3239272" y="4723251"/>
            <a:ext cx="1419042" cy="1564426"/>
            <a:chOff x="6516216" y="1268760"/>
            <a:chExt cx="1368152" cy="1584176"/>
          </a:xfrm>
        </p:grpSpPr>
        <p:sp>
          <p:nvSpPr>
            <p:cNvPr id="87" name="Rectangle 86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rapezoid 89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Snip Same Side Corner Rectangle 95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49"/>
          <p:cNvGrpSpPr>
            <a:grpSpLocks noChangeAspect="1"/>
          </p:cNvGrpSpPr>
          <p:nvPr/>
        </p:nvGrpSpPr>
        <p:grpSpPr>
          <a:xfrm rot="20640716">
            <a:off x="439525" y="4746300"/>
            <a:ext cx="1419042" cy="1564426"/>
            <a:chOff x="6516216" y="1268760"/>
            <a:chExt cx="1368152" cy="1584176"/>
          </a:xfrm>
        </p:grpSpPr>
        <p:sp>
          <p:nvSpPr>
            <p:cNvPr id="51" name="Rectangle 50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rapezoid 53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nip Same Side Corner Rectangle 59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37"/>
          <p:cNvGrpSpPr>
            <a:grpSpLocks noChangeAspect="1"/>
          </p:cNvGrpSpPr>
          <p:nvPr/>
        </p:nvGrpSpPr>
        <p:grpSpPr>
          <a:xfrm rot="5400000">
            <a:off x="2477227" y="3507550"/>
            <a:ext cx="1368151" cy="1643100"/>
            <a:chOff x="6516216" y="1268760"/>
            <a:chExt cx="1385422" cy="1584176"/>
          </a:xfrm>
        </p:grpSpPr>
        <p:sp>
          <p:nvSpPr>
            <p:cNvPr id="39" name="Rectangle 38"/>
            <p:cNvSpPr/>
            <p:nvPr/>
          </p:nvSpPr>
          <p:spPr>
            <a:xfrm>
              <a:off x="6533486" y="1844825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rapezoid 41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nip Same Side Corner Rectangle 47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33"/>
          <p:cNvGrpSpPr>
            <a:grpSpLocks noChangeAspect="1"/>
          </p:cNvGrpSpPr>
          <p:nvPr/>
        </p:nvGrpSpPr>
        <p:grpSpPr>
          <a:xfrm rot="254185">
            <a:off x="2089000" y="2102329"/>
            <a:ext cx="1419042" cy="1564426"/>
            <a:chOff x="6516216" y="1268760"/>
            <a:chExt cx="1368152" cy="1584176"/>
          </a:xfrm>
        </p:grpSpPr>
        <p:sp>
          <p:nvSpPr>
            <p:cNvPr id="135" name="Rectangle 134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rapezoid 137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nip Same Side Corner Rectangle 143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9" name="Freeform 158"/>
          <p:cNvSpPr/>
          <p:nvPr/>
        </p:nvSpPr>
        <p:spPr>
          <a:xfrm>
            <a:off x="2123728" y="1124744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1115616" y="2996952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7524328" y="2060848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>
            <a:off x="8100392" y="4941168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5" name="Group 55"/>
          <p:cNvGrpSpPr/>
          <p:nvPr/>
        </p:nvGrpSpPr>
        <p:grpSpPr>
          <a:xfrm rot="8899022">
            <a:off x="5087717" y="2012627"/>
            <a:ext cx="3049986" cy="1732454"/>
            <a:chOff x="4932040" y="2433638"/>
            <a:chExt cx="1008112" cy="563314"/>
          </a:xfrm>
        </p:grpSpPr>
        <p:sp>
          <p:nvSpPr>
            <p:cNvPr id="228" name="Oval 227"/>
            <p:cNvSpPr/>
            <p:nvPr/>
          </p:nvSpPr>
          <p:spPr>
            <a:xfrm>
              <a:off x="5580112" y="2636912"/>
              <a:ext cx="360040" cy="360040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/>
            <p:cNvSpPr/>
            <p:nvPr/>
          </p:nvSpPr>
          <p:spPr>
            <a:xfrm>
              <a:off x="4932040" y="2636912"/>
              <a:ext cx="360040" cy="360040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5133975" y="2805113"/>
              <a:ext cx="257175" cy="52387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5567364" y="2433638"/>
              <a:ext cx="180974" cy="371475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5385817" y="2605088"/>
              <a:ext cx="243458" cy="258316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5128642" y="2562225"/>
              <a:ext cx="195833" cy="233933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5324475" y="2562225"/>
              <a:ext cx="285750" cy="0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220072" y="2492896"/>
              <a:ext cx="156791" cy="16942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 flipV="1">
              <a:off x="5295900" y="2500314"/>
              <a:ext cx="100013" cy="371474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09"/>
          <p:cNvGrpSpPr>
            <a:grpSpLocks noChangeAspect="1"/>
          </p:cNvGrpSpPr>
          <p:nvPr/>
        </p:nvGrpSpPr>
        <p:grpSpPr>
          <a:xfrm rot="4332158">
            <a:off x="4885168" y="3141736"/>
            <a:ext cx="1351096" cy="1643100"/>
            <a:chOff x="6516216" y="1268760"/>
            <a:chExt cx="1368152" cy="1584176"/>
          </a:xfrm>
        </p:grpSpPr>
        <p:sp>
          <p:nvSpPr>
            <p:cNvPr id="111" name="Rectangle 110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rapezoid 113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nip Same Side Corner Rectangle 119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25"/>
          <p:cNvGrpSpPr>
            <a:grpSpLocks noChangeAspect="1"/>
          </p:cNvGrpSpPr>
          <p:nvPr/>
        </p:nvGrpSpPr>
        <p:grpSpPr>
          <a:xfrm rot="455018">
            <a:off x="5677136" y="3515796"/>
            <a:ext cx="1419042" cy="1564426"/>
            <a:chOff x="6516216" y="1268760"/>
            <a:chExt cx="1368152" cy="1584176"/>
          </a:xfrm>
        </p:grpSpPr>
        <p:sp>
          <p:nvSpPr>
            <p:cNvPr id="27" name="Rectangle 26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rapezoid 29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nip Same Side Corner Rectangle 35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97"/>
          <p:cNvGrpSpPr>
            <a:grpSpLocks noChangeAspect="1"/>
          </p:cNvGrpSpPr>
          <p:nvPr/>
        </p:nvGrpSpPr>
        <p:grpSpPr>
          <a:xfrm rot="21318076">
            <a:off x="3862479" y="3700517"/>
            <a:ext cx="1419042" cy="1564426"/>
            <a:chOff x="6516216" y="1268760"/>
            <a:chExt cx="1368152" cy="1584176"/>
          </a:xfrm>
        </p:grpSpPr>
        <p:sp>
          <p:nvSpPr>
            <p:cNvPr id="99" name="Rectangle 98"/>
            <p:cNvSpPr/>
            <p:nvPr/>
          </p:nvSpPr>
          <p:spPr>
            <a:xfrm>
              <a:off x="6516216" y="1844824"/>
              <a:ext cx="1368152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804248" y="1844824"/>
              <a:ext cx="792088" cy="106362"/>
            </a:xfrm>
            <a:custGeom>
              <a:avLst/>
              <a:gdLst>
                <a:gd name="connsiteX0" fmla="*/ 0 w 671512"/>
                <a:gd name="connsiteY0" fmla="*/ 0 h 106362"/>
                <a:gd name="connsiteX1" fmla="*/ 342900 w 671512"/>
                <a:gd name="connsiteY1" fmla="*/ 104775 h 106362"/>
                <a:gd name="connsiteX2" fmla="*/ 671512 w 671512"/>
                <a:gd name="connsiteY2" fmla="*/ 9525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" h="106362">
                  <a:moveTo>
                    <a:pt x="0" y="0"/>
                  </a:moveTo>
                  <a:cubicBezTo>
                    <a:pt x="115490" y="51594"/>
                    <a:pt x="230981" y="103188"/>
                    <a:pt x="342900" y="104775"/>
                  </a:cubicBezTo>
                  <a:cubicBezTo>
                    <a:pt x="454819" y="106362"/>
                    <a:pt x="563165" y="57943"/>
                    <a:pt x="671512" y="95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16216" y="2492896"/>
              <a:ext cx="1368152" cy="3600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Trapezoid 101"/>
            <p:cNvSpPr/>
            <p:nvPr/>
          </p:nvSpPr>
          <p:spPr>
            <a:xfrm>
              <a:off x="6516216" y="1484784"/>
              <a:ext cx="1368152" cy="360040"/>
            </a:xfrm>
            <a:prstGeom prst="trapezoid">
              <a:avLst>
                <a:gd name="adj" fmla="val 1177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804248" y="1484784"/>
              <a:ext cx="792088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6876256" y="1484784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6876256" y="1628800"/>
              <a:ext cx="72008" cy="7200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6876256" y="1556792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92280" y="1484784"/>
              <a:ext cx="360040" cy="2160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nip Same Side Corner Rectangle 107"/>
            <p:cNvSpPr/>
            <p:nvPr/>
          </p:nvSpPr>
          <p:spPr>
            <a:xfrm>
              <a:off x="6732240" y="1268760"/>
              <a:ext cx="936104" cy="216024"/>
            </a:xfrm>
            <a:prstGeom prst="snip2Same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6588224" y="2636912"/>
              <a:ext cx="144016" cy="14401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" name="Group 204"/>
          <p:cNvGrpSpPr/>
          <p:nvPr/>
        </p:nvGrpSpPr>
        <p:grpSpPr>
          <a:xfrm rot="21325890">
            <a:off x="9487963" y="1532986"/>
            <a:ext cx="1280593" cy="1762039"/>
            <a:chOff x="7272808" y="548680"/>
            <a:chExt cx="1759948" cy="2304256"/>
          </a:xfrm>
        </p:grpSpPr>
        <p:sp>
          <p:nvSpPr>
            <p:cNvPr id="206" name="Trapezoid 205"/>
            <p:cNvSpPr/>
            <p:nvPr/>
          </p:nvSpPr>
          <p:spPr>
            <a:xfrm>
              <a:off x="7812360" y="2420888"/>
              <a:ext cx="720080" cy="432048"/>
            </a:xfrm>
            <a:prstGeom prst="trapezoi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028384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Block Arc 207"/>
            <p:cNvSpPr/>
            <p:nvPr/>
          </p:nvSpPr>
          <p:spPr>
            <a:xfrm rot="5400000">
              <a:off x="8386552" y="838582"/>
              <a:ext cx="576067" cy="716341"/>
            </a:xfrm>
            <a:prstGeom prst="blockArc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9" name="Block Arc 208"/>
            <p:cNvSpPr/>
            <p:nvPr/>
          </p:nvSpPr>
          <p:spPr>
            <a:xfrm rot="5400000" flipV="1">
              <a:off x="7362563" y="818963"/>
              <a:ext cx="576066" cy="755576"/>
            </a:xfrm>
            <a:prstGeom prst="blockArc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0" name="Chord 209"/>
            <p:cNvSpPr/>
            <p:nvPr/>
          </p:nvSpPr>
          <p:spPr>
            <a:xfrm>
              <a:off x="7596336" y="548680"/>
              <a:ext cx="1152128" cy="1224136"/>
            </a:xfrm>
            <a:prstGeom prst="chord">
              <a:avLst>
                <a:gd name="adj1" fmla="val 19639722"/>
                <a:gd name="adj2" fmla="val 12733425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9" name="metal_impact_medium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12560" y="4149080"/>
            <a:ext cx="304800" cy="304800"/>
          </a:xfrm>
          <a:prstGeom prst="rect">
            <a:avLst/>
          </a:prstGeom>
        </p:spPr>
      </p:pic>
      <p:pic>
        <p:nvPicPr>
          <p:cNvPr id="220" name="wahwahwa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828584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94 0.00855 0.06406 0.01734 0.08646 0.0104 C 0.10885 0.00346 0.12135 -0.01943 0.13385 -0.04209 " pathEditMode="relative" ptsTypes="aaA">
                                      <p:cBhvr>
                                        <p:cTn id="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62 0.01133 0.08924 0.02266 0.08664 0.04185 C 0.08403 0.06104 0.03421 0.08809 -0.01562 0.1153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781 -0.03145 -0.11545 -0.06289 -0.14948 -0.09434 C -0.18351 -0.12578 -0.1941 -0.15746 -0.20469 -0.18891 " pathEditMode="relative" ptsTypes="aaA">
                                      <p:cBhvr>
                                        <p:cTn id="50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01 -0.03583 0.04202 -0.07167 0.03941 -0.09433 C 0.03681 -0.11699 0.01059 -0.1267 -0.01562 -0.13641 " pathEditMode="relative" ptsTypes="aaA">
                                      <p:cBhvr>
                                        <p:cTn id="52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C -0.10434 -0.13641 -0.20868 -0.27283 -0.2993 -0.25179 C -0.38993 -0.23075 -0.46666 -0.05248 -0.5434 0.12578 " pathEditMode="relative" ptsTypes="aaA">
                                      <p:cBhvr>
                                        <p:cTn id="7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" fill="hold"/>
                                        <p:tgtEl>
                                          <p:spTgt spid="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9" dur="5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2651503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-243408"/>
            <a:ext cx="6948264" cy="3888432"/>
            <a:chOff x="0" y="-243408"/>
            <a:chExt cx="6948264" cy="3888432"/>
          </a:xfrm>
        </p:grpSpPr>
        <p:pic>
          <p:nvPicPr>
            <p:cNvPr id="38" name="Picture 37" descr="lunchse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-243408"/>
              <a:ext cx="1705213" cy="2462557"/>
            </a:xfrm>
            <a:prstGeom prst="rect">
              <a:avLst/>
            </a:prstGeom>
          </p:spPr>
        </p:pic>
        <p:pic>
          <p:nvPicPr>
            <p:cNvPr id="41986" name="Picture 2" descr="http://www.wetterzentrale.de/pics/MS_Karlsruhe_av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7844" y="-99392"/>
              <a:ext cx="2808312" cy="2193993"/>
            </a:xfrm>
            <a:prstGeom prst="rect">
              <a:avLst/>
            </a:prstGeom>
            <a:noFill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0" y="3645024"/>
              <a:ext cx="69482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948264" y="0"/>
              <a:ext cx="0" cy="3645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 rot="6154006">
            <a:off x="1796894" y="2505889"/>
            <a:ext cx="991426" cy="12035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4781740" flipV="1">
            <a:off x="4801821" y="2449100"/>
            <a:ext cx="991426" cy="129460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355976" y="1988840"/>
            <a:ext cx="1512168" cy="1028815"/>
            <a:chOff x="-333721" y="835738"/>
            <a:chExt cx="2836640" cy="1893885"/>
          </a:xfrm>
          <a:solidFill>
            <a:srgbClr val="00FF00"/>
          </a:solidFill>
        </p:grpSpPr>
        <p:sp>
          <p:nvSpPr>
            <p:cNvPr id="24" name="Freeform 23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>
            <a:off x="2195736" y="2643707"/>
            <a:ext cx="599418" cy="137658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4679039" y="2643707"/>
            <a:ext cx="685049" cy="137658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3792470" y="4611593"/>
            <a:ext cx="800938" cy="101365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880785" y="4611593"/>
            <a:ext cx="756959" cy="101365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623892" y="1232756"/>
            <a:ext cx="2226410" cy="3505543"/>
            <a:chOff x="2623892" y="1232756"/>
            <a:chExt cx="2226410" cy="3505543"/>
          </a:xfrm>
        </p:grpSpPr>
        <p:sp>
          <p:nvSpPr>
            <p:cNvPr id="2" name="Oval 1"/>
            <p:cNvSpPr/>
            <p:nvPr/>
          </p:nvSpPr>
          <p:spPr>
            <a:xfrm>
              <a:off x="2623892" y="1612875"/>
              <a:ext cx="2226410" cy="3125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12794" y="1232756"/>
              <a:ext cx="781196" cy="1184397"/>
            </a:xfrm>
            <a:custGeom>
              <a:avLst/>
              <a:gdLst>
                <a:gd name="connsiteX0" fmla="*/ 166687 w 542925"/>
                <a:gd name="connsiteY0" fmla="*/ 1009650 h 1009650"/>
                <a:gd name="connsiteX1" fmla="*/ 376237 w 542925"/>
                <a:gd name="connsiteY1" fmla="*/ 981075 h 1009650"/>
                <a:gd name="connsiteX2" fmla="*/ 352425 w 542925"/>
                <a:gd name="connsiteY2" fmla="*/ 757238 h 1009650"/>
                <a:gd name="connsiteX3" fmla="*/ 428625 w 542925"/>
                <a:gd name="connsiteY3" fmla="*/ 457200 h 1009650"/>
                <a:gd name="connsiteX4" fmla="*/ 542925 w 542925"/>
                <a:gd name="connsiteY4" fmla="*/ 247650 h 1009650"/>
                <a:gd name="connsiteX5" fmla="*/ 495300 w 542925"/>
                <a:gd name="connsiteY5" fmla="*/ 47625 h 1009650"/>
                <a:gd name="connsiteX6" fmla="*/ 447675 w 542925"/>
                <a:gd name="connsiteY6" fmla="*/ 171450 h 1009650"/>
                <a:gd name="connsiteX7" fmla="*/ 333375 w 542925"/>
                <a:gd name="connsiteY7" fmla="*/ 0 h 1009650"/>
                <a:gd name="connsiteX8" fmla="*/ 347662 w 542925"/>
                <a:gd name="connsiteY8" fmla="*/ 204788 h 1009650"/>
                <a:gd name="connsiteX9" fmla="*/ 152400 w 542925"/>
                <a:gd name="connsiteY9" fmla="*/ 80963 h 1009650"/>
                <a:gd name="connsiteX10" fmla="*/ 257175 w 542925"/>
                <a:gd name="connsiteY10" fmla="*/ 323850 h 1009650"/>
                <a:gd name="connsiteX11" fmla="*/ 85725 w 542925"/>
                <a:gd name="connsiteY11" fmla="*/ 238125 h 1009650"/>
                <a:gd name="connsiteX12" fmla="*/ 223837 w 542925"/>
                <a:gd name="connsiteY12" fmla="*/ 519113 h 1009650"/>
                <a:gd name="connsiteX13" fmla="*/ 0 w 542925"/>
                <a:gd name="connsiteY13" fmla="*/ 490538 h 1009650"/>
                <a:gd name="connsiteX14" fmla="*/ 204787 w 542925"/>
                <a:gd name="connsiteY14" fmla="*/ 781050 h 1009650"/>
                <a:gd name="connsiteX15" fmla="*/ 0 w 542925"/>
                <a:gd name="connsiteY15" fmla="*/ 738188 h 1009650"/>
                <a:gd name="connsiteX16" fmla="*/ 166687 w 542925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28625 w 597218"/>
                <a:gd name="connsiteY3" fmla="*/ 457200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597218"/>
                <a:gd name="connsiteY0" fmla="*/ 1009650 h 1009650"/>
                <a:gd name="connsiteX1" fmla="*/ 376237 w 597218"/>
                <a:gd name="connsiteY1" fmla="*/ 981075 h 1009650"/>
                <a:gd name="connsiteX2" fmla="*/ 352425 w 597218"/>
                <a:gd name="connsiteY2" fmla="*/ 757238 h 1009650"/>
                <a:gd name="connsiteX3" fmla="*/ 434340 w 597218"/>
                <a:gd name="connsiteY3" fmla="*/ 432048 h 1009650"/>
                <a:gd name="connsiteX4" fmla="*/ 597218 w 597218"/>
                <a:gd name="connsiteY4" fmla="*/ 360040 h 1009650"/>
                <a:gd name="connsiteX5" fmla="*/ 495300 w 597218"/>
                <a:gd name="connsiteY5" fmla="*/ 47625 h 1009650"/>
                <a:gd name="connsiteX6" fmla="*/ 447675 w 597218"/>
                <a:gd name="connsiteY6" fmla="*/ 171450 h 1009650"/>
                <a:gd name="connsiteX7" fmla="*/ 333375 w 597218"/>
                <a:gd name="connsiteY7" fmla="*/ 0 h 1009650"/>
                <a:gd name="connsiteX8" fmla="*/ 347662 w 597218"/>
                <a:gd name="connsiteY8" fmla="*/ 204788 h 1009650"/>
                <a:gd name="connsiteX9" fmla="*/ 152400 w 597218"/>
                <a:gd name="connsiteY9" fmla="*/ 80963 h 1009650"/>
                <a:gd name="connsiteX10" fmla="*/ 257175 w 597218"/>
                <a:gd name="connsiteY10" fmla="*/ 323850 h 1009650"/>
                <a:gd name="connsiteX11" fmla="*/ 85725 w 597218"/>
                <a:gd name="connsiteY11" fmla="*/ 238125 h 1009650"/>
                <a:gd name="connsiteX12" fmla="*/ 223837 w 597218"/>
                <a:gd name="connsiteY12" fmla="*/ 519113 h 1009650"/>
                <a:gd name="connsiteX13" fmla="*/ 0 w 597218"/>
                <a:gd name="connsiteY13" fmla="*/ 490538 h 1009650"/>
                <a:gd name="connsiteX14" fmla="*/ 204787 w 597218"/>
                <a:gd name="connsiteY14" fmla="*/ 781050 h 1009650"/>
                <a:gd name="connsiteX15" fmla="*/ 0 w 597218"/>
                <a:gd name="connsiteY15" fmla="*/ 738188 h 1009650"/>
                <a:gd name="connsiteX16" fmla="*/ 166687 w 597218"/>
                <a:gd name="connsiteY16" fmla="*/ 1009650 h 1009650"/>
                <a:gd name="connsiteX0" fmla="*/ 166687 w 495300"/>
                <a:gd name="connsiteY0" fmla="*/ 1009650 h 1009650"/>
                <a:gd name="connsiteX1" fmla="*/ 376237 w 495300"/>
                <a:gd name="connsiteY1" fmla="*/ 981075 h 1009650"/>
                <a:gd name="connsiteX2" fmla="*/ 352425 w 495300"/>
                <a:gd name="connsiteY2" fmla="*/ 757238 h 1009650"/>
                <a:gd name="connsiteX3" fmla="*/ 434340 w 495300"/>
                <a:gd name="connsiteY3" fmla="*/ 432048 h 1009650"/>
                <a:gd name="connsiteX4" fmla="*/ 488633 w 495300"/>
                <a:gd name="connsiteY4" fmla="*/ 360040 h 1009650"/>
                <a:gd name="connsiteX5" fmla="*/ 495300 w 495300"/>
                <a:gd name="connsiteY5" fmla="*/ 47625 h 1009650"/>
                <a:gd name="connsiteX6" fmla="*/ 447675 w 495300"/>
                <a:gd name="connsiteY6" fmla="*/ 171450 h 1009650"/>
                <a:gd name="connsiteX7" fmla="*/ 333375 w 495300"/>
                <a:gd name="connsiteY7" fmla="*/ 0 h 1009650"/>
                <a:gd name="connsiteX8" fmla="*/ 347662 w 495300"/>
                <a:gd name="connsiteY8" fmla="*/ 204788 h 1009650"/>
                <a:gd name="connsiteX9" fmla="*/ 152400 w 495300"/>
                <a:gd name="connsiteY9" fmla="*/ 80963 h 1009650"/>
                <a:gd name="connsiteX10" fmla="*/ 257175 w 495300"/>
                <a:gd name="connsiteY10" fmla="*/ 323850 h 1009650"/>
                <a:gd name="connsiteX11" fmla="*/ 85725 w 495300"/>
                <a:gd name="connsiteY11" fmla="*/ 238125 h 1009650"/>
                <a:gd name="connsiteX12" fmla="*/ 223837 w 495300"/>
                <a:gd name="connsiteY12" fmla="*/ 519113 h 1009650"/>
                <a:gd name="connsiteX13" fmla="*/ 0 w 495300"/>
                <a:gd name="connsiteY13" fmla="*/ 490538 h 1009650"/>
                <a:gd name="connsiteX14" fmla="*/ 204787 w 495300"/>
                <a:gd name="connsiteY14" fmla="*/ 781050 h 1009650"/>
                <a:gd name="connsiteX15" fmla="*/ 0 w 495300"/>
                <a:gd name="connsiteY15" fmla="*/ 738188 h 1009650"/>
                <a:gd name="connsiteX16" fmla="*/ 166687 w 495300"/>
                <a:gd name="connsiteY1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300" h="1009650">
                  <a:moveTo>
                    <a:pt x="166687" y="1009650"/>
                  </a:moveTo>
                  <a:lnTo>
                    <a:pt x="376237" y="981075"/>
                  </a:lnTo>
                  <a:lnTo>
                    <a:pt x="352425" y="757238"/>
                  </a:lnTo>
                  <a:lnTo>
                    <a:pt x="434340" y="432048"/>
                  </a:lnTo>
                  <a:lnTo>
                    <a:pt x="488633" y="360040"/>
                  </a:lnTo>
                  <a:lnTo>
                    <a:pt x="495300" y="47625"/>
                  </a:lnTo>
                  <a:lnTo>
                    <a:pt x="447675" y="171450"/>
                  </a:lnTo>
                  <a:lnTo>
                    <a:pt x="333375" y="0"/>
                  </a:lnTo>
                  <a:lnTo>
                    <a:pt x="347662" y="204788"/>
                  </a:lnTo>
                  <a:lnTo>
                    <a:pt x="152400" y="80963"/>
                  </a:lnTo>
                  <a:lnTo>
                    <a:pt x="257175" y="323850"/>
                  </a:lnTo>
                  <a:lnTo>
                    <a:pt x="85725" y="238125"/>
                  </a:lnTo>
                  <a:lnTo>
                    <a:pt x="223837" y="519113"/>
                  </a:lnTo>
                  <a:lnTo>
                    <a:pt x="0" y="490538"/>
                  </a:lnTo>
                  <a:lnTo>
                    <a:pt x="204787" y="781050"/>
                  </a:lnTo>
                  <a:lnTo>
                    <a:pt x="0" y="738188"/>
                  </a:lnTo>
                  <a:lnTo>
                    <a:pt x="166687" y="100965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52047" y="2584291"/>
            <a:ext cx="1370099" cy="1376294"/>
            <a:chOff x="3052047" y="2584291"/>
            <a:chExt cx="1370099" cy="1376294"/>
          </a:xfrm>
        </p:grpSpPr>
        <p:sp>
          <p:nvSpPr>
            <p:cNvPr id="9" name="Arc 8"/>
            <p:cNvSpPr/>
            <p:nvPr/>
          </p:nvSpPr>
          <p:spPr>
            <a:xfrm flipV="1">
              <a:off x="3090105" y="2986741"/>
              <a:ext cx="1332041" cy="973844"/>
            </a:xfrm>
            <a:prstGeom prst="arc">
              <a:avLst>
                <a:gd name="adj1" fmla="val 11065761"/>
                <a:gd name="adj2" fmla="val 2121753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9"/>
            <p:cNvSpPr/>
            <p:nvPr/>
          </p:nvSpPr>
          <p:spPr>
            <a:xfrm>
              <a:off x="3372652" y="3056576"/>
              <a:ext cx="666020" cy="40889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52047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37096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986926" y="2668762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314761" y="2681485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4" idx="3"/>
              <a:endCxn id="15" idx="1"/>
            </p:cNvCxnSpPr>
            <p:nvPr/>
          </p:nvCxnSpPr>
          <p:spPr>
            <a:xfrm>
              <a:off x="3565834" y="2795468"/>
              <a:ext cx="1712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417925" y="2564904"/>
            <a:ext cx="1370099" cy="1376294"/>
            <a:chOff x="3052047" y="2584291"/>
            <a:chExt cx="1370099" cy="1376294"/>
          </a:xfrm>
        </p:grpSpPr>
        <p:sp>
          <p:nvSpPr>
            <p:cNvPr id="31" name="Arc 30"/>
            <p:cNvSpPr/>
            <p:nvPr/>
          </p:nvSpPr>
          <p:spPr>
            <a:xfrm flipV="1">
              <a:off x="3090105" y="2986741"/>
              <a:ext cx="1332041" cy="973844"/>
            </a:xfrm>
            <a:prstGeom prst="arc">
              <a:avLst>
                <a:gd name="adj1" fmla="val 11065761"/>
                <a:gd name="adj2" fmla="val 2121753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/>
            <p:cNvSpPr/>
            <p:nvPr/>
          </p:nvSpPr>
          <p:spPr>
            <a:xfrm>
              <a:off x="3468094" y="3056576"/>
              <a:ext cx="666020" cy="40889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52047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7096" y="2584291"/>
              <a:ext cx="513787" cy="4223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986926" y="2668762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314761" y="2681485"/>
              <a:ext cx="95145" cy="3066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>
              <a:stCxn id="33" idx="3"/>
              <a:endCxn id="34" idx="1"/>
            </p:cNvCxnSpPr>
            <p:nvPr/>
          </p:nvCxnSpPr>
          <p:spPr>
            <a:xfrm>
              <a:off x="3565834" y="2795468"/>
              <a:ext cx="1712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3" grpId="0" animBg="1"/>
      <p:bldP spid="3" grpId="1" animBg="1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62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3" name="Rounded Rectangle 62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sp>
        <p:nvSpPr>
          <p:cNvPr id="2" name="Freeform 1"/>
          <p:cNvSpPr/>
          <p:nvPr/>
        </p:nvSpPr>
        <p:spPr>
          <a:xfrm>
            <a:off x="323528" y="270604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267744" y="270604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1585332" y="414432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839298" y="414432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0"/>
          <p:cNvGrpSpPr/>
          <p:nvPr/>
        </p:nvGrpSpPr>
        <p:grpSpPr>
          <a:xfrm>
            <a:off x="598477" y="1988840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7584" y="263403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009345" y="3574118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211303" y="296777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589163" y="2666203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31131" y="2676096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4973676" y="2950645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2719459" y="2923605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3350099" y="3856267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240448" y="3856267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011814" y="2490016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02473" y="3007247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3458974" y="3061823"/>
            <a:ext cx="1243038" cy="60033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53"/>
          <p:cNvGrpSpPr/>
          <p:nvPr/>
        </p:nvGrpSpPr>
        <p:grpSpPr>
          <a:xfrm>
            <a:off x="3843972" y="3007247"/>
            <a:ext cx="418988" cy="226405"/>
            <a:chOff x="2302671" y="2170872"/>
            <a:chExt cx="576064" cy="288032"/>
          </a:xfrm>
        </p:grpSpPr>
        <p:sp>
          <p:nvSpPr>
            <p:cNvPr id="40" name="Oval 3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201"/>
          <p:cNvGrpSpPr/>
          <p:nvPr/>
        </p:nvGrpSpPr>
        <p:grpSpPr>
          <a:xfrm>
            <a:off x="5652120" y="1613117"/>
            <a:ext cx="2304596" cy="3631766"/>
            <a:chOff x="323527" y="1822685"/>
            <a:chExt cx="2231324" cy="3456384"/>
          </a:xfrm>
        </p:grpSpPr>
        <p:sp>
          <p:nvSpPr>
            <p:cNvPr id="93" name="Rectangle 92"/>
            <p:cNvSpPr/>
            <p:nvPr/>
          </p:nvSpPr>
          <p:spPr>
            <a:xfrm>
              <a:off x="754651" y="2542765"/>
              <a:ext cx="1800200" cy="2736304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11"/>
            <p:cNvGrpSpPr/>
            <p:nvPr/>
          </p:nvGrpSpPr>
          <p:grpSpPr>
            <a:xfrm>
              <a:off x="983075" y="1822685"/>
              <a:ext cx="1325948" cy="1368152"/>
              <a:chOff x="827584" y="1124744"/>
              <a:chExt cx="1072119" cy="1368152"/>
            </a:xfrm>
          </p:grpSpPr>
          <p:sp>
            <p:nvSpPr>
              <p:cNvPr id="101" name="Chord 100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Chord 101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3"/>
            <p:cNvGrpSpPr/>
            <p:nvPr/>
          </p:nvGrpSpPr>
          <p:grpSpPr>
            <a:xfrm>
              <a:off x="323527" y="2866801"/>
              <a:ext cx="2087309" cy="2074613"/>
              <a:chOff x="6934601" y="1124744"/>
              <a:chExt cx="1669847" cy="1481866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Chord 96"/>
              <p:cNvSpPr/>
              <p:nvPr/>
            </p:nvSpPr>
            <p:spPr>
              <a:xfrm>
                <a:off x="7091913" y="1522122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497865" y="121036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Arc 98"/>
              <p:cNvSpPr/>
              <p:nvPr/>
            </p:nvSpPr>
            <p:spPr>
              <a:xfrm>
                <a:off x="6934601" y="2013603"/>
                <a:ext cx="896100" cy="593007"/>
              </a:xfrm>
              <a:prstGeom prst="arc">
                <a:avLst>
                  <a:gd name="adj1" fmla="val 15116256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5" name="Freeform 104"/>
          <p:cNvSpPr/>
          <p:nvPr/>
        </p:nvSpPr>
        <p:spPr>
          <a:xfrm rot="2697176" flipV="1">
            <a:off x="7749182" y="2682593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8131533">
            <a:off x="5428094" y="2607461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>
            <a:off x="5652120" y="3013976"/>
            <a:ext cx="520608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flipH="1">
            <a:off x="7877918" y="3013976"/>
            <a:ext cx="510506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>
            <a:off x="6097400" y="1628800"/>
            <a:ext cx="1859315" cy="4464496"/>
            <a:chOff x="6097400" y="1772816"/>
            <a:chExt cx="1859315" cy="4464496"/>
          </a:xfrm>
        </p:grpSpPr>
        <p:sp>
          <p:nvSpPr>
            <p:cNvPr id="74" name="Freeform 73"/>
            <p:cNvSpPr/>
            <p:nvPr/>
          </p:nvSpPr>
          <p:spPr>
            <a:xfrm flipH="1">
              <a:off x="7065199" y="5276521"/>
              <a:ext cx="737886" cy="96079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172728" y="5276520"/>
              <a:ext cx="697371" cy="96079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7400" y="2529434"/>
              <a:ext cx="1859315" cy="2875148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Group 11"/>
            <p:cNvGrpSpPr/>
            <p:nvPr/>
          </p:nvGrpSpPr>
          <p:grpSpPr>
            <a:xfrm>
              <a:off x="6333325" y="1772816"/>
              <a:ext cx="1369490" cy="1437574"/>
              <a:chOff x="827584" y="1124744"/>
              <a:chExt cx="1072119" cy="1368152"/>
            </a:xfrm>
          </p:grpSpPr>
          <p:sp>
            <p:nvSpPr>
              <p:cNvPr id="84" name="Chord 83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Chord 84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3"/>
            <p:cNvGrpSpPr/>
            <p:nvPr/>
          </p:nvGrpSpPr>
          <p:grpSpPr>
            <a:xfrm>
              <a:off x="6320518" y="2869912"/>
              <a:ext cx="1487452" cy="2194192"/>
              <a:chOff x="7452320" y="1124744"/>
              <a:chExt cx="1152128" cy="149159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Chord 79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Arc 81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72" grpId="0" animBg="1"/>
      <p:bldP spid="72" grpId="1" animBg="1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0" y="-459432"/>
            <a:ext cx="9144000" cy="3888432"/>
            <a:chOff x="0" y="-459432"/>
            <a:chExt cx="9144000" cy="3888432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-459432"/>
              <a:ext cx="3769919" cy="3024336"/>
            </a:xfrm>
            <a:prstGeom prst="rect">
              <a:avLst/>
            </a:prstGeom>
            <a:noFill/>
          </p:spPr>
        </p:pic>
        <p:pic>
          <p:nvPicPr>
            <p:cNvPr id="77" name="Picture 4" descr="avnpanel 500 hP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048" y="-243408"/>
              <a:ext cx="3744416" cy="2808312"/>
            </a:xfrm>
            <a:prstGeom prst="rect">
              <a:avLst/>
            </a:prstGeom>
            <a:noFill/>
          </p:spPr>
        </p:pic>
      </p:grpSp>
      <p:grpSp>
        <p:nvGrpSpPr>
          <p:cNvPr id="2" name="Group 12"/>
          <p:cNvGrpSpPr/>
          <p:nvPr/>
        </p:nvGrpSpPr>
        <p:grpSpPr>
          <a:xfrm>
            <a:off x="2771800" y="-531440"/>
            <a:ext cx="1800200" cy="5256584"/>
            <a:chOff x="327695" y="476672"/>
            <a:chExt cx="1816739" cy="5828148"/>
          </a:xfrm>
        </p:grpSpPr>
        <p:sp>
          <p:nvSpPr>
            <p:cNvPr id="14" name="Freeform 13"/>
            <p:cNvSpPr/>
            <p:nvPr/>
          </p:nvSpPr>
          <p:spPr>
            <a:xfrm>
              <a:off x="327695" y="858376"/>
              <a:ext cx="400149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1747022" y="831912"/>
              <a:ext cx="397412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1560" y="1660804"/>
              <a:ext cx="534307" cy="464401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353047" y="1779217"/>
              <a:ext cx="559623" cy="451324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11560" y="476672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899592" y="764704"/>
              <a:ext cx="706510" cy="820307"/>
              <a:chOff x="7580334" y="1330428"/>
              <a:chExt cx="896100" cy="99767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8156398" y="1330428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 rot="10800000">
                <a:off x="7580334" y="1591075"/>
                <a:ext cx="896100" cy="73702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819427" y="1340972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318913">
            <a:off x="3406108" y="2616448"/>
            <a:ext cx="1463445" cy="1325430"/>
            <a:chOff x="1731142" y="119735"/>
            <a:chExt cx="1463445" cy="1325430"/>
          </a:xfrm>
        </p:grpSpPr>
        <p:sp>
          <p:nvSpPr>
            <p:cNvPr id="70" name="Freeform 69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2" descr="coke bott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000053">
              <a:off x="2051499" y="-200622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 rot="20248523">
            <a:off x="3135388" y="2384625"/>
            <a:ext cx="901452" cy="1701802"/>
            <a:chOff x="1738344" y="-256637"/>
            <a:chExt cx="901452" cy="1701802"/>
          </a:xfrm>
        </p:grpSpPr>
        <p:sp>
          <p:nvSpPr>
            <p:cNvPr id="67" name="Freeform 66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2" descr="coke bott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61" name="Freeform 60"/>
          <p:cNvSpPr/>
          <p:nvPr/>
        </p:nvSpPr>
        <p:spPr>
          <a:xfrm rot="2984105" flipV="1">
            <a:off x="7817523" y="2230590"/>
            <a:ext cx="766319" cy="11006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rot="5183832">
            <a:off x="810401" y="2772649"/>
            <a:ext cx="583319" cy="9462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5607094" flipV="1">
            <a:off x="2332909" y="2842097"/>
            <a:ext cx="583319" cy="763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flipH="1">
            <a:off x="2267744" y="2910551"/>
            <a:ext cx="477652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 2"/>
          <p:cNvSpPr/>
          <p:nvPr/>
        </p:nvSpPr>
        <p:spPr>
          <a:xfrm rot="7260292">
            <a:off x="803643" y="2462201"/>
            <a:ext cx="583319" cy="9462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2984105" flipV="1">
            <a:off x="2336890" y="2368634"/>
            <a:ext cx="583319" cy="10177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3"/>
          <p:cNvGrpSpPr/>
          <p:nvPr/>
        </p:nvGrpSpPr>
        <p:grpSpPr>
          <a:xfrm>
            <a:off x="1237092" y="1988840"/>
            <a:ext cx="1327418" cy="3312368"/>
            <a:chOff x="5351209" y="980728"/>
            <a:chExt cx="1529330" cy="3905205"/>
          </a:xfrm>
        </p:grpSpPr>
        <p:sp>
          <p:nvSpPr>
            <p:cNvPr id="7" name="Freeform 6"/>
            <p:cNvSpPr/>
            <p:nvPr/>
          </p:nvSpPr>
          <p:spPr>
            <a:xfrm flipH="1">
              <a:off x="6243500" y="4077526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51209" y="4077526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>
            <a:off x="1562582" y="3088220"/>
            <a:ext cx="613232" cy="51400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5796136" y="2866488"/>
            <a:ext cx="37965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/>
        </p:nvSpPr>
        <p:spPr>
          <a:xfrm flipH="1">
            <a:off x="7910772" y="2878547"/>
            <a:ext cx="33363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6009960" y="2420888"/>
            <a:ext cx="2038760" cy="1949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42"/>
          <p:cNvGrpSpPr/>
          <p:nvPr/>
        </p:nvGrpSpPr>
        <p:grpSpPr>
          <a:xfrm>
            <a:off x="6380644" y="2615876"/>
            <a:ext cx="1398007" cy="1448482"/>
            <a:chOff x="7452320" y="1256199"/>
            <a:chExt cx="1152128" cy="1139274"/>
          </a:xfrm>
          <a:noFill/>
        </p:grpSpPr>
        <p:sp>
          <p:nvSpPr>
            <p:cNvPr id="51" name="Rectangle 50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Moon 41"/>
          <p:cNvSpPr/>
          <p:nvPr/>
        </p:nvSpPr>
        <p:spPr>
          <a:xfrm rot="16200000">
            <a:off x="6522012" y="2900694"/>
            <a:ext cx="1058506" cy="139800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49"/>
          <p:cNvGrpSpPr/>
          <p:nvPr/>
        </p:nvGrpSpPr>
        <p:grpSpPr>
          <a:xfrm>
            <a:off x="6009960" y="4240776"/>
            <a:ext cx="928455" cy="849947"/>
            <a:chOff x="3083489" y="4581128"/>
            <a:chExt cx="1344495" cy="1224136"/>
          </a:xfrm>
        </p:grpSpPr>
        <p:sp>
          <p:nvSpPr>
            <p:cNvPr id="48" name="Freeform 47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53"/>
          <p:cNvGrpSpPr/>
          <p:nvPr/>
        </p:nvGrpSpPr>
        <p:grpSpPr>
          <a:xfrm>
            <a:off x="7101713" y="4240776"/>
            <a:ext cx="944792" cy="849947"/>
            <a:chOff x="4355976" y="4581128"/>
            <a:chExt cx="1368152" cy="1224136"/>
          </a:xfrm>
        </p:grpSpPr>
        <p:sp>
          <p:nvSpPr>
            <p:cNvPr id="45" name="Freeform 44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Freeform 23"/>
          <p:cNvSpPr/>
          <p:nvPr/>
        </p:nvSpPr>
        <p:spPr>
          <a:xfrm rot="844739">
            <a:off x="3491880" y="3546545"/>
            <a:ext cx="47847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 rot="21052350" flipH="1">
            <a:off x="5865751" y="3526568"/>
            <a:ext cx="46481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flipH="1">
            <a:off x="4958976" y="4728278"/>
            <a:ext cx="641334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248839" y="4728278"/>
            <a:ext cx="556451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hord 29"/>
          <p:cNvSpPr/>
          <p:nvPr/>
        </p:nvSpPr>
        <p:spPr>
          <a:xfrm>
            <a:off x="3741599" y="2930253"/>
            <a:ext cx="2333306" cy="337906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24"/>
          <p:cNvGrpSpPr/>
          <p:nvPr/>
        </p:nvGrpSpPr>
        <p:grpSpPr>
          <a:xfrm>
            <a:off x="4350288" y="2492896"/>
            <a:ext cx="1130228" cy="1010196"/>
            <a:chOff x="1239333" y="2582544"/>
            <a:chExt cx="1033010" cy="831187"/>
          </a:xfrm>
          <a:solidFill>
            <a:srgbClr val="FF3300"/>
          </a:solidFill>
        </p:grpSpPr>
        <p:sp>
          <p:nvSpPr>
            <p:cNvPr id="35" name="Freeform 34"/>
            <p:cNvSpPr/>
            <p:nvPr/>
          </p:nvSpPr>
          <p:spPr>
            <a:xfrm>
              <a:off x="1239333" y="2884794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hord 35"/>
            <p:cNvSpPr/>
            <p:nvPr/>
          </p:nvSpPr>
          <p:spPr>
            <a:xfrm>
              <a:off x="1468890" y="2582544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158"/>
          <p:cNvGrpSpPr/>
          <p:nvPr/>
        </p:nvGrpSpPr>
        <p:grpSpPr>
          <a:xfrm>
            <a:off x="4633266" y="3367611"/>
            <a:ext cx="627380" cy="243269"/>
            <a:chOff x="7310986" y="3084031"/>
            <a:chExt cx="544274" cy="189913"/>
          </a:xfrm>
        </p:grpSpPr>
        <p:sp>
          <p:nvSpPr>
            <p:cNvPr id="33" name="Oval 32"/>
            <p:cNvSpPr/>
            <p:nvPr/>
          </p:nvSpPr>
          <p:spPr>
            <a:xfrm>
              <a:off x="7310986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58392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Moon 26"/>
          <p:cNvSpPr/>
          <p:nvPr/>
        </p:nvSpPr>
        <p:spPr>
          <a:xfrm rot="16200000">
            <a:off x="4395763" y="3447196"/>
            <a:ext cx="1069096" cy="1470997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906236" y="3284984"/>
            <a:ext cx="288032" cy="3600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 descr="amba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0141">
            <a:off x="2647313" y="1900973"/>
            <a:ext cx="789670" cy="1193042"/>
          </a:xfrm>
          <a:prstGeom prst="rect">
            <a:avLst/>
          </a:prstGeom>
        </p:spPr>
      </p:pic>
      <p:sp>
        <p:nvSpPr>
          <p:cNvPr id="62" name="Arc 61"/>
          <p:cNvSpPr/>
          <p:nvPr/>
        </p:nvSpPr>
        <p:spPr>
          <a:xfrm rot="10800000">
            <a:off x="4375978" y="3314481"/>
            <a:ext cx="1060118" cy="10506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4557010" y="3471028"/>
            <a:ext cx="807078" cy="0"/>
            <a:chOff x="6444208" y="1052736"/>
            <a:chExt cx="807078" cy="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828584" y="1916832"/>
            <a:ext cx="304800" cy="304800"/>
          </a:xfrm>
          <a:prstGeom prst="rect">
            <a:avLst/>
          </a:prstGeom>
        </p:spPr>
      </p:pic>
      <p:pic>
        <p:nvPicPr>
          <p:cNvPr id="78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10565432" y="2581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39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33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61" grpId="2" animBg="1"/>
      <p:bldP spid="59" grpId="0" animBg="1"/>
      <p:bldP spid="60" grpId="0" animBg="1"/>
      <p:bldP spid="60" grpId="1" animBg="1"/>
      <p:bldP spid="55" grpId="0" animBg="1"/>
      <p:bldP spid="55" grpId="1" animBg="1"/>
      <p:bldP spid="3" grpId="0" animBg="1"/>
      <p:bldP spid="4" grpId="0" animBg="1"/>
      <p:bldP spid="4" grpId="1" animBg="1"/>
      <p:bldP spid="39" grpId="0" animBg="1"/>
      <p:bldP spid="42" grpId="0" animBg="1"/>
      <p:bldP spid="24" grpId="0" animBg="1"/>
      <p:bldP spid="24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828600" y="-603448"/>
            <a:ext cx="10297144" cy="4464496"/>
            <a:chOff x="-828600" y="-603448"/>
            <a:chExt cx="10297144" cy="446449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0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47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9" name="Rounded Rectangle 48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0646301">
                <a:off x="203683" y="963572"/>
                <a:ext cx="2042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 love entropy!</a:t>
                </a:r>
                <a:r>
                  <a:rPr lang="en-GB" sz="2400" b="1" dirty="0" smtClean="0">
                    <a:solidFill>
                      <a:srgbClr val="0000FF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56006">
                <a:off x="-99248" y="1676212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MScs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: buy Dr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Bradley Hand ITC" pitchFamily="66" charset="0"/>
                  </a:rPr>
                  <a:t>Ambaum’s</a:t>
                </a:r>
                <a:r>
                  <a:rPr lang="en-GB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 book!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92743">
                <a:off x="-232484" y="-128803"/>
                <a:ext cx="4113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Join READING UNIVERSITY</a:t>
                </a:r>
              </a:p>
              <a:p>
                <a:r>
                  <a:rPr lang="en-GB" sz="2400" b="1" dirty="0" smtClean="0">
                    <a:latin typeface="Bradley Hand ITC" pitchFamily="66" charset="0"/>
                  </a:rPr>
                  <a:t>METEOROLOGY SOCIETY!!!</a:t>
                </a:r>
                <a:endParaRPr lang="en-GB" sz="2400" b="1" dirty="0"/>
              </a:p>
            </p:txBody>
          </p:sp>
        </p:grpSp>
      </p:grpSp>
      <p:sp>
        <p:nvSpPr>
          <p:cNvPr id="88" name="Freeform 87"/>
          <p:cNvSpPr/>
          <p:nvPr/>
        </p:nvSpPr>
        <p:spPr>
          <a:xfrm rot="4632553" flipV="1">
            <a:off x="7917483" y="3309426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5979233">
            <a:off x="5315653" y="3287149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416895" y="3805129"/>
            <a:ext cx="790330" cy="7371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23528" y="270604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267744" y="270604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1585332" y="414432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839298" y="414432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20"/>
          <p:cNvGrpSpPr/>
          <p:nvPr/>
        </p:nvGrpSpPr>
        <p:grpSpPr>
          <a:xfrm>
            <a:off x="598477" y="1988840"/>
            <a:ext cx="1806153" cy="2335103"/>
            <a:chOff x="1475656" y="2564904"/>
            <a:chExt cx="2160240" cy="2808312"/>
          </a:xfrm>
        </p:grpSpPr>
        <p:sp>
          <p:nvSpPr>
            <p:cNvPr id="7" name="Oval 6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7584" y="263403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009345" y="3574118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hord 13"/>
          <p:cNvSpPr/>
          <p:nvPr/>
        </p:nvSpPr>
        <p:spPr>
          <a:xfrm>
            <a:off x="1211303" y="296777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589163" y="2666203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31131" y="2676096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4973676" y="2950645"/>
            <a:ext cx="442752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2719459" y="2923605"/>
            <a:ext cx="496031" cy="8654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3350099" y="3856267"/>
            <a:ext cx="617205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4240448" y="3856267"/>
            <a:ext cx="653063" cy="7866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loud 35"/>
          <p:cNvSpPr/>
          <p:nvPr/>
        </p:nvSpPr>
        <p:spPr>
          <a:xfrm rot="20883884" flipV="1">
            <a:off x="3011814" y="2490016"/>
            <a:ext cx="2113650" cy="1629647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02473" y="3007247"/>
            <a:ext cx="1356042" cy="10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3458974" y="3061823"/>
            <a:ext cx="1243038" cy="60033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53"/>
          <p:cNvGrpSpPr/>
          <p:nvPr/>
        </p:nvGrpSpPr>
        <p:grpSpPr>
          <a:xfrm>
            <a:off x="3843972" y="3007247"/>
            <a:ext cx="418988" cy="226405"/>
            <a:chOff x="2302671" y="2170872"/>
            <a:chExt cx="576064" cy="288032"/>
          </a:xfrm>
        </p:grpSpPr>
        <p:sp>
          <p:nvSpPr>
            <p:cNvPr id="40" name="Oval 3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Freeform 104"/>
          <p:cNvSpPr/>
          <p:nvPr/>
        </p:nvSpPr>
        <p:spPr>
          <a:xfrm rot="2697176" flipV="1">
            <a:off x="7821189" y="2831704"/>
            <a:ext cx="856233" cy="11945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8131533">
            <a:off x="5356085" y="2751477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flipH="1">
            <a:off x="7065199" y="5276521"/>
            <a:ext cx="737886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6172728" y="5276520"/>
            <a:ext cx="697371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084168" y="2492896"/>
            <a:ext cx="1859315" cy="287514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11"/>
          <p:cNvGrpSpPr/>
          <p:nvPr/>
        </p:nvGrpSpPr>
        <p:grpSpPr>
          <a:xfrm>
            <a:off x="6333325" y="1772816"/>
            <a:ext cx="1369490" cy="1437574"/>
            <a:chOff x="827584" y="1124744"/>
            <a:chExt cx="1072119" cy="1368152"/>
          </a:xfrm>
        </p:grpSpPr>
        <p:sp>
          <p:nvSpPr>
            <p:cNvPr id="84" name="Chord 83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hord 84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hord 79"/>
          <p:cNvSpPr/>
          <p:nvPr/>
        </p:nvSpPr>
        <p:spPr>
          <a:xfrm>
            <a:off x="6688885" y="3468781"/>
            <a:ext cx="747222" cy="53605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7212989" y="3010177"/>
            <a:ext cx="115820" cy="3137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6485790" y="4191768"/>
            <a:ext cx="1156908" cy="87233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799680" y="3025686"/>
            <a:ext cx="115820" cy="3137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876256" y="4149080"/>
            <a:ext cx="360040" cy="50405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105" grpId="0" animBg="1"/>
      <p:bldP spid="105" grpId="1" animBg="1"/>
      <p:bldP spid="106" grpId="0" animBg="1"/>
      <p:bldP spid="106" grpId="1" animBg="1"/>
      <p:bldP spid="82" grpId="0" animBg="1"/>
      <p:bldP spid="82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0" y="-459432"/>
            <a:ext cx="9144000" cy="3888432"/>
            <a:chOff x="0" y="-459432"/>
            <a:chExt cx="9144000" cy="3888432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2" descr="http://www.wetterzentrale.de/pics/brack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-459432"/>
              <a:ext cx="3769919" cy="3024336"/>
            </a:xfrm>
            <a:prstGeom prst="rect">
              <a:avLst/>
            </a:prstGeom>
            <a:noFill/>
          </p:spPr>
        </p:pic>
        <p:pic>
          <p:nvPicPr>
            <p:cNvPr id="107" name="Picture 4" descr="avnpanel 500 hP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-243408"/>
              <a:ext cx="3744416" cy="2808312"/>
            </a:xfrm>
            <a:prstGeom prst="rect">
              <a:avLst/>
            </a:prstGeom>
            <a:noFill/>
          </p:spPr>
        </p:pic>
      </p:grpSp>
      <p:grpSp>
        <p:nvGrpSpPr>
          <p:cNvPr id="2" name="Group 12"/>
          <p:cNvGrpSpPr/>
          <p:nvPr/>
        </p:nvGrpSpPr>
        <p:grpSpPr>
          <a:xfrm>
            <a:off x="2771800" y="-531440"/>
            <a:ext cx="1800200" cy="5256584"/>
            <a:chOff x="327695" y="476672"/>
            <a:chExt cx="1816739" cy="5828148"/>
          </a:xfrm>
        </p:grpSpPr>
        <p:sp>
          <p:nvSpPr>
            <p:cNvPr id="14" name="Freeform 13"/>
            <p:cNvSpPr/>
            <p:nvPr/>
          </p:nvSpPr>
          <p:spPr>
            <a:xfrm>
              <a:off x="327695" y="858376"/>
              <a:ext cx="400149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1747022" y="831912"/>
              <a:ext cx="397412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1560" y="1660804"/>
              <a:ext cx="534307" cy="464401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353047" y="1779217"/>
              <a:ext cx="559623" cy="451324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11560" y="476672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899592" y="764704"/>
              <a:ext cx="706510" cy="820307"/>
              <a:chOff x="7580334" y="1330428"/>
              <a:chExt cx="896100" cy="99767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8156398" y="1330428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 rot="10800000">
                <a:off x="7580334" y="1591075"/>
                <a:ext cx="896100" cy="73702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819427" y="1340972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2771800" y="-531440"/>
            <a:ext cx="2754052" cy="10585176"/>
            <a:chOff x="7343800" y="800708"/>
            <a:chExt cx="2754052" cy="10585176"/>
          </a:xfrm>
          <a:solidFill>
            <a:srgbClr val="FF0000"/>
          </a:solidFill>
        </p:grpSpPr>
        <p:grpSp>
          <p:nvGrpSpPr>
            <p:cNvPr id="95" name="Group 94"/>
            <p:cNvGrpSpPr/>
            <p:nvPr/>
          </p:nvGrpSpPr>
          <p:grpSpPr>
            <a:xfrm>
              <a:off x="7343800" y="800708"/>
              <a:ext cx="1800200" cy="5256584"/>
              <a:chOff x="7343800" y="800708"/>
              <a:chExt cx="1800200" cy="5256584"/>
            </a:xfrm>
            <a:grpFill/>
          </p:grpSpPr>
          <p:grpSp>
            <p:nvGrpSpPr>
              <p:cNvPr id="81" name="Group 12"/>
              <p:cNvGrpSpPr/>
              <p:nvPr/>
            </p:nvGrpSpPr>
            <p:grpSpPr>
              <a:xfrm>
                <a:off x="7343800" y="800708"/>
                <a:ext cx="1800200" cy="5256584"/>
                <a:chOff x="327695" y="476672"/>
                <a:chExt cx="1816739" cy="5828148"/>
              </a:xfrm>
              <a:grpFill/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327695" y="858376"/>
                  <a:ext cx="400149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47022" y="831912"/>
                  <a:ext cx="397412" cy="743222"/>
                </a:xfrm>
                <a:custGeom>
                  <a:avLst/>
                  <a:gdLst>
                    <a:gd name="connsiteX0" fmla="*/ 452907 w 646090"/>
                    <a:gd name="connsiteY0" fmla="*/ 92298 h 1092558"/>
                    <a:gd name="connsiteX1" fmla="*/ 15025 w 646090"/>
                    <a:gd name="connsiteY1" fmla="*/ 581695 h 1092558"/>
                    <a:gd name="connsiteX2" fmla="*/ 543059 w 646090"/>
                    <a:gd name="connsiteY2" fmla="*/ 1032456 h 1092558"/>
                    <a:gd name="connsiteX3" fmla="*/ 633211 w 646090"/>
                    <a:gd name="connsiteY3" fmla="*/ 942304 h 1092558"/>
                    <a:gd name="connsiteX4" fmla="*/ 581696 w 646090"/>
                    <a:gd name="connsiteY4" fmla="*/ 143814 h 1092558"/>
                    <a:gd name="connsiteX5" fmla="*/ 452907 w 646090"/>
                    <a:gd name="connsiteY5" fmla="*/ 92298 h 10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090" h="1092558">
                      <a:moveTo>
                        <a:pt x="452907" y="92298"/>
                      </a:moveTo>
                      <a:cubicBezTo>
                        <a:pt x="358462" y="165278"/>
                        <a:pt x="0" y="425002"/>
                        <a:pt x="15025" y="581695"/>
                      </a:cubicBezTo>
                      <a:cubicBezTo>
                        <a:pt x="30050" y="738388"/>
                        <a:pt x="440028" y="972354"/>
                        <a:pt x="543059" y="1032456"/>
                      </a:cubicBezTo>
                      <a:cubicBezTo>
                        <a:pt x="646090" y="1092558"/>
                        <a:pt x="626772" y="1090411"/>
                        <a:pt x="633211" y="942304"/>
                      </a:cubicBezTo>
                      <a:cubicBezTo>
                        <a:pt x="639650" y="794197"/>
                        <a:pt x="607454" y="287628"/>
                        <a:pt x="581696" y="143814"/>
                      </a:cubicBezTo>
                      <a:cubicBezTo>
                        <a:pt x="555938" y="0"/>
                        <a:pt x="547352" y="19318"/>
                        <a:pt x="452907" y="9229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11560" y="1660804"/>
                  <a:ext cx="534307" cy="464401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353047" y="1779217"/>
                  <a:ext cx="559623" cy="451324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1560" y="476672"/>
                  <a:ext cx="1305781" cy="1480165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0800000">
                  <a:off x="899592" y="979015"/>
                  <a:ext cx="706510" cy="60599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Moon 90"/>
              <p:cNvSpPr/>
              <p:nvPr/>
            </p:nvSpPr>
            <p:spPr>
              <a:xfrm rot="16200000">
                <a:off x="7920372" y="1160748"/>
                <a:ext cx="720080" cy="936104"/>
              </a:xfrm>
              <a:prstGeom prst="moon">
                <a:avLst>
                  <a:gd name="adj" fmla="val 664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" name="Group 62"/>
              <p:cNvGrpSpPr/>
              <p:nvPr/>
            </p:nvGrpSpPr>
            <p:grpSpPr>
              <a:xfrm>
                <a:off x="8038821" y="1124744"/>
                <a:ext cx="493619" cy="0"/>
                <a:chOff x="6559715" y="1052736"/>
                <a:chExt cx="691571" cy="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59715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63254" y="1052736"/>
                  <a:ext cx="28803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8190148" y="5913276"/>
              <a:ext cx="1907704" cy="54726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 rot="318913">
            <a:off x="3449650" y="2840247"/>
            <a:ext cx="1463445" cy="1325430"/>
            <a:chOff x="1731142" y="119735"/>
            <a:chExt cx="1463445" cy="1325430"/>
          </a:xfrm>
        </p:grpSpPr>
        <p:sp>
          <p:nvSpPr>
            <p:cNvPr id="99" name="Freeform 9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0" name="Picture 2" descr="coke bottl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000053">
              <a:off x="2051499" y="-200622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 rot="20248523">
            <a:off x="3135388" y="2608423"/>
            <a:ext cx="901452" cy="1701803"/>
            <a:chOff x="1738344" y="-256638"/>
            <a:chExt cx="901452" cy="1701803"/>
          </a:xfrm>
        </p:grpSpPr>
        <p:sp>
          <p:nvSpPr>
            <p:cNvPr id="102" name="Freeform 101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" name="Picture 2" descr="coke bottl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8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104" name="Freeform 103"/>
          <p:cNvSpPr/>
          <p:nvPr/>
        </p:nvSpPr>
        <p:spPr>
          <a:xfrm rot="844739">
            <a:off x="3491880" y="3770344"/>
            <a:ext cx="47847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65"/>
          <p:cNvSpPr/>
          <p:nvPr/>
        </p:nvSpPr>
        <p:spPr>
          <a:xfrm>
            <a:off x="1043608" y="2953751"/>
            <a:ext cx="440432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 flipH="1">
            <a:off x="2267744" y="2910551"/>
            <a:ext cx="477652" cy="9504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flipH="1">
            <a:off x="2011577" y="4615523"/>
            <a:ext cx="552933" cy="6856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237092" y="4615523"/>
            <a:ext cx="522573" cy="6856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373273" y="1988840"/>
            <a:ext cx="1003155" cy="2795157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7"/>
          <p:cNvSpPr/>
          <p:nvPr/>
        </p:nvSpPr>
        <p:spPr>
          <a:xfrm>
            <a:off x="1692655" y="2722212"/>
            <a:ext cx="346769" cy="254105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1707098" y="2481209"/>
            <a:ext cx="310339" cy="198486"/>
            <a:chOff x="1707098" y="2481209"/>
            <a:chExt cx="310339" cy="198486"/>
          </a:xfrm>
        </p:grpSpPr>
        <p:sp>
          <p:nvSpPr>
            <p:cNvPr id="11" name="Oval 10"/>
            <p:cNvSpPr/>
            <p:nvPr/>
          </p:nvSpPr>
          <p:spPr>
            <a:xfrm>
              <a:off x="1967898" y="2481209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707098" y="2489116"/>
              <a:ext cx="49539" cy="1905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>
            <a:off x="1562582" y="3088220"/>
            <a:ext cx="613232" cy="51400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5796136" y="3154520"/>
            <a:ext cx="37965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/>
        </p:nvSpPr>
        <p:spPr>
          <a:xfrm flipH="1">
            <a:off x="7910772" y="3166579"/>
            <a:ext cx="333636" cy="103689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6009960" y="2708920"/>
            <a:ext cx="2038760" cy="1949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380644" y="2903908"/>
            <a:ext cx="1398007" cy="144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/>
          <p:cNvGrpSpPr/>
          <p:nvPr/>
        </p:nvGrpSpPr>
        <p:grpSpPr>
          <a:xfrm>
            <a:off x="6800046" y="2932957"/>
            <a:ext cx="528257" cy="271134"/>
            <a:chOff x="6800046" y="2644925"/>
            <a:chExt cx="528257" cy="271134"/>
          </a:xfrm>
        </p:grpSpPr>
        <p:sp>
          <p:nvSpPr>
            <p:cNvPr id="52" name="Oval 51"/>
            <p:cNvSpPr/>
            <p:nvPr/>
          </p:nvSpPr>
          <p:spPr>
            <a:xfrm>
              <a:off x="7219448" y="2644925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800046" y="2644925"/>
              <a:ext cx="108855" cy="2711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Moon 41"/>
          <p:cNvSpPr/>
          <p:nvPr/>
        </p:nvSpPr>
        <p:spPr>
          <a:xfrm rot="16200000">
            <a:off x="6495142" y="3234052"/>
            <a:ext cx="1152128" cy="139800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49"/>
          <p:cNvGrpSpPr/>
          <p:nvPr/>
        </p:nvGrpSpPr>
        <p:grpSpPr>
          <a:xfrm>
            <a:off x="6009960" y="4528808"/>
            <a:ext cx="928455" cy="849947"/>
            <a:chOff x="3083489" y="4581128"/>
            <a:chExt cx="1344495" cy="1224136"/>
          </a:xfrm>
        </p:grpSpPr>
        <p:sp>
          <p:nvSpPr>
            <p:cNvPr id="48" name="Freeform 47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53"/>
          <p:cNvGrpSpPr/>
          <p:nvPr/>
        </p:nvGrpSpPr>
        <p:grpSpPr>
          <a:xfrm>
            <a:off x="7101713" y="4528808"/>
            <a:ext cx="944792" cy="849947"/>
            <a:chOff x="4355976" y="4581128"/>
            <a:chExt cx="1368152" cy="1224136"/>
          </a:xfrm>
        </p:grpSpPr>
        <p:sp>
          <p:nvSpPr>
            <p:cNvPr id="45" name="Freeform 44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 rot="21052350" flipH="1">
            <a:off x="5865751" y="3814600"/>
            <a:ext cx="464810" cy="9102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flipH="1">
            <a:off x="4958976" y="5016310"/>
            <a:ext cx="641334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248839" y="5016310"/>
            <a:ext cx="556451" cy="7497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hord 29"/>
          <p:cNvSpPr/>
          <p:nvPr/>
        </p:nvSpPr>
        <p:spPr>
          <a:xfrm>
            <a:off x="3741599" y="3218285"/>
            <a:ext cx="2333306" cy="337906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24"/>
          <p:cNvGrpSpPr/>
          <p:nvPr/>
        </p:nvGrpSpPr>
        <p:grpSpPr>
          <a:xfrm>
            <a:off x="4350288" y="2780928"/>
            <a:ext cx="1130228" cy="1010196"/>
            <a:chOff x="1239333" y="2582544"/>
            <a:chExt cx="1033010" cy="831187"/>
          </a:xfrm>
          <a:solidFill>
            <a:srgbClr val="FF3300"/>
          </a:solidFill>
        </p:grpSpPr>
        <p:sp>
          <p:nvSpPr>
            <p:cNvPr id="35" name="Freeform 34"/>
            <p:cNvSpPr/>
            <p:nvPr/>
          </p:nvSpPr>
          <p:spPr>
            <a:xfrm>
              <a:off x="1239333" y="2884794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hord 35"/>
            <p:cNvSpPr/>
            <p:nvPr/>
          </p:nvSpPr>
          <p:spPr>
            <a:xfrm>
              <a:off x="1468890" y="2582544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158"/>
          <p:cNvGrpSpPr/>
          <p:nvPr/>
        </p:nvGrpSpPr>
        <p:grpSpPr>
          <a:xfrm>
            <a:off x="4633266" y="3655643"/>
            <a:ext cx="627380" cy="243269"/>
            <a:chOff x="7310986" y="3084031"/>
            <a:chExt cx="544274" cy="189913"/>
          </a:xfrm>
        </p:grpSpPr>
        <p:sp>
          <p:nvSpPr>
            <p:cNvPr id="33" name="Oval 32"/>
            <p:cNvSpPr/>
            <p:nvPr/>
          </p:nvSpPr>
          <p:spPr>
            <a:xfrm>
              <a:off x="7310986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58392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Moon 26"/>
          <p:cNvSpPr/>
          <p:nvPr/>
        </p:nvSpPr>
        <p:spPr>
          <a:xfrm rot="16200000">
            <a:off x="4412912" y="3732106"/>
            <a:ext cx="1069096" cy="1470997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 rot="10800000">
            <a:off x="4375978" y="3602513"/>
            <a:ext cx="1060118" cy="10506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62"/>
          <p:cNvGrpSpPr/>
          <p:nvPr/>
        </p:nvGrpSpPr>
        <p:grpSpPr>
          <a:xfrm>
            <a:off x="1619672" y="2564904"/>
            <a:ext cx="493619" cy="0"/>
            <a:chOff x="6559715" y="1052736"/>
            <a:chExt cx="691571" cy="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559715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rc 68"/>
          <p:cNvSpPr/>
          <p:nvPr/>
        </p:nvSpPr>
        <p:spPr>
          <a:xfrm rot="10800000">
            <a:off x="6444208" y="2852936"/>
            <a:ext cx="1152127" cy="136815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oon 71"/>
          <p:cNvSpPr/>
          <p:nvPr/>
        </p:nvSpPr>
        <p:spPr>
          <a:xfrm rot="16200000">
            <a:off x="1511660" y="2888940"/>
            <a:ext cx="720080" cy="792088"/>
          </a:xfrm>
          <a:prstGeom prst="moon">
            <a:avLst>
              <a:gd name="adj" fmla="val 664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62"/>
          <p:cNvGrpSpPr/>
          <p:nvPr/>
        </p:nvGrpSpPr>
        <p:grpSpPr>
          <a:xfrm>
            <a:off x="4556760" y="3758560"/>
            <a:ext cx="807078" cy="0"/>
            <a:chOff x="6444208" y="1052736"/>
            <a:chExt cx="807078" cy="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63254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62"/>
          <p:cNvGrpSpPr/>
          <p:nvPr/>
        </p:nvGrpSpPr>
        <p:grpSpPr>
          <a:xfrm>
            <a:off x="6717250" y="3068960"/>
            <a:ext cx="735070" cy="0"/>
            <a:chOff x="6444208" y="1052736"/>
            <a:chExt cx="735070" cy="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444208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91246" y="1052736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8" cstate="print"/>
          <a:stretch>
            <a:fillRect/>
          </a:stretch>
        </p:blipFill>
        <p:spPr>
          <a:xfrm>
            <a:off x="9540552" y="1052736"/>
            <a:ext cx="304800" cy="304800"/>
          </a:xfrm>
          <a:prstGeom prst="rect">
            <a:avLst/>
          </a:prstGeom>
        </p:spPr>
      </p:pic>
      <p:pic>
        <p:nvPicPr>
          <p:cNvPr id="88" name="pop.wav">
            <a:hlinkClick r:id="" action="ppaction://media"/>
          </p:cNvPr>
          <p:cNvPicPr>
            <a:picLocks noRot="1" noChangeAspect="1"/>
          </p:cNvPicPr>
          <p:nvPr>
            <a:wavAudioFile r:embed="rId2" name="pop.wav"/>
          </p:nvPr>
        </p:nvPicPr>
        <p:blipFill>
          <a:blip r:embed="rId9" cstate="print"/>
          <a:stretch>
            <a:fillRect/>
          </a:stretch>
        </p:blipFill>
        <p:spPr>
          <a:xfrm>
            <a:off x="9845352" y="1357536"/>
            <a:ext cx="304800" cy="304800"/>
          </a:xfrm>
          <a:prstGeom prst="rect">
            <a:avLst/>
          </a:prstGeom>
        </p:spPr>
      </p:pic>
      <p:pic>
        <p:nvPicPr>
          <p:cNvPr id="108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10565432" y="2581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64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3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04" grpId="0" animBg="1"/>
      <p:bldP spid="104" grpId="1" animBg="1"/>
      <p:bldP spid="6" grpId="0" animBg="1"/>
      <p:bldP spid="42" grpId="0" animBg="1"/>
      <p:bldP spid="27" grpId="0" animBg="1"/>
      <p:bldP spid="62" grpId="0" animBg="1"/>
      <p:bldP spid="69" grpId="0" animBg="1"/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211</Words>
  <Application>Microsoft Office PowerPoint</Application>
  <PresentationFormat>On-screen Show (4:3)</PresentationFormat>
  <Paragraphs>85</Paragraphs>
  <Slides>43</Slides>
  <Notes>1</Notes>
  <HiddenSlides>0</HiddenSlides>
  <MMClips>39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253</cp:revision>
  <dcterms:created xsi:type="dcterms:W3CDTF">2014-11-25T22:54:32Z</dcterms:created>
  <dcterms:modified xsi:type="dcterms:W3CDTF">2015-12-10T18:38:23Z</dcterms:modified>
</cp:coreProperties>
</file>